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3663" r:id="rId6"/>
    <p:sldMasterId id="2147483681" r:id="rId7"/>
  </p:sldMasterIdLst>
  <p:notesMasterIdLst>
    <p:notesMasterId r:id="rId32"/>
  </p:notesMasterIdLst>
  <p:sldIdLst>
    <p:sldId id="257" r:id="rId8"/>
    <p:sldId id="262" r:id="rId9"/>
    <p:sldId id="282" r:id="rId10"/>
    <p:sldId id="283" r:id="rId11"/>
    <p:sldId id="263" r:id="rId12"/>
    <p:sldId id="285" r:id="rId13"/>
    <p:sldId id="286" r:id="rId14"/>
    <p:sldId id="281" r:id="rId15"/>
    <p:sldId id="302" r:id="rId16"/>
    <p:sldId id="288" r:id="rId17"/>
    <p:sldId id="289" r:id="rId18"/>
    <p:sldId id="307" r:id="rId19"/>
    <p:sldId id="304" r:id="rId20"/>
    <p:sldId id="298" r:id="rId21"/>
    <p:sldId id="280" r:id="rId22"/>
    <p:sldId id="305" r:id="rId23"/>
    <p:sldId id="310" r:id="rId24"/>
    <p:sldId id="306" r:id="rId25"/>
    <p:sldId id="309" r:id="rId26"/>
    <p:sldId id="308" r:id="rId27"/>
    <p:sldId id="296" r:id="rId28"/>
    <p:sldId id="312" r:id="rId29"/>
    <p:sldId id="311" r:id="rId30"/>
    <p:sldId id="276"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54">
          <p15:clr>
            <a:srgbClr val="A4A3A4"/>
          </p15:clr>
        </p15:guide>
        <p15:guide id="2" pos="688">
          <p15:clr>
            <a:srgbClr val="A4A3A4"/>
          </p15:clr>
        </p15:guide>
        <p15:guide id="3" orient="horz" pos="3997">
          <p15:clr>
            <a:srgbClr val="A4A3A4"/>
          </p15:clr>
        </p15:guide>
        <p15:guide id="4" pos="7355">
          <p15:clr>
            <a:srgbClr val="A4A3A4"/>
          </p15:clr>
        </p15:guide>
        <p15:guide id="5" pos="3840">
          <p15:clr>
            <a:srgbClr val="A4A3A4"/>
          </p15:clr>
        </p15:guide>
        <p15:guide id="6" orient="horz" pos="4065">
          <p15:clr>
            <a:srgbClr val="A4A3A4"/>
          </p15:clr>
        </p15:guide>
        <p15:guide id="7" pos="1980">
          <p15:clr>
            <a:srgbClr val="A4A3A4"/>
          </p15:clr>
        </p15:guide>
        <p15:guide id="8" orient="horz" pos="686">
          <p15:clr>
            <a:srgbClr val="A4A3A4"/>
          </p15:clr>
        </p15:guide>
        <p15:guide id="9" orient="horz" pos="232">
          <p15:clr>
            <a:srgbClr val="A4A3A4"/>
          </p15:clr>
        </p15:guide>
        <p15:guide id="10" pos="2275">
          <p15:clr>
            <a:srgbClr val="A4A3A4"/>
          </p15:clr>
        </p15:guide>
        <p15:guide id="11" pos="5790">
          <p15:clr>
            <a:srgbClr val="A4A3A4"/>
          </p15:clr>
        </p15:guide>
        <p15:guide id="12" orient="horz" pos="4156">
          <p15:clr>
            <a:srgbClr val="A4A3A4"/>
          </p15:clr>
        </p15:guide>
        <p15:guide id="13" orient="horz" pos="3657">
          <p15:clr>
            <a:srgbClr val="A4A3A4"/>
          </p15:clr>
        </p15:guide>
        <p15:guide id="14" pos="23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FeZ9bPB5pZ+vMpCVUqb0ZtJqUj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5DF8"/>
    <a:srgbClr val="1EF7C8"/>
    <a:srgbClr val="FF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ECB5A-4862-AB3F-1862-1D756FA8CF6C}" v="734" dt="2022-11-28T10:21:42.265"/>
    <p1510:client id="{687E89DC-3C5D-8629-C3BA-BF5C49FF311B}" v="1154" dt="2022-11-26T17:25:00.863"/>
    <p1510:client id="{733BAE23-B553-CBA9-80A5-C20CF60C9184}" v="1774" dt="2022-11-27T16:06:55.955"/>
    <p1510:client id="{F260F1CE-C9FA-9194-B95D-7835E95EC770}" v="246" dt="2022-11-28T09:18:27.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4"/>
    <p:restoredTop sz="92159" autoAdjust="0"/>
  </p:normalViewPr>
  <p:slideViewPr>
    <p:cSldViewPr snapToGrid="0">
      <p:cViewPr>
        <p:scale>
          <a:sx n="75" d="100"/>
          <a:sy n="75" d="100"/>
        </p:scale>
        <p:origin x="2160" y="762"/>
      </p:cViewPr>
      <p:guideLst>
        <p:guide orient="horz" pos="2954"/>
        <p:guide pos="688"/>
        <p:guide orient="horz" pos="3997"/>
        <p:guide pos="7355"/>
        <p:guide pos="3840"/>
        <p:guide orient="horz" pos="4065"/>
        <p:guide pos="1980"/>
        <p:guide orient="horz" pos="686"/>
        <p:guide orient="horz" pos="232"/>
        <p:guide pos="2275"/>
        <p:guide pos="5790"/>
        <p:guide orient="horz" pos="4156"/>
        <p:guide orient="horz" pos="3657"/>
        <p:guide pos="2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63"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59"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y, Chris (STFC,RAL,ISIS)" userId="S::christopher.mckay@stfc.ac.uk::f874febc-4f88-4582-bbaf-790db61652b2" providerId="AD" clId="Web-{1BAECB5A-4862-AB3F-1862-1D756FA8CF6C}"/>
    <pc:docChg chg="addSld delSld modSld sldOrd">
      <pc:chgData name="McKay, Chris (STFC,RAL,ISIS)" userId="S::christopher.mckay@stfc.ac.uk::f874febc-4f88-4582-bbaf-790db61652b2" providerId="AD" clId="Web-{1BAECB5A-4862-AB3F-1862-1D756FA8CF6C}" dt="2022-11-28T10:21:42.265" v="428" actId="20577"/>
      <pc:docMkLst>
        <pc:docMk/>
      </pc:docMkLst>
      <pc:sldChg chg="del">
        <pc:chgData name="McKay, Chris (STFC,RAL,ISIS)" userId="S::christopher.mckay@stfc.ac.uk::f874febc-4f88-4582-bbaf-790db61652b2" providerId="AD" clId="Web-{1BAECB5A-4862-AB3F-1862-1D756FA8CF6C}" dt="2022-11-28T09:30:27.020" v="70"/>
        <pc:sldMkLst>
          <pc:docMk/>
          <pc:sldMk cId="0" sldId="259"/>
        </pc:sldMkLst>
      </pc:sldChg>
      <pc:sldChg chg="addSp delSp modSp ord">
        <pc:chgData name="McKay, Chris (STFC,RAL,ISIS)" userId="S::christopher.mckay@stfc.ac.uk::f874febc-4f88-4582-bbaf-790db61652b2" providerId="AD" clId="Web-{1BAECB5A-4862-AB3F-1862-1D756FA8CF6C}" dt="2022-11-28T09:26:38.520" v="55" actId="1076"/>
        <pc:sldMkLst>
          <pc:docMk/>
          <pc:sldMk cId="0" sldId="262"/>
        </pc:sldMkLst>
        <pc:spChg chg="del mod">
          <ac:chgData name="McKay, Chris (STFC,RAL,ISIS)" userId="S::christopher.mckay@stfc.ac.uk::f874febc-4f88-4582-bbaf-790db61652b2" providerId="AD" clId="Web-{1BAECB5A-4862-AB3F-1862-1D756FA8CF6C}" dt="2022-11-28T09:24:36.012" v="6"/>
          <ac:spMkLst>
            <pc:docMk/>
            <pc:sldMk cId="0" sldId="262"/>
            <ac:spMk id="5" creationId="{4DCD8E4D-D296-2F4B-ACA2-793A75802EA7}"/>
          </ac:spMkLst>
        </pc:spChg>
        <pc:spChg chg="mod">
          <ac:chgData name="McKay, Chris (STFC,RAL,ISIS)" userId="S::christopher.mckay@stfc.ac.uk::f874febc-4f88-4582-bbaf-790db61652b2" providerId="AD" clId="Web-{1BAECB5A-4862-AB3F-1862-1D756FA8CF6C}" dt="2022-11-28T09:25:07.702" v="45" actId="1076"/>
          <ac:spMkLst>
            <pc:docMk/>
            <pc:sldMk cId="0" sldId="262"/>
            <ac:spMk id="301" creationId="{00000000-0000-0000-0000-000000000000}"/>
          </ac:spMkLst>
        </pc:spChg>
        <pc:spChg chg="del">
          <ac:chgData name="McKay, Chris (STFC,RAL,ISIS)" userId="S::christopher.mckay@stfc.ac.uk::f874febc-4f88-4582-bbaf-790db61652b2" providerId="AD" clId="Web-{1BAECB5A-4862-AB3F-1862-1D756FA8CF6C}" dt="2022-11-28T09:24:29.637" v="4"/>
          <ac:spMkLst>
            <pc:docMk/>
            <pc:sldMk cId="0" sldId="262"/>
            <ac:spMk id="302" creationId="{00000000-0000-0000-0000-000000000000}"/>
          </ac:spMkLst>
        </pc:spChg>
        <pc:picChg chg="add ord">
          <ac:chgData name="McKay, Chris (STFC,RAL,ISIS)" userId="S::christopher.mckay@stfc.ac.uk::f874febc-4f88-4582-bbaf-790db61652b2" providerId="AD" clId="Web-{1BAECB5A-4862-AB3F-1862-1D756FA8CF6C}" dt="2022-11-28T09:26:25.676" v="52"/>
          <ac:picMkLst>
            <pc:docMk/>
            <pc:sldMk cId="0" sldId="262"/>
            <ac:picMk id="3" creationId="{2BF5F637-9197-D79D-8F30-7A9D28F1C9C1}"/>
          </ac:picMkLst>
        </pc:picChg>
        <pc:picChg chg="add del mod">
          <ac:chgData name="McKay, Chris (STFC,RAL,ISIS)" userId="S::christopher.mckay@stfc.ac.uk::f874febc-4f88-4582-bbaf-790db61652b2" providerId="AD" clId="Web-{1BAECB5A-4862-AB3F-1862-1D756FA8CF6C}" dt="2022-11-28T09:26:38.520" v="55" actId="1076"/>
          <ac:picMkLst>
            <pc:docMk/>
            <pc:sldMk cId="0" sldId="262"/>
            <ac:picMk id="300" creationId="{00000000-0000-0000-0000-000000000000}"/>
          </ac:picMkLst>
        </pc:picChg>
      </pc:sldChg>
      <pc:sldChg chg="delSp modSp ord">
        <pc:chgData name="McKay, Chris (STFC,RAL,ISIS)" userId="S::christopher.mckay@stfc.ac.uk::f874febc-4f88-4582-bbaf-790db61652b2" providerId="AD" clId="Web-{1BAECB5A-4862-AB3F-1862-1D756FA8CF6C}" dt="2022-11-28T09:28:20.043" v="68"/>
        <pc:sldMkLst>
          <pc:docMk/>
          <pc:sldMk cId="0" sldId="263"/>
        </pc:sldMkLst>
        <pc:spChg chg="del">
          <ac:chgData name="McKay, Chris (STFC,RAL,ISIS)" userId="S::christopher.mckay@stfc.ac.uk::f874febc-4f88-4582-bbaf-790db61652b2" providerId="AD" clId="Web-{1BAECB5A-4862-AB3F-1862-1D756FA8CF6C}" dt="2022-11-28T09:28:16.074" v="67"/>
          <ac:spMkLst>
            <pc:docMk/>
            <pc:sldMk cId="0" sldId="263"/>
            <ac:spMk id="309" creationId="{00000000-0000-0000-0000-000000000000}"/>
          </ac:spMkLst>
        </pc:spChg>
        <pc:spChg chg="del">
          <ac:chgData name="McKay, Chris (STFC,RAL,ISIS)" userId="S::christopher.mckay@stfc.ac.uk::f874febc-4f88-4582-bbaf-790db61652b2" providerId="AD" clId="Web-{1BAECB5A-4862-AB3F-1862-1D756FA8CF6C}" dt="2022-11-28T09:28:13.886" v="66"/>
          <ac:spMkLst>
            <pc:docMk/>
            <pc:sldMk cId="0" sldId="263"/>
            <ac:spMk id="310" creationId="{00000000-0000-0000-0000-000000000000}"/>
          </ac:spMkLst>
        </pc:spChg>
        <pc:spChg chg="del">
          <ac:chgData name="McKay, Chris (STFC,RAL,ISIS)" userId="S::christopher.mckay@stfc.ac.uk::f874febc-4f88-4582-bbaf-790db61652b2" providerId="AD" clId="Web-{1BAECB5A-4862-AB3F-1862-1D756FA8CF6C}" dt="2022-11-28T09:28:20.043" v="68"/>
          <ac:spMkLst>
            <pc:docMk/>
            <pc:sldMk cId="0" sldId="263"/>
            <ac:spMk id="311" creationId="{00000000-0000-0000-0000-000000000000}"/>
          </ac:spMkLst>
        </pc:spChg>
        <pc:picChg chg="del mod">
          <ac:chgData name="McKay, Chris (STFC,RAL,ISIS)" userId="S::christopher.mckay@stfc.ac.uk::f874febc-4f88-4582-bbaf-790db61652b2" providerId="AD" clId="Web-{1BAECB5A-4862-AB3F-1862-1D756FA8CF6C}" dt="2022-11-28T09:28:10.730" v="65"/>
          <ac:picMkLst>
            <pc:docMk/>
            <pc:sldMk cId="0" sldId="263"/>
            <ac:picMk id="308" creationId="{00000000-0000-0000-0000-000000000000}"/>
          </ac:picMkLst>
        </pc:picChg>
      </pc:sldChg>
      <pc:sldChg chg="del">
        <pc:chgData name="McKay, Chris (STFC,RAL,ISIS)" userId="S::christopher.mckay@stfc.ac.uk::f874febc-4f88-4582-bbaf-790db61652b2" providerId="AD" clId="Web-{1BAECB5A-4862-AB3F-1862-1D756FA8CF6C}" dt="2022-11-28T09:30:25.583" v="69"/>
        <pc:sldMkLst>
          <pc:docMk/>
          <pc:sldMk cId="1963882627" sldId="279"/>
        </pc:sldMkLst>
      </pc:sldChg>
      <pc:sldChg chg="ord">
        <pc:chgData name="McKay, Chris (STFC,RAL,ISIS)" userId="S::christopher.mckay@stfc.ac.uk::f874febc-4f88-4582-bbaf-790db61652b2" providerId="AD" clId="Web-{1BAECB5A-4862-AB3F-1862-1D756FA8CF6C}" dt="2022-11-28T09:32:44.358" v="73"/>
        <pc:sldMkLst>
          <pc:docMk/>
          <pc:sldMk cId="1907347859" sldId="280"/>
        </pc:sldMkLst>
      </pc:sldChg>
      <pc:sldChg chg="ord">
        <pc:chgData name="McKay, Chris (STFC,RAL,ISIS)" userId="S::christopher.mckay@stfc.ac.uk::f874febc-4f88-4582-bbaf-790db61652b2" providerId="AD" clId="Web-{1BAECB5A-4862-AB3F-1862-1D756FA8CF6C}" dt="2022-11-28T09:32:20.950" v="72"/>
        <pc:sldMkLst>
          <pc:docMk/>
          <pc:sldMk cId="1006707371" sldId="281"/>
        </pc:sldMkLst>
      </pc:sldChg>
      <pc:sldChg chg="addSp delSp">
        <pc:chgData name="McKay, Chris (STFC,RAL,ISIS)" userId="S::christopher.mckay@stfc.ac.uk::f874febc-4f88-4582-bbaf-790db61652b2" providerId="AD" clId="Web-{1BAECB5A-4862-AB3F-1862-1D756FA8CF6C}" dt="2022-11-28T09:27:28.071" v="62"/>
        <pc:sldMkLst>
          <pc:docMk/>
          <pc:sldMk cId="1836547751" sldId="284"/>
        </pc:sldMkLst>
        <pc:picChg chg="add del">
          <ac:chgData name="McKay, Chris (STFC,RAL,ISIS)" userId="S::christopher.mckay@stfc.ac.uk::f874febc-4f88-4582-bbaf-790db61652b2" providerId="AD" clId="Web-{1BAECB5A-4862-AB3F-1862-1D756FA8CF6C}" dt="2022-11-28T09:27:28.071" v="62"/>
          <ac:picMkLst>
            <pc:docMk/>
            <pc:sldMk cId="1836547751" sldId="284"/>
            <ac:picMk id="3074" creationId="{00000000-0000-0000-0000-000000000000}"/>
          </ac:picMkLst>
        </pc:picChg>
      </pc:sldChg>
      <pc:sldChg chg="modSp">
        <pc:chgData name="McKay, Chris (STFC,RAL,ISIS)" userId="S::christopher.mckay@stfc.ac.uk::f874febc-4f88-4582-bbaf-790db61652b2" providerId="AD" clId="Web-{1BAECB5A-4862-AB3F-1862-1D756FA8CF6C}" dt="2022-11-28T09:37:05.907" v="146" actId="20577"/>
        <pc:sldMkLst>
          <pc:docMk/>
          <pc:sldMk cId="2624197163" sldId="295"/>
        </pc:sldMkLst>
        <pc:spChg chg="mod">
          <ac:chgData name="McKay, Chris (STFC,RAL,ISIS)" userId="S::christopher.mckay@stfc.ac.uk::f874febc-4f88-4582-bbaf-790db61652b2" providerId="AD" clId="Web-{1BAECB5A-4862-AB3F-1862-1D756FA8CF6C}" dt="2022-11-28T09:37:05.907" v="146" actId="20577"/>
          <ac:spMkLst>
            <pc:docMk/>
            <pc:sldMk cId="2624197163" sldId="295"/>
            <ac:spMk id="11" creationId="{BE3C3DA9-8485-7EB0-92EC-F9EA404B6D0F}"/>
          </ac:spMkLst>
        </pc:spChg>
      </pc:sldChg>
      <pc:sldChg chg="modSp">
        <pc:chgData name="McKay, Chris (STFC,RAL,ISIS)" userId="S::christopher.mckay@stfc.ac.uk::f874febc-4f88-4582-bbaf-790db61652b2" providerId="AD" clId="Web-{1BAECB5A-4862-AB3F-1862-1D756FA8CF6C}" dt="2022-11-28T09:36:33.311" v="134" actId="20577"/>
        <pc:sldMkLst>
          <pc:docMk/>
          <pc:sldMk cId="3614414578" sldId="296"/>
        </pc:sldMkLst>
        <pc:spChg chg="mod">
          <ac:chgData name="McKay, Chris (STFC,RAL,ISIS)" userId="S::christopher.mckay@stfc.ac.uk::f874febc-4f88-4582-bbaf-790db61652b2" providerId="AD" clId="Web-{1BAECB5A-4862-AB3F-1862-1D756FA8CF6C}" dt="2022-11-28T09:36:33.311" v="134" actId="20577"/>
          <ac:spMkLst>
            <pc:docMk/>
            <pc:sldMk cId="3614414578" sldId="296"/>
            <ac:spMk id="11" creationId="{BE3C3DA9-8485-7EB0-92EC-F9EA404B6D0F}"/>
          </ac:spMkLst>
        </pc:spChg>
      </pc:sldChg>
      <pc:sldChg chg="modSp">
        <pc:chgData name="McKay, Chris (STFC,RAL,ISIS)" userId="S::christopher.mckay@stfc.ac.uk::f874febc-4f88-4582-bbaf-790db61652b2" providerId="AD" clId="Web-{1BAECB5A-4862-AB3F-1862-1D756FA8CF6C}" dt="2022-11-28T09:42:02.833" v="216" actId="20577"/>
        <pc:sldMkLst>
          <pc:docMk/>
          <pc:sldMk cId="3216027564" sldId="297"/>
        </pc:sldMkLst>
        <pc:spChg chg="mod">
          <ac:chgData name="McKay, Chris (STFC,RAL,ISIS)" userId="S::christopher.mckay@stfc.ac.uk::f874febc-4f88-4582-bbaf-790db61652b2" providerId="AD" clId="Web-{1BAECB5A-4862-AB3F-1862-1D756FA8CF6C}" dt="2022-11-28T09:42:02.833" v="216" actId="20577"/>
          <ac:spMkLst>
            <pc:docMk/>
            <pc:sldMk cId="3216027564" sldId="297"/>
            <ac:spMk id="11" creationId="{BE3C3DA9-8485-7EB0-92EC-F9EA404B6D0F}"/>
          </ac:spMkLst>
        </pc:spChg>
      </pc:sldChg>
      <pc:sldChg chg="add replId">
        <pc:chgData name="McKay, Chris (STFC,RAL,ISIS)" userId="S::christopher.mckay@stfc.ac.uk::f874febc-4f88-4582-bbaf-790db61652b2" providerId="AD" clId="Web-{1BAECB5A-4862-AB3F-1862-1D756FA8CF6C}" dt="2022-11-28T09:27:59.385" v="63"/>
        <pc:sldMkLst>
          <pc:docMk/>
          <pc:sldMk cId="3134219376" sldId="301"/>
        </pc:sldMkLst>
      </pc:sldChg>
      <pc:sldChg chg="addSp delSp new del">
        <pc:chgData name="McKay, Chris (STFC,RAL,ISIS)" userId="S::christopher.mckay@stfc.ac.uk::f874febc-4f88-4582-bbaf-790db61652b2" providerId="AD" clId="Web-{1BAECB5A-4862-AB3F-1862-1D756FA8CF6C}" dt="2022-11-28T09:26:54.318" v="56"/>
        <pc:sldMkLst>
          <pc:docMk/>
          <pc:sldMk cId="3195711429" sldId="301"/>
        </pc:sldMkLst>
        <pc:spChg chg="add del">
          <ac:chgData name="McKay, Chris (STFC,RAL,ISIS)" userId="S::christopher.mckay@stfc.ac.uk::f874febc-4f88-4582-bbaf-790db61652b2" providerId="AD" clId="Web-{1BAECB5A-4862-AB3F-1862-1D756FA8CF6C}" dt="2022-11-28T09:23:50.775" v="2"/>
          <ac:spMkLst>
            <pc:docMk/>
            <pc:sldMk cId="3195711429" sldId="301"/>
            <ac:spMk id="3" creationId="{8877B092-6B5B-4E87-4B53-396362B5C465}"/>
          </ac:spMkLst>
        </pc:spChg>
      </pc:sldChg>
      <pc:sldChg chg="add del replId">
        <pc:chgData name="McKay, Chris (STFC,RAL,ISIS)" userId="S::christopher.mckay@stfc.ac.uk::f874febc-4f88-4582-bbaf-790db61652b2" providerId="AD" clId="Web-{1BAECB5A-4862-AB3F-1862-1D756FA8CF6C}" dt="2022-11-28T09:27:17.242" v="60"/>
        <pc:sldMkLst>
          <pc:docMk/>
          <pc:sldMk cId="3793642706" sldId="301"/>
        </pc:sldMkLst>
      </pc:sldChg>
      <pc:sldChg chg="add">
        <pc:chgData name="McKay, Chris (STFC,RAL,ISIS)" userId="S::christopher.mckay@stfc.ac.uk::f874febc-4f88-4582-bbaf-790db61652b2" providerId="AD" clId="Web-{1BAECB5A-4862-AB3F-1862-1D756FA8CF6C}" dt="2022-11-28T09:31:38.291" v="71"/>
        <pc:sldMkLst>
          <pc:docMk/>
          <pc:sldMk cId="2455194197" sldId="302"/>
        </pc:sldMkLst>
      </pc:sldChg>
      <pc:sldChg chg="modSp add replId">
        <pc:chgData name="McKay, Chris (STFC,RAL,ISIS)" userId="S::christopher.mckay@stfc.ac.uk::f874febc-4f88-4582-bbaf-790db61652b2" providerId="AD" clId="Web-{1BAECB5A-4862-AB3F-1862-1D756FA8CF6C}" dt="2022-11-28T09:41:52.020" v="213" actId="20577"/>
        <pc:sldMkLst>
          <pc:docMk/>
          <pc:sldMk cId="139685456" sldId="303"/>
        </pc:sldMkLst>
        <pc:spChg chg="mod">
          <ac:chgData name="McKay, Chris (STFC,RAL,ISIS)" userId="S::christopher.mckay@stfc.ac.uk::f874febc-4f88-4582-bbaf-790db61652b2" providerId="AD" clId="Web-{1BAECB5A-4862-AB3F-1862-1D756FA8CF6C}" dt="2022-11-28T09:39:49.824" v="193" actId="1076"/>
          <ac:spMkLst>
            <pc:docMk/>
            <pc:sldMk cId="139685456" sldId="303"/>
            <ac:spMk id="7" creationId="{28CD50F3-44A1-972B-576A-916C59BF0539}"/>
          </ac:spMkLst>
        </pc:spChg>
        <pc:spChg chg="mod">
          <ac:chgData name="McKay, Chris (STFC,RAL,ISIS)" userId="S::christopher.mckay@stfc.ac.uk::f874febc-4f88-4582-bbaf-790db61652b2" providerId="AD" clId="Web-{1BAECB5A-4862-AB3F-1862-1D756FA8CF6C}" dt="2022-11-28T09:41:52.020" v="213" actId="20577"/>
          <ac:spMkLst>
            <pc:docMk/>
            <pc:sldMk cId="139685456" sldId="303"/>
            <ac:spMk id="11" creationId="{BE3C3DA9-8485-7EB0-92EC-F9EA404B6D0F}"/>
          </ac:spMkLst>
        </pc:spChg>
        <pc:grpChg chg="mod">
          <ac:chgData name="McKay, Chris (STFC,RAL,ISIS)" userId="S::christopher.mckay@stfc.ac.uk::f874febc-4f88-4582-bbaf-790db61652b2" providerId="AD" clId="Web-{1BAECB5A-4862-AB3F-1862-1D756FA8CF6C}" dt="2022-11-28T09:39:57.231" v="194" actId="1076"/>
          <ac:grpSpMkLst>
            <pc:docMk/>
            <pc:sldMk cId="139685456" sldId="303"/>
            <ac:grpSpMk id="8" creationId="{73B32158-0B53-B616-B377-6CD83E4EA563}"/>
          </ac:grpSpMkLst>
        </pc:grpChg>
        <pc:grpChg chg="mod">
          <ac:chgData name="McKay, Chris (STFC,RAL,ISIS)" userId="S::christopher.mckay@stfc.ac.uk::f874febc-4f88-4582-bbaf-790db61652b2" providerId="AD" clId="Web-{1BAECB5A-4862-AB3F-1862-1D756FA8CF6C}" dt="2022-11-28T09:40:03.841" v="195" actId="1076"/>
          <ac:grpSpMkLst>
            <pc:docMk/>
            <pc:sldMk cId="139685456" sldId="303"/>
            <ac:grpSpMk id="13" creationId="{EAD2B319-AAA8-7005-0146-94B0C1D94BBE}"/>
          </ac:grpSpMkLst>
        </pc:grpChg>
      </pc:sldChg>
      <pc:sldChg chg="addSp modSp add">
        <pc:chgData name="McKay, Chris (STFC,RAL,ISIS)" userId="S::christopher.mckay@stfc.ac.uk::f874febc-4f88-4582-bbaf-790db61652b2" providerId="AD" clId="Web-{1BAECB5A-4862-AB3F-1862-1D756FA8CF6C}" dt="2022-11-28T09:55:57.297" v="309" actId="20577"/>
        <pc:sldMkLst>
          <pc:docMk/>
          <pc:sldMk cId="2970741300" sldId="304"/>
        </pc:sldMkLst>
        <pc:spChg chg="mod">
          <ac:chgData name="McKay, Chris (STFC,RAL,ISIS)" userId="S::christopher.mckay@stfc.ac.uk::f874febc-4f88-4582-bbaf-790db61652b2" providerId="AD" clId="Web-{1BAECB5A-4862-AB3F-1862-1D756FA8CF6C}" dt="2022-11-28T09:55:57.297" v="309" actId="20577"/>
          <ac:spMkLst>
            <pc:docMk/>
            <pc:sldMk cId="2970741300" sldId="304"/>
            <ac:spMk id="3" creationId="{87539F63-7EE1-4C16-8CF8-C8EA00F11713}"/>
          </ac:spMkLst>
        </pc:spChg>
        <pc:spChg chg="add mod ord">
          <ac:chgData name="McKay, Chris (STFC,RAL,ISIS)" userId="S::christopher.mckay@stfc.ac.uk::f874febc-4f88-4582-bbaf-790db61652b2" providerId="AD" clId="Web-{1BAECB5A-4862-AB3F-1862-1D756FA8CF6C}" dt="2022-11-28T09:46:54.353" v="228"/>
          <ac:spMkLst>
            <pc:docMk/>
            <pc:sldMk cId="2970741300" sldId="304"/>
            <ac:spMk id="4" creationId="{89225C3B-9C69-1699-08A0-8815828A39DD}"/>
          </ac:spMkLst>
        </pc:spChg>
      </pc:sldChg>
      <pc:sldChg chg="addSp delSp modSp new ord">
        <pc:chgData name="McKay, Chris (STFC,RAL,ISIS)" userId="S::christopher.mckay@stfc.ac.uk::f874febc-4f88-4582-bbaf-790db61652b2" providerId="AD" clId="Web-{1BAECB5A-4862-AB3F-1862-1D756FA8CF6C}" dt="2022-11-28T10:21:42.265" v="428" actId="20577"/>
        <pc:sldMkLst>
          <pc:docMk/>
          <pc:sldMk cId="776164589" sldId="305"/>
        </pc:sldMkLst>
        <pc:spChg chg="add del">
          <ac:chgData name="McKay, Chris (STFC,RAL,ISIS)" userId="S::christopher.mckay@stfc.ac.uk::f874febc-4f88-4582-bbaf-790db61652b2" providerId="AD" clId="Web-{1BAECB5A-4862-AB3F-1862-1D756FA8CF6C}" dt="2022-11-28T09:53:57.257" v="264"/>
          <ac:spMkLst>
            <pc:docMk/>
            <pc:sldMk cId="776164589" sldId="305"/>
            <ac:spMk id="4" creationId="{2EDCC7B0-4306-45DD-01D3-33FD2553AE1D}"/>
          </ac:spMkLst>
        </pc:spChg>
        <pc:spChg chg="add del">
          <ac:chgData name="McKay, Chris (STFC,RAL,ISIS)" userId="S::christopher.mckay@stfc.ac.uk::f874febc-4f88-4582-bbaf-790db61652b2" providerId="AD" clId="Web-{1BAECB5A-4862-AB3F-1862-1D756FA8CF6C}" dt="2022-11-28T09:53:54.538" v="263"/>
          <ac:spMkLst>
            <pc:docMk/>
            <pc:sldMk cId="776164589" sldId="305"/>
            <ac:spMk id="6" creationId="{55C2204C-F8F4-8E62-F601-F40C870B89A0}"/>
          </ac:spMkLst>
        </pc:spChg>
        <pc:spChg chg="add del mod">
          <ac:chgData name="McKay, Chris (STFC,RAL,ISIS)" userId="S::christopher.mckay@stfc.ac.uk::f874febc-4f88-4582-bbaf-790db61652b2" providerId="AD" clId="Web-{1BAECB5A-4862-AB3F-1862-1D756FA8CF6C}" dt="2022-11-28T09:53:51.022" v="262"/>
          <ac:spMkLst>
            <pc:docMk/>
            <pc:sldMk cId="776164589" sldId="305"/>
            <ac:spMk id="8" creationId="{5AF18145-0364-7528-8E7A-04EF3E31B0C5}"/>
          </ac:spMkLst>
        </pc:spChg>
        <pc:spChg chg="add del mod">
          <ac:chgData name="McKay, Chris (STFC,RAL,ISIS)" userId="S::christopher.mckay@stfc.ac.uk::f874febc-4f88-4582-bbaf-790db61652b2" providerId="AD" clId="Web-{1BAECB5A-4862-AB3F-1862-1D756FA8CF6C}" dt="2022-11-28T09:54:03.461" v="266"/>
          <ac:spMkLst>
            <pc:docMk/>
            <pc:sldMk cId="776164589" sldId="305"/>
            <ac:spMk id="9" creationId="{3DBE5971-3412-1110-B6E9-3429ED01A1FE}"/>
          </ac:spMkLst>
        </pc:spChg>
        <pc:spChg chg="add mod">
          <ac:chgData name="McKay, Chris (STFC,RAL,ISIS)" userId="S::christopher.mckay@stfc.ac.uk::f874febc-4f88-4582-bbaf-790db61652b2" providerId="AD" clId="Web-{1BAECB5A-4862-AB3F-1862-1D756FA8CF6C}" dt="2022-11-28T10:21:42.265" v="428" actId="20577"/>
          <ac:spMkLst>
            <pc:docMk/>
            <pc:sldMk cId="776164589" sldId="305"/>
            <ac:spMk id="11" creationId="{2FB4C6A3-6F4F-A8F6-0163-9C4731D2FE63}"/>
          </ac:spMkLst>
        </pc:spChg>
        <pc:picChg chg="add mod modCrop">
          <ac:chgData name="McKay, Chris (STFC,RAL,ISIS)" userId="S::christopher.mckay@stfc.ac.uk::f874febc-4f88-4582-bbaf-790db61652b2" providerId="AD" clId="Web-{1BAECB5A-4862-AB3F-1862-1D756FA8CF6C}" dt="2022-11-28T10:14:25.472" v="362" actId="14100"/>
          <ac:picMkLst>
            <pc:docMk/>
            <pc:sldMk cId="776164589" sldId="305"/>
            <ac:picMk id="2" creationId="{04916371-A49A-6BF5-245F-28E1562FB3C6}"/>
          </ac:picMkLst>
        </pc:picChg>
        <pc:picChg chg="add mod">
          <ac:chgData name="McKay, Chris (STFC,RAL,ISIS)" userId="S::christopher.mckay@stfc.ac.uk::f874febc-4f88-4582-bbaf-790db61652b2" providerId="AD" clId="Web-{1BAECB5A-4862-AB3F-1862-1D756FA8CF6C}" dt="2022-11-28T10:14:22.160" v="361" actId="1076"/>
          <ac:picMkLst>
            <pc:docMk/>
            <pc:sldMk cId="776164589" sldId="305"/>
            <ac:picMk id="3" creationId="{697C641D-AD38-52AD-3EB2-E0FF3E8714B7}"/>
          </ac:picMkLst>
        </pc:picChg>
      </pc:sldChg>
      <pc:sldChg chg="add">
        <pc:chgData name="McKay, Chris (STFC,RAL,ISIS)" userId="S::christopher.mckay@stfc.ac.uk::f874febc-4f88-4582-bbaf-790db61652b2" providerId="AD" clId="Web-{1BAECB5A-4862-AB3F-1862-1D756FA8CF6C}" dt="2022-11-28T10:18:21.150" v="386"/>
        <pc:sldMkLst>
          <pc:docMk/>
          <pc:sldMk cId="2575785706" sldId="306"/>
        </pc:sldMkLst>
      </pc:sldChg>
    </pc:docChg>
  </pc:docChgLst>
  <pc:docChgLst>
    <pc:chgData name="McKay, Chris (STFC,RAL,ISIS)" userId="S::christopher.mckay@stfc.ac.uk::f874febc-4f88-4582-bbaf-790db61652b2" providerId="AD" clId="Web-{F260F1CE-C9FA-9194-B95D-7835E95EC770}"/>
    <pc:docChg chg="addSld delSld modSld sldOrd">
      <pc:chgData name="McKay, Chris (STFC,RAL,ISIS)" userId="S::christopher.mckay@stfc.ac.uk::f874febc-4f88-4582-bbaf-790db61652b2" providerId="AD" clId="Web-{F260F1CE-C9FA-9194-B95D-7835E95EC770}" dt="2022-11-28T09:18:27.346" v="139" actId="20577"/>
      <pc:docMkLst>
        <pc:docMk/>
      </pc:docMkLst>
      <pc:sldChg chg="addSp modSp addAnim">
        <pc:chgData name="McKay, Chris (STFC,RAL,ISIS)" userId="S::christopher.mckay@stfc.ac.uk::f874febc-4f88-4582-bbaf-790db61652b2" providerId="AD" clId="Web-{F260F1CE-C9FA-9194-B95D-7835E95EC770}" dt="2022-11-28T09:10:44.733" v="74" actId="1076"/>
        <pc:sldMkLst>
          <pc:docMk/>
          <pc:sldMk cId="1907347859" sldId="280"/>
        </pc:sldMkLst>
        <pc:spChg chg="add mod">
          <ac:chgData name="McKay, Chris (STFC,RAL,ISIS)" userId="S::christopher.mckay@stfc.ac.uk::f874febc-4f88-4582-bbaf-790db61652b2" providerId="AD" clId="Web-{F260F1CE-C9FA-9194-B95D-7835E95EC770}" dt="2022-11-28T09:10:41.764" v="73" actId="1076"/>
          <ac:spMkLst>
            <pc:docMk/>
            <pc:sldMk cId="1907347859" sldId="280"/>
            <ac:spMk id="5" creationId="{D6136B8A-34E2-FDA6-8ED0-4B05A89D9FC5}"/>
          </ac:spMkLst>
        </pc:spChg>
        <pc:graphicFrameChg chg="mod">
          <ac:chgData name="McKay, Chris (STFC,RAL,ISIS)" userId="S::christopher.mckay@stfc.ac.uk::f874febc-4f88-4582-bbaf-790db61652b2" providerId="AD" clId="Web-{F260F1CE-C9FA-9194-B95D-7835E95EC770}" dt="2022-11-28T09:10:44.733" v="74" actId="1076"/>
          <ac:graphicFrameMkLst>
            <pc:docMk/>
            <pc:sldMk cId="1907347859" sldId="280"/>
            <ac:graphicFrameMk id="2" creationId="{00000000-0000-0000-0000-000000000000}"/>
          </ac:graphicFrameMkLst>
        </pc:graphicFrameChg>
      </pc:sldChg>
      <pc:sldChg chg="addSp delSp modSp">
        <pc:chgData name="McKay, Chris (STFC,RAL,ISIS)" userId="S::christopher.mckay@stfc.ac.uk::f874febc-4f88-4582-bbaf-790db61652b2" providerId="AD" clId="Web-{F260F1CE-C9FA-9194-B95D-7835E95EC770}" dt="2022-11-28T08:52:06.086" v="25" actId="20577"/>
        <pc:sldMkLst>
          <pc:docMk/>
          <pc:sldMk cId="542119237" sldId="289"/>
        </pc:sldMkLst>
        <pc:spChg chg="add mod">
          <ac:chgData name="McKay, Chris (STFC,RAL,ISIS)" userId="S::christopher.mckay@stfc.ac.uk::f874febc-4f88-4582-bbaf-790db61652b2" providerId="AD" clId="Web-{F260F1CE-C9FA-9194-B95D-7835E95EC770}" dt="2022-11-28T08:52:06.086" v="25" actId="20577"/>
          <ac:spMkLst>
            <pc:docMk/>
            <pc:sldMk cId="542119237" sldId="289"/>
            <ac:spMk id="4" creationId="{B4BA105C-B5DD-2F0E-2CE2-13D0A438E3E9}"/>
          </ac:spMkLst>
        </pc:spChg>
        <pc:spChg chg="del">
          <ac:chgData name="McKay, Chris (STFC,RAL,ISIS)" userId="S::christopher.mckay@stfc.ac.uk::f874febc-4f88-4582-bbaf-790db61652b2" providerId="AD" clId="Web-{F260F1CE-C9FA-9194-B95D-7835E95EC770}" dt="2022-11-28T08:45:22.977" v="5"/>
          <ac:spMkLst>
            <pc:docMk/>
            <pc:sldMk cId="542119237" sldId="289"/>
            <ac:spMk id="5" creationId="{86C9AB1E-E398-3D25-85F5-F3979FF84DAC}"/>
          </ac:spMkLst>
        </pc:spChg>
        <pc:picChg chg="add mod">
          <ac:chgData name="McKay, Chris (STFC,RAL,ISIS)" userId="S::christopher.mckay@stfc.ac.uk::f874febc-4f88-4582-bbaf-790db61652b2" providerId="AD" clId="Web-{F260F1CE-C9FA-9194-B95D-7835E95EC770}" dt="2022-11-28T08:45:30.931" v="7" actId="1076"/>
          <ac:picMkLst>
            <pc:docMk/>
            <pc:sldMk cId="542119237" sldId="289"/>
            <ac:picMk id="2" creationId="{5A09B787-6F81-4D1A-3F0B-5482FF3E99A3}"/>
          </ac:picMkLst>
        </pc:picChg>
      </pc:sldChg>
      <pc:sldChg chg="addSp">
        <pc:chgData name="McKay, Chris (STFC,RAL,ISIS)" userId="S::christopher.mckay@stfc.ac.uk::f874febc-4f88-4582-bbaf-790db61652b2" providerId="AD" clId="Web-{F260F1CE-C9FA-9194-B95D-7835E95EC770}" dt="2022-11-28T08:57:04.843" v="26"/>
        <pc:sldMkLst>
          <pc:docMk/>
          <pc:sldMk cId="1709001890" sldId="292"/>
        </pc:sldMkLst>
        <pc:spChg chg="add">
          <ac:chgData name="McKay, Chris (STFC,RAL,ISIS)" userId="S::christopher.mckay@stfc.ac.uk::f874febc-4f88-4582-bbaf-790db61652b2" providerId="AD" clId="Web-{F260F1CE-C9FA-9194-B95D-7835E95EC770}" dt="2022-11-28T08:57:04.843" v="26"/>
          <ac:spMkLst>
            <pc:docMk/>
            <pc:sldMk cId="1709001890" sldId="292"/>
            <ac:spMk id="9" creationId="{8EED826A-45C0-BC76-4703-3AA20E572E06}"/>
          </ac:spMkLst>
        </pc:spChg>
      </pc:sldChg>
      <pc:sldChg chg="del">
        <pc:chgData name="McKay, Chris (STFC,RAL,ISIS)" userId="S::christopher.mckay@stfc.ac.uk::f874febc-4f88-4582-bbaf-790db61652b2" providerId="AD" clId="Web-{F260F1CE-C9FA-9194-B95D-7835E95EC770}" dt="2022-11-28T09:05:30.240" v="28"/>
        <pc:sldMkLst>
          <pc:docMk/>
          <pc:sldMk cId="2932229330" sldId="293"/>
        </pc:sldMkLst>
      </pc:sldChg>
      <pc:sldChg chg="modSp">
        <pc:chgData name="McKay, Chris (STFC,RAL,ISIS)" userId="S::christopher.mckay@stfc.ac.uk::f874febc-4f88-4582-bbaf-790db61652b2" providerId="AD" clId="Web-{F260F1CE-C9FA-9194-B95D-7835E95EC770}" dt="2022-11-28T09:15:02.409" v="126" actId="20577"/>
        <pc:sldMkLst>
          <pc:docMk/>
          <pc:sldMk cId="2624197163" sldId="295"/>
        </pc:sldMkLst>
        <pc:spChg chg="mod">
          <ac:chgData name="McKay, Chris (STFC,RAL,ISIS)" userId="S::christopher.mckay@stfc.ac.uk::f874febc-4f88-4582-bbaf-790db61652b2" providerId="AD" clId="Web-{F260F1CE-C9FA-9194-B95D-7835E95EC770}" dt="2022-11-28T09:15:02.409" v="126" actId="20577"/>
          <ac:spMkLst>
            <pc:docMk/>
            <pc:sldMk cId="2624197163" sldId="295"/>
            <ac:spMk id="11" creationId="{BE3C3DA9-8485-7EB0-92EC-F9EA404B6D0F}"/>
          </ac:spMkLst>
        </pc:spChg>
      </pc:sldChg>
      <pc:sldChg chg="modSp add ord">
        <pc:chgData name="McKay, Chris (STFC,RAL,ISIS)" userId="S::christopher.mckay@stfc.ac.uk::f874febc-4f88-4582-bbaf-790db61652b2" providerId="AD" clId="Web-{F260F1CE-C9FA-9194-B95D-7835E95EC770}" dt="2022-11-28T09:18:27.346" v="139" actId="20577"/>
        <pc:sldMkLst>
          <pc:docMk/>
          <pc:sldMk cId="3956289968" sldId="300"/>
        </pc:sldMkLst>
        <pc:spChg chg="mod">
          <ac:chgData name="McKay, Chris (STFC,RAL,ISIS)" userId="S::christopher.mckay@stfc.ac.uk::f874febc-4f88-4582-bbaf-790db61652b2" providerId="AD" clId="Web-{F260F1CE-C9FA-9194-B95D-7835E95EC770}" dt="2022-11-28T09:18:27.346" v="139" actId="20577"/>
          <ac:spMkLst>
            <pc:docMk/>
            <pc:sldMk cId="3956289968" sldId="300"/>
            <ac:spMk id="2" creationId="{C4CDAD40-472B-4A8C-A02A-CE5B7FB419F3}"/>
          </ac:spMkLst>
        </pc:spChg>
      </pc:sldChg>
    </pc:docChg>
  </pc:docChgLst>
  <pc:docChgLst>
    <pc:chgData name="McKay, Chris (STFC,RAL,ISIS)" userId="S::christopher.mckay@stfc.ac.uk::f874febc-4f88-4582-bbaf-790db61652b2" providerId="AD" clId="Web-{687E89DC-3C5D-8629-C3BA-BF5C49FF311B}"/>
    <pc:docChg chg="addSld delSld modSld sldOrd">
      <pc:chgData name="McKay, Chris (STFC,RAL,ISIS)" userId="S::christopher.mckay@stfc.ac.uk::f874febc-4f88-4582-bbaf-790db61652b2" providerId="AD" clId="Web-{687E89DC-3C5D-8629-C3BA-BF5C49FF311B}" dt="2022-11-26T17:25:00.863" v="691" actId="14100"/>
      <pc:docMkLst>
        <pc:docMk/>
      </pc:docMkLst>
      <pc:sldChg chg="modSp">
        <pc:chgData name="McKay, Chris (STFC,RAL,ISIS)" userId="S::christopher.mckay@stfc.ac.uk::f874febc-4f88-4582-bbaf-790db61652b2" providerId="AD" clId="Web-{687E89DC-3C5D-8629-C3BA-BF5C49FF311B}" dt="2022-11-26T16:28:15.791" v="16" actId="20577"/>
        <pc:sldMkLst>
          <pc:docMk/>
          <pc:sldMk cId="0" sldId="257"/>
        </pc:sldMkLst>
        <pc:spChg chg="mod">
          <ac:chgData name="McKay, Chris (STFC,RAL,ISIS)" userId="S::christopher.mckay@stfc.ac.uk::f874febc-4f88-4582-bbaf-790db61652b2" providerId="AD" clId="Web-{687E89DC-3C5D-8629-C3BA-BF5C49FF311B}" dt="2022-11-26T16:28:10.557" v="11" actId="20577"/>
          <ac:spMkLst>
            <pc:docMk/>
            <pc:sldMk cId="0" sldId="257"/>
            <ac:spMk id="254" creationId="{00000000-0000-0000-0000-000000000000}"/>
          </ac:spMkLst>
        </pc:spChg>
        <pc:spChg chg="mod">
          <ac:chgData name="McKay, Chris (STFC,RAL,ISIS)" userId="S::christopher.mckay@stfc.ac.uk::f874febc-4f88-4582-bbaf-790db61652b2" providerId="AD" clId="Web-{687E89DC-3C5D-8629-C3BA-BF5C49FF311B}" dt="2022-11-26T16:28:15.791" v="16" actId="20577"/>
          <ac:spMkLst>
            <pc:docMk/>
            <pc:sldMk cId="0" sldId="257"/>
            <ac:spMk id="255" creationId="{00000000-0000-0000-0000-000000000000}"/>
          </ac:spMkLst>
        </pc:spChg>
      </pc:sldChg>
      <pc:sldChg chg="modSp ord">
        <pc:chgData name="McKay, Chris (STFC,RAL,ISIS)" userId="S::christopher.mckay@stfc.ac.uk::f874febc-4f88-4582-bbaf-790db61652b2" providerId="AD" clId="Web-{687E89DC-3C5D-8629-C3BA-BF5C49FF311B}" dt="2022-11-26T17:24:33.597" v="680" actId="20577"/>
        <pc:sldMkLst>
          <pc:docMk/>
          <pc:sldMk cId="1907347859" sldId="280"/>
        </pc:sldMkLst>
        <pc:spChg chg="mod">
          <ac:chgData name="McKay, Chris (STFC,RAL,ISIS)" userId="S::christopher.mckay@stfc.ac.uk::f874febc-4f88-4582-bbaf-790db61652b2" providerId="AD" clId="Web-{687E89DC-3C5D-8629-C3BA-BF5C49FF311B}" dt="2022-11-26T17:24:33.597" v="680" actId="20577"/>
          <ac:spMkLst>
            <pc:docMk/>
            <pc:sldMk cId="1907347859" sldId="280"/>
            <ac:spMk id="377" creationId="{00000000-0000-0000-0000-000000000000}"/>
          </ac:spMkLst>
        </pc:spChg>
        <pc:graphicFrameChg chg="mod modGraphic">
          <ac:chgData name="McKay, Chris (STFC,RAL,ISIS)" userId="S::christopher.mckay@stfc.ac.uk::f874febc-4f88-4582-bbaf-790db61652b2" providerId="AD" clId="Web-{687E89DC-3C5D-8629-C3BA-BF5C49FF311B}" dt="2022-11-26T17:04:56.456" v="276"/>
          <ac:graphicFrameMkLst>
            <pc:docMk/>
            <pc:sldMk cId="1907347859" sldId="280"/>
            <ac:graphicFrameMk id="2" creationId="{00000000-0000-0000-0000-000000000000}"/>
          </ac:graphicFrameMkLst>
        </pc:graphicFrameChg>
      </pc:sldChg>
      <pc:sldChg chg="addSp delSp modSp">
        <pc:chgData name="McKay, Chris (STFC,RAL,ISIS)" userId="S::christopher.mckay@stfc.ac.uk::f874febc-4f88-4582-bbaf-790db61652b2" providerId="AD" clId="Web-{687E89DC-3C5D-8629-C3BA-BF5C49FF311B}" dt="2022-11-26T16:44:01.292" v="23"/>
        <pc:sldMkLst>
          <pc:docMk/>
          <pc:sldMk cId="1006707371" sldId="281"/>
        </pc:sldMkLst>
        <pc:spChg chg="mod">
          <ac:chgData name="McKay, Chris (STFC,RAL,ISIS)" userId="S::christopher.mckay@stfc.ac.uk::f874febc-4f88-4582-bbaf-790db61652b2" providerId="AD" clId="Web-{687E89DC-3C5D-8629-C3BA-BF5C49FF311B}" dt="2022-11-26T16:29:11.089" v="21" actId="20577"/>
          <ac:spMkLst>
            <pc:docMk/>
            <pc:sldMk cId="1006707371" sldId="281"/>
            <ac:spMk id="361" creationId="{00000000-0000-0000-0000-000000000000}"/>
          </ac:spMkLst>
        </pc:spChg>
        <pc:picChg chg="add del mod">
          <ac:chgData name="McKay, Chris (STFC,RAL,ISIS)" userId="S::christopher.mckay@stfc.ac.uk::f874febc-4f88-4582-bbaf-790db61652b2" providerId="AD" clId="Web-{687E89DC-3C5D-8629-C3BA-BF5C49FF311B}" dt="2022-11-26T16:44:01.292" v="23"/>
          <ac:picMkLst>
            <pc:docMk/>
            <pc:sldMk cId="1006707371" sldId="281"/>
            <ac:picMk id="2" creationId="{998462C8-E135-3104-83E5-B83DE692271B}"/>
          </ac:picMkLst>
        </pc:picChg>
      </pc:sldChg>
      <pc:sldChg chg="del">
        <pc:chgData name="McKay, Chris (STFC,RAL,ISIS)" userId="S::christopher.mckay@stfc.ac.uk::f874febc-4f88-4582-bbaf-790db61652b2" providerId="AD" clId="Web-{687E89DC-3C5D-8629-C3BA-BF5C49FF311B}" dt="2022-11-26T16:28:47.307" v="17"/>
        <pc:sldMkLst>
          <pc:docMk/>
          <pc:sldMk cId="519312337" sldId="287"/>
        </pc:sldMkLst>
      </pc:sldChg>
      <pc:sldChg chg="addSp modSp new">
        <pc:chgData name="McKay, Chris (STFC,RAL,ISIS)" userId="S::christopher.mckay@stfc.ac.uk::f874febc-4f88-4582-bbaf-790db61652b2" providerId="AD" clId="Web-{687E89DC-3C5D-8629-C3BA-BF5C49FF311B}" dt="2022-11-26T16:44:20.918" v="29" actId="1076"/>
        <pc:sldMkLst>
          <pc:docMk/>
          <pc:sldMk cId="1577902161" sldId="287"/>
        </pc:sldMkLst>
        <pc:picChg chg="add mod">
          <ac:chgData name="McKay, Chris (STFC,RAL,ISIS)" userId="S::christopher.mckay@stfc.ac.uk::f874febc-4f88-4582-bbaf-790db61652b2" providerId="AD" clId="Web-{687E89DC-3C5D-8629-C3BA-BF5C49FF311B}" dt="2022-11-26T16:44:20.918" v="29" actId="1076"/>
          <ac:picMkLst>
            <pc:docMk/>
            <pc:sldMk cId="1577902161" sldId="287"/>
            <ac:picMk id="2" creationId="{A4CAFAB3-A52D-9805-DF84-AD4458346D56}"/>
          </ac:picMkLst>
        </pc:picChg>
      </pc:sldChg>
      <pc:sldChg chg="addSp delSp modSp new ord">
        <pc:chgData name="McKay, Chris (STFC,RAL,ISIS)" userId="S::christopher.mckay@stfc.ac.uk::f874febc-4f88-4582-bbaf-790db61652b2" providerId="AD" clId="Web-{687E89DC-3C5D-8629-C3BA-BF5C49FF311B}" dt="2022-11-26T17:12:03.421" v="364" actId="1076"/>
        <pc:sldMkLst>
          <pc:docMk/>
          <pc:sldMk cId="195954362" sldId="288"/>
        </pc:sldMkLst>
        <pc:spChg chg="add mod">
          <ac:chgData name="McKay, Chris (STFC,RAL,ISIS)" userId="S::christopher.mckay@stfc.ac.uk::f874febc-4f88-4582-bbaf-790db61652b2" providerId="AD" clId="Web-{687E89DC-3C5D-8629-C3BA-BF5C49FF311B}" dt="2022-11-26T16:45:34.592" v="35" actId="20577"/>
          <ac:spMkLst>
            <pc:docMk/>
            <pc:sldMk cId="195954362" sldId="288"/>
            <ac:spMk id="3" creationId="{B23ACA52-FC1C-19ED-547D-F25644A19628}"/>
          </ac:spMkLst>
        </pc:spChg>
        <pc:spChg chg="add mod">
          <ac:chgData name="McKay, Chris (STFC,RAL,ISIS)" userId="S::christopher.mckay@stfc.ac.uk::f874febc-4f88-4582-bbaf-790db61652b2" providerId="AD" clId="Web-{687E89DC-3C5D-8629-C3BA-BF5C49FF311B}" dt="2022-11-26T17:11:52.123" v="362" actId="20577"/>
          <ac:spMkLst>
            <pc:docMk/>
            <pc:sldMk cId="195954362" sldId="288"/>
            <ac:spMk id="5" creationId="{7C8946D0-C69E-08E3-8809-DA9784E81999}"/>
          </ac:spMkLst>
        </pc:spChg>
        <pc:spChg chg="add mod">
          <ac:chgData name="McKay, Chris (STFC,RAL,ISIS)" userId="S::christopher.mckay@stfc.ac.uk::f874febc-4f88-4582-bbaf-790db61652b2" providerId="AD" clId="Web-{687E89DC-3C5D-8629-C3BA-BF5C49FF311B}" dt="2022-11-26T17:12:03.421" v="364" actId="1076"/>
          <ac:spMkLst>
            <pc:docMk/>
            <pc:sldMk cId="195954362" sldId="288"/>
            <ac:spMk id="6" creationId="{10700E84-19B4-697C-757C-CF73D2F84F12}"/>
          </ac:spMkLst>
        </pc:spChg>
        <pc:graphicFrameChg chg="add mod ord">
          <ac:chgData name="McKay, Chris (STFC,RAL,ISIS)" userId="S::christopher.mckay@stfc.ac.uk::f874febc-4f88-4582-bbaf-790db61652b2" providerId="AD" clId="Web-{687E89DC-3C5D-8629-C3BA-BF5C49FF311B}" dt="2022-11-26T17:12:00.874" v="363"/>
          <ac:graphicFrameMkLst>
            <pc:docMk/>
            <pc:sldMk cId="195954362" sldId="288"/>
            <ac:graphicFrameMk id="8" creationId="{D111099E-AD69-5F9D-2595-92EA6300FFB9}"/>
          </ac:graphicFrameMkLst>
        </pc:graphicFrameChg>
        <pc:picChg chg="add del mod">
          <ac:chgData name="McKay, Chris (STFC,RAL,ISIS)" userId="S::christopher.mckay@stfc.ac.uk::f874febc-4f88-4582-bbaf-790db61652b2" providerId="AD" clId="Web-{687E89DC-3C5D-8629-C3BA-BF5C49FF311B}" dt="2022-11-26T17:10:06.214" v="306"/>
          <ac:picMkLst>
            <pc:docMk/>
            <pc:sldMk cId="195954362" sldId="288"/>
            <ac:picMk id="7" creationId="{F6722C9E-31CA-28D9-0905-314B6925B4B7}"/>
          </ac:picMkLst>
        </pc:picChg>
      </pc:sldChg>
      <pc:sldChg chg="addSp modSp new">
        <pc:chgData name="McKay, Chris (STFC,RAL,ISIS)" userId="S::christopher.mckay@stfc.ac.uk::f874febc-4f88-4582-bbaf-790db61652b2" providerId="AD" clId="Web-{687E89DC-3C5D-8629-C3BA-BF5C49FF311B}" dt="2022-11-26T17:13:03.688" v="391" actId="20577"/>
        <pc:sldMkLst>
          <pc:docMk/>
          <pc:sldMk cId="542119237" sldId="289"/>
        </pc:sldMkLst>
        <pc:spChg chg="add mod">
          <ac:chgData name="McKay, Chris (STFC,RAL,ISIS)" userId="S::christopher.mckay@stfc.ac.uk::f874febc-4f88-4582-bbaf-790db61652b2" providerId="AD" clId="Web-{687E89DC-3C5D-8629-C3BA-BF5C49FF311B}" dt="2022-11-26T17:12:31.062" v="372" actId="20577"/>
          <ac:spMkLst>
            <pc:docMk/>
            <pc:sldMk cId="542119237" sldId="289"/>
            <ac:spMk id="3" creationId="{859827D1-A9E5-34E1-D328-62D1D056C3F3}"/>
          </ac:spMkLst>
        </pc:spChg>
        <pc:spChg chg="add mod">
          <ac:chgData name="McKay, Chris (STFC,RAL,ISIS)" userId="S::christopher.mckay@stfc.ac.uk::f874febc-4f88-4582-bbaf-790db61652b2" providerId="AD" clId="Web-{687E89DC-3C5D-8629-C3BA-BF5C49FF311B}" dt="2022-11-26T17:13:03.688" v="391" actId="20577"/>
          <ac:spMkLst>
            <pc:docMk/>
            <pc:sldMk cId="542119237" sldId="289"/>
            <ac:spMk id="5" creationId="{86C9AB1E-E398-3D25-85F5-F3979FF84DAC}"/>
          </ac:spMkLst>
        </pc:spChg>
      </pc:sldChg>
      <pc:sldChg chg="new">
        <pc:chgData name="McKay, Chris (STFC,RAL,ISIS)" userId="S::christopher.mckay@stfc.ac.uk::f874febc-4f88-4582-bbaf-790db61652b2" providerId="AD" clId="Web-{687E89DC-3C5D-8629-C3BA-BF5C49FF311B}" dt="2022-11-26T17:00:32.043" v="223"/>
        <pc:sldMkLst>
          <pc:docMk/>
          <pc:sldMk cId="222537583" sldId="290"/>
        </pc:sldMkLst>
      </pc:sldChg>
      <pc:sldChg chg="addSp modSp new ord">
        <pc:chgData name="McKay, Chris (STFC,RAL,ISIS)" userId="S::christopher.mckay@stfc.ac.uk::f874febc-4f88-4582-bbaf-790db61652b2" providerId="AD" clId="Web-{687E89DC-3C5D-8629-C3BA-BF5C49FF311B}" dt="2022-11-26T17:02:40.015" v="247" actId="20577"/>
        <pc:sldMkLst>
          <pc:docMk/>
          <pc:sldMk cId="365847505" sldId="291"/>
        </pc:sldMkLst>
        <pc:spChg chg="add mod">
          <ac:chgData name="McKay, Chris (STFC,RAL,ISIS)" userId="S::christopher.mckay@stfc.ac.uk::f874febc-4f88-4582-bbaf-790db61652b2" providerId="AD" clId="Web-{687E89DC-3C5D-8629-C3BA-BF5C49FF311B}" dt="2022-11-26T17:02:40.015" v="247" actId="20577"/>
          <ac:spMkLst>
            <pc:docMk/>
            <pc:sldMk cId="365847505" sldId="291"/>
            <ac:spMk id="4" creationId="{5F1BFE7D-74D6-5E1A-E6BC-2D96FA478B80}"/>
          </ac:spMkLst>
        </pc:spChg>
        <pc:picChg chg="add mod">
          <ac:chgData name="McKay, Chris (STFC,RAL,ISIS)" userId="S::christopher.mckay@stfc.ac.uk::f874febc-4f88-4582-bbaf-790db61652b2" providerId="AD" clId="Web-{687E89DC-3C5D-8629-C3BA-BF5C49FF311B}" dt="2022-11-26T17:01:56.576" v="239" actId="1076"/>
          <ac:picMkLst>
            <pc:docMk/>
            <pc:sldMk cId="365847505" sldId="291"/>
            <ac:picMk id="2" creationId="{723C6C9D-9F9F-246D-013E-A583B5DD8502}"/>
          </ac:picMkLst>
        </pc:picChg>
      </pc:sldChg>
      <pc:sldChg chg="addSp modSp new ord">
        <pc:chgData name="McKay, Chris (STFC,RAL,ISIS)" userId="S::christopher.mckay@stfc.ac.uk::f874febc-4f88-4582-bbaf-790db61652b2" providerId="AD" clId="Web-{687E89DC-3C5D-8629-C3BA-BF5C49FF311B}" dt="2022-11-26T17:09:04.505" v="305" actId="20577"/>
        <pc:sldMkLst>
          <pc:docMk/>
          <pc:sldMk cId="1709001890" sldId="292"/>
        </pc:sldMkLst>
        <pc:spChg chg="add mod">
          <ac:chgData name="McKay, Chris (STFC,RAL,ISIS)" userId="S::christopher.mckay@stfc.ac.uk::f874febc-4f88-4582-bbaf-790db61652b2" providerId="AD" clId="Web-{687E89DC-3C5D-8629-C3BA-BF5C49FF311B}" dt="2022-11-26T17:09:04.505" v="305" actId="20577"/>
          <ac:spMkLst>
            <pc:docMk/>
            <pc:sldMk cId="1709001890" sldId="292"/>
            <ac:spMk id="3" creationId="{A8C40A11-FD0D-FD20-A2E0-DEE1B0F61BA3}"/>
          </ac:spMkLst>
        </pc:spChg>
        <pc:picChg chg="add mod">
          <ac:chgData name="McKay, Chris (STFC,RAL,ISIS)" userId="S::christopher.mckay@stfc.ac.uk::f874febc-4f88-4582-bbaf-790db61652b2" providerId="AD" clId="Web-{687E89DC-3C5D-8629-C3BA-BF5C49FF311B}" dt="2022-11-26T17:06:28.397" v="295" actId="1076"/>
          <ac:picMkLst>
            <pc:docMk/>
            <pc:sldMk cId="1709001890" sldId="292"/>
            <ac:picMk id="4" creationId="{85661E7D-1091-B479-900B-3800DBDF9165}"/>
          </ac:picMkLst>
        </pc:picChg>
        <pc:picChg chg="add mod">
          <ac:chgData name="McKay, Chris (STFC,RAL,ISIS)" userId="S::christopher.mckay@stfc.ac.uk::f874febc-4f88-4582-bbaf-790db61652b2" providerId="AD" clId="Web-{687E89DC-3C5D-8629-C3BA-BF5C49FF311B}" dt="2022-11-26T17:06:49.167" v="297" actId="1076"/>
          <ac:picMkLst>
            <pc:docMk/>
            <pc:sldMk cId="1709001890" sldId="292"/>
            <ac:picMk id="5" creationId="{259BD95F-3F72-0CD8-395F-B74EC8C52692}"/>
          </ac:picMkLst>
        </pc:picChg>
        <pc:picChg chg="add mod">
          <ac:chgData name="McKay, Chris (STFC,RAL,ISIS)" userId="S::christopher.mckay@stfc.ac.uk::f874febc-4f88-4582-bbaf-790db61652b2" providerId="AD" clId="Web-{687E89DC-3C5D-8629-C3BA-BF5C49FF311B}" dt="2022-11-26T17:07:16.231" v="299" actId="1076"/>
          <ac:picMkLst>
            <pc:docMk/>
            <pc:sldMk cId="1709001890" sldId="292"/>
            <ac:picMk id="6" creationId="{B5DAC23F-89D8-7B26-B376-104AC382D148}"/>
          </ac:picMkLst>
        </pc:picChg>
        <pc:picChg chg="add mod">
          <ac:chgData name="McKay, Chris (STFC,RAL,ISIS)" userId="S::christopher.mckay@stfc.ac.uk::f874febc-4f88-4582-bbaf-790db61652b2" providerId="AD" clId="Web-{687E89DC-3C5D-8629-C3BA-BF5C49FF311B}" dt="2022-11-26T17:09:01.974" v="303" actId="1076"/>
          <ac:picMkLst>
            <pc:docMk/>
            <pc:sldMk cId="1709001890" sldId="292"/>
            <ac:picMk id="7" creationId="{AA92F2F1-190E-0E8F-4DE7-0F28404185F4}"/>
          </ac:picMkLst>
        </pc:picChg>
        <pc:picChg chg="add mod">
          <ac:chgData name="McKay, Chris (STFC,RAL,ISIS)" userId="S::christopher.mckay@stfc.ac.uk::f874febc-4f88-4582-bbaf-790db61652b2" providerId="AD" clId="Web-{687E89DC-3C5D-8629-C3BA-BF5C49FF311B}" dt="2022-11-26T17:09:00.708" v="302" actId="1076"/>
          <ac:picMkLst>
            <pc:docMk/>
            <pc:sldMk cId="1709001890" sldId="292"/>
            <ac:picMk id="8" creationId="{4F192AE8-6E63-70A0-3A4F-266783C28783}"/>
          </ac:picMkLst>
        </pc:picChg>
      </pc:sldChg>
      <pc:sldChg chg="addSp modSp new ord">
        <pc:chgData name="McKay, Chris (STFC,RAL,ISIS)" userId="S::christopher.mckay@stfc.ac.uk::f874febc-4f88-4582-bbaf-790db61652b2" providerId="AD" clId="Web-{687E89DC-3C5D-8629-C3BA-BF5C49FF311B}" dt="2022-11-26T17:25:00.863" v="691" actId="14100"/>
        <pc:sldMkLst>
          <pc:docMk/>
          <pc:sldMk cId="2932229330" sldId="293"/>
        </pc:sldMkLst>
        <pc:spChg chg="add mod">
          <ac:chgData name="McKay, Chris (STFC,RAL,ISIS)" userId="S::christopher.mckay@stfc.ac.uk::f874febc-4f88-4582-bbaf-790db61652b2" providerId="AD" clId="Web-{687E89DC-3C5D-8629-C3BA-BF5C49FF311B}" dt="2022-11-26T17:24:22.253" v="677" actId="14100"/>
          <ac:spMkLst>
            <pc:docMk/>
            <pc:sldMk cId="2932229330" sldId="293"/>
            <ac:spMk id="3" creationId="{EF94B4CF-6FBE-91EB-937F-59EB06A729BD}"/>
          </ac:spMkLst>
        </pc:spChg>
        <pc:spChg chg="add mod">
          <ac:chgData name="McKay, Chris (STFC,RAL,ISIS)" userId="S::christopher.mckay@stfc.ac.uk::f874febc-4f88-4582-bbaf-790db61652b2" providerId="AD" clId="Web-{687E89DC-3C5D-8629-C3BA-BF5C49FF311B}" dt="2022-11-26T17:25:00.863" v="691" actId="14100"/>
          <ac:spMkLst>
            <pc:docMk/>
            <pc:sldMk cId="2932229330" sldId="293"/>
            <ac:spMk id="6" creationId="{13434484-79BC-0848-48F9-5CE9C50FADB0}"/>
          </ac:spMkLst>
        </pc:spChg>
        <pc:picChg chg="add mod modCrop">
          <ac:chgData name="McKay, Chris (STFC,RAL,ISIS)" userId="S::christopher.mckay@stfc.ac.uk::f874febc-4f88-4582-bbaf-790db61652b2" providerId="AD" clId="Web-{687E89DC-3C5D-8629-C3BA-BF5C49FF311B}" dt="2022-11-26T17:16:24.021" v="401" actId="1076"/>
          <ac:picMkLst>
            <pc:docMk/>
            <pc:sldMk cId="2932229330" sldId="293"/>
            <ac:picMk id="4" creationId="{F456B81B-3BEC-574A-C98D-66C9E7BC91C4}"/>
          </ac:picMkLst>
        </pc:picChg>
      </pc:sldChg>
    </pc:docChg>
  </pc:docChgLst>
  <pc:docChgLst>
    <pc:chgData name="McKay, Chris (STFC,RAL,ISIS)" userId="S::christopher.mckay@stfc.ac.uk::f874febc-4f88-4582-bbaf-790db61652b2" providerId="AD" clId="Web-{733BAE23-B553-CBA9-80A5-C20CF60C9184}"/>
    <pc:docChg chg="addSld modSld sldOrd addMainMaster">
      <pc:chgData name="McKay, Chris (STFC,RAL,ISIS)" userId="S::christopher.mckay@stfc.ac.uk::f874febc-4f88-4582-bbaf-790db61652b2" providerId="AD" clId="Web-{733BAE23-B553-CBA9-80A5-C20CF60C9184}" dt="2022-11-27T16:06:55.955" v="1289" actId="20577"/>
      <pc:docMkLst>
        <pc:docMk/>
      </pc:docMkLst>
      <pc:sldChg chg="addSp delSp modSp ord">
        <pc:chgData name="McKay, Chris (STFC,RAL,ISIS)" userId="S::christopher.mckay@stfc.ac.uk::f874febc-4f88-4582-bbaf-790db61652b2" providerId="AD" clId="Web-{733BAE23-B553-CBA9-80A5-C20CF60C9184}" dt="2022-11-27T16:04:13.106" v="1273"/>
        <pc:sldMkLst>
          <pc:docMk/>
          <pc:sldMk cId="1907347859" sldId="280"/>
        </pc:sldMkLst>
        <pc:spChg chg="mod">
          <ac:chgData name="McKay, Chris (STFC,RAL,ISIS)" userId="S::christopher.mckay@stfc.ac.uk::f874febc-4f88-4582-bbaf-790db61652b2" providerId="AD" clId="Web-{733BAE23-B553-CBA9-80A5-C20CF60C9184}" dt="2022-11-27T14:36:30.732" v="357" actId="20577"/>
          <ac:spMkLst>
            <pc:docMk/>
            <pc:sldMk cId="1907347859" sldId="280"/>
            <ac:spMk id="377" creationId="{00000000-0000-0000-0000-000000000000}"/>
          </ac:spMkLst>
        </pc:spChg>
        <pc:graphicFrameChg chg="add del mod modGraphic">
          <ac:chgData name="McKay, Chris (STFC,RAL,ISIS)" userId="S::christopher.mckay@stfc.ac.uk::f874febc-4f88-4582-bbaf-790db61652b2" providerId="AD" clId="Web-{733BAE23-B553-CBA9-80A5-C20CF60C9184}" dt="2022-11-27T16:04:13.106" v="1273"/>
          <ac:graphicFrameMkLst>
            <pc:docMk/>
            <pc:sldMk cId="1907347859" sldId="280"/>
            <ac:graphicFrameMk id="2" creationId="{00000000-0000-0000-0000-000000000000}"/>
          </ac:graphicFrameMkLst>
        </pc:graphicFrameChg>
        <pc:graphicFrameChg chg="add mod modGraphic">
          <ac:chgData name="McKay, Chris (STFC,RAL,ISIS)" userId="S::christopher.mckay@stfc.ac.uk::f874febc-4f88-4582-bbaf-790db61652b2" providerId="AD" clId="Web-{733BAE23-B553-CBA9-80A5-C20CF60C9184}" dt="2022-11-27T15:03:29.405" v="706"/>
          <ac:graphicFrameMkLst>
            <pc:docMk/>
            <pc:sldMk cId="1907347859" sldId="280"/>
            <ac:graphicFrameMk id="3" creationId="{8D92C295-DF65-3D97-5AC2-D1136BB494B3}"/>
          </ac:graphicFrameMkLst>
        </pc:graphicFrameChg>
        <pc:graphicFrameChg chg="del">
          <ac:chgData name="McKay, Chris (STFC,RAL,ISIS)" userId="S::christopher.mckay@stfc.ac.uk::f874febc-4f88-4582-bbaf-790db61652b2" providerId="AD" clId="Web-{733BAE23-B553-CBA9-80A5-C20CF60C9184}" dt="2022-11-27T14:36:16.496" v="351"/>
          <ac:graphicFrameMkLst>
            <pc:docMk/>
            <pc:sldMk cId="1907347859" sldId="280"/>
            <ac:graphicFrameMk id="375" creationId="{00000000-0000-0000-0000-000000000000}"/>
          </ac:graphicFrameMkLst>
        </pc:graphicFrameChg>
      </pc:sldChg>
      <pc:sldChg chg="modSp">
        <pc:chgData name="McKay, Chris (STFC,RAL,ISIS)" userId="S::christopher.mckay@stfc.ac.uk::f874febc-4f88-4582-bbaf-790db61652b2" providerId="AD" clId="Web-{733BAE23-B553-CBA9-80A5-C20CF60C9184}" dt="2022-11-27T15:00:03.326" v="587" actId="20577"/>
        <pc:sldMkLst>
          <pc:docMk/>
          <pc:sldMk cId="1006707371" sldId="281"/>
        </pc:sldMkLst>
        <pc:spChg chg="mod">
          <ac:chgData name="McKay, Chris (STFC,RAL,ISIS)" userId="S::christopher.mckay@stfc.ac.uk::f874febc-4f88-4582-bbaf-790db61652b2" providerId="AD" clId="Web-{733BAE23-B553-CBA9-80A5-C20CF60C9184}" dt="2022-11-27T14:59:02.993" v="569" actId="20577"/>
          <ac:spMkLst>
            <pc:docMk/>
            <pc:sldMk cId="1006707371" sldId="281"/>
            <ac:spMk id="3" creationId="{00000000-0000-0000-0000-000000000000}"/>
          </ac:spMkLst>
        </pc:spChg>
        <pc:spChg chg="mod">
          <ac:chgData name="McKay, Chris (STFC,RAL,ISIS)" userId="S::christopher.mckay@stfc.ac.uk::f874febc-4f88-4582-bbaf-790db61652b2" providerId="AD" clId="Web-{733BAE23-B553-CBA9-80A5-C20CF60C9184}" dt="2022-11-27T15:00:03.326" v="587" actId="20577"/>
          <ac:spMkLst>
            <pc:docMk/>
            <pc:sldMk cId="1006707371" sldId="281"/>
            <ac:spMk id="8" creationId="{00000000-0000-0000-0000-000000000000}"/>
          </ac:spMkLst>
        </pc:spChg>
      </pc:sldChg>
      <pc:sldChg chg="modSp">
        <pc:chgData name="McKay, Chris (STFC,RAL,ISIS)" userId="S::christopher.mckay@stfc.ac.uk::f874febc-4f88-4582-bbaf-790db61652b2" providerId="AD" clId="Web-{733BAE23-B553-CBA9-80A5-C20CF60C9184}" dt="2022-11-27T16:06:06.266" v="1279" actId="20577"/>
        <pc:sldMkLst>
          <pc:docMk/>
          <pc:sldMk cId="195954362" sldId="288"/>
        </pc:sldMkLst>
        <pc:spChg chg="mod">
          <ac:chgData name="McKay, Chris (STFC,RAL,ISIS)" userId="S::christopher.mckay@stfc.ac.uk::f874febc-4f88-4582-bbaf-790db61652b2" providerId="AD" clId="Web-{733BAE23-B553-CBA9-80A5-C20CF60C9184}" dt="2022-11-27T16:06:06.266" v="1279" actId="20577"/>
          <ac:spMkLst>
            <pc:docMk/>
            <pc:sldMk cId="195954362" sldId="288"/>
            <ac:spMk id="5" creationId="{7C8946D0-C69E-08E3-8809-DA9784E81999}"/>
          </ac:spMkLst>
        </pc:spChg>
        <pc:spChg chg="mod">
          <ac:chgData name="McKay, Chris (STFC,RAL,ISIS)" userId="S::christopher.mckay@stfc.ac.uk::f874febc-4f88-4582-bbaf-790db61652b2" providerId="AD" clId="Web-{733BAE23-B553-CBA9-80A5-C20CF60C9184}" dt="2022-11-27T15:53:11.425" v="1000" actId="20577"/>
          <ac:spMkLst>
            <pc:docMk/>
            <pc:sldMk cId="195954362" sldId="288"/>
            <ac:spMk id="6" creationId="{10700E84-19B4-697C-757C-CF73D2F84F12}"/>
          </ac:spMkLst>
        </pc:spChg>
      </pc:sldChg>
      <pc:sldChg chg="modSp">
        <pc:chgData name="McKay, Chris (STFC,RAL,ISIS)" userId="S::christopher.mckay@stfc.ac.uk::f874febc-4f88-4582-bbaf-790db61652b2" providerId="AD" clId="Web-{733BAE23-B553-CBA9-80A5-C20CF60C9184}" dt="2022-11-27T15:57:20.262" v="1092" actId="20577"/>
        <pc:sldMkLst>
          <pc:docMk/>
          <pc:sldMk cId="542119237" sldId="289"/>
        </pc:sldMkLst>
        <pc:spChg chg="mod">
          <ac:chgData name="McKay, Chris (STFC,RAL,ISIS)" userId="S::christopher.mckay@stfc.ac.uk::f874febc-4f88-4582-bbaf-790db61652b2" providerId="AD" clId="Web-{733BAE23-B553-CBA9-80A5-C20CF60C9184}" dt="2022-11-27T15:57:20.262" v="1092" actId="20577"/>
          <ac:spMkLst>
            <pc:docMk/>
            <pc:sldMk cId="542119237" sldId="289"/>
            <ac:spMk id="5" creationId="{86C9AB1E-E398-3D25-85F5-F3979FF84DAC}"/>
          </ac:spMkLst>
        </pc:spChg>
      </pc:sldChg>
      <pc:sldChg chg="addSp delSp">
        <pc:chgData name="McKay, Chris (STFC,RAL,ISIS)" userId="S::christopher.mckay@stfc.ac.uk::f874febc-4f88-4582-bbaf-790db61652b2" providerId="AD" clId="Web-{733BAE23-B553-CBA9-80A5-C20CF60C9184}" dt="2022-11-27T15:09:43.514" v="747"/>
        <pc:sldMkLst>
          <pc:docMk/>
          <pc:sldMk cId="222537583" sldId="290"/>
        </pc:sldMkLst>
        <pc:spChg chg="add del">
          <ac:chgData name="McKay, Chris (STFC,RAL,ISIS)" userId="S::christopher.mckay@stfc.ac.uk::f874febc-4f88-4582-bbaf-790db61652b2" providerId="AD" clId="Web-{733BAE23-B553-CBA9-80A5-C20CF60C9184}" dt="2022-11-27T15:09:43.514" v="747"/>
          <ac:spMkLst>
            <pc:docMk/>
            <pc:sldMk cId="222537583" sldId="290"/>
            <ac:spMk id="3" creationId="{ADE87DDE-EAA6-FEE1-C9DE-5FC959C642DB}"/>
          </ac:spMkLst>
        </pc:spChg>
      </pc:sldChg>
      <pc:sldChg chg="modSp">
        <pc:chgData name="McKay, Chris (STFC,RAL,ISIS)" userId="S::christopher.mckay@stfc.ac.uk::f874febc-4f88-4582-bbaf-790db61652b2" providerId="AD" clId="Web-{733BAE23-B553-CBA9-80A5-C20CF60C9184}" dt="2022-11-27T15:09:22.027" v="745" actId="1076"/>
        <pc:sldMkLst>
          <pc:docMk/>
          <pc:sldMk cId="365847505" sldId="291"/>
        </pc:sldMkLst>
        <pc:picChg chg="mod">
          <ac:chgData name="McKay, Chris (STFC,RAL,ISIS)" userId="S::christopher.mckay@stfc.ac.uk::f874febc-4f88-4582-bbaf-790db61652b2" providerId="AD" clId="Web-{733BAE23-B553-CBA9-80A5-C20CF60C9184}" dt="2022-11-27T15:09:22.027" v="745" actId="1076"/>
          <ac:picMkLst>
            <pc:docMk/>
            <pc:sldMk cId="365847505" sldId="291"/>
            <ac:picMk id="2" creationId="{723C6C9D-9F9F-246D-013E-A583B5DD8502}"/>
          </ac:picMkLst>
        </pc:picChg>
      </pc:sldChg>
      <pc:sldChg chg="modSp ord">
        <pc:chgData name="McKay, Chris (STFC,RAL,ISIS)" userId="S::christopher.mckay@stfc.ac.uk::f874febc-4f88-4582-bbaf-790db61652b2" providerId="AD" clId="Web-{733BAE23-B553-CBA9-80A5-C20CF60C9184}" dt="2022-11-27T16:02:31.477" v="1244"/>
        <pc:sldMkLst>
          <pc:docMk/>
          <pc:sldMk cId="2932229330" sldId="293"/>
        </pc:sldMkLst>
        <pc:spChg chg="mod">
          <ac:chgData name="McKay, Chris (STFC,RAL,ISIS)" userId="S::christopher.mckay@stfc.ac.uk::f874febc-4f88-4582-bbaf-790db61652b2" providerId="AD" clId="Web-{733BAE23-B553-CBA9-80A5-C20CF60C9184}" dt="2022-11-27T14:30:48.391" v="239" actId="20577"/>
          <ac:spMkLst>
            <pc:docMk/>
            <pc:sldMk cId="2932229330" sldId="293"/>
            <ac:spMk id="6" creationId="{13434484-79BC-0848-48F9-5CE9C50FADB0}"/>
          </ac:spMkLst>
        </pc:spChg>
        <pc:picChg chg="mod">
          <ac:chgData name="McKay, Chris (STFC,RAL,ISIS)" userId="S::christopher.mckay@stfc.ac.uk::f874febc-4f88-4582-bbaf-790db61652b2" providerId="AD" clId="Web-{733BAE23-B553-CBA9-80A5-C20CF60C9184}" dt="2022-11-27T14:30:40.359" v="237" actId="1076"/>
          <ac:picMkLst>
            <pc:docMk/>
            <pc:sldMk cId="2932229330" sldId="293"/>
            <ac:picMk id="4" creationId="{F456B81B-3BEC-574A-C98D-66C9E7BC91C4}"/>
          </ac:picMkLst>
        </pc:picChg>
      </pc:sldChg>
      <pc:sldChg chg="addSp delSp modSp new ord">
        <pc:chgData name="McKay, Chris (STFC,RAL,ISIS)" userId="S::christopher.mckay@stfc.ac.uk::f874febc-4f88-4582-bbaf-790db61652b2" providerId="AD" clId="Web-{733BAE23-B553-CBA9-80A5-C20CF60C9184}" dt="2022-11-27T14:31:24.831" v="247" actId="20577"/>
        <pc:sldMkLst>
          <pc:docMk/>
          <pc:sldMk cId="10669976" sldId="294"/>
        </pc:sldMkLst>
        <pc:spChg chg="add mod">
          <ac:chgData name="McKay, Chris (STFC,RAL,ISIS)" userId="S::christopher.mckay@stfc.ac.uk::f874febc-4f88-4582-bbaf-790db61652b2" providerId="AD" clId="Web-{733BAE23-B553-CBA9-80A5-C20CF60C9184}" dt="2022-11-27T14:27:47.002" v="203" actId="14100"/>
          <ac:spMkLst>
            <pc:docMk/>
            <pc:sldMk cId="10669976" sldId="294"/>
            <ac:spMk id="3" creationId="{9DD45107-238C-8E16-701E-C30ED7D78AF3}"/>
          </ac:spMkLst>
        </pc:spChg>
        <pc:spChg chg="add del mod">
          <ac:chgData name="McKay, Chris (STFC,RAL,ISIS)" userId="S::christopher.mckay@stfc.ac.uk::f874febc-4f88-4582-bbaf-790db61652b2" providerId="AD" clId="Web-{733BAE23-B553-CBA9-80A5-C20CF60C9184}" dt="2022-11-27T13:33:35.013" v="25"/>
          <ac:spMkLst>
            <pc:docMk/>
            <pc:sldMk cId="10669976" sldId="294"/>
            <ac:spMk id="4" creationId="{24242BA3-CD12-8F70-088C-E876B9B22495}"/>
          </ac:spMkLst>
        </pc:spChg>
        <pc:spChg chg="add del">
          <ac:chgData name="McKay, Chris (STFC,RAL,ISIS)" userId="S::christopher.mckay@stfc.ac.uk::f874febc-4f88-4582-bbaf-790db61652b2" providerId="AD" clId="Web-{733BAE23-B553-CBA9-80A5-C20CF60C9184}" dt="2022-11-27T13:33:51.764" v="27"/>
          <ac:spMkLst>
            <pc:docMk/>
            <pc:sldMk cId="10669976" sldId="294"/>
            <ac:spMk id="6" creationId="{B939C50C-D845-EA40-DDA3-FB60CAC098C6}"/>
          </ac:spMkLst>
        </pc:spChg>
        <pc:spChg chg="add mod">
          <ac:chgData name="McKay, Chris (STFC,RAL,ISIS)" userId="S::christopher.mckay@stfc.ac.uk::f874febc-4f88-4582-bbaf-790db61652b2" providerId="AD" clId="Web-{733BAE23-B553-CBA9-80A5-C20CF60C9184}" dt="2022-11-27T13:38:40.947" v="155" actId="14100"/>
          <ac:spMkLst>
            <pc:docMk/>
            <pc:sldMk cId="10669976" sldId="294"/>
            <ac:spMk id="8" creationId="{07B8996C-9032-35E4-8C77-AE425190864D}"/>
          </ac:spMkLst>
        </pc:spChg>
        <pc:spChg chg="add mod">
          <ac:chgData name="McKay, Chris (STFC,RAL,ISIS)" userId="S::christopher.mckay@stfc.ac.uk::f874febc-4f88-4582-bbaf-790db61652b2" providerId="AD" clId="Web-{733BAE23-B553-CBA9-80A5-C20CF60C9184}" dt="2022-11-27T14:31:24.831" v="247" actId="20577"/>
          <ac:spMkLst>
            <pc:docMk/>
            <pc:sldMk cId="10669976" sldId="294"/>
            <ac:spMk id="9" creationId="{A9D9D9F8-7F3C-03C3-1FF5-E51823A39A0C}"/>
          </ac:spMkLst>
        </pc:spChg>
      </pc:sldChg>
      <pc:sldChg chg="addSp delSp modSp new ord">
        <pc:chgData name="McKay, Chris (STFC,RAL,ISIS)" userId="S::christopher.mckay@stfc.ac.uk::f874febc-4f88-4582-bbaf-790db61652b2" providerId="AD" clId="Web-{733BAE23-B553-CBA9-80A5-C20CF60C9184}" dt="2022-11-27T16:06:55.955" v="1289" actId="20577"/>
        <pc:sldMkLst>
          <pc:docMk/>
          <pc:sldMk cId="2624197163" sldId="295"/>
        </pc:sldMkLst>
        <pc:spChg chg="add del mod">
          <ac:chgData name="McKay, Chris (STFC,RAL,ISIS)" userId="S::christopher.mckay@stfc.ac.uk::f874febc-4f88-4582-bbaf-790db61652b2" providerId="AD" clId="Web-{733BAE23-B553-CBA9-80A5-C20CF60C9184}" dt="2022-11-27T15:06:08.229" v="713"/>
          <ac:spMkLst>
            <pc:docMk/>
            <pc:sldMk cId="2624197163" sldId="295"/>
            <ac:spMk id="4" creationId="{6273B062-ED93-8141-5AF4-31308A5DAFBD}"/>
          </ac:spMkLst>
        </pc:spChg>
        <pc:spChg chg="add mod">
          <ac:chgData name="McKay, Chris (STFC,RAL,ISIS)" userId="S::christopher.mckay@stfc.ac.uk::f874febc-4f88-4582-bbaf-790db61652b2" providerId="AD" clId="Web-{733BAE23-B553-CBA9-80A5-C20CF60C9184}" dt="2022-11-27T15:08:40.696" v="738"/>
          <ac:spMkLst>
            <pc:docMk/>
            <pc:sldMk cId="2624197163" sldId="295"/>
            <ac:spMk id="5" creationId="{A37A668A-E895-7D10-E5E7-B58EACAA7D1D}"/>
          </ac:spMkLst>
        </pc:spChg>
        <pc:spChg chg="add mod">
          <ac:chgData name="McKay, Chris (STFC,RAL,ISIS)" userId="S::christopher.mckay@stfc.ac.uk::f874febc-4f88-4582-bbaf-790db61652b2" providerId="AD" clId="Web-{733BAE23-B553-CBA9-80A5-C20CF60C9184}" dt="2022-11-27T15:08:40.696" v="739"/>
          <ac:spMkLst>
            <pc:docMk/>
            <pc:sldMk cId="2624197163" sldId="295"/>
            <ac:spMk id="6" creationId="{9BBAE496-1357-32C1-E0F7-24DAECEA88B1}"/>
          </ac:spMkLst>
        </pc:spChg>
        <pc:spChg chg="add mod">
          <ac:chgData name="McKay, Chris (STFC,RAL,ISIS)" userId="S::christopher.mckay@stfc.ac.uk::f874febc-4f88-4582-bbaf-790db61652b2" providerId="AD" clId="Web-{733BAE23-B553-CBA9-80A5-C20CF60C9184}" dt="2022-11-27T15:08:40.696" v="740"/>
          <ac:spMkLst>
            <pc:docMk/>
            <pc:sldMk cId="2624197163" sldId="295"/>
            <ac:spMk id="7" creationId="{28CD50F3-44A1-972B-576A-916C59BF0539}"/>
          </ac:spMkLst>
        </pc:spChg>
        <pc:spChg chg="add mod">
          <ac:chgData name="McKay, Chris (STFC,RAL,ISIS)" userId="S::christopher.mckay@stfc.ac.uk::f874febc-4f88-4582-bbaf-790db61652b2" providerId="AD" clId="Web-{733BAE23-B553-CBA9-80A5-C20CF60C9184}" dt="2022-11-27T16:06:55.955" v="1289" actId="20577"/>
          <ac:spMkLst>
            <pc:docMk/>
            <pc:sldMk cId="2624197163" sldId="295"/>
            <ac:spMk id="11" creationId="{BE3C3DA9-8485-7EB0-92EC-F9EA404B6D0F}"/>
          </ac:spMkLst>
        </pc:spChg>
        <pc:spChg chg="add del mod">
          <ac:chgData name="McKay, Chris (STFC,RAL,ISIS)" userId="S::christopher.mckay@stfc.ac.uk::f874febc-4f88-4582-bbaf-790db61652b2" providerId="AD" clId="Web-{733BAE23-B553-CBA9-80A5-C20CF60C9184}" dt="2022-11-27T15:14:33.802" v="814"/>
          <ac:spMkLst>
            <pc:docMk/>
            <pc:sldMk cId="2624197163" sldId="295"/>
            <ac:spMk id="12" creationId="{F1F0762C-E92B-6668-A0DE-7104D3B55F31}"/>
          </ac:spMkLst>
        </pc:spChg>
        <pc:spChg chg="add mod">
          <ac:chgData name="McKay, Chris (STFC,RAL,ISIS)" userId="S::christopher.mckay@stfc.ac.uk::f874febc-4f88-4582-bbaf-790db61652b2" providerId="AD" clId="Web-{733BAE23-B553-CBA9-80A5-C20CF60C9184}" dt="2022-11-27T15:20:19.750" v="897" actId="1076"/>
          <ac:spMkLst>
            <pc:docMk/>
            <pc:sldMk cId="2624197163" sldId="295"/>
            <ac:spMk id="13" creationId="{F4AA7B3A-1193-FEA4-EC39-1CE614685176}"/>
          </ac:spMkLst>
        </pc:spChg>
        <pc:spChg chg="add mod">
          <ac:chgData name="McKay, Chris (STFC,RAL,ISIS)" userId="S::christopher.mckay@stfc.ac.uk::f874febc-4f88-4582-bbaf-790db61652b2" providerId="AD" clId="Web-{733BAE23-B553-CBA9-80A5-C20CF60C9184}" dt="2022-11-27T15:20:19.735" v="896" actId="1076"/>
          <ac:spMkLst>
            <pc:docMk/>
            <pc:sldMk cId="2624197163" sldId="295"/>
            <ac:spMk id="14" creationId="{7B42BC91-E409-0305-B5FA-663A49B765D0}"/>
          </ac:spMkLst>
        </pc:spChg>
        <pc:spChg chg="add mod">
          <ac:chgData name="McKay, Chris (STFC,RAL,ISIS)" userId="S::christopher.mckay@stfc.ac.uk::f874febc-4f88-4582-bbaf-790db61652b2" providerId="AD" clId="Web-{733BAE23-B553-CBA9-80A5-C20CF60C9184}" dt="2022-11-27T15:20:19.735" v="895" actId="1076"/>
          <ac:spMkLst>
            <pc:docMk/>
            <pc:sldMk cId="2624197163" sldId="295"/>
            <ac:spMk id="15" creationId="{2AF4CFE0-5CEA-6F0F-6A55-8C8B5BE3021A}"/>
          </ac:spMkLst>
        </pc:spChg>
        <pc:spChg chg="add mod">
          <ac:chgData name="McKay, Chris (STFC,RAL,ISIS)" userId="S::christopher.mckay@stfc.ac.uk::f874febc-4f88-4582-bbaf-790db61652b2" providerId="AD" clId="Web-{733BAE23-B553-CBA9-80A5-C20CF60C9184}" dt="2022-11-27T15:20:19.719" v="894" actId="1076"/>
          <ac:spMkLst>
            <pc:docMk/>
            <pc:sldMk cId="2624197163" sldId="295"/>
            <ac:spMk id="16" creationId="{4F2765EF-1F52-F6AA-64DB-E214B18A51CA}"/>
          </ac:spMkLst>
        </pc:spChg>
        <pc:spChg chg="add del mod">
          <ac:chgData name="McKay, Chris (STFC,RAL,ISIS)" userId="S::christopher.mckay@stfc.ac.uk::f874febc-4f88-4582-bbaf-790db61652b2" providerId="AD" clId="Web-{733BAE23-B553-CBA9-80A5-C20CF60C9184}" dt="2022-11-27T15:18:42.571" v="870"/>
          <ac:spMkLst>
            <pc:docMk/>
            <pc:sldMk cId="2624197163" sldId="295"/>
            <ac:spMk id="17" creationId="{BC108775-4CC4-ABBE-5512-638B6E6CBBF9}"/>
          </ac:spMkLst>
        </pc:spChg>
        <pc:spChg chg="add mod">
          <ac:chgData name="McKay, Chris (STFC,RAL,ISIS)" userId="S::christopher.mckay@stfc.ac.uk::f874febc-4f88-4582-bbaf-790db61652b2" providerId="AD" clId="Web-{733BAE23-B553-CBA9-80A5-C20CF60C9184}" dt="2022-11-27T16:06:31.486" v="1287" actId="20577"/>
          <ac:spMkLst>
            <pc:docMk/>
            <pc:sldMk cId="2624197163" sldId="295"/>
            <ac:spMk id="18" creationId="{FB9626B3-BD17-FC7E-C217-5C652FD4D0CA}"/>
          </ac:spMkLst>
        </pc:spChg>
        <pc:grpChg chg="add">
          <ac:chgData name="McKay, Chris (STFC,RAL,ISIS)" userId="S::christopher.mckay@stfc.ac.uk::f874febc-4f88-4582-bbaf-790db61652b2" providerId="AD" clId="Web-{733BAE23-B553-CBA9-80A5-C20CF60C9184}" dt="2022-11-27T15:08:47.994" v="741"/>
          <ac:grpSpMkLst>
            <pc:docMk/>
            <pc:sldMk cId="2624197163" sldId="295"/>
            <ac:grpSpMk id="8" creationId="{73B32158-0B53-B616-B377-6CD83E4EA563}"/>
          </ac:grpSpMkLst>
        </pc:grpChg>
        <pc:grpChg chg="add mod">
          <ac:chgData name="McKay, Chris (STFC,RAL,ISIS)" userId="S::christopher.mckay@stfc.ac.uk::f874febc-4f88-4582-bbaf-790db61652b2" providerId="AD" clId="Web-{733BAE23-B553-CBA9-80A5-C20CF60C9184}" dt="2022-11-27T15:09:13.152" v="744" actId="1076"/>
          <ac:grpSpMkLst>
            <pc:docMk/>
            <pc:sldMk cId="2624197163" sldId="295"/>
            <ac:grpSpMk id="9" creationId="{5C341600-39D7-2413-AE3E-E76BEC2D6BCF}"/>
          </ac:grpSpMkLst>
        </pc:grpChg>
        <pc:picChg chg="add mod">
          <ac:chgData name="McKay, Chris (STFC,RAL,ISIS)" userId="S::christopher.mckay@stfc.ac.uk::f874febc-4f88-4582-bbaf-790db61652b2" providerId="AD" clId="Web-{733BAE23-B553-CBA9-80A5-C20CF60C9184}" dt="2022-11-27T15:07:11.486" v="722"/>
          <ac:picMkLst>
            <pc:docMk/>
            <pc:sldMk cId="2624197163" sldId="295"/>
            <ac:picMk id="3" creationId="{0BF3B8D5-6E4E-BB20-F54A-9AE24A3F7ECA}"/>
          </ac:picMkLst>
        </pc:picChg>
      </pc:sldChg>
      <pc:sldChg chg="addSp delSp modSp add replId">
        <pc:chgData name="McKay, Chris (STFC,RAL,ISIS)" userId="S::christopher.mckay@stfc.ac.uk::f874febc-4f88-4582-bbaf-790db61652b2" providerId="AD" clId="Web-{733BAE23-B553-CBA9-80A5-C20CF60C9184}" dt="2022-11-27T15:13:03.326" v="804" actId="1076"/>
        <pc:sldMkLst>
          <pc:docMk/>
          <pc:sldMk cId="3614414578" sldId="296"/>
        </pc:sldMkLst>
        <pc:spChg chg="mod topLvl">
          <ac:chgData name="McKay, Chris (STFC,RAL,ISIS)" userId="S::christopher.mckay@stfc.ac.uk::f874febc-4f88-4582-bbaf-790db61652b2" providerId="AD" clId="Web-{733BAE23-B553-CBA9-80A5-C20CF60C9184}" dt="2022-11-27T15:11:53.086" v="792" actId="1076"/>
          <ac:spMkLst>
            <pc:docMk/>
            <pc:sldMk cId="3614414578" sldId="296"/>
            <ac:spMk id="4" creationId="{B6DE5898-61D7-0AB5-0DEF-70470BD20E97}"/>
          </ac:spMkLst>
        </pc:spChg>
        <pc:spChg chg="mod">
          <ac:chgData name="McKay, Chris (STFC,RAL,ISIS)" userId="S::christopher.mckay@stfc.ac.uk::f874febc-4f88-4582-bbaf-790db61652b2" providerId="AD" clId="Web-{733BAE23-B553-CBA9-80A5-C20CF60C9184}" dt="2022-11-27T15:11:08.286" v="783" actId="1076"/>
          <ac:spMkLst>
            <pc:docMk/>
            <pc:sldMk cId="3614414578" sldId="296"/>
            <ac:spMk id="7" creationId="{28CD50F3-44A1-972B-576A-916C59BF0539}"/>
          </ac:spMkLst>
        </pc:spChg>
        <pc:spChg chg="mod topLvl">
          <ac:chgData name="McKay, Chris (STFC,RAL,ISIS)" userId="S::christopher.mckay@stfc.ac.uk::f874febc-4f88-4582-bbaf-790db61652b2" providerId="AD" clId="Web-{733BAE23-B553-CBA9-80A5-C20CF60C9184}" dt="2022-11-27T15:12:40.699" v="801" actId="14100"/>
          <ac:spMkLst>
            <pc:docMk/>
            <pc:sldMk cId="3614414578" sldId="296"/>
            <ac:spMk id="10" creationId="{9D2EA466-C9C8-0A8F-76DE-FC074E3149C1}"/>
          </ac:spMkLst>
        </pc:spChg>
        <pc:spChg chg="mod topLvl">
          <ac:chgData name="McKay, Chris (STFC,RAL,ISIS)" userId="S::christopher.mckay@stfc.ac.uk::f874febc-4f88-4582-bbaf-790db61652b2" providerId="AD" clId="Web-{733BAE23-B553-CBA9-80A5-C20CF60C9184}" dt="2022-11-27T15:12:31.058" v="800" actId="1076"/>
          <ac:spMkLst>
            <pc:docMk/>
            <pc:sldMk cId="3614414578" sldId="296"/>
            <ac:spMk id="12" creationId="{EA5A264A-90BB-B3A4-EFD2-4E765A4C75A9}"/>
          </ac:spMkLst>
        </pc:spChg>
        <pc:grpChg chg="add del mod">
          <ac:chgData name="McKay, Chris (STFC,RAL,ISIS)" userId="S::christopher.mckay@stfc.ac.uk::f874febc-4f88-4582-bbaf-790db61652b2" providerId="AD" clId="Web-{733BAE23-B553-CBA9-80A5-C20CF60C9184}" dt="2022-11-27T15:11:42.382" v="791"/>
          <ac:grpSpMkLst>
            <pc:docMk/>
            <pc:sldMk cId="3614414578" sldId="296"/>
            <ac:grpSpMk id="2" creationId="{0ED16314-36D7-E132-4E1C-AE6781606213}"/>
          </ac:grpSpMkLst>
        </pc:grpChg>
        <pc:grpChg chg="mod topLvl">
          <ac:chgData name="McKay, Chris (STFC,RAL,ISIS)" userId="S::christopher.mckay@stfc.ac.uk::f874febc-4f88-4582-bbaf-790db61652b2" providerId="AD" clId="Web-{733BAE23-B553-CBA9-80A5-C20CF60C9184}" dt="2022-11-27T15:13:03.326" v="804" actId="1076"/>
          <ac:grpSpMkLst>
            <pc:docMk/>
            <pc:sldMk cId="3614414578" sldId="296"/>
            <ac:grpSpMk id="8" creationId="{73B32158-0B53-B616-B377-6CD83E4EA563}"/>
          </ac:grpSpMkLst>
        </pc:grpChg>
        <pc:grpChg chg="del">
          <ac:chgData name="McKay, Chris (STFC,RAL,ISIS)" userId="S::christopher.mckay@stfc.ac.uk::f874febc-4f88-4582-bbaf-790db61652b2" providerId="AD" clId="Web-{733BAE23-B553-CBA9-80A5-C20CF60C9184}" dt="2022-11-27T15:11:01.801" v="781"/>
          <ac:grpSpMkLst>
            <pc:docMk/>
            <pc:sldMk cId="3614414578" sldId="296"/>
            <ac:grpSpMk id="9" creationId="{5C341600-39D7-2413-AE3E-E76BEC2D6BCF}"/>
          </ac:grpSpMkLst>
        </pc:grpChg>
        <pc:grpChg chg="add mod">
          <ac:chgData name="McKay, Chris (STFC,RAL,ISIS)" userId="S::christopher.mckay@stfc.ac.uk::f874febc-4f88-4582-bbaf-790db61652b2" providerId="AD" clId="Web-{733BAE23-B553-CBA9-80A5-C20CF60C9184}" dt="2022-11-27T15:12:59.216" v="803" actId="1076"/>
          <ac:grpSpMkLst>
            <pc:docMk/>
            <pc:sldMk cId="3614414578" sldId="296"/>
            <ac:grpSpMk id="13" creationId="{EAD2B319-AAA8-7005-0146-94B0C1D94BBE}"/>
          </ac:grpSpMkLst>
        </pc:grpChg>
        <pc:picChg chg="topLvl">
          <ac:chgData name="McKay, Chris (STFC,RAL,ISIS)" userId="S::christopher.mckay@stfc.ac.uk::f874febc-4f88-4582-bbaf-790db61652b2" providerId="AD" clId="Web-{733BAE23-B553-CBA9-80A5-C20CF60C9184}" dt="2022-11-27T15:11:01.801" v="781"/>
          <ac:picMkLst>
            <pc:docMk/>
            <pc:sldMk cId="3614414578" sldId="296"/>
            <ac:picMk id="3" creationId="{0BF3B8D5-6E4E-BB20-F54A-9AE24A3F7ECA}"/>
          </ac:picMkLst>
        </pc:picChg>
      </pc:sldChg>
      <pc:sldChg chg="modSp add replId">
        <pc:chgData name="McKay, Chris (STFC,RAL,ISIS)" userId="S::christopher.mckay@stfc.ac.uk::f874febc-4f88-4582-bbaf-790db61652b2" providerId="AD" clId="Web-{733BAE23-B553-CBA9-80A5-C20CF60C9184}" dt="2022-11-27T15:13:28.843" v="811" actId="1076"/>
        <pc:sldMkLst>
          <pc:docMk/>
          <pc:sldMk cId="3216027564" sldId="297"/>
        </pc:sldMkLst>
        <pc:spChg chg="mod">
          <ac:chgData name="McKay, Chris (STFC,RAL,ISIS)" userId="S::christopher.mckay@stfc.ac.uk::f874febc-4f88-4582-bbaf-790db61652b2" providerId="AD" clId="Web-{733BAE23-B553-CBA9-80A5-C20CF60C9184}" dt="2022-11-27T15:13:17.921" v="809" actId="1076"/>
          <ac:spMkLst>
            <pc:docMk/>
            <pc:sldMk cId="3216027564" sldId="297"/>
            <ac:spMk id="7" creationId="{28CD50F3-44A1-972B-576A-916C59BF0539}"/>
          </ac:spMkLst>
        </pc:spChg>
        <pc:grpChg chg="mod">
          <ac:chgData name="McKay, Chris (STFC,RAL,ISIS)" userId="S::christopher.mckay@stfc.ac.uk::f874febc-4f88-4582-bbaf-790db61652b2" providerId="AD" clId="Web-{733BAE23-B553-CBA9-80A5-C20CF60C9184}" dt="2022-11-27T15:13:24.328" v="810" actId="1076"/>
          <ac:grpSpMkLst>
            <pc:docMk/>
            <pc:sldMk cId="3216027564" sldId="297"/>
            <ac:grpSpMk id="8" creationId="{73B32158-0B53-B616-B377-6CD83E4EA563}"/>
          </ac:grpSpMkLst>
        </pc:grpChg>
        <pc:grpChg chg="mod">
          <ac:chgData name="McKay, Chris (STFC,RAL,ISIS)" userId="S::christopher.mckay@stfc.ac.uk::f874febc-4f88-4582-bbaf-790db61652b2" providerId="AD" clId="Web-{733BAE23-B553-CBA9-80A5-C20CF60C9184}" dt="2022-11-27T15:13:28.843" v="811" actId="1076"/>
          <ac:grpSpMkLst>
            <pc:docMk/>
            <pc:sldMk cId="3216027564" sldId="297"/>
            <ac:grpSpMk id="13" creationId="{EAD2B319-AAA8-7005-0146-94B0C1D94BBE}"/>
          </ac:grpSpMkLst>
        </pc:grpChg>
      </pc:sldChg>
      <pc:sldChg chg="add">
        <pc:chgData name="McKay, Chris (STFC,RAL,ISIS)" userId="S::christopher.mckay@stfc.ac.uk::f874febc-4f88-4582-bbaf-790db61652b2" providerId="AD" clId="Web-{733BAE23-B553-CBA9-80A5-C20CF60C9184}" dt="2022-11-27T15:48:43.992" v="899"/>
        <pc:sldMkLst>
          <pc:docMk/>
          <pc:sldMk cId="852685940" sldId="298"/>
        </pc:sldMkLst>
      </pc:sldChg>
      <pc:sldChg chg="addSp modSp new ord">
        <pc:chgData name="McKay, Chris (STFC,RAL,ISIS)" userId="S::christopher.mckay@stfc.ac.uk::f874febc-4f88-4582-bbaf-790db61652b2" providerId="AD" clId="Web-{733BAE23-B553-CBA9-80A5-C20CF60C9184}" dt="2022-11-27T16:00:51.442" v="1193" actId="20577"/>
        <pc:sldMkLst>
          <pc:docMk/>
          <pc:sldMk cId="810776141" sldId="299"/>
        </pc:sldMkLst>
        <pc:spChg chg="add">
          <ac:chgData name="McKay, Chris (STFC,RAL,ISIS)" userId="S::christopher.mckay@stfc.ac.uk::f874febc-4f88-4582-bbaf-790db61652b2" providerId="AD" clId="Web-{733BAE23-B553-CBA9-80A5-C20CF60C9184}" dt="2022-11-27T15:58:08.326" v="1095"/>
          <ac:spMkLst>
            <pc:docMk/>
            <pc:sldMk cId="810776141" sldId="299"/>
            <ac:spMk id="3" creationId="{059CA0B7-D4E6-99B0-46C7-82761BFEFDB4}"/>
          </ac:spMkLst>
        </pc:spChg>
        <pc:spChg chg="add mod">
          <ac:chgData name="McKay, Chris (STFC,RAL,ISIS)" userId="S::christopher.mckay@stfc.ac.uk::f874febc-4f88-4582-bbaf-790db61652b2" providerId="AD" clId="Web-{733BAE23-B553-CBA9-80A5-C20CF60C9184}" dt="2022-11-27T15:59:01.625" v="1136" actId="20577"/>
          <ac:spMkLst>
            <pc:docMk/>
            <pc:sldMk cId="810776141" sldId="299"/>
            <ac:spMk id="5" creationId="{CB160F39-C1D0-14FB-0693-31E034556CE3}"/>
          </ac:spMkLst>
        </pc:spChg>
        <pc:spChg chg="add mod">
          <ac:chgData name="McKay, Chris (STFC,RAL,ISIS)" userId="S::christopher.mckay@stfc.ac.uk::f874febc-4f88-4582-bbaf-790db61652b2" providerId="AD" clId="Web-{733BAE23-B553-CBA9-80A5-C20CF60C9184}" dt="2022-11-27T16:00:51.442" v="1193" actId="20577"/>
          <ac:spMkLst>
            <pc:docMk/>
            <pc:sldMk cId="810776141" sldId="299"/>
            <ac:spMk id="6" creationId="{6739FB56-193B-8C71-2080-E29A65A15848}"/>
          </ac:spMkLst>
        </pc:spChg>
      </pc:sldChg>
      <pc:sldMasterChg chg="add addSldLayout">
        <pc:chgData name="McKay, Chris (STFC,RAL,ISIS)" userId="S::christopher.mckay@stfc.ac.uk::f874febc-4f88-4582-bbaf-790db61652b2" providerId="AD" clId="Web-{733BAE23-B553-CBA9-80A5-C20CF60C9184}" dt="2022-11-27T15:48:43.992" v="899"/>
        <pc:sldMasterMkLst>
          <pc:docMk/>
          <pc:sldMasterMk cId="967685184" sldId="2147483681"/>
        </pc:sldMasterMkLst>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229370617" sldId="2147483682"/>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2023929089" sldId="2147483683"/>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4118998753" sldId="2147483684"/>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1594672914" sldId="2147483685"/>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384870788" sldId="2147483686"/>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3918961846" sldId="2147483687"/>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3995455946" sldId="2147483688"/>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818596691" sldId="2147483689"/>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2985277991" sldId="2147483690"/>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1749145785" sldId="2147483691"/>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3600670342" sldId="2147483692"/>
          </pc:sldLayoutMkLst>
        </pc:sldLayoutChg>
        <pc:sldLayoutChg chg="add">
          <pc:chgData name="McKay, Chris (STFC,RAL,ISIS)" userId="S::christopher.mckay@stfc.ac.uk::f874febc-4f88-4582-bbaf-790db61652b2" providerId="AD" clId="Web-{733BAE23-B553-CBA9-80A5-C20CF60C9184}" dt="2022-11-27T15:48:43.992" v="899"/>
          <pc:sldLayoutMkLst>
            <pc:docMk/>
            <pc:sldMasterMk cId="967685184" sldId="2147483681"/>
            <pc:sldLayoutMk cId="3510161474" sldId="214748369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fc365-my.sharepoint.com/personal/christopher_mckay_stfc_ac_uk/Documents/Desktop/Disposals%20Tes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tfc365.sharepoint.com/sites/ISISHPFSGroup/RadioactiveWaste/Section%20Working%20Documents/07%20-%20Working%20Drafts/Reports/Permit%20Accumulation%20Time%20BAT/Permit%20Accumulation%20BAT%20Calcs%20New%20(chris%20edit).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7AC-45BC-AA77-25047CDAF0EC}"/>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E7AC-45BC-AA77-25047CDAF0E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7AC-45BC-AA77-25047CDAF0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7AC-45BC-AA77-25047CDAF0EC}"/>
              </c:ext>
            </c:extLst>
          </c:dPt>
          <c:cat>
            <c:strRef>
              <c:f>pivots!$T$11:$T$14</c:f>
              <c:strCache>
                <c:ptCount val="4"/>
                <c:pt idx="0">
                  <c:v>Reuse/recycle</c:v>
                </c:pt>
                <c:pt idx="1">
                  <c:v>Landfill</c:v>
                </c:pt>
                <c:pt idx="2">
                  <c:v>Incineration</c:v>
                </c:pt>
                <c:pt idx="3">
                  <c:v>Other</c:v>
                </c:pt>
              </c:strCache>
            </c:strRef>
          </c:cat>
          <c:val>
            <c:numRef>
              <c:f>pivots!$U$11:$U$14</c:f>
              <c:numCache>
                <c:formatCode>0.00E+00</c:formatCode>
                <c:ptCount val="4"/>
                <c:pt idx="0">
                  <c:v>115</c:v>
                </c:pt>
                <c:pt idx="1">
                  <c:v>72.069119999999998</c:v>
                </c:pt>
                <c:pt idx="2">
                  <c:v>3.6940299999999993</c:v>
                </c:pt>
                <c:pt idx="3">
                  <c:v>0.21110259999999997</c:v>
                </c:pt>
              </c:numCache>
            </c:numRef>
          </c:val>
          <c:extLst>
            <c:ext xmlns:c16="http://schemas.microsoft.com/office/drawing/2014/chart" uri="{C3380CC4-5D6E-409C-BE32-E72D297353CC}">
              <c16:uniqueId val="{00000008-E7AC-45BC-AA77-25047CDAF0E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Landfill!$V$1</c:f>
              <c:strCache>
                <c:ptCount val="1"/>
                <c:pt idx="0">
                  <c:v>Fraction</c:v>
                </c:pt>
              </c:strCache>
            </c:strRef>
          </c:tx>
          <c:spPr>
            <a:ln w="38100" cap="rnd">
              <a:solidFill>
                <a:schemeClr val="accent1"/>
              </a:solidFill>
              <a:round/>
            </a:ln>
            <a:effectLst/>
          </c:spPr>
          <c:marker>
            <c:symbol val="none"/>
          </c:marker>
          <c:xVal>
            <c:numRef>
              <c:f>Landfill!$U$2:$U$50</c:f>
              <c:numCache>
                <c:formatCode>General</c:formatCode>
                <c:ptCount val="49"/>
                <c:pt idx="0">
                  <c:v>0.1</c:v>
                </c:pt>
                <c:pt idx="1">
                  <c:v>0.2</c:v>
                </c:pt>
                <c:pt idx="2">
                  <c:v>0.3</c:v>
                </c:pt>
                <c:pt idx="3">
                  <c:v>0.5</c:v>
                </c:pt>
                <c:pt idx="4">
                  <c:v>0.7</c:v>
                </c:pt>
                <c:pt idx="5">
                  <c:v>0.9</c:v>
                </c:pt>
                <c:pt idx="6">
                  <c:v>1</c:v>
                </c:pt>
                <c:pt idx="7">
                  <c:v>2</c:v>
                </c:pt>
                <c:pt idx="8">
                  <c:v>3</c:v>
                </c:pt>
                <c:pt idx="9">
                  <c:v>5</c:v>
                </c:pt>
                <c:pt idx="10">
                  <c:v>10</c:v>
                </c:pt>
                <c:pt idx="11">
                  <c:v>11</c:v>
                </c:pt>
                <c:pt idx="12">
                  <c:v>12</c:v>
                </c:pt>
                <c:pt idx="13">
                  <c:v>13</c:v>
                </c:pt>
                <c:pt idx="14">
                  <c:v>14</c:v>
                </c:pt>
                <c:pt idx="15">
                  <c:v>15</c:v>
                </c:pt>
                <c:pt idx="16">
                  <c:v>16</c:v>
                </c:pt>
                <c:pt idx="17">
                  <c:v>17</c:v>
                </c:pt>
                <c:pt idx="18">
                  <c:v>18</c:v>
                </c:pt>
                <c:pt idx="19">
                  <c:v>19</c:v>
                </c:pt>
                <c:pt idx="20">
                  <c:v>20</c:v>
                </c:pt>
                <c:pt idx="21">
                  <c:v>25</c:v>
                </c:pt>
                <c:pt idx="22">
                  <c:v>30</c:v>
                </c:pt>
                <c:pt idx="23">
                  <c:v>40</c:v>
                </c:pt>
                <c:pt idx="24">
                  <c:v>50</c:v>
                </c:pt>
                <c:pt idx="25">
                  <c:v>60</c:v>
                </c:pt>
                <c:pt idx="26">
                  <c:v>70</c:v>
                </c:pt>
                <c:pt idx="27">
                  <c:v>80</c:v>
                </c:pt>
                <c:pt idx="28">
                  <c:v>90</c:v>
                </c:pt>
                <c:pt idx="29">
                  <c:v>100</c:v>
                </c:pt>
                <c:pt idx="30">
                  <c:v>110</c:v>
                </c:pt>
                <c:pt idx="31">
                  <c:v>120</c:v>
                </c:pt>
                <c:pt idx="32">
                  <c:v>130</c:v>
                </c:pt>
                <c:pt idx="33">
                  <c:v>140</c:v>
                </c:pt>
                <c:pt idx="34">
                  <c:v>150</c:v>
                </c:pt>
                <c:pt idx="35">
                  <c:v>160</c:v>
                </c:pt>
                <c:pt idx="36">
                  <c:v>170</c:v>
                </c:pt>
                <c:pt idx="37">
                  <c:v>180</c:v>
                </c:pt>
                <c:pt idx="38">
                  <c:v>190</c:v>
                </c:pt>
                <c:pt idx="39">
                  <c:v>200</c:v>
                </c:pt>
                <c:pt idx="40">
                  <c:v>210</c:v>
                </c:pt>
                <c:pt idx="41">
                  <c:v>220</c:v>
                </c:pt>
                <c:pt idx="42">
                  <c:v>300</c:v>
                </c:pt>
                <c:pt idx="43">
                  <c:v>400</c:v>
                </c:pt>
                <c:pt idx="44">
                  <c:v>500</c:v>
                </c:pt>
                <c:pt idx="45">
                  <c:v>600</c:v>
                </c:pt>
                <c:pt idx="46">
                  <c:v>700</c:v>
                </c:pt>
                <c:pt idx="47">
                  <c:v>800</c:v>
                </c:pt>
                <c:pt idx="48">
                  <c:v>900</c:v>
                </c:pt>
              </c:numCache>
            </c:numRef>
          </c:xVal>
          <c:yVal>
            <c:numRef>
              <c:f>Landfill!$V$2:$V$50</c:f>
              <c:numCache>
                <c:formatCode>General</c:formatCode>
                <c:ptCount val="49"/>
                <c:pt idx="0">
                  <c:v>0.96999447265870675</c:v>
                </c:pt>
                <c:pt idx="1">
                  <c:v>0.94113737754613347</c:v>
                </c:pt>
                <c:pt idx="2">
                  <c:v>0.91338197258179576</c:v>
                </c:pt>
                <c:pt idx="3">
                  <c:v>0.86095037619207671</c:v>
                </c:pt>
                <c:pt idx="4">
                  <c:v>0.81228398642170385</c:v>
                </c:pt>
                <c:pt idx="5">
                  <c:v>0.76701901467426958</c:v>
                </c:pt>
                <c:pt idx="6">
                  <c:v>0.7455607598251851</c:v>
                </c:pt>
                <c:pt idx="7">
                  <c:v>0.56635729368620857</c:v>
                </c:pt>
                <c:pt idx="8">
                  <c:v>0.43525593267996282</c:v>
                </c:pt>
                <c:pt idx="9">
                  <c:v>0.26201977936049986</c:v>
                </c:pt>
                <c:pt idx="10">
                  <c:v>7.7304664396186148E-2</c:v>
                </c:pt>
                <c:pt idx="11">
                  <c:v>6.0907658073275493E-2</c:v>
                </c:pt>
                <c:pt idx="12">
                  <c:v>4.8088525121779302E-2</c:v>
                </c:pt>
                <c:pt idx="13">
                  <c:v>3.805412760695543E-2</c:v>
                </c:pt>
                <c:pt idx="14">
                  <c:v>3.0189416751493059E-2</c:v>
                </c:pt>
                <c:pt idx="15">
                  <c:v>2.4016726969156431E-2</c:v>
                </c:pt>
                <c:pt idx="16">
                  <c:v>1.9164704680227455E-2</c:v>
                </c:pt>
                <c:pt idx="17">
                  <c:v>1.5344420012944832E-2</c:v>
                </c:pt>
                <c:pt idx="18">
                  <c:v>1.2330922482215697E-2</c:v>
                </c:pt>
                <c:pt idx="19">
                  <c:v>9.9489639894926405E-3</c:v>
                </c:pt>
                <c:pt idx="20">
                  <c:v>8.0619307531918007E-3</c:v>
                </c:pt>
                <c:pt idx="21">
                  <c:v>3.0380011875571753E-3</c:v>
                </c:pt>
                <c:pt idx="22">
                  <c:v>1.3247166950967667E-3</c:v>
                </c:pt>
                <c:pt idx="23">
                  <c:v>3.8577560040814539E-4</c:v>
                </c:pt>
                <c:pt idx="24">
                  <c:v>1.6514291745178643E-4</c:v>
                </c:pt>
                <c:pt idx="25">
                  <c:v>8.7165846472109674E-5</c:v>
                </c:pt>
                <c:pt idx="26">
                  <c:v>5.2646515073121731E-5</c:v>
                </c:pt>
                <c:pt idx="27">
                  <c:v>3.5401531744620993E-5</c:v>
                </c:pt>
                <c:pt idx="28">
                  <c:v>2.6201023841647557E-5</c:v>
                </c:pt>
                <c:pt idx="29">
                  <c:v>2.1118757550982123E-5</c:v>
                </c:pt>
                <c:pt idx="30">
                  <c:v>1.8259784023239545E-5</c:v>
                </c:pt>
                <c:pt idx="31">
                  <c:v>1.6634859329325509E-5</c:v>
                </c:pt>
                <c:pt idx="32">
                  <c:v>1.5704422766697248E-5</c:v>
                </c:pt>
                <c:pt idx="33">
                  <c:v>1.5167448517440917E-5</c:v>
                </c:pt>
                <c:pt idx="34">
                  <c:v>1.4854106198321476E-5</c:v>
                </c:pt>
                <c:pt idx="35">
                  <c:v>1.4668065547647275E-5</c:v>
                </c:pt>
                <c:pt idx="36">
                  <c:v>1.455454655366485E-5</c:v>
                </c:pt>
                <c:pt idx="37">
                  <c:v>1.4482359749986373E-5</c:v>
                </c:pt>
                <c:pt idx="38">
                  <c:v>1.4433736980236085E-5</c:v>
                </c:pt>
                <c:pt idx="39">
                  <c:v>1.4398553265187169E-5</c:v>
                </c:pt>
                <c:pt idx="40">
                  <c:v>1.4371038264048622E-5</c:v>
                </c:pt>
                <c:pt idx="41">
                  <c:v>1.4347903192429486E-5</c:v>
                </c:pt>
                <c:pt idx="42">
                  <c:v>1.4202223183047099E-5</c:v>
                </c:pt>
                <c:pt idx="43">
                  <c:v>1.4031372579537436E-5</c:v>
                </c:pt>
                <c:pt idx="44">
                  <c:v>1.3862659933371034E-5</c:v>
                </c:pt>
                <c:pt idx="45">
                  <c:v>1.3695976180206756E-5</c:v>
                </c:pt>
                <c:pt idx="46">
                  <c:v>1.3531296623113539E-5</c:v>
                </c:pt>
                <c:pt idx="47">
                  <c:v>1.3368597162672157E-5</c:v>
                </c:pt>
                <c:pt idx="48">
                  <c:v>1.3207853990320928E-5</c:v>
                </c:pt>
              </c:numCache>
            </c:numRef>
          </c:yVal>
          <c:smooth val="1"/>
          <c:extLst>
            <c:ext xmlns:c16="http://schemas.microsoft.com/office/drawing/2014/chart" uri="{C3380CC4-5D6E-409C-BE32-E72D297353CC}">
              <c16:uniqueId val="{00000000-55CA-49C2-8801-81E8AC5A9404}"/>
            </c:ext>
          </c:extLst>
        </c:ser>
        <c:dLbls>
          <c:showLegendKey val="0"/>
          <c:showVal val="0"/>
          <c:showCatName val="0"/>
          <c:showSerName val="0"/>
          <c:showPercent val="0"/>
          <c:showBubbleSize val="0"/>
        </c:dLbls>
        <c:axId val="646050464"/>
        <c:axId val="646050792"/>
      </c:scatterChart>
      <c:valAx>
        <c:axId val="646050464"/>
        <c:scaling>
          <c:logBase val="10"/>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Decay</a:t>
                </a:r>
                <a:r>
                  <a:rPr lang="en-GB" sz="1600" baseline="0"/>
                  <a:t> Time (Years)</a:t>
                </a:r>
                <a:endParaRPr lang="en-GB" sz="1600"/>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46050792"/>
        <c:crossesAt val="1.0000000000000004E-5"/>
        <c:crossBetween val="midCat"/>
      </c:valAx>
      <c:valAx>
        <c:axId val="646050792"/>
        <c:scaling>
          <c:logBase val="10"/>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Activity Fraction</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46050464"/>
        <c:crossesAt val="0.1"/>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C117C-DC8B-483C-8356-366A3956C778}" type="doc">
      <dgm:prSet loTypeId="urn:microsoft.com/office/officeart/2005/8/layout/pyramid3" loCatId="pyramid" qsTypeId="urn:microsoft.com/office/officeart/2005/8/quickstyle/simple1" qsCatId="simple" csTypeId="urn:microsoft.com/office/officeart/2005/8/colors/accent1_2" csCatId="accent1" phldr="1"/>
      <dgm:spPr/>
    </dgm:pt>
    <dgm:pt modelId="{2397BB3C-E318-4EA2-B106-45E9677E5534}">
      <dgm:prSet phldrT="[Text]"/>
      <dgm:spPr>
        <a:solidFill>
          <a:srgbClr val="00A788"/>
        </a:solidFill>
        <a:ln w="19050">
          <a:solidFill>
            <a:schemeClr val="bg1"/>
          </a:solidFill>
        </a:ln>
        <a:effectLst>
          <a:outerShdw blurRad="50800" dist="38100" dir="10800000" algn="r" rotWithShape="0">
            <a:prstClr val="black">
              <a:alpha val="40000"/>
            </a:prstClr>
          </a:outerShdw>
        </a:effectLst>
      </dgm:spPr>
      <dgm:t>
        <a:bodyPr/>
        <a:lstStyle/>
        <a:p>
          <a:r>
            <a:rPr lang="en-US" b="1" dirty="0">
              <a:solidFill>
                <a:srgbClr val="676767"/>
              </a:solidFill>
              <a:latin typeface="Arial" panose="020B0604020202020204" pitchFamily="34" charset="0"/>
              <a:cs typeface="Arial" panose="020B0604020202020204" pitchFamily="34" charset="0"/>
            </a:rPr>
            <a:t>Prevent</a:t>
          </a:r>
        </a:p>
      </dgm:t>
    </dgm:pt>
    <dgm:pt modelId="{978997AC-1EDC-4252-AB8E-F3C5F018EA7E}" type="parTrans" cxnId="{7C44294A-D203-4B87-B84C-21F951D30E1D}">
      <dgm:prSet/>
      <dgm:spPr/>
      <dgm:t>
        <a:bodyPr/>
        <a:lstStyle/>
        <a:p>
          <a:endParaRPr lang="en-US">
            <a:latin typeface="Arial" panose="020B0604020202020204" pitchFamily="34" charset="0"/>
            <a:cs typeface="Arial" panose="020B0604020202020204" pitchFamily="34" charset="0"/>
          </a:endParaRPr>
        </a:p>
      </dgm:t>
    </dgm:pt>
    <dgm:pt modelId="{EDAD57AD-F90D-42A1-AED0-2F4B023BBE91}" type="sibTrans" cxnId="{7C44294A-D203-4B87-B84C-21F951D30E1D}">
      <dgm:prSet/>
      <dgm:spPr/>
      <dgm:t>
        <a:bodyPr/>
        <a:lstStyle/>
        <a:p>
          <a:endParaRPr lang="en-US">
            <a:latin typeface="Arial" panose="020B0604020202020204" pitchFamily="34" charset="0"/>
            <a:cs typeface="Arial" panose="020B0604020202020204" pitchFamily="34" charset="0"/>
          </a:endParaRPr>
        </a:p>
      </dgm:t>
    </dgm:pt>
    <dgm:pt modelId="{E5A61A3A-BFCE-485F-BE0A-9C976D1C3BD8}">
      <dgm:prSet phldrT="[Text]"/>
      <dgm:spPr>
        <a:solidFill>
          <a:srgbClr val="FF9D1B"/>
        </a:solidFill>
        <a:ln w="19050">
          <a:solidFill>
            <a:schemeClr val="bg1"/>
          </a:solidFill>
        </a:ln>
        <a:effectLst>
          <a:outerShdw blurRad="50800" dist="38100" dir="10800000" algn="r" rotWithShape="0">
            <a:prstClr val="black">
              <a:alpha val="40000"/>
            </a:prstClr>
          </a:outerShdw>
        </a:effectLst>
      </dgm:spPr>
      <dgm:t>
        <a:bodyPr/>
        <a:lstStyle/>
        <a:p>
          <a:r>
            <a:rPr lang="en-US" b="1">
              <a:solidFill>
                <a:srgbClr val="676767"/>
              </a:solidFill>
              <a:latin typeface="Arial" panose="020B0604020202020204" pitchFamily="34" charset="0"/>
              <a:cs typeface="Arial" panose="020B0604020202020204" pitchFamily="34" charset="0"/>
            </a:rPr>
            <a:t>Recycle</a:t>
          </a:r>
          <a:endParaRPr lang="en-US" b="1" dirty="0">
            <a:solidFill>
              <a:srgbClr val="676767"/>
            </a:solidFill>
            <a:latin typeface="Arial" panose="020B0604020202020204" pitchFamily="34" charset="0"/>
            <a:cs typeface="Arial" panose="020B0604020202020204" pitchFamily="34" charset="0"/>
          </a:endParaRPr>
        </a:p>
      </dgm:t>
    </dgm:pt>
    <dgm:pt modelId="{1A7F34C7-AF76-4E0B-8CA3-E13D0E2D2070}" type="parTrans" cxnId="{327A6A56-7EE5-48C6-9B77-DAAA179B43F1}">
      <dgm:prSet/>
      <dgm:spPr/>
      <dgm:t>
        <a:bodyPr/>
        <a:lstStyle/>
        <a:p>
          <a:endParaRPr lang="en-US">
            <a:latin typeface="Arial" panose="020B0604020202020204" pitchFamily="34" charset="0"/>
            <a:cs typeface="Arial" panose="020B0604020202020204" pitchFamily="34" charset="0"/>
          </a:endParaRPr>
        </a:p>
      </dgm:t>
    </dgm:pt>
    <dgm:pt modelId="{FF756701-23DD-443E-9469-D7F294E89138}" type="sibTrans" cxnId="{327A6A56-7EE5-48C6-9B77-DAAA179B43F1}">
      <dgm:prSet/>
      <dgm:spPr/>
      <dgm:t>
        <a:bodyPr/>
        <a:lstStyle/>
        <a:p>
          <a:endParaRPr lang="en-US">
            <a:latin typeface="Arial" panose="020B0604020202020204" pitchFamily="34" charset="0"/>
            <a:cs typeface="Arial" panose="020B0604020202020204" pitchFamily="34" charset="0"/>
          </a:endParaRPr>
        </a:p>
      </dgm:t>
    </dgm:pt>
    <dgm:pt modelId="{15960B78-5A77-4DBF-87EC-5FF98F2BEA47}">
      <dgm:prSet phldrT="[Text]"/>
      <dgm:spPr>
        <a:noFill/>
        <a:ln>
          <a:noFill/>
        </a:ln>
      </dgm:spPr>
      <dgm:t>
        <a:bodyPr/>
        <a:lstStyle/>
        <a:p>
          <a:r>
            <a:rPr lang="en-US" dirty="0">
              <a:latin typeface="Arial" panose="020B0604020202020204" pitchFamily="34" charset="0"/>
              <a:cs typeface="Arial" panose="020B0604020202020204" pitchFamily="34" charset="0"/>
            </a:rPr>
            <a:t> </a:t>
          </a:r>
        </a:p>
      </dgm:t>
    </dgm:pt>
    <dgm:pt modelId="{D7DDB315-15E4-414A-B674-647D7E70AC38}" type="sibTrans" cxnId="{E7EE144F-445B-421A-86AF-C6C81D74AC44}">
      <dgm:prSet/>
      <dgm:spPr/>
      <dgm:t>
        <a:bodyPr/>
        <a:lstStyle/>
        <a:p>
          <a:endParaRPr lang="en-US">
            <a:latin typeface="Arial" panose="020B0604020202020204" pitchFamily="34" charset="0"/>
            <a:cs typeface="Arial" panose="020B0604020202020204" pitchFamily="34" charset="0"/>
          </a:endParaRPr>
        </a:p>
      </dgm:t>
    </dgm:pt>
    <dgm:pt modelId="{2C79DAC7-1A9E-4847-ACB2-CBADF2C66C18}" type="parTrans" cxnId="{E7EE144F-445B-421A-86AF-C6C81D74AC44}">
      <dgm:prSet/>
      <dgm:spPr/>
      <dgm:t>
        <a:bodyPr/>
        <a:lstStyle/>
        <a:p>
          <a:endParaRPr lang="en-US">
            <a:latin typeface="Arial" panose="020B0604020202020204" pitchFamily="34" charset="0"/>
            <a:cs typeface="Arial" panose="020B0604020202020204" pitchFamily="34" charset="0"/>
          </a:endParaRPr>
        </a:p>
      </dgm:t>
    </dgm:pt>
    <dgm:pt modelId="{8E826F88-7A2B-46B9-82C2-AEC4F2D334B2}">
      <dgm:prSet phldrT="[Text]"/>
      <dgm:spPr>
        <a:solidFill>
          <a:srgbClr val="67C04D"/>
        </a:solidFill>
        <a:ln w="19050">
          <a:solidFill>
            <a:schemeClr val="bg1"/>
          </a:solidFill>
        </a:ln>
        <a:effectLst>
          <a:outerShdw blurRad="50800" dist="38100" dir="10800000" algn="r" rotWithShape="0">
            <a:prstClr val="black">
              <a:alpha val="40000"/>
            </a:prstClr>
          </a:outerShdw>
        </a:effectLst>
      </dgm:spPr>
      <dgm:t>
        <a:bodyPr/>
        <a:lstStyle/>
        <a:p>
          <a:r>
            <a:rPr lang="en-US" b="1" dirty="0">
              <a:solidFill>
                <a:srgbClr val="676767"/>
              </a:solidFill>
              <a:latin typeface="Arial" panose="020B0604020202020204" pitchFamily="34" charset="0"/>
              <a:cs typeface="Arial" panose="020B0604020202020204" pitchFamily="34" charset="0"/>
            </a:rPr>
            <a:t>Reduce</a:t>
          </a:r>
        </a:p>
      </dgm:t>
    </dgm:pt>
    <dgm:pt modelId="{5DCBAB9B-DF9F-4347-BB59-E76CF81A4CC0}" type="parTrans" cxnId="{DA6BDFDA-C0CB-4A05-8D6E-E0883FCCAC58}">
      <dgm:prSet/>
      <dgm:spPr/>
      <dgm:t>
        <a:bodyPr/>
        <a:lstStyle/>
        <a:p>
          <a:endParaRPr lang="en-US">
            <a:latin typeface="Arial" panose="020B0604020202020204" pitchFamily="34" charset="0"/>
            <a:cs typeface="Arial" panose="020B0604020202020204" pitchFamily="34" charset="0"/>
          </a:endParaRPr>
        </a:p>
      </dgm:t>
    </dgm:pt>
    <dgm:pt modelId="{FEA91A88-FBAD-4FC3-9440-57958633FCDB}" type="sibTrans" cxnId="{DA6BDFDA-C0CB-4A05-8D6E-E0883FCCAC58}">
      <dgm:prSet/>
      <dgm:spPr/>
      <dgm:t>
        <a:bodyPr/>
        <a:lstStyle/>
        <a:p>
          <a:endParaRPr lang="en-US">
            <a:latin typeface="Arial" panose="020B0604020202020204" pitchFamily="34" charset="0"/>
            <a:cs typeface="Arial" panose="020B0604020202020204" pitchFamily="34" charset="0"/>
          </a:endParaRPr>
        </a:p>
      </dgm:t>
    </dgm:pt>
    <dgm:pt modelId="{7C03EE84-2879-43F0-8C1F-0AE4326BB213}">
      <dgm:prSet phldrT="[Text]"/>
      <dgm:spPr>
        <a:solidFill>
          <a:srgbClr val="FBBB10"/>
        </a:solidFill>
        <a:ln w="19050">
          <a:solidFill>
            <a:schemeClr val="bg1"/>
          </a:solidFill>
        </a:ln>
        <a:effectLst>
          <a:outerShdw blurRad="50800" dist="38100" dir="10800000" algn="r" rotWithShape="0">
            <a:prstClr val="black">
              <a:alpha val="40000"/>
            </a:prstClr>
          </a:outerShdw>
        </a:effectLst>
      </dgm:spPr>
      <dgm:t>
        <a:bodyPr/>
        <a:lstStyle/>
        <a:p>
          <a:r>
            <a:rPr lang="en-US" b="1">
              <a:solidFill>
                <a:srgbClr val="676767"/>
              </a:solidFill>
              <a:latin typeface="Arial" panose="020B0604020202020204" pitchFamily="34" charset="0"/>
              <a:cs typeface="Arial" panose="020B0604020202020204" pitchFamily="34" charset="0"/>
            </a:rPr>
            <a:t>Reuse</a:t>
          </a:r>
          <a:endParaRPr lang="en-US" b="1" dirty="0">
            <a:solidFill>
              <a:srgbClr val="676767"/>
            </a:solidFill>
            <a:latin typeface="Arial" panose="020B0604020202020204" pitchFamily="34" charset="0"/>
            <a:cs typeface="Arial" panose="020B0604020202020204" pitchFamily="34" charset="0"/>
          </a:endParaRPr>
        </a:p>
      </dgm:t>
    </dgm:pt>
    <dgm:pt modelId="{5A6A9535-7ECA-4363-AF21-C72BF69F5931}" type="parTrans" cxnId="{F13C04EC-524C-443B-93F8-9EBEF7336AE9}">
      <dgm:prSet/>
      <dgm:spPr/>
      <dgm:t>
        <a:bodyPr/>
        <a:lstStyle/>
        <a:p>
          <a:endParaRPr lang="en-US">
            <a:latin typeface="Arial" panose="020B0604020202020204" pitchFamily="34" charset="0"/>
            <a:cs typeface="Arial" panose="020B0604020202020204" pitchFamily="34" charset="0"/>
          </a:endParaRPr>
        </a:p>
      </dgm:t>
    </dgm:pt>
    <dgm:pt modelId="{B70F3986-B570-47F1-AC52-ED7B6B88721B}" type="sibTrans" cxnId="{F13C04EC-524C-443B-93F8-9EBEF7336AE9}">
      <dgm:prSet/>
      <dgm:spPr/>
      <dgm:t>
        <a:bodyPr/>
        <a:lstStyle/>
        <a:p>
          <a:endParaRPr lang="en-US">
            <a:latin typeface="Arial" panose="020B0604020202020204" pitchFamily="34" charset="0"/>
            <a:cs typeface="Arial" panose="020B0604020202020204" pitchFamily="34" charset="0"/>
          </a:endParaRPr>
        </a:p>
      </dgm:t>
    </dgm:pt>
    <dgm:pt modelId="{CFAAC574-2F99-486E-B738-E12625B4F98E}">
      <dgm:prSet phldrT="[Text]"/>
      <dgm:spPr>
        <a:noFill/>
        <a:ln>
          <a:noFill/>
        </a:ln>
      </dgm:spPr>
      <dgm:t>
        <a:bodyPr/>
        <a:lstStyle/>
        <a:p>
          <a:endParaRPr lang="en-US" dirty="0">
            <a:latin typeface="Arial" panose="020B0604020202020204" pitchFamily="34" charset="0"/>
            <a:cs typeface="Arial" panose="020B0604020202020204" pitchFamily="34" charset="0"/>
          </a:endParaRPr>
        </a:p>
      </dgm:t>
    </dgm:pt>
    <dgm:pt modelId="{88E7C628-B7EB-4404-92DB-1182F22B8C0B}" type="parTrans" cxnId="{D3F44433-4249-47F6-9115-6CA5FB1591AB}">
      <dgm:prSet/>
      <dgm:spPr/>
      <dgm:t>
        <a:bodyPr/>
        <a:lstStyle/>
        <a:p>
          <a:endParaRPr lang="en-US">
            <a:latin typeface="Arial" panose="020B0604020202020204" pitchFamily="34" charset="0"/>
            <a:cs typeface="Arial" panose="020B0604020202020204" pitchFamily="34" charset="0"/>
          </a:endParaRPr>
        </a:p>
      </dgm:t>
    </dgm:pt>
    <dgm:pt modelId="{B18E6025-239B-49FA-98DB-B6E4C5FDBE2F}" type="sibTrans" cxnId="{D3F44433-4249-47F6-9115-6CA5FB1591AB}">
      <dgm:prSet/>
      <dgm:spPr/>
      <dgm:t>
        <a:bodyPr/>
        <a:lstStyle/>
        <a:p>
          <a:endParaRPr lang="en-US">
            <a:latin typeface="Arial" panose="020B0604020202020204" pitchFamily="34" charset="0"/>
            <a:cs typeface="Arial" panose="020B0604020202020204" pitchFamily="34" charset="0"/>
          </a:endParaRPr>
        </a:p>
      </dgm:t>
    </dgm:pt>
    <dgm:pt modelId="{0AA2A09B-6150-4482-9FFB-6F869BD5D891}">
      <dgm:prSet phldrT="[Text]"/>
      <dgm:spPr>
        <a:noFill/>
        <a:ln>
          <a:noFill/>
        </a:ln>
      </dgm:spPr>
      <dgm:t>
        <a:bodyPr/>
        <a:lstStyle/>
        <a:p>
          <a:endParaRPr lang="en-US" dirty="0">
            <a:latin typeface="Arial" panose="020B0604020202020204" pitchFamily="34" charset="0"/>
            <a:cs typeface="Arial" panose="020B0604020202020204" pitchFamily="34" charset="0"/>
          </a:endParaRPr>
        </a:p>
      </dgm:t>
    </dgm:pt>
    <dgm:pt modelId="{A5D708CC-CD8D-4A63-8D56-E1CD477D04D4}" type="parTrans" cxnId="{147B7B42-F8E7-4E47-9FF7-D69D21844E92}">
      <dgm:prSet/>
      <dgm:spPr/>
      <dgm:t>
        <a:bodyPr/>
        <a:lstStyle/>
        <a:p>
          <a:endParaRPr lang="en-US">
            <a:latin typeface="Arial" panose="020B0604020202020204" pitchFamily="34" charset="0"/>
            <a:cs typeface="Arial" panose="020B0604020202020204" pitchFamily="34" charset="0"/>
          </a:endParaRPr>
        </a:p>
      </dgm:t>
    </dgm:pt>
    <dgm:pt modelId="{58A2E808-15BA-493D-9DB9-426FDBD91C3C}" type="sibTrans" cxnId="{147B7B42-F8E7-4E47-9FF7-D69D21844E92}">
      <dgm:prSet/>
      <dgm:spPr/>
      <dgm:t>
        <a:bodyPr/>
        <a:lstStyle/>
        <a:p>
          <a:endParaRPr lang="en-US">
            <a:latin typeface="Arial" panose="020B0604020202020204" pitchFamily="34" charset="0"/>
            <a:cs typeface="Arial" panose="020B0604020202020204" pitchFamily="34" charset="0"/>
          </a:endParaRPr>
        </a:p>
      </dgm:t>
    </dgm:pt>
    <dgm:pt modelId="{EAE1DA9B-3B32-479D-A4A0-471518DC35AD}">
      <dgm:prSet phldrT="[Text]"/>
      <dgm:spPr>
        <a:noFill/>
        <a:ln>
          <a:noFill/>
        </a:ln>
      </dgm:spPr>
      <dgm:t>
        <a:bodyPr/>
        <a:lstStyle/>
        <a:p>
          <a:endParaRPr lang="en-US" dirty="0">
            <a:latin typeface="Arial" panose="020B0604020202020204" pitchFamily="34" charset="0"/>
            <a:cs typeface="Arial" panose="020B0604020202020204" pitchFamily="34" charset="0"/>
          </a:endParaRPr>
        </a:p>
      </dgm:t>
    </dgm:pt>
    <dgm:pt modelId="{6505A3CC-8E80-41A7-81AD-FF4908D1872E}" type="parTrans" cxnId="{2D211485-30D1-4FDE-9304-0EF215094C54}">
      <dgm:prSet/>
      <dgm:spPr/>
      <dgm:t>
        <a:bodyPr/>
        <a:lstStyle/>
        <a:p>
          <a:endParaRPr lang="en-US">
            <a:latin typeface="Arial" panose="020B0604020202020204" pitchFamily="34" charset="0"/>
            <a:cs typeface="Arial" panose="020B0604020202020204" pitchFamily="34" charset="0"/>
          </a:endParaRPr>
        </a:p>
      </dgm:t>
    </dgm:pt>
    <dgm:pt modelId="{0C8359C6-DCA4-42CD-BDDC-D12F3AFA8510}" type="sibTrans" cxnId="{2D211485-30D1-4FDE-9304-0EF215094C54}">
      <dgm:prSet/>
      <dgm:spPr/>
      <dgm:t>
        <a:bodyPr/>
        <a:lstStyle/>
        <a:p>
          <a:endParaRPr lang="en-US">
            <a:latin typeface="Arial" panose="020B0604020202020204" pitchFamily="34" charset="0"/>
            <a:cs typeface="Arial" panose="020B0604020202020204" pitchFamily="34" charset="0"/>
          </a:endParaRPr>
        </a:p>
      </dgm:t>
    </dgm:pt>
    <dgm:pt modelId="{84332F6C-5EBC-4B21-88C8-654B934DA298}">
      <dgm:prSet phldrT="[Text]"/>
      <dgm:spPr>
        <a:noFill/>
        <a:ln>
          <a:noFill/>
        </a:ln>
      </dgm:spPr>
      <dgm:t>
        <a:bodyPr/>
        <a:lstStyle/>
        <a:p>
          <a:endParaRPr lang="en-US" dirty="0">
            <a:latin typeface="Arial" panose="020B0604020202020204" pitchFamily="34" charset="0"/>
            <a:cs typeface="Arial" panose="020B0604020202020204" pitchFamily="34" charset="0"/>
          </a:endParaRPr>
        </a:p>
      </dgm:t>
    </dgm:pt>
    <dgm:pt modelId="{1426FEB6-4D2D-419F-BBAA-B13899C7E4B0}" type="parTrans" cxnId="{F69D1813-8632-4338-AB18-4D64D7A4CCA7}">
      <dgm:prSet/>
      <dgm:spPr/>
      <dgm:t>
        <a:bodyPr/>
        <a:lstStyle/>
        <a:p>
          <a:endParaRPr lang="en-US">
            <a:latin typeface="Arial" panose="020B0604020202020204" pitchFamily="34" charset="0"/>
            <a:cs typeface="Arial" panose="020B0604020202020204" pitchFamily="34" charset="0"/>
          </a:endParaRPr>
        </a:p>
      </dgm:t>
    </dgm:pt>
    <dgm:pt modelId="{1149DCDA-6A0D-4380-B83C-E3E13481D958}" type="sibTrans" cxnId="{F69D1813-8632-4338-AB18-4D64D7A4CCA7}">
      <dgm:prSet/>
      <dgm:spPr/>
      <dgm:t>
        <a:bodyPr/>
        <a:lstStyle/>
        <a:p>
          <a:endParaRPr lang="en-US">
            <a:latin typeface="Arial" panose="020B0604020202020204" pitchFamily="34" charset="0"/>
            <a:cs typeface="Arial" panose="020B0604020202020204" pitchFamily="34" charset="0"/>
          </a:endParaRPr>
        </a:p>
      </dgm:t>
    </dgm:pt>
    <dgm:pt modelId="{BA15885E-BB7C-481E-8751-3CC4CD170187}">
      <dgm:prSet phldrT="[Text]"/>
      <dgm:spPr>
        <a:solidFill>
          <a:srgbClr val="E94D36"/>
        </a:solidFill>
        <a:ln w="19050">
          <a:solidFill>
            <a:schemeClr val="bg1"/>
          </a:solidFill>
        </a:ln>
        <a:effectLst>
          <a:outerShdw blurRad="50800" dist="38100" dir="10800000" algn="r" rotWithShape="0">
            <a:prstClr val="black">
              <a:alpha val="40000"/>
            </a:prstClr>
          </a:outerShdw>
        </a:effectLst>
      </dgm:spPr>
      <dgm:t>
        <a:bodyPr/>
        <a:lstStyle/>
        <a:p>
          <a:r>
            <a:rPr lang="en-US" b="1" dirty="0">
              <a:solidFill>
                <a:srgbClr val="676767"/>
              </a:solidFill>
              <a:latin typeface="Arial" panose="020B0604020202020204" pitchFamily="34" charset="0"/>
              <a:cs typeface="Arial" panose="020B0604020202020204" pitchFamily="34" charset="0"/>
            </a:rPr>
            <a:t>Dispose</a:t>
          </a:r>
        </a:p>
      </dgm:t>
    </dgm:pt>
    <dgm:pt modelId="{7EBEB918-61AD-4597-9A02-EDA9B838BB98}" type="sibTrans" cxnId="{1F388820-D3FD-4EA7-BDB0-191AFB2C17C2}">
      <dgm:prSet/>
      <dgm:spPr/>
      <dgm:t>
        <a:bodyPr/>
        <a:lstStyle/>
        <a:p>
          <a:endParaRPr lang="en-US">
            <a:latin typeface="Arial" panose="020B0604020202020204" pitchFamily="34" charset="0"/>
            <a:cs typeface="Arial" panose="020B0604020202020204" pitchFamily="34" charset="0"/>
          </a:endParaRPr>
        </a:p>
      </dgm:t>
    </dgm:pt>
    <dgm:pt modelId="{0C950411-857E-4565-8511-FCD46FD1AC68}" type="parTrans" cxnId="{1F388820-D3FD-4EA7-BDB0-191AFB2C17C2}">
      <dgm:prSet/>
      <dgm:spPr/>
      <dgm:t>
        <a:bodyPr/>
        <a:lstStyle/>
        <a:p>
          <a:endParaRPr lang="en-US">
            <a:latin typeface="Arial" panose="020B0604020202020204" pitchFamily="34" charset="0"/>
            <a:cs typeface="Arial" panose="020B0604020202020204" pitchFamily="34" charset="0"/>
          </a:endParaRPr>
        </a:p>
      </dgm:t>
    </dgm:pt>
    <dgm:pt modelId="{0399A772-E65D-406D-B5B1-FA2CE3E92E2A}" type="pres">
      <dgm:prSet presAssocID="{65CC117C-DC8B-483C-8356-366A3956C778}" presName="Name0" presStyleCnt="0">
        <dgm:presLayoutVars>
          <dgm:dir/>
          <dgm:animLvl val="lvl"/>
          <dgm:resizeHandles val="exact"/>
        </dgm:presLayoutVars>
      </dgm:prSet>
      <dgm:spPr/>
    </dgm:pt>
    <dgm:pt modelId="{4FACB04D-9B92-43F9-8702-530CF53C01E6}" type="pres">
      <dgm:prSet presAssocID="{2397BB3C-E318-4EA2-B106-45E9677E5534}" presName="Name8" presStyleCnt="0"/>
      <dgm:spPr/>
    </dgm:pt>
    <dgm:pt modelId="{AD5D4698-ADA8-44E4-AF11-03FB4FA15600}" type="pres">
      <dgm:prSet presAssocID="{2397BB3C-E318-4EA2-B106-45E9677E5534}" presName="level" presStyleLbl="node1" presStyleIdx="0" presStyleCnt="10">
        <dgm:presLayoutVars>
          <dgm:chMax val="1"/>
          <dgm:bulletEnabled val="1"/>
        </dgm:presLayoutVars>
      </dgm:prSet>
      <dgm:spPr/>
      <dgm:t>
        <a:bodyPr/>
        <a:lstStyle/>
        <a:p>
          <a:endParaRPr lang="en-US"/>
        </a:p>
      </dgm:t>
    </dgm:pt>
    <dgm:pt modelId="{421984A6-51F6-40CB-8B73-0E253E3A30FA}" type="pres">
      <dgm:prSet presAssocID="{2397BB3C-E318-4EA2-B106-45E9677E5534}" presName="levelTx" presStyleLbl="revTx" presStyleIdx="0" presStyleCnt="0">
        <dgm:presLayoutVars>
          <dgm:chMax val="1"/>
          <dgm:bulletEnabled val="1"/>
        </dgm:presLayoutVars>
      </dgm:prSet>
      <dgm:spPr/>
      <dgm:t>
        <a:bodyPr/>
        <a:lstStyle/>
        <a:p>
          <a:endParaRPr lang="en-US"/>
        </a:p>
      </dgm:t>
    </dgm:pt>
    <dgm:pt modelId="{0730600A-C0F5-4BD8-A21B-1016AF32662F}" type="pres">
      <dgm:prSet presAssocID="{8E826F88-7A2B-46B9-82C2-AEC4F2D334B2}" presName="Name8" presStyleCnt="0"/>
      <dgm:spPr/>
    </dgm:pt>
    <dgm:pt modelId="{1C7BA309-3021-4B0F-8915-1D5576F4A6C9}" type="pres">
      <dgm:prSet presAssocID="{8E826F88-7A2B-46B9-82C2-AEC4F2D334B2}" presName="level" presStyleLbl="node1" presStyleIdx="1" presStyleCnt="10">
        <dgm:presLayoutVars>
          <dgm:chMax val="1"/>
          <dgm:bulletEnabled val="1"/>
        </dgm:presLayoutVars>
      </dgm:prSet>
      <dgm:spPr/>
      <dgm:t>
        <a:bodyPr/>
        <a:lstStyle/>
        <a:p>
          <a:endParaRPr lang="en-US"/>
        </a:p>
      </dgm:t>
    </dgm:pt>
    <dgm:pt modelId="{97FD4D0F-79B8-44DC-88F1-6D2968C212D6}" type="pres">
      <dgm:prSet presAssocID="{8E826F88-7A2B-46B9-82C2-AEC4F2D334B2}" presName="levelTx" presStyleLbl="revTx" presStyleIdx="0" presStyleCnt="0">
        <dgm:presLayoutVars>
          <dgm:chMax val="1"/>
          <dgm:bulletEnabled val="1"/>
        </dgm:presLayoutVars>
      </dgm:prSet>
      <dgm:spPr/>
      <dgm:t>
        <a:bodyPr/>
        <a:lstStyle/>
        <a:p>
          <a:endParaRPr lang="en-US"/>
        </a:p>
      </dgm:t>
    </dgm:pt>
    <dgm:pt modelId="{A0744EAB-7561-4D11-AC9A-C161C94F2DA2}" type="pres">
      <dgm:prSet presAssocID="{7C03EE84-2879-43F0-8C1F-0AE4326BB213}" presName="Name8" presStyleCnt="0"/>
      <dgm:spPr/>
    </dgm:pt>
    <dgm:pt modelId="{790BD0D8-E111-4697-81A4-5CCF38427FBB}" type="pres">
      <dgm:prSet presAssocID="{7C03EE84-2879-43F0-8C1F-0AE4326BB213}" presName="level" presStyleLbl="node1" presStyleIdx="2" presStyleCnt="10">
        <dgm:presLayoutVars>
          <dgm:chMax val="1"/>
          <dgm:bulletEnabled val="1"/>
        </dgm:presLayoutVars>
      </dgm:prSet>
      <dgm:spPr/>
      <dgm:t>
        <a:bodyPr/>
        <a:lstStyle/>
        <a:p>
          <a:endParaRPr lang="en-US"/>
        </a:p>
      </dgm:t>
    </dgm:pt>
    <dgm:pt modelId="{525A6FEF-1471-43E4-B449-D2AEAD1D147B}" type="pres">
      <dgm:prSet presAssocID="{7C03EE84-2879-43F0-8C1F-0AE4326BB213}" presName="levelTx" presStyleLbl="revTx" presStyleIdx="0" presStyleCnt="0">
        <dgm:presLayoutVars>
          <dgm:chMax val="1"/>
          <dgm:bulletEnabled val="1"/>
        </dgm:presLayoutVars>
      </dgm:prSet>
      <dgm:spPr/>
      <dgm:t>
        <a:bodyPr/>
        <a:lstStyle/>
        <a:p>
          <a:endParaRPr lang="en-US"/>
        </a:p>
      </dgm:t>
    </dgm:pt>
    <dgm:pt modelId="{4C1E4969-6639-4C31-8838-96A12BE5F37C}" type="pres">
      <dgm:prSet presAssocID="{E5A61A3A-BFCE-485F-BE0A-9C976D1C3BD8}" presName="Name8" presStyleCnt="0"/>
      <dgm:spPr/>
    </dgm:pt>
    <dgm:pt modelId="{2DA5425E-956C-496F-ABAE-FD3DBB0DD2D6}" type="pres">
      <dgm:prSet presAssocID="{E5A61A3A-BFCE-485F-BE0A-9C976D1C3BD8}" presName="level" presStyleLbl="node1" presStyleIdx="3" presStyleCnt="10">
        <dgm:presLayoutVars>
          <dgm:chMax val="1"/>
          <dgm:bulletEnabled val="1"/>
        </dgm:presLayoutVars>
      </dgm:prSet>
      <dgm:spPr/>
      <dgm:t>
        <a:bodyPr/>
        <a:lstStyle/>
        <a:p>
          <a:endParaRPr lang="en-US"/>
        </a:p>
      </dgm:t>
    </dgm:pt>
    <dgm:pt modelId="{10953F93-5A53-456A-BD5E-AEC7B3DB7A23}" type="pres">
      <dgm:prSet presAssocID="{E5A61A3A-BFCE-485F-BE0A-9C976D1C3BD8}" presName="levelTx" presStyleLbl="revTx" presStyleIdx="0" presStyleCnt="0">
        <dgm:presLayoutVars>
          <dgm:chMax val="1"/>
          <dgm:bulletEnabled val="1"/>
        </dgm:presLayoutVars>
      </dgm:prSet>
      <dgm:spPr/>
      <dgm:t>
        <a:bodyPr/>
        <a:lstStyle/>
        <a:p>
          <a:endParaRPr lang="en-US"/>
        </a:p>
      </dgm:t>
    </dgm:pt>
    <dgm:pt modelId="{AE7F56F0-02CE-440E-9B50-3A6706297D16}" type="pres">
      <dgm:prSet presAssocID="{BA15885E-BB7C-481E-8751-3CC4CD170187}" presName="Name8" presStyleCnt="0"/>
      <dgm:spPr/>
    </dgm:pt>
    <dgm:pt modelId="{78A8AFDA-60ED-45AF-ACD2-B49CED7FCD44}" type="pres">
      <dgm:prSet presAssocID="{BA15885E-BB7C-481E-8751-3CC4CD170187}" presName="level" presStyleLbl="node1" presStyleIdx="4" presStyleCnt="10">
        <dgm:presLayoutVars>
          <dgm:chMax val="1"/>
          <dgm:bulletEnabled val="1"/>
        </dgm:presLayoutVars>
      </dgm:prSet>
      <dgm:spPr/>
      <dgm:t>
        <a:bodyPr/>
        <a:lstStyle/>
        <a:p>
          <a:endParaRPr lang="en-US"/>
        </a:p>
      </dgm:t>
    </dgm:pt>
    <dgm:pt modelId="{79F05B96-ADA2-4467-9BE8-6E07078CC201}" type="pres">
      <dgm:prSet presAssocID="{BA15885E-BB7C-481E-8751-3CC4CD170187}" presName="levelTx" presStyleLbl="revTx" presStyleIdx="0" presStyleCnt="0">
        <dgm:presLayoutVars>
          <dgm:chMax val="1"/>
          <dgm:bulletEnabled val="1"/>
        </dgm:presLayoutVars>
      </dgm:prSet>
      <dgm:spPr/>
      <dgm:t>
        <a:bodyPr/>
        <a:lstStyle/>
        <a:p>
          <a:endParaRPr lang="en-US"/>
        </a:p>
      </dgm:t>
    </dgm:pt>
    <dgm:pt modelId="{401FE631-D2A9-4B4C-8DBF-496131032C33}" type="pres">
      <dgm:prSet presAssocID="{84332F6C-5EBC-4B21-88C8-654B934DA298}" presName="Name8" presStyleCnt="0"/>
      <dgm:spPr/>
    </dgm:pt>
    <dgm:pt modelId="{AA911D5F-76A6-472C-A59C-E10ECBC20397}" type="pres">
      <dgm:prSet presAssocID="{84332F6C-5EBC-4B21-88C8-654B934DA298}" presName="level" presStyleLbl="node1" presStyleIdx="5" presStyleCnt="10">
        <dgm:presLayoutVars>
          <dgm:chMax val="1"/>
          <dgm:bulletEnabled val="1"/>
        </dgm:presLayoutVars>
      </dgm:prSet>
      <dgm:spPr/>
      <dgm:t>
        <a:bodyPr/>
        <a:lstStyle/>
        <a:p>
          <a:endParaRPr lang="en-US"/>
        </a:p>
      </dgm:t>
    </dgm:pt>
    <dgm:pt modelId="{6821EA90-8035-4B77-A1BB-A376D96002E7}" type="pres">
      <dgm:prSet presAssocID="{84332F6C-5EBC-4B21-88C8-654B934DA298}" presName="levelTx" presStyleLbl="revTx" presStyleIdx="0" presStyleCnt="0">
        <dgm:presLayoutVars>
          <dgm:chMax val="1"/>
          <dgm:bulletEnabled val="1"/>
        </dgm:presLayoutVars>
      </dgm:prSet>
      <dgm:spPr/>
      <dgm:t>
        <a:bodyPr/>
        <a:lstStyle/>
        <a:p>
          <a:endParaRPr lang="en-US"/>
        </a:p>
      </dgm:t>
    </dgm:pt>
    <dgm:pt modelId="{55A3BCDB-4E3A-4985-88B3-6400CAB312C6}" type="pres">
      <dgm:prSet presAssocID="{EAE1DA9B-3B32-479D-A4A0-471518DC35AD}" presName="Name8" presStyleCnt="0"/>
      <dgm:spPr/>
    </dgm:pt>
    <dgm:pt modelId="{9108D4BF-2F86-48FA-B9BF-323340792143}" type="pres">
      <dgm:prSet presAssocID="{EAE1DA9B-3B32-479D-A4A0-471518DC35AD}" presName="level" presStyleLbl="node1" presStyleIdx="6" presStyleCnt="10">
        <dgm:presLayoutVars>
          <dgm:chMax val="1"/>
          <dgm:bulletEnabled val="1"/>
        </dgm:presLayoutVars>
      </dgm:prSet>
      <dgm:spPr/>
      <dgm:t>
        <a:bodyPr/>
        <a:lstStyle/>
        <a:p>
          <a:endParaRPr lang="en-US"/>
        </a:p>
      </dgm:t>
    </dgm:pt>
    <dgm:pt modelId="{F9B1F272-48CB-472C-91B3-F92D58CE758C}" type="pres">
      <dgm:prSet presAssocID="{EAE1DA9B-3B32-479D-A4A0-471518DC35AD}" presName="levelTx" presStyleLbl="revTx" presStyleIdx="0" presStyleCnt="0">
        <dgm:presLayoutVars>
          <dgm:chMax val="1"/>
          <dgm:bulletEnabled val="1"/>
        </dgm:presLayoutVars>
      </dgm:prSet>
      <dgm:spPr/>
      <dgm:t>
        <a:bodyPr/>
        <a:lstStyle/>
        <a:p>
          <a:endParaRPr lang="en-US"/>
        </a:p>
      </dgm:t>
    </dgm:pt>
    <dgm:pt modelId="{DCBDDD2B-1C3C-4488-A6CF-407C6767C63A}" type="pres">
      <dgm:prSet presAssocID="{0AA2A09B-6150-4482-9FFB-6F869BD5D891}" presName="Name8" presStyleCnt="0"/>
      <dgm:spPr/>
    </dgm:pt>
    <dgm:pt modelId="{DE379174-BD5E-484B-8C57-F4316B6EFF73}" type="pres">
      <dgm:prSet presAssocID="{0AA2A09B-6150-4482-9FFB-6F869BD5D891}" presName="level" presStyleLbl="node1" presStyleIdx="7" presStyleCnt="10">
        <dgm:presLayoutVars>
          <dgm:chMax val="1"/>
          <dgm:bulletEnabled val="1"/>
        </dgm:presLayoutVars>
      </dgm:prSet>
      <dgm:spPr/>
      <dgm:t>
        <a:bodyPr/>
        <a:lstStyle/>
        <a:p>
          <a:endParaRPr lang="en-US"/>
        </a:p>
      </dgm:t>
    </dgm:pt>
    <dgm:pt modelId="{DE86EAD9-6DA8-453B-A49C-E41FFF77C97E}" type="pres">
      <dgm:prSet presAssocID="{0AA2A09B-6150-4482-9FFB-6F869BD5D891}" presName="levelTx" presStyleLbl="revTx" presStyleIdx="0" presStyleCnt="0">
        <dgm:presLayoutVars>
          <dgm:chMax val="1"/>
          <dgm:bulletEnabled val="1"/>
        </dgm:presLayoutVars>
      </dgm:prSet>
      <dgm:spPr/>
      <dgm:t>
        <a:bodyPr/>
        <a:lstStyle/>
        <a:p>
          <a:endParaRPr lang="en-US"/>
        </a:p>
      </dgm:t>
    </dgm:pt>
    <dgm:pt modelId="{03F8520B-8688-48AF-B5A4-28DEB1FC61CF}" type="pres">
      <dgm:prSet presAssocID="{CFAAC574-2F99-486E-B738-E12625B4F98E}" presName="Name8" presStyleCnt="0"/>
      <dgm:spPr/>
    </dgm:pt>
    <dgm:pt modelId="{5656AD72-5E81-4F8A-8972-9C6B329D0161}" type="pres">
      <dgm:prSet presAssocID="{CFAAC574-2F99-486E-B738-E12625B4F98E}" presName="level" presStyleLbl="node1" presStyleIdx="8" presStyleCnt="10">
        <dgm:presLayoutVars>
          <dgm:chMax val="1"/>
          <dgm:bulletEnabled val="1"/>
        </dgm:presLayoutVars>
      </dgm:prSet>
      <dgm:spPr/>
      <dgm:t>
        <a:bodyPr/>
        <a:lstStyle/>
        <a:p>
          <a:endParaRPr lang="en-US"/>
        </a:p>
      </dgm:t>
    </dgm:pt>
    <dgm:pt modelId="{42A50306-3715-4A09-AA2B-1234247AE60D}" type="pres">
      <dgm:prSet presAssocID="{CFAAC574-2F99-486E-B738-E12625B4F98E}" presName="levelTx" presStyleLbl="revTx" presStyleIdx="0" presStyleCnt="0">
        <dgm:presLayoutVars>
          <dgm:chMax val="1"/>
          <dgm:bulletEnabled val="1"/>
        </dgm:presLayoutVars>
      </dgm:prSet>
      <dgm:spPr/>
      <dgm:t>
        <a:bodyPr/>
        <a:lstStyle/>
        <a:p>
          <a:endParaRPr lang="en-US"/>
        </a:p>
      </dgm:t>
    </dgm:pt>
    <dgm:pt modelId="{956E5CD3-C28D-4239-A029-2A6FC08DFE27}" type="pres">
      <dgm:prSet presAssocID="{15960B78-5A77-4DBF-87EC-5FF98F2BEA47}" presName="Name8" presStyleCnt="0"/>
      <dgm:spPr/>
    </dgm:pt>
    <dgm:pt modelId="{66960C2F-44CC-479E-87A8-D0C9D984179E}" type="pres">
      <dgm:prSet presAssocID="{15960B78-5A77-4DBF-87EC-5FF98F2BEA47}" presName="level" presStyleLbl="node1" presStyleIdx="9" presStyleCnt="10">
        <dgm:presLayoutVars>
          <dgm:chMax val="1"/>
          <dgm:bulletEnabled val="1"/>
        </dgm:presLayoutVars>
      </dgm:prSet>
      <dgm:spPr/>
      <dgm:t>
        <a:bodyPr/>
        <a:lstStyle/>
        <a:p>
          <a:endParaRPr lang="en-US"/>
        </a:p>
      </dgm:t>
    </dgm:pt>
    <dgm:pt modelId="{D8B44FF0-0F65-4674-B6A0-A06D82562748}" type="pres">
      <dgm:prSet presAssocID="{15960B78-5A77-4DBF-87EC-5FF98F2BEA47}" presName="levelTx" presStyleLbl="revTx" presStyleIdx="0" presStyleCnt="0">
        <dgm:presLayoutVars>
          <dgm:chMax val="1"/>
          <dgm:bulletEnabled val="1"/>
        </dgm:presLayoutVars>
      </dgm:prSet>
      <dgm:spPr/>
      <dgm:t>
        <a:bodyPr/>
        <a:lstStyle/>
        <a:p>
          <a:endParaRPr lang="en-US"/>
        </a:p>
      </dgm:t>
    </dgm:pt>
  </dgm:ptLst>
  <dgm:cxnLst>
    <dgm:cxn modelId="{7C44294A-D203-4B87-B84C-21F951D30E1D}" srcId="{65CC117C-DC8B-483C-8356-366A3956C778}" destId="{2397BB3C-E318-4EA2-B106-45E9677E5534}" srcOrd="0" destOrd="0" parTransId="{978997AC-1EDC-4252-AB8E-F3C5F018EA7E}" sibTransId="{EDAD57AD-F90D-42A1-AED0-2F4B023BBE91}"/>
    <dgm:cxn modelId="{CBDC0733-A0D2-4196-98AB-3303DA322074}" type="presOf" srcId="{65CC117C-DC8B-483C-8356-366A3956C778}" destId="{0399A772-E65D-406D-B5B1-FA2CE3E92E2A}" srcOrd="0" destOrd="0" presId="urn:microsoft.com/office/officeart/2005/8/layout/pyramid3"/>
    <dgm:cxn modelId="{19DE0F0E-7B3A-4648-A6CD-614034649CEE}" type="presOf" srcId="{84332F6C-5EBC-4B21-88C8-654B934DA298}" destId="{6821EA90-8035-4B77-A1BB-A376D96002E7}" srcOrd="1" destOrd="0" presId="urn:microsoft.com/office/officeart/2005/8/layout/pyramid3"/>
    <dgm:cxn modelId="{3B88FF7A-BB14-407F-9225-4DC54345B26D}" type="presOf" srcId="{84332F6C-5EBC-4B21-88C8-654B934DA298}" destId="{AA911D5F-76A6-472C-A59C-E10ECBC20397}" srcOrd="0" destOrd="0" presId="urn:microsoft.com/office/officeart/2005/8/layout/pyramid3"/>
    <dgm:cxn modelId="{62597B39-58DD-4BB5-BB04-B4A53687F131}" type="presOf" srcId="{BA15885E-BB7C-481E-8751-3CC4CD170187}" destId="{79F05B96-ADA2-4467-9BE8-6E07078CC201}" srcOrd="1" destOrd="0" presId="urn:microsoft.com/office/officeart/2005/8/layout/pyramid3"/>
    <dgm:cxn modelId="{96335E24-8411-4B60-ADE2-2D3CA993D823}" type="presOf" srcId="{8E826F88-7A2B-46B9-82C2-AEC4F2D334B2}" destId="{97FD4D0F-79B8-44DC-88F1-6D2968C212D6}" srcOrd="1" destOrd="0" presId="urn:microsoft.com/office/officeart/2005/8/layout/pyramid3"/>
    <dgm:cxn modelId="{AFA99156-674F-4A8A-AD7C-E390D0D2BDB1}" type="presOf" srcId="{2397BB3C-E318-4EA2-B106-45E9677E5534}" destId="{AD5D4698-ADA8-44E4-AF11-03FB4FA15600}" srcOrd="0" destOrd="0" presId="urn:microsoft.com/office/officeart/2005/8/layout/pyramid3"/>
    <dgm:cxn modelId="{2D211485-30D1-4FDE-9304-0EF215094C54}" srcId="{65CC117C-DC8B-483C-8356-366A3956C778}" destId="{EAE1DA9B-3B32-479D-A4A0-471518DC35AD}" srcOrd="6" destOrd="0" parTransId="{6505A3CC-8E80-41A7-81AD-FF4908D1872E}" sibTransId="{0C8359C6-DCA4-42CD-BDDC-D12F3AFA8510}"/>
    <dgm:cxn modelId="{F13C04EC-524C-443B-93F8-9EBEF7336AE9}" srcId="{65CC117C-DC8B-483C-8356-366A3956C778}" destId="{7C03EE84-2879-43F0-8C1F-0AE4326BB213}" srcOrd="2" destOrd="0" parTransId="{5A6A9535-7ECA-4363-AF21-C72BF69F5931}" sibTransId="{B70F3986-B570-47F1-AC52-ED7B6B88721B}"/>
    <dgm:cxn modelId="{FADC8D58-15C0-4283-9547-342B84A3EA5B}" type="presOf" srcId="{CFAAC574-2F99-486E-B738-E12625B4F98E}" destId="{5656AD72-5E81-4F8A-8972-9C6B329D0161}" srcOrd="0" destOrd="0" presId="urn:microsoft.com/office/officeart/2005/8/layout/pyramid3"/>
    <dgm:cxn modelId="{F1EFBCF1-6209-4321-A0F6-DDE93443A465}" type="presOf" srcId="{E5A61A3A-BFCE-485F-BE0A-9C976D1C3BD8}" destId="{2DA5425E-956C-496F-ABAE-FD3DBB0DD2D6}" srcOrd="0" destOrd="0" presId="urn:microsoft.com/office/officeart/2005/8/layout/pyramid3"/>
    <dgm:cxn modelId="{CB115BB8-F80E-41C9-A284-BB6BDC96A89F}" type="presOf" srcId="{0AA2A09B-6150-4482-9FFB-6F869BD5D891}" destId="{DE379174-BD5E-484B-8C57-F4316B6EFF73}" srcOrd="0" destOrd="0" presId="urn:microsoft.com/office/officeart/2005/8/layout/pyramid3"/>
    <dgm:cxn modelId="{1BCC1306-6693-487A-8B0C-8DF0C3B7514F}" type="presOf" srcId="{7C03EE84-2879-43F0-8C1F-0AE4326BB213}" destId="{790BD0D8-E111-4697-81A4-5CCF38427FBB}" srcOrd="0" destOrd="0" presId="urn:microsoft.com/office/officeart/2005/8/layout/pyramid3"/>
    <dgm:cxn modelId="{1C715A97-0DD0-495E-8B18-E93E571E6523}" type="presOf" srcId="{CFAAC574-2F99-486E-B738-E12625B4F98E}" destId="{42A50306-3715-4A09-AA2B-1234247AE60D}" srcOrd="1" destOrd="0" presId="urn:microsoft.com/office/officeart/2005/8/layout/pyramid3"/>
    <dgm:cxn modelId="{2A48582E-A282-4878-8C0B-0A600F8A020C}" type="presOf" srcId="{EAE1DA9B-3B32-479D-A4A0-471518DC35AD}" destId="{9108D4BF-2F86-48FA-B9BF-323340792143}" srcOrd="0" destOrd="0" presId="urn:microsoft.com/office/officeart/2005/8/layout/pyramid3"/>
    <dgm:cxn modelId="{A6B55E0D-C4BE-45F3-9A65-5545DD4E1E35}" type="presOf" srcId="{2397BB3C-E318-4EA2-B106-45E9677E5534}" destId="{421984A6-51F6-40CB-8B73-0E253E3A30FA}" srcOrd="1" destOrd="0" presId="urn:microsoft.com/office/officeart/2005/8/layout/pyramid3"/>
    <dgm:cxn modelId="{F69D1813-8632-4338-AB18-4D64D7A4CCA7}" srcId="{65CC117C-DC8B-483C-8356-366A3956C778}" destId="{84332F6C-5EBC-4B21-88C8-654B934DA298}" srcOrd="5" destOrd="0" parTransId="{1426FEB6-4D2D-419F-BBAA-B13899C7E4B0}" sibTransId="{1149DCDA-6A0D-4380-B83C-E3E13481D958}"/>
    <dgm:cxn modelId="{327A6A56-7EE5-48C6-9B77-DAAA179B43F1}" srcId="{65CC117C-DC8B-483C-8356-366A3956C778}" destId="{E5A61A3A-BFCE-485F-BE0A-9C976D1C3BD8}" srcOrd="3" destOrd="0" parTransId="{1A7F34C7-AF76-4E0B-8CA3-E13D0E2D2070}" sibTransId="{FF756701-23DD-443E-9469-D7F294E89138}"/>
    <dgm:cxn modelId="{4D289FFE-18DC-4C27-8534-61FDCF19DE4D}" type="presOf" srcId="{0AA2A09B-6150-4482-9FFB-6F869BD5D891}" destId="{DE86EAD9-6DA8-453B-A49C-E41FFF77C97E}" srcOrd="1" destOrd="0" presId="urn:microsoft.com/office/officeart/2005/8/layout/pyramid3"/>
    <dgm:cxn modelId="{1BA22E35-E007-4D13-818F-DA8ABBD86043}" type="presOf" srcId="{7C03EE84-2879-43F0-8C1F-0AE4326BB213}" destId="{525A6FEF-1471-43E4-B449-D2AEAD1D147B}" srcOrd="1" destOrd="0" presId="urn:microsoft.com/office/officeart/2005/8/layout/pyramid3"/>
    <dgm:cxn modelId="{1F388820-D3FD-4EA7-BDB0-191AFB2C17C2}" srcId="{65CC117C-DC8B-483C-8356-366A3956C778}" destId="{BA15885E-BB7C-481E-8751-3CC4CD170187}" srcOrd="4" destOrd="0" parTransId="{0C950411-857E-4565-8511-FCD46FD1AC68}" sibTransId="{7EBEB918-61AD-4597-9A02-EDA9B838BB98}"/>
    <dgm:cxn modelId="{D3F44433-4249-47F6-9115-6CA5FB1591AB}" srcId="{65CC117C-DC8B-483C-8356-366A3956C778}" destId="{CFAAC574-2F99-486E-B738-E12625B4F98E}" srcOrd="8" destOrd="0" parTransId="{88E7C628-B7EB-4404-92DB-1182F22B8C0B}" sibTransId="{B18E6025-239B-49FA-98DB-B6E4C5FDBE2F}"/>
    <dgm:cxn modelId="{5B684B66-AC6C-4A2D-8CA0-B24D018A5323}" type="presOf" srcId="{15960B78-5A77-4DBF-87EC-5FF98F2BEA47}" destId="{D8B44FF0-0F65-4674-B6A0-A06D82562748}" srcOrd="1" destOrd="0" presId="urn:microsoft.com/office/officeart/2005/8/layout/pyramid3"/>
    <dgm:cxn modelId="{BC0A40CE-0D67-4A9E-8CCF-E0E2AFECD147}" type="presOf" srcId="{BA15885E-BB7C-481E-8751-3CC4CD170187}" destId="{78A8AFDA-60ED-45AF-ACD2-B49CED7FCD44}" srcOrd="0" destOrd="0" presId="urn:microsoft.com/office/officeart/2005/8/layout/pyramid3"/>
    <dgm:cxn modelId="{DA6BDFDA-C0CB-4A05-8D6E-E0883FCCAC58}" srcId="{65CC117C-DC8B-483C-8356-366A3956C778}" destId="{8E826F88-7A2B-46B9-82C2-AEC4F2D334B2}" srcOrd="1" destOrd="0" parTransId="{5DCBAB9B-DF9F-4347-BB59-E76CF81A4CC0}" sibTransId="{FEA91A88-FBAD-4FC3-9440-57958633FCDB}"/>
    <dgm:cxn modelId="{10705D73-60AC-41C5-9F17-F177E88D8794}" type="presOf" srcId="{E5A61A3A-BFCE-485F-BE0A-9C976D1C3BD8}" destId="{10953F93-5A53-456A-BD5E-AEC7B3DB7A23}" srcOrd="1" destOrd="0" presId="urn:microsoft.com/office/officeart/2005/8/layout/pyramid3"/>
    <dgm:cxn modelId="{219EE2EB-0490-4025-B4CE-7F7565BC072D}" type="presOf" srcId="{EAE1DA9B-3B32-479D-A4A0-471518DC35AD}" destId="{F9B1F272-48CB-472C-91B3-F92D58CE758C}" srcOrd="1" destOrd="0" presId="urn:microsoft.com/office/officeart/2005/8/layout/pyramid3"/>
    <dgm:cxn modelId="{878D58ED-39AF-4E6A-BAFB-F4B20DC5C223}" type="presOf" srcId="{15960B78-5A77-4DBF-87EC-5FF98F2BEA47}" destId="{66960C2F-44CC-479E-87A8-D0C9D984179E}" srcOrd="0" destOrd="0" presId="urn:microsoft.com/office/officeart/2005/8/layout/pyramid3"/>
    <dgm:cxn modelId="{48EAA9CA-607F-4FDE-8062-457BCF9EA04E}" type="presOf" srcId="{8E826F88-7A2B-46B9-82C2-AEC4F2D334B2}" destId="{1C7BA309-3021-4B0F-8915-1D5576F4A6C9}" srcOrd="0" destOrd="0" presId="urn:microsoft.com/office/officeart/2005/8/layout/pyramid3"/>
    <dgm:cxn modelId="{147B7B42-F8E7-4E47-9FF7-D69D21844E92}" srcId="{65CC117C-DC8B-483C-8356-366A3956C778}" destId="{0AA2A09B-6150-4482-9FFB-6F869BD5D891}" srcOrd="7" destOrd="0" parTransId="{A5D708CC-CD8D-4A63-8D56-E1CD477D04D4}" sibTransId="{58A2E808-15BA-493D-9DB9-426FDBD91C3C}"/>
    <dgm:cxn modelId="{E7EE144F-445B-421A-86AF-C6C81D74AC44}" srcId="{65CC117C-DC8B-483C-8356-366A3956C778}" destId="{15960B78-5A77-4DBF-87EC-5FF98F2BEA47}" srcOrd="9" destOrd="0" parTransId="{2C79DAC7-1A9E-4847-ACB2-CBADF2C66C18}" sibTransId="{D7DDB315-15E4-414A-B674-647D7E70AC38}"/>
    <dgm:cxn modelId="{F4D6E391-B968-49A7-A057-C54F14066267}" type="presParOf" srcId="{0399A772-E65D-406D-B5B1-FA2CE3E92E2A}" destId="{4FACB04D-9B92-43F9-8702-530CF53C01E6}" srcOrd="0" destOrd="0" presId="urn:microsoft.com/office/officeart/2005/8/layout/pyramid3"/>
    <dgm:cxn modelId="{935A6A38-3740-4FE6-9E97-70D6108CB513}" type="presParOf" srcId="{4FACB04D-9B92-43F9-8702-530CF53C01E6}" destId="{AD5D4698-ADA8-44E4-AF11-03FB4FA15600}" srcOrd="0" destOrd="0" presId="urn:microsoft.com/office/officeart/2005/8/layout/pyramid3"/>
    <dgm:cxn modelId="{23E0CF24-C7A9-49DD-892B-3BCA09BF3BCB}" type="presParOf" srcId="{4FACB04D-9B92-43F9-8702-530CF53C01E6}" destId="{421984A6-51F6-40CB-8B73-0E253E3A30FA}" srcOrd="1" destOrd="0" presId="urn:microsoft.com/office/officeart/2005/8/layout/pyramid3"/>
    <dgm:cxn modelId="{790EA0F6-C457-4187-977E-E26FD0CA1C78}" type="presParOf" srcId="{0399A772-E65D-406D-B5B1-FA2CE3E92E2A}" destId="{0730600A-C0F5-4BD8-A21B-1016AF32662F}" srcOrd="1" destOrd="0" presId="urn:microsoft.com/office/officeart/2005/8/layout/pyramid3"/>
    <dgm:cxn modelId="{029A66CC-07C9-4CE9-80A9-24E6C69CD96E}" type="presParOf" srcId="{0730600A-C0F5-4BD8-A21B-1016AF32662F}" destId="{1C7BA309-3021-4B0F-8915-1D5576F4A6C9}" srcOrd="0" destOrd="0" presId="urn:microsoft.com/office/officeart/2005/8/layout/pyramid3"/>
    <dgm:cxn modelId="{3418766D-CD3A-46A8-A4E4-5B373D99BDF5}" type="presParOf" srcId="{0730600A-C0F5-4BD8-A21B-1016AF32662F}" destId="{97FD4D0F-79B8-44DC-88F1-6D2968C212D6}" srcOrd="1" destOrd="0" presId="urn:microsoft.com/office/officeart/2005/8/layout/pyramid3"/>
    <dgm:cxn modelId="{F6AE846D-9E54-4E8C-AA61-3FBB9908DBC1}" type="presParOf" srcId="{0399A772-E65D-406D-B5B1-FA2CE3E92E2A}" destId="{A0744EAB-7561-4D11-AC9A-C161C94F2DA2}" srcOrd="2" destOrd="0" presId="urn:microsoft.com/office/officeart/2005/8/layout/pyramid3"/>
    <dgm:cxn modelId="{FF22E62E-AB2E-4C68-AE02-FF62D1DB547B}" type="presParOf" srcId="{A0744EAB-7561-4D11-AC9A-C161C94F2DA2}" destId="{790BD0D8-E111-4697-81A4-5CCF38427FBB}" srcOrd="0" destOrd="0" presId="urn:microsoft.com/office/officeart/2005/8/layout/pyramid3"/>
    <dgm:cxn modelId="{C974C117-C220-4F4E-AB76-6F7B94E743D3}" type="presParOf" srcId="{A0744EAB-7561-4D11-AC9A-C161C94F2DA2}" destId="{525A6FEF-1471-43E4-B449-D2AEAD1D147B}" srcOrd="1" destOrd="0" presId="urn:microsoft.com/office/officeart/2005/8/layout/pyramid3"/>
    <dgm:cxn modelId="{C547EF11-2F9F-4ABC-B0F6-CC820F8379AF}" type="presParOf" srcId="{0399A772-E65D-406D-B5B1-FA2CE3E92E2A}" destId="{4C1E4969-6639-4C31-8838-96A12BE5F37C}" srcOrd="3" destOrd="0" presId="urn:microsoft.com/office/officeart/2005/8/layout/pyramid3"/>
    <dgm:cxn modelId="{4624956B-3AFC-4DA2-AE38-C53FFDF8A6B2}" type="presParOf" srcId="{4C1E4969-6639-4C31-8838-96A12BE5F37C}" destId="{2DA5425E-956C-496F-ABAE-FD3DBB0DD2D6}" srcOrd="0" destOrd="0" presId="urn:microsoft.com/office/officeart/2005/8/layout/pyramid3"/>
    <dgm:cxn modelId="{596F429F-ED92-4966-957F-7D64438CCFD8}" type="presParOf" srcId="{4C1E4969-6639-4C31-8838-96A12BE5F37C}" destId="{10953F93-5A53-456A-BD5E-AEC7B3DB7A23}" srcOrd="1" destOrd="0" presId="urn:microsoft.com/office/officeart/2005/8/layout/pyramid3"/>
    <dgm:cxn modelId="{DFAB5564-D25E-4BF8-A523-4AACAA496D95}" type="presParOf" srcId="{0399A772-E65D-406D-B5B1-FA2CE3E92E2A}" destId="{AE7F56F0-02CE-440E-9B50-3A6706297D16}" srcOrd="4" destOrd="0" presId="urn:microsoft.com/office/officeart/2005/8/layout/pyramid3"/>
    <dgm:cxn modelId="{EF3D06EA-A5A5-4EB6-8E07-BF870007A7B7}" type="presParOf" srcId="{AE7F56F0-02CE-440E-9B50-3A6706297D16}" destId="{78A8AFDA-60ED-45AF-ACD2-B49CED7FCD44}" srcOrd="0" destOrd="0" presId="urn:microsoft.com/office/officeart/2005/8/layout/pyramid3"/>
    <dgm:cxn modelId="{49ECA1ED-6350-4ED1-97B0-C4B3E99C9CED}" type="presParOf" srcId="{AE7F56F0-02CE-440E-9B50-3A6706297D16}" destId="{79F05B96-ADA2-4467-9BE8-6E07078CC201}" srcOrd="1" destOrd="0" presId="urn:microsoft.com/office/officeart/2005/8/layout/pyramid3"/>
    <dgm:cxn modelId="{442035C1-B5C3-4588-B78D-46D03F49AA47}" type="presParOf" srcId="{0399A772-E65D-406D-B5B1-FA2CE3E92E2A}" destId="{401FE631-D2A9-4B4C-8DBF-496131032C33}" srcOrd="5" destOrd="0" presId="urn:microsoft.com/office/officeart/2005/8/layout/pyramid3"/>
    <dgm:cxn modelId="{F4742F2E-DC0F-4411-B70B-7CAF812B79C0}" type="presParOf" srcId="{401FE631-D2A9-4B4C-8DBF-496131032C33}" destId="{AA911D5F-76A6-472C-A59C-E10ECBC20397}" srcOrd="0" destOrd="0" presId="urn:microsoft.com/office/officeart/2005/8/layout/pyramid3"/>
    <dgm:cxn modelId="{22E2EE4A-F86B-4496-B04C-77C6F996295B}" type="presParOf" srcId="{401FE631-D2A9-4B4C-8DBF-496131032C33}" destId="{6821EA90-8035-4B77-A1BB-A376D96002E7}" srcOrd="1" destOrd="0" presId="urn:microsoft.com/office/officeart/2005/8/layout/pyramid3"/>
    <dgm:cxn modelId="{0969E38C-6D21-4305-A226-15C5D2A2B88B}" type="presParOf" srcId="{0399A772-E65D-406D-B5B1-FA2CE3E92E2A}" destId="{55A3BCDB-4E3A-4985-88B3-6400CAB312C6}" srcOrd="6" destOrd="0" presId="urn:microsoft.com/office/officeart/2005/8/layout/pyramid3"/>
    <dgm:cxn modelId="{02251B73-5531-4922-BCFB-D90DDE938BD1}" type="presParOf" srcId="{55A3BCDB-4E3A-4985-88B3-6400CAB312C6}" destId="{9108D4BF-2F86-48FA-B9BF-323340792143}" srcOrd="0" destOrd="0" presId="urn:microsoft.com/office/officeart/2005/8/layout/pyramid3"/>
    <dgm:cxn modelId="{B3DD6CF0-3885-46EB-8911-81AAD5E419F5}" type="presParOf" srcId="{55A3BCDB-4E3A-4985-88B3-6400CAB312C6}" destId="{F9B1F272-48CB-472C-91B3-F92D58CE758C}" srcOrd="1" destOrd="0" presId="urn:microsoft.com/office/officeart/2005/8/layout/pyramid3"/>
    <dgm:cxn modelId="{6CFA1B9B-FAAC-46BC-ACC2-9C3592109CD8}" type="presParOf" srcId="{0399A772-E65D-406D-B5B1-FA2CE3E92E2A}" destId="{DCBDDD2B-1C3C-4488-A6CF-407C6767C63A}" srcOrd="7" destOrd="0" presId="urn:microsoft.com/office/officeart/2005/8/layout/pyramid3"/>
    <dgm:cxn modelId="{206440A8-9B25-4BF4-960E-F1E7FFFD74C8}" type="presParOf" srcId="{DCBDDD2B-1C3C-4488-A6CF-407C6767C63A}" destId="{DE379174-BD5E-484B-8C57-F4316B6EFF73}" srcOrd="0" destOrd="0" presId="urn:microsoft.com/office/officeart/2005/8/layout/pyramid3"/>
    <dgm:cxn modelId="{813D0179-F210-4030-A910-B5CFB1582A6C}" type="presParOf" srcId="{DCBDDD2B-1C3C-4488-A6CF-407C6767C63A}" destId="{DE86EAD9-6DA8-453B-A49C-E41FFF77C97E}" srcOrd="1" destOrd="0" presId="urn:microsoft.com/office/officeart/2005/8/layout/pyramid3"/>
    <dgm:cxn modelId="{769D512B-5B74-4B75-B6D8-2023A4C02531}" type="presParOf" srcId="{0399A772-E65D-406D-B5B1-FA2CE3E92E2A}" destId="{03F8520B-8688-48AF-B5A4-28DEB1FC61CF}" srcOrd="8" destOrd="0" presId="urn:microsoft.com/office/officeart/2005/8/layout/pyramid3"/>
    <dgm:cxn modelId="{893D5DB9-3AFD-4FDD-9CE8-04BD077F07BB}" type="presParOf" srcId="{03F8520B-8688-48AF-B5A4-28DEB1FC61CF}" destId="{5656AD72-5E81-4F8A-8972-9C6B329D0161}" srcOrd="0" destOrd="0" presId="urn:microsoft.com/office/officeart/2005/8/layout/pyramid3"/>
    <dgm:cxn modelId="{CBB58200-2244-48B0-901F-03E91CD7AF91}" type="presParOf" srcId="{03F8520B-8688-48AF-B5A4-28DEB1FC61CF}" destId="{42A50306-3715-4A09-AA2B-1234247AE60D}" srcOrd="1" destOrd="0" presId="urn:microsoft.com/office/officeart/2005/8/layout/pyramid3"/>
    <dgm:cxn modelId="{12BF5754-CDEA-4BAF-8ECE-E71DEE1617FF}" type="presParOf" srcId="{0399A772-E65D-406D-B5B1-FA2CE3E92E2A}" destId="{956E5CD3-C28D-4239-A029-2A6FC08DFE27}" srcOrd="9" destOrd="0" presId="urn:microsoft.com/office/officeart/2005/8/layout/pyramid3"/>
    <dgm:cxn modelId="{754A22FF-9544-4EA5-8E80-83F30C726911}" type="presParOf" srcId="{956E5CD3-C28D-4239-A029-2A6FC08DFE27}" destId="{66960C2F-44CC-479E-87A8-D0C9D984179E}" srcOrd="0" destOrd="0" presId="urn:microsoft.com/office/officeart/2005/8/layout/pyramid3"/>
    <dgm:cxn modelId="{2CD320E8-7D1D-47C3-9243-19C573C3D416}" type="presParOf" srcId="{956E5CD3-C28D-4239-A029-2A6FC08DFE27}" destId="{D8B44FF0-0F65-4674-B6A0-A06D82562748}" srcOrd="1" destOrd="0" presId="urn:microsoft.com/office/officeart/2005/8/layout/pyramid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D4698-ADA8-44E4-AF11-03FB4FA15600}">
      <dsp:nvSpPr>
        <dsp:cNvPr id="0" name=""/>
        <dsp:cNvSpPr/>
      </dsp:nvSpPr>
      <dsp:spPr>
        <a:xfrm rot="10800000">
          <a:off x="0" y="0"/>
          <a:ext cx="5057566" cy="652438"/>
        </a:xfrm>
        <a:prstGeom prst="trapezoid">
          <a:avLst>
            <a:gd name="adj" fmla="val 38759"/>
          </a:avLst>
        </a:prstGeom>
        <a:solidFill>
          <a:srgbClr val="00A788"/>
        </a:solidFill>
        <a:ln w="19050" cap="flat" cmpd="sng" algn="ctr">
          <a:solidFill>
            <a:schemeClr val="bg1"/>
          </a:solidFill>
          <a:prstDash val="solid"/>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b="1" kern="1200" dirty="0">
              <a:solidFill>
                <a:srgbClr val="676767"/>
              </a:solidFill>
              <a:latin typeface="Arial" panose="020B0604020202020204" pitchFamily="34" charset="0"/>
              <a:cs typeface="Arial" panose="020B0604020202020204" pitchFamily="34" charset="0"/>
            </a:rPr>
            <a:t>Prevent</a:t>
          </a:r>
        </a:p>
      </dsp:txBody>
      <dsp:txXfrm rot="-10800000">
        <a:off x="885074" y="0"/>
        <a:ext cx="3287417" cy="652438"/>
      </dsp:txXfrm>
    </dsp:sp>
    <dsp:sp modelId="{1C7BA309-3021-4B0F-8915-1D5576F4A6C9}">
      <dsp:nvSpPr>
        <dsp:cNvPr id="0" name=""/>
        <dsp:cNvSpPr/>
      </dsp:nvSpPr>
      <dsp:spPr>
        <a:xfrm rot="10800000">
          <a:off x="252878" y="652438"/>
          <a:ext cx="4551809" cy="652438"/>
        </a:xfrm>
        <a:prstGeom prst="trapezoid">
          <a:avLst>
            <a:gd name="adj" fmla="val 38759"/>
          </a:avLst>
        </a:prstGeom>
        <a:solidFill>
          <a:srgbClr val="67C04D"/>
        </a:solidFill>
        <a:ln w="19050" cap="flat" cmpd="sng" algn="ctr">
          <a:solidFill>
            <a:schemeClr val="bg1"/>
          </a:solidFill>
          <a:prstDash val="solid"/>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b="1" kern="1200" dirty="0">
              <a:solidFill>
                <a:srgbClr val="676767"/>
              </a:solidFill>
              <a:latin typeface="Arial" panose="020B0604020202020204" pitchFamily="34" charset="0"/>
              <a:cs typeface="Arial" panose="020B0604020202020204" pitchFamily="34" charset="0"/>
            </a:rPr>
            <a:t>Reduce</a:t>
          </a:r>
        </a:p>
      </dsp:txBody>
      <dsp:txXfrm rot="-10800000">
        <a:off x="1049444" y="652438"/>
        <a:ext cx="2958676" cy="652438"/>
      </dsp:txXfrm>
    </dsp:sp>
    <dsp:sp modelId="{790BD0D8-E111-4697-81A4-5CCF38427FBB}">
      <dsp:nvSpPr>
        <dsp:cNvPr id="0" name=""/>
        <dsp:cNvSpPr/>
      </dsp:nvSpPr>
      <dsp:spPr>
        <a:xfrm rot="10800000">
          <a:off x="505756" y="1304876"/>
          <a:ext cx="4046052" cy="652438"/>
        </a:xfrm>
        <a:prstGeom prst="trapezoid">
          <a:avLst>
            <a:gd name="adj" fmla="val 38759"/>
          </a:avLst>
        </a:prstGeom>
        <a:solidFill>
          <a:srgbClr val="FBBB10"/>
        </a:solidFill>
        <a:ln w="19050" cap="flat" cmpd="sng" algn="ctr">
          <a:solidFill>
            <a:schemeClr val="bg1"/>
          </a:solidFill>
          <a:prstDash val="solid"/>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b="1" kern="1200">
              <a:solidFill>
                <a:srgbClr val="676767"/>
              </a:solidFill>
              <a:latin typeface="Arial" panose="020B0604020202020204" pitchFamily="34" charset="0"/>
              <a:cs typeface="Arial" panose="020B0604020202020204" pitchFamily="34" charset="0"/>
            </a:rPr>
            <a:t>Reuse</a:t>
          </a:r>
          <a:endParaRPr lang="en-US" sz="3700" b="1" kern="1200" dirty="0">
            <a:solidFill>
              <a:srgbClr val="676767"/>
            </a:solidFill>
            <a:latin typeface="Arial" panose="020B0604020202020204" pitchFamily="34" charset="0"/>
            <a:cs typeface="Arial" panose="020B0604020202020204" pitchFamily="34" charset="0"/>
          </a:endParaRPr>
        </a:p>
      </dsp:txBody>
      <dsp:txXfrm rot="-10800000">
        <a:off x="1213815" y="1304876"/>
        <a:ext cx="2629934" cy="652438"/>
      </dsp:txXfrm>
    </dsp:sp>
    <dsp:sp modelId="{2DA5425E-956C-496F-ABAE-FD3DBB0DD2D6}">
      <dsp:nvSpPr>
        <dsp:cNvPr id="0" name=""/>
        <dsp:cNvSpPr/>
      </dsp:nvSpPr>
      <dsp:spPr>
        <a:xfrm rot="10800000">
          <a:off x="758634" y="1957314"/>
          <a:ext cx="3540296" cy="652438"/>
        </a:xfrm>
        <a:prstGeom prst="trapezoid">
          <a:avLst>
            <a:gd name="adj" fmla="val 38759"/>
          </a:avLst>
        </a:prstGeom>
        <a:solidFill>
          <a:srgbClr val="FF9D1B"/>
        </a:solidFill>
        <a:ln w="19050" cap="flat" cmpd="sng" algn="ctr">
          <a:solidFill>
            <a:schemeClr val="bg1"/>
          </a:solidFill>
          <a:prstDash val="solid"/>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b="1" kern="1200">
              <a:solidFill>
                <a:srgbClr val="676767"/>
              </a:solidFill>
              <a:latin typeface="Arial" panose="020B0604020202020204" pitchFamily="34" charset="0"/>
              <a:cs typeface="Arial" panose="020B0604020202020204" pitchFamily="34" charset="0"/>
            </a:rPr>
            <a:t>Recycle</a:t>
          </a:r>
          <a:endParaRPr lang="en-US" sz="3700" b="1" kern="1200" dirty="0">
            <a:solidFill>
              <a:srgbClr val="676767"/>
            </a:solidFill>
            <a:latin typeface="Arial" panose="020B0604020202020204" pitchFamily="34" charset="0"/>
            <a:cs typeface="Arial" panose="020B0604020202020204" pitchFamily="34" charset="0"/>
          </a:endParaRPr>
        </a:p>
      </dsp:txBody>
      <dsp:txXfrm rot="-10800000">
        <a:off x="1378186" y="1957314"/>
        <a:ext cx="2301192" cy="652438"/>
      </dsp:txXfrm>
    </dsp:sp>
    <dsp:sp modelId="{78A8AFDA-60ED-45AF-ACD2-B49CED7FCD44}">
      <dsp:nvSpPr>
        <dsp:cNvPr id="0" name=""/>
        <dsp:cNvSpPr/>
      </dsp:nvSpPr>
      <dsp:spPr>
        <a:xfrm rot="10800000">
          <a:off x="1011513" y="2609752"/>
          <a:ext cx="3034539" cy="652438"/>
        </a:xfrm>
        <a:prstGeom prst="trapezoid">
          <a:avLst>
            <a:gd name="adj" fmla="val 38759"/>
          </a:avLst>
        </a:prstGeom>
        <a:solidFill>
          <a:srgbClr val="E94D36"/>
        </a:solidFill>
        <a:ln w="19050" cap="flat" cmpd="sng" algn="ctr">
          <a:solidFill>
            <a:schemeClr val="bg1"/>
          </a:solidFill>
          <a:prstDash val="solid"/>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b="1" kern="1200" dirty="0">
              <a:solidFill>
                <a:srgbClr val="676767"/>
              </a:solidFill>
              <a:latin typeface="Arial" panose="020B0604020202020204" pitchFamily="34" charset="0"/>
              <a:cs typeface="Arial" panose="020B0604020202020204" pitchFamily="34" charset="0"/>
            </a:rPr>
            <a:t>Dispose</a:t>
          </a:r>
        </a:p>
      </dsp:txBody>
      <dsp:txXfrm rot="-10800000">
        <a:off x="1542557" y="2609752"/>
        <a:ext cx="1972450" cy="652438"/>
      </dsp:txXfrm>
    </dsp:sp>
    <dsp:sp modelId="{AA911D5F-76A6-472C-A59C-E10ECBC20397}">
      <dsp:nvSpPr>
        <dsp:cNvPr id="0" name=""/>
        <dsp:cNvSpPr/>
      </dsp:nvSpPr>
      <dsp:spPr>
        <a:xfrm rot="10800000">
          <a:off x="1264391" y="3262190"/>
          <a:ext cx="2528783" cy="652438"/>
        </a:xfrm>
        <a:prstGeom prst="trapezoid">
          <a:avLst>
            <a:gd name="adj" fmla="val 38759"/>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Arial" panose="020B0604020202020204" pitchFamily="34" charset="0"/>
            <a:cs typeface="Arial" panose="020B0604020202020204" pitchFamily="34" charset="0"/>
          </a:endParaRPr>
        </a:p>
      </dsp:txBody>
      <dsp:txXfrm rot="-10800000">
        <a:off x="1706928" y="3262190"/>
        <a:ext cx="1643708" cy="652438"/>
      </dsp:txXfrm>
    </dsp:sp>
    <dsp:sp modelId="{9108D4BF-2F86-48FA-B9BF-323340792143}">
      <dsp:nvSpPr>
        <dsp:cNvPr id="0" name=""/>
        <dsp:cNvSpPr/>
      </dsp:nvSpPr>
      <dsp:spPr>
        <a:xfrm rot="10800000">
          <a:off x="1517269" y="3914628"/>
          <a:ext cx="2023026" cy="652438"/>
        </a:xfrm>
        <a:prstGeom prst="trapezoid">
          <a:avLst>
            <a:gd name="adj" fmla="val 38759"/>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Arial" panose="020B0604020202020204" pitchFamily="34" charset="0"/>
            <a:cs typeface="Arial" panose="020B0604020202020204" pitchFamily="34" charset="0"/>
          </a:endParaRPr>
        </a:p>
      </dsp:txBody>
      <dsp:txXfrm rot="-10800000">
        <a:off x="1871299" y="3914628"/>
        <a:ext cx="1314967" cy="652438"/>
      </dsp:txXfrm>
    </dsp:sp>
    <dsp:sp modelId="{DE379174-BD5E-484B-8C57-F4316B6EFF73}">
      <dsp:nvSpPr>
        <dsp:cNvPr id="0" name=""/>
        <dsp:cNvSpPr/>
      </dsp:nvSpPr>
      <dsp:spPr>
        <a:xfrm rot="10800000">
          <a:off x="1770148" y="4567066"/>
          <a:ext cx="1517269" cy="652438"/>
        </a:xfrm>
        <a:prstGeom prst="trapezoid">
          <a:avLst>
            <a:gd name="adj" fmla="val 38759"/>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Arial" panose="020B0604020202020204" pitchFamily="34" charset="0"/>
            <a:cs typeface="Arial" panose="020B0604020202020204" pitchFamily="34" charset="0"/>
          </a:endParaRPr>
        </a:p>
      </dsp:txBody>
      <dsp:txXfrm rot="-10800000">
        <a:off x="2035670" y="4567066"/>
        <a:ext cx="986225" cy="652438"/>
      </dsp:txXfrm>
    </dsp:sp>
    <dsp:sp modelId="{5656AD72-5E81-4F8A-8972-9C6B329D0161}">
      <dsp:nvSpPr>
        <dsp:cNvPr id="0" name=""/>
        <dsp:cNvSpPr/>
      </dsp:nvSpPr>
      <dsp:spPr>
        <a:xfrm rot="10800000">
          <a:off x="2023026" y="5219504"/>
          <a:ext cx="1011513" cy="652438"/>
        </a:xfrm>
        <a:prstGeom prst="trapezoid">
          <a:avLst>
            <a:gd name="adj" fmla="val 38759"/>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latin typeface="Arial" panose="020B0604020202020204" pitchFamily="34" charset="0"/>
            <a:cs typeface="Arial" panose="020B0604020202020204" pitchFamily="34" charset="0"/>
          </a:endParaRPr>
        </a:p>
      </dsp:txBody>
      <dsp:txXfrm rot="-10800000">
        <a:off x="2200041" y="5219504"/>
        <a:ext cx="657483" cy="652438"/>
      </dsp:txXfrm>
    </dsp:sp>
    <dsp:sp modelId="{66960C2F-44CC-479E-87A8-D0C9D984179E}">
      <dsp:nvSpPr>
        <dsp:cNvPr id="0" name=""/>
        <dsp:cNvSpPr/>
      </dsp:nvSpPr>
      <dsp:spPr>
        <a:xfrm rot="10800000">
          <a:off x="2275904" y="5871942"/>
          <a:ext cx="505756" cy="652438"/>
        </a:xfrm>
        <a:prstGeom prst="trapezoid">
          <a:avLst>
            <a:gd name="adj" fmla="val 5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a:latin typeface="Arial" panose="020B0604020202020204" pitchFamily="34" charset="0"/>
              <a:cs typeface="Arial" panose="020B0604020202020204" pitchFamily="34" charset="0"/>
            </a:rPr>
            <a:t> </a:t>
          </a:r>
        </a:p>
      </dsp:txBody>
      <dsp:txXfrm rot="-10800000">
        <a:off x="2275904" y="5871942"/>
        <a:ext cx="505756" cy="6524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a:t>
            </a:r>
            <a:r>
              <a:rPr lang="en-GB" sz="1200" b="0" i="0" dirty="0">
                <a:solidFill>
                  <a:schemeClr val="dk1"/>
                </a:solidFill>
                <a:latin typeface="Arial"/>
                <a:ea typeface="Arial"/>
                <a:cs typeface="Arial"/>
                <a:sym typeface="Arial"/>
              </a:rPr>
              <a:t>Please remove or amend the image credit if you are using a different image to the one provided.</a:t>
            </a:r>
            <a:endParaRPr dirty="0"/>
          </a:p>
        </p:txBody>
      </p:sp>
      <p:sp>
        <p:nvSpPr>
          <p:cNvPr id="298" name="Google Shape;2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a:t>
            </a:r>
            <a:r>
              <a:rPr lang="en-GB" sz="1200" b="0" i="0">
                <a:solidFill>
                  <a:schemeClr val="dk1"/>
                </a:solidFill>
                <a:latin typeface="Arial"/>
                <a:ea typeface="Arial"/>
                <a:cs typeface="Arial"/>
                <a:sym typeface="Arial"/>
              </a:rPr>
              <a:t>Please remove or amend the image credit if you are using a different image to the one provided.</a:t>
            </a:r>
            <a:endParaRPr/>
          </a:p>
        </p:txBody>
      </p:sp>
      <p:sp>
        <p:nvSpPr>
          <p:cNvPr id="306" name="Google Shape;3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u="none" strike="noStrike" dirty="0">
                <a:solidFill>
                  <a:schemeClr val="dk1"/>
                </a:solidFill>
              </a:rPr>
              <a:t>Replace this guidance text with your own bullet pointed content.</a:t>
            </a:r>
            <a:endParaRPr dirty="0"/>
          </a:p>
          <a:p>
            <a:pPr marL="0" lvl="0" indent="0" algn="l" rtl="0">
              <a:lnSpc>
                <a:spcPct val="100000"/>
              </a:lnSpc>
              <a:spcBef>
                <a:spcPts val="0"/>
              </a:spcBef>
              <a:spcAft>
                <a:spcPts val="0"/>
              </a:spcAft>
              <a:buSzPts val="1400"/>
              <a:buNone/>
            </a:pPr>
            <a:r>
              <a:rPr lang="en-GB" sz="1200" u="none" strike="noStrike" dirty="0">
                <a:solidFill>
                  <a:schemeClr val="dk1"/>
                </a:solidFill>
              </a:rPr>
              <a:t>For further guidance please see </a:t>
            </a:r>
            <a:r>
              <a:rPr lang="en-GB" u="sng" dirty="0">
                <a:hlinkClick r:id="rId3">
                  <a:extLst>
                    <a:ext uri="{A12FA001-AC4F-418D-AE19-62706E023703}">
                      <ahyp:hlinkClr xmlns="" xmlns:ahyp="http://schemas.microsoft.com/office/drawing/2018/hyperlinkcolor" val="tx"/>
                    </a:ext>
                  </a:extLst>
                </a:hlinkClick>
              </a:rPr>
              <a:t>https://www.bdadyslexia.org.uk/advice/employers/creating-a-dyslexia-friendly-workplace/dyslexia-friendly-style-guide</a:t>
            </a:r>
            <a:endParaRPr sz="1200" u="none" strike="noStrike" dirty="0">
              <a:solidFill>
                <a:schemeClr val="dk1"/>
              </a:solidFill>
            </a:endParaRPr>
          </a:p>
        </p:txBody>
      </p:sp>
      <p:sp>
        <p:nvSpPr>
          <p:cNvPr id="358" name="Google Shape;35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70929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579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To edit the pie chart data. Click on the chart, Chart design, and choose select data or edit chart data in excel. </a:t>
            </a:r>
            <a:endParaRPr dirty="0"/>
          </a:p>
        </p:txBody>
      </p:sp>
      <p:sp>
        <p:nvSpPr>
          <p:cNvPr id="373" name="Google Shape;37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382765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18</a:t>
            </a:fld>
            <a:endParaRPr lang="en-US" dirty="0"/>
          </a:p>
        </p:txBody>
      </p:sp>
    </p:spTree>
    <p:extLst>
      <p:ext uri="{BB962C8B-B14F-4D97-AF65-F5344CB8AC3E}">
        <p14:creationId xmlns:p14="http://schemas.microsoft.com/office/powerpoint/2010/main" val="229345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dirty="0"/>
              <a:t>The abstract pattern can be removed or repositioned if required. Be careful to ‘Send to Back’ so that it does not obscure any important information.</a:t>
            </a:r>
            <a:endParaRPr dirty="0"/>
          </a:p>
          <a:p>
            <a:pPr marL="0" lvl="0" indent="0" algn="l" rtl="0">
              <a:lnSpc>
                <a:spcPct val="100000"/>
              </a:lnSpc>
              <a:spcBef>
                <a:spcPts val="0"/>
              </a:spcBef>
              <a:spcAft>
                <a:spcPts val="0"/>
              </a:spcAft>
              <a:buSzPts val="1400"/>
              <a:buNone/>
            </a:pPr>
            <a:endParaRPr/>
          </a:p>
        </p:txBody>
      </p:sp>
      <p:sp>
        <p:nvSpPr>
          <p:cNvPr id="408" name="Google Shape;4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Noto Sans Symbols"/>
              <a:buNone/>
              <a:defRPr sz="28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Noto Sans Symbols"/>
              <a:buNone/>
              <a:defRPr sz="24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 name="Google Shape;11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22"/>
        <p:cNvGrpSpPr/>
        <p:nvPr/>
      </p:nvGrpSpPr>
      <p:grpSpPr>
        <a:xfrm>
          <a:off x="0" y="0"/>
          <a:ext cx="0" cy="0"/>
          <a:chOff x="0" y="0"/>
          <a:chExt cx="0" cy="0"/>
        </a:xfrm>
      </p:grpSpPr>
      <p:sp>
        <p:nvSpPr>
          <p:cNvPr id="3" name="Rectangle 2">
            <a:extLst>
              <a:ext uri="{FF2B5EF4-FFF2-40B4-BE49-F238E27FC236}">
                <a16:creationId xmlns:a16="http://schemas.microsoft.com/office/drawing/2014/main" id="{08DF0593-052E-0E49-9A07-CFDD3401F324}"/>
              </a:ext>
            </a:extLst>
          </p:cNvPr>
          <p:cNvSpPr/>
          <p:nvPr userDrawn="1"/>
        </p:nvSpPr>
        <p:spPr>
          <a:xfrm>
            <a:off x="0" y="0"/>
            <a:ext cx="12700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379577-B005-8448-AF84-203A02F7610D}"/>
              </a:ext>
            </a:extLst>
          </p:cNvPr>
          <p:cNvSpPr/>
          <p:nvPr userDrawn="1"/>
        </p:nvSpPr>
        <p:spPr>
          <a:xfrm>
            <a:off x="10920536" y="5979760"/>
            <a:ext cx="127000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1" name="Google Shape;14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Google Shape;14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12/1/2022</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C8C9C"/>
                </a:solidFill>
              </a:defRPr>
            </a:lvl1pPr>
            <a:lvl2pPr marL="914400" lvl="1" indent="-228600" algn="l">
              <a:lnSpc>
                <a:spcPct val="90000"/>
              </a:lnSpc>
              <a:spcBef>
                <a:spcPts val="500"/>
              </a:spcBef>
              <a:spcAft>
                <a:spcPts val="0"/>
              </a:spcAft>
              <a:buSzPts val="2000"/>
              <a:buNone/>
              <a:defRPr sz="2000">
                <a:solidFill>
                  <a:srgbClr val="8C8C9C"/>
                </a:solidFill>
              </a:defRPr>
            </a:lvl2pPr>
            <a:lvl3pPr marL="1371600" lvl="2" indent="-228600" algn="l">
              <a:lnSpc>
                <a:spcPct val="90000"/>
              </a:lnSpc>
              <a:spcBef>
                <a:spcPts val="500"/>
              </a:spcBef>
              <a:spcAft>
                <a:spcPts val="0"/>
              </a:spcAft>
              <a:buSzPts val="1800"/>
              <a:buNone/>
              <a:defRPr sz="1800">
                <a:solidFill>
                  <a:srgbClr val="8C8C9C"/>
                </a:solidFill>
              </a:defRPr>
            </a:lvl3pPr>
            <a:lvl4pPr marL="1828800" lvl="3" indent="-228600" algn="l">
              <a:lnSpc>
                <a:spcPct val="90000"/>
              </a:lnSpc>
              <a:spcBef>
                <a:spcPts val="500"/>
              </a:spcBef>
              <a:spcAft>
                <a:spcPts val="0"/>
              </a:spcAft>
              <a:buSzPts val="1600"/>
              <a:buNone/>
              <a:defRPr sz="1600">
                <a:solidFill>
                  <a:srgbClr val="8C8C9C"/>
                </a:solidFill>
              </a:defRPr>
            </a:lvl4pPr>
            <a:lvl5pPr marL="2286000" lvl="4" indent="-228600" algn="l">
              <a:lnSpc>
                <a:spcPct val="90000"/>
              </a:lnSpc>
              <a:spcBef>
                <a:spcPts val="500"/>
              </a:spcBef>
              <a:spcAft>
                <a:spcPts val="0"/>
              </a:spcAft>
              <a:buSzPts val="1600"/>
              <a:buNone/>
              <a:defRPr sz="1600">
                <a:solidFill>
                  <a:srgbClr val="8C8C9C"/>
                </a:solidFill>
              </a:defRPr>
            </a:lvl5pPr>
            <a:lvl6pPr marL="2743200" lvl="5" indent="-228600" algn="l">
              <a:lnSpc>
                <a:spcPct val="90000"/>
              </a:lnSpc>
              <a:spcBef>
                <a:spcPts val="500"/>
              </a:spcBef>
              <a:spcAft>
                <a:spcPts val="0"/>
              </a:spcAft>
              <a:buClr>
                <a:srgbClr val="8C8C9C"/>
              </a:buClr>
              <a:buSzPts val="1600"/>
              <a:buNone/>
              <a:defRPr sz="1600">
                <a:solidFill>
                  <a:srgbClr val="8C8C9C"/>
                </a:solidFill>
              </a:defRPr>
            </a:lvl6pPr>
            <a:lvl7pPr marL="3200400" lvl="6" indent="-228600" algn="l">
              <a:lnSpc>
                <a:spcPct val="90000"/>
              </a:lnSpc>
              <a:spcBef>
                <a:spcPts val="500"/>
              </a:spcBef>
              <a:spcAft>
                <a:spcPts val="0"/>
              </a:spcAft>
              <a:buClr>
                <a:srgbClr val="8C8C9C"/>
              </a:buClr>
              <a:buSzPts val="1600"/>
              <a:buNone/>
              <a:defRPr sz="1600">
                <a:solidFill>
                  <a:srgbClr val="8C8C9C"/>
                </a:solidFill>
              </a:defRPr>
            </a:lvl7pPr>
            <a:lvl8pPr marL="3657600" lvl="7" indent="-228600" algn="l">
              <a:lnSpc>
                <a:spcPct val="90000"/>
              </a:lnSpc>
              <a:spcBef>
                <a:spcPts val="500"/>
              </a:spcBef>
              <a:spcAft>
                <a:spcPts val="0"/>
              </a:spcAft>
              <a:buClr>
                <a:srgbClr val="8C8C9C"/>
              </a:buClr>
              <a:buSzPts val="1600"/>
              <a:buNone/>
              <a:defRPr sz="1600">
                <a:solidFill>
                  <a:srgbClr val="8C8C9C"/>
                </a:solidFill>
              </a:defRPr>
            </a:lvl8pPr>
            <a:lvl9pPr marL="4114800" lvl="8" indent="-228600" algn="l">
              <a:lnSpc>
                <a:spcPct val="90000"/>
              </a:lnSpc>
              <a:spcBef>
                <a:spcPts val="500"/>
              </a:spcBef>
              <a:spcAft>
                <a:spcPts val="0"/>
              </a:spcAft>
              <a:buClr>
                <a:srgbClr val="8C8C9C"/>
              </a:buClr>
              <a:buSzPts val="1600"/>
              <a:buNone/>
              <a:defRPr sz="1600">
                <a:solidFill>
                  <a:srgbClr val="8C8C9C"/>
                </a:solidFill>
              </a:defRPr>
            </a:lvl9pPr>
          </a:lstStyle>
          <a:p>
            <a:endParaRPr/>
          </a:p>
        </p:txBody>
      </p:sp>
      <p:sp>
        <p:nvSpPr>
          <p:cNvPr id="38" name="Google Shape;3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accent4"/>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accent4"/>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accent4"/>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22"/>
          <p:cNvPicPr preferRelativeResize="0"/>
          <p:nvPr/>
        </p:nvPicPr>
        <p:blipFill rotWithShape="1">
          <a:blip r:embed="rId14">
            <a:alphaModFix/>
          </a:blip>
          <a:srcRect/>
          <a:stretch/>
        </p:blipFill>
        <p:spPr>
          <a:xfrm>
            <a:off x="97200" y="5558400"/>
            <a:ext cx="2352675" cy="12134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3997">
          <p15:clr>
            <a:srgbClr val="F26B43"/>
          </p15:clr>
        </p15:guide>
        <p15:guide id="5" orient="horz" pos="4156">
          <p15:clr>
            <a:srgbClr val="F26B43"/>
          </p15:clr>
        </p15:guide>
        <p15:guide id="6" pos="166">
          <p15:clr>
            <a:srgbClr val="F26B43"/>
          </p15:clr>
        </p15:guide>
        <p15:guide id="7" pos="778">
          <p15:clr>
            <a:srgbClr val="F26B43"/>
          </p15:clr>
        </p15:guide>
        <p15:guide id="8" pos="1504">
          <p15:clr>
            <a:srgbClr val="F26B43"/>
          </p15:clr>
        </p15:guide>
        <p15:guide id="9"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mt="0"/>
          </a:blip>
          <a:tile tx="0" ty="0" sx="100000" sy="100000" flip="none" algn="tl"/>
        </a:blipFill>
        <a:effectLst/>
      </p:bgPr>
    </p:bg>
    <p:spTree>
      <p:nvGrpSpPr>
        <p:cNvPr id="1" name="Shape 88"/>
        <p:cNvGrpSpPr/>
        <p:nvPr/>
      </p:nvGrpSpPr>
      <p:grpSpPr>
        <a:xfrm>
          <a:off x="0" y="0"/>
          <a:ext cx="0" cy="0"/>
          <a:chOff x="0" y="0"/>
          <a:chExt cx="0" cy="0"/>
        </a:xfrm>
      </p:grpSpPr>
      <p:sp>
        <p:nvSpPr>
          <p:cNvPr id="89" name="Google Shape;8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94" name="Google Shape;94;p27"/>
          <p:cNvPicPr preferRelativeResize="0"/>
          <p:nvPr/>
        </p:nvPicPr>
        <p:blipFill rotWithShape="1">
          <a:blip r:embed="rId14">
            <a:alphaModFix/>
          </a:blip>
          <a:srcRect/>
          <a:stretch/>
        </p:blipFill>
        <p:spPr>
          <a:xfrm>
            <a:off x="97200" y="5558400"/>
            <a:ext cx="2352675" cy="12134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guide id="3" pos="166">
          <p15:clr>
            <a:srgbClr val="F26B43"/>
          </p15:clr>
        </p15:guide>
        <p15:guide id="4" pos="1481">
          <p15:clr>
            <a:srgbClr val="F26B43"/>
          </p15:clr>
        </p15:guide>
        <p15:guide id="5" pos="756">
          <p15:clr>
            <a:srgbClr val="F26B43"/>
          </p15:clr>
        </p15:guide>
        <p15:guide id="6" orient="horz" pos="3657">
          <p15:clr>
            <a:srgbClr val="F26B43"/>
          </p15:clr>
        </p15:guide>
        <p15:guide id="7" orient="horz" pos="4156">
          <p15:clr>
            <a:srgbClr val="F26B43"/>
          </p15:clr>
        </p15:guide>
        <p15:guide id="8" orient="horz" pos="3997">
          <p15:clr>
            <a:srgbClr val="F26B43"/>
          </p15:clr>
        </p15:guide>
        <p15:guide id="9" orient="horz" pos="22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12/1/2022</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2"/>
          <p:cNvSpPr txBox="1"/>
          <p:nvPr/>
        </p:nvSpPr>
        <p:spPr>
          <a:xfrm>
            <a:off x="778904" y="2691771"/>
            <a:ext cx="6180696" cy="3046948"/>
          </a:xfrm>
          <a:prstGeom prst="rect">
            <a:avLst/>
          </a:prstGeom>
          <a:noFill/>
          <a:ln>
            <a:noFill/>
          </a:ln>
        </p:spPr>
        <p:txBody>
          <a:bodyPr spcFirstLastPara="1" wrap="square" lIns="91425" tIns="45700" rIns="91425" bIns="45700" anchor="t" anchorCtr="0">
            <a:spAutoFit/>
          </a:bodyPr>
          <a:lstStyle/>
          <a:p>
            <a:r>
              <a:rPr lang="en-GB" sz="4800" b="1" dirty="0">
                <a:solidFill>
                  <a:srgbClr val="002060"/>
                </a:solidFill>
              </a:rPr>
              <a:t>Radioactive Waste in a Sustainable Accelerator Facility: </a:t>
            </a:r>
            <a:endParaRPr lang="en-US" dirty="0"/>
          </a:p>
          <a:p>
            <a:endParaRPr lang="en-GB" sz="4800" b="1" dirty="0">
              <a:solidFill>
                <a:srgbClr val="002060"/>
              </a:solidFill>
            </a:endParaRPr>
          </a:p>
        </p:txBody>
      </p:sp>
      <p:sp>
        <p:nvSpPr>
          <p:cNvPr id="255" name="Google Shape;255;p2"/>
          <p:cNvSpPr/>
          <p:nvPr/>
        </p:nvSpPr>
        <p:spPr>
          <a:xfrm>
            <a:off x="778904" y="5153984"/>
            <a:ext cx="5745669" cy="584735"/>
          </a:xfrm>
          <a:prstGeom prst="rect">
            <a:avLst/>
          </a:prstGeom>
          <a:noFill/>
          <a:ln>
            <a:noFill/>
          </a:ln>
        </p:spPr>
        <p:txBody>
          <a:bodyPr spcFirstLastPara="1" wrap="square" lIns="91425" tIns="45700" rIns="91425" bIns="45700" anchor="t" anchorCtr="0">
            <a:spAutoFit/>
          </a:bodyPr>
          <a:lstStyle/>
          <a:p>
            <a:pPr>
              <a:buSzPts val="2400"/>
            </a:pPr>
            <a:r>
              <a:rPr lang="en-GB" sz="3200" dirty="0">
                <a:solidFill>
                  <a:srgbClr val="626262"/>
                </a:solidFill>
              </a:rPr>
              <a:t>Lessons from ISIS</a:t>
            </a:r>
            <a:endParaRPr lang="en-GB" sz="3200" b="0" i="0" u="none" strike="noStrike" cap="none" dirty="0">
              <a:solidFill>
                <a:srgbClr val="626262"/>
              </a:solidFill>
            </a:endParaRPr>
          </a:p>
        </p:txBody>
      </p:sp>
      <p:pic>
        <p:nvPicPr>
          <p:cNvPr id="256" name="Google Shape;256;p2"/>
          <p:cNvPicPr preferRelativeResize="0"/>
          <p:nvPr/>
        </p:nvPicPr>
        <p:blipFill rotWithShape="1">
          <a:blip r:embed="rId4">
            <a:alphaModFix/>
          </a:blip>
          <a:srcRect/>
          <a:stretch/>
        </p:blipFill>
        <p:spPr>
          <a:xfrm>
            <a:off x="8905460" y="0"/>
            <a:ext cx="3286539" cy="6858000"/>
          </a:xfrm>
          <a:prstGeom prst="rect">
            <a:avLst/>
          </a:prstGeom>
          <a:noFill/>
          <a:ln>
            <a:noFill/>
          </a:ln>
        </p:spPr>
      </p:pic>
      <p:pic>
        <p:nvPicPr>
          <p:cNvPr id="257" name="Google Shape;257;p2"/>
          <p:cNvPicPr preferRelativeResize="0"/>
          <p:nvPr/>
        </p:nvPicPr>
        <p:blipFill rotWithShape="1">
          <a:blip r:embed="rId5">
            <a:alphaModFix/>
          </a:blip>
          <a:srcRect/>
          <a:stretch/>
        </p:blipFill>
        <p:spPr>
          <a:xfrm>
            <a:off x="151200" y="140400"/>
            <a:ext cx="3619500" cy="18669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700E84-19B4-697C-757C-CF73D2F84F12}"/>
              </a:ext>
            </a:extLst>
          </p:cNvPr>
          <p:cNvSpPr/>
          <p:nvPr/>
        </p:nvSpPr>
        <p:spPr>
          <a:xfrm>
            <a:off x="6400800" y="0"/>
            <a:ext cx="57912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dirty="0" err="1"/>
          </a:p>
        </p:txBody>
      </p:sp>
      <p:sp>
        <p:nvSpPr>
          <p:cNvPr id="2" name="Rectangle 1"/>
          <p:cNvSpPr/>
          <p:nvPr/>
        </p:nvSpPr>
        <p:spPr>
          <a:xfrm>
            <a:off x="0" y="5326743"/>
            <a:ext cx="3004457" cy="153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Diagram 7">
            <a:hlinkClick r:id="" action="ppaction://hlinkshowjump?jump=nextslide" highlightClick="1"/>
            <a:extLst>
              <a:ext uri="{FF2B5EF4-FFF2-40B4-BE49-F238E27FC236}">
                <a16:creationId xmlns:a16="http://schemas.microsoft.com/office/drawing/2014/main" id="{D111099E-AD69-5F9D-2595-92EA6300FFB9}"/>
              </a:ext>
            </a:extLst>
          </p:cNvPr>
          <p:cNvGraphicFramePr/>
          <p:nvPr>
            <p:extLst>
              <p:ext uri="{D42A27DB-BD31-4B8C-83A1-F6EECF244321}">
                <p14:modId xmlns:p14="http://schemas.microsoft.com/office/powerpoint/2010/main" val="756398378"/>
              </p:ext>
            </p:extLst>
          </p:nvPr>
        </p:nvGraphicFramePr>
        <p:xfrm>
          <a:off x="6800344" y="1566387"/>
          <a:ext cx="5057566" cy="6524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Google Shape;377;p17">
            <a:extLst>
              <a:ext uri="{FF2B5EF4-FFF2-40B4-BE49-F238E27FC236}">
                <a16:creationId xmlns:a16="http://schemas.microsoft.com/office/drawing/2014/main" id="{B23ACA52-FC1C-19ED-547D-F25644A19628}"/>
              </a:ext>
            </a:extLst>
          </p:cNvPr>
          <p:cNvSpPr txBox="1"/>
          <p:nvPr/>
        </p:nvSpPr>
        <p:spPr>
          <a:xfrm>
            <a:off x="403340" y="345182"/>
            <a:ext cx="9305435" cy="769401"/>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pPr>
            <a:r>
              <a:rPr lang="en-GB" sz="4400" b="1" dirty="0">
                <a:solidFill>
                  <a:srgbClr val="2E2D62"/>
                </a:solidFill>
              </a:rPr>
              <a:t>Environmental</a:t>
            </a:r>
            <a:endParaRPr lang="en-US" dirty="0"/>
          </a:p>
        </p:txBody>
      </p:sp>
      <p:sp>
        <p:nvSpPr>
          <p:cNvPr id="5" name="Google Shape;361;p15">
            <a:extLst>
              <a:ext uri="{FF2B5EF4-FFF2-40B4-BE49-F238E27FC236}">
                <a16:creationId xmlns:a16="http://schemas.microsoft.com/office/drawing/2014/main" id="{7C8946D0-C69E-08E3-8809-DA9784E81999}"/>
              </a:ext>
            </a:extLst>
          </p:cNvPr>
          <p:cNvSpPr/>
          <p:nvPr/>
        </p:nvSpPr>
        <p:spPr>
          <a:xfrm>
            <a:off x="399544" y="1016832"/>
            <a:ext cx="6001256" cy="5632271"/>
          </a:xfrm>
          <a:prstGeom prst="rect">
            <a:avLst/>
          </a:prstGeom>
          <a:noFill/>
          <a:ln>
            <a:noFill/>
          </a:ln>
        </p:spPr>
        <p:txBody>
          <a:bodyPr spcFirstLastPara="1" wrap="square" lIns="91425" tIns="45700" rIns="91425" bIns="45700" anchor="t" anchorCtr="0">
            <a:spAutoFit/>
          </a:bodyPr>
          <a:lstStyle/>
          <a:p>
            <a:pPr>
              <a:buSzPts val="2400"/>
            </a:pPr>
            <a:r>
              <a:rPr lang="en-GB" sz="2400" dirty="0">
                <a:solidFill>
                  <a:srgbClr val="626262"/>
                </a:solidFill>
              </a:rPr>
              <a:t>Legal duty to apply </a:t>
            </a:r>
            <a:r>
              <a:rPr lang="en-GB" sz="2400" dirty="0" smtClean="0">
                <a:solidFill>
                  <a:srgbClr val="626262"/>
                </a:solidFill>
              </a:rPr>
              <a:t>Best Available Technique (ALARA) to minimise</a:t>
            </a:r>
            <a:endParaRPr lang="en-US" sz="2400" dirty="0">
              <a:solidFill>
                <a:srgbClr val="626262"/>
              </a:solidFill>
            </a:endParaRPr>
          </a:p>
          <a:p>
            <a:pPr marL="800100" lvl="1" indent="-342900">
              <a:buSzPts val="2400"/>
              <a:buFont typeface="Arial,Sans-Serif"/>
              <a:buChar char="•"/>
            </a:pPr>
            <a:r>
              <a:rPr lang="en-GB" sz="2400" dirty="0" smtClean="0">
                <a:solidFill>
                  <a:srgbClr val="626262"/>
                </a:solidFill>
              </a:rPr>
              <a:t>Volume</a:t>
            </a:r>
            <a:endParaRPr lang="en-US" sz="2400" dirty="0" smtClean="0">
              <a:solidFill>
                <a:srgbClr val="626262"/>
              </a:solidFill>
            </a:endParaRPr>
          </a:p>
          <a:p>
            <a:pPr marL="800100" lvl="1" indent="-342900">
              <a:buSzPts val="2400"/>
              <a:buFont typeface="Arial,Sans-Serif"/>
              <a:buChar char="•"/>
            </a:pPr>
            <a:r>
              <a:rPr lang="en-GB" sz="2400" dirty="0" smtClean="0">
                <a:solidFill>
                  <a:srgbClr val="626262"/>
                </a:solidFill>
              </a:rPr>
              <a:t>Activity</a:t>
            </a:r>
            <a:endParaRPr lang="en-US" sz="2400" dirty="0" smtClean="0">
              <a:solidFill>
                <a:srgbClr val="626262"/>
              </a:solidFill>
            </a:endParaRPr>
          </a:p>
          <a:p>
            <a:pPr marL="800100" lvl="1" indent="-342900">
              <a:buSzPts val="2400"/>
              <a:buFont typeface="Arial,Sans-Serif"/>
              <a:buChar char="•"/>
            </a:pPr>
            <a:r>
              <a:rPr lang="en-GB" sz="2400" dirty="0" smtClean="0">
                <a:solidFill>
                  <a:srgbClr val="626262"/>
                </a:solidFill>
              </a:rPr>
              <a:t>Harm</a:t>
            </a:r>
          </a:p>
          <a:p>
            <a:pPr marL="800100" lvl="1" indent="-342900">
              <a:buSzPts val="2400"/>
              <a:buFont typeface="Arial,Sans-Serif"/>
              <a:buChar char="•"/>
            </a:pPr>
            <a:endParaRPr lang="en-GB" sz="2400" dirty="0">
              <a:solidFill>
                <a:srgbClr val="626262"/>
              </a:solidFill>
            </a:endParaRPr>
          </a:p>
          <a:p>
            <a:pPr>
              <a:buSzPts val="2400"/>
            </a:pPr>
            <a:r>
              <a:rPr lang="en-GB" sz="2400" dirty="0">
                <a:solidFill>
                  <a:srgbClr val="626262"/>
                </a:solidFill>
              </a:rPr>
              <a:t>Everything above free-release limit either;</a:t>
            </a:r>
            <a:endParaRPr lang="en-US" sz="2400" dirty="0">
              <a:solidFill>
                <a:srgbClr val="626262"/>
              </a:solidFill>
            </a:endParaRPr>
          </a:p>
          <a:p>
            <a:pPr marL="800100" lvl="1" indent="-342900">
              <a:buSzPts val="2400"/>
              <a:buFont typeface="Arial,Sans-Serif"/>
              <a:buChar char="•"/>
            </a:pPr>
            <a:r>
              <a:rPr lang="en-GB" sz="2400" dirty="0" smtClean="0">
                <a:solidFill>
                  <a:srgbClr val="626262"/>
                </a:solidFill>
              </a:rPr>
              <a:t>Treated </a:t>
            </a:r>
            <a:r>
              <a:rPr lang="en-GB" sz="2400" dirty="0">
                <a:solidFill>
                  <a:srgbClr val="626262"/>
                </a:solidFill>
              </a:rPr>
              <a:t>get below free-release limit,</a:t>
            </a:r>
          </a:p>
          <a:p>
            <a:pPr marL="800100" lvl="1" indent="-342900">
              <a:buSzPts val="2400"/>
              <a:buFont typeface="Arial,Sans-Serif"/>
              <a:buChar char="•"/>
            </a:pPr>
            <a:r>
              <a:rPr lang="en-GB" sz="2400" dirty="0" smtClean="0">
                <a:solidFill>
                  <a:srgbClr val="626262"/>
                </a:solidFill>
              </a:rPr>
              <a:t>Buried </a:t>
            </a:r>
            <a:r>
              <a:rPr lang="en-GB" sz="2400" dirty="0">
                <a:solidFill>
                  <a:srgbClr val="626262"/>
                </a:solidFill>
              </a:rPr>
              <a:t>in the ground, </a:t>
            </a:r>
            <a:r>
              <a:rPr lang="en-GB" sz="2400" dirty="0" smtClean="0">
                <a:solidFill>
                  <a:srgbClr val="626262"/>
                </a:solidFill>
              </a:rPr>
              <a:t>or</a:t>
            </a:r>
            <a:endParaRPr lang="en-US" sz="2400" dirty="0">
              <a:solidFill>
                <a:srgbClr val="626262"/>
              </a:solidFill>
            </a:endParaRPr>
          </a:p>
          <a:p>
            <a:pPr marL="800100" lvl="1" indent="-342900">
              <a:buSzPts val="2400"/>
              <a:buFont typeface="Arial,Sans-Serif"/>
              <a:buChar char="•"/>
            </a:pPr>
            <a:r>
              <a:rPr lang="en-GB" sz="2400" dirty="0" smtClean="0">
                <a:solidFill>
                  <a:srgbClr val="626262"/>
                </a:solidFill>
              </a:rPr>
              <a:t>Stored </a:t>
            </a:r>
            <a:r>
              <a:rPr lang="en-GB" sz="2400" dirty="0">
                <a:solidFill>
                  <a:srgbClr val="626262"/>
                </a:solidFill>
              </a:rPr>
              <a:t>in specialist </a:t>
            </a:r>
            <a:r>
              <a:rPr lang="en-GB" sz="2400" dirty="0" smtClean="0">
                <a:solidFill>
                  <a:srgbClr val="626262"/>
                </a:solidFill>
              </a:rPr>
              <a:t>facilities</a:t>
            </a:r>
          </a:p>
          <a:p>
            <a:pPr marL="800100" lvl="1" indent="-342900">
              <a:buSzPts val="2400"/>
              <a:buFont typeface="Arial,Sans-Serif"/>
              <a:buChar char="•"/>
            </a:pPr>
            <a:endParaRPr lang="en-GB" sz="2400" dirty="0" smtClean="0">
              <a:solidFill>
                <a:srgbClr val="626262"/>
              </a:solidFill>
            </a:endParaRPr>
          </a:p>
          <a:p>
            <a:pPr lvl="1">
              <a:buSzPts val="2400"/>
            </a:pPr>
            <a:r>
              <a:rPr lang="en-GB" sz="2400" dirty="0">
                <a:solidFill>
                  <a:srgbClr val="626262"/>
                </a:solidFill>
                <a:latin typeface="Arial" panose="020B0604020202020204" pitchFamily="34" charset="0"/>
                <a:cs typeface="Arial" panose="020B0604020202020204" pitchFamily="34" charset="0"/>
              </a:rPr>
              <a:t>Solid</a:t>
            </a:r>
            <a:r>
              <a:rPr lang="en-GB" sz="2400" dirty="0" smtClean="0">
                <a:solidFill>
                  <a:srgbClr val="626262"/>
                </a:solidFill>
              </a:rPr>
              <a:t> </a:t>
            </a:r>
            <a:r>
              <a:rPr lang="en-GB" sz="2400" dirty="0">
                <a:solidFill>
                  <a:srgbClr val="626262"/>
                </a:solidFill>
              </a:rPr>
              <a:t>waste must be isolated from human environment</a:t>
            </a:r>
          </a:p>
          <a:p>
            <a:pPr marL="800100" lvl="1" indent="-342900">
              <a:buSzPts val="2400"/>
              <a:buFont typeface="Arial,Sans-Serif"/>
              <a:buChar char="•"/>
            </a:pPr>
            <a:r>
              <a:rPr lang="en-GB" sz="2400" dirty="0" smtClean="0">
                <a:solidFill>
                  <a:srgbClr val="626262"/>
                </a:solidFill>
              </a:rPr>
              <a:t>Primary </a:t>
            </a:r>
            <a:r>
              <a:rPr lang="en-GB" sz="2400" dirty="0">
                <a:solidFill>
                  <a:srgbClr val="626262"/>
                </a:solidFill>
              </a:rPr>
              <a:t>harm is lost resource, not radiation</a:t>
            </a:r>
          </a:p>
        </p:txBody>
      </p:sp>
    </p:spTree>
    <p:extLst>
      <p:ext uri="{BB962C8B-B14F-4D97-AF65-F5344CB8AC3E}">
        <p14:creationId xmlns:p14="http://schemas.microsoft.com/office/powerpoint/2010/main" val="195954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77;p17">
            <a:extLst>
              <a:ext uri="{FF2B5EF4-FFF2-40B4-BE49-F238E27FC236}">
                <a16:creationId xmlns:a16="http://schemas.microsoft.com/office/drawing/2014/main" id="{859827D1-A9E5-34E1-D328-62D1D056C3F3}"/>
              </a:ext>
            </a:extLst>
          </p:cNvPr>
          <p:cNvSpPr txBox="1"/>
          <p:nvPr/>
        </p:nvSpPr>
        <p:spPr>
          <a:xfrm>
            <a:off x="403340" y="345182"/>
            <a:ext cx="9305435" cy="769401"/>
          </a:xfrm>
          <a:prstGeom prst="rect">
            <a:avLst/>
          </a:prstGeom>
          <a:noFill/>
          <a:ln>
            <a:noFill/>
          </a:ln>
        </p:spPr>
        <p:txBody>
          <a:bodyPr spcFirstLastPara="1" wrap="square" lIns="91425" tIns="45700" rIns="91425" bIns="45700" anchor="t" anchorCtr="0">
            <a:spAutoFit/>
          </a:bodyPr>
          <a:lstStyle/>
          <a:p>
            <a:r>
              <a:rPr lang="en-GB" sz="4400" b="1" dirty="0">
                <a:solidFill>
                  <a:srgbClr val="2E2D62"/>
                </a:solidFill>
              </a:rPr>
              <a:t>Social: Public Perception</a:t>
            </a:r>
            <a:endParaRPr lang="en-US" dirty="0"/>
          </a:p>
        </p:txBody>
      </p:sp>
      <p:pic>
        <p:nvPicPr>
          <p:cNvPr id="2" name="Picture 3" descr="Shape&#10;&#10;Description automatically generated">
            <a:extLst>
              <a:ext uri="{FF2B5EF4-FFF2-40B4-BE49-F238E27FC236}">
                <a16:creationId xmlns:a16="http://schemas.microsoft.com/office/drawing/2014/main" id="{5A09B787-6F81-4D1A-3F0B-5482FF3E99A3}"/>
              </a:ext>
            </a:extLst>
          </p:cNvPr>
          <p:cNvPicPr>
            <a:picLocks noChangeAspect="1"/>
          </p:cNvPicPr>
          <p:nvPr/>
        </p:nvPicPr>
        <p:blipFill>
          <a:blip r:embed="rId2"/>
          <a:stretch>
            <a:fillRect/>
          </a:stretch>
        </p:blipFill>
        <p:spPr>
          <a:xfrm>
            <a:off x="6674757" y="347290"/>
            <a:ext cx="5519056" cy="5546561"/>
          </a:xfrm>
          <a:prstGeom prst="rect">
            <a:avLst/>
          </a:prstGeom>
        </p:spPr>
      </p:pic>
      <p:sp>
        <p:nvSpPr>
          <p:cNvPr id="4" name="Rectangle 3">
            <a:extLst>
              <a:ext uri="{FF2B5EF4-FFF2-40B4-BE49-F238E27FC236}">
                <a16:creationId xmlns:a16="http://schemas.microsoft.com/office/drawing/2014/main" id="{B4BA105C-B5DD-2F0E-2CE2-13D0A438E3E9}"/>
              </a:ext>
            </a:extLst>
          </p:cNvPr>
          <p:cNvSpPr/>
          <p:nvPr/>
        </p:nvSpPr>
        <p:spPr>
          <a:xfrm>
            <a:off x="437880" y="1190179"/>
            <a:ext cx="6210728" cy="452431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National &amp; Local Policy</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Regulation</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Organisational Culture</a:t>
            </a:r>
          </a:p>
          <a:p>
            <a:pPr fontAlgn="base"/>
            <a:endParaRPr lang="en-GB" sz="2400" dirty="0">
              <a:solidFill>
                <a:srgbClr val="626262"/>
              </a:solidFill>
              <a:latin typeface="Arial" panose="020B0604020202020204" pitchFamily="34" charset="0"/>
              <a:cs typeface="Arial" panose="020B0604020202020204" pitchFamily="34" charset="0"/>
            </a:endParaRPr>
          </a:p>
          <a:p>
            <a:pPr fontAlgn="base"/>
            <a:r>
              <a:rPr lang="en-GB" sz="2400" dirty="0">
                <a:solidFill>
                  <a:srgbClr val="626262"/>
                </a:solidFill>
                <a:latin typeface="Arial" panose="020B0604020202020204" pitchFamily="34" charset="0"/>
                <a:cs typeface="Arial" panose="020B0604020202020204" pitchFamily="34" charset="0"/>
              </a:rPr>
              <a:t>Often outweighs Economic and Environment considerations</a:t>
            </a:r>
          </a:p>
          <a:p>
            <a:pPr fontAlgn="base"/>
            <a:endParaRPr lang="en-GB" sz="2400" dirty="0">
              <a:solidFill>
                <a:srgbClr val="626262"/>
              </a:solidFill>
              <a:latin typeface="Arial" panose="020B0604020202020204" pitchFamily="34" charset="0"/>
              <a:cs typeface="Arial" panose="020B0604020202020204" pitchFamily="34" charset="0"/>
            </a:endParaRPr>
          </a:p>
          <a:p>
            <a:r>
              <a:rPr lang="en-GB" sz="2400" dirty="0">
                <a:solidFill>
                  <a:srgbClr val="626262"/>
                </a:solidFill>
                <a:latin typeface="Arial"/>
                <a:cs typeface="Arial"/>
              </a:rPr>
              <a:t>Consequence</a:t>
            </a:r>
          </a:p>
          <a:p>
            <a:pPr marL="342900" indent="-342900" fontAlgn="base">
              <a:buFont typeface="Arial" panose="020B0604020202020204" pitchFamily="34" charset="0"/>
              <a:buChar char="•"/>
            </a:pPr>
            <a:r>
              <a:rPr lang="en-GB" sz="2400" dirty="0">
                <a:solidFill>
                  <a:srgbClr val="626262"/>
                </a:solidFill>
                <a:latin typeface="Arial"/>
                <a:cs typeface="Arial"/>
              </a:rPr>
              <a:t>Very low limits for recycling or reuse</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Poorly optimised regulation</a:t>
            </a:r>
          </a:p>
          <a:p>
            <a:pPr marL="342900" indent="-342900">
              <a:buFont typeface="Arial" panose="020B0604020202020204" pitchFamily="34" charset="0"/>
              <a:buChar char="•"/>
            </a:pPr>
            <a:r>
              <a:rPr lang="en-GB" sz="2400" dirty="0">
                <a:solidFill>
                  <a:srgbClr val="626262"/>
                </a:solidFill>
                <a:latin typeface="Arial"/>
                <a:cs typeface="Arial"/>
              </a:rPr>
              <a:t>Slow decision making</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High Costs</a:t>
            </a:r>
          </a:p>
        </p:txBody>
      </p:sp>
    </p:spTree>
    <p:extLst>
      <p:ext uri="{BB962C8B-B14F-4D97-AF65-F5344CB8AC3E}">
        <p14:creationId xmlns:p14="http://schemas.microsoft.com/office/powerpoint/2010/main" val="542119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379" y="1145055"/>
            <a:ext cx="7837715" cy="3930302"/>
            <a:chOff x="1350308" y="1008621"/>
            <a:chExt cx="10575905" cy="5332760"/>
          </a:xfrm>
        </p:grpSpPr>
        <p:cxnSp>
          <p:nvCxnSpPr>
            <p:cNvPr id="3" name="Straight Arrow Connector 2"/>
            <p:cNvCxnSpPr/>
            <p:nvPr/>
          </p:nvCxnSpPr>
          <p:spPr>
            <a:xfrm>
              <a:off x="1350308" y="5460548"/>
              <a:ext cx="10086109" cy="92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350308" y="1008621"/>
              <a:ext cx="0" cy="44519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68780" y="1507385"/>
              <a:ext cx="9365673" cy="3934691"/>
            </a:xfrm>
            <a:custGeom>
              <a:avLst/>
              <a:gdLst>
                <a:gd name="connsiteX0" fmla="*/ 0 w 9365673"/>
                <a:gd name="connsiteY0" fmla="*/ 0 h 3934691"/>
                <a:gd name="connsiteX1" fmla="*/ 471055 w 9365673"/>
                <a:gd name="connsiteY1" fmla="*/ 2281381 h 3934691"/>
                <a:gd name="connsiteX2" fmla="*/ 1727200 w 9365673"/>
                <a:gd name="connsiteY2" fmla="*/ 3472872 h 3934691"/>
                <a:gd name="connsiteX3" fmla="*/ 4424218 w 9365673"/>
                <a:gd name="connsiteY3" fmla="*/ 3777672 h 3934691"/>
                <a:gd name="connsiteX4" fmla="*/ 9365673 w 9365673"/>
                <a:gd name="connsiteY4" fmla="*/ 3934691 h 3934691"/>
                <a:gd name="connsiteX5" fmla="*/ 9365673 w 9365673"/>
                <a:gd name="connsiteY5" fmla="*/ 3934691 h 393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673" h="3934691">
                  <a:moveTo>
                    <a:pt x="0" y="0"/>
                  </a:moveTo>
                  <a:cubicBezTo>
                    <a:pt x="91594" y="851284"/>
                    <a:pt x="183188" y="1702569"/>
                    <a:pt x="471055" y="2281381"/>
                  </a:cubicBezTo>
                  <a:cubicBezTo>
                    <a:pt x="758922" y="2860193"/>
                    <a:pt x="1068339" y="3223490"/>
                    <a:pt x="1727200" y="3472872"/>
                  </a:cubicBezTo>
                  <a:cubicBezTo>
                    <a:pt x="2386061" y="3722254"/>
                    <a:pt x="3151139" y="3700702"/>
                    <a:pt x="4424218" y="3777672"/>
                  </a:cubicBezTo>
                  <a:cubicBezTo>
                    <a:pt x="5697297" y="3854642"/>
                    <a:pt x="9365673" y="3934691"/>
                    <a:pt x="9365673" y="3934691"/>
                  </a:cubicBezTo>
                  <a:lnTo>
                    <a:pt x="9365673" y="3934691"/>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295552" y="5695050"/>
              <a:ext cx="2035557" cy="646331"/>
            </a:xfrm>
            <a:prstGeom prst="rect">
              <a:avLst/>
            </a:prstGeom>
            <a:noFill/>
          </p:spPr>
          <p:txBody>
            <a:bodyPr wrap="none" rtlCol="0">
              <a:spAutoFit/>
            </a:bodyPr>
            <a:lstStyle/>
            <a:p>
              <a:r>
                <a:rPr lang="en-GB" b="1" dirty="0">
                  <a:solidFill>
                    <a:srgbClr val="FFC000"/>
                  </a:solidFill>
                </a:rPr>
                <a:t>Low Activity </a:t>
              </a:r>
            </a:p>
            <a:p>
              <a:r>
                <a:rPr lang="en-GB" b="1" dirty="0">
                  <a:solidFill>
                    <a:srgbClr val="FFC000"/>
                  </a:solidFill>
                </a:rPr>
                <a:t>Low Level </a:t>
              </a:r>
              <a:r>
                <a:rPr lang="en-GB" b="1" dirty="0" smtClean="0">
                  <a:solidFill>
                    <a:srgbClr val="FFC000"/>
                  </a:solidFill>
                </a:rPr>
                <a:t>Waste</a:t>
              </a:r>
              <a:endParaRPr lang="en-GB" b="1" dirty="0">
                <a:solidFill>
                  <a:srgbClr val="FFC000"/>
                </a:solidFill>
              </a:endParaRPr>
            </a:p>
          </p:txBody>
        </p:sp>
        <p:sp>
          <p:nvSpPr>
            <p:cNvPr id="16" name="TextBox 15"/>
            <p:cNvSpPr txBox="1"/>
            <p:nvPr/>
          </p:nvSpPr>
          <p:spPr>
            <a:xfrm>
              <a:off x="9352792" y="5530998"/>
              <a:ext cx="1620956" cy="646331"/>
            </a:xfrm>
            <a:prstGeom prst="rect">
              <a:avLst/>
            </a:prstGeom>
            <a:noFill/>
          </p:spPr>
          <p:txBody>
            <a:bodyPr wrap="none" rtlCol="0">
              <a:spAutoFit/>
            </a:bodyPr>
            <a:lstStyle/>
            <a:p>
              <a:r>
                <a:rPr lang="en-GB" b="1" dirty="0">
                  <a:solidFill>
                    <a:srgbClr val="C00000"/>
                  </a:solidFill>
                </a:rPr>
                <a:t>Intermediate </a:t>
              </a:r>
            </a:p>
            <a:p>
              <a:r>
                <a:rPr lang="en-GB" b="1" dirty="0">
                  <a:solidFill>
                    <a:srgbClr val="C00000"/>
                  </a:solidFill>
                </a:rPr>
                <a:t>Level Waste</a:t>
              </a:r>
            </a:p>
          </p:txBody>
        </p:sp>
        <p:grpSp>
          <p:nvGrpSpPr>
            <p:cNvPr id="25" name="Group 24"/>
            <p:cNvGrpSpPr/>
            <p:nvPr/>
          </p:nvGrpSpPr>
          <p:grpSpPr>
            <a:xfrm>
              <a:off x="1433047" y="3560373"/>
              <a:ext cx="728939" cy="1755351"/>
              <a:chOff x="1338885" y="2754952"/>
              <a:chExt cx="728939" cy="1755351"/>
            </a:xfrm>
          </p:grpSpPr>
          <p:pic>
            <p:nvPicPr>
              <p:cNvPr id="17" name="Picture 16"/>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38885" y="2754952"/>
                <a:ext cx="696193" cy="1646872"/>
              </a:xfrm>
              <a:prstGeom prst="rect">
                <a:avLst/>
              </a:prstGeom>
            </p:spPr>
          </p:pic>
          <p:sp>
            <p:nvSpPr>
              <p:cNvPr id="27" name="TextBox 26"/>
              <p:cNvSpPr txBox="1"/>
              <p:nvPr/>
            </p:nvSpPr>
            <p:spPr>
              <a:xfrm>
                <a:off x="1421493" y="4140971"/>
                <a:ext cx="646331" cy="369332"/>
              </a:xfrm>
              <a:prstGeom prst="rect">
                <a:avLst/>
              </a:prstGeom>
              <a:noFill/>
            </p:spPr>
            <p:txBody>
              <a:bodyPr wrap="none" rtlCol="0">
                <a:spAutoFit/>
              </a:bodyPr>
              <a:lstStyle/>
              <a:p>
                <a:pPr algn="ctr"/>
                <a:r>
                  <a:rPr lang="en-GB" b="1" dirty="0">
                    <a:solidFill>
                      <a:schemeClr val="accent6">
                        <a:lumMod val="75000"/>
                      </a:schemeClr>
                    </a:solidFill>
                  </a:rPr>
                  <a:t>Mild</a:t>
                </a:r>
              </a:p>
            </p:txBody>
          </p:sp>
        </p:grpSp>
        <p:grpSp>
          <p:nvGrpSpPr>
            <p:cNvPr id="31" name="Group 30"/>
            <p:cNvGrpSpPr/>
            <p:nvPr/>
          </p:nvGrpSpPr>
          <p:grpSpPr>
            <a:xfrm>
              <a:off x="3567008" y="3292388"/>
              <a:ext cx="1097506" cy="1751609"/>
              <a:chOff x="3472846" y="2486967"/>
              <a:chExt cx="1097506" cy="1751609"/>
            </a:xfrm>
          </p:grpSpPr>
          <p:pic>
            <p:nvPicPr>
              <p:cNvPr id="18" name="Picture 1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72846" y="2486967"/>
                <a:ext cx="1097506" cy="1439283"/>
              </a:xfrm>
              <a:prstGeom prst="rect">
                <a:avLst/>
              </a:prstGeom>
            </p:spPr>
          </p:pic>
          <p:sp>
            <p:nvSpPr>
              <p:cNvPr id="28" name="TextBox 27"/>
              <p:cNvSpPr txBox="1"/>
              <p:nvPr/>
            </p:nvSpPr>
            <p:spPr>
              <a:xfrm>
                <a:off x="3658434" y="3869244"/>
                <a:ext cx="800219" cy="369332"/>
              </a:xfrm>
              <a:prstGeom prst="rect">
                <a:avLst/>
              </a:prstGeom>
              <a:noFill/>
            </p:spPr>
            <p:txBody>
              <a:bodyPr wrap="none" rtlCol="0">
                <a:spAutoFit/>
              </a:bodyPr>
              <a:lstStyle/>
              <a:p>
                <a:r>
                  <a:rPr lang="en-GB" b="1" dirty="0">
                    <a:solidFill>
                      <a:srgbClr val="FFC000"/>
                    </a:solidFill>
                  </a:rPr>
                  <a:t>Spicy</a:t>
                </a:r>
              </a:p>
            </p:txBody>
          </p:sp>
        </p:grpSp>
        <p:grpSp>
          <p:nvGrpSpPr>
            <p:cNvPr id="1024" name="Group 1023"/>
            <p:cNvGrpSpPr/>
            <p:nvPr/>
          </p:nvGrpSpPr>
          <p:grpSpPr>
            <a:xfrm>
              <a:off x="5780620" y="2357130"/>
              <a:ext cx="2231352" cy="3984250"/>
              <a:chOff x="5686458" y="1551709"/>
              <a:chExt cx="2231352" cy="3984250"/>
            </a:xfrm>
          </p:grpSpPr>
          <p:sp>
            <p:nvSpPr>
              <p:cNvPr id="15" name="TextBox 14"/>
              <p:cNvSpPr txBox="1"/>
              <p:nvPr/>
            </p:nvSpPr>
            <p:spPr>
              <a:xfrm>
                <a:off x="6553334" y="4889628"/>
                <a:ext cx="1364476" cy="646331"/>
              </a:xfrm>
              <a:prstGeom prst="rect">
                <a:avLst/>
              </a:prstGeom>
              <a:noFill/>
            </p:spPr>
            <p:txBody>
              <a:bodyPr wrap="none" rtlCol="0">
                <a:spAutoFit/>
              </a:bodyPr>
              <a:lstStyle/>
              <a:p>
                <a:r>
                  <a:rPr lang="en-GB" b="1" dirty="0">
                    <a:solidFill>
                      <a:srgbClr val="F08900"/>
                    </a:solidFill>
                  </a:rPr>
                  <a:t>Low Level </a:t>
                </a:r>
              </a:p>
              <a:p>
                <a:r>
                  <a:rPr lang="en-GB" b="1" dirty="0">
                    <a:solidFill>
                      <a:srgbClr val="F08900"/>
                    </a:solidFill>
                  </a:rPr>
                  <a:t>Waste</a:t>
                </a:r>
              </a:p>
            </p:txBody>
          </p:sp>
          <p:pic>
            <p:nvPicPr>
              <p:cNvPr id="19" name="Picture 1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86458" y="1551709"/>
                <a:ext cx="1733753" cy="1539797"/>
              </a:xfrm>
              <a:prstGeom prst="rect">
                <a:avLst/>
              </a:prstGeom>
            </p:spPr>
          </p:pic>
          <p:sp>
            <p:nvSpPr>
              <p:cNvPr id="29" name="TextBox 28"/>
              <p:cNvSpPr txBox="1"/>
              <p:nvPr/>
            </p:nvSpPr>
            <p:spPr>
              <a:xfrm>
                <a:off x="6326909" y="3039697"/>
                <a:ext cx="569387" cy="369332"/>
              </a:xfrm>
              <a:prstGeom prst="rect">
                <a:avLst/>
              </a:prstGeom>
              <a:noFill/>
            </p:spPr>
            <p:txBody>
              <a:bodyPr wrap="none" rtlCol="0">
                <a:spAutoFit/>
              </a:bodyPr>
              <a:lstStyle/>
              <a:p>
                <a:r>
                  <a:rPr lang="en-GB" b="1" dirty="0">
                    <a:solidFill>
                      <a:srgbClr val="F08900"/>
                    </a:solidFill>
                  </a:rPr>
                  <a:t>Hot</a:t>
                </a:r>
              </a:p>
            </p:txBody>
          </p:sp>
        </p:grpSp>
        <p:grpSp>
          <p:nvGrpSpPr>
            <p:cNvPr id="1025" name="Group 1024"/>
            <p:cNvGrpSpPr/>
            <p:nvPr/>
          </p:nvGrpSpPr>
          <p:grpSpPr>
            <a:xfrm>
              <a:off x="8588744" y="1121494"/>
              <a:ext cx="3337469" cy="2410389"/>
              <a:chOff x="8494582" y="316073"/>
              <a:chExt cx="3337469" cy="2410389"/>
            </a:xfrm>
          </p:grpSpPr>
          <p:pic>
            <p:nvPicPr>
              <p:cNvPr id="20" name="Picture 1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94582" y="316073"/>
                <a:ext cx="3337469" cy="2113090"/>
              </a:xfrm>
              <a:prstGeom prst="rect">
                <a:avLst/>
              </a:prstGeom>
            </p:spPr>
          </p:pic>
          <p:sp>
            <p:nvSpPr>
              <p:cNvPr id="30" name="TextBox 29"/>
              <p:cNvSpPr txBox="1"/>
              <p:nvPr/>
            </p:nvSpPr>
            <p:spPr>
              <a:xfrm>
                <a:off x="9859386" y="2357130"/>
                <a:ext cx="607859" cy="369332"/>
              </a:xfrm>
              <a:prstGeom prst="rect">
                <a:avLst/>
              </a:prstGeom>
              <a:noFill/>
            </p:spPr>
            <p:txBody>
              <a:bodyPr wrap="none" rtlCol="0">
                <a:spAutoFit/>
              </a:bodyPr>
              <a:lstStyle/>
              <a:p>
                <a:r>
                  <a:rPr lang="en-GB" b="1" dirty="0">
                    <a:solidFill>
                      <a:srgbClr val="C00000"/>
                    </a:solidFill>
                  </a:rPr>
                  <a:t>Hell</a:t>
                </a:r>
              </a:p>
            </p:txBody>
          </p:sp>
        </p:grpSp>
        <p:sp>
          <p:nvSpPr>
            <p:cNvPr id="23" name="TextBox 22"/>
            <p:cNvSpPr txBox="1"/>
            <p:nvPr/>
          </p:nvSpPr>
          <p:spPr>
            <a:xfrm>
              <a:off x="1601574" y="2041955"/>
              <a:ext cx="2169952" cy="1252804"/>
            </a:xfrm>
            <a:prstGeom prst="rect">
              <a:avLst/>
            </a:prstGeom>
            <a:noFill/>
          </p:spPr>
          <p:txBody>
            <a:bodyPr wrap="none" rtlCol="0">
              <a:spAutoFit/>
            </a:bodyPr>
            <a:lstStyle/>
            <a:p>
              <a:r>
                <a:rPr lang="en-GB" dirty="0"/>
                <a:t>Recycle Profit</a:t>
              </a:r>
            </a:p>
            <a:p>
              <a:r>
                <a:rPr lang="en-GB" dirty="0"/>
                <a:t>£100/</a:t>
              </a:r>
              <a:r>
                <a:rPr lang="en-GB" dirty="0" err="1"/>
                <a:t>te</a:t>
              </a:r>
              <a:r>
                <a:rPr lang="en-GB" dirty="0"/>
                <a:t> –</a:t>
              </a:r>
            </a:p>
            <a:p>
              <a:r>
                <a:rPr lang="en-GB" dirty="0"/>
                <a:t> £8,000/</a:t>
              </a:r>
              <a:r>
                <a:rPr lang="en-GB" dirty="0" err="1"/>
                <a:t>te</a:t>
              </a:r>
              <a:endParaRPr lang="en-GB" dirty="0"/>
            </a:p>
          </p:txBody>
        </p:sp>
        <p:sp>
          <p:nvSpPr>
            <p:cNvPr id="32" name="TextBox 31"/>
            <p:cNvSpPr txBox="1"/>
            <p:nvPr/>
          </p:nvSpPr>
          <p:spPr>
            <a:xfrm>
              <a:off x="3353051" y="2496718"/>
              <a:ext cx="1281120" cy="646331"/>
            </a:xfrm>
            <a:prstGeom prst="rect">
              <a:avLst/>
            </a:prstGeom>
            <a:noFill/>
          </p:spPr>
          <p:txBody>
            <a:bodyPr wrap="none" rtlCol="0">
              <a:spAutoFit/>
            </a:bodyPr>
            <a:lstStyle/>
            <a:p>
              <a:r>
                <a:rPr lang="en-GB" dirty="0"/>
                <a:t>Landfill</a:t>
              </a:r>
            </a:p>
            <a:p>
              <a:r>
                <a:rPr lang="en-GB" dirty="0"/>
                <a:t>~£2,000/</a:t>
              </a:r>
              <a:r>
                <a:rPr lang="en-GB" dirty="0" err="1"/>
                <a:t>te</a:t>
              </a:r>
              <a:endParaRPr lang="en-GB" dirty="0"/>
            </a:p>
          </p:txBody>
        </p:sp>
        <p:sp>
          <p:nvSpPr>
            <p:cNvPr id="33" name="TextBox 32"/>
            <p:cNvSpPr txBox="1"/>
            <p:nvPr/>
          </p:nvSpPr>
          <p:spPr>
            <a:xfrm>
              <a:off x="5689514" y="1444659"/>
              <a:ext cx="1742785" cy="646331"/>
            </a:xfrm>
            <a:prstGeom prst="rect">
              <a:avLst/>
            </a:prstGeom>
            <a:noFill/>
          </p:spPr>
          <p:txBody>
            <a:bodyPr wrap="none" rtlCol="0">
              <a:spAutoFit/>
            </a:bodyPr>
            <a:lstStyle/>
            <a:p>
              <a:r>
                <a:rPr lang="en-GB" dirty="0"/>
                <a:t>LLWR</a:t>
              </a:r>
            </a:p>
            <a:p>
              <a:r>
                <a:rPr lang="en-GB" dirty="0"/>
                <a:t>~£10-20,000/</a:t>
              </a:r>
              <a:r>
                <a:rPr lang="en-GB" dirty="0" err="1"/>
                <a:t>te</a:t>
              </a:r>
              <a:endParaRPr lang="en-GB" dirty="0"/>
            </a:p>
          </p:txBody>
        </p:sp>
        <p:sp>
          <p:nvSpPr>
            <p:cNvPr id="34" name="TextBox 33"/>
            <p:cNvSpPr txBox="1"/>
            <p:nvPr/>
          </p:nvSpPr>
          <p:spPr>
            <a:xfrm>
              <a:off x="9298290" y="3453688"/>
              <a:ext cx="1729961" cy="646331"/>
            </a:xfrm>
            <a:prstGeom prst="rect">
              <a:avLst/>
            </a:prstGeom>
            <a:noFill/>
          </p:spPr>
          <p:txBody>
            <a:bodyPr wrap="none" rtlCol="0">
              <a:spAutoFit/>
            </a:bodyPr>
            <a:lstStyle/>
            <a:p>
              <a:r>
                <a:rPr lang="en-GB" dirty="0"/>
                <a:t>ILW</a:t>
              </a:r>
            </a:p>
            <a:p>
              <a:r>
                <a:rPr lang="en-GB" dirty="0"/>
                <a:t>&gt;£1,000,000/</a:t>
              </a:r>
              <a:r>
                <a:rPr lang="en-GB" dirty="0" err="1"/>
                <a:t>te</a:t>
              </a:r>
              <a:endParaRPr lang="en-GB" dirty="0"/>
            </a:p>
          </p:txBody>
        </p:sp>
      </p:grpSp>
      <p:sp>
        <p:nvSpPr>
          <p:cNvPr id="36" name="TextBox 35">
            <a:extLst>
              <a:ext uri="{FF2B5EF4-FFF2-40B4-BE49-F238E27FC236}">
                <a16:creationId xmlns:a16="http://schemas.microsoft.com/office/drawing/2014/main" id="{6E36C9CE-0A23-4873-B7D1-15C96E62B912}"/>
              </a:ext>
            </a:extLst>
          </p:cNvPr>
          <p:cNvSpPr txBox="1"/>
          <p:nvPr/>
        </p:nvSpPr>
        <p:spPr>
          <a:xfrm>
            <a:off x="403340" y="217033"/>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Economic: Cost</a:t>
            </a:r>
          </a:p>
        </p:txBody>
      </p:sp>
      <p:graphicFrame>
        <p:nvGraphicFramePr>
          <p:cNvPr id="6" name="Table 5"/>
          <p:cNvGraphicFramePr>
            <a:graphicFrameLocks noGrp="1"/>
          </p:cNvGraphicFramePr>
          <p:nvPr>
            <p:extLst/>
          </p:nvPr>
        </p:nvGraphicFramePr>
        <p:xfrm>
          <a:off x="8555219" y="1229627"/>
          <a:ext cx="3561333" cy="4387644"/>
        </p:xfrm>
        <a:graphic>
          <a:graphicData uri="http://schemas.openxmlformats.org/drawingml/2006/table">
            <a:tbl>
              <a:tblPr firstRow="1" bandRow="1">
                <a:tableStyleId>{5940675A-B579-460E-94D1-54222C63F5DA}</a:tableStyleId>
              </a:tblPr>
              <a:tblGrid>
                <a:gridCol w="1187111">
                  <a:extLst>
                    <a:ext uri="{9D8B030D-6E8A-4147-A177-3AD203B41FA5}">
                      <a16:colId xmlns:a16="http://schemas.microsoft.com/office/drawing/2014/main" val="843190044"/>
                    </a:ext>
                  </a:extLst>
                </a:gridCol>
                <a:gridCol w="1187111">
                  <a:extLst>
                    <a:ext uri="{9D8B030D-6E8A-4147-A177-3AD203B41FA5}">
                      <a16:colId xmlns:a16="http://schemas.microsoft.com/office/drawing/2014/main" val="838542702"/>
                    </a:ext>
                  </a:extLst>
                </a:gridCol>
                <a:gridCol w="1187111">
                  <a:extLst>
                    <a:ext uri="{9D8B030D-6E8A-4147-A177-3AD203B41FA5}">
                      <a16:colId xmlns:a16="http://schemas.microsoft.com/office/drawing/2014/main" val="2242909988"/>
                    </a:ext>
                  </a:extLst>
                </a:gridCol>
              </a:tblGrid>
              <a:tr h="1425984">
                <a:tc>
                  <a:txBody>
                    <a:bodyPr/>
                    <a:lstStyle/>
                    <a:p>
                      <a:r>
                        <a:rPr lang="en-GB" b="1" dirty="0"/>
                        <a:t>Waste Category</a:t>
                      </a:r>
                    </a:p>
                  </a:txBody>
                  <a:tcPr>
                    <a:solidFill>
                      <a:schemeClr val="bg1">
                        <a:lumMod val="95000"/>
                      </a:schemeClr>
                    </a:solidFill>
                  </a:tcPr>
                </a:tc>
                <a:tc>
                  <a:txBody>
                    <a:bodyPr/>
                    <a:lstStyle/>
                    <a:p>
                      <a:r>
                        <a:rPr lang="en-GB" b="1" dirty="0"/>
                        <a:t>Current Volume</a:t>
                      </a:r>
                    </a:p>
                  </a:txBody>
                  <a:tcPr>
                    <a:solidFill>
                      <a:schemeClr val="bg1">
                        <a:lumMod val="95000"/>
                      </a:schemeClr>
                    </a:solidFill>
                  </a:tcPr>
                </a:tc>
                <a:tc>
                  <a:txBody>
                    <a:bodyPr/>
                    <a:lstStyle/>
                    <a:p>
                      <a:r>
                        <a:rPr lang="en-GB" b="1" dirty="0"/>
                        <a:t>Disposal Cost</a:t>
                      </a:r>
                    </a:p>
                  </a:txBody>
                  <a:tcPr>
                    <a:solidFill>
                      <a:schemeClr val="bg1">
                        <a:lumMod val="95000"/>
                      </a:schemeClr>
                    </a:solidFill>
                  </a:tcPr>
                </a:tc>
                <a:extLst>
                  <a:ext uri="{0D108BD9-81ED-4DB2-BD59-A6C34878D82A}">
                    <a16:rowId xmlns:a16="http://schemas.microsoft.com/office/drawing/2014/main" val="380577903"/>
                  </a:ext>
                </a:extLst>
              </a:tr>
              <a:tr h="1096911">
                <a:tc>
                  <a:txBody>
                    <a:bodyPr/>
                    <a:lstStyle/>
                    <a:p>
                      <a:r>
                        <a:rPr lang="en-GB" b="1" dirty="0">
                          <a:solidFill>
                            <a:srgbClr val="FFC000"/>
                          </a:solidFill>
                        </a:rPr>
                        <a:t>LA-LLW</a:t>
                      </a:r>
                    </a:p>
                  </a:txBody>
                  <a:tcPr>
                    <a:solidFill>
                      <a:schemeClr val="bg1">
                        <a:lumMod val="95000"/>
                      </a:schemeClr>
                    </a:solidFill>
                  </a:tcPr>
                </a:tc>
                <a:tc>
                  <a:txBody>
                    <a:bodyPr/>
                    <a:lstStyle/>
                    <a:p>
                      <a:r>
                        <a:rPr lang="en-GB" b="1" dirty="0">
                          <a:solidFill>
                            <a:srgbClr val="FFC000"/>
                          </a:solidFill>
                        </a:rPr>
                        <a:t>1,140 </a:t>
                      </a:r>
                      <a:r>
                        <a:rPr lang="en-GB" b="1" dirty="0" err="1">
                          <a:solidFill>
                            <a:srgbClr val="FFC000"/>
                          </a:solidFill>
                        </a:rPr>
                        <a:t>te</a:t>
                      </a:r>
                      <a:endParaRPr lang="en-GB" b="1" dirty="0">
                        <a:solidFill>
                          <a:srgbClr val="FFC000"/>
                        </a:solidFill>
                      </a:endParaRPr>
                    </a:p>
                  </a:txBody>
                  <a:tcPr>
                    <a:solidFill>
                      <a:schemeClr val="bg1">
                        <a:lumMod val="95000"/>
                      </a:schemeClr>
                    </a:solidFill>
                  </a:tcPr>
                </a:tc>
                <a:tc>
                  <a:txBody>
                    <a:bodyPr/>
                    <a:lstStyle/>
                    <a:p>
                      <a:r>
                        <a:rPr lang="en-GB" b="1" dirty="0">
                          <a:solidFill>
                            <a:srgbClr val="FFC000"/>
                          </a:solidFill>
                        </a:rPr>
                        <a:t>~ £2.2 M</a:t>
                      </a:r>
                    </a:p>
                  </a:txBody>
                  <a:tcPr>
                    <a:solidFill>
                      <a:schemeClr val="bg1">
                        <a:lumMod val="95000"/>
                      </a:schemeClr>
                    </a:solidFill>
                  </a:tcPr>
                </a:tc>
                <a:extLst>
                  <a:ext uri="{0D108BD9-81ED-4DB2-BD59-A6C34878D82A}">
                    <a16:rowId xmlns:a16="http://schemas.microsoft.com/office/drawing/2014/main" val="1640945714"/>
                  </a:ext>
                </a:extLst>
              </a:tr>
              <a:tr h="1096911">
                <a:tc>
                  <a:txBody>
                    <a:bodyPr/>
                    <a:lstStyle/>
                    <a:p>
                      <a:r>
                        <a:rPr lang="en-GB" b="1" dirty="0">
                          <a:solidFill>
                            <a:srgbClr val="F37021"/>
                          </a:solidFill>
                        </a:rPr>
                        <a:t>LLW</a:t>
                      </a:r>
                    </a:p>
                  </a:txBody>
                  <a:tcPr>
                    <a:solidFill>
                      <a:schemeClr val="bg1">
                        <a:lumMod val="95000"/>
                      </a:schemeClr>
                    </a:solidFill>
                  </a:tcPr>
                </a:tc>
                <a:tc>
                  <a:txBody>
                    <a:bodyPr/>
                    <a:lstStyle/>
                    <a:p>
                      <a:r>
                        <a:rPr lang="en-GB" b="1" dirty="0">
                          <a:solidFill>
                            <a:srgbClr val="F37021"/>
                          </a:solidFill>
                        </a:rPr>
                        <a:t>100 </a:t>
                      </a:r>
                      <a:r>
                        <a:rPr lang="en-GB" b="1" dirty="0" err="1">
                          <a:solidFill>
                            <a:srgbClr val="F37021"/>
                          </a:solidFill>
                        </a:rPr>
                        <a:t>te</a:t>
                      </a:r>
                      <a:endParaRPr lang="en-GB" b="1" dirty="0">
                        <a:solidFill>
                          <a:srgbClr val="F37021"/>
                        </a:solidFill>
                      </a:endParaRPr>
                    </a:p>
                  </a:txBody>
                  <a:tcPr>
                    <a:solidFill>
                      <a:schemeClr val="bg1">
                        <a:lumMod val="95000"/>
                      </a:schemeClr>
                    </a:solidFill>
                  </a:tcPr>
                </a:tc>
                <a:tc>
                  <a:txBody>
                    <a:bodyPr/>
                    <a:lstStyle/>
                    <a:p>
                      <a:r>
                        <a:rPr lang="en-GB" b="1" dirty="0">
                          <a:solidFill>
                            <a:srgbClr val="F37021"/>
                          </a:solidFill>
                        </a:rPr>
                        <a:t>~ £1.5 M </a:t>
                      </a:r>
                    </a:p>
                  </a:txBody>
                  <a:tcPr>
                    <a:solidFill>
                      <a:schemeClr val="bg1">
                        <a:lumMod val="95000"/>
                      </a:schemeClr>
                    </a:solidFill>
                  </a:tcPr>
                </a:tc>
                <a:extLst>
                  <a:ext uri="{0D108BD9-81ED-4DB2-BD59-A6C34878D82A}">
                    <a16:rowId xmlns:a16="http://schemas.microsoft.com/office/drawing/2014/main" val="2830608342"/>
                  </a:ext>
                </a:extLst>
              </a:tr>
              <a:tr h="767838">
                <a:tc>
                  <a:txBody>
                    <a:bodyPr/>
                    <a:lstStyle/>
                    <a:p>
                      <a:r>
                        <a:rPr lang="en-GB" b="1" dirty="0">
                          <a:solidFill>
                            <a:srgbClr val="C00000"/>
                          </a:solidFill>
                        </a:rPr>
                        <a:t>ILW</a:t>
                      </a:r>
                    </a:p>
                  </a:txBody>
                  <a:tcPr>
                    <a:solidFill>
                      <a:schemeClr val="bg1">
                        <a:lumMod val="95000"/>
                      </a:schemeClr>
                    </a:solidFill>
                  </a:tcPr>
                </a:tc>
                <a:tc>
                  <a:txBody>
                    <a:bodyPr/>
                    <a:lstStyle/>
                    <a:p>
                      <a:r>
                        <a:rPr lang="en-GB" b="1" dirty="0">
                          <a:solidFill>
                            <a:srgbClr val="C00000"/>
                          </a:solidFill>
                        </a:rPr>
                        <a:t>70</a:t>
                      </a:r>
                      <a:r>
                        <a:rPr lang="en-GB" b="1" baseline="0" dirty="0">
                          <a:solidFill>
                            <a:srgbClr val="C00000"/>
                          </a:solidFill>
                        </a:rPr>
                        <a:t> </a:t>
                      </a:r>
                      <a:r>
                        <a:rPr lang="en-GB" b="1" baseline="0" dirty="0" err="1">
                          <a:solidFill>
                            <a:srgbClr val="C00000"/>
                          </a:solidFill>
                        </a:rPr>
                        <a:t>te</a:t>
                      </a:r>
                      <a:endParaRPr lang="en-GB" b="1" dirty="0">
                        <a:solidFill>
                          <a:srgbClr val="C00000"/>
                        </a:solidFill>
                      </a:endParaRPr>
                    </a:p>
                  </a:txBody>
                  <a:tcPr>
                    <a:solidFill>
                      <a:schemeClr val="bg1">
                        <a:lumMod val="95000"/>
                      </a:schemeClr>
                    </a:solidFill>
                  </a:tcPr>
                </a:tc>
                <a:tc>
                  <a:txBody>
                    <a:bodyPr/>
                    <a:lstStyle/>
                    <a:p>
                      <a:r>
                        <a:rPr lang="en-GB" b="1" dirty="0">
                          <a:solidFill>
                            <a:srgbClr val="C00000"/>
                          </a:solidFill>
                        </a:rPr>
                        <a:t>~ £ 70 M</a:t>
                      </a:r>
                    </a:p>
                  </a:txBody>
                  <a:tcPr>
                    <a:solidFill>
                      <a:schemeClr val="bg1">
                        <a:lumMod val="95000"/>
                      </a:schemeClr>
                    </a:solidFill>
                  </a:tcPr>
                </a:tc>
                <a:extLst>
                  <a:ext uri="{0D108BD9-81ED-4DB2-BD59-A6C34878D82A}">
                    <a16:rowId xmlns:a16="http://schemas.microsoft.com/office/drawing/2014/main" val="2708056377"/>
                  </a:ext>
                </a:extLst>
              </a:tr>
            </a:tbl>
          </a:graphicData>
        </a:graphic>
      </p:graphicFrame>
      <p:sp>
        <p:nvSpPr>
          <p:cNvPr id="7" name="TextBox 6"/>
          <p:cNvSpPr txBox="1"/>
          <p:nvPr/>
        </p:nvSpPr>
        <p:spPr>
          <a:xfrm>
            <a:off x="8485463" y="497800"/>
            <a:ext cx="3517484" cy="523220"/>
          </a:xfrm>
          <a:prstGeom prst="rect">
            <a:avLst/>
          </a:prstGeom>
          <a:noFill/>
        </p:spPr>
        <p:txBody>
          <a:bodyPr wrap="square" rtlCol="0">
            <a:spAutoFit/>
          </a:bodyPr>
          <a:lstStyle/>
          <a:p>
            <a:r>
              <a:rPr lang="en-GB" dirty="0"/>
              <a:t>What would it cost to dispose </a:t>
            </a:r>
            <a:r>
              <a:rPr lang="en-GB" dirty="0" smtClean="0"/>
              <a:t>ISIS </a:t>
            </a:r>
            <a:r>
              <a:rPr lang="en-GB" dirty="0"/>
              <a:t>current </a:t>
            </a:r>
            <a:r>
              <a:rPr lang="en-GB" dirty="0" smtClean="0"/>
              <a:t>waste </a:t>
            </a:r>
            <a:r>
              <a:rPr lang="en-GB" dirty="0"/>
              <a:t>right now?</a:t>
            </a:r>
          </a:p>
        </p:txBody>
      </p:sp>
      <p:sp>
        <p:nvSpPr>
          <p:cNvPr id="9" name="TextBox 8"/>
          <p:cNvSpPr txBox="1"/>
          <p:nvPr/>
        </p:nvSpPr>
        <p:spPr>
          <a:xfrm>
            <a:off x="8555219" y="5702767"/>
            <a:ext cx="2672526" cy="369332"/>
          </a:xfrm>
          <a:prstGeom prst="rect">
            <a:avLst/>
          </a:prstGeom>
          <a:noFill/>
        </p:spPr>
        <p:txBody>
          <a:bodyPr wrap="none" rtlCol="0">
            <a:spAutoFit/>
          </a:bodyPr>
          <a:lstStyle/>
          <a:p>
            <a:r>
              <a:rPr lang="en-GB" i="1" dirty="0"/>
              <a:t>This is just disposal cost</a:t>
            </a:r>
          </a:p>
        </p:txBody>
      </p:sp>
      <p:sp>
        <p:nvSpPr>
          <p:cNvPr id="35" name="TextBox 34"/>
          <p:cNvSpPr txBox="1"/>
          <p:nvPr/>
        </p:nvSpPr>
        <p:spPr>
          <a:xfrm>
            <a:off x="412081" y="4583308"/>
            <a:ext cx="1273104" cy="523220"/>
          </a:xfrm>
          <a:prstGeom prst="rect">
            <a:avLst/>
          </a:prstGeom>
          <a:noFill/>
        </p:spPr>
        <p:txBody>
          <a:bodyPr wrap="none" rtlCol="0">
            <a:spAutoFit/>
          </a:bodyPr>
          <a:lstStyle/>
          <a:p>
            <a:pPr algn="ctr"/>
            <a:r>
              <a:rPr lang="en-GB" b="1" dirty="0" smtClean="0">
                <a:solidFill>
                  <a:schemeClr val="accent6">
                    <a:lumMod val="75000"/>
                  </a:schemeClr>
                </a:solidFill>
              </a:rPr>
              <a:t>“legally not</a:t>
            </a:r>
            <a:endParaRPr lang="en-GB" b="1" dirty="0">
              <a:solidFill>
                <a:schemeClr val="accent6">
                  <a:lumMod val="75000"/>
                </a:schemeClr>
              </a:solidFill>
            </a:endParaRPr>
          </a:p>
          <a:p>
            <a:pPr algn="ctr"/>
            <a:r>
              <a:rPr lang="en-GB" b="1" dirty="0" smtClean="0">
                <a:solidFill>
                  <a:schemeClr val="accent6">
                    <a:lumMod val="75000"/>
                  </a:schemeClr>
                </a:solidFill>
              </a:rPr>
              <a:t>Radioactive”</a:t>
            </a:r>
            <a:endParaRPr lang="en-GB" b="1" dirty="0">
              <a:solidFill>
                <a:schemeClr val="accent6">
                  <a:lumMod val="75000"/>
                </a:schemeClr>
              </a:solidFill>
            </a:endParaRPr>
          </a:p>
        </p:txBody>
      </p:sp>
    </p:spTree>
    <p:extLst>
      <p:ext uri="{BB962C8B-B14F-4D97-AF65-F5344CB8AC3E}">
        <p14:creationId xmlns:p14="http://schemas.microsoft.com/office/powerpoint/2010/main" val="3849805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25C3B-9C69-1699-08A0-8815828A39DD}"/>
              </a:ext>
            </a:extLst>
          </p:cNvPr>
          <p:cNvSpPr/>
          <p:nvPr/>
        </p:nvSpPr>
        <p:spPr>
          <a:xfrm>
            <a:off x="161584" y="5672477"/>
            <a:ext cx="6422571" cy="925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4CDAD40-472B-4A8C-A02A-CE5B7FB419F3}"/>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Economic: Capacity </a:t>
            </a:r>
          </a:p>
        </p:txBody>
      </p:sp>
      <p:sp>
        <p:nvSpPr>
          <p:cNvPr id="3" name="Rectangle 2">
            <a:extLst>
              <a:ext uri="{FF2B5EF4-FFF2-40B4-BE49-F238E27FC236}">
                <a16:creationId xmlns:a16="http://schemas.microsoft.com/office/drawing/2014/main" id="{87539F63-7EE1-4C16-8CF8-C8EA00F11713}"/>
              </a:ext>
            </a:extLst>
          </p:cNvPr>
          <p:cNvSpPr/>
          <p:nvPr/>
        </p:nvSpPr>
        <p:spPr>
          <a:xfrm>
            <a:off x="180819" y="1087852"/>
            <a:ext cx="5825900" cy="6001643"/>
          </a:xfrm>
          <a:prstGeom prst="rect">
            <a:avLst/>
          </a:prstGeom>
        </p:spPr>
        <p:txBody>
          <a:bodyPr wrap="square" lIns="91440" tIns="45720" rIns="91440" bIns="45720" anchor="t">
            <a:spAutoFit/>
          </a:bodyPr>
          <a:lstStyle/>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Accelerators can generate some highly active hazardous </a:t>
            </a:r>
            <a:r>
              <a:rPr lang="en-GB" sz="2400" dirty="0">
                <a:solidFill>
                  <a:srgbClr val="626262"/>
                </a:solidFill>
                <a:latin typeface="Arial" panose="020B0604020202020204" pitchFamily="34" charset="0"/>
                <a:cs typeface="Arial" panose="020B0604020202020204" pitchFamily="34" charset="0"/>
              </a:rPr>
              <a:t>wastes</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smtClean="0">
                <a:solidFill>
                  <a:srgbClr val="626262"/>
                </a:solidFill>
              </a:rPr>
              <a:t>ISIS </a:t>
            </a:r>
            <a:r>
              <a:rPr lang="en-GB" sz="2400" dirty="0" smtClean="0">
                <a:solidFill>
                  <a:srgbClr val="626262"/>
                </a:solidFill>
              </a:rPr>
              <a:t>lacks capability </a:t>
            </a:r>
            <a:r>
              <a:rPr lang="en-GB" sz="2400" dirty="0">
                <a:solidFill>
                  <a:srgbClr val="626262"/>
                </a:solidFill>
              </a:rPr>
              <a:t>to retrieve, sort, size reduced package and immobilise </a:t>
            </a:r>
            <a:r>
              <a:rPr lang="en-GB" sz="2400" dirty="0" smtClean="0">
                <a:solidFill>
                  <a:srgbClr val="626262"/>
                </a:solidFill>
              </a:rPr>
              <a:t>our higher activity wastes</a:t>
            </a:r>
            <a:r>
              <a:rPr lang="en-GB" sz="2400" dirty="0">
                <a:solidFill>
                  <a:srgbClr val="626262"/>
                </a:solidFill>
              </a:rPr>
              <a:t>.</a:t>
            </a: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UK lacks capacity for disposal</a:t>
            </a:r>
            <a:endParaRPr lang="en-GB" sz="2400" dirty="0">
              <a:solidFill>
                <a:srgbClr val="626262"/>
              </a:solidFill>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GDF in early planning stages</a:t>
            </a:r>
          </a:p>
          <a:p>
            <a:pPr marL="800100" lvl="1"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Waste must be safely store for ~20-90 years</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GDF schedule 2040 - 2108</a:t>
            </a:r>
          </a:p>
          <a:p>
            <a:pPr fontAlgn="base"/>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24494" t="148" r="15280" b="-148"/>
          <a:stretch/>
        </p:blipFill>
        <p:spPr>
          <a:xfrm>
            <a:off x="6006719" y="0"/>
            <a:ext cx="6195441" cy="6858000"/>
          </a:xfrm>
          <a:prstGeom prst="rect">
            <a:avLst/>
          </a:prstGeom>
        </p:spPr>
      </p:pic>
    </p:spTree>
    <p:extLst>
      <p:ext uri="{BB962C8B-B14F-4D97-AF65-F5344CB8AC3E}">
        <p14:creationId xmlns:p14="http://schemas.microsoft.com/office/powerpoint/2010/main" val="2970741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7786B-8CF6-7140-A9BE-F2F0A0F1F7F0}"/>
              </a:ext>
            </a:extLst>
          </p:cNvPr>
          <p:cNvSpPr txBox="1"/>
          <p:nvPr/>
        </p:nvSpPr>
        <p:spPr>
          <a:xfrm>
            <a:off x="403341" y="345182"/>
            <a:ext cx="11333252"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Radioactive Waste at ISIS</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9158" y="585134"/>
            <a:ext cx="3855281" cy="2734417"/>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279" y="1052077"/>
            <a:ext cx="3491345" cy="2618509"/>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210" y="4122293"/>
            <a:ext cx="3318933" cy="248920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9167" y="1411713"/>
            <a:ext cx="2054829" cy="2794489"/>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445767" y="4550807"/>
            <a:ext cx="3121891" cy="2918691"/>
          </a:xfrm>
          <a:prstGeom prst="rect">
            <a:avLst/>
          </a:prstGeom>
        </p:spPr>
      </p:pic>
      <p:pic>
        <p:nvPicPr>
          <p:cNvPr id="6" name="Picture 5"/>
          <p:cNvPicPr>
            <a:picLocks noChangeAspect="1"/>
          </p:cNvPicPr>
          <p:nvPr/>
        </p:nvPicPr>
        <p:blipFill>
          <a:blip r:embed="rId7"/>
          <a:stretch>
            <a:fillRect/>
          </a:stretch>
        </p:blipFill>
        <p:spPr>
          <a:xfrm>
            <a:off x="9525337" y="4746832"/>
            <a:ext cx="2932430" cy="205453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8"/>
          <a:stretch>
            <a:fillRect/>
          </a:stretch>
        </p:blipFill>
        <p:spPr>
          <a:xfrm>
            <a:off x="7229304" y="5640444"/>
            <a:ext cx="2932430" cy="1133954"/>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51326" y="2527810"/>
            <a:ext cx="2724727" cy="2974109"/>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2195796" y="2226578"/>
            <a:ext cx="2863117" cy="2147338"/>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800000">
            <a:off x="4970029" y="3414304"/>
            <a:ext cx="2986424" cy="223981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2685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4"/>
        <p:cNvGrpSpPr/>
        <p:nvPr/>
      </p:nvGrpSpPr>
      <p:grpSpPr>
        <a:xfrm>
          <a:off x="0" y="0"/>
          <a:ext cx="0" cy="0"/>
          <a:chOff x="0" y="0"/>
          <a:chExt cx="0" cy="0"/>
        </a:xfrm>
      </p:grpSpPr>
      <p:sp>
        <p:nvSpPr>
          <p:cNvPr id="377" name="Google Shape;377;p17"/>
          <p:cNvSpPr txBox="1"/>
          <p:nvPr/>
        </p:nvSpPr>
        <p:spPr>
          <a:xfrm>
            <a:off x="403340" y="345182"/>
            <a:ext cx="9305435" cy="769401"/>
          </a:xfrm>
          <a:prstGeom prst="rect">
            <a:avLst/>
          </a:prstGeom>
          <a:noFill/>
          <a:ln>
            <a:noFill/>
          </a:ln>
        </p:spPr>
        <p:txBody>
          <a:bodyPr spcFirstLastPara="1" wrap="square" lIns="91425" tIns="45700" rIns="91425" bIns="45700" anchor="t" anchorCtr="0">
            <a:spAutoFit/>
          </a:bodyPr>
          <a:lstStyle/>
          <a:p>
            <a:pPr>
              <a:buSzPts val="4400"/>
            </a:pPr>
            <a:r>
              <a:rPr lang="en-GB" sz="4400" b="1" dirty="0">
                <a:solidFill>
                  <a:srgbClr val="2E2D62"/>
                </a:solidFill>
              </a:rPr>
              <a:t>Lifetime Radioactive Waste</a:t>
            </a:r>
            <a:endParaRPr sz="1400" b="0" i="0" u="none" strike="noStrike" cap="none" dirty="0">
              <a:solidFill>
                <a:srgbClr val="000000"/>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918971172"/>
              </p:ext>
            </p:extLst>
          </p:nvPr>
        </p:nvGraphicFramePr>
        <p:xfrm>
          <a:off x="379187" y="1910715"/>
          <a:ext cx="8463154" cy="3723640"/>
        </p:xfrm>
        <a:graphic>
          <a:graphicData uri="http://schemas.openxmlformats.org/drawingml/2006/table">
            <a:tbl>
              <a:tblPr firstRow="1" bandRow="1">
                <a:tableStyleId>{2D5ABB26-0587-4C30-8999-92F81FD0307C}</a:tableStyleId>
              </a:tblPr>
              <a:tblGrid>
                <a:gridCol w="4231577">
                  <a:extLst>
                    <a:ext uri="{9D8B030D-6E8A-4147-A177-3AD203B41FA5}">
                      <a16:colId xmlns:a16="http://schemas.microsoft.com/office/drawing/2014/main" val="3443284745"/>
                    </a:ext>
                  </a:extLst>
                </a:gridCol>
                <a:gridCol w="4231577">
                  <a:extLst>
                    <a:ext uri="{9D8B030D-6E8A-4147-A177-3AD203B41FA5}">
                      <a16:colId xmlns:a16="http://schemas.microsoft.com/office/drawing/2014/main" val="45088174"/>
                    </a:ext>
                  </a:extLst>
                </a:gridCol>
              </a:tblGrid>
              <a:tr h="370840">
                <a:tc>
                  <a:txBody>
                    <a:bodyPr/>
                    <a:lstStyle/>
                    <a:p>
                      <a:r>
                        <a:rPr lang="en-GB" sz="2400" dirty="0"/>
                        <a:t>Typical Medical LINAC</a:t>
                      </a:r>
                    </a:p>
                  </a:txBody>
                  <a:tcPr/>
                </a:tc>
                <a:tc>
                  <a:txBody>
                    <a:bodyPr/>
                    <a:lstStyle/>
                    <a:p>
                      <a:r>
                        <a:rPr lang="en-GB" sz="2400" dirty="0"/>
                        <a:t>~0.3</a:t>
                      </a:r>
                      <a:r>
                        <a:rPr lang="en-GB" sz="2400" baseline="0" dirty="0"/>
                        <a:t> tonne </a:t>
                      </a:r>
                      <a:r>
                        <a:rPr lang="en-GB" sz="2400" baseline="30000" dirty="0"/>
                        <a:t>1</a:t>
                      </a:r>
                    </a:p>
                  </a:txBody>
                  <a:tcPr/>
                </a:tc>
                <a:extLst>
                  <a:ext uri="{0D108BD9-81ED-4DB2-BD59-A6C34878D82A}">
                    <a16:rowId xmlns:a16="http://schemas.microsoft.com/office/drawing/2014/main" val="8113022"/>
                  </a:ext>
                </a:extLst>
              </a:tr>
              <a:tr h="370840">
                <a:tc>
                  <a:txBody>
                    <a:bodyPr/>
                    <a:lstStyle/>
                    <a:p>
                      <a:r>
                        <a:rPr lang="en-GB" sz="2400" dirty="0"/>
                        <a:t>Typical PET Cyclotron</a:t>
                      </a:r>
                    </a:p>
                  </a:txBody>
                  <a:tcPr/>
                </a:tc>
                <a:tc>
                  <a:txBody>
                    <a:bodyPr/>
                    <a:lstStyle/>
                    <a:p>
                      <a:r>
                        <a:rPr lang="en-GB" sz="2400" dirty="0"/>
                        <a:t>~100 – 500 tonnes</a:t>
                      </a:r>
                      <a:r>
                        <a:rPr lang="en-GB" sz="2400" baseline="30000" dirty="0"/>
                        <a:t>1</a:t>
                      </a:r>
                    </a:p>
                  </a:txBody>
                  <a:tcPr/>
                </a:tc>
                <a:extLst>
                  <a:ext uri="{0D108BD9-81ED-4DB2-BD59-A6C34878D82A}">
                    <a16:rowId xmlns:a16="http://schemas.microsoft.com/office/drawing/2014/main" val="1524719356"/>
                  </a:ext>
                </a:extLst>
              </a:tr>
              <a:tr h="370840">
                <a:tc>
                  <a:txBody>
                    <a:bodyPr/>
                    <a:lstStyle/>
                    <a:p>
                      <a:r>
                        <a:rPr lang="en-GB" sz="2400" dirty="0" smtClean="0"/>
                        <a:t>ISIS Neutron Source</a:t>
                      </a:r>
                      <a:endParaRPr lang="en-GB" sz="2400" dirty="0"/>
                    </a:p>
                  </a:txBody>
                  <a:tcPr/>
                </a:tc>
                <a:tc>
                  <a:txBody>
                    <a:bodyPr/>
                    <a:lstStyle/>
                    <a:p>
                      <a:r>
                        <a:rPr lang="en-GB" sz="2400" dirty="0"/>
                        <a:t>~40,000 tonnes</a:t>
                      </a:r>
                      <a:r>
                        <a:rPr lang="en-GB" sz="2400" baseline="30000" dirty="0"/>
                        <a:t>2</a:t>
                      </a:r>
                    </a:p>
                  </a:txBody>
                  <a:tcPr/>
                </a:tc>
                <a:extLst>
                  <a:ext uri="{0D108BD9-81ED-4DB2-BD59-A6C34878D82A}">
                    <a16:rowId xmlns:a16="http://schemas.microsoft.com/office/drawing/2014/main" val="583312786"/>
                  </a:ext>
                </a:extLst>
              </a:tr>
              <a:tr h="370840">
                <a:tc>
                  <a:txBody>
                    <a:bodyPr/>
                    <a:lstStyle/>
                    <a:p>
                      <a:r>
                        <a:rPr lang="en-GB" sz="2400" dirty="0" smtClean="0"/>
                        <a:t>European Spallation Source</a:t>
                      </a:r>
                      <a:endParaRPr lang="en-GB" sz="2400" dirty="0"/>
                    </a:p>
                  </a:txBody>
                  <a:tcPr/>
                </a:tc>
                <a:tc>
                  <a:txBody>
                    <a:bodyPr/>
                    <a:lstStyle/>
                    <a:p>
                      <a:r>
                        <a:rPr lang="en-GB" sz="2400" dirty="0"/>
                        <a:t>~60,000 </a:t>
                      </a:r>
                      <a:r>
                        <a:rPr lang="en-GB" sz="2400" dirty="0" smtClean="0"/>
                        <a:t>tonnes</a:t>
                      </a:r>
                      <a:r>
                        <a:rPr lang="en-GB" sz="2400" baseline="30000" dirty="0" smtClean="0"/>
                        <a:t>3</a:t>
                      </a:r>
                      <a:endParaRPr lang="en-GB" sz="2400" baseline="30000" dirty="0"/>
                    </a:p>
                  </a:txBody>
                  <a:tcPr/>
                </a:tc>
                <a:extLst>
                  <a:ext uri="{0D108BD9-81ED-4DB2-BD59-A6C34878D82A}">
                    <a16:rowId xmlns:a16="http://schemas.microsoft.com/office/drawing/2014/main" val="176827847"/>
                  </a:ext>
                </a:extLst>
              </a:tr>
              <a:tr h="193060">
                <a:tc>
                  <a:txBody>
                    <a:bodyPr/>
                    <a:lstStyle/>
                    <a:p>
                      <a:endParaRPr lang="en-GB" sz="1000" dirty="0"/>
                    </a:p>
                  </a:txBody>
                  <a:tcPr/>
                </a:tc>
                <a:tc>
                  <a:txBody>
                    <a:bodyPr/>
                    <a:lstStyle/>
                    <a:p>
                      <a:endParaRPr lang="en-GB" sz="1000" dirty="0"/>
                    </a:p>
                  </a:txBody>
                  <a:tcPr/>
                </a:tc>
                <a:extLst>
                  <a:ext uri="{0D108BD9-81ED-4DB2-BD59-A6C34878D82A}">
                    <a16:rowId xmlns:a16="http://schemas.microsoft.com/office/drawing/2014/main" val="4210261885"/>
                  </a:ext>
                </a:extLst>
              </a:tr>
              <a:tr h="370840">
                <a:tc>
                  <a:txBody>
                    <a:bodyPr/>
                    <a:lstStyle/>
                    <a:p>
                      <a:r>
                        <a:rPr lang="en-GB" sz="2400" dirty="0"/>
                        <a:t>UK Nuclear Station</a:t>
                      </a:r>
                    </a:p>
                  </a:txBody>
                  <a:tcPr/>
                </a:tc>
                <a:tc>
                  <a:txBody>
                    <a:bodyPr/>
                    <a:lstStyle/>
                    <a:p>
                      <a:r>
                        <a:rPr lang="en-GB" sz="2400" dirty="0"/>
                        <a:t>~30,000</a:t>
                      </a:r>
                      <a:r>
                        <a:rPr lang="en-GB" sz="2400" baseline="0" dirty="0"/>
                        <a:t> – 60,0000 </a:t>
                      </a:r>
                      <a:r>
                        <a:rPr lang="en-GB" sz="2400" baseline="0" dirty="0" smtClean="0"/>
                        <a:t>tonnes</a:t>
                      </a:r>
                      <a:r>
                        <a:rPr lang="en-GB" sz="2400" baseline="30000" dirty="0" smtClean="0"/>
                        <a:t>2</a:t>
                      </a:r>
                      <a:endParaRPr lang="en-GB" sz="2400" baseline="30000" dirty="0"/>
                    </a:p>
                  </a:txBody>
                  <a:tcPr/>
                </a:tc>
                <a:extLst>
                  <a:ext uri="{0D108BD9-81ED-4DB2-BD59-A6C34878D82A}">
                    <a16:rowId xmlns:a16="http://schemas.microsoft.com/office/drawing/2014/main" val="4134139405"/>
                  </a:ext>
                </a:extLst>
              </a:tr>
              <a:tr h="370840">
                <a:tc>
                  <a:txBody>
                    <a:bodyPr/>
                    <a:lstStyle/>
                    <a:p>
                      <a:endParaRPr lang="en-GB" sz="1000" dirty="0"/>
                    </a:p>
                  </a:txBody>
                  <a:tcPr/>
                </a:tc>
                <a:tc>
                  <a:txBody>
                    <a:bodyPr/>
                    <a:lstStyle/>
                    <a:p>
                      <a:endParaRPr lang="en-GB" sz="1000" baseline="30000" dirty="0"/>
                    </a:p>
                  </a:txBody>
                  <a:tcPr/>
                </a:tc>
                <a:extLst>
                  <a:ext uri="{0D108BD9-81ED-4DB2-BD59-A6C34878D82A}">
                    <a16:rowId xmlns:a16="http://schemas.microsoft.com/office/drawing/2014/main" val="1065869631"/>
                  </a:ext>
                </a:extLst>
              </a:tr>
              <a:tr h="370840">
                <a:tc>
                  <a:txBody>
                    <a:bodyPr/>
                    <a:lstStyle/>
                    <a:p>
                      <a:r>
                        <a:rPr lang="en-GB" sz="2400" dirty="0" smtClean="0"/>
                        <a:t>Total Forecast UK Radioactive Waste</a:t>
                      </a:r>
                      <a:endParaRPr lang="en-GB" sz="2400" dirty="0"/>
                    </a:p>
                  </a:txBody>
                  <a:tcPr/>
                </a:tc>
                <a:tc>
                  <a:txBody>
                    <a:bodyPr/>
                    <a:lstStyle/>
                    <a:p>
                      <a:r>
                        <a:rPr lang="en-GB" sz="2400" dirty="0" smtClean="0"/>
                        <a:t>~5,000,000</a:t>
                      </a:r>
                      <a:r>
                        <a:rPr lang="en-GB" sz="2400" baseline="0" dirty="0" smtClean="0"/>
                        <a:t> </a:t>
                      </a:r>
                      <a:r>
                        <a:rPr lang="en-GB" sz="2400" dirty="0" smtClean="0"/>
                        <a:t>tonnes</a:t>
                      </a:r>
                      <a:r>
                        <a:rPr lang="en-GB" sz="2400" baseline="30000" dirty="0" smtClean="0"/>
                        <a:t>2</a:t>
                      </a:r>
                      <a:endParaRPr lang="en-GB" sz="2400" baseline="30000" dirty="0"/>
                    </a:p>
                  </a:txBody>
                  <a:tcPr/>
                </a:tc>
                <a:extLst>
                  <a:ext uri="{0D108BD9-81ED-4DB2-BD59-A6C34878D82A}">
                    <a16:rowId xmlns:a16="http://schemas.microsoft.com/office/drawing/2014/main" val="807023923"/>
                  </a:ext>
                </a:extLst>
              </a:tr>
            </a:tbl>
          </a:graphicData>
        </a:graphic>
      </p:graphicFrame>
      <p:graphicFrame>
        <p:nvGraphicFramePr>
          <p:cNvPr id="3" name="Table 3">
            <a:extLst>
              <a:ext uri="{FF2B5EF4-FFF2-40B4-BE49-F238E27FC236}">
                <a16:creationId xmlns:a16="http://schemas.microsoft.com/office/drawing/2014/main" id="{8D92C295-DF65-3D97-5AC2-D1136BB494B3}"/>
              </a:ext>
            </a:extLst>
          </p:cNvPr>
          <p:cNvGraphicFramePr>
            <a:graphicFrameLocks noGrp="1"/>
          </p:cNvGraphicFramePr>
          <p:nvPr>
            <p:extLst>
              <p:ext uri="{D42A27DB-BD31-4B8C-83A1-F6EECF244321}">
                <p14:modId xmlns:p14="http://schemas.microsoft.com/office/powerpoint/2010/main" val="302228043"/>
              </p:ext>
            </p:extLst>
          </p:nvPr>
        </p:nvGraphicFramePr>
        <p:xfrm>
          <a:off x="7850188" y="6365875"/>
          <a:ext cx="8168640" cy="411480"/>
        </p:xfrm>
        <a:graphic>
          <a:graphicData uri="http://schemas.openxmlformats.org/drawingml/2006/table">
            <a:tbl>
              <a:tblPr firstRow="1" bandRow="1">
                <a:tableStyleId>{2D5ABB26-0587-4C30-8999-92F81FD0307C}</a:tableStyleId>
              </a:tblPr>
              <a:tblGrid>
                <a:gridCol w="8168640">
                  <a:extLst>
                    <a:ext uri="{9D8B030D-6E8A-4147-A177-3AD203B41FA5}">
                      <a16:colId xmlns:a16="http://schemas.microsoft.com/office/drawing/2014/main" val="1464599086"/>
                    </a:ext>
                  </a:extLst>
                </a:gridCol>
              </a:tblGrid>
              <a:tr h="160362">
                <a:tc>
                  <a:txBody>
                    <a:bodyPr/>
                    <a:lstStyle/>
                    <a:p>
                      <a:r>
                        <a:rPr lang="en-US" sz="700" dirty="0"/>
                        <a:t>1 – IAEA NW-T-2.9, Decommissioning of Particle Accelerators, 2020</a:t>
                      </a:r>
                    </a:p>
                    <a:p>
                      <a:pPr lvl="0">
                        <a:buNone/>
                      </a:pPr>
                      <a:r>
                        <a:rPr lang="en-US" sz="700" dirty="0"/>
                        <a:t>2 </a:t>
                      </a:r>
                      <a:r>
                        <a:rPr lang="en-US" sz="700" u="none" strike="noStrike" noProof="0" dirty="0"/>
                        <a:t>–</a:t>
                      </a:r>
                      <a:r>
                        <a:rPr lang="en-US" sz="700" dirty="0"/>
                        <a:t> UK Radioactive Waste Inventory, </a:t>
                      </a:r>
                      <a:r>
                        <a:rPr lang="en-US" sz="700" dirty="0" smtClean="0"/>
                        <a:t>2022 (Approximations converted from m</a:t>
                      </a:r>
                      <a:r>
                        <a:rPr lang="en-US" sz="700" baseline="30000" dirty="0" smtClean="0"/>
                        <a:t>3</a:t>
                      </a:r>
                      <a:r>
                        <a:rPr lang="en-US" sz="700" baseline="0" dirty="0" smtClean="0"/>
                        <a:t>)</a:t>
                      </a:r>
                      <a:endParaRPr lang="en-US" sz="700" dirty="0"/>
                    </a:p>
                    <a:p>
                      <a:pPr lvl="0">
                        <a:buNone/>
                      </a:pPr>
                      <a:r>
                        <a:rPr lang="en-US" sz="700" u="none" strike="noStrike" noProof="0" dirty="0"/>
                        <a:t>3 – Decommissioning Plan for European Spallation Source, EPJ Web of Conferences 153, 05022 (2017)</a:t>
                      </a:r>
                      <a:endParaRPr lang="en-US" dirty="0"/>
                    </a:p>
                  </a:txBody>
                  <a:tcPr/>
                </a:tc>
                <a:extLst>
                  <a:ext uri="{0D108BD9-81ED-4DB2-BD59-A6C34878D82A}">
                    <a16:rowId xmlns:a16="http://schemas.microsoft.com/office/drawing/2014/main" val="1722663998"/>
                  </a:ext>
                </a:extLst>
              </a:tr>
            </a:tbl>
          </a:graphicData>
        </a:graphic>
      </p:graphicFrame>
      <p:sp>
        <p:nvSpPr>
          <p:cNvPr id="5" name="Rectangle 4">
            <a:extLst>
              <a:ext uri="{FF2B5EF4-FFF2-40B4-BE49-F238E27FC236}">
                <a16:creationId xmlns:a16="http://schemas.microsoft.com/office/drawing/2014/main" id="{D6136B8A-34E2-FDA6-8ED0-4B05A89D9FC5}"/>
              </a:ext>
            </a:extLst>
          </p:cNvPr>
          <p:cNvSpPr/>
          <p:nvPr/>
        </p:nvSpPr>
        <p:spPr>
          <a:xfrm>
            <a:off x="400254" y="1117820"/>
            <a:ext cx="6096000" cy="830997"/>
          </a:xfrm>
          <a:prstGeom prst="rect">
            <a:avLst/>
          </a:prstGeom>
        </p:spPr>
        <p:txBody>
          <a:bodyPr lIns="91440" tIns="45720" rIns="91440" bIns="45720" anchor="t">
            <a:spAutoFit/>
          </a:bodyPr>
          <a:lstStyle/>
          <a:p>
            <a:r>
              <a:rPr lang="en-GB" sz="2400" dirty="0">
                <a:solidFill>
                  <a:srgbClr val="626262"/>
                </a:solidFill>
              </a:rPr>
              <a:t>There are over 30,000 particle accelerators in the world</a:t>
            </a:r>
            <a:endParaRPr lang="en-US" dirty="0"/>
          </a:p>
        </p:txBody>
      </p:sp>
      <p:grpSp>
        <p:nvGrpSpPr>
          <p:cNvPr id="17" name="Group 16"/>
          <p:cNvGrpSpPr/>
          <p:nvPr/>
        </p:nvGrpSpPr>
        <p:grpSpPr>
          <a:xfrm>
            <a:off x="7376160" y="2095708"/>
            <a:ext cx="4558348" cy="2031325"/>
            <a:chOff x="7376160" y="2095708"/>
            <a:chExt cx="4558348" cy="2031325"/>
          </a:xfrm>
        </p:grpSpPr>
        <p:sp>
          <p:nvSpPr>
            <p:cNvPr id="15" name="TextBox 14"/>
            <p:cNvSpPr txBox="1"/>
            <p:nvPr/>
          </p:nvSpPr>
          <p:spPr>
            <a:xfrm>
              <a:off x="8636000" y="2095708"/>
              <a:ext cx="3298508" cy="2031325"/>
            </a:xfrm>
            <a:prstGeom prst="rect">
              <a:avLst/>
            </a:prstGeom>
            <a:solidFill>
              <a:srgbClr val="002060"/>
            </a:solidFill>
          </p:spPr>
          <p:txBody>
            <a:bodyPr wrap="square" rtlCol="0">
              <a:spAutoFit/>
            </a:bodyPr>
            <a:lstStyle/>
            <a:p>
              <a:pPr algn="ctr"/>
              <a:r>
                <a:rPr lang="en-GB" sz="1800" b="1" dirty="0" smtClean="0">
                  <a:solidFill>
                    <a:schemeClr val="bg1"/>
                  </a:solidFill>
                </a:rPr>
                <a:t>ISIS radioactive waste</a:t>
              </a:r>
            </a:p>
            <a:p>
              <a:pPr algn="ctr"/>
              <a:endParaRPr lang="en-GB" sz="1800" dirty="0">
                <a:solidFill>
                  <a:schemeClr val="bg1"/>
                </a:solidFill>
              </a:endParaRPr>
            </a:p>
            <a:p>
              <a:pPr algn="ctr"/>
              <a:r>
                <a:rPr lang="en-GB" sz="1800" dirty="0" smtClean="0">
                  <a:solidFill>
                    <a:schemeClr val="bg1"/>
                  </a:solidFill>
                </a:rPr>
                <a:t>150 – 300 tonnes of radioactive waste per year</a:t>
              </a:r>
            </a:p>
            <a:p>
              <a:pPr algn="ctr"/>
              <a:endParaRPr lang="en-GB" sz="1800" dirty="0">
                <a:solidFill>
                  <a:schemeClr val="bg1"/>
                </a:solidFill>
              </a:endParaRPr>
            </a:p>
            <a:p>
              <a:pPr algn="ctr"/>
              <a:r>
                <a:rPr lang="en-GB" sz="1800" dirty="0" smtClean="0">
                  <a:solidFill>
                    <a:schemeClr val="bg1"/>
                  </a:solidFill>
                </a:rPr>
                <a:t>~30,000 – 35,000 tonnes decommissioning</a:t>
              </a:r>
              <a:endParaRPr lang="en-GB" sz="1800" dirty="0">
                <a:solidFill>
                  <a:schemeClr val="bg1"/>
                </a:solidFill>
              </a:endParaRPr>
            </a:p>
          </p:txBody>
        </p:sp>
        <p:sp>
          <p:nvSpPr>
            <p:cNvPr id="16" name="Right Arrow 15"/>
            <p:cNvSpPr/>
            <p:nvPr/>
          </p:nvSpPr>
          <p:spPr>
            <a:xfrm rot="10800000">
              <a:off x="7376160" y="2976880"/>
              <a:ext cx="1371600" cy="28448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0734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outdoor, ground, old, wooden&#10;&#10;Description automatically generated">
            <a:extLst>
              <a:ext uri="{FF2B5EF4-FFF2-40B4-BE49-F238E27FC236}">
                <a16:creationId xmlns:a16="http://schemas.microsoft.com/office/drawing/2014/main" id="{04916371-A49A-6BF5-245F-28E1562FB3C6}"/>
              </a:ext>
            </a:extLst>
          </p:cNvPr>
          <p:cNvPicPr>
            <a:picLocks noChangeAspect="1"/>
          </p:cNvPicPr>
          <p:nvPr/>
        </p:nvPicPr>
        <p:blipFill rotWithShape="1">
          <a:blip r:embed="rId2"/>
          <a:srcRect l="3465" r="15742" b="25926"/>
          <a:stretch/>
        </p:blipFill>
        <p:spPr>
          <a:xfrm>
            <a:off x="6230256" y="188536"/>
            <a:ext cx="5538234" cy="3386561"/>
          </a:xfrm>
          <a:prstGeom prst="rect">
            <a:avLst/>
          </a:prstGeom>
        </p:spPr>
      </p:pic>
      <p:sp>
        <p:nvSpPr>
          <p:cNvPr id="11" name="Rectangle 10">
            <a:extLst>
              <a:ext uri="{FF2B5EF4-FFF2-40B4-BE49-F238E27FC236}">
                <a16:creationId xmlns:a16="http://schemas.microsoft.com/office/drawing/2014/main" id="{2FB4C6A3-6F4F-A8F6-0163-9C4731D2FE63}"/>
              </a:ext>
            </a:extLst>
          </p:cNvPr>
          <p:cNvSpPr/>
          <p:nvPr/>
        </p:nvSpPr>
        <p:spPr>
          <a:xfrm>
            <a:off x="180817" y="1442895"/>
            <a:ext cx="6049437" cy="4470455"/>
          </a:xfrm>
          <a:prstGeom prst="rect">
            <a:avLst/>
          </a:prstGeom>
        </p:spPr>
        <p:txBody>
          <a:bodyPr wrap="square" lIns="91440" tIns="45720" rIns="91440" bIns="45720" anchor="t">
            <a:spAutoFit/>
          </a:bodyPr>
          <a:lstStyle/>
          <a:p>
            <a:pPr marL="342900" indent="-342900" fontAlgn="base">
              <a:buFont typeface="Arial" panose="020B0604020202020204" pitchFamily="34" charset="0"/>
              <a:buChar char="•"/>
            </a:pPr>
            <a:r>
              <a:rPr lang="en-GB" sz="2400" dirty="0" smtClean="0">
                <a:solidFill>
                  <a:srgbClr val="626262"/>
                </a:solidFill>
              </a:rPr>
              <a:t>Accelerator operation started at RAL in 1950s</a:t>
            </a:r>
          </a:p>
          <a:p>
            <a:pPr marL="342900" indent="-342900" fontAlgn="base">
              <a:buFont typeface="Arial" panose="020B0604020202020204" pitchFamily="34" charset="0"/>
              <a:buChar char="•"/>
            </a:pPr>
            <a:endParaRPr lang="en-GB" sz="2400" dirty="0">
              <a:solidFill>
                <a:srgbClr val="626262"/>
              </a:solidFill>
            </a:endParaRPr>
          </a:p>
          <a:p>
            <a:pPr marL="342900" indent="-342900" fontAlgn="base">
              <a:buFont typeface="Arial" panose="020B0604020202020204" pitchFamily="34" charset="0"/>
              <a:buChar char="•"/>
            </a:pPr>
            <a:r>
              <a:rPr lang="en-GB" sz="2400" dirty="0" smtClean="0">
                <a:solidFill>
                  <a:srgbClr val="626262"/>
                </a:solidFill>
              </a:rPr>
              <a:t>ISIS </a:t>
            </a:r>
            <a:r>
              <a:rPr lang="en-GB" sz="2400" dirty="0" smtClean="0">
                <a:solidFill>
                  <a:srgbClr val="626262"/>
                </a:solidFill>
              </a:rPr>
              <a:t>started operation in </a:t>
            </a:r>
            <a:r>
              <a:rPr lang="en-GB" sz="2400" dirty="0" smtClean="0">
                <a:solidFill>
                  <a:srgbClr val="626262"/>
                </a:solidFill>
              </a:rPr>
              <a:t>1984</a:t>
            </a:r>
          </a:p>
          <a:p>
            <a:pPr marL="342900" indent="-342900" fontAlgn="base">
              <a:buFont typeface="Arial" panose="020B0604020202020204" pitchFamily="34" charset="0"/>
              <a:buChar char="•"/>
            </a:pPr>
            <a:endParaRPr lang="en-GB" sz="2400" dirty="0" smtClean="0">
              <a:solidFill>
                <a:srgbClr val="626262"/>
              </a:solidFill>
            </a:endParaRPr>
          </a:p>
          <a:p>
            <a:pPr lvl="1" fontAlgn="base"/>
            <a:r>
              <a:rPr lang="en-GB" sz="1000" dirty="0">
                <a:solidFill>
                  <a:srgbClr val="626262"/>
                </a:solidFill>
              </a:rPr>
              <a:t> </a:t>
            </a:r>
            <a:r>
              <a:rPr lang="en-GB" sz="1000" dirty="0" smtClean="0">
                <a:solidFill>
                  <a:srgbClr val="626262"/>
                </a:solidFill>
              </a:rPr>
              <a:t>         </a:t>
            </a:r>
            <a:endParaRPr lang="en-US" sz="1000" dirty="0" smtClean="0"/>
          </a:p>
          <a:p>
            <a:pPr marL="342900" indent="-342900">
              <a:buFont typeface="Arial" panose="020B0604020202020204" pitchFamily="34" charset="0"/>
              <a:buChar char="•"/>
            </a:pPr>
            <a:r>
              <a:rPr lang="en-GB" sz="2400" dirty="0" smtClean="0">
                <a:solidFill>
                  <a:srgbClr val="626262"/>
                </a:solidFill>
              </a:rPr>
              <a:t>By 2017 reached a peak on site of</a:t>
            </a:r>
            <a:endParaRPr lang="en-GB" sz="2400" dirty="0" smtClean="0">
              <a:solidFill>
                <a:srgbClr val="626262"/>
              </a:solidFill>
              <a:latin typeface="Arial" panose="020B0604020202020204" pitchFamily="34" charset="0"/>
              <a:cs typeface="Arial" panose="020B0604020202020204" pitchFamily="34" charset="0"/>
            </a:endParaRPr>
          </a:p>
          <a:p>
            <a:pPr lvl="4"/>
            <a:r>
              <a:rPr lang="en-GB" sz="2400" dirty="0">
                <a:solidFill>
                  <a:srgbClr val="626262"/>
                </a:solidFill>
              </a:rPr>
              <a:t>	~2,500 tonnes radioactive waste</a:t>
            </a:r>
            <a:endParaRPr lang="en-GB" sz="2400" dirty="0">
              <a:solidFill>
                <a:srgbClr val="626262"/>
              </a:solidFill>
              <a:latin typeface="Arial" panose="020B0604020202020204" pitchFamily="34" charset="0"/>
              <a:cs typeface="Arial" panose="020B0604020202020204" pitchFamily="34" charset="0"/>
            </a:endParaRPr>
          </a:p>
          <a:p>
            <a:pPr lvl="2"/>
            <a:r>
              <a:rPr lang="en-GB" sz="2400" dirty="0">
                <a:solidFill>
                  <a:srgbClr val="626262"/>
                </a:solidFill>
              </a:rPr>
              <a:t>	~40 </a:t>
            </a:r>
            <a:r>
              <a:rPr lang="en-GB" sz="2400" dirty="0" err="1">
                <a:solidFill>
                  <a:srgbClr val="626262"/>
                </a:solidFill>
              </a:rPr>
              <a:t>PBq</a:t>
            </a:r>
            <a:r>
              <a:rPr lang="en-GB" sz="2400" dirty="0">
                <a:solidFill>
                  <a:srgbClr val="626262"/>
                </a:solidFill>
              </a:rPr>
              <a:t> </a:t>
            </a:r>
            <a:r>
              <a:rPr lang="en-GB" sz="2400" dirty="0" smtClean="0">
                <a:solidFill>
                  <a:srgbClr val="626262"/>
                </a:solidFill>
              </a:rPr>
              <a:t>waste</a:t>
            </a:r>
          </a:p>
          <a:p>
            <a:pPr lvl="2"/>
            <a:endParaRPr lang="en-GB" sz="1050" dirty="0">
              <a:solidFill>
                <a:srgbClr val="626262"/>
              </a:solidFill>
            </a:endParaRPr>
          </a:p>
          <a:p>
            <a:pPr marL="342900" lvl="2"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lvl="2" indent="-34290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Waste not sustainably managed!</a:t>
            </a:r>
            <a:endParaRPr lang="en-GB" sz="2400" dirty="0" smtClean="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5" name="Google Shape;377;p17">
            <a:extLst>
              <a:ext uri="{FF2B5EF4-FFF2-40B4-BE49-F238E27FC236}">
                <a16:creationId xmlns:a16="http://schemas.microsoft.com/office/drawing/2014/main" id="{9DD45107-238C-8E16-701E-C30ED7D78AF3}"/>
              </a:ext>
            </a:extLst>
          </p:cNvPr>
          <p:cNvSpPr txBox="1"/>
          <p:nvPr/>
        </p:nvSpPr>
        <p:spPr>
          <a:xfrm>
            <a:off x="403340" y="345182"/>
            <a:ext cx="11654935" cy="769401"/>
          </a:xfrm>
          <a:prstGeom prst="rect">
            <a:avLst/>
          </a:prstGeom>
          <a:noFill/>
          <a:ln>
            <a:noFill/>
          </a:ln>
        </p:spPr>
        <p:txBody>
          <a:bodyPr spcFirstLastPara="1" wrap="square" lIns="91425" tIns="45700" rIns="91425" bIns="45700" anchor="t" anchorCtr="0">
            <a:spAutoFit/>
          </a:bodyPr>
          <a:lstStyle/>
          <a:p>
            <a:pPr>
              <a:buSzPts val="4400"/>
            </a:pPr>
            <a:r>
              <a:rPr lang="en-GB" sz="4400" b="1" dirty="0">
                <a:solidFill>
                  <a:srgbClr val="2E2D62"/>
                </a:solidFill>
              </a:rPr>
              <a:t>ISIS </a:t>
            </a:r>
            <a:r>
              <a:rPr lang="en-GB" sz="4400" b="1" dirty="0" smtClean="0">
                <a:solidFill>
                  <a:srgbClr val="2E2D62"/>
                </a:solidFill>
              </a:rPr>
              <a:t>Waste Problems</a:t>
            </a:r>
            <a:endParaRPr sz="1400" b="0" i="0" u="none" strike="noStrike" cap="none" dirty="0">
              <a:solidFill>
                <a:srgbClr val="000000"/>
              </a:solidFill>
              <a:latin typeface="Arial"/>
              <a:ea typeface="Arial"/>
              <a:cs typeface="Arial"/>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254" y="3769169"/>
            <a:ext cx="5538235" cy="2955000"/>
          </a:xfrm>
          <a:prstGeom prst="rect">
            <a:avLst/>
          </a:prstGeom>
        </p:spPr>
      </p:pic>
    </p:spTree>
    <p:extLst>
      <p:ext uri="{BB962C8B-B14F-4D97-AF65-F5344CB8AC3E}">
        <p14:creationId xmlns:p14="http://schemas.microsoft.com/office/powerpoint/2010/main" val="776164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B4C6A3-6F4F-A8F6-0163-9C4731D2FE63}"/>
              </a:ext>
            </a:extLst>
          </p:cNvPr>
          <p:cNvSpPr/>
          <p:nvPr/>
        </p:nvSpPr>
        <p:spPr>
          <a:xfrm>
            <a:off x="180818" y="1087852"/>
            <a:ext cx="6049437" cy="4524315"/>
          </a:xfrm>
          <a:prstGeom prst="rect">
            <a:avLst/>
          </a:prstGeom>
        </p:spPr>
        <p:txBody>
          <a:bodyPr wrap="square" lIns="91440" tIns="45720" rIns="91440" bIns="45720" anchor="t">
            <a:spAutoFit/>
          </a:bodyPr>
          <a:lstStyle/>
          <a:p>
            <a:pPr fontAlgn="base"/>
            <a:r>
              <a:rPr lang="en-GB" sz="2400" dirty="0" smtClean="0">
                <a:solidFill>
                  <a:srgbClr val="626262"/>
                </a:solidFill>
              </a:rPr>
              <a:t>Focus on waste reduction started in 2017</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Build capability &amp; </a:t>
            </a:r>
            <a:r>
              <a:rPr lang="en-GB" sz="2400" dirty="0" smtClean="0">
                <a:solidFill>
                  <a:srgbClr val="626262"/>
                </a:solidFill>
                <a:latin typeface="Arial" panose="020B0604020202020204" pitchFamily="34" charset="0"/>
                <a:cs typeface="Arial" panose="020B0604020202020204" pitchFamily="34" charset="0"/>
              </a:rPr>
              <a:t>facilities</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Develop methods</a:t>
            </a: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Improve standards and culture</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Dispose of waste legacy</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Establish sustainable waste management systems</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fontAlgn="base"/>
            <a:r>
              <a:rPr lang="en-GB" sz="2400" dirty="0" smtClean="0">
                <a:solidFill>
                  <a:srgbClr val="626262"/>
                </a:solidFill>
                <a:latin typeface="Arial" panose="020B0604020202020204" pitchFamily="34" charset="0"/>
                <a:cs typeface="Arial" panose="020B0604020202020204" pitchFamily="34" charset="0"/>
              </a:rPr>
              <a:t>To date disposed of 65% of the legacy waste</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Average ~100 tonnes/a (60%) diverted to recycling</a:t>
            </a:r>
          </a:p>
        </p:txBody>
      </p:sp>
      <p:sp>
        <p:nvSpPr>
          <p:cNvPr id="5" name="Google Shape;377;p17">
            <a:extLst>
              <a:ext uri="{FF2B5EF4-FFF2-40B4-BE49-F238E27FC236}">
                <a16:creationId xmlns:a16="http://schemas.microsoft.com/office/drawing/2014/main" id="{9DD45107-238C-8E16-701E-C30ED7D78AF3}"/>
              </a:ext>
            </a:extLst>
          </p:cNvPr>
          <p:cNvSpPr txBox="1"/>
          <p:nvPr/>
        </p:nvSpPr>
        <p:spPr>
          <a:xfrm>
            <a:off x="403340" y="345182"/>
            <a:ext cx="11654935" cy="769401"/>
          </a:xfrm>
          <a:prstGeom prst="rect">
            <a:avLst/>
          </a:prstGeom>
          <a:noFill/>
          <a:ln>
            <a:noFill/>
          </a:ln>
        </p:spPr>
        <p:txBody>
          <a:bodyPr spcFirstLastPara="1" wrap="square" lIns="91425" tIns="45700" rIns="91425" bIns="45700" anchor="t" anchorCtr="0">
            <a:spAutoFit/>
          </a:bodyPr>
          <a:lstStyle/>
          <a:p>
            <a:pPr>
              <a:buSzPts val="4400"/>
            </a:pPr>
            <a:r>
              <a:rPr lang="en-GB" sz="4400" b="1" dirty="0" smtClean="0">
                <a:solidFill>
                  <a:srgbClr val="2E2D62"/>
                </a:solidFill>
              </a:rPr>
              <a:t>Waste Reduction</a:t>
            </a:r>
            <a:endParaRPr sz="1400" b="0" i="0" u="none" strike="noStrike" cap="none" dirty="0">
              <a:solidFill>
                <a:srgbClr val="000000"/>
              </a:solidFill>
              <a:latin typeface="Arial"/>
              <a:ea typeface="Arial"/>
              <a:cs typeface="Arial"/>
              <a:sym typeface="Arial"/>
            </a:endParaRPr>
          </a:p>
        </p:txBody>
      </p:sp>
      <p:pic>
        <p:nvPicPr>
          <p:cNvPr id="1026" name="Picture 2" descr="R105 &amp; 106 Facilities Support Building - Projects - Oxford Archit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868" y="192782"/>
            <a:ext cx="5092793" cy="33943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ext uri="{D42A27DB-BD31-4B8C-83A1-F6EECF244321}">
                <p14:modId xmlns:p14="http://schemas.microsoft.com/office/powerpoint/2010/main" val="2640401557"/>
              </p:ext>
            </p:extLst>
          </p:nvPr>
        </p:nvGraphicFramePr>
        <p:xfrm>
          <a:off x="7000240" y="3587129"/>
          <a:ext cx="4572000" cy="3286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7154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2850"/>
          <a:stretch/>
        </p:blipFill>
        <p:spPr>
          <a:xfrm>
            <a:off x="6590488" y="1246908"/>
            <a:ext cx="4962593" cy="4862947"/>
          </a:xfrm>
          <a:prstGeom prst="rect">
            <a:avLst/>
          </a:prstGeom>
        </p:spPr>
      </p:pic>
      <p:sp>
        <p:nvSpPr>
          <p:cNvPr id="5" name="Rectangle 4">
            <a:extLst>
              <a:ext uri="{FF2B5EF4-FFF2-40B4-BE49-F238E27FC236}">
                <a16:creationId xmlns:a16="http://schemas.microsoft.com/office/drawing/2014/main" id="{7571B0E4-5914-4937-8705-8BCCEBD1BAB8}"/>
              </a:ext>
            </a:extLst>
          </p:cNvPr>
          <p:cNvSpPr/>
          <p:nvPr/>
        </p:nvSpPr>
        <p:spPr>
          <a:xfrm>
            <a:off x="427465" y="1176544"/>
            <a:ext cx="5915462" cy="4893647"/>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Investing in remote handling infrastructure</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Will provide a long term (sustainable) capability to segregate, characterise and package higher activity wastes</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Support ISIS maintenance and re-use of highly active components  </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A6C089-6301-49C5-B34E-E2C3D9C2E81A}"/>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Waste Remote Handling</a:t>
            </a:r>
          </a:p>
        </p:txBody>
      </p:sp>
    </p:spTree>
    <p:extLst>
      <p:ext uri="{BB962C8B-B14F-4D97-AF65-F5344CB8AC3E}">
        <p14:creationId xmlns:p14="http://schemas.microsoft.com/office/powerpoint/2010/main" val="2575785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77;p17">
            <a:extLst>
              <a:ext uri="{FF2B5EF4-FFF2-40B4-BE49-F238E27FC236}">
                <a16:creationId xmlns:a16="http://schemas.microsoft.com/office/drawing/2014/main" id="{9DD45107-238C-8E16-701E-C30ED7D78AF3}"/>
              </a:ext>
            </a:extLst>
          </p:cNvPr>
          <p:cNvSpPr txBox="1"/>
          <p:nvPr/>
        </p:nvSpPr>
        <p:spPr>
          <a:xfrm>
            <a:off x="403340" y="345182"/>
            <a:ext cx="11654935" cy="769401"/>
          </a:xfrm>
          <a:prstGeom prst="rect">
            <a:avLst/>
          </a:prstGeom>
          <a:noFill/>
          <a:ln>
            <a:noFill/>
          </a:ln>
        </p:spPr>
        <p:txBody>
          <a:bodyPr spcFirstLastPara="1" wrap="square" lIns="91425" tIns="45700" rIns="91425" bIns="45700" anchor="t" anchorCtr="0">
            <a:spAutoFit/>
          </a:bodyPr>
          <a:lstStyle/>
          <a:p>
            <a:pPr>
              <a:buSzPts val="4400"/>
            </a:pPr>
            <a:r>
              <a:rPr lang="en-GB" sz="4400" b="1" dirty="0" smtClean="0">
                <a:solidFill>
                  <a:srgbClr val="2E2D62"/>
                </a:solidFill>
              </a:rPr>
              <a:t>Lessons </a:t>
            </a:r>
            <a:r>
              <a:rPr lang="en-GB" sz="4400" b="1" dirty="0" smtClean="0">
                <a:solidFill>
                  <a:srgbClr val="2E2D62"/>
                </a:solidFill>
              </a:rPr>
              <a:t>to Learn</a:t>
            </a:r>
            <a:endParaRPr sz="1400" b="0" i="0" u="none" strike="noStrike" cap="none" dirty="0">
              <a:solidFill>
                <a:srgbClr val="000000"/>
              </a:solidFill>
              <a:latin typeface="Arial"/>
              <a:ea typeface="Arial"/>
              <a:cs typeface="Arial"/>
              <a:sym typeface="Arial"/>
            </a:endParaRPr>
          </a:p>
        </p:txBody>
      </p:sp>
      <p:sp>
        <p:nvSpPr>
          <p:cNvPr id="3" name="Rectangle 2">
            <a:extLst>
              <a:ext uri="{FF2B5EF4-FFF2-40B4-BE49-F238E27FC236}">
                <a16:creationId xmlns:a16="http://schemas.microsoft.com/office/drawing/2014/main" id="{87539F63-7EE1-4C16-8CF8-C8EA00F11713}"/>
              </a:ext>
            </a:extLst>
          </p:cNvPr>
          <p:cNvSpPr/>
          <p:nvPr/>
        </p:nvSpPr>
        <p:spPr>
          <a:xfrm>
            <a:off x="403340" y="1011072"/>
            <a:ext cx="6508906" cy="5262979"/>
          </a:xfrm>
          <a:prstGeom prst="rect">
            <a:avLst/>
          </a:prstGeom>
        </p:spPr>
        <p:txBody>
          <a:bodyPr wrap="square" lIns="91440" tIns="45720" rIns="91440" bIns="45720" anchor="t">
            <a:spAutoFit/>
          </a:bodyPr>
          <a:lstStyle/>
          <a:p>
            <a:pPr fontAlgn="base"/>
            <a:r>
              <a:rPr lang="en-GB" sz="2400" dirty="0" smtClean="0">
                <a:solidFill>
                  <a:srgbClr val="626262"/>
                </a:solidFill>
                <a:latin typeface="Arial" panose="020B0604020202020204" pitchFamily="34" charset="0"/>
                <a:cs typeface="Arial" panose="020B0604020202020204" pitchFamily="34" charset="0"/>
              </a:rPr>
              <a:t>Understand what you expect to generate</a:t>
            </a:r>
            <a:endParaRPr lang="en-GB" sz="2400" dirty="0">
              <a:solidFill>
                <a:srgbClr val="626262"/>
              </a:solidFill>
              <a:latin typeface="Arial" panose="020B0604020202020204" pitchFamily="34" charset="0"/>
              <a:cs typeface="Arial" panose="020B0604020202020204" pitchFamily="34" charset="0"/>
            </a:endParaRPr>
          </a:p>
          <a:p>
            <a:pPr fontAlgn="base"/>
            <a:endParaRPr lang="en-GB" sz="2400" dirty="0" smtClean="0">
              <a:solidFill>
                <a:srgbClr val="626262"/>
              </a:solidFill>
              <a:latin typeface="Arial" panose="020B0604020202020204" pitchFamily="34" charset="0"/>
              <a:cs typeface="Arial" panose="020B0604020202020204" pitchFamily="34" charset="0"/>
            </a:endParaRPr>
          </a:p>
          <a:p>
            <a:pPr fontAlgn="base"/>
            <a:r>
              <a:rPr lang="en-GB" sz="2400" dirty="0" smtClean="0">
                <a:solidFill>
                  <a:srgbClr val="626262"/>
                </a:solidFill>
                <a:latin typeface="Arial" panose="020B0604020202020204" pitchFamily="34" charset="0"/>
                <a:cs typeface="Arial" panose="020B0604020202020204" pitchFamily="34" charset="0"/>
              </a:rPr>
              <a:t>Plan </a:t>
            </a:r>
            <a:r>
              <a:rPr lang="en-GB" sz="2400" dirty="0" smtClean="0">
                <a:solidFill>
                  <a:srgbClr val="626262"/>
                </a:solidFill>
                <a:latin typeface="Arial" panose="020B0604020202020204" pitchFamily="34" charset="0"/>
                <a:cs typeface="Arial" panose="020B0604020202020204" pitchFamily="34" charset="0"/>
              </a:rPr>
              <a:t>and mange through the full lifecycle</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Minimise</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Segregation </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Processing</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Storage</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Disposal</a:t>
            </a:r>
          </a:p>
          <a:p>
            <a:pPr marL="342900" indent="-342900" fontAlgn="base">
              <a:buFont typeface="Arial" panose="020B0604020202020204" pitchFamily="34" charset="0"/>
              <a:buChar char="•"/>
            </a:pPr>
            <a:endParaRPr lang="en-GB" sz="2400" dirty="0" smtClean="0">
              <a:solidFill>
                <a:srgbClr val="626262"/>
              </a:solidFill>
              <a:latin typeface="Arial" panose="020B0604020202020204" pitchFamily="34" charset="0"/>
              <a:cs typeface="Arial" panose="020B0604020202020204" pitchFamily="34" charset="0"/>
            </a:endParaRPr>
          </a:p>
          <a:p>
            <a:pPr fontAlgn="base"/>
            <a:r>
              <a:rPr lang="en-GB" sz="2400" dirty="0" smtClean="0">
                <a:solidFill>
                  <a:srgbClr val="626262"/>
                </a:solidFill>
                <a:latin typeface="Arial" panose="020B0604020202020204" pitchFamily="34" charset="0"/>
                <a:cs typeface="Arial" panose="020B0604020202020204" pitchFamily="34" charset="0"/>
              </a:rPr>
              <a:t>Adequate facilities</a:t>
            </a:r>
          </a:p>
          <a:p>
            <a:pPr fontAlgn="base"/>
            <a:endParaRPr lang="en-GB" sz="2400" dirty="0">
              <a:solidFill>
                <a:srgbClr val="626262"/>
              </a:solidFill>
              <a:latin typeface="Arial" panose="020B0604020202020204" pitchFamily="34" charset="0"/>
              <a:cs typeface="Arial" panose="020B0604020202020204" pitchFamily="34" charset="0"/>
            </a:endParaRPr>
          </a:p>
          <a:p>
            <a:pPr fontAlgn="base"/>
            <a:r>
              <a:rPr lang="en-GB" sz="2400" dirty="0">
                <a:solidFill>
                  <a:srgbClr val="626262"/>
                </a:solidFill>
                <a:latin typeface="Arial" panose="020B0604020202020204" pitchFamily="34" charset="0"/>
                <a:cs typeface="Arial" panose="020B0604020202020204" pitchFamily="34" charset="0"/>
              </a:rPr>
              <a:t>P</a:t>
            </a:r>
            <a:r>
              <a:rPr lang="en-GB" sz="2400" dirty="0" smtClean="0">
                <a:solidFill>
                  <a:srgbClr val="626262"/>
                </a:solidFill>
                <a:latin typeface="Arial" panose="020B0604020202020204" pitchFamily="34" charset="0"/>
                <a:cs typeface="Arial" panose="020B0604020202020204" pitchFamily="34" charset="0"/>
              </a:rPr>
              <a:t>lan </a:t>
            </a:r>
            <a:r>
              <a:rPr lang="en-GB" sz="2400" dirty="0" smtClean="0">
                <a:solidFill>
                  <a:srgbClr val="626262"/>
                </a:solidFill>
                <a:latin typeface="Arial" panose="020B0604020202020204" pitchFamily="34" charset="0"/>
                <a:cs typeface="Arial" panose="020B0604020202020204" pitchFamily="34" charset="0"/>
              </a:rPr>
              <a:t>for site </a:t>
            </a:r>
            <a:r>
              <a:rPr lang="en-GB" sz="2400" dirty="0" smtClean="0">
                <a:solidFill>
                  <a:srgbClr val="626262"/>
                </a:solidFill>
                <a:latin typeface="Arial" panose="020B0604020202020204" pitchFamily="34" charset="0"/>
                <a:cs typeface="Arial" panose="020B0604020202020204" pitchFamily="34" charset="0"/>
              </a:rPr>
              <a:t>legacy after operation</a:t>
            </a:r>
            <a:endParaRPr lang="en-GB" sz="2400" dirty="0" smtClean="0">
              <a:solidFill>
                <a:srgbClr val="626262"/>
              </a:solidFill>
              <a:latin typeface="Arial" panose="020B0604020202020204" pitchFamily="34" charset="0"/>
              <a:cs typeface="Arial" panose="020B0604020202020204" pitchFamily="34" charset="0"/>
            </a:endParaRPr>
          </a:p>
          <a:p>
            <a:pPr marL="342900" lvl="1" indent="-342900" fontAlgn="base">
              <a:buFont typeface="Arial" panose="020B0604020202020204" pitchFamily="34" charset="0"/>
              <a:buChar char="•"/>
            </a:pPr>
            <a:endParaRPr lang="en-GB" sz="2400" dirty="0" smtClean="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pic>
        <p:nvPicPr>
          <p:cNvPr id="5" name="Picture 2" descr="Diagram&#10;&#10;Description automatically generated">
            <a:extLst>
              <a:ext uri="{FF2B5EF4-FFF2-40B4-BE49-F238E27FC236}">
                <a16:creationId xmlns:a16="http://schemas.microsoft.com/office/drawing/2014/main" id="{723C6C9D-9F9F-246D-013E-A583B5DD8502}"/>
              </a:ext>
            </a:extLst>
          </p:cNvPr>
          <p:cNvPicPr>
            <a:picLocks noChangeAspect="1"/>
          </p:cNvPicPr>
          <p:nvPr/>
        </p:nvPicPr>
        <p:blipFill>
          <a:blip r:embed="rId2"/>
          <a:stretch>
            <a:fillRect/>
          </a:stretch>
        </p:blipFill>
        <p:spPr>
          <a:xfrm>
            <a:off x="6579071" y="1518664"/>
            <a:ext cx="4856161" cy="1294959"/>
          </a:xfrm>
          <a:prstGeom prst="rect">
            <a:avLst/>
          </a:prstGeom>
        </p:spPr>
      </p:pic>
      <p:pic>
        <p:nvPicPr>
          <p:cNvPr id="1026"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004" y="3390701"/>
            <a:ext cx="5130950" cy="288335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7910513" y="5072063"/>
            <a:ext cx="1833562" cy="1133475"/>
          </a:xfrm>
          <a:custGeom>
            <a:avLst/>
            <a:gdLst>
              <a:gd name="connsiteX0" fmla="*/ 1657350 w 1833562"/>
              <a:gd name="connsiteY0" fmla="*/ 1133475 h 1133475"/>
              <a:gd name="connsiteX1" fmla="*/ 1833562 w 1833562"/>
              <a:gd name="connsiteY1" fmla="*/ 66675 h 1133475"/>
              <a:gd name="connsiteX2" fmla="*/ 1366837 w 1833562"/>
              <a:gd name="connsiteY2" fmla="*/ 66675 h 1133475"/>
              <a:gd name="connsiteX3" fmla="*/ 947737 w 1833562"/>
              <a:gd name="connsiteY3" fmla="*/ 61912 h 1133475"/>
              <a:gd name="connsiteX4" fmla="*/ 447675 w 1833562"/>
              <a:gd name="connsiteY4" fmla="*/ 0 h 1133475"/>
              <a:gd name="connsiteX5" fmla="*/ 338137 w 1833562"/>
              <a:gd name="connsiteY5" fmla="*/ 14287 h 1133475"/>
              <a:gd name="connsiteX6" fmla="*/ 28575 w 1833562"/>
              <a:gd name="connsiteY6" fmla="*/ 328612 h 1133475"/>
              <a:gd name="connsiteX7" fmla="*/ 0 w 1833562"/>
              <a:gd name="connsiteY7" fmla="*/ 452437 h 1133475"/>
              <a:gd name="connsiteX8" fmla="*/ 190500 w 1833562"/>
              <a:gd name="connsiteY8" fmla="*/ 595312 h 1133475"/>
              <a:gd name="connsiteX9" fmla="*/ 519112 w 1833562"/>
              <a:gd name="connsiteY9" fmla="*/ 704850 h 1133475"/>
              <a:gd name="connsiteX10" fmla="*/ 952500 w 1833562"/>
              <a:gd name="connsiteY10" fmla="*/ 890587 h 1133475"/>
              <a:gd name="connsiteX11" fmla="*/ 1657350 w 1833562"/>
              <a:gd name="connsiteY11"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562" h="1133475">
                <a:moveTo>
                  <a:pt x="1657350" y="1133475"/>
                </a:moveTo>
                <a:lnTo>
                  <a:pt x="1833562" y="66675"/>
                </a:lnTo>
                <a:lnTo>
                  <a:pt x="1366837" y="66675"/>
                </a:lnTo>
                <a:lnTo>
                  <a:pt x="947737" y="61912"/>
                </a:lnTo>
                <a:lnTo>
                  <a:pt x="447675" y="0"/>
                </a:lnTo>
                <a:lnTo>
                  <a:pt x="338137" y="14287"/>
                </a:lnTo>
                <a:lnTo>
                  <a:pt x="28575" y="328612"/>
                </a:lnTo>
                <a:lnTo>
                  <a:pt x="0" y="452437"/>
                </a:lnTo>
                <a:lnTo>
                  <a:pt x="190500" y="595312"/>
                </a:lnTo>
                <a:lnTo>
                  <a:pt x="519112" y="704850"/>
                </a:lnTo>
                <a:lnTo>
                  <a:pt x="952500" y="890587"/>
                </a:lnTo>
                <a:lnTo>
                  <a:pt x="1657350" y="1133475"/>
                </a:lnTo>
                <a:close/>
              </a:path>
            </a:pathLst>
          </a:custGeom>
          <a:solidFill>
            <a:srgbClr val="FFFF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3868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9"/>
        <p:cNvGrpSpPr/>
        <p:nvPr/>
      </p:nvGrpSpPr>
      <p:grpSpPr>
        <a:xfrm>
          <a:off x="0" y="0"/>
          <a:ext cx="0" cy="0"/>
          <a:chOff x="0" y="0"/>
          <a:chExt cx="0" cy="0"/>
        </a:xfrm>
      </p:grpSpPr>
      <p:pic>
        <p:nvPicPr>
          <p:cNvPr id="3" name="Picture 2" descr="https://content.presspage.com/uploads/1369/1920_stfc-080322-supercollidermachine-getty1224583090.jpg?10000">
            <a:extLst>
              <a:ext uri="{FF2B5EF4-FFF2-40B4-BE49-F238E27FC236}">
                <a16:creationId xmlns:a16="http://schemas.microsoft.com/office/drawing/2014/main" id="{2BF5F637-9197-D79D-8F30-7A9D28F1C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46"/>
            <a:ext cx="12192000" cy="6867645"/>
          </a:xfrm>
          <a:prstGeom prst="rect">
            <a:avLst/>
          </a:prstGeom>
          <a:noFill/>
          <a:extLst>
            <a:ext uri="{909E8E84-426E-40DD-AFC4-6F175D3DCCD1}">
              <a14:hiddenFill xmlns:a14="http://schemas.microsoft.com/office/drawing/2010/main">
                <a:solidFill>
                  <a:srgbClr val="FFFFFF"/>
                </a:solidFill>
              </a14:hiddenFill>
            </a:ext>
          </a:extLst>
        </p:spPr>
      </p:pic>
      <p:pic>
        <p:nvPicPr>
          <p:cNvPr id="300" name="Google Shape;300;p7"/>
          <p:cNvPicPr preferRelativeResize="0"/>
          <p:nvPr/>
        </p:nvPicPr>
        <p:blipFill rotWithShape="1">
          <a:blip r:embed="rId5">
            <a:alphaModFix/>
          </a:blip>
          <a:srcRect/>
          <a:stretch/>
        </p:blipFill>
        <p:spPr>
          <a:xfrm>
            <a:off x="1" y="-9072"/>
            <a:ext cx="12192000" cy="6858000"/>
          </a:xfrm>
          <a:prstGeom prst="rect">
            <a:avLst/>
          </a:prstGeom>
          <a:noFill/>
          <a:ln>
            <a:noFill/>
          </a:ln>
        </p:spPr>
      </p:pic>
      <p:sp>
        <p:nvSpPr>
          <p:cNvPr id="301" name="Google Shape;301;p7"/>
          <p:cNvSpPr/>
          <p:nvPr/>
        </p:nvSpPr>
        <p:spPr>
          <a:xfrm>
            <a:off x="901025" y="1296310"/>
            <a:ext cx="4604410" cy="2123618"/>
          </a:xfrm>
          <a:prstGeom prst="rect">
            <a:avLst/>
          </a:prstGeom>
          <a:noFill/>
          <a:ln>
            <a:noFill/>
          </a:ln>
        </p:spPr>
        <p:txBody>
          <a:bodyPr spcFirstLastPara="1" wrap="square" lIns="91425" tIns="45700" rIns="91425" bIns="45700" anchor="t" anchorCtr="0">
            <a:spAutoFit/>
          </a:bodyPr>
          <a:lstStyle/>
          <a:p>
            <a:pPr>
              <a:buSzPts val="1800"/>
            </a:pPr>
            <a:r>
              <a:rPr lang="en-GB" sz="4400" dirty="0">
                <a:solidFill>
                  <a:srgbClr val="FFFFFF"/>
                </a:solidFill>
              </a:rPr>
              <a:t>&gt;30,000 </a:t>
            </a:r>
            <a:r>
              <a:rPr lang="en-GB" sz="4400" dirty="0" smtClean="0">
                <a:solidFill>
                  <a:srgbClr val="FFFFFF"/>
                </a:solidFill>
              </a:rPr>
              <a:t>particle accelerators </a:t>
            </a:r>
            <a:r>
              <a:rPr lang="en-GB" sz="4400" dirty="0">
                <a:solidFill>
                  <a:srgbClr val="FFFFFF"/>
                </a:solidFill>
              </a:rPr>
              <a:t>in w</a:t>
            </a:r>
            <a:r>
              <a:rPr lang="en-GB" sz="4400" dirty="0" smtClean="0">
                <a:solidFill>
                  <a:srgbClr val="FFFFFF"/>
                </a:solidFill>
              </a:rPr>
              <a:t>orld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5416639"/>
            <a:ext cx="4352081" cy="139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7539F63-7EE1-4C16-8CF8-C8EA00F11713}"/>
              </a:ext>
            </a:extLst>
          </p:cNvPr>
          <p:cNvSpPr/>
          <p:nvPr/>
        </p:nvSpPr>
        <p:spPr>
          <a:xfrm>
            <a:off x="6309936" y="1107724"/>
            <a:ext cx="5973335" cy="2062103"/>
          </a:xfrm>
          <a:prstGeom prst="rect">
            <a:avLst/>
          </a:prstGeom>
        </p:spPr>
        <p:txBody>
          <a:bodyPr wrap="square">
            <a:spAutoFit/>
          </a:bodyPr>
          <a:lstStyle/>
          <a:p>
            <a:pPr fontAlgn="base"/>
            <a:r>
              <a:rPr lang="en-GB" sz="3200" b="1" spc="-100" dirty="0">
                <a:solidFill>
                  <a:srgbClr val="1E5DF8"/>
                </a:solidFill>
                <a:latin typeface="Arial" panose="020B0604020202020204" pitchFamily="34" charset="0"/>
                <a:cs typeface="Arial" panose="020B0604020202020204" pitchFamily="34" charset="0"/>
              </a:rPr>
              <a:t>Segregation</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Separation of non-active or low active materials</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Separation of material </a:t>
            </a:r>
            <a:r>
              <a:rPr lang="en-GB" sz="2400" dirty="0" smtClean="0">
                <a:solidFill>
                  <a:srgbClr val="626262"/>
                </a:solidFill>
                <a:latin typeface="Arial" panose="020B0604020202020204" pitchFamily="34" charset="0"/>
                <a:cs typeface="Arial" panose="020B0604020202020204" pitchFamily="34" charset="0"/>
              </a:rPr>
              <a:t>types</a:t>
            </a: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Design for segregation</a:t>
            </a:r>
            <a:endParaRPr lang="en-GB" sz="2400" dirty="0">
              <a:solidFill>
                <a:srgbClr val="62626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7539F63-7EE1-4C16-8CF8-C8EA00F11713}"/>
              </a:ext>
            </a:extLst>
          </p:cNvPr>
          <p:cNvSpPr/>
          <p:nvPr/>
        </p:nvSpPr>
        <p:spPr>
          <a:xfrm>
            <a:off x="6245630" y="3364692"/>
            <a:ext cx="5687121" cy="1692771"/>
          </a:xfrm>
          <a:prstGeom prst="rect">
            <a:avLst/>
          </a:prstGeom>
        </p:spPr>
        <p:txBody>
          <a:bodyPr wrap="square">
            <a:spAutoFit/>
          </a:bodyPr>
          <a:lstStyle/>
          <a:p>
            <a:pPr fontAlgn="base"/>
            <a:r>
              <a:rPr lang="en-GB" sz="3200" b="1" spc="-100" dirty="0">
                <a:solidFill>
                  <a:srgbClr val="1E5DF8"/>
                </a:solidFill>
                <a:latin typeface="Arial" panose="020B0604020202020204" pitchFamily="34" charset="0"/>
                <a:cs typeface="Arial" panose="020B0604020202020204" pitchFamily="34" charset="0"/>
              </a:rPr>
              <a:t>Characterisation</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Careful measurement allows release of materials for recycling</a:t>
            </a:r>
          </a:p>
          <a:p>
            <a:pPr fontAlgn="base"/>
            <a:endParaRPr lang="en-GB" sz="2400" dirty="0">
              <a:solidFill>
                <a:srgbClr val="626262"/>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D28E423-9483-4E72-9341-2029D64C37CD}"/>
              </a:ext>
            </a:extLst>
          </p:cNvPr>
          <p:cNvSpPr/>
          <p:nvPr/>
        </p:nvSpPr>
        <p:spPr>
          <a:xfrm>
            <a:off x="6245630" y="4853500"/>
            <a:ext cx="5692822" cy="1692771"/>
          </a:xfrm>
          <a:prstGeom prst="rect">
            <a:avLst/>
          </a:prstGeom>
        </p:spPr>
        <p:txBody>
          <a:bodyPr wrap="square">
            <a:spAutoFit/>
          </a:bodyPr>
          <a:lstStyle/>
          <a:p>
            <a:pPr fontAlgn="base"/>
            <a:r>
              <a:rPr lang="en-GB" sz="3200" b="1" spc="-100" dirty="0">
                <a:solidFill>
                  <a:srgbClr val="1E5DF8"/>
                </a:solidFill>
                <a:latin typeface="Arial" panose="020B0604020202020204" pitchFamily="34" charset="0"/>
                <a:cs typeface="Arial" panose="020B0604020202020204" pitchFamily="34" charset="0"/>
              </a:rPr>
              <a:t>Decay Storage</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Storage until short lived radionuclides have decayed</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D28E423-9483-4E72-9341-2029D64C37CD}"/>
              </a:ext>
            </a:extLst>
          </p:cNvPr>
          <p:cNvSpPr/>
          <p:nvPr/>
        </p:nvSpPr>
        <p:spPr>
          <a:xfrm>
            <a:off x="339078" y="1102502"/>
            <a:ext cx="5692822" cy="1692771"/>
          </a:xfrm>
          <a:prstGeom prst="rect">
            <a:avLst/>
          </a:prstGeom>
        </p:spPr>
        <p:txBody>
          <a:bodyPr wrap="square">
            <a:spAutoFit/>
          </a:bodyPr>
          <a:lstStyle/>
          <a:p>
            <a:pPr fontAlgn="base"/>
            <a:r>
              <a:rPr lang="en-GB" sz="3200" b="1" spc="-100" dirty="0">
                <a:solidFill>
                  <a:srgbClr val="1E5DF8"/>
                </a:solidFill>
                <a:latin typeface="Arial" panose="020B0604020202020204" pitchFamily="34" charset="0"/>
                <a:cs typeface="Arial" panose="020B0604020202020204" pitchFamily="34" charset="0"/>
              </a:rPr>
              <a:t>Minimise Beam Loses</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Reduces incidental activation of materials</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4CDAD40-472B-4A8C-A02A-CE5B7FB419F3}"/>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err="1" smtClean="0">
                <a:solidFill>
                  <a:srgbClr val="2E2D62"/>
                </a:solidFill>
                <a:latin typeface="Arial" panose="020B0604020202020204" pitchFamily="34" charset="0"/>
                <a:cs typeface="Arial" panose="020B0604020202020204" pitchFamily="34" charset="0"/>
              </a:rPr>
              <a:t>Minimise</a:t>
            </a:r>
            <a:r>
              <a:rPr lang="en-US" sz="4400" b="1" spc="-150" dirty="0" smtClean="0">
                <a:solidFill>
                  <a:srgbClr val="2E2D62"/>
                </a:solidFill>
                <a:latin typeface="Arial" panose="020B0604020202020204" pitchFamily="34" charset="0"/>
                <a:cs typeface="Arial" panose="020B0604020202020204" pitchFamily="34" charset="0"/>
              </a:rPr>
              <a:t>, Segregate &amp; Divert Waste</a:t>
            </a:r>
            <a:endParaRPr lang="en-US" sz="4400" b="1" spc="-150" dirty="0">
              <a:solidFill>
                <a:srgbClr val="2E2D62"/>
              </a:solidFill>
              <a:latin typeface="Arial" panose="020B0604020202020204" pitchFamily="34" charset="0"/>
              <a:cs typeface="Arial" panose="020B0604020202020204" pitchFamily="34" charset="0"/>
            </a:endParaRPr>
          </a:p>
        </p:txBody>
      </p:sp>
      <p:pic>
        <p:nvPicPr>
          <p:cNvPr id="23" name="Picture 22" descr="No alternative text description for this image"/>
          <p:cNvPicPr/>
          <p:nvPr/>
        </p:nvPicPr>
        <p:blipFill rotWithShape="1">
          <a:blip r:embed="rId2" cstate="print">
            <a:extLst>
              <a:ext uri="{28A0092B-C50C-407E-A947-70E740481C1C}">
                <a14:useLocalDpi xmlns:a14="http://schemas.microsoft.com/office/drawing/2010/main" val="0"/>
              </a:ext>
            </a:extLst>
          </a:blip>
          <a:srcRect l="15949" r="33320"/>
          <a:stretch/>
        </p:blipFill>
        <p:spPr bwMode="auto">
          <a:xfrm>
            <a:off x="2899880" y="4074892"/>
            <a:ext cx="3048576" cy="2365236"/>
          </a:xfrm>
          <a:prstGeom prst="rect">
            <a:avLst/>
          </a:prstGeom>
          <a:noFill/>
          <a:ln>
            <a:noFill/>
          </a:ln>
          <a:extLst>
            <a:ext uri="{53640926-AAD7-44D8-BBD7-CCE9431645EC}">
              <a14:shadowObscured xmlns:a14="http://schemas.microsoft.com/office/drawing/2010/main"/>
            </a:ext>
          </a:extLst>
        </p:spPr>
      </p:pic>
      <p:sp>
        <p:nvSpPr>
          <p:cNvPr id="24" name="Rectangle 23">
            <a:extLst>
              <a:ext uri="{FF2B5EF4-FFF2-40B4-BE49-F238E27FC236}">
                <a16:creationId xmlns:a16="http://schemas.microsoft.com/office/drawing/2014/main" id="{87539F63-7EE1-4C16-8CF8-C8EA00F11713}"/>
              </a:ext>
            </a:extLst>
          </p:cNvPr>
          <p:cNvSpPr/>
          <p:nvPr/>
        </p:nvSpPr>
        <p:spPr>
          <a:xfrm>
            <a:off x="316877" y="2516532"/>
            <a:ext cx="5687121" cy="1692771"/>
          </a:xfrm>
          <a:prstGeom prst="rect">
            <a:avLst/>
          </a:prstGeom>
        </p:spPr>
        <p:txBody>
          <a:bodyPr wrap="square">
            <a:spAutoFit/>
          </a:bodyPr>
          <a:lstStyle/>
          <a:p>
            <a:pPr fontAlgn="base"/>
            <a:r>
              <a:rPr lang="en-GB" sz="3200" b="1" spc="-100" dirty="0" smtClean="0">
                <a:solidFill>
                  <a:srgbClr val="1E5DF8"/>
                </a:solidFill>
                <a:latin typeface="Arial" panose="020B0604020202020204" pitchFamily="34" charset="0"/>
                <a:cs typeface="Arial" panose="020B0604020202020204" pitchFamily="34" charset="0"/>
              </a:rPr>
              <a:t>Material Selection</a:t>
            </a:r>
            <a:endParaRPr lang="en-GB" sz="3200" b="1" spc="-100" dirty="0">
              <a:solidFill>
                <a:srgbClr val="1E5DF8"/>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Choosing the right materials minimises long lived activation</a:t>
            </a:r>
            <a:endParaRPr lang="en-GB" sz="2400" dirty="0">
              <a:solidFill>
                <a:srgbClr val="626262"/>
              </a:solidFill>
              <a:latin typeface="Arial" panose="020B0604020202020204" pitchFamily="34" charset="0"/>
              <a:cs typeface="Arial" panose="020B0604020202020204" pitchFamily="34" charset="0"/>
            </a:endParaRPr>
          </a:p>
          <a:p>
            <a:pPr fontAlgn="base"/>
            <a:endParaRPr lang="en-GB" sz="2400" dirty="0">
              <a:solidFill>
                <a:srgbClr val="626262"/>
              </a:solidFill>
              <a:latin typeface="Arial" panose="020B0604020202020204" pitchFamily="34" charset="0"/>
              <a:cs typeface="Arial" panose="020B0604020202020204" pitchFamily="34" charset="0"/>
            </a:endParaRPr>
          </a:p>
        </p:txBody>
      </p:sp>
      <p:grpSp>
        <p:nvGrpSpPr>
          <p:cNvPr id="30" name="Group 29"/>
          <p:cNvGrpSpPr/>
          <p:nvPr/>
        </p:nvGrpSpPr>
        <p:grpSpPr>
          <a:xfrm>
            <a:off x="403340" y="4002609"/>
            <a:ext cx="2243104" cy="2543662"/>
            <a:chOff x="7601936" y="1259610"/>
            <a:chExt cx="3124995" cy="3341452"/>
          </a:xfrm>
        </p:grpSpPr>
        <p:sp>
          <p:nvSpPr>
            <p:cNvPr id="31" name="Rectangle: Rounded Corners 12">
              <a:extLst>
                <a:ext uri="{FF2B5EF4-FFF2-40B4-BE49-F238E27FC236}">
                  <a16:creationId xmlns:a16="http://schemas.microsoft.com/office/drawing/2014/main" id="{F4AA7B3A-1193-FEA4-EC39-1CE614685176}"/>
                </a:ext>
              </a:extLst>
            </p:cNvPr>
            <p:cNvSpPr/>
            <p:nvPr/>
          </p:nvSpPr>
          <p:spPr>
            <a:xfrm>
              <a:off x="7616226" y="3861696"/>
              <a:ext cx="1878594" cy="73936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cs typeface="Arial"/>
                </a:rPr>
                <a:t>Plastic / Wood</a:t>
              </a:r>
              <a:endParaRPr lang="en-US" sz="1100" dirty="0"/>
            </a:p>
          </p:txBody>
        </p:sp>
        <p:sp>
          <p:nvSpPr>
            <p:cNvPr id="32" name="Rectangle: Rounded Corners 13">
              <a:extLst>
                <a:ext uri="{FF2B5EF4-FFF2-40B4-BE49-F238E27FC236}">
                  <a16:creationId xmlns:a16="http://schemas.microsoft.com/office/drawing/2014/main" id="{7B42BC91-E409-0305-B5FA-663A49B765D0}"/>
                </a:ext>
              </a:extLst>
            </p:cNvPr>
            <p:cNvSpPr/>
            <p:nvPr/>
          </p:nvSpPr>
          <p:spPr>
            <a:xfrm>
              <a:off x="7601936" y="3015213"/>
              <a:ext cx="1878594" cy="7393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cs typeface="Arial"/>
                </a:rPr>
                <a:t>Aluminum</a:t>
              </a:r>
              <a:endParaRPr lang="en-US" sz="1100" dirty="0" err="1"/>
            </a:p>
          </p:txBody>
        </p:sp>
        <p:sp>
          <p:nvSpPr>
            <p:cNvPr id="33" name="Rectangle: Rounded Corners 14">
              <a:extLst>
                <a:ext uri="{FF2B5EF4-FFF2-40B4-BE49-F238E27FC236}">
                  <a16:creationId xmlns:a16="http://schemas.microsoft.com/office/drawing/2014/main" id="{2AF4CFE0-5CEA-6F0F-6A55-8C8B5BE3021A}"/>
                </a:ext>
              </a:extLst>
            </p:cNvPr>
            <p:cNvSpPr/>
            <p:nvPr/>
          </p:nvSpPr>
          <p:spPr>
            <a:xfrm>
              <a:off x="7628342" y="2168730"/>
              <a:ext cx="1825782" cy="7393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smtClean="0">
                  <a:cs typeface="Arial"/>
                </a:rPr>
                <a:t>Iron / Steel</a:t>
              </a:r>
              <a:endParaRPr lang="en-US" sz="1100" dirty="0"/>
            </a:p>
          </p:txBody>
        </p:sp>
        <p:sp>
          <p:nvSpPr>
            <p:cNvPr id="34" name="Rectangle: Rounded Corners 15">
              <a:extLst>
                <a:ext uri="{FF2B5EF4-FFF2-40B4-BE49-F238E27FC236}">
                  <a16:creationId xmlns:a16="http://schemas.microsoft.com/office/drawing/2014/main" id="{4F2765EF-1F52-F6AA-64DB-E214B18A51CA}"/>
                </a:ext>
              </a:extLst>
            </p:cNvPr>
            <p:cNvSpPr/>
            <p:nvPr/>
          </p:nvSpPr>
          <p:spPr>
            <a:xfrm>
              <a:off x="7628342" y="1320600"/>
              <a:ext cx="1825782" cy="73936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cs typeface="Arial"/>
                </a:rPr>
                <a:t>Stainless Steel</a:t>
              </a:r>
              <a:endParaRPr lang="en-US" sz="1100" dirty="0" err="1"/>
            </a:p>
          </p:txBody>
        </p:sp>
        <p:sp>
          <p:nvSpPr>
            <p:cNvPr id="35" name="Arrow: Right 17">
              <a:extLst>
                <a:ext uri="{FF2B5EF4-FFF2-40B4-BE49-F238E27FC236}">
                  <a16:creationId xmlns:a16="http://schemas.microsoft.com/office/drawing/2014/main" id="{FB9626B3-BD17-FC7E-C217-5C652FD4D0CA}"/>
                </a:ext>
              </a:extLst>
            </p:cNvPr>
            <p:cNvSpPr/>
            <p:nvPr/>
          </p:nvSpPr>
          <p:spPr>
            <a:xfrm rot="16200000">
              <a:off x="8512604" y="2342254"/>
              <a:ext cx="3296971" cy="113168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cs typeface="Arial"/>
                </a:rPr>
                <a:t>Increasingly Challenging Nuclides</a:t>
              </a:r>
              <a:endParaRPr lang="en-US" sz="1100" dirty="0"/>
            </a:p>
          </p:txBody>
        </p:sp>
      </p:grpSp>
    </p:spTree>
    <p:extLst>
      <p:ext uri="{BB962C8B-B14F-4D97-AF65-F5344CB8AC3E}">
        <p14:creationId xmlns:p14="http://schemas.microsoft.com/office/powerpoint/2010/main" val="1122471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61;p15">
            <a:extLst>
              <a:ext uri="{FF2B5EF4-FFF2-40B4-BE49-F238E27FC236}">
                <a16:creationId xmlns:a16="http://schemas.microsoft.com/office/drawing/2014/main" id="{BE3C3DA9-8485-7EB0-92EC-F9EA404B6D0F}"/>
              </a:ext>
            </a:extLst>
          </p:cNvPr>
          <p:cNvSpPr/>
          <p:nvPr/>
        </p:nvSpPr>
        <p:spPr>
          <a:xfrm>
            <a:off x="270591" y="1097891"/>
            <a:ext cx="4421959" cy="5421957"/>
          </a:xfrm>
          <a:prstGeom prst="rect">
            <a:avLst/>
          </a:prstGeom>
          <a:noFill/>
          <a:ln>
            <a:noFill/>
          </a:ln>
        </p:spPr>
        <p:txBody>
          <a:bodyPr spcFirstLastPara="1" wrap="square" lIns="91425" tIns="45700" rIns="91425" bIns="45700" anchor="t" anchorCtr="0">
            <a:spAutoFit/>
          </a:bodyPr>
          <a:lstStyle/>
          <a:p>
            <a:pPr lvl="1">
              <a:buClr>
                <a:srgbClr val="626262"/>
              </a:buClr>
              <a:buSzPts val="2400"/>
            </a:pPr>
            <a:r>
              <a:rPr lang="en-GB" sz="2400" dirty="0" smtClean="0">
                <a:solidFill>
                  <a:srgbClr val="626262"/>
                </a:solidFill>
              </a:rPr>
              <a:t>Decay storage is powerful tool</a:t>
            </a:r>
          </a:p>
          <a:p>
            <a:pPr lvl="1">
              <a:buClr>
                <a:srgbClr val="626262"/>
              </a:buClr>
              <a:buSzPts val="2400"/>
            </a:pPr>
            <a:endParaRPr lang="en-GB" sz="2400" dirty="0">
              <a:solidFill>
                <a:srgbClr val="626262"/>
              </a:solidFill>
            </a:endParaRPr>
          </a:p>
          <a:p>
            <a:pPr lvl="1">
              <a:buClr>
                <a:srgbClr val="626262"/>
              </a:buClr>
              <a:buSzPts val="2400"/>
            </a:pPr>
            <a:r>
              <a:rPr lang="en-GB" sz="2400" dirty="0" smtClean="0">
                <a:solidFill>
                  <a:srgbClr val="626262"/>
                </a:solidFill>
              </a:rPr>
              <a:t>Our regulators limit ISIS to </a:t>
            </a:r>
            <a:br>
              <a:rPr lang="en-GB" sz="2400" dirty="0" smtClean="0">
                <a:solidFill>
                  <a:srgbClr val="626262"/>
                </a:solidFill>
              </a:rPr>
            </a:br>
            <a:r>
              <a:rPr lang="en-GB" sz="2400" dirty="0" smtClean="0">
                <a:solidFill>
                  <a:srgbClr val="626262"/>
                </a:solidFill>
              </a:rPr>
              <a:t>7 – 15 years storage, depending on material</a:t>
            </a:r>
          </a:p>
          <a:p>
            <a:pPr lvl="1">
              <a:buClr>
                <a:srgbClr val="626262"/>
              </a:buClr>
              <a:buSzPts val="2400"/>
            </a:pPr>
            <a:endParaRPr lang="en-GB" sz="2000" dirty="0" smtClean="0">
              <a:solidFill>
                <a:srgbClr val="626262"/>
              </a:solidFill>
            </a:endParaRPr>
          </a:p>
          <a:p>
            <a:pPr lvl="1">
              <a:buClr>
                <a:srgbClr val="626262"/>
              </a:buClr>
              <a:buSzPts val="2400"/>
            </a:pPr>
            <a:r>
              <a:rPr lang="en-GB" sz="2400" dirty="0" smtClean="0">
                <a:solidFill>
                  <a:srgbClr val="626262"/>
                </a:solidFill>
              </a:rPr>
              <a:t>Challenges to consider</a:t>
            </a:r>
          </a:p>
          <a:p>
            <a:pPr marL="342900" lvl="1" indent="-342900">
              <a:buClr>
                <a:srgbClr val="626262"/>
              </a:buClr>
              <a:buSzPts val="2400"/>
              <a:buFont typeface="Arial" panose="020B0604020202020204" pitchFamily="34" charset="0"/>
              <a:buChar char="•"/>
            </a:pPr>
            <a:r>
              <a:rPr lang="en-GB" sz="2400" dirty="0" smtClean="0">
                <a:solidFill>
                  <a:srgbClr val="626262"/>
                </a:solidFill>
              </a:rPr>
              <a:t>Space</a:t>
            </a:r>
          </a:p>
          <a:p>
            <a:pPr marL="342900" lvl="1" indent="-342900">
              <a:buClr>
                <a:srgbClr val="626262"/>
              </a:buClr>
              <a:buSzPts val="2400"/>
              <a:buFont typeface="Arial" panose="020B0604020202020204" pitchFamily="34" charset="0"/>
              <a:buChar char="•"/>
            </a:pPr>
            <a:r>
              <a:rPr lang="en-GB" sz="2400" dirty="0" smtClean="0">
                <a:solidFill>
                  <a:srgbClr val="626262"/>
                </a:solidFill>
              </a:rPr>
              <a:t>Facilities</a:t>
            </a:r>
          </a:p>
          <a:p>
            <a:pPr marL="342900" lvl="1" indent="-342900">
              <a:buClr>
                <a:srgbClr val="626262"/>
              </a:buClr>
              <a:buSzPts val="2400"/>
              <a:buFont typeface="Arial" panose="020B0604020202020204" pitchFamily="34" charset="0"/>
              <a:buChar char="•"/>
            </a:pPr>
            <a:r>
              <a:rPr lang="en-GB" sz="2400" dirty="0" smtClean="0">
                <a:solidFill>
                  <a:srgbClr val="626262"/>
                </a:solidFill>
              </a:rPr>
              <a:t>Hazard</a:t>
            </a:r>
          </a:p>
          <a:p>
            <a:pPr marL="342900" lvl="1" indent="-342900">
              <a:buClr>
                <a:srgbClr val="626262"/>
              </a:buClr>
              <a:buSzPts val="2400"/>
              <a:buFont typeface="Arial" panose="020B0604020202020204" pitchFamily="34" charset="0"/>
              <a:buChar char="•"/>
            </a:pPr>
            <a:r>
              <a:rPr lang="en-GB" sz="2400" dirty="0" smtClean="0">
                <a:solidFill>
                  <a:srgbClr val="626262"/>
                </a:solidFill>
              </a:rPr>
              <a:t>Future </a:t>
            </a:r>
            <a:r>
              <a:rPr lang="en-GB" sz="2400" dirty="0">
                <a:solidFill>
                  <a:srgbClr val="626262"/>
                </a:solidFill>
              </a:rPr>
              <a:t>C</a:t>
            </a:r>
            <a:r>
              <a:rPr lang="en-GB" sz="2400" dirty="0" smtClean="0">
                <a:solidFill>
                  <a:srgbClr val="626262"/>
                </a:solidFill>
              </a:rPr>
              <a:t>ommitment</a:t>
            </a:r>
            <a:endParaRPr lang="en-GB" sz="2400" dirty="0">
              <a:solidFill>
                <a:srgbClr val="626262"/>
              </a:solidFill>
            </a:endParaRPr>
          </a:p>
          <a:p>
            <a:pPr lvl="1">
              <a:buClr>
                <a:srgbClr val="626262"/>
              </a:buClr>
              <a:buSzPts val="2400"/>
            </a:pPr>
            <a:endParaRPr lang="en-GB" sz="2000" dirty="0">
              <a:solidFill>
                <a:srgbClr val="626262"/>
              </a:solidFill>
            </a:endParaRPr>
          </a:p>
          <a:p>
            <a:pPr lvl="1">
              <a:buClr>
                <a:srgbClr val="626262"/>
              </a:buClr>
              <a:buSzPts val="2400"/>
            </a:pPr>
            <a:endParaRPr lang="en-GB" sz="2000" dirty="0">
              <a:solidFill>
                <a:srgbClr val="626262"/>
              </a:solidFill>
            </a:endParaRPr>
          </a:p>
          <a:p>
            <a:pPr marL="285750" lvl="1" indent="-285750">
              <a:buClr>
                <a:srgbClr val="626262"/>
              </a:buClr>
              <a:buSzPts val="2400"/>
              <a:buChar char="•"/>
            </a:pPr>
            <a:endParaRPr lang="en-GB" sz="2400" dirty="0">
              <a:solidFill>
                <a:srgbClr val="626262"/>
              </a:solidFill>
            </a:endParaRPr>
          </a:p>
          <a:p>
            <a:pPr marL="342900" lvl="2" indent="-342900">
              <a:spcBef>
                <a:spcPts val="1000"/>
              </a:spcBef>
              <a:buClr>
                <a:srgbClr val="626262"/>
              </a:buClr>
              <a:buSzPts val="2400"/>
              <a:buChar char="•"/>
            </a:pPr>
            <a:endParaRPr lang="en-US" dirty="0"/>
          </a:p>
        </p:txBody>
      </p:sp>
      <p:sp>
        <p:nvSpPr>
          <p:cNvPr id="14" name="TextBox 13">
            <a:extLst>
              <a:ext uri="{FF2B5EF4-FFF2-40B4-BE49-F238E27FC236}">
                <a16:creationId xmlns:a16="http://schemas.microsoft.com/office/drawing/2014/main" id="{C4CDAD40-472B-4A8C-A02A-CE5B7FB419F3}"/>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Decay Storage</a:t>
            </a:r>
            <a:endParaRPr lang="en-US" sz="4400" b="1" spc="-150" dirty="0">
              <a:solidFill>
                <a:srgbClr val="2E2D62"/>
              </a:solidFill>
              <a:latin typeface="Arial" panose="020B0604020202020204" pitchFamily="34" charset="0"/>
              <a:cs typeface="Arial" panose="020B0604020202020204" pitchFamily="34" charset="0"/>
            </a:endParaRPr>
          </a:p>
        </p:txBody>
      </p:sp>
      <p:graphicFrame>
        <p:nvGraphicFramePr>
          <p:cNvPr id="21" name="Chart 20"/>
          <p:cNvGraphicFramePr>
            <a:graphicFrameLocks/>
          </p:cNvGraphicFramePr>
          <p:nvPr>
            <p:extLst>
              <p:ext uri="{D42A27DB-BD31-4B8C-83A1-F6EECF244321}">
                <p14:modId xmlns:p14="http://schemas.microsoft.com/office/powerpoint/2010/main" val="2614973303"/>
              </p:ext>
            </p:extLst>
          </p:nvPr>
        </p:nvGraphicFramePr>
        <p:xfrm>
          <a:off x="5523776" y="1047792"/>
          <a:ext cx="6191250" cy="3948113"/>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p:cNvSpPr txBox="1"/>
          <p:nvPr/>
        </p:nvSpPr>
        <p:spPr>
          <a:xfrm>
            <a:off x="6853995" y="783681"/>
            <a:ext cx="4275529" cy="307777"/>
          </a:xfrm>
          <a:prstGeom prst="rect">
            <a:avLst/>
          </a:prstGeom>
          <a:noFill/>
        </p:spPr>
        <p:txBody>
          <a:bodyPr wrap="none" rtlCol="0">
            <a:spAutoFit/>
          </a:bodyPr>
          <a:lstStyle/>
          <a:p>
            <a:r>
              <a:rPr lang="en-GB" dirty="0" smtClean="0"/>
              <a:t>Typical decay </a:t>
            </a:r>
            <a:r>
              <a:rPr lang="en-GB" dirty="0"/>
              <a:t>c</a:t>
            </a:r>
            <a:r>
              <a:rPr lang="en-GB" dirty="0" smtClean="0"/>
              <a:t>urve for ISIS activated carbon steel</a:t>
            </a:r>
            <a:endParaRPr lang="en-GB" dirty="0"/>
          </a:p>
        </p:txBody>
      </p:sp>
      <p:sp>
        <p:nvSpPr>
          <p:cNvPr id="23" name="Google Shape;361;p15">
            <a:extLst>
              <a:ext uri="{FF2B5EF4-FFF2-40B4-BE49-F238E27FC236}">
                <a16:creationId xmlns:a16="http://schemas.microsoft.com/office/drawing/2014/main" id="{BE3C3DA9-8485-7EB0-92EC-F9EA404B6D0F}"/>
              </a:ext>
            </a:extLst>
          </p:cNvPr>
          <p:cNvSpPr/>
          <p:nvPr/>
        </p:nvSpPr>
        <p:spPr>
          <a:xfrm>
            <a:off x="6245630" y="4995905"/>
            <a:ext cx="5661890" cy="1323399"/>
          </a:xfrm>
          <a:prstGeom prst="rect">
            <a:avLst/>
          </a:prstGeom>
          <a:solidFill>
            <a:srgbClr val="002060"/>
          </a:solidFill>
          <a:ln>
            <a:noFill/>
          </a:ln>
        </p:spPr>
        <p:txBody>
          <a:bodyPr spcFirstLastPara="1" wrap="square" lIns="91425" tIns="45700" rIns="91425" bIns="45700" anchor="t" anchorCtr="0">
            <a:spAutoFit/>
          </a:bodyPr>
          <a:lstStyle/>
          <a:p>
            <a:pPr lvl="1">
              <a:buClr>
                <a:srgbClr val="626262"/>
              </a:buClr>
              <a:buSzPts val="2400"/>
            </a:pPr>
            <a:r>
              <a:rPr lang="en-GB" sz="2000" dirty="0" smtClean="0">
                <a:solidFill>
                  <a:schemeClr val="bg1"/>
                </a:solidFill>
              </a:rPr>
              <a:t>Median time for ISIS steel to decay for recycling;</a:t>
            </a:r>
          </a:p>
          <a:p>
            <a:pPr lvl="1">
              <a:buClr>
                <a:srgbClr val="626262"/>
              </a:buClr>
              <a:buSzPts val="2400"/>
            </a:pPr>
            <a:r>
              <a:rPr lang="en-GB" sz="2000" dirty="0" smtClean="0">
                <a:solidFill>
                  <a:schemeClr val="bg1"/>
                </a:solidFill>
              </a:rPr>
              <a:t>    LA-LLW	= 15 years</a:t>
            </a:r>
          </a:p>
          <a:p>
            <a:pPr lvl="1">
              <a:buClr>
                <a:srgbClr val="626262"/>
              </a:buClr>
              <a:buSzPts val="2400"/>
            </a:pPr>
            <a:r>
              <a:rPr lang="en-GB" sz="2000" dirty="0" smtClean="0">
                <a:solidFill>
                  <a:schemeClr val="bg1"/>
                </a:solidFill>
              </a:rPr>
              <a:t>    LLW 		= 50 years</a:t>
            </a:r>
          </a:p>
          <a:p>
            <a:pPr lvl="1">
              <a:buClr>
                <a:srgbClr val="626262"/>
              </a:buClr>
              <a:buSzPts val="2400"/>
            </a:pPr>
            <a:r>
              <a:rPr lang="en-GB" sz="2000" dirty="0" smtClean="0">
                <a:solidFill>
                  <a:schemeClr val="bg1"/>
                </a:solidFill>
              </a:rPr>
              <a:t>    ILW		= 3,500 years</a:t>
            </a:r>
            <a:endParaRPr lang="en-GB" sz="2000" dirty="0">
              <a:solidFill>
                <a:schemeClr val="bg1"/>
              </a:solidFill>
            </a:endParaRPr>
          </a:p>
        </p:txBody>
      </p:sp>
    </p:spTree>
    <p:extLst>
      <p:ext uri="{BB962C8B-B14F-4D97-AF65-F5344CB8AC3E}">
        <p14:creationId xmlns:p14="http://schemas.microsoft.com/office/powerpoint/2010/main" val="3614414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ksouth1-mediap.svc.ms/transform/thumbnail?provider=spo&amp;inputFormat=jpg&amp;cs=fFNQTw&amp;docid=https%3A%2F%2Fstfc365.sharepoint.com%3A443%2F_api%2Fv2.0%2Fdrives%2Fb!ZPqyuTSodU686DUEL5Q_edYo6BSaVl1JoNdLGrc30zhhY2JXQQCcRJq1pp8hErlK%2Fitems%2F01KAJDTET3MPNFTOEV2BHZSRB76YOZRPMX%3Fversion%3DPublished&amp;access_token=eyJ0eXAiOiJKV1QiLCJhbGciOiJub25lIn0.eyJhdWQiOiIwMDAwMDAwMy0wMDAwLTBmZjEtY2UwMC0wMDAwMDAwMDAwMDAvc3RmYzM2NS5zaGFyZXBvaW50LmNvbUAzZjY2MzYxYy1hODdlLTQxNTgtOGY2MS05OWU4MmRiM2NhYzgiLCJpc3MiOiIwMDAwMDAwMy0wMDAwLTBmZjEtY2UwMC0wMDAwMDAwMDAwMDAiLCJuYmYiOiIxNjA1ODYyODAwIiwiZXhwIjoiMTYwNTg4NDQwMCIsImVuZHBvaW50dXJsIjoicGxFMzdwdmNGZXJGeUMvZmJYUDJ6a0pLT3lVQTdmTGhWU09Jd0NRTEd5MD0iLCJlbmRwb2ludHVybExlbmd0aCI6IjExNCIsImlzbG9vcGJhY2siOiJUcnVlIiwidmVyIjoiaGFzaGVkcHJvb2Z0b2tlbiIsInNpdGVpZCI6IllqbGlNbVpoTmpRdFlUZ3pOQzAwWlRjMUxXSmpaVGd0TXpVd05ESm1PVFF6WmpjNSIsInNpZ25pbl9zdGF0ZSI6IltcImttc2lcIl0iLCJuYW1laWQiOiIwIy5mfG1lbWJlcnNoaXB8c2NvdHQuYnJld3N0ZXJAc3RmYy5hYy51ayIsIm5paSI6Im1pY3Jvc29mdC5zaGFyZXBvaW50IiwiaXN1c2VyIjoidHJ1ZSIsImNhY2hla2V5IjoiMGguZnxtZW1iZXJzaGlwfDEwMDMyMDAwNDEzYjZhNWVAbGl2ZS5jb20iLCJ0dCI6IjAiLCJ1c2VQZXJzaXN0ZW50Q29va2llIjoiMyJ9.UlJ3UHdjdGczTGs4S3oxUjdGaDdLT0tkRGp4bmZTbG15NWVCU1VQQ1hqaz0&amp;encodeFailures=1&amp;srcWidth=&amp;srcHeight=&amp;width=1233&amp;height=925&amp;action=Access"/>
          <p:cNvPicPr/>
          <p:nvPr/>
        </p:nvPicPr>
        <p:blipFill rotWithShape="1">
          <a:blip r:embed="rId2" cstate="screen">
            <a:extLst>
              <a:ext uri="{28A0092B-C50C-407E-A947-70E740481C1C}">
                <a14:useLocalDpi xmlns:a14="http://schemas.microsoft.com/office/drawing/2010/main"/>
              </a:ext>
            </a:extLst>
          </a:blip>
          <a:srcRect r="8937"/>
          <a:stretch/>
        </p:blipFill>
        <p:spPr bwMode="auto">
          <a:xfrm>
            <a:off x="6009290" y="1349623"/>
            <a:ext cx="6081110" cy="4861304"/>
          </a:xfrm>
          <a:prstGeom prst="rect">
            <a:avLst/>
          </a:prstGeom>
          <a:solidFill>
            <a:srgbClr val="FF0000"/>
          </a:solidFill>
        </p:spPr>
      </p:pic>
      <p:sp>
        <p:nvSpPr>
          <p:cNvPr id="4" name="TextBox 3">
            <a:extLst>
              <a:ext uri="{FF2B5EF4-FFF2-40B4-BE49-F238E27FC236}">
                <a16:creationId xmlns:a16="http://schemas.microsoft.com/office/drawing/2014/main" id="{2FA6C089-6301-49C5-B34E-E2C3D9C2E81A}"/>
              </a:ext>
            </a:extLst>
          </p:cNvPr>
          <p:cNvSpPr txBox="1"/>
          <p:nvPr/>
        </p:nvSpPr>
        <p:spPr>
          <a:xfrm>
            <a:off x="403340" y="224809"/>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Setting a Challenge: Shutter Design</a:t>
            </a:r>
          </a:p>
        </p:txBody>
      </p:sp>
      <p:sp>
        <p:nvSpPr>
          <p:cNvPr id="5" name="Rectangle 4">
            <a:extLst>
              <a:ext uri="{FF2B5EF4-FFF2-40B4-BE49-F238E27FC236}">
                <a16:creationId xmlns:a16="http://schemas.microsoft.com/office/drawing/2014/main" id="{7571B0E4-5914-4937-8705-8BCCEBD1BAB8}"/>
              </a:ext>
            </a:extLst>
          </p:cNvPr>
          <p:cNvSpPr/>
          <p:nvPr/>
        </p:nvSpPr>
        <p:spPr>
          <a:xfrm>
            <a:off x="427465" y="1036695"/>
            <a:ext cx="5647914" cy="4893647"/>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Highly activated</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TS1 Shutter ~9 tonnes</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TS2 shutter ~3 tonnes</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Don’t have a disposal solution</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Potential £millions per shutter</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Not uniformly activated</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Opportunities</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Material selection?</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Ease of disassembly?</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Re-use shutter</a:t>
            </a:r>
            <a:r>
              <a:rPr lang="en-GB" sz="2400" dirty="0" smtClean="0">
                <a:solidFill>
                  <a:srgbClr val="626262"/>
                </a:solidFill>
                <a:latin typeface="Arial" panose="020B0604020202020204" pitchFamily="34" charset="0"/>
                <a:cs typeface="Arial" panose="020B0604020202020204" pitchFamily="34" charset="0"/>
              </a:rPr>
              <a:t>?</a:t>
            </a:r>
            <a:endParaRPr lang="en-GB" sz="2400" dirty="0">
              <a:solidFill>
                <a:srgbClr val="626262"/>
              </a:solidFill>
              <a:latin typeface="Arial" panose="020B0604020202020204" pitchFamily="34" charset="0"/>
              <a:cs typeface="Arial" panose="020B0604020202020204" pitchFamily="34" charset="0"/>
            </a:endParaRPr>
          </a:p>
        </p:txBody>
      </p:sp>
      <p:grpSp>
        <p:nvGrpSpPr>
          <p:cNvPr id="26" name="Group 25"/>
          <p:cNvGrpSpPr/>
          <p:nvPr/>
        </p:nvGrpSpPr>
        <p:grpSpPr>
          <a:xfrm>
            <a:off x="6269755" y="3300319"/>
            <a:ext cx="5253643" cy="1562754"/>
            <a:chOff x="6245630" y="2594264"/>
            <a:chExt cx="5253643" cy="1562754"/>
          </a:xfrm>
        </p:grpSpPr>
        <p:cxnSp>
          <p:nvCxnSpPr>
            <p:cNvPr id="9" name="Straight Arrow Connector 8"/>
            <p:cNvCxnSpPr/>
            <p:nvPr/>
          </p:nvCxnSpPr>
          <p:spPr>
            <a:xfrm flipV="1">
              <a:off x="6245630" y="2927927"/>
              <a:ext cx="5253643" cy="12290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8035962" y="2984678"/>
              <a:ext cx="2796989" cy="1065007"/>
            </a:xfrm>
            <a:custGeom>
              <a:avLst/>
              <a:gdLst>
                <a:gd name="connsiteX0" fmla="*/ 0 w 2796989"/>
                <a:gd name="connsiteY0" fmla="*/ 882127 h 1065007"/>
                <a:gd name="connsiteX1" fmla="*/ 333487 w 2796989"/>
                <a:gd name="connsiteY1" fmla="*/ 1065007 h 1065007"/>
                <a:gd name="connsiteX2" fmla="*/ 2721685 w 2796989"/>
                <a:gd name="connsiteY2" fmla="*/ 301214 h 1065007"/>
                <a:gd name="connsiteX3" fmla="*/ 2796989 w 2796989"/>
                <a:gd name="connsiteY3" fmla="*/ 32273 h 1065007"/>
                <a:gd name="connsiteX4" fmla="*/ 2592593 w 2796989"/>
                <a:gd name="connsiteY4" fmla="*/ 0 h 1065007"/>
                <a:gd name="connsiteX5" fmla="*/ 32273 w 2796989"/>
                <a:gd name="connsiteY5" fmla="*/ 387275 h 1065007"/>
                <a:gd name="connsiteX6" fmla="*/ 0 w 2796989"/>
                <a:gd name="connsiteY6" fmla="*/ 882127 h 106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6989" h="1065007">
                  <a:moveTo>
                    <a:pt x="0" y="882127"/>
                  </a:moveTo>
                  <a:lnTo>
                    <a:pt x="333487" y="1065007"/>
                  </a:lnTo>
                  <a:lnTo>
                    <a:pt x="2721685" y="301214"/>
                  </a:lnTo>
                  <a:lnTo>
                    <a:pt x="2796989" y="32273"/>
                  </a:lnTo>
                  <a:lnTo>
                    <a:pt x="2592593" y="0"/>
                  </a:lnTo>
                  <a:lnTo>
                    <a:pt x="32273" y="387275"/>
                  </a:lnTo>
                  <a:lnTo>
                    <a:pt x="0" y="882127"/>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hord 20"/>
            <p:cNvSpPr/>
            <p:nvPr/>
          </p:nvSpPr>
          <p:spPr>
            <a:xfrm rot="21000000" flipH="1">
              <a:off x="7347061" y="2594264"/>
              <a:ext cx="1869224" cy="557267"/>
            </a:xfrm>
            <a:prstGeom prst="chord">
              <a:avLst>
                <a:gd name="adj1" fmla="val 3442051"/>
                <a:gd name="adj2" fmla="val 17403052"/>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hord 21"/>
            <p:cNvSpPr/>
            <p:nvPr/>
          </p:nvSpPr>
          <p:spPr>
            <a:xfrm rot="21434894">
              <a:off x="7975521" y="2609628"/>
              <a:ext cx="450472" cy="579847"/>
            </a:xfrm>
            <a:prstGeom prst="chord">
              <a:avLst>
                <a:gd name="adj1" fmla="val 6167745"/>
                <a:gd name="adj2" fmla="val 15577463"/>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961861" y="2621019"/>
              <a:ext cx="351279" cy="552450"/>
            </a:xfrm>
            <a:prstGeom prst="ellipse">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flipV="1">
              <a:off x="6245630" y="2927927"/>
              <a:ext cx="1873134" cy="3509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84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440" y="5516880"/>
            <a:ext cx="35052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4CDAD40-472B-4A8C-A02A-CE5B7FB419F3}"/>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ISIS TS1 Project</a:t>
            </a:r>
            <a:endParaRPr lang="en-US" sz="4400" b="1" spc="-150" dirty="0">
              <a:solidFill>
                <a:srgbClr val="2E2D62"/>
              </a:solidFill>
              <a:latin typeface="Arial" panose="020B0604020202020204" pitchFamily="34" charset="0"/>
              <a:cs typeface="Arial" panose="020B0604020202020204" pitchFamily="34" charset="0"/>
            </a:endParaRPr>
          </a:p>
        </p:txBody>
      </p:sp>
      <p:sp>
        <p:nvSpPr>
          <p:cNvPr id="3" name="Google Shape;361;p15">
            <a:extLst>
              <a:ext uri="{FF2B5EF4-FFF2-40B4-BE49-F238E27FC236}">
                <a16:creationId xmlns:a16="http://schemas.microsoft.com/office/drawing/2014/main" id="{BE3C3DA9-8485-7EB0-92EC-F9EA404B6D0F}"/>
              </a:ext>
            </a:extLst>
          </p:cNvPr>
          <p:cNvSpPr/>
          <p:nvPr/>
        </p:nvSpPr>
        <p:spPr>
          <a:xfrm>
            <a:off x="270591" y="1035446"/>
            <a:ext cx="4734159" cy="7330171"/>
          </a:xfrm>
          <a:prstGeom prst="rect">
            <a:avLst/>
          </a:prstGeom>
          <a:noFill/>
          <a:ln>
            <a:noFill/>
          </a:ln>
        </p:spPr>
        <p:txBody>
          <a:bodyPr spcFirstLastPara="1" wrap="square" lIns="91425" tIns="45700" rIns="91425" bIns="45700" anchor="t" anchorCtr="0">
            <a:spAutoFit/>
          </a:bodyPr>
          <a:lstStyle/>
          <a:p>
            <a:pPr lvl="1">
              <a:buClr>
                <a:srgbClr val="626262"/>
              </a:buClr>
              <a:buSzPts val="2400"/>
            </a:pPr>
            <a:r>
              <a:rPr lang="en-GB" sz="2400" dirty="0" smtClean="0">
                <a:solidFill>
                  <a:srgbClr val="626262"/>
                </a:solidFill>
              </a:rPr>
              <a:t>Target Services Area</a:t>
            </a:r>
          </a:p>
          <a:p>
            <a:pPr marL="342900" lvl="1" indent="-342900">
              <a:buClr>
                <a:srgbClr val="626262"/>
              </a:buClr>
              <a:buSzPts val="2400"/>
              <a:buFont typeface="Arial" panose="020B0604020202020204" pitchFamily="34" charset="0"/>
              <a:buChar char="•"/>
            </a:pPr>
            <a:r>
              <a:rPr lang="en-GB" sz="2400" dirty="0" smtClean="0">
                <a:solidFill>
                  <a:srgbClr val="626262"/>
                </a:solidFill>
              </a:rPr>
              <a:t>Forecast </a:t>
            </a:r>
            <a:r>
              <a:rPr lang="en-GB" sz="2400" dirty="0">
                <a:solidFill>
                  <a:srgbClr val="626262"/>
                </a:solidFill>
              </a:rPr>
              <a:t>192 packages</a:t>
            </a:r>
          </a:p>
          <a:p>
            <a:pPr marL="342900" lvl="1" indent="-342900">
              <a:buClr>
                <a:srgbClr val="626262"/>
              </a:buClr>
              <a:buSzPts val="2400"/>
              <a:buFont typeface="Arial" panose="020B0604020202020204" pitchFamily="34" charset="0"/>
              <a:buChar char="•"/>
            </a:pPr>
            <a:r>
              <a:rPr lang="en-GB" sz="2400" dirty="0">
                <a:solidFill>
                  <a:srgbClr val="626262"/>
                </a:solidFill>
              </a:rPr>
              <a:t>Created 189 packages</a:t>
            </a:r>
          </a:p>
          <a:p>
            <a:pPr marL="342900" lvl="1" indent="-342900">
              <a:buClr>
                <a:srgbClr val="626262"/>
              </a:buClr>
              <a:buSzPts val="2400"/>
              <a:buFont typeface="Arial" panose="020B0604020202020204" pitchFamily="34" charset="0"/>
              <a:buChar char="•"/>
            </a:pPr>
            <a:endParaRPr lang="en-GB" sz="2400" dirty="0">
              <a:solidFill>
                <a:srgbClr val="626262"/>
              </a:solidFill>
            </a:endParaRPr>
          </a:p>
          <a:p>
            <a:pPr lvl="1">
              <a:buClr>
                <a:srgbClr val="626262"/>
              </a:buClr>
              <a:buSzPts val="2400"/>
            </a:pPr>
            <a:r>
              <a:rPr lang="en-GB" sz="2400" dirty="0">
                <a:solidFill>
                  <a:srgbClr val="626262"/>
                </a:solidFill>
              </a:rPr>
              <a:t>Disposal achieved &lt;18 months</a:t>
            </a:r>
          </a:p>
          <a:p>
            <a:pPr lvl="1">
              <a:buClr>
                <a:srgbClr val="626262"/>
              </a:buClr>
              <a:buSzPts val="2400"/>
            </a:pPr>
            <a:endParaRPr lang="en-GB" sz="2400" dirty="0" smtClean="0">
              <a:solidFill>
                <a:srgbClr val="626262"/>
              </a:solidFill>
            </a:endParaRPr>
          </a:p>
          <a:p>
            <a:pPr lvl="1">
              <a:buClr>
                <a:srgbClr val="626262"/>
              </a:buClr>
              <a:buSzPts val="2400"/>
            </a:pPr>
            <a:r>
              <a:rPr lang="en-GB" sz="2400" dirty="0" smtClean="0">
                <a:solidFill>
                  <a:srgbClr val="626262"/>
                </a:solidFill>
              </a:rPr>
              <a:t>Success </a:t>
            </a:r>
            <a:r>
              <a:rPr lang="en-GB" sz="2400" dirty="0" smtClean="0">
                <a:solidFill>
                  <a:srgbClr val="626262"/>
                </a:solidFill>
              </a:rPr>
              <a:t>due to…</a:t>
            </a:r>
          </a:p>
          <a:p>
            <a:pPr marL="342900" lvl="1" indent="-342900">
              <a:buClr>
                <a:srgbClr val="626262"/>
              </a:buClr>
              <a:buSzPts val="2400"/>
              <a:buFont typeface="Arial" panose="020B0604020202020204" pitchFamily="34" charset="0"/>
              <a:buChar char="•"/>
            </a:pPr>
            <a:r>
              <a:rPr lang="en-GB" sz="2400" dirty="0" smtClean="0">
                <a:solidFill>
                  <a:srgbClr val="626262"/>
                </a:solidFill>
              </a:rPr>
              <a:t>Prior planning</a:t>
            </a:r>
          </a:p>
          <a:p>
            <a:pPr marL="342900" lvl="1" indent="-342900">
              <a:buClr>
                <a:srgbClr val="626262"/>
              </a:buClr>
              <a:buSzPts val="2400"/>
              <a:buFont typeface="Arial" panose="020B0604020202020204" pitchFamily="34" charset="0"/>
              <a:buChar char="•"/>
            </a:pPr>
            <a:r>
              <a:rPr lang="en-GB" sz="2400" dirty="0" smtClean="0">
                <a:solidFill>
                  <a:srgbClr val="626262"/>
                </a:solidFill>
              </a:rPr>
              <a:t>In-situ</a:t>
            </a:r>
          </a:p>
          <a:p>
            <a:pPr lvl="2">
              <a:buClr>
                <a:srgbClr val="626262"/>
              </a:buClr>
              <a:buSzPts val="2400"/>
            </a:pPr>
            <a:r>
              <a:rPr lang="en-GB" sz="2400" dirty="0">
                <a:solidFill>
                  <a:srgbClr val="626262"/>
                </a:solidFill>
              </a:rPr>
              <a:t>	</a:t>
            </a:r>
            <a:r>
              <a:rPr lang="en-GB" sz="2400" dirty="0" smtClean="0">
                <a:solidFill>
                  <a:srgbClr val="626262"/>
                </a:solidFill>
              </a:rPr>
              <a:t>- segregation</a:t>
            </a:r>
          </a:p>
          <a:p>
            <a:pPr lvl="2">
              <a:buClr>
                <a:srgbClr val="626262"/>
              </a:buClr>
              <a:buSzPts val="2400"/>
            </a:pPr>
            <a:r>
              <a:rPr lang="en-GB" sz="2400" dirty="0">
                <a:solidFill>
                  <a:srgbClr val="626262"/>
                </a:solidFill>
              </a:rPr>
              <a:t>	</a:t>
            </a:r>
            <a:r>
              <a:rPr lang="en-GB" sz="2400" dirty="0" smtClean="0">
                <a:solidFill>
                  <a:srgbClr val="626262"/>
                </a:solidFill>
              </a:rPr>
              <a:t>- packaging</a:t>
            </a:r>
          </a:p>
          <a:p>
            <a:pPr lvl="2">
              <a:buClr>
                <a:srgbClr val="626262"/>
              </a:buClr>
              <a:buSzPts val="2400"/>
            </a:pPr>
            <a:r>
              <a:rPr lang="en-GB" sz="2400" dirty="0">
                <a:solidFill>
                  <a:srgbClr val="626262"/>
                </a:solidFill>
              </a:rPr>
              <a:t>	</a:t>
            </a:r>
            <a:r>
              <a:rPr lang="en-GB" sz="2400" dirty="0" smtClean="0">
                <a:solidFill>
                  <a:srgbClr val="626262"/>
                </a:solidFill>
              </a:rPr>
              <a:t>- sampling</a:t>
            </a:r>
          </a:p>
          <a:p>
            <a:pPr marL="342900" lvl="2" indent="-342900">
              <a:buClr>
                <a:srgbClr val="626262"/>
              </a:buClr>
              <a:buSzPts val="2400"/>
              <a:buFont typeface="Arial" panose="020B0604020202020204" pitchFamily="34" charset="0"/>
              <a:buChar char="•"/>
            </a:pPr>
            <a:r>
              <a:rPr lang="en-GB" sz="2400" dirty="0" smtClean="0">
                <a:solidFill>
                  <a:srgbClr val="626262"/>
                </a:solidFill>
              </a:rPr>
              <a:t>Co-operation between waste and project </a:t>
            </a:r>
            <a:r>
              <a:rPr lang="en-GB" sz="2400" dirty="0" smtClean="0">
                <a:solidFill>
                  <a:srgbClr val="626262"/>
                </a:solidFill>
              </a:rPr>
              <a:t>teams</a:t>
            </a:r>
          </a:p>
          <a:p>
            <a:pPr marL="342900" lvl="2" indent="-342900">
              <a:buClr>
                <a:srgbClr val="626262"/>
              </a:buClr>
              <a:buSzPts val="2400"/>
              <a:buFont typeface="Arial" panose="020B0604020202020204" pitchFamily="34" charset="0"/>
              <a:buChar char="•"/>
            </a:pPr>
            <a:r>
              <a:rPr lang="en-GB" sz="2400" dirty="0" smtClean="0">
                <a:solidFill>
                  <a:srgbClr val="626262"/>
                </a:solidFill>
              </a:rPr>
              <a:t>Facilities and capability</a:t>
            </a:r>
            <a:endParaRPr lang="en-GB" sz="2400" dirty="0" smtClean="0">
              <a:solidFill>
                <a:srgbClr val="626262"/>
              </a:solidFill>
            </a:endParaRPr>
          </a:p>
          <a:p>
            <a:pPr marL="342900" lvl="1" indent="-342900">
              <a:buClr>
                <a:srgbClr val="626262"/>
              </a:buClr>
              <a:buSzPts val="2400"/>
              <a:buFont typeface="Arial" panose="020B0604020202020204" pitchFamily="34" charset="0"/>
              <a:buChar char="•"/>
            </a:pPr>
            <a:endParaRPr lang="en-GB" sz="2400" dirty="0" smtClean="0">
              <a:solidFill>
                <a:srgbClr val="626262"/>
              </a:solidFill>
            </a:endParaRPr>
          </a:p>
          <a:p>
            <a:pPr lvl="1">
              <a:buClr>
                <a:srgbClr val="626262"/>
              </a:buClr>
              <a:buSzPts val="2400"/>
            </a:pPr>
            <a:endParaRPr lang="en-GB" sz="2000" dirty="0">
              <a:solidFill>
                <a:srgbClr val="626262"/>
              </a:solidFill>
            </a:endParaRPr>
          </a:p>
          <a:p>
            <a:pPr lvl="1">
              <a:buClr>
                <a:srgbClr val="626262"/>
              </a:buClr>
              <a:buSzPts val="2400"/>
            </a:pPr>
            <a:endParaRPr lang="en-GB" sz="2000" dirty="0">
              <a:solidFill>
                <a:srgbClr val="626262"/>
              </a:solidFill>
            </a:endParaRPr>
          </a:p>
          <a:p>
            <a:pPr marL="285750" lvl="1" indent="-285750">
              <a:buClr>
                <a:srgbClr val="626262"/>
              </a:buClr>
              <a:buSzPts val="2400"/>
              <a:buChar char="•"/>
            </a:pPr>
            <a:endParaRPr lang="en-GB" sz="2400" dirty="0">
              <a:solidFill>
                <a:srgbClr val="626262"/>
              </a:solidFill>
            </a:endParaRPr>
          </a:p>
          <a:p>
            <a:pPr marL="342900" lvl="2" indent="-342900">
              <a:spcBef>
                <a:spcPts val="1000"/>
              </a:spcBef>
              <a:buClr>
                <a:srgbClr val="626262"/>
              </a:buClr>
              <a:buSzPts val="2400"/>
              <a:buChar char="•"/>
            </a:pPr>
            <a:endParaRPr lang="en-US" dirty="0"/>
          </a:p>
        </p:txBody>
      </p:sp>
      <p:pic>
        <p:nvPicPr>
          <p:cNvPr id="7" name="Picture 6" descr="A picture containing indoor, ceiling, station, platform&#10;&#10;Description automatically generated">
            <a:extLst>
              <a:ext uri="{FF2B5EF4-FFF2-40B4-BE49-F238E27FC236}">
                <a16:creationId xmlns:a16="http://schemas.microsoft.com/office/drawing/2014/main" id="{7A2577F8-4F48-D0B3-2E5D-BB3802694E6F}"/>
              </a:ext>
            </a:extLst>
          </p:cNvPr>
          <p:cNvPicPr/>
          <p:nvPr/>
        </p:nvPicPr>
        <p:blipFill rotWithShape="1">
          <a:blip r:embed="rId2">
            <a:extLst>
              <a:ext uri="{28A0092B-C50C-407E-A947-70E740481C1C}">
                <a14:useLocalDpi xmlns:a14="http://schemas.microsoft.com/office/drawing/2010/main" val="0"/>
              </a:ext>
            </a:extLst>
          </a:blip>
          <a:srcRect l="6911" t="14290" r="6681" b="13530"/>
          <a:stretch/>
        </p:blipFill>
        <p:spPr bwMode="auto">
          <a:xfrm>
            <a:off x="5004752" y="83790"/>
            <a:ext cx="3735586" cy="2232690"/>
          </a:xfrm>
          <a:prstGeom prst="rect">
            <a:avLst/>
          </a:prstGeom>
          <a:ln>
            <a:noFill/>
          </a:ln>
          <a:extLst>
            <a:ext uri="{53640926-AAD7-44D8-BBD7-CCE9431645EC}">
              <a14:shadowObscured xmlns:a14="http://schemas.microsoft.com/office/drawing/2010/main"/>
            </a:ext>
          </a:extLst>
        </p:spPr>
      </p:pic>
      <p:pic>
        <p:nvPicPr>
          <p:cNvPr id="8" name="Picture 7" descr="A picture containing wrapped, engine&#10;&#10;Description automatically generated"/>
          <p:cNvPicPr/>
          <p:nvPr/>
        </p:nvPicPr>
        <p:blipFill rotWithShape="1">
          <a:blip r:embed="rId3" cstate="print">
            <a:extLst>
              <a:ext uri="{28A0092B-C50C-407E-A947-70E740481C1C}">
                <a14:useLocalDpi xmlns:a14="http://schemas.microsoft.com/office/drawing/2010/main" val="0"/>
              </a:ext>
            </a:extLst>
          </a:blip>
          <a:srcRect l="15785"/>
          <a:stretch/>
        </p:blipFill>
        <p:spPr bwMode="auto">
          <a:xfrm rot="5400000">
            <a:off x="8379297" y="532760"/>
            <a:ext cx="4069665" cy="3135057"/>
          </a:xfrm>
          <a:prstGeom prst="rect">
            <a:avLst/>
          </a:prstGeom>
          <a:ln>
            <a:noFill/>
          </a:ln>
          <a:extLst>
            <a:ext uri="{53640926-AAD7-44D8-BBD7-CCE9431645EC}">
              <a14:shadowObscured xmlns:a14="http://schemas.microsoft.com/office/drawing/2010/main"/>
            </a:ext>
          </a:extLst>
        </p:spPr>
      </p:pic>
      <p:pic>
        <p:nvPicPr>
          <p:cNvPr id="9" name="Picture 8" descr="A picture containing stone&#10;&#10;Description automatically generated"/>
          <p:cNvPicPr/>
          <p:nvPr/>
        </p:nvPicPr>
        <p:blipFill rotWithShape="1">
          <a:blip r:embed="rId4" cstate="print">
            <a:extLst>
              <a:ext uri="{28A0092B-C50C-407E-A947-70E740481C1C}">
                <a14:useLocalDpi xmlns:a14="http://schemas.microsoft.com/office/drawing/2010/main" val="0"/>
              </a:ext>
            </a:extLst>
          </a:blip>
          <a:srcRect l="30223" r="35221"/>
          <a:stretch/>
        </p:blipFill>
        <p:spPr bwMode="auto">
          <a:xfrm rot="5400000">
            <a:off x="6033971" y="1428752"/>
            <a:ext cx="1677148" cy="3735588"/>
          </a:xfrm>
          <a:prstGeom prst="rect">
            <a:avLst/>
          </a:prstGeom>
          <a:noFill/>
          <a:ln>
            <a:noFill/>
          </a:ln>
          <a:extLst>
            <a:ext uri="{53640926-AAD7-44D8-BBD7-CCE9431645EC}">
              <a14:shadowObscured xmlns:a14="http://schemas.microsoft.com/office/drawing/2010/main"/>
            </a:ext>
          </a:extLst>
        </p:spPr>
      </p:pic>
      <p:pic>
        <p:nvPicPr>
          <p:cNvPr id="10" name="Picture 9" descr="A picture containing building, road, transport&#10;&#10;Description automatically generated"/>
          <p:cNvPicPr/>
          <p:nvPr/>
        </p:nvPicPr>
        <p:blipFill rotWithShape="1">
          <a:blip r:embed="rId5" cstate="print">
            <a:extLst>
              <a:ext uri="{28A0092B-C50C-407E-A947-70E740481C1C}">
                <a14:useLocalDpi xmlns:a14="http://schemas.microsoft.com/office/drawing/2010/main" val="0"/>
              </a:ext>
            </a:extLst>
          </a:blip>
          <a:srcRect t="17518" b="24576"/>
          <a:stretch/>
        </p:blipFill>
        <p:spPr bwMode="auto">
          <a:xfrm>
            <a:off x="5004750" y="4276612"/>
            <a:ext cx="6976907" cy="24289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2564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21"/>
          <p:cNvPicPr preferRelativeResize="0"/>
          <p:nvPr/>
        </p:nvPicPr>
        <p:blipFill rotWithShape="1">
          <a:blip r:embed="rId4">
            <a:alphaModFix/>
          </a:blip>
          <a:srcRect/>
          <a:stretch/>
        </p:blipFill>
        <p:spPr>
          <a:xfrm>
            <a:off x="4963800" y="5912400"/>
            <a:ext cx="394693" cy="316800"/>
          </a:xfrm>
          <a:prstGeom prst="rect">
            <a:avLst/>
          </a:prstGeom>
          <a:noFill/>
          <a:ln>
            <a:noFill/>
          </a:ln>
        </p:spPr>
      </p:pic>
      <p:pic>
        <p:nvPicPr>
          <p:cNvPr id="411" name="Google Shape;411;p21"/>
          <p:cNvPicPr preferRelativeResize="0"/>
          <p:nvPr/>
        </p:nvPicPr>
        <p:blipFill rotWithShape="1">
          <a:blip r:embed="rId5">
            <a:alphaModFix/>
          </a:blip>
          <a:srcRect/>
          <a:stretch/>
        </p:blipFill>
        <p:spPr>
          <a:xfrm>
            <a:off x="-23446" y="1750741"/>
            <a:ext cx="12192000" cy="5107259"/>
          </a:xfrm>
          <a:prstGeom prst="rect">
            <a:avLst/>
          </a:prstGeom>
          <a:noFill/>
          <a:ln>
            <a:noFill/>
          </a:ln>
        </p:spPr>
      </p:pic>
      <p:pic>
        <p:nvPicPr>
          <p:cNvPr id="412" name="Google Shape;412;p21"/>
          <p:cNvPicPr preferRelativeResize="0"/>
          <p:nvPr/>
        </p:nvPicPr>
        <p:blipFill rotWithShape="1">
          <a:blip r:embed="rId6">
            <a:alphaModFix/>
          </a:blip>
          <a:srcRect/>
          <a:stretch/>
        </p:blipFill>
        <p:spPr>
          <a:xfrm>
            <a:off x="1094356" y="2813050"/>
            <a:ext cx="7442200" cy="1231900"/>
          </a:xfrm>
          <a:prstGeom prst="rect">
            <a:avLst/>
          </a:prstGeom>
          <a:noFill/>
          <a:ln>
            <a:noFill/>
          </a:ln>
        </p:spPr>
      </p:pic>
      <p:sp>
        <p:nvSpPr>
          <p:cNvPr id="413" name="Google Shape;413;p21"/>
          <p:cNvSpPr/>
          <p:nvPr/>
        </p:nvSpPr>
        <p:spPr>
          <a:xfrm>
            <a:off x="2448506" y="5904254"/>
            <a:ext cx="207532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Arial"/>
                <a:ea typeface="Arial"/>
                <a:cs typeface="Arial"/>
                <a:sym typeface="Arial"/>
              </a:rPr>
              <a:t>@ISISNeutronMuon</a:t>
            </a:r>
            <a:endParaRPr sz="1600" b="0" i="0" u="none" strike="noStrike" cap="none" dirty="0">
              <a:solidFill>
                <a:schemeClr val="lt1"/>
              </a:solidFill>
              <a:latin typeface="Arial"/>
              <a:ea typeface="Arial"/>
              <a:cs typeface="Arial"/>
              <a:sym typeface="Arial"/>
            </a:endParaRPr>
          </a:p>
        </p:txBody>
      </p:sp>
      <p:sp>
        <p:nvSpPr>
          <p:cNvPr id="414" name="Google Shape;414;p21"/>
          <p:cNvSpPr/>
          <p:nvPr/>
        </p:nvSpPr>
        <p:spPr>
          <a:xfrm>
            <a:off x="278393" y="5904254"/>
            <a:ext cx="146945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Arial"/>
                <a:ea typeface="Arial"/>
                <a:cs typeface="Arial"/>
                <a:sym typeface="Arial"/>
              </a:rPr>
              <a:t>isis.stfc.ac.uk</a:t>
            </a:r>
            <a:endParaRPr sz="1600" b="0" i="0" u="none" strike="noStrike" cap="none" dirty="0">
              <a:solidFill>
                <a:schemeClr val="lt1"/>
              </a:solidFill>
              <a:latin typeface="Arial"/>
              <a:ea typeface="Arial"/>
              <a:cs typeface="Arial"/>
              <a:sym typeface="Arial"/>
            </a:endParaRPr>
          </a:p>
        </p:txBody>
      </p:sp>
      <p:sp>
        <p:nvSpPr>
          <p:cNvPr id="415" name="Google Shape;415;p21"/>
          <p:cNvSpPr/>
          <p:nvPr/>
        </p:nvSpPr>
        <p:spPr>
          <a:xfrm>
            <a:off x="5263239" y="5904000"/>
            <a:ext cx="253339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Arial"/>
                <a:ea typeface="Arial"/>
                <a:cs typeface="Arial"/>
                <a:sym typeface="Arial"/>
              </a:rPr>
              <a:t>STFC</a:t>
            </a:r>
            <a:endParaRPr sz="1400" b="0" i="0" u="none" strike="noStrike" cap="none" dirty="0">
              <a:solidFill>
                <a:srgbClr val="000000"/>
              </a:solidFill>
              <a:latin typeface="Arial"/>
              <a:ea typeface="Arial"/>
              <a:cs typeface="Arial"/>
              <a:sym typeface="Arial"/>
            </a:endParaRPr>
          </a:p>
        </p:txBody>
      </p:sp>
      <p:pic>
        <p:nvPicPr>
          <p:cNvPr id="416" name="Google Shape;416;p21" descr="A close-up of a person's face&#10;&#10;Description automatically generated with low confidence"/>
          <p:cNvPicPr preferRelativeResize="0"/>
          <p:nvPr/>
        </p:nvPicPr>
        <p:blipFill rotWithShape="1">
          <a:blip r:embed="rId7">
            <a:alphaModFix/>
          </a:blip>
          <a:srcRect/>
          <a:stretch/>
        </p:blipFill>
        <p:spPr>
          <a:xfrm>
            <a:off x="2275166" y="5994000"/>
            <a:ext cx="236330" cy="194400"/>
          </a:xfrm>
          <a:prstGeom prst="rect">
            <a:avLst/>
          </a:prstGeom>
          <a:noFill/>
          <a:ln>
            <a:noFill/>
          </a:ln>
        </p:spPr>
      </p:pic>
      <p:pic>
        <p:nvPicPr>
          <p:cNvPr id="417" name="Google Shape;417;p21"/>
          <p:cNvPicPr preferRelativeResize="0"/>
          <p:nvPr/>
        </p:nvPicPr>
        <p:blipFill rotWithShape="1">
          <a:blip r:embed="rId8">
            <a:alphaModFix/>
          </a:blip>
          <a:srcRect/>
          <a:stretch/>
        </p:blipFill>
        <p:spPr>
          <a:xfrm>
            <a:off x="151200" y="140400"/>
            <a:ext cx="3619500" cy="18669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74813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1733"/>
          <a:stretch/>
        </p:blipFill>
        <p:spPr>
          <a:xfrm>
            <a:off x="0" y="-14514"/>
            <a:ext cx="12192000" cy="6872514"/>
          </a:xfrm>
          <a:prstGeom prst="rect">
            <a:avLst/>
          </a:prstGeom>
        </p:spPr>
      </p:pic>
    </p:spTree>
    <p:extLst>
      <p:ext uri="{BB962C8B-B14F-4D97-AF65-F5344CB8AC3E}">
        <p14:creationId xmlns:p14="http://schemas.microsoft.com/office/powerpoint/2010/main" val="3110696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0;p15"/>
          <p:cNvSpPr txBox="1"/>
          <p:nvPr/>
        </p:nvSpPr>
        <p:spPr>
          <a:xfrm>
            <a:off x="403340" y="345182"/>
            <a:ext cx="1168458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Formation of Radioactivity</a:t>
            </a:r>
            <a:endParaRPr sz="1400" b="0" i="0" u="none" strike="noStrike" cap="none" dirty="0">
              <a:solidFill>
                <a:srgbClr val="000000"/>
              </a:solidFill>
              <a:latin typeface="Arial"/>
              <a:ea typeface="Arial"/>
              <a:cs typeface="Arial"/>
              <a:sym typeface="Arial"/>
            </a:endParaRPr>
          </a:p>
        </p:txBody>
      </p:sp>
      <p:sp>
        <p:nvSpPr>
          <p:cNvPr id="3" name="Google Shape;361;p15"/>
          <p:cNvSpPr/>
          <p:nvPr/>
        </p:nvSpPr>
        <p:spPr>
          <a:xfrm>
            <a:off x="403340" y="2194011"/>
            <a:ext cx="5502688" cy="2821245"/>
          </a:xfrm>
          <a:prstGeom prst="rect">
            <a:avLst/>
          </a:prstGeom>
          <a:noFill/>
          <a:ln>
            <a:noFill/>
          </a:ln>
        </p:spPr>
        <p:txBody>
          <a:bodyPr spcFirstLastPara="1" wrap="square" lIns="91425" tIns="45700" rIns="91425" bIns="45700" anchor="t" anchorCtr="0">
            <a:spAutoFit/>
          </a:bodyPr>
          <a:lstStyle/>
          <a:p>
            <a:pPr>
              <a:spcBef>
                <a:spcPts val="1000"/>
              </a:spcBef>
              <a:buClr>
                <a:srgbClr val="626262"/>
              </a:buClr>
              <a:buSzPts val="2400"/>
            </a:pPr>
            <a:r>
              <a:rPr lang="en-GB" sz="2400" b="1" dirty="0">
                <a:solidFill>
                  <a:srgbClr val="1E5DF8"/>
                </a:solidFill>
              </a:rPr>
              <a:t>Electron Accelerators</a:t>
            </a:r>
          </a:p>
          <a:p>
            <a:pPr marL="342900" indent="-342900">
              <a:spcBef>
                <a:spcPts val="1000"/>
              </a:spcBef>
              <a:buClr>
                <a:srgbClr val="626262"/>
              </a:buClr>
              <a:buSzPts val="2400"/>
              <a:buFont typeface="Arial" panose="020B0604020202020204" pitchFamily="34" charset="0"/>
              <a:buChar char="•"/>
            </a:pPr>
            <a:r>
              <a:rPr lang="en-GB" sz="2400" dirty="0">
                <a:solidFill>
                  <a:srgbClr val="626262"/>
                </a:solidFill>
              </a:rPr>
              <a:t>Not </a:t>
            </a:r>
            <a:r>
              <a:rPr lang="en-GB" sz="2400" dirty="0" smtClean="0">
                <a:solidFill>
                  <a:srgbClr val="626262"/>
                </a:solidFill>
              </a:rPr>
              <a:t>(usually) significant </a:t>
            </a:r>
            <a:r>
              <a:rPr lang="en-GB" sz="2400" dirty="0">
                <a:solidFill>
                  <a:srgbClr val="626262"/>
                </a:solidFill>
              </a:rPr>
              <a:t>&lt; </a:t>
            </a:r>
            <a:r>
              <a:rPr lang="en-GB" sz="2400" dirty="0" smtClean="0">
                <a:solidFill>
                  <a:srgbClr val="626262"/>
                </a:solidFill>
              </a:rPr>
              <a:t>13 </a:t>
            </a:r>
            <a:r>
              <a:rPr lang="en-GB" sz="2400" dirty="0">
                <a:solidFill>
                  <a:srgbClr val="626262"/>
                </a:solidFill>
              </a:rPr>
              <a:t>MeV</a:t>
            </a:r>
          </a:p>
          <a:p>
            <a:pPr marL="342900" indent="-342900">
              <a:spcBef>
                <a:spcPts val="1000"/>
              </a:spcBef>
              <a:buClr>
                <a:srgbClr val="626262"/>
              </a:buClr>
              <a:buSzPts val="2400"/>
              <a:buFont typeface="Arial" panose="020B0604020202020204" pitchFamily="34" charset="0"/>
              <a:buChar char="•"/>
            </a:pPr>
            <a:r>
              <a:rPr lang="en-GB" sz="2400" dirty="0" smtClean="0">
                <a:solidFill>
                  <a:srgbClr val="626262"/>
                </a:solidFill>
              </a:rPr>
              <a:t>radioactivity </a:t>
            </a:r>
            <a:r>
              <a:rPr lang="en-GB" sz="2400" dirty="0">
                <a:solidFill>
                  <a:srgbClr val="626262"/>
                </a:solidFill>
              </a:rPr>
              <a:t>from secondary photo-nuclear interactions</a:t>
            </a:r>
          </a:p>
          <a:p>
            <a:pPr marL="342900" indent="-342900">
              <a:spcBef>
                <a:spcPts val="1000"/>
              </a:spcBef>
              <a:buClr>
                <a:srgbClr val="626262"/>
              </a:buClr>
              <a:buSzPts val="2400"/>
              <a:buFont typeface="Arial" panose="020B0604020202020204" pitchFamily="34" charset="0"/>
              <a:buChar char="•"/>
            </a:pPr>
            <a:r>
              <a:rPr lang="en-GB" sz="2400" dirty="0">
                <a:solidFill>
                  <a:srgbClr val="626262"/>
                </a:solidFill>
              </a:rPr>
              <a:t>Generally less significant than proton accelerators</a:t>
            </a:r>
            <a:endParaRPr b="0" i="0" u="none" strike="noStrike" cap="none" dirty="0">
              <a:solidFill>
                <a:srgbClr val="000000"/>
              </a:solidFill>
              <a:latin typeface="Arial"/>
              <a:ea typeface="Arial"/>
              <a:cs typeface="Arial"/>
              <a:sym typeface="Arial"/>
            </a:endParaRPr>
          </a:p>
        </p:txBody>
      </p:sp>
      <p:sp>
        <p:nvSpPr>
          <p:cNvPr id="4" name="Google Shape;361;p15"/>
          <p:cNvSpPr/>
          <p:nvPr/>
        </p:nvSpPr>
        <p:spPr>
          <a:xfrm>
            <a:off x="6148680" y="2194011"/>
            <a:ext cx="5939241" cy="3662501"/>
          </a:xfrm>
          <a:prstGeom prst="rect">
            <a:avLst/>
          </a:prstGeom>
          <a:noFill/>
          <a:ln>
            <a:noFill/>
          </a:ln>
        </p:spPr>
        <p:txBody>
          <a:bodyPr spcFirstLastPara="1" wrap="square" lIns="91425" tIns="45700" rIns="91425" bIns="45700" anchor="t" anchorCtr="0">
            <a:spAutoFit/>
          </a:bodyPr>
          <a:lstStyle/>
          <a:p>
            <a:pPr>
              <a:spcBef>
                <a:spcPts val="1000"/>
              </a:spcBef>
              <a:buClr>
                <a:srgbClr val="626262"/>
              </a:buClr>
              <a:buSzPts val="2400"/>
            </a:pPr>
            <a:r>
              <a:rPr lang="en-GB" sz="2400" b="1" dirty="0" smtClean="0">
                <a:solidFill>
                  <a:srgbClr val="1E5DF8"/>
                </a:solidFill>
              </a:rPr>
              <a:t>Proton/ion </a:t>
            </a:r>
            <a:r>
              <a:rPr lang="en-GB" sz="2400" b="1" dirty="0">
                <a:solidFill>
                  <a:srgbClr val="1E5DF8"/>
                </a:solidFill>
              </a:rPr>
              <a:t>Accelerators</a:t>
            </a:r>
          </a:p>
          <a:p>
            <a:pPr marL="342900" indent="-342900">
              <a:spcBef>
                <a:spcPts val="1000"/>
              </a:spcBef>
              <a:buClr>
                <a:srgbClr val="626262"/>
              </a:buClr>
              <a:buSzPts val="2400"/>
              <a:buFont typeface="Arial" panose="020B0604020202020204" pitchFamily="34" charset="0"/>
              <a:buChar char="•"/>
            </a:pPr>
            <a:r>
              <a:rPr lang="en-GB" sz="2400" dirty="0">
                <a:solidFill>
                  <a:srgbClr val="626262"/>
                </a:solidFill>
              </a:rPr>
              <a:t>Threshold reactions can occur </a:t>
            </a:r>
            <a:r>
              <a:rPr lang="en-GB" sz="2400" dirty="0" smtClean="0">
                <a:solidFill>
                  <a:srgbClr val="626262"/>
                </a:solidFill>
              </a:rPr>
              <a:t>at almost all energies</a:t>
            </a:r>
            <a:endParaRPr lang="en-GB" sz="2400" dirty="0" smtClean="0">
              <a:solidFill>
                <a:srgbClr val="626262"/>
              </a:solidFill>
            </a:endParaRPr>
          </a:p>
          <a:p>
            <a:pPr>
              <a:spcBef>
                <a:spcPts val="1000"/>
              </a:spcBef>
              <a:buClr>
                <a:srgbClr val="626262"/>
              </a:buClr>
              <a:buSzPts val="2400"/>
            </a:pPr>
            <a:r>
              <a:rPr lang="en-GB" sz="2400" dirty="0">
                <a:solidFill>
                  <a:srgbClr val="626262"/>
                </a:solidFill>
              </a:rPr>
              <a:t>	</a:t>
            </a:r>
            <a:r>
              <a:rPr lang="en-GB" sz="2400" dirty="0" smtClean="0">
                <a:solidFill>
                  <a:srgbClr val="626262"/>
                </a:solidFill>
              </a:rPr>
              <a:t>- activation of accelerator</a:t>
            </a:r>
            <a:endParaRPr lang="en-GB" sz="2400" dirty="0">
              <a:solidFill>
                <a:srgbClr val="626262"/>
              </a:solidFill>
            </a:endParaRPr>
          </a:p>
          <a:p>
            <a:pPr marL="342900" indent="-342900">
              <a:spcBef>
                <a:spcPts val="1000"/>
              </a:spcBef>
              <a:buClr>
                <a:srgbClr val="626262"/>
              </a:buClr>
              <a:buSzPts val="2400"/>
              <a:buFont typeface="Arial" panose="020B0604020202020204" pitchFamily="34" charset="0"/>
              <a:buChar char="•"/>
            </a:pPr>
            <a:r>
              <a:rPr lang="en-GB" sz="2400" dirty="0" smtClean="0">
                <a:solidFill>
                  <a:srgbClr val="626262"/>
                </a:solidFill>
              </a:rPr>
              <a:t>At higher energies, spallation </a:t>
            </a:r>
            <a:r>
              <a:rPr lang="en-GB" sz="2400" dirty="0">
                <a:solidFill>
                  <a:srgbClr val="626262"/>
                </a:solidFill>
              </a:rPr>
              <a:t>and neutron production </a:t>
            </a:r>
            <a:r>
              <a:rPr lang="en-GB" sz="2400" dirty="0" smtClean="0">
                <a:solidFill>
                  <a:srgbClr val="626262"/>
                </a:solidFill>
              </a:rPr>
              <a:t>starts</a:t>
            </a:r>
          </a:p>
          <a:p>
            <a:pPr marL="342900" indent="-342900">
              <a:spcBef>
                <a:spcPts val="1000"/>
              </a:spcBef>
              <a:buClr>
                <a:srgbClr val="626262"/>
              </a:buClr>
              <a:buSzPts val="2400"/>
              <a:buFont typeface="Arial" panose="020B0604020202020204" pitchFamily="34" charset="0"/>
              <a:buChar char="•"/>
            </a:pPr>
            <a:r>
              <a:rPr lang="en-GB" sz="2400" dirty="0">
                <a:solidFill>
                  <a:srgbClr val="626262"/>
                </a:solidFill>
              </a:rPr>
              <a:t>	</a:t>
            </a:r>
            <a:r>
              <a:rPr lang="en-GB" sz="2400" dirty="0" smtClean="0">
                <a:solidFill>
                  <a:srgbClr val="626262"/>
                </a:solidFill>
              </a:rPr>
              <a:t>- activation of surrounding material</a:t>
            </a:r>
            <a:endParaRPr lang="en-GB" sz="2400" dirty="0">
              <a:solidFill>
                <a:srgbClr val="626262"/>
              </a:solidFill>
            </a:endParaRPr>
          </a:p>
          <a:p>
            <a:pPr marL="342900" lvl="2" indent="-342900">
              <a:spcBef>
                <a:spcPts val="1000"/>
              </a:spcBef>
              <a:buClr>
                <a:srgbClr val="626262"/>
              </a:buClr>
              <a:buSzPts val="2400"/>
              <a:buFont typeface="Arial"/>
              <a:buChar char="•"/>
            </a:pPr>
            <a:endParaRPr b="0" i="0" u="none" strike="noStrike" cap="none" dirty="0">
              <a:solidFill>
                <a:srgbClr val="000000"/>
              </a:solidFill>
              <a:latin typeface="Arial"/>
              <a:ea typeface="Arial"/>
              <a:cs typeface="Arial"/>
              <a:sym typeface="Arial"/>
            </a:endParaRPr>
          </a:p>
        </p:txBody>
      </p:sp>
      <p:sp>
        <p:nvSpPr>
          <p:cNvPr id="5" name="Google Shape;361;p15"/>
          <p:cNvSpPr/>
          <p:nvPr/>
        </p:nvSpPr>
        <p:spPr>
          <a:xfrm>
            <a:off x="645992" y="4427663"/>
            <a:ext cx="5502688" cy="93354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1000"/>
              </a:spcBef>
              <a:spcAft>
                <a:spcPts val="0"/>
              </a:spcAft>
              <a:buClr>
                <a:srgbClr val="626262"/>
              </a:buClr>
              <a:buSzPts val="2400"/>
            </a:pPr>
            <a:endParaRPr lang="en-GB" sz="2400" dirty="0">
              <a:solidFill>
                <a:srgbClr val="626262"/>
              </a:solidFill>
            </a:endParaRPr>
          </a:p>
          <a:p>
            <a:pPr marL="342900" lvl="2" indent="-342900">
              <a:spcBef>
                <a:spcPts val="1000"/>
              </a:spcBef>
              <a:buClr>
                <a:srgbClr val="626262"/>
              </a:buClr>
              <a:buSzPts val="2400"/>
              <a:buFont typeface="Arial"/>
              <a:buChar char="•"/>
            </a:pPr>
            <a:endParaRPr b="0" i="0" u="none" strike="noStrike" cap="none" dirty="0">
              <a:solidFill>
                <a:srgbClr val="000000"/>
              </a:solidFill>
              <a:latin typeface="Arial"/>
              <a:ea typeface="Arial"/>
              <a:cs typeface="Arial"/>
              <a:sym typeface="Arial"/>
            </a:endParaRPr>
          </a:p>
        </p:txBody>
      </p:sp>
      <p:sp>
        <p:nvSpPr>
          <p:cNvPr id="7" name="TextBox 6"/>
          <p:cNvSpPr txBox="1"/>
          <p:nvPr/>
        </p:nvSpPr>
        <p:spPr>
          <a:xfrm>
            <a:off x="403340" y="1252778"/>
            <a:ext cx="9328195" cy="830997"/>
          </a:xfrm>
          <a:prstGeom prst="rect">
            <a:avLst/>
          </a:prstGeom>
          <a:noFill/>
        </p:spPr>
        <p:txBody>
          <a:bodyPr wrap="none" rtlCol="0">
            <a:spAutoFit/>
          </a:bodyPr>
          <a:lstStyle/>
          <a:p>
            <a:r>
              <a:rPr lang="en-GB" sz="2400" dirty="0">
                <a:solidFill>
                  <a:srgbClr val="626262"/>
                </a:solidFill>
              </a:rPr>
              <a:t>Complex nuclear </a:t>
            </a:r>
            <a:r>
              <a:rPr lang="en-GB" sz="2400" dirty="0">
                <a:solidFill>
                  <a:srgbClr val="626262"/>
                </a:solidFill>
              </a:rPr>
              <a:t>reactions</a:t>
            </a:r>
            <a:r>
              <a:rPr lang="en-GB" sz="2400" dirty="0">
                <a:solidFill>
                  <a:srgbClr val="626262"/>
                </a:solidFill>
              </a:rPr>
              <a:t> and </a:t>
            </a:r>
            <a:r>
              <a:rPr lang="en-GB" sz="2400" dirty="0" smtClean="0">
                <a:solidFill>
                  <a:srgbClr val="626262"/>
                </a:solidFill>
              </a:rPr>
              <a:t>nuclear cascades form radioactivity</a:t>
            </a:r>
          </a:p>
          <a:p>
            <a:pPr marL="342900" indent="-342900">
              <a:buFont typeface="Arial" panose="020B0604020202020204" pitchFamily="34" charset="0"/>
              <a:buChar char="•"/>
            </a:pPr>
            <a:r>
              <a:rPr lang="en-GB" sz="2400" dirty="0" smtClean="0">
                <a:solidFill>
                  <a:srgbClr val="626262"/>
                </a:solidFill>
              </a:rPr>
              <a:t>Long lived radionuclides are relevant for waste management</a:t>
            </a:r>
            <a:endParaRPr lang="en-GB" sz="2400" dirty="0">
              <a:solidFill>
                <a:srgbClr val="626262"/>
              </a:solidFill>
            </a:endParaRPr>
          </a:p>
        </p:txBody>
      </p:sp>
    </p:spTree>
    <p:extLst>
      <p:ext uri="{BB962C8B-B14F-4D97-AF65-F5344CB8AC3E}">
        <p14:creationId xmlns:p14="http://schemas.microsoft.com/office/powerpoint/2010/main" val="3840510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0;p15"/>
          <p:cNvSpPr txBox="1"/>
          <p:nvPr/>
        </p:nvSpPr>
        <p:spPr>
          <a:xfrm>
            <a:off x="403340" y="345182"/>
            <a:ext cx="1168458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Scale of Radioactivity</a:t>
            </a:r>
            <a:endParaRPr sz="1400" b="0" i="0" u="none" strike="noStrike" cap="none" dirty="0">
              <a:solidFill>
                <a:srgbClr val="000000"/>
              </a:solidFill>
              <a:latin typeface="Arial"/>
              <a:ea typeface="Arial"/>
              <a:cs typeface="Arial"/>
              <a:sym typeface="Arial"/>
            </a:endParaRPr>
          </a:p>
        </p:txBody>
      </p:sp>
      <p:sp>
        <p:nvSpPr>
          <p:cNvPr id="6" name="Rectangle 5"/>
          <p:cNvSpPr/>
          <p:nvPr/>
        </p:nvSpPr>
        <p:spPr>
          <a:xfrm>
            <a:off x="517314" y="1575013"/>
            <a:ext cx="3831221" cy="14584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t>Radioactivity is measured in</a:t>
            </a:r>
          </a:p>
          <a:p>
            <a:pPr algn="ctr"/>
            <a:r>
              <a:rPr lang="en-GB" sz="2000" i="1" dirty="0"/>
              <a:t>disintegrations per second, </a:t>
            </a:r>
            <a:r>
              <a:rPr lang="en-GB" sz="2000" b="1" i="1" dirty="0"/>
              <a:t>Becquerel (</a:t>
            </a:r>
            <a:r>
              <a:rPr lang="en-GB" sz="2000" b="1" i="1" dirty="0" err="1"/>
              <a:t>Bq</a:t>
            </a:r>
            <a:r>
              <a:rPr lang="en-GB" sz="2000" b="1" i="1" dirty="0"/>
              <a:t>)</a:t>
            </a:r>
          </a:p>
        </p:txBody>
      </p:sp>
      <p:sp>
        <p:nvSpPr>
          <p:cNvPr id="7" name="Rectangle 6"/>
          <p:cNvSpPr/>
          <p:nvPr/>
        </p:nvSpPr>
        <p:spPr>
          <a:xfrm>
            <a:off x="517314" y="3261465"/>
            <a:ext cx="3831221" cy="14584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t>Hazard is measured in </a:t>
            </a:r>
          </a:p>
          <a:p>
            <a:pPr algn="ctr"/>
            <a:r>
              <a:rPr lang="en-GB" sz="2000" b="1" dirty="0"/>
              <a:t>Sieverts (</a:t>
            </a:r>
            <a:r>
              <a:rPr lang="en-GB" sz="2000" b="1" dirty="0" err="1"/>
              <a:t>Sv</a:t>
            </a:r>
            <a:r>
              <a:rPr lang="en-GB" sz="2000" b="1" dirty="0"/>
              <a:t>)</a:t>
            </a:r>
            <a:endParaRPr lang="en-GB" sz="2000" b="1" i="1" dirty="0"/>
          </a:p>
        </p:txBody>
      </p:sp>
      <p:pic>
        <p:nvPicPr>
          <p:cNvPr id="4098" name="Picture 2" descr="https://www.ukhsa-protectionservices.org.uk/cms/assets/gfx/content/resource_4775cs538a50fb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859" y="1444776"/>
            <a:ext cx="6685062" cy="509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82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9"/>
        <p:cNvGrpSpPr/>
        <p:nvPr/>
      </p:nvGrpSpPr>
      <p:grpSpPr>
        <a:xfrm>
          <a:off x="0" y="0"/>
          <a:ext cx="0" cy="0"/>
          <a:chOff x="0" y="0"/>
          <a:chExt cx="0" cy="0"/>
        </a:xfrm>
      </p:grpSpPr>
      <p:sp>
        <p:nvSpPr>
          <p:cNvPr id="2" name="Rectangle 1"/>
          <p:cNvSpPr/>
          <p:nvPr/>
        </p:nvSpPr>
        <p:spPr>
          <a:xfrm>
            <a:off x="82502" y="5259519"/>
            <a:ext cx="2770701" cy="1598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Google Shape;360;p15"/>
          <p:cNvSpPr txBox="1"/>
          <p:nvPr/>
        </p:nvSpPr>
        <p:spPr>
          <a:xfrm>
            <a:off x="403340" y="345182"/>
            <a:ext cx="1168458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rgbClr val="2E2D62"/>
                </a:solidFill>
                <a:latin typeface="Arial"/>
                <a:ea typeface="Arial"/>
                <a:cs typeface="Arial"/>
                <a:sym typeface="Arial"/>
              </a:rPr>
              <a:t>Impact of Regulation</a:t>
            </a:r>
            <a:endParaRPr sz="1400" b="0" i="0" u="none" strike="noStrike" cap="none" dirty="0">
              <a:solidFill>
                <a:srgbClr val="000000"/>
              </a:solidFill>
              <a:latin typeface="Arial"/>
              <a:ea typeface="Arial"/>
              <a:cs typeface="Arial"/>
              <a:sym typeface="Arial"/>
            </a:endParaRPr>
          </a:p>
        </p:txBody>
      </p:sp>
      <p:sp>
        <p:nvSpPr>
          <p:cNvPr id="361" name="Google Shape;361;p15"/>
          <p:cNvSpPr/>
          <p:nvPr/>
        </p:nvSpPr>
        <p:spPr>
          <a:xfrm>
            <a:off x="263048" y="2049140"/>
            <a:ext cx="5502688" cy="36625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1000"/>
              </a:spcBef>
              <a:spcAft>
                <a:spcPts val="0"/>
              </a:spcAft>
              <a:buClr>
                <a:srgbClr val="626262"/>
              </a:buClr>
              <a:buSzPts val="2400"/>
              <a:buFont typeface="Arial"/>
              <a:buChar char="•"/>
            </a:pPr>
            <a:r>
              <a:rPr lang="en-GB" sz="2400" dirty="0">
                <a:solidFill>
                  <a:srgbClr val="626262"/>
                </a:solidFill>
              </a:rPr>
              <a:t>Highly regulated </a:t>
            </a:r>
            <a:r>
              <a:rPr lang="en-GB" sz="2400" dirty="0" smtClean="0">
                <a:solidFill>
                  <a:srgbClr val="626262"/>
                </a:solidFill>
              </a:rPr>
              <a:t>sector</a:t>
            </a:r>
          </a:p>
          <a:p>
            <a:pPr marL="342900" marR="0" lvl="0" indent="-342900" algn="l" rtl="0">
              <a:lnSpc>
                <a:spcPct val="100000"/>
              </a:lnSpc>
              <a:spcBef>
                <a:spcPts val="1000"/>
              </a:spcBef>
              <a:spcAft>
                <a:spcPts val="0"/>
              </a:spcAft>
              <a:buClr>
                <a:srgbClr val="626262"/>
              </a:buClr>
              <a:buSzPts val="2400"/>
              <a:buFont typeface="Arial"/>
              <a:buChar char="•"/>
            </a:pPr>
            <a:endParaRPr lang="en-GB" sz="2400" dirty="0">
              <a:solidFill>
                <a:srgbClr val="626262"/>
              </a:solidFill>
            </a:endParaRPr>
          </a:p>
          <a:p>
            <a:pPr marL="342900" marR="0" lvl="0" indent="-342900" algn="l" rtl="0">
              <a:lnSpc>
                <a:spcPct val="100000"/>
              </a:lnSpc>
              <a:spcBef>
                <a:spcPts val="1000"/>
              </a:spcBef>
              <a:spcAft>
                <a:spcPts val="0"/>
              </a:spcAft>
              <a:buClr>
                <a:srgbClr val="626262"/>
              </a:buClr>
              <a:buSzPts val="2400"/>
              <a:buFont typeface="Arial"/>
              <a:buChar char="•"/>
            </a:pPr>
            <a:r>
              <a:rPr lang="en-GB" sz="2400" dirty="0">
                <a:solidFill>
                  <a:srgbClr val="626262"/>
                </a:solidFill>
              </a:rPr>
              <a:t>Large differences between national regulation and </a:t>
            </a:r>
            <a:r>
              <a:rPr lang="en-GB" sz="2400" dirty="0" smtClean="0">
                <a:solidFill>
                  <a:srgbClr val="626262"/>
                </a:solidFill>
              </a:rPr>
              <a:t>policies</a:t>
            </a:r>
          </a:p>
          <a:p>
            <a:pPr marL="342900" marR="0" lvl="0" indent="-342900" algn="l" rtl="0">
              <a:lnSpc>
                <a:spcPct val="100000"/>
              </a:lnSpc>
              <a:spcBef>
                <a:spcPts val="1000"/>
              </a:spcBef>
              <a:spcAft>
                <a:spcPts val="0"/>
              </a:spcAft>
              <a:buClr>
                <a:srgbClr val="626262"/>
              </a:buClr>
              <a:buSzPts val="2400"/>
              <a:buFont typeface="Arial"/>
              <a:buChar char="•"/>
            </a:pPr>
            <a:endParaRPr lang="en-GB" sz="2400" dirty="0">
              <a:solidFill>
                <a:srgbClr val="626262"/>
              </a:solidFill>
            </a:endParaRPr>
          </a:p>
          <a:p>
            <a:pPr marL="342900" marR="0" lvl="0" indent="-342900" algn="l" rtl="0">
              <a:lnSpc>
                <a:spcPct val="100000"/>
              </a:lnSpc>
              <a:spcBef>
                <a:spcPts val="1000"/>
              </a:spcBef>
              <a:spcAft>
                <a:spcPts val="0"/>
              </a:spcAft>
              <a:buClr>
                <a:srgbClr val="626262"/>
              </a:buClr>
              <a:buSzPts val="2400"/>
              <a:buFont typeface="Arial"/>
              <a:buChar char="•"/>
            </a:pPr>
            <a:r>
              <a:rPr lang="en-GB" sz="2400" dirty="0">
                <a:solidFill>
                  <a:srgbClr val="626262"/>
                </a:solidFill>
              </a:rPr>
              <a:t>Optimum solutions will be different for different nations</a:t>
            </a:r>
          </a:p>
          <a:p>
            <a:pPr marL="342900" lvl="2" indent="-342900">
              <a:spcBef>
                <a:spcPts val="1000"/>
              </a:spcBef>
              <a:buClr>
                <a:srgbClr val="626262"/>
              </a:buClr>
              <a:buSzPts val="2400"/>
              <a:buFont typeface="Arial"/>
              <a:buChar char="•"/>
            </a:pPr>
            <a:endParaRPr b="0" i="0" u="none" strike="noStrike" cap="none" dirty="0">
              <a:solidFill>
                <a:srgbClr val="000000"/>
              </a:solidFill>
              <a:latin typeface="Arial"/>
              <a:ea typeface="Arial"/>
              <a:cs typeface="Arial"/>
              <a:sym typeface="Arial"/>
            </a:endParaRPr>
          </a:p>
        </p:txBody>
      </p:sp>
      <p:sp>
        <p:nvSpPr>
          <p:cNvPr id="3" name="Rectangle 2"/>
          <p:cNvSpPr/>
          <p:nvPr/>
        </p:nvSpPr>
        <p:spPr>
          <a:xfrm>
            <a:off x="6030410" y="1114623"/>
            <a:ext cx="6161590" cy="18690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spcBef>
                <a:spcPts val="1000"/>
              </a:spcBef>
              <a:buClr>
                <a:srgbClr val="626262"/>
              </a:buClr>
              <a:buSzPts val="2400"/>
            </a:pPr>
            <a:r>
              <a:rPr lang="en-GB" sz="2400" b="1" dirty="0">
                <a:solidFill>
                  <a:schemeClr val="bg1"/>
                </a:solidFill>
              </a:rPr>
              <a:t>Germany</a:t>
            </a:r>
          </a:p>
          <a:p>
            <a:pPr marL="342900" lvl="1" indent="-342900">
              <a:spcBef>
                <a:spcPts val="1000"/>
              </a:spcBef>
              <a:buClr>
                <a:srgbClr val="626262"/>
              </a:buClr>
              <a:buSzPts val="2400"/>
              <a:buFont typeface="Arial"/>
              <a:buChar char="•"/>
            </a:pPr>
            <a:r>
              <a:rPr lang="en-GB" sz="2400" dirty="0">
                <a:solidFill>
                  <a:schemeClr val="bg1"/>
                </a:solidFill>
              </a:rPr>
              <a:t>Strict and proscriptive regulation system</a:t>
            </a:r>
          </a:p>
          <a:p>
            <a:pPr marL="342900" lvl="1" indent="-342900">
              <a:spcBef>
                <a:spcPts val="1000"/>
              </a:spcBef>
              <a:buClr>
                <a:srgbClr val="626262"/>
              </a:buClr>
              <a:buSzPts val="2400"/>
              <a:buFont typeface="Arial"/>
              <a:buChar char="•"/>
            </a:pPr>
            <a:r>
              <a:rPr lang="en-GB" sz="2400" dirty="0" smtClean="0">
                <a:solidFill>
                  <a:schemeClr val="bg1"/>
                </a:solidFill>
              </a:rPr>
              <a:t>Risk </a:t>
            </a:r>
            <a:r>
              <a:rPr lang="en-GB" sz="2400" dirty="0">
                <a:solidFill>
                  <a:schemeClr val="bg1"/>
                </a:solidFill>
              </a:rPr>
              <a:t>based approach allows for controlled recycling of radioactive waste</a:t>
            </a:r>
            <a:endParaRPr lang="en-GB" sz="2400" dirty="0">
              <a:solidFill>
                <a:schemeClr val="bg1"/>
              </a:solidFill>
              <a:cs typeface="Arial"/>
            </a:endParaRPr>
          </a:p>
        </p:txBody>
      </p:sp>
      <p:sp>
        <p:nvSpPr>
          <p:cNvPr id="7" name="Rectangle 6"/>
          <p:cNvSpPr/>
          <p:nvPr/>
        </p:nvSpPr>
        <p:spPr>
          <a:xfrm>
            <a:off x="6030410" y="3051794"/>
            <a:ext cx="6161590" cy="1869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1000"/>
              </a:spcBef>
              <a:buClr>
                <a:srgbClr val="626262"/>
              </a:buClr>
              <a:buSzPts val="2400"/>
            </a:pPr>
            <a:r>
              <a:rPr lang="en-GB" sz="2400" b="1" dirty="0">
                <a:solidFill>
                  <a:schemeClr val="bg1"/>
                </a:solidFill>
              </a:rPr>
              <a:t>France</a:t>
            </a:r>
          </a:p>
          <a:p>
            <a:pPr marL="342900" lvl="1" indent="-342900">
              <a:spcBef>
                <a:spcPts val="1000"/>
              </a:spcBef>
              <a:buClr>
                <a:srgbClr val="626262"/>
              </a:buClr>
              <a:buSzPts val="2400"/>
              <a:buFont typeface="Arial" panose="020B0604020202020204" pitchFamily="34" charset="0"/>
              <a:buChar char="•"/>
            </a:pPr>
            <a:r>
              <a:rPr lang="en-GB" sz="2400" dirty="0">
                <a:solidFill>
                  <a:schemeClr val="bg1"/>
                </a:solidFill>
              </a:rPr>
              <a:t>Zoning system</a:t>
            </a:r>
          </a:p>
          <a:p>
            <a:pPr marL="342900" lvl="1" indent="-342900">
              <a:spcBef>
                <a:spcPts val="1000"/>
              </a:spcBef>
              <a:buClr>
                <a:srgbClr val="626262"/>
              </a:buClr>
              <a:buSzPts val="2400"/>
              <a:buFont typeface="Arial" panose="020B0604020202020204" pitchFamily="34" charset="0"/>
              <a:buChar char="•"/>
            </a:pPr>
            <a:r>
              <a:rPr lang="en-GB" sz="2400" dirty="0">
                <a:solidFill>
                  <a:schemeClr val="bg1"/>
                </a:solidFill>
              </a:rPr>
              <a:t>Waste from specified zones always radioactive, regardless of activation</a:t>
            </a:r>
          </a:p>
        </p:txBody>
      </p:sp>
      <p:sp>
        <p:nvSpPr>
          <p:cNvPr id="8" name="Rectangle 7"/>
          <p:cNvSpPr/>
          <p:nvPr/>
        </p:nvSpPr>
        <p:spPr>
          <a:xfrm>
            <a:off x="6030410" y="4988965"/>
            <a:ext cx="6161590" cy="18690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spcBef>
                <a:spcPts val="1000"/>
              </a:spcBef>
              <a:buClr>
                <a:srgbClr val="626262"/>
              </a:buClr>
              <a:buSzPts val="2400"/>
            </a:pPr>
            <a:r>
              <a:rPr lang="en-GB" sz="2400" b="1" dirty="0">
                <a:solidFill>
                  <a:schemeClr val="bg1"/>
                </a:solidFill>
              </a:rPr>
              <a:t>UK</a:t>
            </a:r>
          </a:p>
          <a:p>
            <a:pPr marL="342900" lvl="1" indent="-342900">
              <a:spcBef>
                <a:spcPts val="1000"/>
              </a:spcBef>
              <a:buClr>
                <a:srgbClr val="626262"/>
              </a:buClr>
              <a:buSzPts val="2400"/>
              <a:buFont typeface="Arial" panose="020B0604020202020204" pitchFamily="34" charset="0"/>
              <a:buChar char="•"/>
            </a:pPr>
            <a:r>
              <a:rPr lang="en-GB" sz="2400" dirty="0" smtClean="0">
                <a:solidFill>
                  <a:schemeClr val="bg1"/>
                </a:solidFill>
              </a:rPr>
              <a:t>Strict, but goal setting system</a:t>
            </a:r>
            <a:endParaRPr lang="en-GB" sz="2400" dirty="0">
              <a:solidFill>
                <a:schemeClr val="bg1"/>
              </a:solidFill>
              <a:cs typeface="Arial"/>
            </a:endParaRPr>
          </a:p>
          <a:p>
            <a:pPr marL="342900" lvl="1" indent="-342900">
              <a:spcBef>
                <a:spcPts val="1000"/>
              </a:spcBef>
              <a:buClr>
                <a:srgbClr val="626262"/>
              </a:buClr>
              <a:buSzPts val="2400"/>
              <a:buFont typeface="Arial" panose="020B0604020202020204" pitchFamily="34" charset="0"/>
              <a:buChar char="•"/>
            </a:pPr>
            <a:r>
              <a:rPr lang="en-GB" sz="2400" dirty="0">
                <a:solidFill>
                  <a:schemeClr val="bg1"/>
                </a:solidFill>
              </a:rPr>
              <a:t>Does not allow recycling of radioactive waste</a:t>
            </a:r>
            <a:endParaRPr lang="en-GB" sz="2400" dirty="0">
              <a:solidFill>
                <a:schemeClr val="bg1"/>
              </a:solidFill>
              <a:cs typeface="Arial"/>
            </a:endParaRPr>
          </a:p>
        </p:txBody>
      </p:sp>
      <p:pic>
        <p:nvPicPr>
          <p:cNvPr id="2056" name="Picture 8" descr="Flag of Germany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3780" y="1182759"/>
            <a:ext cx="894141" cy="5364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lag of France | History &amp; Meaning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3780" y="3113578"/>
            <a:ext cx="894141" cy="59683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ag of the United Kingdom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3779" y="5121753"/>
            <a:ext cx="894141" cy="44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07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03341" y="5380892"/>
            <a:ext cx="3332825" cy="133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1037493" y="1450294"/>
            <a:ext cx="9897774" cy="3070970"/>
            <a:chOff x="-747175" y="203200"/>
            <a:chExt cx="13171133" cy="5727697"/>
          </a:xfrm>
        </p:grpSpPr>
        <p:cxnSp>
          <p:nvCxnSpPr>
            <p:cNvPr id="3" name="Straight Arrow Connector 2"/>
            <p:cNvCxnSpPr/>
            <p:nvPr/>
          </p:nvCxnSpPr>
          <p:spPr>
            <a:xfrm>
              <a:off x="1256146" y="4655127"/>
              <a:ext cx="10086109" cy="92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256146" y="203200"/>
              <a:ext cx="0" cy="44519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274618" y="701964"/>
              <a:ext cx="9365673" cy="3934691"/>
            </a:xfrm>
            <a:custGeom>
              <a:avLst/>
              <a:gdLst>
                <a:gd name="connsiteX0" fmla="*/ 0 w 9365673"/>
                <a:gd name="connsiteY0" fmla="*/ 0 h 3934691"/>
                <a:gd name="connsiteX1" fmla="*/ 471055 w 9365673"/>
                <a:gd name="connsiteY1" fmla="*/ 2281381 h 3934691"/>
                <a:gd name="connsiteX2" fmla="*/ 1727200 w 9365673"/>
                <a:gd name="connsiteY2" fmla="*/ 3472872 h 3934691"/>
                <a:gd name="connsiteX3" fmla="*/ 4424218 w 9365673"/>
                <a:gd name="connsiteY3" fmla="*/ 3777672 h 3934691"/>
                <a:gd name="connsiteX4" fmla="*/ 9365673 w 9365673"/>
                <a:gd name="connsiteY4" fmla="*/ 3934691 h 3934691"/>
                <a:gd name="connsiteX5" fmla="*/ 9365673 w 9365673"/>
                <a:gd name="connsiteY5" fmla="*/ 3934691 h 393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673" h="3934691">
                  <a:moveTo>
                    <a:pt x="0" y="0"/>
                  </a:moveTo>
                  <a:cubicBezTo>
                    <a:pt x="91594" y="851284"/>
                    <a:pt x="183188" y="1702569"/>
                    <a:pt x="471055" y="2281381"/>
                  </a:cubicBezTo>
                  <a:cubicBezTo>
                    <a:pt x="758922" y="2860193"/>
                    <a:pt x="1068339" y="3223490"/>
                    <a:pt x="1727200" y="3472872"/>
                  </a:cubicBezTo>
                  <a:cubicBezTo>
                    <a:pt x="2386061" y="3722254"/>
                    <a:pt x="3151139" y="3700702"/>
                    <a:pt x="4424218" y="3777672"/>
                  </a:cubicBezTo>
                  <a:cubicBezTo>
                    <a:pt x="5697297" y="3854642"/>
                    <a:pt x="9365673" y="3934691"/>
                    <a:pt x="9365673" y="3934691"/>
                  </a:cubicBezTo>
                  <a:lnTo>
                    <a:pt x="9365673" y="3934691"/>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719853" y="4745804"/>
              <a:ext cx="2276063" cy="1185093"/>
            </a:xfrm>
            <a:prstGeom prst="rect">
              <a:avLst/>
            </a:prstGeom>
            <a:noFill/>
          </p:spPr>
          <p:txBody>
            <a:bodyPr wrap="none" rtlCol="0">
              <a:spAutoFit/>
            </a:bodyPr>
            <a:lstStyle/>
            <a:p>
              <a:r>
                <a:rPr lang="en-GB" b="1" dirty="0">
                  <a:solidFill>
                    <a:srgbClr val="FFC000"/>
                  </a:solidFill>
                </a:rPr>
                <a:t>Low Activity </a:t>
              </a:r>
            </a:p>
            <a:p>
              <a:r>
                <a:rPr lang="en-GB" b="1" dirty="0">
                  <a:solidFill>
                    <a:srgbClr val="FFC000"/>
                  </a:solidFill>
                </a:rPr>
                <a:t>Low Level Waste </a:t>
              </a:r>
            </a:p>
            <a:p>
              <a:r>
                <a:rPr lang="en-GB" b="1" dirty="0">
                  <a:solidFill>
                    <a:srgbClr val="FFC000"/>
                  </a:solidFill>
                </a:rPr>
                <a:t>(LA-LLW)</a:t>
              </a:r>
            </a:p>
          </p:txBody>
        </p:sp>
        <p:sp>
          <p:nvSpPr>
            <p:cNvPr id="16" name="TextBox 15"/>
            <p:cNvSpPr txBox="1"/>
            <p:nvPr/>
          </p:nvSpPr>
          <p:spPr>
            <a:xfrm>
              <a:off x="9721299" y="4891972"/>
              <a:ext cx="2262301" cy="829565"/>
            </a:xfrm>
            <a:prstGeom prst="rect">
              <a:avLst/>
            </a:prstGeom>
            <a:noFill/>
          </p:spPr>
          <p:txBody>
            <a:bodyPr wrap="none" rtlCol="0">
              <a:spAutoFit/>
            </a:bodyPr>
            <a:lstStyle/>
            <a:p>
              <a:r>
                <a:rPr lang="en-GB" b="1" dirty="0">
                  <a:solidFill>
                    <a:srgbClr val="C00000"/>
                  </a:solidFill>
                </a:rPr>
                <a:t>Higher Activity </a:t>
              </a:r>
            </a:p>
            <a:p>
              <a:r>
                <a:rPr lang="en-GB" b="1" dirty="0">
                  <a:solidFill>
                    <a:srgbClr val="C00000"/>
                  </a:solidFill>
                </a:rPr>
                <a:t>Waste (ILW/HAW)</a:t>
              </a:r>
            </a:p>
          </p:txBody>
        </p:sp>
        <p:sp>
          <p:nvSpPr>
            <p:cNvPr id="24" name="TextBox 23"/>
            <p:cNvSpPr txBox="1"/>
            <p:nvPr/>
          </p:nvSpPr>
          <p:spPr>
            <a:xfrm>
              <a:off x="10824307" y="3752234"/>
              <a:ext cx="1159292" cy="461665"/>
            </a:xfrm>
            <a:prstGeom prst="rect">
              <a:avLst/>
            </a:prstGeom>
            <a:noFill/>
          </p:spPr>
          <p:txBody>
            <a:bodyPr wrap="none" rtlCol="0">
              <a:spAutoFit/>
            </a:bodyPr>
            <a:lstStyle/>
            <a:p>
              <a:r>
                <a:rPr lang="en-GB" sz="2400" dirty="0"/>
                <a:t>Activity</a:t>
              </a:r>
              <a:endParaRPr lang="en-GB" dirty="0"/>
            </a:p>
          </p:txBody>
        </p:sp>
        <p:sp>
          <p:nvSpPr>
            <p:cNvPr id="26" name="TextBox 25"/>
            <p:cNvSpPr txBox="1"/>
            <p:nvPr/>
          </p:nvSpPr>
          <p:spPr>
            <a:xfrm>
              <a:off x="-747175" y="264612"/>
              <a:ext cx="1931157" cy="1540622"/>
            </a:xfrm>
            <a:prstGeom prst="rect">
              <a:avLst/>
            </a:prstGeom>
            <a:noFill/>
          </p:spPr>
          <p:txBody>
            <a:bodyPr wrap="square" rtlCol="0">
              <a:spAutoFit/>
            </a:bodyPr>
            <a:lstStyle/>
            <a:p>
              <a:r>
                <a:rPr lang="en-GB" sz="2400" dirty="0"/>
                <a:t>Quantity </a:t>
              </a:r>
            </a:p>
            <a:p>
              <a:r>
                <a:rPr lang="en-GB" sz="2400" dirty="0"/>
                <a:t>of Waste</a:t>
              </a:r>
              <a:endParaRPr lang="en-GB" dirty="0"/>
            </a:p>
          </p:txBody>
        </p:sp>
        <p:grpSp>
          <p:nvGrpSpPr>
            <p:cNvPr id="25" name="Group 24"/>
            <p:cNvGrpSpPr/>
            <p:nvPr/>
          </p:nvGrpSpPr>
          <p:grpSpPr>
            <a:xfrm>
              <a:off x="1149853" y="2324559"/>
              <a:ext cx="1694141" cy="3501724"/>
              <a:chOff x="1149853" y="2324559"/>
              <a:chExt cx="1694141" cy="3501724"/>
            </a:xfrm>
          </p:grpSpPr>
          <p:pic>
            <p:nvPicPr>
              <p:cNvPr id="17" name="Picture 1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8060" y="2324559"/>
                <a:ext cx="696194" cy="1646872"/>
              </a:xfrm>
              <a:prstGeom prst="rect">
                <a:avLst/>
              </a:prstGeom>
            </p:spPr>
          </p:pic>
          <p:sp>
            <p:nvSpPr>
              <p:cNvPr id="12" name="TextBox 11"/>
              <p:cNvSpPr txBox="1"/>
              <p:nvPr/>
            </p:nvSpPr>
            <p:spPr>
              <a:xfrm>
                <a:off x="1149853" y="4850420"/>
                <a:ext cx="1694141" cy="975863"/>
              </a:xfrm>
              <a:prstGeom prst="rect">
                <a:avLst/>
              </a:prstGeom>
              <a:noFill/>
            </p:spPr>
            <p:txBody>
              <a:bodyPr wrap="none" rtlCol="0">
                <a:spAutoFit/>
              </a:bodyPr>
              <a:lstStyle/>
              <a:p>
                <a:pPr algn="ctr"/>
                <a:r>
                  <a:rPr lang="en-GB" b="1" dirty="0" smtClean="0">
                    <a:solidFill>
                      <a:schemeClr val="accent6">
                        <a:lumMod val="75000"/>
                      </a:schemeClr>
                    </a:solidFill>
                  </a:rPr>
                  <a:t>“legally not</a:t>
                </a:r>
                <a:endParaRPr lang="en-GB" b="1" dirty="0">
                  <a:solidFill>
                    <a:schemeClr val="accent6">
                      <a:lumMod val="75000"/>
                    </a:schemeClr>
                  </a:solidFill>
                </a:endParaRPr>
              </a:p>
              <a:p>
                <a:pPr algn="ctr"/>
                <a:r>
                  <a:rPr lang="en-GB" b="1" dirty="0" smtClean="0">
                    <a:solidFill>
                      <a:schemeClr val="accent6">
                        <a:lumMod val="75000"/>
                      </a:schemeClr>
                    </a:solidFill>
                  </a:rPr>
                  <a:t>Radioactive”</a:t>
                </a:r>
                <a:endParaRPr lang="en-GB" b="1" dirty="0">
                  <a:solidFill>
                    <a:schemeClr val="accent6">
                      <a:lumMod val="75000"/>
                    </a:schemeClr>
                  </a:solidFill>
                </a:endParaRPr>
              </a:p>
            </p:txBody>
          </p:sp>
          <p:sp>
            <p:nvSpPr>
              <p:cNvPr id="27" name="TextBox 26"/>
              <p:cNvSpPr txBox="1"/>
              <p:nvPr/>
            </p:nvSpPr>
            <p:spPr>
              <a:xfrm>
                <a:off x="1326141" y="3764980"/>
                <a:ext cx="1270580" cy="829566"/>
              </a:xfrm>
              <a:prstGeom prst="rect">
                <a:avLst/>
              </a:prstGeom>
              <a:noFill/>
            </p:spPr>
            <p:txBody>
              <a:bodyPr wrap="none" rtlCol="0">
                <a:spAutoFit/>
              </a:bodyPr>
              <a:lstStyle/>
              <a:p>
                <a:pPr algn="ctr"/>
                <a:r>
                  <a:rPr lang="en-GB" b="1" dirty="0">
                    <a:solidFill>
                      <a:schemeClr val="accent6">
                        <a:lumMod val="75000"/>
                      </a:schemeClr>
                    </a:solidFill>
                  </a:rPr>
                  <a:t>Lemon &amp;</a:t>
                </a:r>
              </a:p>
              <a:p>
                <a:pPr algn="ctr"/>
                <a:r>
                  <a:rPr lang="en-GB" b="1" dirty="0">
                    <a:solidFill>
                      <a:schemeClr val="accent6">
                        <a:lumMod val="75000"/>
                      </a:schemeClr>
                    </a:solidFill>
                  </a:rPr>
                  <a:t> Herb</a:t>
                </a:r>
              </a:p>
            </p:txBody>
          </p:sp>
        </p:grpSp>
        <p:grpSp>
          <p:nvGrpSpPr>
            <p:cNvPr id="31" name="Group 30"/>
            <p:cNvGrpSpPr/>
            <p:nvPr/>
          </p:nvGrpSpPr>
          <p:grpSpPr>
            <a:xfrm>
              <a:off x="4022822" y="1774658"/>
              <a:ext cx="1097506" cy="2199377"/>
              <a:chOff x="4022822" y="1774658"/>
              <a:chExt cx="1097506" cy="2199377"/>
            </a:xfrm>
          </p:grpSpPr>
          <p:pic>
            <p:nvPicPr>
              <p:cNvPr id="18" name="Picture 17"/>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22822" y="1774658"/>
                <a:ext cx="1097506" cy="1439283"/>
              </a:xfrm>
              <a:prstGeom prst="rect">
                <a:avLst/>
              </a:prstGeom>
            </p:spPr>
          </p:pic>
          <p:sp>
            <p:nvSpPr>
              <p:cNvPr id="28" name="TextBox 27"/>
              <p:cNvSpPr txBox="1"/>
              <p:nvPr/>
            </p:nvSpPr>
            <p:spPr>
              <a:xfrm>
                <a:off x="4177492" y="3399997"/>
                <a:ext cx="721428" cy="574038"/>
              </a:xfrm>
              <a:prstGeom prst="rect">
                <a:avLst/>
              </a:prstGeom>
              <a:noFill/>
            </p:spPr>
            <p:txBody>
              <a:bodyPr wrap="none" rtlCol="0">
                <a:spAutoFit/>
              </a:bodyPr>
              <a:lstStyle/>
              <a:p>
                <a:r>
                  <a:rPr lang="en-GB" b="1" dirty="0" smtClean="0">
                    <a:solidFill>
                      <a:srgbClr val="FFC000"/>
                    </a:solidFill>
                  </a:rPr>
                  <a:t>Mild</a:t>
                </a:r>
                <a:endParaRPr lang="en-GB" b="1" dirty="0">
                  <a:solidFill>
                    <a:srgbClr val="FFC000"/>
                  </a:solidFill>
                </a:endParaRPr>
              </a:p>
            </p:txBody>
          </p:sp>
        </p:grpSp>
        <p:grpSp>
          <p:nvGrpSpPr>
            <p:cNvPr id="1024" name="Group 1023"/>
            <p:cNvGrpSpPr/>
            <p:nvPr/>
          </p:nvGrpSpPr>
          <p:grpSpPr>
            <a:xfrm>
              <a:off x="6197676" y="1035335"/>
              <a:ext cx="2169007" cy="4644649"/>
              <a:chOff x="6197676" y="1035335"/>
              <a:chExt cx="2169007" cy="4644649"/>
            </a:xfrm>
          </p:grpSpPr>
          <p:sp>
            <p:nvSpPr>
              <p:cNvPr id="15" name="TextBox 14"/>
              <p:cNvSpPr txBox="1"/>
              <p:nvPr/>
            </p:nvSpPr>
            <p:spPr>
              <a:xfrm>
                <a:off x="6674405" y="4850419"/>
                <a:ext cx="1692278" cy="829565"/>
              </a:xfrm>
              <a:prstGeom prst="rect">
                <a:avLst/>
              </a:prstGeom>
              <a:noFill/>
            </p:spPr>
            <p:txBody>
              <a:bodyPr wrap="none" rtlCol="0">
                <a:spAutoFit/>
              </a:bodyPr>
              <a:lstStyle/>
              <a:p>
                <a:r>
                  <a:rPr lang="en-GB" b="1" dirty="0">
                    <a:solidFill>
                      <a:srgbClr val="F08900"/>
                    </a:solidFill>
                  </a:rPr>
                  <a:t>Low Level </a:t>
                </a:r>
              </a:p>
              <a:p>
                <a:r>
                  <a:rPr lang="en-GB" b="1" dirty="0">
                    <a:solidFill>
                      <a:srgbClr val="F08900"/>
                    </a:solidFill>
                  </a:rPr>
                  <a:t>Waste (LLW)</a:t>
                </a:r>
              </a:p>
            </p:txBody>
          </p:sp>
          <p:pic>
            <p:nvPicPr>
              <p:cNvPr id="19" name="Picture 1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97676" y="1035335"/>
                <a:ext cx="1733752" cy="1539795"/>
              </a:xfrm>
              <a:prstGeom prst="rect">
                <a:avLst/>
              </a:prstGeom>
            </p:spPr>
          </p:pic>
          <p:sp>
            <p:nvSpPr>
              <p:cNvPr id="29" name="TextBox 28"/>
              <p:cNvSpPr txBox="1"/>
              <p:nvPr/>
            </p:nvSpPr>
            <p:spPr>
              <a:xfrm>
                <a:off x="6815082" y="2600598"/>
                <a:ext cx="569387" cy="369333"/>
              </a:xfrm>
              <a:prstGeom prst="rect">
                <a:avLst/>
              </a:prstGeom>
              <a:noFill/>
            </p:spPr>
            <p:txBody>
              <a:bodyPr wrap="none" rtlCol="0">
                <a:spAutoFit/>
              </a:bodyPr>
              <a:lstStyle/>
              <a:p>
                <a:r>
                  <a:rPr lang="en-GB" b="1" dirty="0">
                    <a:solidFill>
                      <a:srgbClr val="F08900"/>
                    </a:solidFill>
                  </a:rPr>
                  <a:t>Hot</a:t>
                </a:r>
              </a:p>
            </p:txBody>
          </p:sp>
        </p:grpSp>
        <p:grpSp>
          <p:nvGrpSpPr>
            <p:cNvPr id="1025" name="Group 1024"/>
            <p:cNvGrpSpPr/>
            <p:nvPr/>
          </p:nvGrpSpPr>
          <p:grpSpPr>
            <a:xfrm>
              <a:off x="9086489" y="297056"/>
              <a:ext cx="3337469" cy="2515094"/>
              <a:chOff x="9086489" y="297056"/>
              <a:chExt cx="3337469" cy="2515094"/>
            </a:xfrm>
          </p:grpSpPr>
          <p:pic>
            <p:nvPicPr>
              <p:cNvPr id="20" name="Picture 19"/>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86489" y="297056"/>
                <a:ext cx="3337469" cy="2113090"/>
              </a:xfrm>
              <a:prstGeom prst="rect">
                <a:avLst/>
              </a:prstGeom>
            </p:spPr>
          </p:pic>
          <p:sp>
            <p:nvSpPr>
              <p:cNvPr id="30" name="TextBox 29"/>
              <p:cNvSpPr txBox="1"/>
              <p:nvPr/>
            </p:nvSpPr>
            <p:spPr>
              <a:xfrm>
                <a:off x="10451293" y="2338114"/>
                <a:ext cx="1312285" cy="474036"/>
              </a:xfrm>
              <a:prstGeom prst="rect">
                <a:avLst/>
              </a:prstGeom>
              <a:noFill/>
            </p:spPr>
            <p:txBody>
              <a:bodyPr wrap="none" rtlCol="0">
                <a:spAutoFit/>
              </a:bodyPr>
              <a:lstStyle/>
              <a:p>
                <a:r>
                  <a:rPr lang="en-GB" b="1" dirty="0">
                    <a:solidFill>
                      <a:srgbClr val="C00000"/>
                    </a:solidFill>
                  </a:rPr>
                  <a:t>Extra Hot</a:t>
                </a:r>
              </a:p>
            </p:txBody>
          </p:sp>
        </p:grpSp>
      </p:grpSp>
      <p:sp>
        <p:nvSpPr>
          <p:cNvPr id="32" name="TextBox 31">
            <a:extLst>
              <a:ext uri="{FF2B5EF4-FFF2-40B4-BE49-F238E27FC236}">
                <a16:creationId xmlns:a16="http://schemas.microsoft.com/office/drawing/2014/main" id="{DE67786B-8CF6-7140-A9BE-F2F0A0F1F7F0}"/>
              </a:ext>
            </a:extLst>
          </p:cNvPr>
          <p:cNvSpPr txBox="1"/>
          <p:nvPr/>
        </p:nvSpPr>
        <p:spPr>
          <a:xfrm>
            <a:off x="403341" y="345182"/>
            <a:ext cx="11333252" cy="769441"/>
          </a:xfrm>
          <a:prstGeom prst="rect">
            <a:avLst/>
          </a:prstGeom>
          <a:noFill/>
        </p:spPr>
        <p:txBody>
          <a:bodyPr wrap="square" rtlCol="0" anchor="t">
            <a:spAutoFit/>
          </a:bodyPr>
          <a:lstStyle/>
          <a:p>
            <a:r>
              <a:rPr lang="en-US" sz="4400" b="1" spc="-150" dirty="0" smtClean="0">
                <a:solidFill>
                  <a:srgbClr val="2E2D62"/>
                </a:solidFill>
                <a:latin typeface="Arial" panose="020B0604020202020204" pitchFamily="34" charset="0"/>
                <a:cs typeface="Arial" panose="020B0604020202020204" pitchFamily="34" charset="0"/>
              </a:rPr>
              <a:t>Scale </a:t>
            </a:r>
            <a:r>
              <a:rPr lang="en-US" sz="4400" b="1" spc="-150" dirty="0">
                <a:solidFill>
                  <a:srgbClr val="2E2D62"/>
                </a:solidFill>
                <a:latin typeface="Arial" panose="020B0604020202020204" pitchFamily="34" charset="0"/>
                <a:cs typeface="Arial" panose="020B0604020202020204" pitchFamily="34" charset="0"/>
              </a:rPr>
              <a:t>of Radioactive Waste</a:t>
            </a:r>
          </a:p>
        </p:txBody>
      </p:sp>
      <p:cxnSp>
        <p:nvCxnSpPr>
          <p:cNvPr id="6" name="Straight Connector 5"/>
          <p:cNvCxnSpPr/>
          <p:nvPr/>
        </p:nvCxnSpPr>
        <p:spPr>
          <a:xfrm flipH="1" flipV="1">
            <a:off x="3760524" y="1450294"/>
            <a:ext cx="1750" cy="2371306"/>
          </a:xfrm>
          <a:prstGeom prst="line">
            <a:avLst/>
          </a:prstGeom>
          <a:ln w="38100">
            <a:solidFill>
              <a:srgbClr val="A4B321"/>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872837" y="4760606"/>
            <a:ext cx="8731512" cy="1787062"/>
            <a:chOff x="1872837" y="4760606"/>
            <a:chExt cx="8731512" cy="1787062"/>
          </a:xfrm>
        </p:grpSpPr>
        <p:pic>
          <p:nvPicPr>
            <p:cNvPr id="9" name="Picture 8"/>
            <p:cNvPicPr>
              <a:picLocks noChangeAspect="1"/>
            </p:cNvPicPr>
            <p:nvPr/>
          </p:nvPicPr>
          <p:blipFill>
            <a:blip r:embed="rId7"/>
            <a:stretch>
              <a:fillRect/>
            </a:stretch>
          </p:blipFill>
          <p:spPr>
            <a:xfrm>
              <a:off x="4276676" y="4760606"/>
              <a:ext cx="1884427" cy="1418777"/>
            </a:xfrm>
            <a:prstGeom prst="rect">
              <a:avLst/>
            </a:prstGeom>
          </p:spPr>
        </p:pic>
        <p:pic>
          <p:nvPicPr>
            <p:cNvPr id="10" name="Picture 9"/>
            <p:cNvPicPr>
              <a:picLocks noChangeAspect="1"/>
            </p:cNvPicPr>
            <p:nvPr/>
          </p:nvPicPr>
          <p:blipFill>
            <a:blip r:embed="rId8"/>
            <a:stretch>
              <a:fillRect/>
            </a:stretch>
          </p:blipFill>
          <p:spPr>
            <a:xfrm>
              <a:off x="6332666" y="4760606"/>
              <a:ext cx="2052364" cy="1368243"/>
            </a:xfrm>
            <a:prstGeom prst="rect">
              <a:avLst/>
            </a:prstGeom>
          </p:spPr>
        </p:pic>
        <p:pic>
          <p:nvPicPr>
            <p:cNvPr id="11" name="Picture 10"/>
            <p:cNvPicPr>
              <a:picLocks noChangeAspect="1"/>
            </p:cNvPicPr>
            <p:nvPr/>
          </p:nvPicPr>
          <p:blipFill>
            <a:blip r:embed="rId9"/>
            <a:stretch>
              <a:fillRect/>
            </a:stretch>
          </p:blipFill>
          <p:spPr>
            <a:xfrm>
              <a:off x="8646613" y="4772571"/>
              <a:ext cx="1896546" cy="1264364"/>
            </a:xfrm>
            <a:prstGeom prst="rect">
              <a:avLst/>
            </a:prstGeom>
          </p:spPr>
        </p:pic>
        <p:pic>
          <p:nvPicPr>
            <p:cNvPr id="14" name="Picture 13"/>
            <p:cNvPicPr>
              <a:picLocks noChangeAspect="1"/>
            </p:cNvPicPr>
            <p:nvPr/>
          </p:nvPicPr>
          <p:blipFill>
            <a:blip r:embed="rId10"/>
            <a:stretch>
              <a:fillRect/>
            </a:stretch>
          </p:blipFill>
          <p:spPr>
            <a:xfrm>
              <a:off x="1872837" y="4760606"/>
              <a:ext cx="2232276" cy="1398893"/>
            </a:xfrm>
            <a:prstGeom prst="rect">
              <a:avLst/>
            </a:prstGeom>
          </p:spPr>
        </p:pic>
        <p:sp>
          <p:nvSpPr>
            <p:cNvPr id="21" name="TextBox 20"/>
            <p:cNvSpPr txBox="1"/>
            <p:nvPr/>
          </p:nvSpPr>
          <p:spPr>
            <a:xfrm>
              <a:off x="2463062" y="6239891"/>
              <a:ext cx="962123" cy="307777"/>
            </a:xfrm>
            <a:prstGeom prst="rect">
              <a:avLst/>
            </a:prstGeom>
            <a:noFill/>
          </p:spPr>
          <p:txBody>
            <a:bodyPr wrap="none" rtlCol="0">
              <a:spAutoFit/>
            </a:bodyPr>
            <a:lstStyle/>
            <a:p>
              <a:r>
                <a:rPr lang="en-GB" dirty="0" smtClean="0"/>
                <a:t>Recycling</a:t>
              </a:r>
              <a:endParaRPr lang="en-GB" dirty="0"/>
            </a:p>
          </p:txBody>
        </p:sp>
        <p:sp>
          <p:nvSpPr>
            <p:cNvPr id="34" name="TextBox 33"/>
            <p:cNvSpPr txBox="1"/>
            <p:nvPr/>
          </p:nvSpPr>
          <p:spPr>
            <a:xfrm>
              <a:off x="4535096" y="6236856"/>
              <a:ext cx="1569660" cy="307777"/>
            </a:xfrm>
            <a:prstGeom prst="rect">
              <a:avLst/>
            </a:prstGeom>
            <a:noFill/>
          </p:spPr>
          <p:txBody>
            <a:bodyPr wrap="none" rtlCol="0">
              <a:spAutoFit/>
            </a:bodyPr>
            <a:lstStyle/>
            <a:p>
              <a:r>
                <a:rPr lang="en-GB" dirty="0" smtClean="0"/>
                <a:t>Specialist Landfill</a:t>
              </a:r>
              <a:endParaRPr lang="en-GB" dirty="0"/>
            </a:p>
          </p:txBody>
        </p:sp>
        <p:sp>
          <p:nvSpPr>
            <p:cNvPr id="35" name="TextBox 34"/>
            <p:cNvSpPr txBox="1"/>
            <p:nvPr/>
          </p:nvSpPr>
          <p:spPr>
            <a:xfrm>
              <a:off x="6485051" y="6223512"/>
              <a:ext cx="1747594" cy="307777"/>
            </a:xfrm>
            <a:prstGeom prst="rect">
              <a:avLst/>
            </a:prstGeom>
            <a:noFill/>
          </p:spPr>
          <p:txBody>
            <a:bodyPr wrap="none" rtlCol="0">
              <a:spAutoFit/>
            </a:bodyPr>
            <a:lstStyle/>
            <a:p>
              <a:r>
                <a:rPr lang="en-GB" dirty="0" smtClean="0"/>
                <a:t>National Repository</a:t>
              </a:r>
              <a:endParaRPr lang="en-GB" dirty="0"/>
            </a:p>
          </p:txBody>
        </p:sp>
        <p:sp>
          <p:nvSpPr>
            <p:cNvPr id="36" name="TextBox 35"/>
            <p:cNvSpPr txBox="1"/>
            <p:nvPr/>
          </p:nvSpPr>
          <p:spPr>
            <a:xfrm>
              <a:off x="8845534" y="6196827"/>
              <a:ext cx="1758815" cy="307777"/>
            </a:xfrm>
            <a:prstGeom prst="rect">
              <a:avLst/>
            </a:prstGeom>
            <a:noFill/>
          </p:spPr>
          <p:txBody>
            <a:bodyPr wrap="none" rtlCol="0">
              <a:spAutoFit/>
            </a:bodyPr>
            <a:lstStyle/>
            <a:p>
              <a:r>
                <a:rPr lang="en-GB" dirty="0" smtClean="0"/>
                <a:t>Geological Disposal</a:t>
              </a:r>
              <a:endParaRPr lang="en-GB" dirty="0"/>
            </a:p>
          </p:txBody>
        </p:sp>
      </p:grpSp>
    </p:spTree>
    <p:extLst>
      <p:ext uri="{BB962C8B-B14F-4D97-AF65-F5344CB8AC3E}">
        <p14:creationId xmlns:p14="http://schemas.microsoft.com/office/powerpoint/2010/main" val="24551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1760ff-2066-488b-8263-469314c23878" xsi:nil="true"/>
    <c4b4d7cfff78492b8974ba03cb1a22bc xmlns="ad1760ff-2066-488b-8263-469314c23878">
      <Terms xmlns="http://schemas.microsoft.com/office/infopath/2007/PartnerControls"/>
    </c4b4d7cfff78492b8974ba03cb1a22bc>
    <lcf76f155ced4ddcb4097134ff3c332f xmlns="57626361-0041-449c-9ab5-a69f2112b94a">
      <Terms xmlns="http://schemas.microsoft.com/office/infopath/2007/PartnerControls"/>
    </lcf76f155ced4ddcb4097134ff3c332f>
    <FS_x0020_Number xmlns="ad1760ff-2066-488b-8263-469314c23878" xsi:nil="true"/>
    <Associated_x0020_Links xmlns="57626361-0041-449c-9ab5-a69f2112b94a">
      <Url xsi:nil="true"/>
      <Description xsi:nil="true"/>
    </Associated_x0020_Links>
    <ab84b4a3126f41e9b9e217d6eeb37363 xmlns="ad1760ff-2066-488b-8263-469314c23878">
      <Terms xmlns="http://schemas.microsoft.com/office/infopath/2007/PartnerControls"/>
    </ab84b4a3126f41e9b9e217d6eeb37363>
    <_dlc_DocId xmlns="ad1760ff-2066-488b-8263-469314c23878">ISISHPFS-647770226-22167</_dlc_DocId>
    <_dlc_DocIdUrl xmlns="ad1760ff-2066-488b-8263-469314c23878">
      <Url>https://stfc365.sharepoint.com/sites/ISISHPFSGroup/RadioactiveWaste/_layouts/15/DocIdRedir.aspx?ID=ISISHPFS-647770226-22167</Url>
      <Description>ISISHPFS-647770226-22167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9D892EBE802845AC0E347CCDB09A72" ma:contentTypeVersion="24" ma:contentTypeDescription="Create a new document." ma:contentTypeScope="" ma:versionID="50ce780c14a55929f2e4566aaff2932d">
  <xsd:schema xmlns:xsd="http://www.w3.org/2001/XMLSchema" xmlns:xs="http://www.w3.org/2001/XMLSchema" xmlns:p="http://schemas.microsoft.com/office/2006/metadata/properties" xmlns:ns2="ad1760ff-2066-488b-8263-469314c23878" xmlns:ns3="57626361-0041-449c-9ab5-a69f2112b94a" xmlns:ns4="14e828d6-569a-495d-a0d7-4b1ab737d338" targetNamespace="http://schemas.microsoft.com/office/2006/metadata/properties" ma:root="true" ma:fieldsID="96a4c34c040bacdb3062d48323a059a9" ns2:_="" ns3:_="" ns4:_="">
    <xsd:import namespace="ad1760ff-2066-488b-8263-469314c23878"/>
    <xsd:import namespace="57626361-0041-449c-9ab5-a69f2112b94a"/>
    <xsd:import namespace="14e828d6-569a-495d-a0d7-4b1ab737d338"/>
    <xsd:element name="properties">
      <xsd:complexType>
        <xsd:sequence>
          <xsd:element name="documentManagement">
            <xsd:complexType>
              <xsd:all>
                <xsd:element ref="ns2:FS_x0020_Number" minOccurs="0"/>
                <xsd:element ref="ns3:Associated_x0020_Links" minOccurs="0"/>
                <xsd:element ref="ns2:_dlc_DocId" minOccurs="0"/>
                <xsd:element ref="ns2:_dlc_DocIdUrl" minOccurs="0"/>
                <xsd:element ref="ns2:_dlc_DocIdPersistId" minOccurs="0"/>
                <xsd:element ref="ns3:MediaServiceMetadata" minOccurs="0"/>
                <xsd:element ref="ns3:MediaServiceFastMetadata" minOccurs="0"/>
                <xsd:element ref="ns2:ab84b4a3126f41e9b9e217d6eeb37363" minOccurs="0"/>
                <xsd:element ref="ns2:TaxCatchAll" minOccurs="0"/>
                <xsd:element ref="ns2:c4b4d7cfff78492b8974ba03cb1a22bc"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3:MediaServiceAutoKeyPoints" minOccurs="0"/>
                <xsd:element ref="ns3:MediaServiceKeyPoints"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760ff-2066-488b-8263-469314c23878" elementFormDefault="qualified">
    <xsd:import namespace="http://schemas.microsoft.com/office/2006/documentManagement/types"/>
    <xsd:import namespace="http://schemas.microsoft.com/office/infopath/2007/PartnerControls"/>
    <xsd:element name="FS_x0020_Number" ma:index="4" nillable="true" ma:displayName="FS Number" ma:description="Fullstock Number (seperate multiple numbers by a space)" ma:internalName="FS_x0020_Number">
      <xsd:simpleType>
        <xsd:restriction base="dms:Text">
          <xsd:maxLength value="255"/>
        </xsd:restriction>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ab84b4a3126f41e9b9e217d6eeb37363" ma:index="14" nillable="true" ma:taxonomy="true" ma:internalName="ab84b4a3126f41e9b9e217d6eeb37363" ma:taxonomyFieldName="Waste_x0020_Keywords" ma:displayName="Waste Keywords" ma:default="" ma:fieldId="{ab84b4a3-126f-41e9-b9e2-17d6eeb37363}" ma:taxonomyMulti="true" ma:sspId="fe07c91c-676c-4292-ab42-0332d43006d1" ma:termSetId="ac66d7dd-746e-475c-985b-cb083694bafc" ma:anchorId="00000000-0000-0000-0000-000000000000" ma:open="true" ma:isKeyword="false">
      <xsd:complexType>
        <xsd:sequence>
          <xsd:element ref="pc:Terms" minOccurs="0" maxOccurs="1"/>
        </xsd:sequence>
      </xsd:complexType>
    </xsd:element>
    <xsd:element name="TaxCatchAll" ma:index="15" nillable="true" ma:displayName="Taxonomy Catch All Column" ma:hidden="true" ma:list="{1dc8fe67-63c2-4d6d-952a-4f87c2e20dbe}" ma:internalName="TaxCatchAll" ma:showField="CatchAllData" ma:web="ad1760ff-2066-488b-8263-469314c23878">
      <xsd:complexType>
        <xsd:complexContent>
          <xsd:extension base="dms:MultiChoiceLookup">
            <xsd:sequence>
              <xsd:element name="Value" type="dms:Lookup" maxOccurs="unbounded" minOccurs="0" nillable="true"/>
            </xsd:sequence>
          </xsd:extension>
        </xsd:complexContent>
      </xsd:complexType>
    </xsd:element>
    <xsd:element name="c4b4d7cfff78492b8974ba03cb1a22bc" ma:index="16" nillable="true" ma:taxonomy="true" ma:internalName="c4b4d7cfff78492b8974ba03cb1a22bc" ma:taxonomyFieldName="ISIS_x0020_Location" ma:displayName="ISIS Location" ma:default="" ma:fieldId="{c4b4d7cf-ff78-492b-8974-ba03cb1a22bc}" ma:taxonomyMulti="true" ma:sspId="fe07c91c-676c-4292-ab42-0332d43006d1" ma:termSetId="5e7a7123-7be7-4c55-a31f-6c2c5ee525c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7626361-0041-449c-9ab5-a69f2112b94a" elementFormDefault="qualified">
    <xsd:import namespace="http://schemas.microsoft.com/office/2006/documentManagement/types"/>
    <xsd:import namespace="http://schemas.microsoft.com/office/infopath/2007/PartnerControls"/>
    <xsd:element name="Associated_x0020_Links" ma:index="6" nillable="true" ma:displayName="Associated Links" ma:format="Hyperlink" ma:internalName="Associated_x0020_Link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Location" ma:index="30" nillable="true" ma:displayName="Location" ma:internalName="MediaServiceLocatio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e828d6-569a-495d-a0d7-4b1ab737d338"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14A9CD3-1715-40A4-A7ED-40D8563902F1}">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ad1760ff-2066-488b-8263-469314c23878"/>
    <ds:schemaRef ds:uri="http://purl.org/dc/terms/"/>
    <ds:schemaRef ds:uri="57626361-0041-449c-9ab5-a69f2112b94a"/>
    <ds:schemaRef ds:uri="http://purl.org/dc/dcmitype/"/>
    <ds:schemaRef ds:uri="http://schemas.openxmlformats.org/package/2006/metadata/core-properties"/>
    <ds:schemaRef ds:uri="14e828d6-569a-495d-a0d7-4b1ab737d338"/>
    <ds:schemaRef ds:uri="http://www.w3.org/XML/1998/namespace"/>
  </ds:schemaRefs>
</ds:datastoreItem>
</file>

<file path=customXml/itemProps2.xml><?xml version="1.0" encoding="utf-8"?>
<ds:datastoreItem xmlns:ds="http://schemas.openxmlformats.org/officeDocument/2006/customXml" ds:itemID="{7640F081-B534-46A2-819D-E57C6B079374}">
  <ds:schemaRefs>
    <ds:schemaRef ds:uri="http://schemas.microsoft.com/sharepoint/v3/contenttype/forms"/>
  </ds:schemaRefs>
</ds:datastoreItem>
</file>

<file path=customXml/itemProps3.xml><?xml version="1.0" encoding="utf-8"?>
<ds:datastoreItem xmlns:ds="http://schemas.openxmlformats.org/officeDocument/2006/customXml" ds:itemID="{CAE2778F-7461-4681-975E-011262ADE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760ff-2066-488b-8263-469314c23878"/>
    <ds:schemaRef ds:uri="57626361-0041-449c-9ab5-a69f2112b94a"/>
    <ds:schemaRef ds:uri="14e828d6-569a-495d-a0d7-4b1ab737d3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3AB6505-AC36-4F62-B7C8-9EB7134000E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2156</TotalTime>
  <Words>1234</Words>
  <Application>Microsoft Office PowerPoint</Application>
  <PresentationFormat>Widescreen</PresentationFormat>
  <Paragraphs>288</Paragraphs>
  <Slides>24</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Arial,Sans-Serif</vt:lpstr>
      <vt:lpstr>Calibri</vt:lpstr>
      <vt:lpstr>Noto Sans Symbols</vt:lpstr>
      <vt:lpstr>Wingdings</vt:lpstr>
      <vt:lpstr>Font and logo master</vt:lpstr>
      <vt:lpstr>Custom Design</vt:lpstr>
      <vt:lpstr>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McKay, Chris (STFC,RAL,ISIS)</cp:lastModifiedBy>
  <cp:revision>736</cp:revision>
  <dcterms:created xsi:type="dcterms:W3CDTF">2019-09-17T08:04:08Z</dcterms:created>
  <dcterms:modified xsi:type="dcterms:W3CDTF">2022-12-01T10:22:17Z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0x0101006F9D892EBE802845AC0E347CCDB09A72</vt:lpwstr>
  </property>
  <property fmtid="{D5CDD505-2E9C-101B-9397-08002B2CF9AE}" pid="3" name="_dlc_DocIdItemGuid">
    <vt:lpwstr>7d6dd9f8-2757-4d2f-b6c5-c8fdb553a0d1</vt:lpwstr>
  </property>
  <property fmtid="{D5CDD505-2E9C-101B-9397-08002B2CF9AE}" pid="4" name="MediaServiceImageTags">
    <vt:lpwstr/>
  </property>
  <property fmtid="{D5CDD505-2E9C-101B-9397-08002B2CF9AE}" pid="5" name="Waste Keywords">
    <vt:lpwstr/>
  </property>
  <property fmtid="{D5CDD505-2E9C-101B-9397-08002B2CF9AE}" pid="6" name="ISIS Location">
    <vt:lpwstr/>
  </property>
</Properties>
</file>