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5" r:id="rId1"/>
  </p:sldMasterIdLst>
  <p:notesMasterIdLst>
    <p:notesMasterId r:id="rId9"/>
  </p:notesMasterIdLst>
  <p:sldIdLst>
    <p:sldId id="362" r:id="rId2"/>
    <p:sldId id="355" r:id="rId3"/>
    <p:sldId id="303" r:id="rId4"/>
    <p:sldId id="380" r:id="rId5"/>
    <p:sldId id="378" r:id="rId6"/>
    <p:sldId id="379" r:id="rId7"/>
    <p:sldId id="374" r:id="rId8"/>
  </p:sldIdLst>
  <p:sldSz cx="12192000" cy="6858000"/>
  <p:notesSz cx="6858000" cy="9144000"/>
  <p:defaultTextStyle>
    <a:defPPr>
      <a:defRPr lang="en-US"/>
    </a:defPPr>
    <a:lvl1pPr marL="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5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3840" userDrawn="1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oper, Alison (STFC,DL,AST)" initials="CA(" lastIdx="1" clrIdx="0">
    <p:extLst>
      <p:ext uri="{19B8F6BF-5375-455C-9EA6-DF929625EA0E}">
        <p15:presenceInfo xmlns:p15="http://schemas.microsoft.com/office/powerpoint/2012/main" userId="S::alison.cooper@stfc.ac.uk::10fbe303-8818-42e4-8b6d-3d55e496baf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91"/>
    <a:srgbClr val="003088"/>
    <a:srgbClr val="98D8F2"/>
    <a:srgbClr val="1D46F3"/>
    <a:srgbClr val="1740EA"/>
    <a:srgbClr val="8F9491"/>
    <a:srgbClr val="585858"/>
    <a:srgbClr val="727FF8"/>
    <a:srgbClr val="008FD3"/>
    <a:srgbClr val="1E5D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91"/>
    <p:restoredTop sz="93627" autoAdjust="0"/>
  </p:normalViewPr>
  <p:slideViewPr>
    <p:cSldViewPr snapToGrid="0" snapToObjects="1" showGuides="1">
      <p:cViewPr varScale="1">
        <p:scale>
          <a:sx n="107" d="100"/>
          <a:sy n="107" d="100"/>
        </p:scale>
        <p:origin x="858" y="9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32" d="100"/>
          <a:sy n="132" d="100"/>
        </p:scale>
        <p:origin x="5344" y="17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oper, Alison (STFC,DL,AST)" userId="10fbe303-8818-42e4-8b6d-3d55e496baf7" providerId="ADAL" clId="{36A7B06A-5B23-4906-A452-5906A3EC1457}"/>
    <pc:docChg chg="undo custSel addSld delSld modSld sldOrd">
      <pc:chgData name="Cooper, Alison (STFC,DL,AST)" userId="10fbe303-8818-42e4-8b6d-3d55e496baf7" providerId="ADAL" clId="{36A7B06A-5B23-4906-A452-5906A3EC1457}" dt="2022-11-30T08:35:06.297" v="3588" actId="20577"/>
      <pc:docMkLst>
        <pc:docMk/>
      </pc:docMkLst>
      <pc:sldChg chg="del">
        <pc:chgData name="Cooper, Alison (STFC,DL,AST)" userId="10fbe303-8818-42e4-8b6d-3d55e496baf7" providerId="ADAL" clId="{36A7B06A-5B23-4906-A452-5906A3EC1457}" dt="2022-11-29T16:23:52.214" v="1916" actId="2696"/>
        <pc:sldMkLst>
          <pc:docMk/>
          <pc:sldMk cId="226040416" sldId="267"/>
        </pc:sldMkLst>
      </pc:sldChg>
      <pc:sldChg chg="addSp delSp modSp del mod">
        <pc:chgData name="Cooper, Alison (STFC,DL,AST)" userId="10fbe303-8818-42e4-8b6d-3d55e496baf7" providerId="ADAL" clId="{36A7B06A-5B23-4906-A452-5906A3EC1457}" dt="2022-11-29T15:58:18.947" v="1539" actId="2696"/>
        <pc:sldMkLst>
          <pc:docMk/>
          <pc:sldMk cId="2038890927" sldId="287"/>
        </pc:sldMkLst>
        <pc:spChg chg="add mod">
          <ac:chgData name="Cooper, Alison (STFC,DL,AST)" userId="10fbe303-8818-42e4-8b6d-3d55e496baf7" providerId="ADAL" clId="{36A7B06A-5B23-4906-A452-5906A3EC1457}" dt="2022-11-29T15:04:47.151" v="63" actId="478"/>
          <ac:spMkLst>
            <pc:docMk/>
            <pc:sldMk cId="2038890927" sldId="287"/>
            <ac:spMk id="3" creationId="{78D9E7D3-6AD2-467D-92C6-8F8CF2AFC648}"/>
          </ac:spMkLst>
        </pc:spChg>
        <pc:picChg chg="del">
          <ac:chgData name="Cooper, Alison (STFC,DL,AST)" userId="10fbe303-8818-42e4-8b6d-3d55e496baf7" providerId="ADAL" clId="{36A7B06A-5B23-4906-A452-5906A3EC1457}" dt="2022-11-29T15:04:47.151" v="63" actId="478"/>
          <ac:picMkLst>
            <pc:docMk/>
            <pc:sldMk cId="2038890927" sldId="287"/>
            <ac:picMk id="24" creationId="{0B9A9BC8-FCFB-48F8-92C0-025D0D5E583D}"/>
          </ac:picMkLst>
        </pc:picChg>
      </pc:sldChg>
      <pc:sldChg chg="addSp delSp modSp del mod modTransition">
        <pc:chgData name="Cooper, Alison (STFC,DL,AST)" userId="10fbe303-8818-42e4-8b6d-3d55e496baf7" providerId="ADAL" clId="{36A7B06A-5B23-4906-A452-5906A3EC1457}" dt="2022-11-30T08:14:10.657" v="3481" actId="1076"/>
        <pc:sldMkLst>
          <pc:docMk/>
          <pc:sldMk cId="1199650913" sldId="303"/>
        </pc:sldMkLst>
        <pc:spChg chg="add del mod">
          <ac:chgData name="Cooper, Alison (STFC,DL,AST)" userId="10fbe303-8818-42e4-8b6d-3d55e496baf7" providerId="ADAL" clId="{36A7B06A-5B23-4906-A452-5906A3EC1457}" dt="2022-11-29T15:14:37.569" v="147" actId="478"/>
          <ac:spMkLst>
            <pc:docMk/>
            <pc:sldMk cId="1199650913" sldId="303"/>
            <ac:spMk id="3" creationId="{1580FA8A-A0A1-4C42-A7BF-9BD9FE71AB49}"/>
          </ac:spMkLst>
        </pc:spChg>
        <pc:spChg chg="add del mod">
          <ac:chgData name="Cooper, Alison (STFC,DL,AST)" userId="10fbe303-8818-42e4-8b6d-3d55e496baf7" providerId="ADAL" clId="{36A7B06A-5B23-4906-A452-5906A3EC1457}" dt="2022-11-29T16:12:17.304" v="1849" actId="931"/>
          <ac:spMkLst>
            <pc:docMk/>
            <pc:sldMk cId="1199650913" sldId="303"/>
            <ac:spMk id="3" creationId="{37BC7CED-E5F2-4B8B-9C76-C13C8800898D}"/>
          </ac:spMkLst>
        </pc:spChg>
        <pc:spChg chg="add del mod">
          <ac:chgData name="Cooper, Alison (STFC,DL,AST)" userId="10fbe303-8818-42e4-8b6d-3d55e496baf7" providerId="ADAL" clId="{36A7B06A-5B23-4906-A452-5906A3EC1457}" dt="2022-11-29T16:19:46.937" v="1884" actId="931"/>
          <ac:spMkLst>
            <pc:docMk/>
            <pc:sldMk cId="1199650913" sldId="303"/>
            <ac:spMk id="7" creationId="{788D76EA-25D3-4DAE-858B-2338D7433AEB}"/>
          </ac:spMkLst>
        </pc:spChg>
        <pc:spChg chg="add del mod">
          <ac:chgData name="Cooper, Alison (STFC,DL,AST)" userId="10fbe303-8818-42e4-8b6d-3d55e496baf7" providerId="ADAL" clId="{36A7B06A-5B23-4906-A452-5906A3EC1457}" dt="2022-11-29T16:21:08.462" v="1900" actId="931"/>
          <ac:spMkLst>
            <pc:docMk/>
            <pc:sldMk cId="1199650913" sldId="303"/>
            <ac:spMk id="13" creationId="{B5E0296E-2872-45A7-8A33-7D211D48997E}"/>
          </ac:spMkLst>
        </pc:spChg>
        <pc:spChg chg="add del mod">
          <ac:chgData name="Cooper, Alison (STFC,DL,AST)" userId="10fbe303-8818-42e4-8b6d-3d55e496baf7" providerId="ADAL" clId="{36A7B06A-5B23-4906-A452-5906A3EC1457}" dt="2022-11-29T16:12:49.610" v="1860" actId="478"/>
          <ac:spMkLst>
            <pc:docMk/>
            <pc:sldMk cId="1199650913" sldId="303"/>
            <ac:spMk id="14" creationId="{94590FDF-5279-4981-90A4-8C971EEF56F8}"/>
          </ac:spMkLst>
        </pc:spChg>
        <pc:spChg chg="del mod">
          <ac:chgData name="Cooper, Alison (STFC,DL,AST)" userId="10fbe303-8818-42e4-8b6d-3d55e496baf7" providerId="ADAL" clId="{36A7B06A-5B23-4906-A452-5906A3EC1457}" dt="2022-11-29T16:12:32.571" v="1854" actId="478"/>
          <ac:spMkLst>
            <pc:docMk/>
            <pc:sldMk cId="1199650913" sldId="303"/>
            <ac:spMk id="15" creationId="{3F934456-2627-40DF-9CD1-424970D7B501}"/>
          </ac:spMkLst>
        </pc:spChg>
        <pc:spChg chg="del">
          <ac:chgData name="Cooper, Alison (STFC,DL,AST)" userId="10fbe303-8818-42e4-8b6d-3d55e496baf7" providerId="ADAL" clId="{36A7B06A-5B23-4906-A452-5906A3EC1457}" dt="2022-11-29T16:12:35.348" v="1855" actId="478"/>
          <ac:spMkLst>
            <pc:docMk/>
            <pc:sldMk cId="1199650913" sldId="303"/>
            <ac:spMk id="16" creationId="{DC605143-BD0E-4814-9317-FC6016AF38FD}"/>
          </ac:spMkLst>
        </pc:spChg>
        <pc:spChg chg="add del mod ord">
          <ac:chgData name="Cooper, Alison (STFC,DL,AST)" userId="10fbe303-8818-42e4-8b6d-3d55e496baf7" providerId="ADAL" clId="{36A7B06A-5B23-4906-A452-5906A3EC1457}" dt="2022-11-29T16:29:24.135" v="1944" actId="166"/>
          <ac:spMkLst>
            <pc:docMk/>
            <pc:sldMk cId="1199650913" sldId="303"/>
            <ac:spMk id="17" creationId="{31703CAB-AF88-48A7-88EB-5AA6B6BF033F}"/>
          </ac:spMkLst>
        </pc:spChg>
        <pc:spChg chg="add mod">
          <ac:chgData name="Cooper, Alison (STFC,DL,AST)" userId="10fbe303-8818-42e4-8b6d-3d55e496baf7" providerId="ADAL" clId="{36A7B06A-5B23-4906-A452-5906A3EC1457}" dt="2022-11-30T08:14:10.657" v="3481" actId="1076"/>
          <ac:spMkLst>
            <pc:docMk/>
            <pc:sldMk cId="1199650913" sldId="303"/>
            <ac:spMk id="19" creationId="{0CF64A70-0C01-4B3C-947C-AB56E685F8BE}"/>
          </ac:spMkLst>
        </pc:spChg>
        <pc:spChg chg="add mod">
          <ac:chgData name="Cooper, Alison (STFC,DL,AST)" userId="10fbe303-8818-42e4-8b6d-3d55e496baf7" providerId="ADAL" clId="{36A7B06A-5B23-4906-A452-5906A3EC1457}" dt="2022-11-29T16:12:48.602" v="1859" actId="1076"/>
          <ac:spMkLst>
            <pc:docMk/>
            <pc:sldMk cId="1199650913" sldId="303"/>
            <ac:spMk id="21" creationId="{12B27F06-3771-4EEE-94BB-63E4EDC66D43}"/>
          </ac:spMkLst>
        </pc:spChg>
        <pc:picChg chg="add del mod">
          <ac:chgData name="Cooper, Alison (STFC,DL,AST)" userId="10fbe303-8818-42e4-8b6d-3d55e496baf7" providerId="ADAL" clId="{36A7B06A-5B23-4906-A452-5906A3EC1457}" dt="2022-11-29T15:13:50.830" v="136"/>
          <ac:picMkLst>
            <pc:docMk/>
            <pc:sldMk cId="1199650913" sldId="303"/>
            <ac:picMk id="4" creationId="{BB872D07-8664-4287-928A-39DEE26F880D}"/>
          </ac:picMkLst>
        </pc:picChg>
        <pc:picChg chg="add del mod">
          <ac:chgData name="Cooper, Alison (STFC,DL,AST)" userId="10fbe303-8818-42e4-8b6d-3d55e496baf7" providerId="ADAL" clId="{36A7B06A-5B23-4906-A452-5906A3EC1457}" dt="2022-11-29T16:19:41.073" v="1883" actId="478"/>
          <ac:picMkLst>
            <pc:docMk/>
            <pc:sldMk cId="1199650913" sldId="303"/>
            <ac:picMk id="5" creationId="{9E5265AB-E94A-4B91-8C94-07BCB5975976}"/>
          </ac:picMkLst>
        </pc:picChg>
        <pc:picChg chg="add del mod">
          <ac:chgData name="Cooper, Alison (STFC,DL,AST)" userId="10fbe303-8818-42e4-8b6d-3d55e496baf7" providerId="ADAL" clId="{36A7B06A-5B23-4906-A452-5906A3EC1457}" dt="2022-11-29T15:14:35.844" v="146" actId="931"/>
          <ac:picMkLst>
            <pc:docMk/>
            <pc:sldMk cId="1199650913" sldId="303"/>
            <ac:picMk id="6" creationId="{7AFF9959-F846-4DF7-9A6E-A089FCCD5210}"/>
          </ac:picMkLst>
        </pc:picChg>
        <pc:picChg chg="add del mod">
          <ac:chgData name="Cooper, Alison (STFC,DL,AST)" userId="10fbe303-8818-42e4-8b6d-3d55e496baf7" providerId="ADAL" clId="{36A7B06A-5B23-4906-A452-5906A3EC1457}" dt="2022-11-29T15:16:15.983" v="165" actId="478"/>
          <ac:picMkLst>
            <pc:docMk/>
            <pc:sldMk cId="1199650913" sldId="303"/>
            <ac:picMk id="8" creationId="{A5F14453-7FBE-4F4A-95CF-51731D3C8BC5}"/>
          </ac:picMkLst>
        </pc:picChg>
        <pc:picChg chg="add del mod">
          <ac:chgData name="Cooper, Alison (STFC,DL,AST)" userId="10fbe303-8818-42e4-8b6d-3d55e496baf7" providerId="ADAL" clId="{36A7B06A-5B23-4906-A452-5906A3EC1457}" dt="2022-11-29T16:20:44.605" v="1899" actId="478"/>
          <ac:picMkLst>
            <pc:docMk/>
            <pc:sldMk cId="1199650913" sldId="303"/>
            <ac:picMk id="9" creationId="{B71CE32B-7D4B-4CAC-9C82-B8762F2E067A}"/>
          </ac:picMkLst>
        </pc:picChg>
        <pc:picChg chg="del">
          <ac:chgData name="Cooper, Alison (STFC,DL,AST)" userId="10fbe303-8818-42e4-8b6d-3d55e496baf7" providerId="ADAL" clId="{36A7B06A-5B23-4906-A452-5906A3EC1457}" dt="2022-11-29T16:12:10.921" v="1848" actId="478"/>
          <ac:picMkLst>
            <pc:docMk/>
            <pc:sldMk cId="1199650913" sldId="303"/>
            <ac:picMk id="12" creationId="{9048ADDD-1DFA-4E63-AD82-E2282C42BFC1}"/>
          </ac:picMkLst>
        </pc:picChg>
        <pc:picChg chg="add del mod">
          <ac:chgData name="Cooper, Alison (STFC,DL,AST)" userId="10fbe303-8818-42e4-8b6d-3d55e496baf7" providerId="ADAL" clId="{36A7B06A-5B23-4906-A452-5906A3EC1457}" dt="2022-11-29T15:13:42.513" v="134"/>
          <ac:picMkLst>
            <pc:docMk/>
            <pc:sldMk cId="1199650913" sldId="303"/>
            <ac:picMk id="13" creationId="{826D126C-5011-434F-A098-266398BB229C}"/>
          </ac:picMkLst>
        </pc:picChg>
        <pc:picChg chg="add del mod">
          <ac:chgData name="Cooper, Alison (STFC,DL,AST)" userId="10fbe303-8818-42e4-8b6d-3d55e496baf7" providerId="ADAL" clId="{36A7B06A-5B23-4906-A452-5906A3EC1457}" dt="2022-11-29T15:13:59.130" v="141" actId="478"/>
          <ac:picMkLst>
            <pc:docMk/>
            <pc:sldMk cId="1199650913" sldId="303"/>
            <ac:picMk id="19" creationId="{9D7B9436-3F70-4AAD-8ADD-358D8D9670CD}"/>
          </ac:picMkLst>
        </pc:picChg>
        <pc:picChg chg="add mod">
          <ac:chgData name="Cooper, Alison (STFC,DL,AST)" userId="10fbe303-8818-42e4-8b6d-3d55e496baf7" providerId="ADAL" clId="{36A7B06A-5B23-4906-A452-5906A3EC1457}" dt="2022-11-29T16:21:32.213" v="1909" actId="14861"/>
          <ac:picMkLst>
            <pc:docMk/>
            <pc:sldMk cId="1199650913" sldId="303"/>
            <ac:picMk id="24" creationId="{B23A72EB-0450-4A1A-AF56-E786579A9465}"/>
          </ac:picMkLst>
        </pc:picChg>
        <pc:cxnChg chg="del">
          <ac:chgData name="Cooper, Alison (STFC,DL,AST)" userId="10fbe303-8818-42e4-8b6d-3d55e496baf7" providerId="ADAL" clId="{36A7B06A-5B23-4906-A452-5906A3EC1457}" dt="2022-11-29T16:13:35.948" v="1868" actId="478"/>
          <ac:cxnSpMkLst>
            <pc:docMk/>
            <pc:sldMk cId="1199650913" sldId="303"/>
            <ac:cxnSpMk id="10" creationId="{00000000-0000-0000-0000-000000000000}"/>
          </ac:cxnSpMkLst>
        </pc:cxnChg>
      </pc:sldChg>
      <pc:sldChg chg="del">
        <pc:chgData name="Cooper, Alison (STFC,DL,AST)" userId="10fbe303-8818-42e4-8b6d-3d55e496baf7" providerId="ADAL" clId="{36A7B06A-5B23-4906-A452-5906A3EC1457}" dt="2022-11-29T15:51:20.096" v="1440" actId="47"/>
        <pc:sldMkLst>
          <pc:docMk/>
          <pc:sldMk cId="238213097" sldId="349"/>
        </pc:sldMkLst>
      </pc:sldChg>
      <pc:sldChg chg="del">
        <pc:chgData name="Cooper, Alison (STFC,DL,AST)" userId="10fbe303-8818-42e4-8b6d-3d55e496baf7" providerId="ADAL" clId="{36A7B06A-5B23-4906-A452-5906A3EC1457}" dt="2022-11-29T15:51:32.670" v="1446" actId="47"/>
        <pc:sldMkLst>
          <pc:docMk/>
          <pc:sldMk cId="1394211664" sldId="353"/>
        </pc:sldMkLst>
      </pc:sldChg>
      <pc:sldChg chg="addSp delSp modSp mod ord modTransition delAnim">
        <pc:chgData name="Cooper, Alison (STFC,DL,AST)" userId="10fbe303-8818-42e4-8b6d-3d55e496baf7" providerId="ADAL" clId="{36A7B06A-5B23-4906-A452-5906A3EC1457}" dt="2022-11-30T08:13:38.412" v="3479" actId="20577"/>
        <pc:sldMkLst>
          <pc:docMk/>
          <pc:sldMk cId="1337478051" sldId="355"/>
        </pc:sldMkLst>
        <pc:spChg chg="add del mod">
          <ac:chgData name="Cooper, Alison (STFC,DL,AST)" userId="10fbe303-8818-42e4-8b6d-3d55e496baf7" providerId="ADAL" clId="{36A7B06A-5B23-4906-A452-5906A3EC1457}" dt="2022-11-29T15:29:05.561" v="629"/>
          <ac:spMkLst>
            <pc:docMk/>
            <pc:sldMk cId="1337478051" sldId="355"/>
            <ac:spMk id="3" creationId="{7409ED5E-8B34-4C9E-9647-AE0E528AA9EE}"/>
          </ac:spMkLst>
        </pc:spChg>
        <pc:spChg chg="del mod">
          <ac:chgData name="Cooper, Alison (STFC,DL,AST)" userId="10fbe303-8818-42e4-8b6d-3d55e496baf7" providerId="ADAL" clId="{36A7B06A-5B23-4906-A452-5906A3EC1457}" dt="2022-11-29T15:30:20.894" v="667" actId="478"/>
          <ac:spMkLst>
            <pc:docMk/>
            <pc:sldMk cId="1337478051" sldId="355"/>
            <ac:spMk id="4" creationId="{00000000-0000-0000-0000-000000000000}"/>
          </ac:spMkLst>
        </pc:spChg>
        <pc:spChg chg="mod">
          <ac:chgData name="Cooper, Alison (STFC,DL,AST)" userId="10fbe303-8818-42e4-8b6d-3d55e496baf7" providerId="ADAL" clId="{36A7B06A-5B23-4906-A452-5906A3EC1457}" dt="2022-11-30T08:13:38.412" v="3479" actId="20577"/>
          <ac:spMkLst>
            <pc:docMk/>
            <pc:sldMk cId="1337478051" sldId="355"/>
            <ac:spMk id="5" creationId="{00000000-0000-0000-0000-000000000000}"/>
          </ac:spMkLst>
        </pc:spChg>
        <pc:spChg chg="add mod">
          <ac:chgData name="Cooper, Alison (STFC,DL,AST)" userId="10fbe303-8818-42e4-8b6d-3d55e496baf7" providerId="ADAL" clId="{36A7B06A-5B23-4906-A452-5906A3EC1457}" dt="2022-11-29T15:30:26.063" v="675" actId="1035"/>
          <ac:spMkLst>
            <pc:docMk/>
            <pc:sldMk cId="1337478051" sldId="355"/>
            <ac:spMk id="17" creationId="{2472879C-5ADC-4B77-9D5F-1CA8DB632024}"/>
          </ac:spMkLst>
        </pc:spChg>
        <pc:picChg chg="add mod">
          <ac:chgData name="Cooper, Alison (STFC,DL,AST)" userId="10fbe303-8818-42e4-8b6d-3d55e496baf7" providerId="ADAL" clId="{36A7B06A-5B23-4906-A452-5906A3EC1457}" dt="2022-11-29T15:29:44.800" v="651" actId="14100"/>
          <ac:picMkLst>
            <pc:docMk/>
            <pc:sldMk cId="1337478051" sldId="355"/>
            <ac:picMk id="8" creationId="{0340149D-D8FA-495C-9C5E-C1A821BDD8DC}"/>
          </ac:picMkLst>
        </pc:picChg>
        <pc:picChg chg="del">
          <ac:chgData name="Cooper, Alison (STFC,DL,AST)" userId="10fbe303-8818-42e4-8b6d-3d55e496baf7" providerId="ADAL" clId="{36A7B06A-5B23-4906-A452-5906A3EC1457}" dt="2022-11-29T15:04:41.436" v="62" actId="478"/>
          <ac:picMkLst>
            <pc:docMk/>
            <pc:sldMk cId="1337478051" sldId="355"/>
            <ac:picMk id="9" creationId="{93B52802-B382-47DC-9751-E16C1F027878}"/>
          </ac:picMkLst>
        </pc:picChg>
        <pc:picChg chg="del">
          <ac:chgData name="Cooper, Alison (STFC,DL,AST)" userId="10fbe303-8818-42e4-8b6d-3d55e496baf7" providerId="ADAL" clId="{36A7B06A-5B23-4906-A452-5906A3EC1457}" dt="2022-11-29T15:29:24.722" v="638" actId="478"/>
          <ac:picMkLst>
            <pc:docMk/>
            <pc:sldMk cId="1337478051" sldId="355"/>
            <ac:picMk id="16" creationId="{651DBF46-A8C3-41E6-B2D4-5BF07E4B5F0F}"/>
          </ac:picMkLst>
        </pc:picChg>
        <pc:picChg chg="del">
          <ac:chgData name="Cooper, Alison (STFC,DL,AST)" userId="10fbe303-8818-42e4-8b6d-3d55e496baf7" providerId="ADAL" clId="{36A7B06A-5B23-4906-A452-5906A3EC1457}" dt="2022-11-29T15:29:25.299" v="639" actId="478"/>
          <ac:picMkLst>
            <pc:docMk/>
            <pc:sldMk cId="1337478051" sldId="355"/>
            <ac:picMk id="18" creationId="{CA16968C-3B3A-4B4C-A6A9-F80757B0A093}"/>
          </ac:picMkLst>
        </pc:picChg>
        <pc:picChg chg="del">
          <ac:chgData name="Cooper, Alison (STFC,DL,AST)" userId="10fbe303-8818-42e4-8b6d-3d55e496baf7" providerId="ADAL" clId="{36A7B06A-5B23-4906-A452-5906A3EC1457}" dt="2022-11-29T15:29:25.879" v="640" actId="478"/>
          <ac:picMkLst>
            <pc:docMk/>
            <pc:sldMk cId="1337478051" sldId="355"/>
            <ac:picMk id="20" creationId="{786EE16C-554B-466E-9CE4-4BA9DC9C1A7D}"/>
          </ac:picMkLst>
        </pc:picChg>
        <pc:cxnChg chg="mod">
          <ac:chgData name="Cooper, Alison (STFC,DL,AST)" userId="10fbe303-8818-42e4-8b6d-3d55e496baf7" providerId="ADAL" clId="{36A7B06A-5B23-4906-A452-5906A3EC1457}" dt="2022-11-29T15:30:29.743" v="684" actId="1035"/>
          <ac:cxnSpMkLst>
            <pc:docMk/>
            <pc:sldMk cId="1337478051" sldId="355"/>
            <ac:cxnSpMk id="6" creationId="{00000000-0000-0000-0000-000000000000}"/>
          </ac:cxnSpMkLst>
        </pc:cxnChg>
      </pc:sldChg>
      <pc:sldChg chg="addSp delSp modSp mod modTransition">
        <pc:chgData name="Cooper, Alison (STFC,DL,AST)" userId="10fbe303-8818-42e4-8b6d-3d55e496baf7" providerId="ADAL" clId="{36A7B06A-5B23-4906-A452-5906A3EC1457}" dt="2022-11-29T18:18:35.113" v="3420"/>
        <pc:sldMkLst>
          <pc:docMk/>
          <pc:sldMk cId="1737588583" sldId="362"/>
        </pc:sldMkLst>
        <pc:spChg chg="add del mod">
          <ac:chgData name="Cooper, Alison (STFC,DL,AST)" userId="10fbe303-8818-42e4-8b6d-3d55e496baf7" providerId="ADAL" clId="{36A7B06A-5B23-4906-A452-5906A3EC1457}" dt="2022-11-29T15:06:22.823" v="65"/>
          <ac:spMkLst>
            <pc:docMk/>
            <pc:sldMk cId="1737588583" sldId="362"/>
            <ac:spMk id="3" creationId="{2F5AA6E5-407B-4CFC-B474-D0B190B30468}"/>
          </ac:spMkLst>
        </pc:spChg>
        <pc:spChg chg="mod">
          <ac:chgData name="Cooper, Alison (STFC,DL,AST)" userId="10fbe303-8818-42e4-8b6d-3d55e496baf7" providerId="ADAL" clId="{36A7B06A-5B23-4906-A452-5906A3EC1457}" dt="2022-11-29T15:33:26.469" v="923" actId="20577"/>
          <ac:spMkLst>
            <pc:docMk/>
            <pc:sldMk cId="1737588583" sldId="362"/>
            <ac:spMk id="13" creationId="{B5B9D063-4C3A-478E-B7BA-FEC095A520D3}"/>
          </ac:spMkLst>
        </pc:spChg>
        <pc:picChg chg="del mod">
          <ac:chgData name="Cooper, Alison (STFC,DL,AST)" userId="10fbe303-8818-42e4-8b6d-3d55e496baf7" providerId="ADAL" clId="{36A7B06A-5B23-4906-A452-5906A3EC1457}" dt="2022-11-29T15:04:50.611" v="64" actId="478"/>
          <ac:picMkLst>
            <pc:docMk/>
            <pc:sldMk cId="1737588583" sldId="362"/>
            <ac:picMk id="5" creationId="{F8399C18-EBFE-49EF-ADCE-A25B15289BC4}"/>
          </ac:picMkLst>
        </pc:picChg>
        <pc:picChg chg="add mod">
          <ac:chgData name="Cooper, Alison (STFC,DL,AST)" userId="10fbe303-8818-42e4-8b6d-3d55e496baf7" providerId="ADAL" clId="{36A7B06A-5B23-4906-A452-5906A3EC1457}" dt="2022-11-29T15:11:42.104" v="125" actId="14100"/>
          <ac:picMkLst>
            <pc:docMk/>
            <pc:sldMk cId="1737588583" sldId="362"/>
            <ac:picMk id="6" creationId="{68D452B0-8B69-4F2E-844E-1B7753DB3069}"/>
          </ac:picMkLst>
        </pc:picChg>
      </pc:sldChg>
      <pc:sldChg chg="del">
        <pc:chgData name="Cooper, Alison (STFC,DL,AST)" userId="10fbe303-8818-42e4-8b6d-3d55e496baf7" providerId="ADAL" clId="{36A7B06A-5B23-4906-A452-5906A3EC1457}" dt="2022-11-29T15:51:30.495" v="1445" actId="47"/>
        <pc:sldMkLst>
          <pc:docMk/>
          <pc:sldMk cId="1284171859" sldId="363"/>
        </pc:sldMkLst>
      </pc:sldChg>
      <pc:sldChg chg="del">
        <pc:chgData name="Cooper, Alison (STFC,DL,AST)" userId="10fbe303-8818-42e4-8b6d-3d55e496baf7" providerId="ADAL" clId="{36A7B06A-5B23-4906-A452-5906A3EC1457}" dt="2022-11-29T15:51:28.814" v="1443" actId="47"/>
        <pc:sldMkLst>
          <pc:docMk/>
          <pc:sldMk cId="1165506198" sldId="364"/>
        </pc:sldMkLst>
      </pc:sldChg>
      <pc:sldChg chg="del">
        <pc:chgData name="Cooper, Alison (STFC,DL,AST)" userId="10fbe303-8818-42e4-8b6d-3d55e496baf7" providerId="ADAL" clId="{36A7B06A-5B23-4906-A452-5906A3EC1457}" dt="2022-11-29T15:51:29.541" v="1444" actId="47"/>
        <pc:sldMkLst>
          <pc:docMk/>
          <pc:sldMk cId="249261002" sldId="366"/>
        </pc:sldMkLst>
      </pc:sldChg>
      <pc:sldChg chg="del">
        <pc:chgData name="Cooper, Alison (STFC,DL,AST)" userId="10fbe303-8818-42e4-8b6d-3d55e496baf7" providerId="ADAL" clId="{36A7B06A-5B23-4906-A452-5906A3EC1457}" dt="2022-11-29T15:51:22.310" v="1441" actId="47"/>
        <pc:sldMkLst>
          <pc:docMk/>
          <pc:sldMk cId="956258112" sldId="367"/>
        </pc:sldMkLst>
      </pc:sldChg>
      <pc:sldChg chg="del">
        <pc:chgData name="Cooper, Alison (STFC,DL,AST)" userId="10fbe303-8818-42e4-8b6d-3d55e496baf7" providerId="ADAL" clId="{36A7B06A-5B23-4906-A452-5906A3EC1457}" dt="2022-11-29T15:51:19.018" v="1439" actId="47"/>
        <pc:sldMkLst>
          <pc:docMk/>
          <pc:sldMk cId="56054313" sldId="369"/>
        </pc:sldMkLst>
      </pc:sldChg>
      <pc:sldChg chg="addSp delSp modSp del mod ord">
        <pc:chgData name="Cooper, Alison (STFC,DL,AST)" userId="10fbe303-8818-42e4-8b6d-3d55e496baf7" providerId="ADAL" clId="{36A7B06A-5B23-4906-A452-5906A3EC1457}" dt="2022-11-29T16:14:02.154" v="1872" actId="2696"/>
        <pc:sldMkLst>
          <pc:docMk/>
          <pc:sldMk cId="2961992596" sldId="371"/>
        </pc:sldMkLst>
        <pc:spChg chg="add del mod">
          <ac:chgData name="Cooper, Alison (STFC,DL,AST)" userId="10fbe303-8818-42e4-8b6d-3d55e496baf7" providerId="ADAL" clId="{36A7B06A-5B23-4906-A452-5906A3EC1457}" dt="2022-11-29T15:10:12.736" v="114" actId="22"/>
          <ac:spMkLst>
            <pc:docMk/>
            <pc:sldMk cId="2961992596" sldId="371"/>
            <ac:spMk id="3" creationId="{E896739A-D386-4BA0-A61A-20E9C4F85A30}"/>
          </ac:spMkLst>
        </pc:spChg>
        <pc:spChg chg="add del mod">
          <ac:chgData name="Cooper, Alison (STFC,DL,AST)" userId="10fbe303-8818-42e4-8b6d-3d55e496baf7" providerId="ADAL" clId="{36A7B06A-5B23-4906-A452-5906A3EC1457}" dt="2022-11-29T15:15:56.640" v="164" actId="478"/>
          <ac:spMkLst>
            <pc:docMk/>
            <pc:sldMk cId="2961992596" sldId="371"/>
            <ac:spMk id="11" creationId="{08124A92-FE65-424D-B734-E0A13D181170}"/>
          </ac:spMkLst>
        </pc:spChg>
        <pc:spChg chg="del">
          <ac:chgData name="Cooper, Alison (STFC,DL,AST)" userId="10fbe303-8818-42e4-8b6d-3d55e496baf7" providerId="ADAL" clId="{36A7B06A-5B23-4906-A452-5906A3EC1457}" dt="2022-11-29T15:15:55.266" v="163" actId="478"/>
          <ac:spMkLst>
            <pc:docMk/>
            <pc:sldMk cId="2961992596" sldId="371"/>
            <ac:spMk id="13" creationId="{47B6A287-FF22-433E-9818-E03EC04D1703}"/>
          </ac:spMkLst>
        </pc:spChg>
        <pc:spChg chg="add del mod">
          <ac:chgData name="Cooper, Alison (STFC,DL,AST)" userId="10fbe303-8818-42e4-8b6d-3d55e496baf7" providerId="ADAL" clId="{36A7B06A-5B23-4906-A452-5906A3EC1457}" dt="2022-11-29T15:15:52.052" v="160" actId="478"/>
          <ac:spMkLst>
            <pc:docMk/>
            <pc:sldMk cId="2961992596" sldId="371"/>
            <ac:spMk id="14" creationId="{D720CE9C-60E2-44EE-90DE-6B995109A7AD}"/>
          </ac:spMkLst>
        </pc:spChg>
        <pc:spChg chg="del mod">
          <ac:chgData name="Cooper, Alison (STFC,DL,AST)" userId="10fbe303-8818-42e4-8b6d-3d55e496baf7" providerId="ADAL" clId="{36A7B06A-5B23-4906-A452-5906A3EC1457}" dt="2022-11-29T16:11:03.067" v="1846" actId="478"/>
          <ac:spMkLst>
            <pc:docMk/>
            <pc:sldMk cId="2961992596" sldId="371"/>
            <ac:spMk id="15" creationId="{04334B76-DE88-443A-8FB9-0740872BF182}"/>
          </ac:spMkLst>
        </pc:spChg>
        <pc:spChg chg="del">
          <ac:chgData name="Cooper, Alison (STFC,DL,AST)" userId="10fbe303-8818-42e4-8b6d-3d55e496baf7" providerId="ADAL" clId="{36A7B06A-5B23-4906-A452-5906A3EC1457}" dt="2022-11-29T15:15:54.065" v="162" actId="478"/>
          <ac:spMkLst>
            <pc:docMk/>
            <pc:sldMk cId="2961992596" sldId="371"/>
            <ac:spMk id="17" creationId="{E0C605C6-5163-42E3-8461-EC0DA1BA11D2}"/>
          </ac:spMkLst>
        </pc:spChg>
        <pc:spChg chg="del mod">
          <ac:chgData name="Cooper, Alison (STFC,DL,AST)" userId="10fbe303-8818-42e4-8b6d-3d55e496baf7" providerId="ADAL" clId="{36A7B06A-5B23-4906-A452-5906A3EC1457}" dt="2022-11-29T15:57:24.767" v="1528" actId="478"/>
          <ac:spMkLst>
            <pc:docMk/>
            <pc:sldMk cId="2961992596" sldId="371"/>
            <ac:spMk id="19" creationId="{377CE98C-1CF7-497E-96CF-20C29B4B91E2}"/>
          </ac:spMkLst>
        </pc:spChg>
        <pc:spChg chg="add del mod">
          <ac:chgData name="Cooper, Alison (STFC,DL,AST)" userId="10fbe303-8818-42e4-8b6d-3d55e496baf7" providerId="ADAL" clId="{36A7B06A-5B23-4906-A452-5906A3EC1457}" dt="2022-11-29T15:56:32.375" v="1512" actId="931"/>
          <ac:spMkLst>
            <pc:docMk/>
            <pc:sldMk cId="2961992596" sldId="371"/>
            <ac:spMk id="20" creationId="{ED29DF57-83F7-436B-9A5E-EB7B42976139}"/>
          </ac:spMkLst>
        </pc:spChg>
        <pc:spChg chg="add del mod">
          <ac:chgData name="Cooper, Alison (STFC,DL,AST)" userId="10fbe303-8818-42e4-8b6d-3d55e496baf7" providerId="ADAL" clId="{36A7B06A-5B23-4906-A452-5906A3EC1457}" dt="2022-11-29T15:17:21.927" v="182" actId="478"/>
          <ac:spMkLst>
            <pc:docMk/>
            <pc:sldMk cId="2961992596" sldId="371"/>
            <ac:spMk id="25" creationId="{4813CC0C-43FE-452F-88C0-84F589423435}"/>
          </ac:spMkLst>
        </pc:spChg>
        <pc:spChg chg="add del mod">
          <ac:chgData name="Cooper, Alison (STFC,DL,AST)" userId="10fbe303-8818-42e4-8b6d-3d55e496baf7" providerId="ADAL" clId="{36A7B06A-5B23-4906-A452-5906A3EC1457}" dt="2022-11-29T15:17:23.529" v="184" actId="478"/>
          <ac:spMkLst>
            <pc:docMk/>
            <pc:sldMk cId="2961992596" sldId="371"/>
            <ac:spMk id="27" creationId="{5986C5AE-556D-41A8-AD55-9223AC1F05B3}"/>
          </ac:spMkLst>
        </pc:spChg>
        <pc:spChg chg="add mod">
          <ac:chgData name="Cooper, Alison (STFC,DL,AST)" userId="10fbe303-8818-42e4-8b6d-3d55e496baf7" providerId="ADAL" clId="{36A7B06A-5B23-4906-A452-5906A3EC1457}" dt="2022-11-29T16:10:57.080" v="1845" actId="1038"/>
          <ac:spMkLst>
            <pc:docMk/>
            <pc:sldMk cId="2961992596" sldId="371"/>
            <ac:spMk id="29" creationId="{11471EB8-9BC5-48CE-955E-581B1DD510A9}"/>
          </ac:spMkLst>
        </pc:spChg>
        <pc:spChg chg="add mod">
          <ac:chgData name="Cooper, Alison (STFC,DL,AST)" userId="10fbe303-8818-42e4-8b6d-3d55e496baf7" providerId="ADAL" clId="{36A7B06A-5B23-4906-A452-5906A3EC1457}" dt="2022-11-29T16:10:38.905" v="1839" actId="14100"/>
          <ac:spMkLst>
            <pc:docMk/>
            <pc:sldMk cId="2961992596" sldId="371"/>
            <ac:spMk id="34" creationId="{59DA4BE0-2446-4810-84E2-E709272241C6}"/>
          </ac:spMkLst>
        </pc:spChg>
        <pc:picChg chg="add del mod">
          <ac:chgData name="Cooper, Alison (STFC,DL,AST)" userId="10fbe303-8818-42e4-8b6d-3d55e496baf7" providerId="ADAL" clId="{36A7B06A-5B23-4906-A452-5906A3EC1457}" dt="2022-11-29T15:15:52.744" v="161" actId="478"/>
          <ac:picMkLst>
            <pc:docMk/>
            <pc:sldMk cId="2961992596" sldId="371"/>
            <ac:picMk id="4" creationId="{5B0CE1FF-19DF-4907-A1F7-C46DB6E9E4A1}"/>
          </ac:picMkLst>
        </pc:picChg>
        <pc:picChg chg="add del mod ord modCrop">
          <ac:chgData name="Cooper, Alison (STFC,DL,AST)" userId="10fbe303-8818-42e4-8b6d-3d55e496baf7" providerId="ADAL" clId="{36A7B06A-5B23-4906-A452-5906A3EC1457}" dt="2022-11-29T15:10:10.556" v="113" actId="22"/>
          <ac:picMkLst>
            <pc:docMk/>
            <pc:sldMk cId="2961992596" sldId="371"/>
            <ac:picMk id="6" creationId="{56A75768-CAB2-454D-BDFC-DF8DBF813C3C}"/>
          </ac:picMkLst>
        </pc:picChg>
        <pc:picChg chg="add del mod ord modCrop">
          <ac:chgData name="Cooper, Alison (STFC,DL,AST)" userId="10fbe303-8818-42e4-8b6d-3d55e496baf7" providerId="ADAL" clId="{36A7B06A-5B23-4906-A452-5906A3EC1457}" dt="2022-11-29T15:50:16.943" v="1386" actId="478"/>
          <ac:picMkLst>
            <pc:docMk/>
            <pc:sldMk cId="2961992596" sldId="371"/>
            <ac:picMk id="8" creationId="{F0148797-BE3B-4A8C-AB98-84E8FE90C70D}"/>
          </ac:picMkLst>
        </pc:picChg>
        <pc:picChg chg="del">
          <ac:chgData name="Cooper, Alison (STFC,DL,AST)" userId="10fbe303-8818-42e4-8b6d-3d55e496baf7" providerId="ADAL" clId="{36A7B06A-5B23-4906-A452-5906A3EC1457}" dt="2022-11-29T15:07:05.348" v="69" actId="478"/>
          <ac:picMkLst>
            <pc:docMk/>
            <pc:sldMk cId="2961992596" sldId="371"/>
            <ac:picMk id="10" creationId="{745F5C58-B81B-49E3-BEF7-A5B57B0E46E1}"/>
          </ac:picMkLst>
        </pc:picChg>
        <pc:picChg chg="add mod ord modCrop">
          <ac:chgData name="Cooper, Alison (STFC,DL,AST)" userId="10fbe303-8818-42e4-8b6d-3d55e496baf7" providerId="ADAL" clId="{36A7B06A-5B23-4906-A452-5906A3EC1457}" dt="2022-11-29T16:11:07.126" v="1847" actId="14100"/>
          <ac:picMkLst>
            <pc:docMk/>
            <pc:sldMk cId="2961992596" sldId="371"/>
            <ac:picMk id="22" creationId="{809DEE48-B1DA-4BF7-8998-50ACC37A1B8A}"/>
          </ac:picMkLst>
        </pc:picChg>
        <pc:picChg chg="add del mod">
          <ac:chgData name="Cooper, Alison (STFC,DL,AST)" userId="10fbe303-8818-42e4-8b6d-3d55e496baf7" providerId="ADAL" clId="{36A7B06A-5B23-4906-A452-5906A3EC1457}" dt="2022-11-29T15:17:20.543" v="181" actId="478"/>
          <ac:picMkLst>
            <pc:docMk/>
            <pc:sldMk cId="2961992596" sldId="371"/>
            <ac:picMk id="24" creationId="{17241AB6-05E5-4599-B726-558CA74C8AD1}"/>
          </ac:picMkLst>
        </pc:picChg>
        <pc:picChg chg="add del mod">
          <ac:chgData name="Cooper, Alison (STFC,DL,AST)" userId="10fbe303-8818-42e4-8b6d-3d55e496baf7" providerId="ADAL" clId="{36A7B06A-5B23-4906-A452-5906A3EC1457}" dt="2022-11-29T15:17:22.442" v="183" actId="478"/>
          <ac:picMkLst>
            <pc:docMk/>
            <pc:sldMk cId="2961992596" sldId="371"/>
            <ac:picMk id="26" creationId="{9F340C26-89D7-4C1C-B3B1-6C15F5BDB9F2}"/>
          </ac:picMkLst>
        </pc:picChg>
        <pc:picChg chg="mod ord">
          <ac:chgData name="Cooper, Alison (STFC,DL,AST)" userId="10fbe303-8818-42e4-8b6d-3d55e496baf7" providerId="ADAL" clId="{36A7B06A-5B23-4906-A452-5906A3EC1457}" dt="2022-11-29T16:10:47.941" v="1841" actId="167"/>
          <ac:picMkLst>
            <pc:docMk/>
            <pc:sldMk cId="2961992596" sldId="371"/>
            <ac:picMk id="47" creationId="{47CBCDE6-F2BF-477F-83CF-AC1AFEA255C1}"/>
          </ac:picMkLst>
        </pc:picChg>
        <pc:picChg chg="del mod">
          <ac:chgData name="Cooper, Alison (STFC,DL,AST)" userId="10fbe303-8818-42e4-8b6d-3d55e496baf7" providerId="ADAL" clId="{36A7B06A-5B23-4906-A452-5906A3EC1457}" dt="2022-11-29T15:12:24.796" v="128" actId="478"/>
          <ac:picMkLst>
            <pc:docMk/>
            <pc:sldMk cId="2961992596" sldId="371"/>
            <ac:picMk id="50" creationId="{B3CB4790-8AA8-40F2-83B4-8DE0AF1E5E60}"/>
          </ac:picMkLst>
        </pc:picChg>
        <pc:picChg chg="del">
          <ac:chgData name="Cooper, Alison (STFC,DL,AST)" userId="10fbe303-8818-42e4-8b6d-3d55e496baf7" providerId="ADAL" clId="{36A7B06A-5B23-4906-A452-5906A3EC1457}" dt="2022-11-29T15:12:20.254" v="126" actId="478"/>
          <ac:picMkLst>
            <pc:docMk/>
            <pc:sldMk cId="2961992596" sldId="371"/>
            <ac:picMk id="52" creationId="{4EFEFE2C-F7D2-4DA5-97A3-D070F39506F6}"/>
          </ac:picMkLst>
        </pc:picChg>
      </pc:sldChg>
      <pc:sldChg chg="del">
        <pc:chgData name="Cooper, Alison (STFC,DL,AST)" userId="10fbe303-8818-42e4-8b6d-3d55e496baf7" providerId="ADAL" clId="{36A7B06A-5B23-4906-A452-5906A3EC1457}" dt="2022-11-29T15:51:17.900" v="1438" actId="47"/>
        <pc:sldMkLst>
          <pc:docMk/>
          <pc:sldMk cId="2950942758" sldId="373"/>
        </pc:sldMkLst>
      </pc:sldChg>
      <pc:sldChg chg="modSp mod ord modTransition">
        <pc:chgData name="Cooper, Alison (STFC,DL,AST)" userId="10fbe303-8818-42e4-8b6d-3d55e496baf7" providerId="ADAL" clId="{36A7B06A-5B23-4906-A452-5906A3EC1457}" dt="2022-11-29T18:18:35.113" v="3420"/>
        <pc:sldMkLst>
          <pc:docMk/>
          <pc:sldMk cId="357413460" sldId="374"/>
        </pc:sldMkLst>
        <pc:spChg chg="mod">
          <ac:chgData name="Cooper, Alison (STFC,DL,AST)" userId="10fbe303-8818-42e4-8b6d-3d55e496baf7" providerId="ADAL" clId="{36A7B06A-5B23-4906-A452-5906A3EC1457}" dt="2022-11-29T15:51:14.465" v="1437" actId="20577"/>
          <ac:spMkLst>
            <pc:docMk/>
            <pc:sldMk cId="357413460" sldId="374"/>
            <ac:spMk id="14" creationId="{B6913D8C-96F3-4825-94AB-BFF33AD42FD4}"/>
          </ac:spMkLst>
        </pc:spChg>
      </pc:sldChg>
      <pc:sldChg chg="del">
        <pc:chgData name="Cooper, Alison (STFC,DL,AST)" userId="10fbe303-8818-42e4-8b6d-3d55e496baf7" providerId="ADAL" clId="{36A7B06A-5B23-4906-A452-5906A3EC1457}" dt="2022-11-29T15:51:27.016" v="1442" actId="47"/>
        <pc:sldMkLst>
          <pc:docMk/>
          <pc:sldMk cId="1128236786" sldId="375"/>
        </pc:sldMkLst>
      </pc:sldChg>
      <pc:sldChg chg="addSp delSp del mod addAnim delAnim">
        <pc:chgData name="Cooper, Alison (STFC,DL,AST)" userId="10fbe303-8818-42e4-8b6d-3d55e496baf7" providerId="ADAL" clId="{36A7B06A-5B23-4906-A452-5906A3EC1457}" dt="2022-11-29T16:23:47.629" v="1915" actId="2696"/>
        <pc:sldMkLst>
          <pc:docMk/>
          <pc:sldMk cId="86213428" sldId="376"/>
        </pc:sldMkLst>
        <pc:picChg chg="add del">
          <ac:chgData name="Cooper, Alison (STFC,DL,AST)" userId="10fbe303-8818-42e4-8b6d-3d55e496baf7" providerId="ADAL" clId="{36A7B06A-5B23-4906-A452-5906A3EC1457}" dt="2022-11-29T15:58:30.191" v="1541" actId="478"/>
          <ac:picMkLst>
            <pc:docMk/>
            <pc:sldMk cId="86213428" sldId="376"/>
            <ac:picMk id="8" creationId="{65590E18-2B2F-463C-89EC-9D2AC9F8DF7E}"/>
          </ac:picMkLst>
        </pc:picChg>
      </pc:sldChg>
      <pc:sldChg chg="addSp delSp modSp add del mod">
        <pc:chgData name="Cooper, Alison (STFC,DL,AST)" userId="10fbe303-8818-42e4-8b6d-3d55e496baf7" providerId="ADAL" clId="{36A7B06A-5B23-4906-A452-5906A3EC1457}" dt="2022-11-29T15:50:54.887" v="1394" actId="2696"/>
        <pc:sldMkLst>
          <pc:docMk/>
          <pc:sldMk cId="1161520269" sldId="377"/>
        </pc:sldMkLst>
        <pc:spChg chg="add del mod">
          <ac:chgData name="Cooper, Alison (STFC,DL,AST)" userId="10fbe303-8818-42e4-8b6d-3d55e496baf7" providerId="ADAL" clId="{36A7B06A-5B23-4906-A452-5906A3EC1457}" dt="2022-11-29T15:50:49.424" v="1393" actId="931"/>
          <ac:spMkLst>
            <pc:docMk/>
            <pc:sldMk cId="1161520269" sldId="377"/>
            <ac:spMk id="3" creationId="{9D353449-E159-4F82-9281-FEDBD21735A5}"/>
          </ac:spMkLst>
        </pc:spChg>
        <pc:spChg chg="add mod">
          <ac:chgData name="Cooper, Alison (STFC,DL,AST)" userId="10fbe303-8818-42e4-8b6d-3d55e496baf7" providerId="ADAL" clId="{36A7B06A-5B23-4906-A452-5906A3EC1457}" dt="2022-11-29T15:34:22.321" v="937" actId="1076"/>
          <ac:spMkLst>
            <pc:docMk/>
            <pc:sldMk cId="1161520269" sldId="377"/>
            <ac:spMk id="11" creationId="{67E478EC-52C8-4C1C-9353-A3D39D408DCD}"/>
          </ac:spMkLst>
        </pc:spChg>
        <pc:spChg chg="add mod">
          <ac:chgData name="Cooper, Alison (STFC,DL,AST)" userId="10fbe303-8818-42e4-8b6d-3d55e496baf7" providerId="ADAL" clId="{36A7B06A-5B23-4906-A452-5906A3EC1457}" dt="2022-11-29T15:34:27.338" v="938" actId="1076"/>
          <ac:spMkLst>
            <pc:docMk/>
            <pc:sldMk cId="1161520269" sldId="377"/>
            <ac:spMk id="13" creationId="{0778AD6F-1C93-4A08-A219-DEA374D5DF56}"/>
          </ac:spMkLst>
        </pc:spChg>
        <pc:spChg chg="add del mod">
          <ac:chgData name="Cooper, Alison (STFC,DL,AST)" userId="10fbe303-8818-42e4-8b6d-3d55e496baf7" providerId="ADAL" clId="{36A7B06A-5B23-4906-A452-5906A3EC1457}" dt="2022-11-29T15:35:54.518" v="950" actId="478"/>
          <ac:spMkLst>
            <pc:docMk/>
            <pc:sldMk cId="1161520269" sldId="377"/>
            <ac:spMk id="17" creationId="{1F3ACFC5-C9D5-48BA-8637-AFF3E8F90A43}"/>
          </ac:spMkLst>
        </pc:spChg>
        <pc:spChg chg="mod">
          <ac:chgData name="Cooper, Alison (STFC,DL,AST)" userId="10fbe303-8818-42e4-8b6d-3d55e496baf7" providerId="ADAL" clId="{36A7B06A-5B23-4906-A452-5906A3EC1457}" dt="2022-11-29T15:34:06.119" v="933" actId="20577"/>
          <ac:spMkLst>
            <pc:docMk/>
            <pc:sldMk cId="1161520269" sldId="377"/>
            <ac:spMk id="19" creationId="{377CE98C-1CF7-497E-96CF-20C29B4B91E2}"/>
          </ac:spMkLst>
        </pc:spChg>
        <pc:spChg chg="del">
          <ac:chgData name="Cooper, Alison (STFC,DL,AST)" userId="10fbe303-8818-42e4-8b6d-3d55e496baf7" providerId="ADAL" clId="{36A7B06A-5B23-4906-A452-5906A3EC1457}" dt="2022-11-29T15:34:01.973" v="925" actId="478"/>
          <ac:spMkLst>
            <pc:docMk/>
            <pc:sldMk cId="1161520269" sldId="377"/>
            <ac:spMk id="29" creationId="{11471EB8-9BC5-48CE-955E-581B1DD510A9}"/>
          </ac:spMkLst>
        </pc:spChg>
        <pc:picChg chg="add del mod">
          <ac:chgData name="Cooper, Alison (STFC,DL,AST)" userId="10fbe303-8818-42e4-8b6d-3d55e496baf7" providerId="ADAL" clId="{36A7B06A-5B23-4906-A452-5906A3EC1457}" dt="2022-11-29T15:50:49.424" v="1393" actId="931"/>
          <ac:picMkLst>
            <pc:docMk/>
            <pc:sldMk cId="1161520269" sldId="377"/>
            <ac:picMk id="5" creationId="{D6DFB53D-F6D1-4ED8-BD13-35AFF3D7AEA6}"/>
          </ac:picMkLst>
        </pc:picChg>
        <pc:picChg chg="del">
          <ac:chgData name="Cooper, Alison (STFC,DL,AST)" userId="10fbe303-8818-42e4-8b6d-3d55e496baf7" providerId="ADAL" clId="{36A7B06A-5B23-4906-A452-5906A3EC1457}" dt="2022-11-29T15:35:38.590" v="945" actId="478"/>
          <ac:picMkLst>
            <pc:docMk/>
            <pc:sldMk cId="1161520269" sldId="377"/>
            <ac:picMk id="8" creationId="{F0148797-BE3B-4A8C-AB98-84E8FE90C70D}"/>
          </ac:picMkLst>
        </pc:picChg>
        <pc:picChg chg="add del mod">
          <ac:chgData name="Cooper, Alison (STFC,DL,AST)" userId="10fbe303-8818-42e4-8b6d-3d55e496baf7" providerId="ADAL" clId="{36A7B06A-5B23-4906-A452-5906A3EC1457}" dt="2022-11-29T15:34:34.066" v="941" actId="478"/>
          <ac:picMkLst>
            <pc:docMk/>
            <pc:sldMk cId="1161520269" sldId="377"/>
            <ac:picMk id="10" creationId="{86536AF3-90BB-4C10-ACC8-E2F71CAFA447}"/>
          </ac:picMkLst>
        </pc:picChg>
        <pc:picChg chg="add del mod">
          <ac:chgData name="Cooper, Alison (STFC,DL,AST)" userId="10fbe303-8818-42e4-8b6d-3d55e496baf7" providerId="ADAL" clId="{36A7B06A-5B23-4906-A452-5906A3EC1457}" dt="2022-11-29T15:34:48.997" v="942" actId="478"/>
          <ac:picMkLst>
            <pc:docMk/>
            <pc:sldMk cId="1161520269" sldId="377"/>
            <ac:picMk id="12" creationId="{5139E16A-8D25-4E86-82BD-657322B60F5E}"/>
          </ac:picMkLst>
        </pc:picChg>
        <pc:picChg chg="add del mod">
          <ac:chgData name="Cooper, Alison (STFC,DL,AST)" userId="10fbe303-8818-42e4-8b6d-3d55e496baf7" providerId="ADAL" clId="{36A7B06A-5B23-4906-A452-5906A3EC1457}" dt="2022-11-29T15:35:42.758" v="947" actId="478"/>
          <ac:picMkLst>
            <pc:docMk/>
            <pc:sldMk cId="1161520269" sldId="377"/>
            <ac:picMk id="1026" creationId="{280BBF4A-7722-47C8-AC7B-56520438259E}"/>
          </ac:picMkLst>
        </pc:picChg>
      </pc:sldChg>
      <pc:sldChg chg="addSp delSp modSp mod modTransition">
        <pc:chgData name="Cooper, Alison (STFC,DL,AST)" userId="10fbe303-8818-42e4-8b6d-3d55e496baf7" providerId="ADAL" clId="{36A7B06A-5B23-4906-A452-5906A3EC1457}" dt="2022-11-30T08:34:20.945" v="3552" actId="20577"/>
        <pc:sldMkLst>
          <pc:docMk/>
          <pc:sldMk cId="3839987769" sldId="378"/>
        </pc:sldMkLst>
        <pc:spChg chg="add del mod">
          <ac:chgData name="Cooper, Alison (STFC,DL,AST)" userId="10fbe303-8818-42e4-8b6d-3d55e496baf7" providerId="ADAL" clId="{36A7B06A-5B23-4906-A452-5906A3EC1457}" dt="2022-11-29T16:47:42.215" v="2354" actId="478"/>
          <ac:spMkLst>
            <pc:docMk/>
            <pc:sldMk cId="3839987769" sldId="378"/>
            <ac:spMk id="3" creationId="{D8BF36BF-314D-435E-9E1F-2BD1029604EB}"/>
          </ac:spMkLst>
        </pc:spChg>
        <pc:spChg chg="add del mod">
          <ac:chgData name="Cooper, Alison (STFC,DL,AST)" userId="10fbe303-8818-42e4-8b6d-3d55e496baf7" providerId="ADAL" clId="{36A7B06A-5B23-4906-A452-5906A3EC1457}" dt="2022-11-29T16:07:20.351" v="1783" actId="931"/>
          <ac:spMkLst>
            <pc:docMk/>
            <pc:sldMk cId="3839987769" sldId="378"/>
            <ac:spMk id="5" creationId="{60CA0FD0-BD15-4F1D-958C-FEEF9768C148}"/>
          </ac:spMkLst>
        </pc:spChg>
        <pc:spChg chg="add del mod">
          <ac:chgData name="Cooper, Alison (STFC,DL,AST)" userId="10fbe303-8818-42e4-8b6d-3d55e496baf7" providerId="ADAL" clId="{36A7B06A-5B23-4906-A452-5906A3EC1457}" dt="2022-11-29T15:39:22.984" v="1082"/>
          <ac:spMkLst>
            <pc:docMk/>
            <pc:sldMk cId="3839987769" sldId="378"/>
            <ac:spMk id="7" creationId="{76E752B1-8B0E-42C7-B5B5-F6E51D0B8A65}"/>
          </ac:spMkLst>
        </pc:spChg>
        <pc:spChg chg="mod">
          <ac:chgData name="Cooper, Alison (STFC,DL,AST)" userId="10fbe303-8818-42e4-8b6d-3d55e496baf7" providerId="ADAL" clId="{36A7B06A-5B23-4906-A452-5906A3EC1457}" dt="2022-11-30T08:34:20.945" v="3552" actId="20577"/>
          <ac:spMkLst>
            <pc:docMk/>
            <pc:sldMk cId="3839987769" sldId="378"/>
            <ac:spMk id="13" creationId="{47B6A287-FF22-433E-9818-E03EC04D1703}"/>
          </ac:spMkLst>
        </pc:spChg>
        <pc:spChg chg="mod">
          <ac:chgData name="Cooper, Alison (STFC,DL,AST)" userId="10fbe303-8818-42e4-8b6d-3d55e496baf7" providerId="ADAL" clId="{36A7B06A-5B23-4906-A452-5906A3EC1457}" dt="2022-11-30T08:20:49.849" v="3511" actId="108"/>
          <ac:spMkLst>
            <pc:docMk/>
            <pc:sldMk cId="3839987769" sldId="378"/>
            <ac:spMk id="15" creationId="{04334B76-DE88-443A-8FB9-0740872BF182}"/>
          </ac:spMkLst>
        </pc:spChg>
        <pc:spChg chg="add del mod">
          <ac:chgData name="Cooper, Alison (STFC,DL,AST)" userId="10fbe303-8818-42e4-8b6d-3d55e496baf7" providerId="ADAL" clId="{36A7B06A-5B23-4906-A452-5906A3EC1457}" dt="2022-11-29T16:45:31.598" v="2338" actId="931"/>
          <ac:spMkLst>
            <pc:docMk/>
            <pc:sldMk cId="3839987769" sldId="378"/>
            <ac:spMk id="16" creationId="{72EC8F7B-6F35-43B6-A769-E5AD855CC4E9}"/>
          </ac:spMkLst>
        </pc:spChg>
        <pc:spChg chg="mod">
          <ac:chgData name="Cooper, Alison (STFC,DL,AST)" userId="10fbe303-8818-42e4-8b6d-3d55e496baf7" providerId="ADAL" clId="{36A7B06A-5B23-4906-A452-5906A3EC1457}" dt="2022-11-30T08:33:56.761" v="3529" actId="20577"/>
          <ac:spMkLst>
            <pc:docMk/>
            <pc:sldMk cId="3839987769" sldId="378"/>
            <ac:spMk id="17" creationId="{E0C605C6-5163-42E3-8461-EC0DA1BA11D2}"/>
          </ac:spMkLst>
        </pc:spChg>
        <pc:spChg chg="mod">
          <ac:chgData name="Cooper, Alison (STFC,DL,AST)" userId="10fbe303-8818-42e4-8b6d-3d55e496baf7" providerId="ADAL" clId="{36A7B06A-5B23-4906-A452-5906A3EC1457}" dt="2022-11-29T15:49:23.444" v="1382" actId="1076"/>
          <ac:spMkLst>
            <pc:docMk/>
            <pc:sldMk cId="3839987769" sldId="378"/>
            <ac:spMk id="19" creationId="{377CE98C-1CF7-497E-96CF-20C29B4B91E2}"/>
          </ac:spMkLst>
        </pc:spChg>
        <pc:spChg chg="add del mod">
          <ac:chgData name="Cooper, Alison (STFC,DL,AST)" userId="10fbe303-8818-42e4-8b6d-3d55e496baf7" providerId="ADAL" clId="{36A7B06A-5B23-4906-A452-5906A3EC1457}" dt="2022-11-29T17:28:49.491" v="3233" actId="478"/>
          <ac:spMkLst>
            <pc:docMk/>
            <pc:sldMk cId="3839987769" sldId="378"/>
            <ac:spMk id="24" creationId="{5D474F03-4460-43AE-A9CA-72A0A0E8746D}"/>
          </ac:spMkLst>
        </pc:spChg>
        <pc:spChg chg="add del mod">
          <ac:chgData name="Cooper, Alison (STFC,DL,AST)" userId="10fbe303-8818-42e4-8b6d-3d55e496baf7" providerId="ADAL" clId="{36A7B06A-5B23-4906-A452-5906A3EC1457}" dt="2022-11-29T17:56:28.768" v="3287" actId="478"/>
          <ac:spMkLst>
            <pc:docMk/>
            <pc:sldMk cId="3839987769" sldId="378"/>
            <ac:spMk id="31" creationId="{73DA4920-47CA-4B44-96A1-B4A2B61A666B}"/>
          </ac:spMkLst>
        </pc:spChg>
        <pc:spChg chg="add mod">
          <ac:chgData name="Cooper, Alison (STFC,DL,AST)" userId="10fbe303-8818-42e4-8b6d-3d55e496baf7" providerId="ADAL" clId="{36A7B06A-5B23-4906-A452-5906A3EC1457}" dt="2022-11-30T08:34:05.535" v="3544" actId="20577"/>
          <ac:spMkLst>
            <pc:docMk/>
            <pc:sldMk cId="3839987769" sldId="378"/>
            <ac:spMk id="32" creationId="{B08D7528-0488-4DCA-81B1-2FEA1182213A}"/>
          </ac:spMkLst>
        </pc:spChg>
        <pc:spChg chg="add mod">
          <ac:chgData name="Cooper, Alison (STFC,DL,AST)" userId="10fbe303-8818-42e4-8b6d-3d55e496baf7" providerId="ADAL" clId="{36A7B06A-5B23-4906-A452-5906A3EC1457}" dt="2022-11-29T18:13:20.410" v="3362"/>
          <ac:spMkLst>
            <pc:docMk/>
            <pc:sldMk cId="3839987769" sldId="378"/>
            <ac:spMk id="35" creationId="{4FC1E618-D765-49EA-BB2F-193FD676E313}"/>
          </ac:spMkLst>
        </pc:spChg>
        <pc:picChg chg="add del mod ord">
          <ac:chgData name="Cooper, Alison (STFC,DL,AST)" userId="10fbe303-8818-42e4-8b6d-3d55e496baf7" providerId="ADAL" clId="{36A7B06A-5B23-4906-A452-5906A3EC1457}" dt="2022-11-29T16:44:26.096" v="2336" actId="478"/>
          <ac:picMkLst>
            <pc:docMk/>
            <pc:sldMk cId="3839987769" sldId="378"/>
            <ac:picMk id="9" creationId="{45AB6D4A-52BE-4FB3-9D09-E10718B4EC5D}"/>
          </ac:picMkLst>
        </pc:picChg>
        <pc:picChg chg="del">
          <ac:chgData name="Cooper, Alison (STFC,DL,AST)" userId="10fbe303-8818-42e4-8b6d-3d55e496baf7" providerId="ADAL" clId="{36A7B06A-5B23-4906-A452-5906A3EC1457}" dt="2022-11-29T15:36:35.461" v="965" actId="478"/>
          <ac:picMkLst>
            <pc:docMk/>
            <pc:sldMk cId="3839987769" sldId="378"/>
            <ac:picMk id="10" creationId="{745F5C58-B81B-49E3-BEF7-A5B57B0E46E1}"/>
          </ac:picMkLst>
        </pc:picChg>
        <pc:picChg chg="add mod ord modCrop">
          <ac:chgData name="Cooper, Alison (STFC,DL,AST)" userId="10fbe303-8818-42e4-8b6d-3d55e496baf7" providerId="ADAL" clId="{36A7B06A-5B23-4906-A452-5906A3EC1457}" dt="2022-11-29T17:55:31.064" v="3257" actId="14100"/>
          <ac:picMkLst>
            <pc:docMk/>
            <pc:sldMk cId="3839987769" sldId="378"/>
            <ac:picMk id="12" creationId="{C684DA4A-E1E0-4F81-8574-6EFAC2C33A2B}"/>
          </ac:picMkLst>
        </pc:picChg>
        <pc:picChg chg="add mod ord">
          <ac:chgData name="Cooper, Alison (STFC,DL,AST)" userId="10fbe303-8818-42e4-8b6d-3d55e496baf7" providerId="ADAL" clId="{36A7B06A-5B23-4906-A452-5906A3EC1457}" dt="2022-11-29T17:15:54.332" v="3197" actId="1076"/>
          <ac:picMkLst>
            <pc:docMk/>
            <pc:sldMk cId="3839987769" sldId="378"/>
            <ac:picMk id="20" creationId="{A30A1E86-D7DF-40E2-8B53-806AE4E19084}"/>
          </ac:picMkLst>
        </pc:picChg>
        <pc:picChg chg="add del mod">
          <ac:chgData name="Cooper, Alison (STFC,DL,AST)" userId="10fbe303-8818-42e4-8b6d-3d55e496baf7" providerId="ADAL" clId="{36A7B06A-5B23-4906-A452-5906A3EC1457}" dt="2022-11-29T16:47:28.205" v="2350" actId="931"/>
          <ac:picMkLst>
            <pc:docMk/>
            <pc:sldMk cId="3839987769" sldId="378"/>
            <ac:picMk id="22" creationId="{2411859D-91DA-423F-BD86-BBEA4E273778}"/>
          </ac:picMkLst>
        </pc:picChg>
        <pc:picChg chg="add mod ord">
          <ac:chgData name="Cooper, Alison (STFC,DL,AST)" userId="10fbe303-8818-42e4-8b6d-3d55e496baf7" providerId="ADAL" clId="{36A7B06A-5B23-4906-A452-5906A3EC1457}" dt="2022-11-29T17:55:46.681" v="3260" actId="1076"/>
          <ac:picMkLst>
            <pc:docMk/>
            <pc:sldMk cId="3839987769" sldId="378"/>
            <ac:picMk id="23" creationId="{F8978A99-E7D5-4A93-A937-CFD1DA6BC931}"/>
          </ac:picMkLst>
        </pc:picChg>
        <pc:picChg chg="add mod ord modCrop">
          <ac:chgData name="Cooper, Alison (STFC,DL,AST)" userId="10fbe303-8818-42e4-8b6d-3d55e496baf7" providerId="ADAL" clId="{36A7B06A-5B23-4906-A452-5906A3EC1457}" dt="2022-11-29T17:55:40.916" v="3259" actId="14100"/>
          <ac:picMkLst>
            <pc:docMk/>
            <pc:sldMk cId="3839987769" sldId="378"/>
            <ac:picMk id="26" creationId="{536AF734-42D4-4CB2-939F-CA40F6731595}"/>
          </ac:picMkLst>
        </pc:picChg>
        <pc:picChg chg="ord">
          <ac:chgData name="Cooper, Alison (STFC,DL,AST)" userId="10fbe303-8818-42e4-8b6d-3d55e496baf7" providerId="ADAL" clId="{36A7B06A-5B23-4906-A452-5906A3EC1457}" dt="2022-11-29T16:07:35.028" v="1791" actId="167"/>
          <ac:picMkLst>
            <pc:docMk/>
            <pc:sldMk cId="3839987769" sldId="378"/>
            <ac:picMk id="47" creationId="{47CBCDE6-F2BF-477F-83CF-AC1AFEA255C1}"/>
          </ac:picMkLst>
        </pc:picChg>
        <pc:picChg chg="del">
          <ac:chgData name="Cooper, Alison (STFC,DL,AST)" userId="10fbe303-8818-42e4-8b6d-3d55e496baf7" providerId="ADAL" clId="{36A7B06A-5B23-4906-A452-5906A3EC1457}" dt="2022-11-29T15:36:36.064" v="966" actId="478"/>
          <ac:picMkLst>
            <pc:docMk/>
            <pc:sldMk cId="3839987769" sldId="378"/>
            <ac:picMk id="50" creationId="{B3CB4790-8AA8-40F2-83B4-8DE0AF1E5E60}"/>
          </ac:picMkLst>
        </pc:picChg>
        <pc:picChg chg="del">
          <ac:chgData name="Cooper, Alison (STFC,DL,AST)" userId="10fbe303-8818-42e4-8b6d-3d55e496baf7" providerId="ADAL" clId="{36A7B06A-5B23-4906-A452-5906A3EC1457}" dt="2022-11-29T15:36:36.503" v="967" actId="478"/>
          <ac:picMkLst>
            <pc:docMk/>
            <pc:sldMk cId="3839987769" sldId="378"/>
            <ac:picMk id="52" creationId="{4EFEFE2C-F7D2-4DA5-97A3-D070F39506F6}"/>
          </ac:picMkLst>
        </pc:picChg>
      </pc:sldChg>
      <pc:sldChg chg="addSp delSp modSp add mod modTransition">
        <pc:chgData name="Cooper, Alison (STFC,DL,AST)" userId="10fbe303-8818-42e4-8b6d-3d55e496baf7" providerId="ADAL" clId="{36A7B06A-5B23-4906-A452-5906A3EC1457}" dt="2022-11-30T08:35:06.297" v="3588" actId="20577"/>
        <pc:sldMkLst>
          <pc:docMk/>
          <pc:sldMk cId="2558370654" sldId="379"/>
        </pc:sldMkLst>
        <pc:spChg chg="del mod">
          <ac:chgData name="Cooper, Alison (STFC,DL,AST)" userId="10fbe303-8818-42e4-8b6d-3d55e496baf7" providerId="ADAL" clId="{36A7B06A-5B23-4906-A452-5906A3EC1457}" dt="2022-11-29T17:06:47.931" v="2804" actId="478"/>
          <ac:spMkLst>
            <pc:docMk/>
            <pc:sldMk cId="2558370654" sldId="379"/>
            <ac:spMk id="3" creationId="{D8BF36BF-314D-435E-9E1F-2BD1029604EB}"/>
          </ac:spMkLst>
        </pc:spChg>
        <pc:spChg chg="add del mod">
          <ac:chgData name="Cooper, Alison (STFC,DL,AST)" userId="10fbe303-8818-42e4-8b6d-3d55e496baf7" providerId="ADAL" clId="{36A7B06A-5B23-4906-A452-5906A3EC1457}" dt="2022-11-29T16:55:30.685" v="2681" actId="931"/>
          <ac:spMkLst>
            <pc:docMk/>
            <pc:sldMk cId="2558370654" sldId="379"/>
            <ac:spMk id="4" creationId="{D6F050A3-D7D5-458A-9148-065A6A975CC3}"/>
          </ac:spMkLst>
        </pc:spChg>
        <pc:spChg chg="del">
          <ac:chgData name="Cooper, Alison (STFC,DL,AST)" userId="10fbe303-8818-42e4-8b6d-3d55e496baf7" providerId="ADAL" clId="{36A7B06A-5B23-4906-A452-5906A3EC1457}" dt="2022-11-29T16:59:50.727" v="2688" actId="931"/>
          <ac:spMkLst>
            <pc:docMk/>
            <pc:sldMk cId="2558370654" sldId="379"/>
            <ac:spMk id="5" creationId="{60CA0FD0-BD15-4F1D-958C-FEEF9768C148}"/>
          </ac:spMkLst>
        </pc:spChg>
        <pc:spChg chg="add del mod">
          <ac:chgData name="Cooper, Alison (STFC,DL,AST)" userId="10fbe303-8818-42e4-8b6d-3d55e496baf7" providerId="ADAL" clId="{36A7B06A-5B23-4906-A452-5906A3EC1457}" dt="2022-11-29T18:13:05.812" v="3361" actId="478"/>
          <ac:spMkLst>
            <pc:docMk/>
            <pc:sldMk cId="2558370654" sldId="379"/>
            <ac:spMk id="11" creationId="{7FF34D9F-0127-4723-B4E5-8DE2D4181B0B}"/>
          </ac:spMkLst>
        </pc:spChg>
        <pc:spChg chg="mod ord">
          <ac:chgData name="Cooper, Alison (STFC,DL,AST)" userId="10fbe303-8818-42e4-8b6d-3d55e496baf7" providerId="ADAL" clId="{36A7B06A-5B23-4906-A452-5906A3EC1457}" dt="2022-11-29T18:11:18.280" v="3334" actId="14100"/>
          <ac:spMkLst>
            <pc:docMk/>
            <pc:sldMk cId="2558370654" sldId="379"/>
            <ac:spMk id="13" creationId="{47B6A287-FF22-433E-9818-E03EC04D1703}"/>
          </ac:spMkLst>
        </pc:spChg>
        <pc:spChg chg="mod">
          <ac:chgData name="Cooper, Alison (STFC,DL,AST)" userId="10fbe303-8818-42e4-8b6d-3d55e496baf7" providerId="ADAL" clId="{36A7B06A-5B23-4906-A452-5906A3EC1457}" dt="2022-11-30T08:34:45.510" v="3568" actId="20577"/>
          <ac:spMkLst>
            <pc:docMk/>
            <pc:sldMk cId="2558370654" sldId="379"/>
            <ac:spMk id="15" creationId="{04334B76-DE88-443A-8FB9-0740872BF182}"/>
          </ac:spMkLst>
        </pc:spChg>
        <pc:spChg chg="mod">
          <ac:chgData name="Cooper, Alison (STFC,DL,AST)" userId="10fbe303-8818-42e4-8b6d-3d55e496baf7" providerId="ADAL" clId="{36A7B06A-5B23-4906-A452-5906A3EC1457}" dt="2022-11-30T08:35:06.297" v="3588" actId="20577"/>
          <ac:spMkLst>
            <pc:docMk/>
            <pc:sldMk cId="2558370654" sldId="379"/>
            <ac:spMk id="17" creationId="{E0C605C6-5163-42E3-8461-EC0DA1BA11D2}"/>
          </ac:spMkLst>
        </pc:spChg>
        <pc:spChg chg="mod">
          <ac:chgData name="Cooper, Alison (STFC,DL,AST)" userId="10fbe303-8818-42e4-8b6d-3d55e496baf7" providerId="ADAL" clId="{36A7B06A-5B23-4906-A452-5906A3EC1457}" dt="2022-11-29T18:13:28.731" v="3364" actId="1076"/>
          <ac:spMkLst>
            <pc:docMk/>
            <pc:sldMk cId="2558370654" sldId="379"/>
            <ac:spMk id="19" creationId="{377CE98C-1CF7-497E-96CF-20C29B4B91E2}"/>
          </ac:spMkLst>
        </pc:spChg>
        <pc:spChg chg="add mod">
          <ac:chgData name="Cooper, Alison (STFC,DL,AST)" userId="10fbe303-8818-42e4-8b6d-3d55e496baf7" providerId="ADAL" clId="{36A7B06A-5B23-4906-A452-5906A3EC1457}" dt="2022-11-29T18:16:55.692" v="3414" actId="20577"/>
          <ac:spMkLst>
            <pc:docMk/>
            <pc:sldMk cId="2558370654" sldId="379"/>
            <ac:spMk id="22" creationId="{7AA5C5C8-DCB6-4AD9-A1FE-C40B1434ED6D}"/>
          </ac:spMkLst>
        </pc:spChg>
        <pc:spChg chg="add mod">
          <ac:chgData name="Cooper, Alison (STFC,DL,AST)" userId="10fbe303-8818-42e4-8b6d-3d55e496baf7" providerId="ADAL" clId="{36A7B06A-5B23-4906-A452-5906A3EC1457}" dt="2022-11-29T18:13:24.559" v="3363"/>
          <ac:spMkLst>
            <pc:docMk/>
            <pc:sldMk cId="2558370654" sldId="379"/>
            <ac:spMk id="23" creationId="{E590E095-6D64-4D5F-8019-A7DD807C2410}"/>
          </ac:spMkLst>
        </pc:spChg>
        <pc:picChg chg="add mod ord">
          <ac:chgData name="Cooper, Alison (STFC,DL,AST)" userId="10fbe303-8818-42e4-8b6d-3d55e496baf7" providerId="ADAL" clId="{36A7B06A-5B23-4906-A452-5906A3EC1457}" dt="2022-11-29T18:17:57.490" v="3415" actId="14100"/>
          <ac:picMkLst>
            <pc:docMk/>
            <pc:sldMk cId="2558370654" sldId="379"/>
            <ac:picMk id="7" creationId="{21E32B67-01E6-4BA6-83EA-2169BE4DD490}"/>
          </ac:picMkLst>
        </pc:picChg>
        <pc:picChg chg="del">
          <ac:chgData name="Cooper, Alison (STFC,DL,AST)" userId="10fbe303-8818-42e4-8b6d-3d55e496baf7" providerId="ADAL" clId="{36A7B06A-5B23-4906-A452-5906A3EC1457}" dt="2022-11-29T16:00:25.903" v="1600" actId="478"/>
          <ac:picMkLst>
            <pc:docMk/>
            <pc:sldMk cId="2558370654" sldId="379"/>
            <ac:picMk id="9" creationId="{45AB6D4A-52BE-4FB3-9D09-E10718B4EC5D}"/>
          </ac:picMkLst>
        </pc:picChg>
        <pc:picChg chg="add mod modCrop">
          <ac:chgData name="Cooper, Alison (STFC,DL,AST)" userId="10fbe303-8818-42e4-8b6d-3d55e496baf7" providerId="ADAL" clId="{36A7B06A-5B23-4906-A452-5906A3EC1457}" dt="2022-11-29T18:18:03.051" v="3418" actId="14100"/>
          <ac:picMkLst>
            <pc:docMk/>
            <pc:sldMk cId="2558370654" sldId="379"/>
            <ac:picMk id="10" creationId="{ADEFB2FE-12BA-404F-BDF7-AAF10A49E3DF}"/>
          </ac:picMkLst>
        </pc:picChg>
        <pc:picChg chg="add mod ord modCrop">
          <ac:chgData name="Cooper, Alison (STFC,DL,AST)" userId="10fbe303-8818-42e4-8b6d-3d55e496baf7" providerId="ADAL" clId="{36A7B06A-5B23-4906-A452-5906A3EC1457}" dt="2022-11-29T18:17:59.617" v="3416" actId="14100"/>
          <ac:picMkLst>
            <pc:docMk/>
            <pc:sldMk cId="2558370654" sldId="379"/>
            <ac:picMk id="14" creationId="{A2280A29-A1E3-4AEE-AC64-76F9BA08C9C2}"/>
          </ac:picMkLst>
        </pc:picChg>
        <pc:picChg chg="add mod ord modCrop">
          <ac:chgData name="Cooper, Alison (STFC,DL,AST)" userId="10fbe303-8818-42e4-8b6d-3d55e496baf7" providerId="ADAL" clId="{36A7B06A-5B23-4906-A452-5906A3EC1457}" dt="2022-11-29T18:18:01.399" v="3417" actId="14100"/>
          <ac:picMkLst>
            <pc:docMk/>
            <pc:sldMk cId="2558370654" sldId="379"/>
            <ac:picMk id="18" creationId="{FCA17A94-5425-41E1-85A5-F229340A8509}"/>
          </ac:picMkLst>
        </pc:picChg>
      </pc:sldChg>
      <pc:sldChg chg="addSp delSp modSp new mod modTransition modClrScheme chgLayout">
        <pc:chgData name="Cooper, Alison (STFC,DL,AST)" userId="10fbe303-8818-42e4-8b6d-3d55e496baf7" providerId="ADAL" clId="{36A7B06A-5B23-4906-A452-5906A3EC1457}" dt="2022-11-30T08:14:48.009" v="3493" actId="20577"/>
        <pc:sldMkLst>
          <pc:docMk/>
          <pc:sldMk cId="242380775" sldId="380"/>
        </pc:sldMkLst>
        <pc:spChg chg="mod ord modVis">
          <ac:chgData name="Cooper, Alison (STFC,DL,AST)" userId="10fbe303-8818-42e4-8b6d-3d55e496baf7" providerId="ADAL" clId="{36A7B06A-5B23-4906-A452-5906A3EC1457}" dt="2022-11-29T16:16:48.180" v="1882" actId="26606"/>
          <ac:spMkLst>
            <pc:docMk/>
            <pc:sldMk cId="242380775" sldId="380"/>
            <ac:spMk id="2" creationId="{70E4557E-33B1-440E-B581-7E6A3F9BAF24}"/>
          </ac:spMkLst>
        </pc:spChg>
        <pc:spChg chg="del">
          <ac:chgData name="Cooper, Alison (STFC,DL,AST)" userId="10fbe303-8818-42e4-8b6d-3d55e496baf7" providerId="ADAL" clId="{36A7B06A-5B23-4906-A452-5906A3EC1457}" dt="2022-11-29T16:14:40.232" v="1874" actId="26606"/>
          <ac:spMkLst>
            <pc:docMk/>
            <pc:sldMk cId="242380775" sldId="380"/>
            <ac:spMk id="3" creationId="{6C3C8B0D-9E4F-4D1E-A459-253295FF7361}"/>
          </ac:spMkLst>
        </pc:spChg>
        <pc:spChg chg="add del mod">
          <ac:chgData name="Cooper, Alison (STFC,DL,AST)" userId="10fbe303-8818-42e4-8b6d-3d55e496baf7" providerId="ADAL" clId="{36A7B06A-5B23-4906-A452-5906A3EC1457}" dt="2022-11-29T16:16:43.371" v="1880" actId="931"/>
          <ac:spMkLst>
            <pc:docMk/>
            <pc:sldMk cId="242380775" sldId="380"/>
            <ac:spMk id="7" creationId="{0401291A-2DE1-4F3F-BECA-F52A2ACCBDAC}"/>
          </ac:spMkLst>
        </pc:spChg>
        <pc:spChg chg="add del mod">
          <ac:chgData name="Cooper, Alison (STFC,DL,AST)" userId="10fbe303-8818-42e4-8b6d-3d55e496baf7" providerId="ADAL" clId="{36A7B06A-5B23-4906-A452-5906A3EC1457}" dt="2022-11-29T16:15:20.783" v="1875" actId="931"/>
          <ac:spMkLst>
            <pc:docMk/>
            <pc:sldMk cId="242380775" sldId="380"/>
            <ac:spMk id="8" creationId="{D8077DFD-71E6-25F6-85E9-CC67B052D057}"/>
          </ac:spMkLst>
        </pc:spChg>
        <pc:spChg chg="add del mod">
          <ac:chgData name="Cooper, Alison (STFC,DL,AST)" userId="10fbe303-8818-42e4-8b6d-3d55e496baf7" providerId="ADAL" clId="{36A7B06A-5B23-4906-A452-5906A3EC1457}" dt="2022-11-29T16:16:48.180" v="1882" actId="26606"/>
          <ac:spMkLst>
            <pc:docMk/>
            <pc:sldMk cId="242380775" sldId="380"/>
            <ac:spMk id="10" creationId="{6EA022D4-41BE-EE9F-33B5-30E61D0051D7}"/>
          </ac:spMkLst>
        </pc:spChg>
        <pc:spChg chg="add mod ord modVis">
          <ac:chgData name="Cooper, Alison (STFC,DL,AST)" userId="10fbe303-8818-42e4-8b6d-3d55e496baf7" providerId="ADAL" clId="{36A7B06A-5B23-4906-A452-5906A3EC1457}" dt="2022-11-29T16:20:34.536" v="1897" actId="26606"/>
          <ac:spMkLst>
            <pc:docMk/>
            <pc:sldMk cId="242380775" sldId="380"/>
            <ac:spMk id="16" creationId="{BA65388B-4DE1-1080-7B20-CB60FFE0E2A7}"/>
          </ac:spMkLst>
        </pc:spChg>
        <pc:spChg chg="add del mod">
          <ac:chgData name="Cooper, Alison (STFC,DL,AST)" userId="10fbe303-8818-42e4-8b6d-3d55e496baf7" providerId="ADAL" clId="{36A7B06A-5B23-4906-A452-5906A3EC1457}" dt="2022-11-29T16:20:34.536" v="1897" actId="26606"/>
          <ac:spMkLst>
            <pc:docMk/>
            <pc:sldMk cId="242380775" sldId="380"/>
            <ac:spMk id="18" creationId="{A85AB236-4538-8E27-038B-B19D9F595F36}"/>
          </ac:spMkLst>
        </pc:spChg>
        <pc:spChg chg="add del mod">
          <ac:chgData name="Cooper, Alison (STFC,DL,AST)" userId="10fbe303-8818-42e4-8b6d-3d55e496baf7" providerId="ADAL" clId="{36A7B06A-5B23-4906-A452-5906A3EC1457}" dt="2022-11-29T16:30:21.209" v="1950" actId="478"/>
          <ac:spMkLst>
            <pc:docMk/>
            <pc:sldMk cId="242380775" sldId="380"/>
            <ac:spMk id="19" creationId="{96D74209-6D61-4B3B-94DD-51468EF98523}"/>
          </ac:spMkLst>
        </pc:spChg>
        <pc:spChg chg="add del">
          <ac:chgData name="Cooper, Alison (STFC,DL,AST)" userId="10fbe303-8818-42e4-8b6d-3d55e496baf7" providerId="ADAL" clId="{36A7B06A-5B23-4906-A452-5906A3EC1457}" dt="2022-11-29T16:29:31.977" v="1945" actId="478"/>
          <ac:spMkLst>
            <pc:docMk/>
            <pc:sldMk cId="242380775" sldId="380"/>
            <ac:spMk id="20" creationId="{B9C4F381-AE71-93C8-56D7-66434ED6D11A}"/>
          </ac:spMkLst>
        </pc:spChg>
        <pc:spChg chg="add mod">
          <ac:chgData name="Cooper, Alison (STFC,DL,AST)" userId="10fbe303-8818-42e4-8b6d-3d55e496baf7" providerId="ADAL" clId="{36A7B06A-5B23-4906-A452-5906A3EC1457}" dt="2022-11-29T16:29:13.196" v="1942" actId="1076"/>
          <ac:spMkLst>
            <pc:docMk/>
            <pc:sldMk cId="242380775" sldId="380"/>
            <ac:spMk id="21" creationId="{72D85AFD-EA74-4EFC-B017-6A1DFB6AC5FF}"/>
          </ac:spMkLst>
        </pc:spChg>
        <pc:spChg chg="add mod">
          <ac:chgData name="Cooper, Alison (STFC,DL,AST)" userId="10fbe303-8818-42e4-8b6d-3d55e496baf7" providerId="ADAL" clId="{36A7B06A-5B23-4906-A452-5906A3EC1457}" dt="2022-11-29T16:29:17.101" v="1943"/>
          <ac:spMkLst>
            <pc:docMk/>
            <pc:sldMk cId="242380775" sldId="380"/>
            <ac:spMk id="22" creationId="{EC1B3E9A-9982-4524-9F9D-3E322F43CD04}"/>
          </ac:spMkLst>
        </pc:spChg>
        <pc:spChg chg="add del mod">
          <ac:chgData name="Cooper, Alison (STFC,DL,AST)" userId="10fbe303-8818-42e4-8b6d-3d55e496baf7" providerId="ADAL" clId="{36A7B06A-5B23-4906-A452-5906A3EC1457}" dt="2022-11-29T16:20:29.873" v="1892" actId="26606"/>
          <ac:spMkLst>
            <pc:docMk/>
            <pc:sldMk cId="242380775" sldId="380"/>
            <ac:spMk id="23" creationId="{08CB8305-2302-E0AF-6B42-7F4E1AB54EDB}"/>
          </ac:spMkLst>
        </pc:spChg>
        <pc:spChg chg="add mod">
          <ac:chgData name="Cooper, Alison (STFC,DL,AST)" userId="10fbe303-8818-42e4-8b6d-3d55e496baf7" providerId="ADAL" clId="{36A7B06A-5B23-4906-A452-5906A3EC1457}" dt="2022-11-30T08:14:48.009" v="3493" actId="20577"/>
          <ac:spMkLst>
            <pc:docMk/>
            <pc:sldMk cId="242380775" sldId="380"/>
            <ac:spMk id="24" creationId="{8C64C1CE-30FC-456B-9856-D2BD6BA9BFCE}"/>
          </ac:spMkLst>
        </pc:spChg>
        <pc:spChg chg="add del mod">
          <ac:chgData name="Cooper, Alison (STFC,DL,AST)" userId="10fbe303-8818-42e4-8b6d-3d55e496baf7" providerId="ADAL" clId="{36A7B06A-5B23-4906-A452-5906A3EC1457}" dt="2022-11-29T16:20:31.960" v="1894" actId="26606"/>
          <ac:spMkLst>
            <pc:docMk/>
            <pc:sldMk cId="242380775" sldId="380"/>
            <ac:spMk id="25" creationId="{19F7DECE-DDC7-AC4F-FAAB-4F48A4B481DD}"/>
          </ac:spMkLst>
        </pc:spChg>
        <pc:picChg chg="add del mod">
          <ac:chgData name="Cooper, Alison (STFC,DL,AST)" userId="10fbe303-8818-42e4-8b6d-3d55e496baf7" providerId="ADAL" clId="{36A7B06A-5B23-4906-A452-5906A3EC1457}" dt="2022-11-29T16:16:39.377" v="1879" actId="478"/>
          <ac:picMkLst>
            <pc:docMk/>
            <pc:sldMk cId="242380775" sldId="380"/>
            <ac:picMk id="5" creationId="{B4772613-E21A-4A12-B36F-084BFF5F6007}"/>
          </ac:picMkLst>
        </pc:picChg>
        <pc:picChg chg="add mod ord">
          <ac:chgData name="Cooper, Alison (STFC,DL,AST)" userId="10fbe303-8818-42e4-8b6d-3d55e496baf7" providerId="ADAL" clId="{36A7B06A-5B23-4906-A452-5906A3EC1457}" dt="2022-11-29T16:35:56.157" v="2154" actId="14861"/>
          <ac:picMkLst>
            <pc:docMk/>
            <pc:sldMk cId="242380775" sldId="380"/>
            <ac:picMk id="11" creationId="{C85A197C-CEE3-458A-A0D0-30F23EB8BE6D}"/>
          </ac:picMkLst>
        </pc:picChg>
        <pc:picChg chg="add mod ord">
          <ac:chgData name="Cooper, Alison (STFC,DL,AST)" userId="10fbe303-8818-42e4-8b6d-3d55e496baf7" providerId="ADAL" clId="{36A7B06A-5B23-4906-A452-5906A3EC1457}" dt="2022-11-29T16:35:48.302" v="2153" actId="167"/>
          <ac:picMkLst>
            <pc:docMk/>
            <pc:sldMk cId="242380775" sldId="380"/>
            <ac:picMk id="26" creationId="{3FFA7534-7AA0-42F9-8D34-8B9B67AC6D4E}"/>
          </ac:picMkLst>
        </pc:picChg>
      </pc:sldChg>
      <pc:sldChg chg="addSp delSp modSp new del mod modClrScheme chgLayout">
        <pc:chgData name="Cooper, Alison (STFC,DL,AST)" userId="10fbe303-8818-42e4-8b6d-3d55e496baf7" providerId="ADAL" clId="{36A7B06A-5B23-4906-A452-5906A3EC1457}" dt="2022-11-29T17:00:25.552" v="2699" actId="2696"/>
        <pc:sldMkLst>
          <pc:docMk/>
          <pc:sldMk cId="3017079358" sldId="381"/>
        </pc:sldMkLst>
        <pc:spChg chg="del">
          <ac:chgData name="Cooper, Alison (STFC,DL,AST)" userId="10fbe303-8818-42e4-8b6d-3d55e496baf7" providerId="ADAL" clId="{36A7B06A-5B23-4906-A452-5906A3EC1457}" dt="2022-11-29T16:22:36.573" v="1914" actId="26606"/>
          <ac:spMkLst>
            <pc:docMk/>
            <pc:sldMk cId="3017079358" sldId="381"/>
            <ac:spMk id="2" creationId="{9586A360-ECA2-499A-AE2C-B9A5BA060878}"/>
          </ac:spMkLst>
        </pc:spChg>
        <pc:spChg chg="mod modVis">
          <ac:chgData name="Cooper, Alison (STFC,DL,AST)" userId="10fbe303-8818-42e4-8b6d-3d55e496baf7" providerId="ADAL" clId="{36A7B06A-5B23-4906-A452-5906A3EC1457}" dt="2022-11-29T16:22:36.573" v="1914" actId="26606"/>
          <ac:spMkLst>
            <pc:docMk/>
            <pc:sldMk cId="3017079358" sldId="381"/>
            <ac:spMk id="3" creationId="{440306F4-B9EC-4847-AF10-DCCF253870E7}"/>
          </ac:spMkLst>
        </pc:spChg>
        <pc:spChg chg="del">
          <ac:chgData name="Cooper, Alison (STFC,DL,AST)" userId="10fbe303-8818-42e4-8b6d-3d55e496baf7" providerId="ADAL" clId="{36A7B06A-5B23-4906-A452-5906A3EC1457}" dt="2022-11-29T16:22:36.573" v="1914" actId="26606"/>
          <ac:spMkLst>
            <pc:docMk/>
            <pc:sldMk cId="3017079358" sldId="381"/>
            <ac:spMk id="4" creationId="{94BC372A-B461-4BA3-B04C-D1BCD61F12D6}"/>
          </ac:spMkLst>
        </pc:spChg>
        <pc:spChg chg="add del mod">
          <ac:chgData name="Cooper, Alison (STFC,DL,AST)" userId="10fbe303-8818-42e4-8b6d-3d55e496baf7" providerId="ADAL" clId="{36A7B06A-5B23-4906-A452-5906A3EC1457}" dt="2022-11-29T16:27:32.205" v="1917" actId="931"/>
          <ac:spMkLst>
            <pc:docMk/>
            <pc:sldMk cId="3017079358" sldId="381"/>
            <ac:spMk id="9" creationId="{C8FC8E22-79C6-69CE-13CF-F7D1761FA133}"/>
          </ac:spMkLst>
        </pc:spChg>
        <pc:spChg chg="add del mod">
          <ac:chgData name="Cooper, Alison (STFC,DL,AST)" userId="10fbe303-8818-42e4-8b6d-3d55e496baf7" providerId="ADAL" clId="{36A7B06A-5B23-4906-A452-5906A3EC1457}" dt="2022-11-29T16:27:41.397" v="1919" actId="26606"/>
          <ac:spMkLst>
            <pc:docMk/>
            <pc:sldMk cId="3017079358" sldId="381"/>
            <ac:spMk id="11" creationId="{D3E5E968-9E6C-A494-B448-BE7DEBB3659C}"/>
          </ac:spMkLst>
        </pc:spChg>
        <pc:spChg chg="add mod">
          <ac:chgData name="Cooper, Alison (STFC,DL,AST)" userId="10fbe303-8818-42e4-8b6d-3d55e496baf7" providerId="ADAL" clId="{36A7B06A-5B23-4906-A452-5906A3EC1457}" dt="2022-11-29T16:27:41.397" v="1919" actId="26606"/>
          <ac:spMkLst>
            <pc:docMk/>
            <pc:sldMk cId="3017079358" sldId="381"/>
            <ac:spMk id="16" creationId="{D6362F90-2855-6DF0-2829-B4A188E23733}"/>
          </ac:spMkLst>
        </pc:spChg>
        <pc:spChg chg="add mod">
          <ac:chgData name="Cooper, Alison (STFC,DL,AST)" userId="10fbe303-8818-42e4-8b6d-3d55e496baf7" providerId="ADAL" clId="{36A7B06A-5B23-4906-A452-5906A3EC1457}" dt="2022-11-29T16:27:41.397" v="1919" actId="26606"/>
          <ac:spMkLst>
            <pc:docMk/>
            <pc:sldMk cId="3017079358" sldId="381"/>
            <ac:spMk id="18" creationId="{1ED4ACB0-061E-1AE0-F85C-D302546471AA}"/>
          </ac:spMkLst>
        </pc:spChg>
        <pc:picChg chg="add mod">
          <ac:chgData name="Cooper, Alison (STFC,DL,AST)" userId="10fbe303-8818-42e4-8b6d-3d55e496baf7" providerId="ADAL" clId="{36A7B06A-5B23-4906-A452-5906A3EC1457}" dt="2022-11-29T16:27:41.397" v="1919" actId="26606"/>
          <ac:picMkLst>
            <pc:docMk/>
            <pc:sldMk cId="3017079358" sldId="381"/>
            <ac:picMk id="6" creationId="{32966557-45F2-4536-96CC-C13A499A7F6D}"/>
          </ac:picMkLst>
        </pc:picChg>
      </pc:sldChg>
      <pc:sldMasterChg chg="delSldLayout">
        <pc:chgData name="Cooper, Alison (STFC,DL,AST)" userId="10fbe303-8818-42e4-8b6d-3d55e496baf7" providerId="ADAL" clId="{36A7B06A-5B23-4906-A452-5906A3EC1457}" dt="2022-11-29T15:51:32.670" v="1446" actId="47"/>
        <pc:sldMasterMkLst>
          <pc:docMk/>
          <pc:sldMasterMk cId="1377184672" sldId="2147484005"/>
        </pc:sldMasterMkLst>
        <pc:sldLayoutChg chg="del">
          <pc:chgData name="Cooper, Alison (STFC,DL,AST)" userId="10fbe303-8818-42e4-8b6d-3d55e496baf7" providerId="ADAL" clId="{36A7B06A-5B23-4906-A452-5906A3EC1457}" dt="2022-11-29T15:51:19.018" v="1439" actId="47"/>
          <pc:sldLayoutMkLst>
            <pc:docMk/>
            <pc:sldMasterMk cId="1377184672" sldId="2147484005"/>
            <pc:sldLayoutMk cId="854927521" sldId="2147484048"/>
          </pc:sldLayoutMkLst>
        </pc:sldLayoutChg>
        <pc:sldLayoutChg chg="del">
          <pc:chgData name="Cooper, Alison (STFC,DL,AST)" userId="10fbe303-8818-42e4-8b6d-3d55e496baf7" providerId="ADAL" clId="{36A7B06A-5B23-4906-A452-5906A3EC1457}" dt="2022-11-29T15:51:32.670" v="1446" actId="47"/>
          <pc:sldLayoutMkLst>
            <pc:docMk/>
            <pc:sldMasterMk cId="1377184672" sldId="2147484005"/>
            <pc:sldLayoutMk cId="1558276747" sldId="2147484071"/>
          </pc:sldLayoutMkLst>
        </pc:sldLayoutChg>
        <pc:sldLayoutChg chg="del">
          <pc:chgData name="Cooper, Alison (STFC,DL,AST)" userId="10fbe303-8818-42e4-8b6d-3d55e496baf7" providerId="ADAL" clId="{36A7B06A-5B23-4906-A452-5906A3EC1457}" dt="2022-11-29T15:51:22.310" v="1441" actId="47"/>
          <pc:sldLayoutMkLst>
            <pc:docMk/>
            <pc:sldMasterMk cId="1377184672" sldId="2147484005"/>
            <pc:sldLayoutMk cId="1563108995" sldId="2147484080"/>
          </pc:sldLayoutMkLst>
        </pc:sldLayoutChg>
        <pc:sldLayoutChg chg="del">
          <pc:chgData name="Cooper, Alison (STFC,DL,AST)" userId="10fbe303-8818-42e4-8b6d-3d55e496baf7" providerId="ADAL" clId="{36A7B06A-5B23-4906-A452-5906A3EC1457}" dt="2022-11-29T15:51:20.096" v="1440" actId="47"/>
          <pc:sldLayoutMkLst>
            <pc:docMk/>
            <pc:sldMasterMk cId="1377184672" sldId="2147484005"/>
            <pc:sldLayoutMk cId="464734901" sldId="2147484084"/>
          </pc:sldLayoutMkLst>
        </pc:sldLayoutChg>
      </pc:sldMasterChg>
    </pc:docChg>
  </pc:docChgLst>
  <pc:docChgLst>
    <pc:chgData name="Cooper, Alison (STFC,DL,AST)" userId="10fbe303-8818-42e4-8b6d-3d55e496baf7" providerId="ADAL" clId="{ED43C37B-EA27-44C6-BE2A-484CDA4F8E52}"/>
    <pc:docChg chg="undo custSel modSld">
      <pc:chgData name="Cooper, Alison (STFC,DL,AST)" userId="10fbe303-8818-42e4-8b6d-3d55e496baf7" providerId="ADAL" clId="{ED43C37B-EA27-44C6-BE2A-484CDA4F8E52}" dt="2022-12-01T13:19:48.706" v="30" actId="14100"/>
      <pc:docMkLst>
        <pc:docMk/>
      </pc:docMkLst>
      <pc:sldChg chg="modSp mod">
        <pc:chgData name="Cooper, Alison (STFC,DL,AST)" userId="10fbe303-8818-42e4-8b6d-3d55e496baf7" providerId="ADAL" clId="{ED43C37B-EA27-44C6-BE2A-484CDA4F8E52}" dt="2022-12-01T13:18:19.909" v="12" actId="2711"/>
        <pc:sldMkLst>
          <pc:docMk/>
          <pc:sldMk cId="1199650913" sldId="303"/>
        </pc:sldMkLst>
        <pc:spChg chg="mod">
          <ac:chgData name="Cooper, Alison (STFC,DL,AST)" userId="10fbe303-8818-42e4-8b6d-3d55e496baf7" providerId="ADAL" clId="{ED43C37B-EA27-44C6-BE2A-484CDA4F8E52}" dt="2022-12-01T13:16:46.101" v="5" actId="2711"/>
          <ac:spMkLst>
            <pc:docMk/>
            <pc:sldMk cId="1199650913" sldId="303"/>
            <ac:spMk id="19" creationId="{0CF64A70-0C01-4B3C-947C-AB56E685F8BE}"/>
          </ac:spMkLst>
        </pc:spChg>
        <pc:spChg chg="mod">
          <ac:chgData name="Cooper, Alison (STFC,DL,AST)" userId="10fbe303-8818-42e4-8b6d-3d55e496baf7" providerId="ADAL" clId="{ED43C37B-EA27-44C6-BE2A-484CDA4F8E52}" dt="2022-12-01T13:18:19.909" v="12" actId="2711"/>
          <ac:spMkLst>
            <pc:docMk/>
            <pc:sldMk cId="1199650913" sldId="303"/>
            <ac:spMk id="21" creationId="{12B27F06-3771-4EEE-94BB-63E4EDC66D43}"/>
          </ac:spMkLst>
        </pc:spChg>
      </pc:sldChg>
      <pc:sldChg chg="modSp mod">
        <pc:chgData name="Cooper, Alison (STFC,DL,AST)" userId="10fbe303-8818-42e4-8b6d-3d55e496baf7" providerId="ADAL" clId="{ED43C37B-EA27-44C6-BE2A-484CDA4F8E52}" dt="2022-12-01T13:16:33.255" v="3" actId="2711"/>
        <pc:sldMkLst>
          <pc:docMk/>
          <pc:sldMk cId="1337478051" sldId="355"/>
        </pc:sldMkLst>
        <pc:spChg chg="mod">
          <ac:chgData name="Cooper, Alison (STFC,DL,AST)" userId="10fbe303-8818-42e4-8b6d-3d55e496baf7" providerId="ADAL" clId="{ED43C37B-EA27-44C6-BE2A-484CDA4F8E52}" dt="2022-12-01T13:16:33.255" v="3" actId="2711"/>
          <ac:spMkLst>
            <pc:docMk/>
            <pc:sldMk cId="1337478051" sldId="355"/>
            <ac:spMk id="5" creationId="{00000000-0000-0000-0000-000000000000}"/>
          </ac:spMkLst>
        </pc:spChg>
        <pc:spChg chg="mod">
          <ac:chgData name="Cooper, Alison (STFC,DL,AST)" userId="10fbe303-8818-42e4-8b6d-3d55e496baf7" providerId="ADAL" clId="{ED43C37B-EA27-44C6-BE2A-484CDA4F8E52}" dt="2022-12-01T13:16:28.869" v="2" actId="2711"/>
          <ac:spMkLst>
            <pc:docMk/>
            <pc:sldMk cId="1337478051" sldId="355"/>
            <ac:spMk id="17" creationId="{2472879C-5ADC-4B77-9D5F-1CA8DB632024}"/>
          </ac:spMkLst>
        </pc:spChg>
      </pc:sldChg>
      <pc:sldChg chg="modSp mod">
        <pc:chgData name="Cooper, Alison (STFC,DL,AST)" userId="10fbe303-8818-42e4-8b6d-3d55e496baf7" providerId="ADAL" clId="{ED43C37B-EA27-44C6-BE2A-484CDA4F8E52}" dt="2022-12-01T13:16:21.184" v="1" actId="2711"/>
        <pc:sldMkLst>
          <pc:docMk/>
          <pc:sldMk cId="1737588583" sldId="362"/>
        </pc:sldMkLst>
        <pc:spChg chg="mod">
          <ac:chgData name="Cooper, Alison (STFC,DL,AST)" userId="10fbe303-8818-42e4-8b6d-3d55e496baf7" providerId="ADAL" clId="{ED43C37B-EA27-44C6-BE2A-484CDA4F8E52}" dt="2022-12-01T13:16:14.191" v="0" actId="2711"/>
          <ac:spMkLst>
            <pc:docMk/>
            <pc:sldMk cId="1737588583" sldId="362"/>
            <ac:spMk id="13" creationId="{B5B9D063-4C3A-478E-B7BA-FEC095A520D3}"/>
          </ac:spMkLst>
        </pc:spChg>
        <pc:spChg chg="mod">
          <ac:chgData name="Cooper, Alison (STFC,DL,AST)" userId="10fbe303-8818-42e4-8b6d-3d55e496baf7" providerId="ADAL" clId="{ED43C37B-EA27-44C6-BE2A-484CDA4F8E52}" dt="2022-12-01T13:16:21.184" v="1" actId="2711"/>
          <ac:spMkLst>
            <pc:docMk/>
            <pc:sldMk cId="1737588583" sldId="362"/>
            <ac:spMk id="14" creationId="{97627A0B-B3EB-494E-893D-23895BA35ADA}"/>
          </ac:spMkLst>
        </pc:spChg>
      </pc:sldChg>
      <pc:sldChg chg="modSp mod">
        <pc:chgData name="Cooper, Alison (STFC,DL,AST)" userId="10fbe303-8818-42e4-8b6d-3d55e496baf7" providerId="ADAL" clId="{ED43C37B-EA27-44C6-BE2A-484CDA4F8E52}" dt="2022-12-01T13:19:22.116" v="24" actId="403"/>
        <pc:sldMkLst>
          <pc:docMk/>
          <pc:sldMk cId="357413460" sldId="374"/>
        </pc:sldMkLst>
        <pc:spChg chg="mod">
          <ac:chgData name="Cooper, Alison (STFC,DL,AST)" userId="10fbe303-8818-42e4-8b6d-3d55e496baf7" providerId="ADAL" clId="{ED43C37B-EA27-44C6-BE2A-484CDA4F8E52}" dt="2022-12-01T13:19:22.116" v="24" actId="403"/>
          <ac:spMkLst>
            <pc:docMk/>
            <pc:sldMk cId="357413460" sldId="374"/>
            <ac:spMk id="14" creationId="{B6913D8C-96F3-4825-94AB-BFF33AD42FD4}"/>
          </ac:spMkLst>
        </pc:spChg>
      </pc:sldChg>
      <pc:sldChg chg="modSp mod">
        <pc:chgData name="Cooper, Alison (STFC,DL,AST)" userId="10fbe303-8818-42e4-8b6d-3d55e496baf7" providerId="ADAL" clId="{ED43C37B-EA27-44C6-BE2A-484CDA4F8E52}" dt="2022-12-01T13:19:48.706" v="30" actId="14100"/>
        <pc:sldMkLst>
          <pc:docMk/>
          <pc:sldMk cId="3839987769" sldId="378"/>
        </pc:sldMkLst>
        <pc:spChg chg="mod">
          <ac:chgData name="Cooper, Alison (STFC,DL,AST)" userId="10fbe303-8818-42e4-8b6d-3d55e496baf7" providerId="ADAL" clId="{ED43C37B-EA27-44C6-BE2A-484CDA4F8E52}" dt="2022-12-01T13:18:51.666" v="18" actId="108"/>
          <ac:spMkLst>
            <pc:docMk/>
            <pc:sldMk cId="3839987769" sldId="378"/>
            <ac:spMk id="13" creationId="{47B6A287-FF22-433E-9818-E03EC04D1703}"/>
          </ac:spMkLst>
        </pc:spChg>
        <pc:spChg chg="mod">
          <ac:chgData name="Cooper, Alison (STFC,DL,AST)" userId="10fbe303-8818-42e4-8b6d-3d55e496baf7" providerId="ADAL" clId="{ED43C37B-EA27-44C6-BE2A-484CDA4F8E52}" dt="2022-12-01T13:19:40.488" v="28" actId="14100"/>
          <ac:spMkLst>
            <pc:docMk/>
            <pc:sldMk cId="3839987769" sldId="378"/>
            <ac:spMk id="15" creationId="{04334B76-DE88-443A-8FB9-0740872BF182}"/>
          </ac:spMkLst>
        </pc:spChg>
        <pc:spChg chg="mod">
          <ac:chgData name="Cooper, Alison (STFC,DL,AST)" userId="10fbe303-8818-42e4-8b6d-3d55e496baf7" providerId="ADAL" clId="{ED43C37B-EA27-44C6-BE2A-484CDA4F8E52}" dt="2022-12-01T13:18:44.988" v="16" actId="108"/>
          <ac:spMkLst>
            <pc:docMk/>
            <pc:sldMk cId="3839987769" sldId="378"/>
            <ac:spMk id="17" creationId="{E0C605C6-5163-42E3-8461-EC0DA1BA11D2}"/>
          </ac:spMkLst>
        </pc:spChg>
        <pc:spChg chg="mod">
          <ac:chgData name="Cooper, Alison (STFC,DL,AST)" userId="10fbe303-8818-42e4-8b6d-3d55e496baf7" providerId="ADAL" clId="{ED43C37B-EA27-44C6-BE2A-484CDA4F8E52}" dt="2022-12-01T13:18:31.674" v="14" actId="2711"/>
          <ac:spMkLst>
            <pc:docMk/>
            <pc:sldMk cId="3839987769" sldId="378"/>
            <ac:spMk id="19" creationId="{377CE98C-1CF7-497E-96CF-20C29B4B91E2}"/>
          </ac:spMkLst>
        </pc:spChg>
        <pc:spChg chg="mod">
          <ac:chgData name="Cooper, Alison (STFC,DL,AST)" userId="10fbe303-8818-42e4-8b6d-3d55e496baf7" providerId="ADAL" clId="{ED43C37B-EA27-44C6-BE2A-484CDA4F8E52}" dt="2022-12-01T13:18:48.144" v="17" actId="108"/>
          <ac:spMkLst>
            <pc:docMk/>
            <pc:sldMk cId="3839987769" sldId="378"/>
            <ac:spMk id="32" creationId="{B08D7528-0488-4DCA-81B1-2FEA1182213A}"/>
          </ac:spMkLst>
        </pc:spChg>
        <pc:picChg chg="mod">
          <ac:chgData name="Cooper, Alison (STFC,DL,AST)" userId="10fbe303-8818-42e4-8b6d-3d55e496baf7" providerId="ADAL" clId="{ED43C37B-EA27-44C6-BE2A-484CDA4F8E52}" dt="2022-12-01T13:19:48.706" v="30" actId="14100"/>
          <ac:picMkLst>
            <pc:docMk/>
            <pc:sldMk cId="3839987769" sldId="378"/>
            <ac:picMk id="20" creationId="{A30A1E86-D7DF-40E2-8B53-806AE4E19084}"/>
          </ac:picMkLst>
        </pc:picChg>
      </pc:sldChg>
      <pc:sldChg chg="modSp mod">
        <pc:chgData name="Cooper, Alison (STFC,DL,AST)" userId="10fbe303-8818-42e4-8b6d-3d55e496baf7" providerId="ADAL" clId="{ED43C37B-EA27-44C6-BE2A-484CDA4F8E52}" dt="2022-12-01T13:19:31.241" v="27" actId="2711"/>
        <pc:sldMkLst>
          <pc:docMk/>
          <pc:sldMk cId="2558370654" sldId="379"/>
        </pc:sldMkLst>
        <pc:spChg chg="mod">
          <ac:chgData name="Cooper, Alison (STFC,DL,AST)" userId="10fbe303-8818-42e4-8b6d-3d55e496baf7" providerId="ADAL" clId="{ED43C37B-EA27-44C6-BE2A-484CDA4F8E52}" dt="2022-12-01T13:19:14.139" v="22" actId="108"/>
          <ac:spMkLst>
            <pc:docMk/>
            <pc:sldMk cId="2558370654" sldId="379"/>
            <ac:spMk id="13" creationId="{47B6A287-FF22-433E-9818-E03EC04D1703}"/>
          </ac:spMkLst>
        </pc:spChg>
        <pc:spChg chg="mod">
          <ac:chgData name="Cooper, Alison (STFC,DL,AST)" userId="10fbe303-8818-42e4-8b6d-3d55e496baf7" providerId="ADAL" clId="{ED43C37B-EA27-44C6-BE2A-484CDA4F8E52}" dt="2022-12-01T13:19:04.004" v="19" actId="108"/>
          <ac:spMkLst>
            <pc:docMk/>
            <pc:sldMk cId="2558370654" sldId="379"/>
            <ac:spMk id="15" creationId="{04334B76-DE88-443A-8FB9-0740872BF182}"/>
          </ac:spMkLst>
        </pc:spChg>
        <pc:spChg chg="mod">
          <ac:chgData name="Cooper, Alison (STFC,DL,AST)" userId="10fbe303-8818-42e4-8b6d-3d55e496baf7" providerId="ADAL" clId="{ED43C37B-EA27-44C6-BE2A-484CDA4F8E52}" dt="2022-12-01T13:19:07.270" v="20" actId="108"/>
          <ac:spMkLst>
            <pc:docMk/>
            <pc:sldMk cId="2558370654" sldId="379"/>
            <ac:spMk id="17" creationId="{E0C605C6-5163-42E3-8461-EC0DA1BA11D2}"/>
          </ac:spMkLst>
        </pc:spChg>
        <pc:spChg chg="mod">
          <ac:chgData name="Cooper, Alison (STFC,DL,AST)" userId="10fbe303-8818-42e4-8b6d-3d55e496baf7" providerId="ADAL" clId="{ED43C37B-EA27-44C6-BE2A-484CDA4F8E52}" dt="2022-12-01T13:19:31.241" v="27" actId="2711"/>
          <ac:spMkLst>
            <pc:docMk/>
            <pc:sldMk cId="2558370654" sldId="379"/>
            <ac:spMk id="19" creationId="{377CE98C-1CF7-497E-96CF-20C29B4B91E2}"/>
          </ac:spMkLst>
        </pc:spChg>
        <pc:spChg chg="mod">
          <ac:chgData name="Cooper, Alison (STFC,DL,AST)" userId="10fbe303-8818-42e4-8b6d-3d55e496baf7" providerId="ADAL" clId="{ED43C37B-EA27-44C6-BE2A-484CDA4F8E52}" dt="2022-12-01T13:19:10.822" v="21" actId="108"/>
          <ac:spMkLst>
            <pc:docMk/>
            <pc:sldMk cId="2558370654" sldId="379"/>
            <ac:spMk id="22" creationId="{7AA5C5C8-DCB6-4AD9-A1FE-C40B1434ED6D}"/>
          </ac:spMkLst>
        </pc:spChg>
      </pc:sldChg>
      <pc:sldChg chg="modSp mod">
        <pc:chgData name="Cooper, Alison (STFC,DL,AST)" userId="10fbe303-8818-42e4-8b6d-3d55e496baf7" providerId="ADAL" clId="{ED43C37B-EA27-44C6-BE2A-484CDA4F8E52}" dt="2022-12-01T13:18:24.230" v="13" actId="2711"/>
        <pc:sldMkLst>
          <pc:docMk/>
          <pc:sldMk cId="242380775" sldId="380"/>
        </pc:sldMkLst>
        <pc:spChg chg="mod">
          <ac:chgData name="Cooper, Alison (STFC,DL,AST)" userId="10fbe303-8818-42e4-8b6d-3d55e496baf7" providerId="ADAL" clId="{ED43C37B-EA27-44C6-BE2A-484CDA4F8E52}" dt="2022-12-01T13:18:24.230" v="13" actId="2711"/>
          <ac:spMkLst>
            <pc:docMk/>
            <pc:sldMk cId="242380775" sldId="380"/>
            <ac:spMk id="21" creationId="{72D85AFD-EA74-4EFC-B017-6A1DFB6AC5F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A56C9-4C3A-4C45-874B-8E00DB9619EE}" type="datetimeFigureOut">
              <a:rPr lang="en-US" smtClean="0"/>
              <a:t>12/1/2022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18D09-BA4C-8643-BDFC-CA556F40B6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419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18D09-BA4C-8643-BDFC-CA556F40B60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962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227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2210704" y="3461657"/>
            <a:ext cx="1872931" cy="1622006"/>
          </a:xfrm>
          <a:custGeom>
            <a:avLst/>
            <a:gdLst>
              <a:gd name="connsiteX0" fmla="*/ 423201 w 3264912"/>
              <a:gd name="connsiteY0" fmla="*/ 1114882 h 2580892"/>
              <a:gd name="connsiteX1" fmla="*/ 1269601 w 3264912"/>
              <a:gd name="connsiteY1" fmla="*/ 1114882 h 2580892"/>
              <a:gd name="connsiteX2" fmla="*/ 1692802 w 3264912"/>
              <a:gd name="connsiteY2" fmla="*/ 1847887 h 2580892"/>
              <a:gd name="connsiteX3" fmla="*/ 1269601 w 3264912"/>
              <a:gd name="connsiteY3" fmla="*/ 2580892 h 2580892"/>
              <a:gd name="connsiteX4" fmla="*/ 423201 w 3264912"/>
              <a:gd name="connsiteY4" fmla="*/ 2580892 h 2580892"/>
              <a:gd name="connsiteX5" fmla="*/ 0 w 3264912"/>
              <a:gd name="connsiteY5" fmla="*/ 1847887 h 2580892"/>
              <a:gd name="connsiteX6" fmla="*/ 1798902 w 3264912"/>
              <a:gd name="connsiteY6" fmla="*/ 0 h 2580892"/>
              <a:gd name="connsiteX7" fmla="*/ 3264912 w 3264912"/>
              <a:gd name="connsiteY7" fmla="*/ 0 h 2580892"/>
              <a:gd name="connsiteX8" fmla="*/ 3264912 w 3264912"/>
              <a:gd name="connsiteY8" fmla="*/ 1692802 h 2580892"/>
              <a:gd name="connsiteX9" fmla="*/ 1798902 w 3264912"/>
              <a:gd name="connsiteY9" fmla="*/ 1692802 h 2580892"/>
              <a:gd name="connsiteX0" fmla="*/ 423201 w 3264912"/>
              <a:gd name="connsiteY0" fmla="*/ 1114882 h 2580892"/>
              <a:gd name="connsiteX1" fmla="*/ 1269601 w 3264912"/>
              <a:gd name="connsiteY1" fmla="*/ 1114882 h 2580892"/>
              <a:gd name="connsiteX2" fmla="*/ 1692802 w 3264912"/>
              <a:gd name="connsiteY2" fmla="*/ 1847887 h 2580892"/>
              <a:gd name="connsiteX3" fmla="*/ 1269601 w 3264912"/>
              <a:gd name="connsiteY3" fmla="*/ 2580892 h 2580892"/>
              <a:gd name="connsiteX4" fmla="*/ 423201 w 3264912"/>
              <a:gd name="connsiteY4" fmla="*/ 2580892 h 2580892"/>
              <a:gd name="connsiteX5" fmla="*/ 0 w 3264912"/>
              <a:gd name="connsiteY5" fmla="*/ 1847887 h 2580892"/>
              <a:gd name="connsiteX6" fmla="*/ 423201 w 3264912"/>
              <a:gd name="connsiteY6" fmla="*/ 1114882 h 2580892"/>
              <a:gd name="connsiteX7" fmla="*/ 1798902 w 3264912"/>
              <a:gd name="connsiteY7" fmla="*/ 1692802 h 2580892"/>
              <a:gd name="connsiteX8" fmla="*/ 3264912 w 3264912"/>
              <a:gd name="connsiteY8" fmla="*/ 0 h 2580892"/>
              <a:gd name="connsiteX9" fmla="*/ 3264912 w 3264912"/>
              <a:gd name="connsiteY9" fmla="*/ 1692802 h 2580892"/>
              <a:gd name="connsiteX10" fmla="*/ 1798902 w 3264912"/>
              <a:gd name="connsiteY10" fmla="*/ 1692802 h 2580892"/>
              <a:gd name="connsiteX0" fmla="*/ 423201 w 3264912"/>
              <a:gd name="connsiteY0" fmla="*/ 0 h 1466010"/>
              <a:gd name="connsiteX1" fmla="*/ 1269601 w 3264912"/>
              <a:gd name="connsiteY1" fmla="*/ 0 h 1466010"/>
              <a:gd name="connsiteX2" fmla="*/ 1692802 w 3264912"/>
              <a:gd name="connsiteY2" fmla="*/ 733005 h 1466010"/>
              <a:gd name="connsiteX3" fmla="*/ 1269601 w 3264912"/>
              <a:gd name="connsiteY3" fmla="*/ 1466010 h 1466010"/>
              <a:gd name="connsiteX4" fmla="*/ 423201 w 3264912"/>
              <a:gd name="connsiteY4" fmla="*/ 1466010 h 1466010"/>
              <a:gd name="connsiteX5" fmla="*/ 0 w 3264912"/>
              <a:gd name="connsiteY5" fmla="*/ 733005 h 1466010"/>
              <a:gd name="connsiteX6" fmla="*/ 423201 w 3264912"/>
              <a:gd name="connsiteY6" fmla="*/ 0 h 1466010"/>
              <a:gd name="connsiteX7" fmla="*/ 1798902 w 3264912"/>
              <a:gd name="connsiteY7" fmla="*/ 577920 h 1466010"/>
              <a:gd name="connsiteX8" fmla="*/ 3264912 w 3264912"/>
              <a:gd name="connsiteY8" fmla="*/ 577920 h 1466010"/>
              <a:gd name="connsiteX9" fmla="*/ 1798902 w 3264912"/>
              <a:gd name="connsiteY9" fmla="*/ 577920 h 1466010"/>
              <a:gd name="connsiteX0" fmla="*/ 423201 w 1692802"/>
              <a:gd name="connsiteY0" fmla="*/ 0 h 1466010"/>
              <a:gd name="connsiteX1" fmla="*/ 1269601 w 1692802"/>
              <a:gd name="connsiteY1" fmla="*/ 0 h 1466010"/>
              <a:gd name="connsiteX2" fmla="*/ 1692802 w 1692802"/>
              <a:gd name="connsiteY2" fmla="*/ 733005 h 1466010"/>
              <a:gd name="connsiteX3" fmla="*/ 1269601 w 1692802"/>
              <a:gd name="connsiteY3" fmla="*/ 1466010 h 1466010"/>
              <a:gd name="connsiteX4" fmla="*/ 423201 w 1692802"/>
              <a:gd name="connsiteY4" fmla="*/ 1466010 h 1466010"/>
              <a:gd name="connsiteX5" fmla="*/ 0 w 1692802"/>
              <a:gd name="connsiteY5" fmla="*/ 733005 h 1466010"/>
              <a:gd name="connsiteX6" fmla="*/ 423201 w 1692802"/>
              <a:gd name="connsiteY6" fmla="*/ 0 h 146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2802" h="1466010">
                <a:moveTo>
                  <a:pt x="423201" y="0"/>
                </a:moveTo>
                <a:lnTo>
                  <a:pt x="1269601" y="0"/>
                </a:lnTo>
                <a:lnTo>
                  <a:pt x="1692802" y="733005"/>
                </a:lnTo>
                <a:lnTo>
                  <a:pt x="1269601" y="1466010"/>
                </a:lnTo>
                <a:lnTo>
                  <a:pt x="423201" y="1466010"/>
                </a:lnTo>
                <a:lnTo>
                  <a:pt x="0" y="733005"/>
                </a:lnTo>
                <a:lnTo>
                  <a:pt x="423201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3683903" y="2617997"/>
            <a:ext cx="1872931" cy="1622006"/>
          </a:xfrm>
          <a:custGeom>
            <a:avLst/>
            <a:gdLst>
              <a:gd name="connsiteX0" fmla="*/ 423201 w 3264912"/>
              <a:gd name="connsiteY0" fmla="*/ 1114882 h 2580892"/>
              <a:gd name="connsiteX1" fmla="*/ 1269601 w 3264912"/>
              <a:gd name="connsiteY1" fmla="*/ 1114882 h 2580892"/>
              <a:gd name="connsiteX2" fmla="*/ 1692802 w 3264912"/>
              <a:gd name="connsiteY2" fmla="*/ 1847887 h 2580892"/>
              <a:gd name="connsiteX3" fmla="*/ 1269601 w 3264912"/>
              <a:gd name="connsiteY3" fmla="*/ 2580892 h 2580892"/>
              <a:gd name="connsiteX4" fmla="*/ 423201 w 3264912"/>
              <a:gd name="connsiteY4" fmla="*/ 2580892 h 2580892"/>
              <a:gd name="connsiteX5" fmla="*/ 0 w 3264912"/>
              <a:gd name="connsiteY5" fmla="*/ 1847887 h 2580892"/>
              <a:gd name="connsiteX6" fmla="*/ 1798902 w 3264912"/>
              <a:gd name="connsiteY6" fmla="*/ 0 h 2580892"/>
              <a:gd name="connsiteX7" fmla="*/ 3264912 w 3264912"/>
              <a:gd name="connsiteY7" fmla="*/ 0 h 2580892"/>
              <a:gd name="connsiteX8" fmla="*/ 3264912 w 3264912"/>
              <a:gd name="connsiteY8" fmla="*/ 1692802 h 2580892"/>
              <a:gd name="connsiteX9" fmla="*/ 1798902 w 3264912"/>
              <a:gd name="connsiteY9" fmla="*/ 1692802 h 2580892"/>
              <a:gd name="connsiteX0" fmla="*/ 423201 w 3264912"/>
              <a:gd name="connsiteY0" fmla="*/ 1114882 h 2580892"/>
              <a:gd name="connsiteX1" fmla="*/ 1269601 w 3264912"/>
              <a:gd name="connsiteY1" fmla="*/ 1114882 h 2580892"/>
              <a:gd name="connsiteX2" fmla="*/ 1692802 w 3264912"/>
              <a:gd name="connsiteY2" fmla="*/ 1847887 h 2580892"/>
              <a:gd name="connsiteX3" fmla="*/ 1269601 w 3264912"/>
              <a:gd name="connsiteY3" fmla="*/ 2580892 h 2580892"/>
              <a:gd name="connsiteX4" fmla="*/ 423201 w 3264912"/>
              <a:gd name="connsiteY4" fmla="*/ 2580892 h 2580892"/>
              <a:gd name="connsiteX5" fmla="*/ 0 w 3264912"/>
              <a:gd name="connsiteY5" fmla="*/ 1847887 h 2580892"/>
              <a:gd name="connsiteX6" fmla="*/ 423201 w 3264912"/>
              <a:gd name="connsiteY6" fmla="*/ 1114882 h 2580892"/>
              <a:gd name="connsiteX7" fmla="*/ 1798902 w 3264912"/>
              <a:gd name="connsiteY7" fmla="*/ 1692802 h 2580892"/>
              <a:gd name="connsiteX8" fmla="*/ 3264912 w 3264912"/>
              <a:gd name="connsiteY8" fmla="*/ 0 h 2580892"/>
              <a:gd name="connsiteX9" fmla="*/ 3264912 w 3264912"/>
              <a:gd name="connsiteY9" fmla="*/ 1692802 h 2580892"/>
              <a:gd name="connsiteX10" fmla="*/ 1798902 w 3264912"/>
              <a:gd name="connsiteY10" fmla="*/ 1692802 h 2580892"/>
              <a:gd name="connsiteX0" fmla="*/ 423201 w 3264912"/>
              <a:gd name="connsiteY0" fmla="*/ 0 h 1466010"/>
              <a:gd name="connsiteX1" fmla="*/ 1269601 w 3264912"/>
              <a:gd name="connsiteY1" fmla="*/ 0 h 1466010"/>
              <a:gd name="connsiteX2" fmla="*/ 1692802 w 3264912"/>
              <a:gd name="connsiteY2" fmla="*/ 733005 h 1466010"/>
              <a:gd name="connsiteX3" fmla="*/ 1269601 w 3264912"/>
              <a:gd name="connsiteY3" fmla="*/ 1466010 h 1466010"/>
              <a:gd name="connsiteX4" fmla="*/ 423201 w 3264912"/>
              <a:gd name="connsiteY4" fmla="*/ 1466010 h 1466010"/>
              <a:gd name="connsiteX5" fmla="*/ 0 w 3264912"/>
              <a:gd name="connsiteY5" fmla="*/ 733005 h 1466010"/>
              <a:gd name="connsiteX6" fmla="*/ 423201 w 3264912"/>
              <a:gd name="connsiteY6" fmla="*/ 0 h 1466010"/>
              <a:gd name="connsiteX7" fmla="*/ 1798902 w 3264912"/>
              <a:gd name="connsiteY7" fmla="*/ 577920 h 1466010"/>
              <a:gd name="connsiteX8" fmla="*/ 3264912 w 3264912"/>
              <a:gd name="connsiteY8" fmla="*/ 577920 h 1466010"/>
              <a:gd name="connsiteX9" fmla="*/ 1798902 w 3264912"/>
              <a:gd name="connsiteY9" fmla="*/ 577920 h 1466010"/>
              <a:gd name="connsiteX0" fmla="*/ 423201 w 1692802"/>
              <a:gd name="connsiteY0" fmla="*/ 0 h 1466010"/>
              <a:gd name="connsiteX1" fmla="*/ 1269601 w 1692802"/>
              <a:gd name="connsiteY1" fmla="*/ 0 h 1466010"/>
              <a:gd name="connsiteX2" fmla="*/ 1692802 w 1692802"/>
              <a:gd name="connsiteY2" fmla="*/ 733005 h 1466010"/>
              <a:gd name="connsiteX3" fmla="*/ 1269601 w 1692802"/>
              <a:gd name="connsiteY3" fmla="*/ 1466010 h 1466010"/>
              <a:gd name="connsiteX4" fmla="*/ 423201 w 1692802"/>
              <a:gd name="connsiteY4" fmla="*/ 1466010 h 1466010"/>
              <a:gd name="connsiteX5" fmla="*/ 0 w 1692802"/>
              <a:gd name="connsiteY5" fmla="*/ 733005 h 1466010"/>
              <a:gd name="connsiteX6" fmla="*/ 423201 w 1692802"/>
              <a:gd name="connsiteY6" fmla="*/ 0 h 146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2802" h="1466010">
                <a:moveTo>
                  <a:pt x="423201" y="0"/>
                </a:moveTo>
                <a:lnTo>
                  <a:pt x="1269601" y="0"/>
                </a:lnTo>
                <a:lnTo>
                  <a:pt x="1692802" y="733005"/>
                </a:lnTo>
                <a:lnTo>
                  <a:pt x="1269601" y="1466010"/>
                </a:lnTo>
                <a:lnTo>
                  <a:pt x="423201" y="1466010"/>
                </a:lnTo>
                <a:lnTo>
                  <a:pt x="0" y="733005"/>
                </a:lnTo>
                <a:lnTo>
                  <a:pt x="423201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 hasCustomPrompt="1"/>
          </p:nvPr>
        </p:nvSpPr>
        <p:spPr>
          <a:xfrm>
            <a:off x="3683903" y="4316169"/>
            <a:ext cx="1872931" cy="1622006"/>
          </a:xfrm>
          <a:custGeom>
            <a:avLst/>
            <a:gdLst>
              <a:gd name="connsiteX0" fmla="*/ 423201 w 3264912"/>
              <a:gd name="connsiteY0" fmla="*/ 1114882 h 2580892"/>
              <a:gd name="connsiteX1" fmla="*/ 1269601 w 3264912"/>
              <a:gd name="connsiteY1" fmla="*/ 1114882 h 2580892"/>
              <a:gd name="connsiteX2" fmla="*/ 1692802 w 3264912"/>
              <a:gd name="connsiteY2" fmla="*/ 1847887 h 2580892"/>
              <a:gd name="connsiteX3" fmla="*/ 1269601 w 3264912"/>
              <a:gd name="connsiteY3" fmla="*/ 2580892 h 2580892"/>
              <a:gd name="connsiteX4" fmla="*/ 423201 w 3264912"/>
              <a:gd name="connsiteY4" fmla="*/ 2580892 h 2580892"/>
              <a:gd name="connsiteX5" fmla="*/ 0 w 3264912"/>
              <a:gd name="connsiteY5" fmla="*/ 1847887 h 2580892"/>
              <a:gd name="connsiteX6" fmla="*/ 1798902 w 3264912"/>
              <a:gd name="connsiteY6" fmla="*/ 0 h 2580892"/>
              <a:gd name="connsiteX7" fmla="*/ 3264912 w 3264912"/>
              <a:gd name="connsiteY7" fmla="*/ 0 h 2580892"/>
              <a:gd name="connsiteX8" fmla="*/ 3264912 w 3264912"/>
              <a:gd name="connsiteY8" fmla="*/ 1692802 h 2580892"/>
              <a:gd name="connsiteX9" fmla="*/ 1798902 w 3264912"/>
              <a:gd name="connsiteY9" fmla="*/ 1692802 h 2580892"/>
              <a:gd name="connsiteX0" fmla="*/ 423201 w 3264912"/>
              <a:gd name="connsiteY0" fmla="*/ 1114882 h 2580892"/>
              <a:gd name="connsiteX1" fmla="*/ 1269601 w 3264912"/>
              <a:gd name="connsiteY1" fmla="*/ 1114882 h 2580892"/>
              <a:gd name="connsiteX2" fmla="*/ 1692802 w 3264912"/>
              <a:gd name="connsiteY2" fmla="*/ 1847887 h 2580892"/>
              <a:gd name="connsiteX3" fmla="*/ 1269601 w 3264912"/>
              <a:gd name="connsiteY3" fmla="*/ 2580892 h 2580892"/>
              <a:gd name="connsiteX4" fmla="*/ 423201 w 3264912"/>
              <a:gd name="connsiteY4" fmla="*/ 2580892 h 2580892"/>
              <a:gd name="connsiteX5" fmla="*/ 0 w 3264912"/>
              <a:gd name="connsiteY5" fmla="*/ 1847887 h 2580892"/>
              <a:gd name="connsiteX6" fmla="*/ 423201 w 3264912"/>
              <a:gd name="connsiteY6" fmla="*/ 1114882 h 2580892"/>
              <a:gd name="connsiteX7" fmla="*/ 1798902 w 3264912"/>
              <a:gd name="connsiteY7" fmla="*/ 1692802 h 2580892"/>
              <a:gd name="connsiteX8" fmla="*/ 3264912 w 3264912"/>
              <a:gd name="connsiteY8" fmla="*/ 0 h 2580892"/>
              <a:gd name="connsiteX9" fmla="*/ 3264912 w 3264912"/>
              <a:gd name="connsiteY9" fmla="*/ 1692802 h 2580892"/>
              <a:gd name="connsiteX10" fmla="*/ 1798902 w 3264912"/>
              <a:gd name="connsiteY10" fmla="*/ 1692802 h 2580892"/>
              <a:gd name="connsiteX0" fmla="*/ 423201 w 3264912"/>
              <a:gd name="connsiteY0" fmla="*/ 0 h 1466010"/>
              <a:gd name="connsiteX1" fmla="*/ 1269601 w 3264912"/>
              <a:gd name="connsiteY1" fmla="*/ 0 h 1466010"/>
              <a:gd name="connsiteX2" fmla="*/ 1692802 w 3264912"/>
              <a:gd name="connsiteY2" fmla="*/ 733005 h 1466010"/>
              <a:gd name="connsiteX3" fmla="*/ 1269601 w 3264912"/>
              <a:gd name="connsiteY3" fmla="*/ 1466010 h 1466010"/>
              <a:gd name="connsiteX4" fmla="*/ 423201 w 3264912"/>
              <a:gd name="connsiteY4" fmla="*/ 1466010 h 1466010"/>
              <a:gd name="connsiteX5" fmla="*/ 0 w 3264912"/>
              <a:gd name="connsiteY5" fmla="*/ 733005 h 1466010"/>
              <a:gd name="connsiteX6" fmla="*/ 423201 w 3264912"/>
              <a:gd name="connsiteY6" fmla="*/ 0 h 1466010"/>
              <a:gd name="connsiteX7" fmla="*/ 1798902 w 3264912"/>
              <a:gd name="connsiteY7" fmla="*/ 577920 h 1466010"/>
              <a:gd name="connsiteX8" fmla="*/ 3264912 w 3264912"/>
              <a:gd name="connsiteY8" fmla="*/ 577920 h 1466010"/>
              <a:gd name="connsiteX9" fmla="*/ 1798902 w 3264912"/>
              <a:gd name="connsiteY9" fmla="*/ 577920 h 1466010"/>
              <a:gd name="connsiteX0" fmla="*/ 423201 w 1692802"/>
              <a:gd name="connsiteY0" fmla="*/ 0 h 1466010"/>
              <a:gd name="connsiteX1" fmla="*/ 1269601 w 1692802"/>
              <a:gd name="connsiteY1" fmla="*/ 0 h 1466010"/>
              <a:gd name="connsiteX2" fmla="*/ 1692802 w 1692802"/>
              <a:gd name="connsiteY2" fmla="*/ 733005 h 1466010"/>
              <a:gd name="connsiteX3" fmla="*/ 1269601 w 1692802"/>
              <a:gd name="connsiteY3" fmla="*/ 1466010 h 1466010"/>
              <a:gd name="connsiteX4" fmla="*/ 423201 w 1692802"/>
              <a:gd name="connsiteY4" fmla="*/ 1466010 h 1466010"/>
              <a:gd name="connsiteX5" fmla="*/ 0 w 1692802"/>
              <a:gd name="connsiteY5" fmla="*/ 733005 h 1466010"/>
              <a:gd name="connsiteX6" fmla="*/ 423201 w 1692802"/>
              <a:gd name="connsiteY6" fmla="*/ 0 h 146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2802" h="1466010">
                <a:moveTo>
                  <a:pt x="423201" y="0"/>
                </a:moveTo>
                <a:lnTo>
                  <a:pt x="1269601" y="0"/>
                </a:lnTo>
                <a:lnTo>
                  <a:pt x="1692802" y="733005"/>
                </a:lnTo>
                <a:lnTo>
                  <a:pt x="1269601" y="1466010"/>
                </a:lnTo>
                <a:lnTo>
                  <a:pt x="423201" y="1466010"/>
                </a:lnTo>
                <a:lnTo>
                  <a:pt x="0" y="733005"/>
                </a:lnTo>
                <a:lnTo>
                  <a:pt x="423201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6615789" y="2617997"/>
            <a:ext cx="1872931" cy="1622006"/>
          </a:xfrm>
          <a:custGeom>
            <a:avLst/>
            <a:gdLst>
              <a:gd name="connsiteX0" fmla="*/ 423201 w 3264912"/>
              <a:gd name="connsiteY0" fmla="*/ 1114882 h 2580892"/>
              <a:gd name="connsiteX1" fmla="*/ 1269601 w 3264912"/>
              <a:gd name="connsiteY1" fmla="*/ 1114882 h 2580892"/>
              <a:gd name="connsiteX2" fmla="*/ 1692802 w 3264912"/>
              <a:gd name="connsiteY2" fmla="*/ 1847887 h 2580892"/>
              <a:gd name="connsiteX3" fmla="*/ 1269601 w 3264912"/>
              <a:gd name="connsiteY3" fmla="*/ 2580892 h 2580892"/>
              <a:gd name="connsiteX4" fmla="*/ 423201 w 3264912"/>
              <a:gd name="connsiteY4" fmla="*/ 2580892 h 2580892"/>
              <a:gd name="connsiteX5" fmla="*/ 0 w 3264912"/>
              <a:gd name="connsiteY5" fmla="*/ 1847887 h 2580892"/>
              <a:gd name="connsiteX6" fmla="*/ 1798902 w 3264912"/>
              <a:gd name="connsiteY6" fmla="*/ 0 h 2580892"/>
              <a:gd name="connsiteX7" fmla="*/ 3264912 w 3264912"/>
              <a:gd name="connsiteY7" fmla="*/ 0 h 2580892"/>
              <a:gd name="connsiteX8" fmla="*/ 3264912 w 3264912"/>
              <a:gd name="connsiteY8" fmla="*/ 1692802 h 2580892"/>
              <a:gd name="connsiteX9" fmla="*/ 1798902 w 3264912"/>
              <a:gd name="connsiteY9" fmla="*/ 1692802 h 2580892"/>
              <a:gd name="connsiteX0" fmla="*/ 423201 w 3264912"/>
              <a:gd name="connsiteY0" fmla="*/ 1114882 h 2580892"/>
              <a:gd name="connsiteX1" fmla="*/ 1269601 w 3264912"/>
              <a:gd name="connsiteY1" fmla="*/ 1114882 h 2580892"/>
              <a:gd name="connsiteX2" fmla="*/ 1692802 w 3264912"/>
              <a:gd name="connsiteY2" fmla="*/ 1847887 h 2580892"/>
              <a:gd name="connsiteX3" fmla="*/ 1269601 w 3264912"/>
              <a:gd name="connsiteY3" fmla="*/ 2580892 h 2580892"/>
              <a:gd name="connsiteX4" fmla="*/ 423201 w 3264912"/>
              <a:gd name="connsiteY4" fmla="*/ 2580892 h 2580892"/>
              <a:gd name="connsiteX5" fmla="*/ 0 w 3264912"/>
              <a:gd name="connsiteY5" fmla="*/ 1847887 h 2580892"/>
              <a:gd name="connsiteX6" fmla="*/ 423201 w 3264912"/>
              <a:gd name="connsiteY6" fmla="*/ 1114882 h 2580892"/>
              <a:gd name="connsiteX7" fmla="*/ 1798902 w 3264912"/>
              <a:gd name="connsiteY7" fmla="*/ 1692802 h 2580892"/>
              <a:gd name="connsiteX8" fmla="*/ 3264912 w 3264912"/>
              <a:gd name="connsiteY8" fmla="*/ 0 h 2580892"/>
              <a:gd name="connsiteX9" fmla="*/ 3264912 w 3264912"/>
              <a:gd name="connsiteY9" fmla="*/ 1692802 h 2580892"/>
              <a:gd name="connsiteX10" fmla="*/ 1798902 w 3264912"/>
              <a:gd name="connsiteY10" fmla="*/ 1692802 h 2580892"/>
              <a:gd name="connsiteX0" fmla="*/ 423201 w 3264912"/>
              <a:gd name="connsiteY0" fmla="*/ 0 h 1466010"/>
              <a:gd name="connsiteX1" fmla="*/ 1269601 w 3264912"/>
              <a:gd name="connsiteY1" fmla="*/ 0 h 1466010"/>
              <a:gd name="connsiteX2" fmla="*/ 1692802 w 3264912"/>
              <a:gd name="connsiteY2" fmla="*/ 733005 h 1466010"/>
              <a:gd name="connsiteX3" fmla="*/ 1269601 w 3264912"/>
              <a:gd name="connsiteY3" fmla="*/ 1466010 h 1466010"/>
              <a:gd name="connsiteX4" fmla="*/ 423201 w 3264912"/>
              <a:gd name="connsiteY4" fmla="*/ 1466010 h 1466010"/>
              <a:gd name="connsiteX5" fmla="*/ 0 w 3264912"/>
              <a:gd name="connsiteY5" fmla="*/ 733005 h 1466010"/>
              <a:gd name="connsiteX6" fmla="*/ 423201 w 3264912"/>
              <a:gd name="connsiteY6" fmla="*/ 0 h 1466010"/>
              <a:gd name="connsiteX7" fmla="*/ 1798902 w 3264912"/>
              <a:gd name="connsiteY7" fmla="*/ 577920 h 1466010"/>
              <a:gd name="connsiteX8" fmla="*/ 3264912 w 3264912"/>
              <a:gd name="connsiteY8" fmla="*/ 577920 h 1466010"/>
              <a:gd name="connsiteX9" fmla="*/ 1798902 w 3264912"/>
              <a:gd name="connsiteY9" fmla="*/ 577920 h 1466010"/>
              <a:gd name="connsiteX0" fmla="*/ 423201 w 1692802"/>
              <a:gd name="connsiteY0" fmla="*/ 0 h 1466010"/>
              <a:gd name="connsiteX1" fmla="*/ 1269601 w 1692802"/>
              <a:gd name="connsiteY1" fmla="*/ 0 h 1466010"/>
              <a:gd name="connsiteX2" fmla="*/ 1692802 w 1692802"/>
              <a:gd name="connsiteY2" fmla="*/ 733005 h 1466010"/>
              <a:gd name="connsiteX3" fmla="*/ 1269601 w 1692802"/>
              <a:gd name="connsiteY3" fmla="*/ 1466010 h 1466010"/>
              <a:gd name="connsiteX4" fmla="*/ 423201 w 1692802"/>
              <a:gd name="connsiteY4" fmla="*/ 1466010 h 1466010"/>
              <a:gd name="connsiteX5" fmla="*/ 0 w 1692802"/>
              <a:gd name="connsiteY5" fmla="*/ 733005 h 1466010"/>
              <a:gd name="connsiteX6" fmla="*/ 423201 w 1692802"/>
              <a:gd name="connsiteY6" fmla="*/ 0 h 146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2802" h="1466010">
                <a:moveTo>
                  <a:pt x="423201" y="0"/>
                </a:moveTo>
                <a:lnTo>
                  <a:pt x="1269601" y="0"/>
                </a:lnTo>
                <a:lnTo>
                  <a:pt x="1692802" y="733005"/>
                </a:lnTo>
                <a:lnTo>
                  <a:pt x="1269601" y="1466010"/>
                </a:lnTo>
                <a:lnTo>
                  <a:pt x="423201" y="1466010"/>
                </a:lnTo>
                <a:lnTo>
                  <a:pt x="0" y="733005"/>
                </a:lnTo>
                <a:lnTo>
                  <a:pt x="423201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7" hasCustomPrompt="1"/>
          </p:nvPr>
        </p:nvSpPr>
        <p:spPr>
          <a:xfrm>
            <a:off x="6623046" y="4316169"/>
            <a:ext cx="1872931" cy="1622006"/>
          </a:xfrm>
          <a:custGeom>
            <a:avLst/>
            <a:gdLst>
              <a:gd name="connsiteX0" fmla="*/ 423201 w 3264912"/>
              <a:gd name="connsiteY0" fmla="*/ 1114882 h 2580892"/>
              <a:gd name="connsiteX1" fmla="*/ 1269601 w 3264912"/>
              <a:gd name="connsiteY1" fmla="*/ 1114882 h 2580892"/>
              <a:gd name="connsiteX2" fmla="*/ 1692802 w 3264912"/>
              <a:gd name="connsiteY2" fmla="*/ 1847887 h 2580892"/>
              <a:gd name="connsiteX3" fmla="*/ 1269601 w 3264912"/>
              <a:gd name="connsiteY3" fmla="*/ 2580892 h 2580892"/>
              <a:gd name="connsiteX4" fmla="*/ 423201 w 3264912"/>
              <a:gd name="connsiteY4" fmla="*/ 2580892 h 2580892"/>
              <a:gd name="connsiteX5" fmla="*/ 0 w 3264912"/>
              <a:gd name="connsiteY5" fmla="*/ 1847887 h 2580892"/>
              <a:gd name="connsiteX6" fmla="*/ 1798902 w 3264912"/>
              <a:gd name="connsiteY6" fmla="*/ 0 h 2580892"/>
              <a:gd name="connsiteX7" fmla="*/ 3264912 w 3264912"/>
              <a:gd name="connsiteY7" fmla="*/ 0 h 2580892"/>
              <a:gd name="connsiteX8" fmla="*/ 3264912 w 3264912"/>
              <a:gd name="connsiteY8" fmla="*/ 1692802 h 2580892"/>
              <a:gd name="connsiteX9" fmla="*/ 1798902 w 3264912"/>
              <a:gd name="connsiteY9" fmla="*/ 1692802 h 2580892"/>
              <a:gd name="connsiteX0" fmla="*/ 423201 w 3264912"/>
              <a:gd name="connsiteY0" fmla="*/ 1114882 h 2580892"/>
              <a:gd name="connsiteX1" fmla="*/ 1269601 w 3264912"/>
              <a:gd name="connsiteY1" fmla="*/ 1114882 h 2580892"/>
              <a:gd name="connsiteX2" fmla="*/ 1692802 w 3264912"/>
              <a:gd name="connsiteY2" fmla="*/ 1847887 h 2580892"/>
              <a:gd name="connsiteX3" fmla="*/ 1269601 w 3264912"/>
              <a:gd name="connsiteY3" fmla="*/ 2580892 h 2580892"/>
              <a:gd name="connsiteX4" fmla="*/ 423201 w 3264912"/>
              <a:gd name="connsiteY4" fmla="*/ 2580892 h 2580892"/>
              <a:gd name="connsiteX5" fmla="*/ 0 w 3264912"/>
              <a:gd name="connsiteY5" fmla="*/ 1847887 h 2580892"/>
              <a:gd name="connsiteX6" fmla="*/ 423201 w 3264912"/>
              <a:gd name="connsiteY6" fmla="*/ 1114882 h 2580892"/>
              <a:gd name="connsiteX7" fmla="*/ 1798902 w 3264912"/>
              <a:gd name="connsiteY7" fmla="*/ 1692802 h 2580892"/>
              <a:gd name="connsiteX8" fmla="*/ 3264912 w 3264912"/>
              <a:gd name="connsiteY8" fmla="*/ 0 h 2580892"/>
              <a:gd name="connsiteX9" fmla="*/ 3264912 w 3264912"/>
              <a:gd name="connsiteY9" fmla="*/ 1692802 h 2580892"/>
              <a:gd name="connsiteX10" fmla="*/ 1798902 w 3264912"/>
              <a:gd name="connsiteY10" fmla="*/ 1692802 h 2580892"/>
              <a:gd name="connsiteX0" fmla="*/ 423201 w 3264912"/>
              <a:gd name="connsiteY0" fmla="*/ 0 h 1466010"/>
              <a:gd name="connsiteX1" fmla="*/ 1269601 w 3264912"/>
              <a:gd name="connsiteY1" fmla="*/ 0 h 1466010"/>
              <a:gd name="connsiteX2" fmla="*/ 1692802 w 3264912"/>
              <a:gd name="connsiteY2" fmla="*/ 733005 h 1466010"/>
              <a:gd name="connsiteX3" fmla="*/ 1269601 w 3264912"/>
              <a:gd name="connsiteY3" fmla="*/ 1466010 h 1466010"/>
              <a:gd name="connsiteX4" fmla="*/ 423201 w 3264912"/>
              <a:gd name="connsiteY4" fmla="*/ 1466010 h 1466010"/>
              <a:gd name="connsiteX5" fmla="*/ 0 w 3264912"/>
              <a:gd name="connsiteY5" fmla="*/ 733005 h 1466010"/>
              <a:gd name="connsiteX6" fmla="*/ 423201 w 3264912"/>
              <a:gd name="connsiteY6" fmla="*/ 0 h 1466010"/>
              <a:gd name="connsiteX7" fmla="*/ 1798902 w 3264912"/>
              <a:gd name="connsiteY7" fmla="*/ 577920 h 1466010"/>
              <a:gd name="connsiteX8" fmla="*/ 3264912 w 3264912"/>
              <a:gd name="connsiteY8" fmla="*/ 577920 h 1466010"/>
              <a:gd name="connsiteX9" fmla="*/ 1798902 w 3264912"/>
              <a:gd name="connsiteY9" fmla="*/ 577920 h 1466010"/>
              <a:gd name="connsiteX0" fmla="*/ 423201 w 1692802"/>
              <a:gd name="connsiteY0" fmla="*/ 0 h 1466010"/>
              <a:gd name="connsiteX1" fmla="*/ 1269601 w 1692802"/>
              <a:gd name="connsiteY1" fmla="*/ 0 h 1466010"/>
              <a:gd name="connsiteX2" fmla="*/ 1692802 w 1692802"/>
              <a:gd name="connsiteY2" fmla="*/ 733005 h 1466010"/>
              <a:gd name="connsiteX3" fmla="*/ 1269601 w 1692802"/>
              <a:gd name="connsiteY3" fmla="*/ 1466010 h 1466010"/>
              <a:gd name="connsiteX4" fmla="*/ 423201 w 1692802"/>
              <a:gd name="connsiteY4" fmla="*/ 1466010 h 1466010"/>
              <a:gd name="connsiteX5" fmla="*/ 0 w 1692802"/>
              <a:gd name="connsiteY5" fmla="*/ 733005 h 1466010"/>
              <a:gd name="connsiteX6" fmla="*/ 423201 w 1692802"/>
              <a:gd name="connsiteY6" fmla="*/ 0 h 146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2802" h="1466010">
                <a:moveTo>
                  <a:pt x="423201" y="0"/>
                </a:moveTo>
                <a:lnTo>
                  <a:pt x="1269601" y="0"/>
                </a:lnTo>
                <a:lnTo>
                  <a:pt x="1692802" y="733005"/>
                </a:lnTo>
                <a:lnTo>
                  <a:pt x="1269601" y="1466010"/>
                </a:lnTo>
                <a:lnTo>
                  <a:pt x="423201" y="1466010"/>
                </a:lnTo>
                <a:lnTo>
                  <a:pt x="0" y="733005"/>
                </a:lnTo>
                <a:lnTo>
                  <a:pt x="423201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8" hasCustomPrompt="1"/>
          </p:nvPr>
        </p:nvSpPr>
        <p:spPr>
          <a:xfrm>
            <a:off x="8104571" y="3461657"/>
            <a:ext cx="1872931" cy="1622006"/>
          </a:xfrm>
          <a:custGeom>
            <a:avLst/>
            <a:gdLst>
              <a:gd name="connsiteX0" fmla="*/ 423201 w 3264912"/>
              <a:gd name="connsiteY0" fmla="*/ 1114882 h 2580892"/>
              <a:gd name="connsiteX1" fmla="*/ 1269601 w 3264912"/>
              <a:gd name="connsiteY1" fmla="*/ 1114882 h 2580892"/>
              <a:gd name="connsiteX2" fmla="*/ 1692802 w 3264912"/>
              <a:gd name="connsiteY2" fmla="*/ 1847887 h 2580892"/>
              <a:gd name="connsiteX3" fmla="*/ 1269601 w 3264912"/>
              <a:gd name="connsiteY3" fmla="*/ 2580892 h 2580892"/>
              <a:gd name="connsiteX4" fmla="*/ 423201 w 3264912"/>
              <a:gd name="connsiteY4" fmla="*/ 2580892 h 2580892"/>
              <a:gd name="connsiteX5" fmla="*/ 0 w 3264912"/>
              <a:gd name="connsiteY5" fmla="*/ 1847887 h 2580892"/>
              <a:gd name="connsiteX6" fmla="*/ 1798902 w 3264912"/>
              <a:gd name="connsiteY6" fmla="*/ 0 h 2580892"/>
              <a:gd name="connsiteX7" fmla="*/ 3264912 w 3264912"/>
              <a:gd name="connsiteY7" fmla="*/ 0 h 2580892"/>
              <a:gd name="connsiteX8" fmla="*/ 3264912 w 3264912"/>
              <a:gd name="connsiteY8" fmla="*/ 1692802 h 2580892"/>
              <a:gd name="connsiteX9" fmla="*/ 1798902 w 3264912"/>
              <a:gd name="connsiteY9" fmla="*/ 1692802 h 2580892"/>
              <a:gd name="connsiteX0" fmla="*/ 423201 w 3264912"/>
              <a:gd name="connsiteY0" fmla="*/ 1114882 h 2580892"/>
              <a:gd name="connsiteX1" fmla="*/ 1269601 w 3264912"/>
              <a:gd name="connsiteY1" fmla="*/ 1114882 h 2580892"/>
              <a:gd name="connsiteX2" fmla="*/ 1692802 w 3264912"/>
              <a:gd name="connsiteY2" fmla="*/ 1847887 h 2580892"/>
              <a:gd name="connsiteX3" fmla="*/ 1269601 w 3264912"/>
              <a:gd name="connsiteY3" fmla="*/ 2580892 h 2580892"/>
              <a:gd name="connsiteX4" fmla="*/ 423201 w 3264912"/>
              <a:gd name="connsiteY4" fmla="*/ 2580892 h 2580892"/>
              <a:gd name="connsiteX5" fmla="*/ 0 w 3264912"/>
              <a:gd name="connsiteY5" fmla="*/ 1847887 h 2580892"/>
              <a:gd name="connsiteX6" fmla="*/ 423201 w 3264912"/>
              <a:gd name="connsiteY6" fmla="*/ 1114882 h 2580892"/>
              <a:gd name="connsiteX7" fmla="*/ 1798902 w 3264912"/>
              <a:gd name="connsiteY7" fmla="*/ 1692802 h 2580892"/>
              <a:gd name="connsiteX8" fmla="*/ 3264912 w 3264912"/>
              <a:gd name="connsiteY8" fmla="*/ 0 h 2580892"/>
              <a:gd name="connsiteX9" fmla="*/ 3264912 w 3264912"/>
              <a:gd name="connsiteY9" fmla="*/ 1692802 h 2580892"/>
              <a:gd name="connsiteX10" fmla="*/ 1798902 w 3264912"/>
              <a:gd name="connsiteY10" fmla="*/ 1692802 h 2580892"/>
              <a:gd name="connsiteX0" fmla="*/ 423201 w 3264912"/>
              <a:gd name="connsiteY0" fmla="*/ 0 h 1466010"/>
              <a:gd name="connsiteX1" fmla="*/ 1269601 w 3264912"/>
              <a:gd name="connsiteY1" fmla="*/ 0 h 1466010"/>
              <a:gd name="connsiteX2" fmla="*/ 1692802 w 3264912"/>
              <a:gd name="connsiteY2" fmla="*/ 733005 h 1466010"/>
              <a:gd name="connsiteX3" fmla="*/ 1269601 w 3264912"/>
              <a:gd name="connsiteY3" fmla="*/ 1466010 h 1466010"/>
              <a:gd name="connsiteX4" fmla="*/ 423201 w 3264912"/>
              <a:gd name="connsiteY4" fmla="*/ 1466010 h 1466010"/>
              <a:gd name="connsiteX5" fmla="*/ 0 w 3264912"/>
              <a:gd name="connsiteY5" fmla="*/ 733005 h 1466010"/>
              <a:gd name="connsiteX6" fmla="*/ 423201 w 3264912"/>
              <a:gd name="connsiteY6" fmla="*/ 0 h 1466010"/>
              <a:gd name="connsiteX7" fmla="*/ 1798902 w 3264912"/>
              <a:gd name="connsiteY7" fmla="*/ 577920 h 1466010"/>
              <a:gd name="connsiteX8" fmla="*/ 3264912 w 3264912"/>
              <a:gd name="connsiteY8" fmla="*/ 577920 h 1466010"/>
              <a:gd name="connsiteX9" fmla="*/ 1798902 w 3264912"/>
              <a:gd name="connsiteY9" fmla="*/ 577920 h 1466010"/>
              <a:gd name="connsiteX0" fmla="*/ 423201 w 1692802"/>
              <a:gd name="connsiteY0" fmla="*/ 0 h 1466010"/>
              <a:gd name="connsiteX1" fmla="*/ 1269601 w 1692802"/>
              <a:gd name="connsiteY1" fmla="*/ 0 h 1466010"/>
              <a:gd name="connsiteX2" fmla="*/ 1692802 w 1692802"/>
              <a:gd name="connsiteY2" fmla="*/ 733005 h 1466010"/>
              <a:gd name="connsiteX3" fmla="*/ 1269601 w 1692802"/>
              <a:gd name="connsiteY3" fmla="*/ 1466010 h 1466010"/>
              <a:gd name="connsiteX4" fmla="*/ 423201 w 1692802"/>
              <a:gd name="connsiteY4" fmla="*/ 1466010 h 1466010"/>
              <a:gd name="connsiteX5" fmla="*/ 0 w 1692802"/>
              <a:gd name="connsiteY5" fmla="*/ 733005 h 1466010"/>
              <a:gd name="connsiteX6" fmla="*/ 423201 w 1692802"/>
              <a:gd name="connsiteY6" fmla="*/ 0 h 146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2802" h="1466010">
                <a:moveTo>
                  <a:pt x="423201" y="0"/>
                </a:moveTo>
                <a:lnTo>
                  <a:pt x="1269601" y="0"/>
                </a:lnTo>
                <a:lnTo>
                  <a:pt x="1692802" y="733005"/>
                </a:lnTo>
                <a:lnTo>
                  <a:pt x="1269601" y="1466010"/>
                </a:lnTo>
                <a:lnTo>
                  <a:pt x="423201" y="1466010"/>
                </a:lnTo>
                <a:lnTo>
                  <a:pt x="0" y="733005"/>
                </a:lnTo>
                <a:lnTo>
                  <a:pt x="423201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9" hasCustomPrompt="1"/>
          </p:nvPr>
        </p:nvSpPr>
        <p:spPr>
          <a:xfrm>
            <a:off x="9578840" y="2617997"/>
            <a:ext cx="1872931" cy="1622006"/>
          </a:xfrm>
          <a:custGeom>
            <a:avLst/>
            <a:gdLst>
              <a:gd name="connsiteX0" fmla="*/ 423201 w 3264912"/>
              <a:gd name="connsiteY0" fmla="*/ 1114882 h 2580892"/>
              <a:gd name="connsiteX1" fmla="*/ 1269601 w 3264912"/>
              <a:gd name="connsiteY1" fmla="*/ 1114882 h 2580892"/>
              <a:gd name="connsiteX2" fmla="*/ 1692802 w 3264912"/>
              <a:gd name="connsiteY2" fmla="*/ 1847887 h 2580892"/>
              <a:gd name="connsiteX3" fmla="*/ 1269601 w 3264912"/>
              <a:gd name="connsiteY3" fmla="*/ 2580892 h 2580892"/>
              <a:gd name="connsiteX4" fmla="*/ 423201 w 3264912"/>
              <a:gd name="connsiteY4" fmla="*/ 2580892 h 2580892"/>
              <a:gd name="connsiteX5" fmla="*/ 0 w 3264912"/>
              <a:gd name="connsiteY5" fmla="*/ 1847887 h 2580892"/>
              <a:gd name="connsiteX6" fmla="*/ 1798902 w 3264912"/>
              <a:gd name="connsiteY6" fmla="*/ 0 h 2580892"/>
              <a:gd name="connsiteX7" fmla="*/ 3264912 w 3264912"/>
              <a:gd name="connsiteY7" fmla="*/ 0 h 2580892"/>
              <a:gd name="connsiteX8" fmla="*/ 3264912 w 3264912"/>
              <a:gd name="connsiteY8" fmla="*/ 1692802 h 2580892"/>
              <a:gd name="connsiteX9" fmla="*/ 1798902 w 3264912"/>
              <a:gd name="connsiteY9" fmla="*/ 1692802 h 2580892"/>
              <a:gd name="connsiteX0" fmla="*/ 423201 w 3264912"/>
              <a:gd name="connsiteY0" fmla="*/ 1114882 h 2580892"/>
              <a:gd name="connsiteX1" fmla="*/ 1269601 w 3264912"/>
              <a:gd name="connsiteY1" fmla="*/ 1114882 h 2580892"/>
              <a:gd name="connsiteX2" fmla="*/ 1692802 w 3264912"/>
              <a:gd name="connsiteY2" fmla="*/ 1847887 h 2580892"/>
              <a:gd name="connsiteX3" fmla="*/ 1269601 w 3264912"/>
              <a:gd name="connsiteY3" fmla="*/ 2580892 h 2580892"/>
              <a:gd name="connsiteX4" fmla="*/ 423201 w 3264912"/>
              <a:gd name="connsiteY4" fmla="*/ 2580892 h 2580892"/>
              <a:gd name="connsiteX5" fmla="*/ 0 w 3264912"/>
              <a:gd name="connsiteY5" fmla="*/ 1847887 h 2580892"/>
              <a:gd name="connsiteX6" fmla="*/ 423201 w 3264912"/>
              <a:gd name="connsiteY6" fmla="*/ 1114882 h 2580892"/>
              <a:gd name="connsiteX7" fmla="*/ 1798902 w 3264912"/>
              <a:gd name="connsiteY7" fmla="*/ 1692802 h 2580892"/>
              <a:gd name="connsiteX8" fmla="*/ 3264912 w 3264912"/>
              <a:gd name="connsiteY8" fmla="*/ 0 h 2580892"/>
              <a:gd name="connsiteX9" fmla="*/ 3264912 w 3264912"/>
              <a:gd name="connsiteY9" fmla="*/ 1692802 h 2580892"/>
              <a:gd name="connsiteX10" fmla="*/ 1798902 w 3264912"/>
              <a:gd name="connsiteY10" fmla="*/ 1692802 h 2580892"/>
              <a:gd name="connsiteX0" fmla="*/ 423201 w 3264912"/>
              <a:gd name="connsiteY0" fmla="*/ 0 h 1466010"/>
              <a:gd name="connsiteX1" fmla="*/ 1269601 w 3264912"/>
              <a:gd name="connsiteY1" fmla="*/ 0 h 1466010"/>
              <a:gd name="connsiteX2" fmla="*/ 1692802 w 3264912"/>
              <a:gd name="connsiteY2" fmla="*/ 733005 h 1466010"/>
              <a:gd name="connsiteX3" fmla="*/ 1269601 w 3264912"/>
              <a:gd name="connsiteY3" fmla="*/ 1466010 h 1466010"/>
              <a:gd name="connsiteX4" fmla="*/ 423201 w 3264912"/>
              <a:gd name="connsiteY4" fmla="*/ 1466010 h 1466010"/>
              <a:gd name="connsiteX5" fmla="*/ 0 w 3264912"/>
              <a:gd name="connsiteY5" fmla="*/ 733005 h 1466010"/>
              <a:gd name="connsiteX6" fmla="*/ 423201 w 3264912"/>
              <a:gd name="connsiteY6" fmla="*/ 0 h 1466010"/>
              <a:gd name="connsiteX7" fmla="*/ 1798902 w 3264912"/>
              <a:gd name="connsiteY7" fmla="*/ 577920 h 1466010"/>
              <a:gd name="connsiteX8" fmla="*/ 3264912 w 3264912"/>
              <a:gd name="connsiteY8" fmla="*/ 577920 h 1466010"/>
              <a:gd name="connsiteX9" fmla="*/ 1798902 w 3264912"/>
              <a:gd name="connsiteY9" fmla="*/ 577920 h 1466010"/>
              <a:gd name="connsiteX0" fmla="*/ 423201 w 1692802"/>
              <a:gd name="connsiteY0" fmla="*/ 0 h 1466010"/>
              <a:gd name="connsiteX1" fmla="*/ 1269601 w 1692802"/>
              <a:gd name="connsiteY1" fmla="*/ 0 h 1466010"/>
              <a:gd name="connsiteX2" fmla="*/ 1692802 w 1692802"/>
              <a:gd name="connsiteY2" fmla="*/ 733005 h 1466010"/>
              <a:gd name="connsiteX3" fmla="*/ 1269601 w 1692802"/>
              <a:gd name="connsiteY3" fmla="*/ 1466010 h 1466010"/>
              <a:gd name="connsiteX4" fmla="*/ 423201 w 1692802"/>
              <a:gd name="connsiteY4" fmla="*/ 1466010 h 1466010"/>
              <a:gd name="connsiteX5" fmla="*/ 0 w 1692802"/>
              <a:gd name="connsiteY5" fmla="*/ 733005 h 1466010"/>
              <a:gd name="connsiteX6" fmla="*/ 423201 w 1692802"/>
              <a:gd name="connsiteY6" fmla="*/ 0 h 146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2802" h="1466010">
                <a:moveTo>
                  <a:pt x="423201" y="0"/>
                </a:moveTo>
                <a:lnTo>
                  <a:pt x="1269601" y="0"/>
                </a:lnTo>
                <a:lnTo>
                  <a:pt x="1692802" y="733005"/>
                </a:lnTo>
                <a:lnTo>
                  <a:pt x="1269601" y="1466010"/>
                </a:lnTo>
                <a:lnTo>
                  <a:pt x="423201" y="1466010"/>
                </a:lnTo>
                <a:lnTo>
                  <a:pt x="0" y="733005"/>
                </a:lnTo>
                <a:lnTo>
                  <a:pt x="423201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786549" y="-1026369"/>
            <a:ext cx="4246326" cy="4903236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3275237" y="5325449"/>
            <a:ext cx="2216089" cy="2558920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14499" y="2284885"/>
            <a:ext cx="3072049" cy="1591981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373688" y="3949182"/>
            <a:ext cx="4246326" cy="4903236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7561559" y="-551623"/>
            <a:ext cx="4738185" cy="5471186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14499" y="1588200"/>
            <a:ext cx="3072049" cy="1591981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4786548" y="4397048"/>
            <a:ext cx="1147886" cy="1325464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714500" y="2174753"/>
            <a:ext cx="4381500" cy="5059322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6781800" y="-634247"/>
            <a:ext cx="2104126" cy="2429636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14499" y="2284885"/>
            <a:ext cx="3072049" cy="1591981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539594" y="1257300"/>
            <a:ext cx="4772806" cy="4133369"/>
          </a:xfrm>
          <a:custGeom>
            <a:avLst/>
            <a:gdLst>
              <a:gd name="connsiteX0" fmla="*/ 423201 w 3264912"/>
              <a:gd name="connsiteY0" fmla="*/ 1114882 h 2580892"/>
              <a:gd name="connsiteX1" fmla="*/ 1269601 w 3264912"/>
              <a:gd name="connsiteY1" fmla="*/ 1114882 h 2580892"/>
              <a:gd name="connsiteX2" fmla="*/ 1692802 w 3264912"/>
              <a:gd name="connsiteY2" fmla="*/ 1847887 h 2580892"/>
              <a:gd name="connsiteX3" fmla="*/ 1269601 w 3264912"/>
              <a:gd name="connsiteY3" fmla="*/ 2580892 h 2580892"/>
              <a:gd name="connsiteX4" fmla="*/ 423201 w 3264912"/>
              <a:gd name="connsiteY4" fmla="*/ 2580892 h 2580892"/>
              <a:gd name="connsiteX5" fmla="*/ 0 w 3264912"/>
              <a:gd name="connsiteY5" fmla="*/ 1847887 h 2580892"/>
              <a:gd name="connsiteX6" fmla="*/ 1798902 w 3264912"/>
              <a:gd name="connsiteY6" fmla="*/ 0 h 2580892"/>
              <a:gd name="connsiteX7" fmla="*/ 3264912 w 3264912"/>
              <a:gd name="connsiteY7" fmla="*/ 0 h 2580892"/>
              <a:gd name="connsiteX8" fmla="*/ 3264912 w 3264912"/>
              <a:gd name="connsiteY8" fmla="*/ 1692802 h 2580892"/>
              <a:gd name="connsiteX9" fmla="*/ 1798902 w 3264912"/>
              <a:gd name="connsiteY9" fmla="*/ 1692802 h 2580892"/>
              <a:gd name="connsiteX0" fmla="*/ 423201 w 3264912"/>
              <a:gd name="connsiteY0" fmla="*/ 1114882 h 2580892"/>
              <a:gd name="connsiteX1" fmla="*/ 1269601 w 3264912"/>
              <a:gd name="connsiteY1" fmla="*/ 1114882 h 2580892"/>
              <a:gd name="connsiteX2" fmla="*/ 1692802 w 3264912"/>
              <a:gd name="connsiteY2" fmla="*/ 1847887 h 2580892"/>
              <a:gd name="connsiteX3" fmla="*/ 1269601 w 3264912"/>
              <a:gd name="connsiteY3" fmla="*/ 2580892 h 2580892"/>
              <a:gd name="connsiteX4" fmla="*/ 423201 w 3264912"/>
              <a:gd name="connsiteY4" fmla="*/ 2580892 h 2580892"/>
              <a:gd name="connsiteX5" fmla="*/ 0 w 3264912"/>
              <a:gd name="connsiteY5" fmla="*/ 1847887 h 2580892"/>
              <a:gd name="connsiteX6" fmla="*/ 423201 w 3264912"/>
              <a:gd name="connsiteY6" fmla="*/ 1114882 h 2580892"/>
              <a:gd name="connsiteX7" fmla="*/ 1798902 w 3264912"/>
              <a:gd name="connsiteY7" fmla="*/ 1692802 h 2580892"/>
              <a:gd name="connsiteX8" fmla="*/ 3264912 w 3264912"/>
              <a:gd name="connsiteY8" fmla="*/ 0 h 2580892"/>
              <a:gd name="connsiteX9" fmla="*/ 3264912 w 3264912"/>
              <a:gd name="connsiteY9" fmla="*/ 1692802 h 2580892"/>
              <a:gd name="connsiteX10" fmla="*/ 1798902 w 3264912"/>
              <a:gd name="connsiteY10" fmla="*/ 1692802 h 2580892"/>
              <a:gd name="connsiteX0" fmla="*/ 423201 w 3264912"/>
              <a:gd name="connsiteY0" fmla="*/ 0 h 1466010"/>
              <a:gd name="connsiteX1" fmla="*/ 1269601 w 3264912"/>
              <a:gd name="connsiteY1" fmla="*/ 0 h 1466010"/>
              <a:gd name="connsiteX2" fmla="*/ 1692802 w 3264912"/>
              <a:gd name="connsiteY2" fmla="*/ 733005 h 1466010"/>
              <a:gd name="connsiteX3" fmla="*/ 1269601 w 3264912"/>
              <a:gd name="connsiteY3" fmla="*/ 1466010 h 1466010"/>
              <a:gd name="connsiteX4" fmla="*/ 423201 w 3264912"/>
              <a:gd name="connsiteY4" fmla="*/ 1466010 h 1466010"/>
              <a:gd name="connsiteX5" fmla="*/ 0 w 3264912"/>
              <a:gd name="connsiteY5" fmla="*/ 733005 h 1466010"/>
              <a:gd name="connsiteX6" fmla="*/ 423201 w 3264912"/>
              <a:gd name="connsiteY6" fmla="*/ 0 h 1466010"/>
              <a:gd name="connsiteX7" fmla="*/ 1798902 w 3264912"/>
              <a:gd name="connsiteY7" fmla="*/ 577920 h 1466010"/>
              <a:gd name="connsiteX8" fmla="*/ 3264912 w 3264912"/>
              <a:gd name="connsiteY8" fmla="*/ 577920 h 1466010"/>
              <a:gd name="connsiteX9" fmla="*/ 1798902 w 3264912"/>
              <a:gd name="connsiteY9" fmla="*/ 577920 h 1466010"/>
              <a:gd name="connsiteX0" fmla="*/ 423201 w 1692802"/>
              <a:gd name="connsiteY0" fmla="*/ 0 h 1466010"/>
              <a:gd name="connsiteX1" fmla="*/ 1269601 w 1692802"/>
              <a:gd name="connsiteY1" fmla="*/ 0 h 1466010"/>
              <a:gd name="connsiteX2" fmla="*/ 1692802 w 1692802"/>
              <a:gd name="connsiteY2" fmla="*/ 733005 h 1466010"/>
              <a:gd name="connsiteX3" fmla="*/ 1269601 w 1692802"/>
              <a:gd name="connsiteY3" fmla="*/ 1466010 h 1466010"/>
              <a:gd name="connsiteX4" fmla="*/ 423201 w 1692802"/>
              <a:gd name="connsiteY4" fmla="*/ 1466010 h 1466010"/>
              <a:gd name="connsiteX5" fmla="*/ 0 w 1692802"/>
              <a:gd name="connsiteY5" fmla="*/ 733005 h 1466010"/>
              <a:gd name="connsiteX6" fmla="*/ 423201 w 1692802"/>
              <a:gd name="connsiteY6" fmla="*/ 0 h 146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2802" h="1466010">
                <a:moveTo>
                  <a:pt x="423201" y="0"/>
                </a:moveTo>
                <a:lnTo>
                  <a:pt x="1269601" y="0"/>
                </a:lnTo>
                <a:lnTo>
                  <a:pt x="1692802" y="733005"/>
                </a:lnTo>
                <a:lnTo>
                  <a:pt x="1269601" y="1466010"/>
                </a:lnTo>
                <a:lnTo>
                  <a:pt x="423201" y="1466010"/>
                </a:lnTo>
                <a:lnTo>
                  <a:pt x="0" y="733005"/>
                </a:lnTo>
                <a:lnTo>
                  <a:pt x="423201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8" name="Picture Placeholder 14"/>
          <p:cNvSpPr>
            <a:spLocks noGrp="1"/>
          </p:cNvSpPr>
          <p:nvPr>
            <p:ph type="pic" sz="quarter" idx="15" hasCustomPrompt="1"/>
          </p:nvPr>
        </p:nvSpPr>
        <p:spPr>
          <a:xfrm>
            <a:off x="9238643" y="457199"/>
            <a:ext cx="1826803" cy="1582057"/>
          </a:xfrm>
          <a:custGeom>
            <a:avLst/>
            <a:gdLst>
              <a:gd name="connsiteX0" fmla="*/ 423201 w 3264912"/>
              <a:gd name="connsiteY0" fmla="*/ 1114882 h 2580892"/>
              <a:gd name="connsiteX1" fmla="*/ 1269601 w 3264912"/>
              <a:gd name="connsiteY1" fmla="*/ 1114882 h 2580892"/>
              <a:gd name="connsiteX2" fmla="*/ 1692802 w 3264912"/>
              <a:gd name="connsiteY2" fmla="*/ 1847887 h 2580892"/>
              <a:gd name="connsiteX3" fmla="*/ 1269601 w 3264912"/>
              <a:gd name="connsiteY3" fmla="*/ 2580892 h 2580892"/>
              <a:gd name="connsiteX4" fmla="*/ 423201 w 3264912"/>
              <a:gd name="connsiteY4" fmla="*/ 2580892 h 2580892"/>
              <a:gd name="connsiteX5" fmla="*/ 0 w 3264912"/>
              <a:gd name="connsiteY5" fmla="*/ 1847887 h 2580892"/>
              <a:gd name="connsiteX6" fmla="*/ 1798902 w 3264912"/>
              <a:gd name="connsiteY6" fmla="*/ 0 h 2580892"/>
              <a:gd name="connsiteX7" fmla="*/ 3264912 w 3264912"/>
              <a:gd name="connsiteY7" fmla="*/ 0 h 2580892"/>
              <a:gd name="connsiteX8" fmla="*/ 3264912 w 3264912"/>
              <a:gd name="connsiteY8" fmla="*/ 1692802 h 2580892"/>
              <a:gd name="connsiteX9" fmla="*/ 1798902 w 3264912"/>
              <a:gd name="connsiteY9" fmla="*/ 1692802 h 2580892"/>
              <a:gd name="connsiteX0" fmla="*/ 423201 w 3264912"/>
              <a:gd name="connsiteY0" fmla="*/ 1114882 h 2580892"/>
              <a:gd name="connsiteX1" fmla="*/ 1269601 w 3264912"/>
              <a:gd name="connsiteY1" fmla="*/ 1114882 h 2580892"/>
              <a:gd name="connsiteX2" fmla="*/ 1692802 w 3264912"/>
              <a:gd name="connsiteY2" fmla="*/ 1847887 h 2580892"/>
              <a:gd name="connsiteX3" fmla="*/ 1269601 w 3264912"/>
              <a:gd name="connsiteY3" fmla="*/ 2580892 h 2580892"/>
              <a:gd name="connsiteX4" fmla="*/ 423201 w 3264912"/>
              <a:gd name="connsiteY4" fmla="*/ 2580892 h 2580892"/>
              <a:gd name="connsiteX5" fmla="*/ 0 w 3264912"/>
              <a:gd name="connsiteY5" fmla="*/ 1847887 h 2580892"/>
              <a:gd name="connsiteX6" fmla="*/ 423201 w 3264912"/>
              <a:gd name="connsiteY6" fmla="*/ 1114882 h 2580892"/>
              <a:gd name="connsiteX7" fmla="*/ 1798902 w 3264912"/>
              <a:gd name="connsiteY7" fmla="*/ 1692802 h 2580892"/>
              <a:gd name="connsiteX8" fmla="*/ 3264912 w 3264912"/>
              <a:gd name="connsiteY8" fmla="*/ 0 h 2580892"/>
              <a:gd name="connsiteX9" fmla="*/ 3264912 w 3264912"/>
              <a:gd name="connsiteY9" fmla="*/ 1692802 h 2580892"/>
              <a:gd name="connsiteX10" fmla="*/ 1798902 w 3264912"/>
              <a:gd name="connsiteY10" fmla="*/ 1692802 h 2580892"/>
              <a:gd name="connsiteX0" fmla="*/ 423201 w 3264912"/>
              <a:gd name="connsiteY0" fmla="*/ 0 h 1466010"/>
              <a:gd name="connsiteX1" fmla="*/ 1269601 w 3264912"/>
              <a:gd name="connsiteY1" fmla="*/ 0 h 1466010"/>
              <a:gd name="connsiteX2" fmla="*/ 1692802 w 3264912"/>
              <a:gd name="connsiteY2" fmla="*/ 733005 h 1466010"/>
              <a:gd name="connsiteX3" fmla="*/ 1269601 w 3264912"/>
              <a:gd name="connsiteY3" fmla="*/ 1466010 h 1466010"/>
              <a:gd name="connsiteX4" fmla="*/ 423201 w 3264912"/>
              <a:gd name="connsiteY4" fmla="*/ 1466010 h 1466010"/>
              <a:gd name="connsiteX5" fmla="*/ 0 w 3264912"/>
              <a:gd name="connsiteY5" fmla="*/ 733005 h 1466010"/>
              <a:gd name="connsiteX6" fmla="*/ 423201 w 3264912"/>
              <a:gd name="connsiteY6" fmla="*/ 0 h 1466010"/>
              <a:gd name="connsiteX7" fmla="*/ 1798902 w 3264912"/>
              <a:gd name="connsiteY7" fmla="*/ 577920 h 1466010"/>
              <a:gd name="connsiteX8" fmla="*/ 3264912 w 3264912"/>
              <a:gd name="connsiteY8" fmla="*/ 577920 h 1466010"/>
              <a:gd name="connsiteX9" fmla="*/ 1798902 w 3264912"/>
              <a:gd name="connsiteY9" fmla="*/ 577920 h 1466010"/>
              <a:gd name="connsiteX0" fmla="*/ 423201 w 1692802"/>
              <a:gd name="connsiteY0" fmla="*/ 0 h 1466010"/>
              <a:gd name="connsiteX1" fmla="*/ 1269601 w 1692802"/>
              <a:gd name="connsiteY1" fmla="*/ 0 h 1466010"/>
              <a:gd name="connsiteX2" fmla="*/ 1692802 w 1692802"/>
              <a:gd name="connsiteY2" fmla="*/ 733005 h 1466010"/>
              <a:gd name="connsiteX3" fmla="*/ 1269601 w 1692802"/>
              <a:gd name="connsiteY3" fmla="*/ 1466010 h 1466010"/>
              <a:gd name="connsiteX4" fmla="*/ 423201 w 1692802"/>
              <a:gd name="connsiteY4" fmla="*/ 1466010 h 1466010"/>
              <a:gd name="connsiteX5" fmla="*/ 0 w 1692802"/>
              <a:gd name="connsiteY5" fmla="*/ 733005 h 1466010"/>
              <a:gd name="connsiteX6" fmla="*/ 423201 w 1692802"/>
              <a:gd name="connsiteY6" fmla="*/ 0 h 146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2802" h="1466010">
                <a:moveTo>
                  <a:pt x="423201" y="0"/>
                </a:moveTo>
                <a:lnTo>
                  <a:pt x="1269601" y="0"/>
                </a:lnTo>
                <a:lnTo>
                  <a:pt x="1692802" y="733005"/>
                </a:lnTo>
                <a:lnTo>
                  <a:pt x="1269601" y="1466010"/>
                </a:lnTo>
                <a:lnTo>
                  <a:pt x="423201" y="1466010"/>
                </a:lnTo>
                <a:lnTo>
                  <a:pt x="0" y="733005"/>
                </a:lnTo>
                <a:lnTo>
                  <a:pt x="423201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9" name="Picture Placeholder 14"/>
          <p:cNvSpPr>
            <a:spLocks noGrp="1"/>
          </p:cNvSpPr>
          <p:nvPr>
            <p:ph type="pic" sz="quarter" idx="16" hasCustomPrompt="1"/>
          </p:nvPr>
        </p:nvSpPr>
        <p:spPr>
          <a:xfrm>
            <a:off x="9238643" y="5600700"/>
            <a:ext cx="1826803" cy="1582057"/>
          </a:xfrm>
          <a:custGeom>
            <a:avLst/>
            <a:gdLst>
              <a:gd name="connsiteX0" fmla="*/ 423201 w 3264912"/>
              <a:gd name="connsiteY0" fmla="*/ 1114882 h 2580892"/>
              <a:gd name="connsiteX1" fmla="*/ 1269601 w 3264912"/>
              <a:gd name="connsiteY1" fmla="*/ 1114882 h 2580892"/>
              <a:gd name="connsiteX2" fmla="*/ 1692802 w 3264912"/>
              <a:gd name="connsiteY2" fmla="*/ 1847887 h 2580892"/>
              <a:gd name="connsiteX3" fmla="*/ 1269601 w 3264912"/>
              <a:gd name="connsiteY3" fmla="*/ 2580892 h 2580892"/>
              <a:gd name="connsiteX4" fmla="*/ 423201 w 3264912"/>
              <a:gd name="connsiteY4" fmla="*/ 2580892 h 2580892"/>
              <a:gd name="connsiteX5" fmla="*/ 0 w 3264912"/>
              <a:gd name="connsiteY5" fmla="*/ 1847887 h 2580892"/>
              <a:gd name="connsiteX6" fmla="*/ 1798902 w 3264912"/>
              <a:gd name="connsiteY6" fmla="*/ 0 h 2580892"/>
              <a:gd name="connsiteX7" fmla="*/ 3264912 w 3264912"/>
              <a:gd name="connsiteY7" fmla="*/ 0 h 2580892"/>
              <a:gd name="connsiteX8" fmla="*/ 3264912 w 3264912"/>
              <a:gd name="connsiteY8" fmla="*/ 1692802 h 2580892"/>
              <a:gd name="connsiteX9" fmla="*/ 1798902 w 3264912"/>
              <a:gd name="connsiteY9" fmla="*/ 1692802 h 2580892"/>
              <a:gd name="connsiteX0" fmla="*/ 423201 w 3264912"/>
              <a:gd name="connsiteY0" fmla="*/ 1114882 h 2580892"/>
              <a:gd name="connsiteX1" fmla="*/ 1269601 w 3264912"/>
              <a:gd name="connsiteY1" fmla="*/ 1114882 h 2580892"/>
              <a:gd name="connsiteX2" fmla="*/ 1692802 w 3264912"/>
              <a:gd name="connsiteY2" fmla="*/ 1847887 h 2580892"/>
              <a:gd name="connsiteX3" fmla="*/ 1269601 w 3264912"/>
              <a:gd name="connsiteY3" fmla="*/ 2580892 h 2580892"/>
              <a:gd name="connsiteX4" fmla="*/ 423201 w 3264912"/>
              <a:gd name="connsiteY4" fmla="*/ 2580892 h 2580892"/>
              <a:gd name="connsiteX5" fmla="*/ 0 w 3264912"/>
              <a:gd name="connsiteY5" fmla="*/ 1847887 h 2580892"/>
              <a:gd name="connsiteX6" fmla="*/ 423201 w 3264912"/>
              <a:gd name="connsiteY6" fmla="*/ 1114882 h 2580892"/>
              <a:gd name="connsiteX7" fmla="*/ 1798902 w 3264912"/>
              <a:gd name="connsiteY7" fmla="*/ 1692802 h 2580892"/>
              <a:gd name="connsiteX8" fmla="*/ 3264912 w 3264912"/>
              <a:gd name="connsiteY8" fmla="*/ 0 h 2580892"/>
              <a:gd name="connsiteX9" fmla="*/ 3264912 w 3264912"/>
              <a:gd name="connsiteY9" fmla="*/ 1692802 h 2580892"/>
              <a:gd name="connsiteX10" fmla="*/ 1798902 w 3264912"/>
              <a:gd name="connsiteY10" fmla="*/ 1692802 h 2580892"/>
              <a:gd name="connsiteX0" fmla="*/ 423201 w 3264912"/>
              <a:gd name="connsiteY0" fmla="*/ 0 h 1466010"/>
              <a:gd name="connsiteX1" fmla="*/ 1269601 w 3264912"/>
              <a:gd name="connsiteY1" fmla="*/ 0 h 1466010"/>
              <a:gd name="connsiteX2" fmla="*/ 1692802 w 3264912"/>
              <a:gd name="connsiteY2" fmla="*/ 733005 h 1466010"/>
              <a:gd name="connsiteX3" fmla="*/ 1269601 w 3264912"/>
              <a:gd name="connsiteY3" fmla="*/ 1466010 h 1466010"/>
              <a:gd name="connsiteX4" fmla="*/ 423201 w 3264912"/>
              <a:gd name="connsiteY4" fmla="*/ 1466010 h 1466010"/>
              <a:gd name="connsiteX5" fmla="*/ 0 w 3264912"/>
              <a:gd name="connsiteY5" fmla="*/ 733005 h 1466010"/>
              <a:gd name="connsiteX6" fmla="*/ 423201 w 3264912"/>
              <a:gd name="connsiteY6" fmla="*/ 0 h 1466010"/>
              <a:gd name="connsiteX7" fmla="*/ 1798902 w 3264912"/>
              <a:gd name="connsiteY7" fmla="*/ 577920 h 1466010"/>
              <a:gd name="connsiteX8" fmla="*/ 3264912 w 3264912"/>
              <a:gd name="connsiteY8" fmla="*/ 577920 h 1466010"/>
              <a:gd name="connsiteX9" fmla="*/ 1798902 w 3264912"/>
              <a:gd name="connsiteY9" fmla="*/ 577920 h 1466010"/>
              <a:gd name="connsiteX0" fmla="*/ 423201 w 1692802"/>
              <a:gd name="connsiteY0" fmla="*/ 0 h 1466010"/>
              <a:gd name="connsiteX1" fmla="*/ 1269601 w 1692802"/>
              <a:gd name="connsiteY1" fmla="*/ 0 h 1466010"/>
              <a:gd name="connsiteX2" fmla="*/ 1692802 w 1692802"/>
              <a:gd name="connsiteY2" fmla="*/ 733005 h 1466010"/>
              <a:gd name="connsiteX3" fmla="*/ 1269601 w 1692802"/>
              <a:gd name="connsiteY3" fmla="*/ 1466010 h 1466010"/>
              <a:gd name="connsiteX4" fmla="*/ 423201 w 1692802"/>
              <a:gd name="connsiteY4" fmla="*/ 1466010 h 1466010"/>
              <a:gd name="connsiteX5" fmla="*/ 0 w 1692802"/>
              <a:gd name="connsiteY5" fmla="*/ 733005 h 1466010"/>
              <a:gd name="connsiteX6" fmla="*/ 423201 w 1692802"/>
              <a:gd name="connsiteY6" fmla="*/ 0 h 146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2802" h="1466010">
                <a:moveTo>
                  <a:pt x="423201" y="0"/>
                </a:moveTo>
                <a:lnTo>
                  <a:pt x="1269601" y="0"/>
                </a:lnTo>
                <a:lnTo>
                  <a:pt x="1692802" y="733005"/>
                </a:lnTo>
                <a:lnTo>
                  <a:pt x="1269601" y="1466010"/>
                </a:lnTo>
                <a:lnTo>
                  <a:pt x="423201" y="1466010"/>
                </a:lnTo>
                <a:lnTo>
                  <a:pt x="0" y="733005"/>
                </a:lnTo>
                <a:lnTo>
                  <a:pt x="423201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3" name="Picture Placeholder 14"/>
          <p:cNvSpPr>
            <a:spLocks noGrp="1"/>
          </p:cNvSpPr>
          <p:nvPr>
            <p:ph type="pic" sz="quarter" idx="17" hasCustomPrompt="1"/>
          </p:nvPr>
        </p:nvSpPr>
        <p:spPr>
          <a:xfrm>
            <a:off x="10708064" y="4809671"/>
            <a:ext cx="1826803" cy="1582057"/>
          </a:xfrm>
          <a:custGeom>
            <a:avLst/>
            <a:gdLst>
              <a:gd name="connsiteX0" fmla="*/ 423201 w 3264912"/>
              <a:gd name="connsiteY0" fmla="*/ 1114882 h 2580892"/>
              <a:gd name="connsiteX1" fmla="*/ 1269601 w 3264912"/>
              <a:gd name="connsiteY1" fmla="*/ 1114882 h 2580892"/>
              <a:gd name="connsiteX2" fmla="*/ 1692802 w 3264912"/>
              <a:gd name="connsiteY2" fmla="*/ 1847887 h 2580892"/>
              <a:gd name="connsiteX3" fmla="*/ 1269601 w 3264912"/>
              <a:gd name="connsiteY3" fmla="*/ 2580892 h 2580892"/>
              <a:gd name="connsiteX4" fmla="*/ 423201 w 3264912"/>
              <a:gd name="connsiteY4" fmla="*/ 2580892 h 2580892"/>
              <a:gd name="connsiteX5" fmla="*/ 0 w 3264912"/>
              <a:gd name="connsiteY5" fmla="*/ 1847887 h 2580892"/>
              <a:gd name="connsiteX6" fmla="*/ 1798902 w 3264912"/>
              <a:gd name="connsiteY6" fmla="*/ 0 h 2580892"/>
              <a:gd name="connsiteX7" fmla="*/ 3264912 w 3264912"/>
              <a:gd name="connsiteY7" fmla="*/ 0 h 2580892"/>
              <a:gd name="connsiteX8" fmla="*/ 3264912 w 3264912"/>
              <a:gd name="connsiteY8" fmla="*/ 1692802 h 2580892"/>
              <a:gd name="connsiteX9" fmla="*/ 1798902 w 3264912"/>
              <a:gd name="connsiteY9" fmla="*/ 1692802 h 2580892"/>
              <a:gd name="connsiteX0" fmla="*/ 423201 w 3264912"/>
              <a:gd name="connsiteY0" fmla="*/ 1114882 h 2580892"/>
              <a:gd name="connsiteX1" fmla="*/ 1269601 w 3264912"/>
              <a:gd name="connsiteY1" fmla="*/ 1114882 h 2580892"/>
              <a:gd name="connsiteX2" fmla="*/ 1692802 w 3264912"/>
              <a:gd name="connsiteY2" fmla="*/ 1847887 h 2580892"/>
              <a:gd name="connsiteX3" fmla="*/ 1269601 w 3264912"/>
              <a:gd name="connsiteY3" fmla="*/ 2580892 h 2580892"/>
              <a:gd name="connsiteX4" fmla="*/ 423201 w 3264912"/>
              <a:gd name="connsiteY4" fmla="*/ 2580892 h 2580892"/>
              <a:gd name="connsiteX5" fmla="*/ 0 w 3264912"/>
              <a:gd name="connsiteY5" fmla="*/ 1847887 h 2580892"/>
              <a:gd name="connsiteX6" fmla="*/ 423201 w 3264912"/>
              <a:gd name="connsiteY6" fmla="*/ 1114882 h 2580892"/>
              <a:gd name="connsiteX7" fmla="*/ 1798902 w 3264912"/>
              <a:gd name="connsiteY7" fmla="*/ 1692802 h 2580892"/>
              <a:gd name="connsiteX8" fmla="*/ 3264912 w 3264912"/>
              <a:gd name="connsiteY8" fmla="*/ 0 h 2580892"/>
              <a:gd name="connsiteX9" fmla="*/ 3264912 w 3264912"/>
              <a:gd name="connsiteY9" fmla="*/ 1692802 h 2580892"/>
              <a:gd name="connsiteX10" fmla="*/ 1798902 w 3264912"/>
              <a:gd name="connsiteY10" fmla="*/ 1692802 h 2580892"/>
              <a:gd name="connsiteX0" fmla="*/ 423201 w 3264912"/>
              <a:gd name="connsiteY0" fmla="*/ 0 h 1466010"/>
              <a:gd name="connsiteX1" fmla="*/ 1269601 w 3264912"/>
              <a:gd name="connsiteY1" fmla="*/ 0 h 1466010"/>
              <a:gd name="connsiteX2" fmla="*/ 1692802 w 3264912"/>
              <a:gd name="connsiteY2" fmla="*/ 733005 h 1466010"/>
              <a:gd name="connsiteX3" fmla="*/ 1269601 w 3264912"/>
              <a:gd name="connsiteY3" fmla="*/ 1466010 h 1466010"/>
              <a:gd name="connsiteX4" fmla="*/ 423201 w 3264912"/>
              <a:gd name="connsiteY4" fmla="*/ 1466010 h 1466010"/>
              <a:gd name="connsiteX5" fmla="*/ 0 w 3264912"/>
              <a:gd name="connsiteY5" fmla="*/ 733005 h 1466010"/>
              <a:gd name="connsiteX6" fmla="*/ 423201 w 3264912"/>
              <a:gd name="connsiteY6" fmla="*/ 0 h 1466010"/>
              <a:gd name="connsiteX7" fmla="*/ 1798902 w 3264912"/>
              <a:gd name="connsiteY7" fmla="*/ 577920 h 1466010"/>
              <a:gd name="connsiteX8" fmla="*/ 3264912 w 3264912"/>
              <a:gd name="connsiteY8" fmla="*/ 577920 h 1466010"/>
              <a:gd name="connsiteX9" fmla="*/ 1798902 w 3264912"/>
              <a:gd name="connsiteY9" fmla="*/ 577920 h 1466010"/>
              <a:gd name="connsiteX0" fmla="*/ 423201 w 1692802"/>
              <a:gd name="connsiteY0" fmla="*/ 0 h 1466010"/>
              <a:gd name="connsiteX1" fmla="*/ 1269601 w 1692802"/>
              <a:gd name="connsiteY1" fmla="*/ 0 h 1466010"/>
              <a:gd name="connsiteX2" fmla="*/ 1692802 w 1692802"/>
              <a:gd name="connsiteY2" fmla="*/ 733005 h 1466010"/>
              <a:gd name="connsiteX3" fmla="*/ 1269601 w 1692802"/>
              <a:gd name="connsiteY3" fmla="*/ 1466010 h 1466010"/>
              <a:gd name="connsiteX4" fmla="*/ 423201 w 1692802"/>
              <a:gd name="connsiteY4" fmla="*/ 1466010 h 1466010"/>
              <a:gd name="connsiteX5" fmla="*/ 0 w 1692802"/>
              <a:gd name="connsiteY5" fmla="*/ 733005 h 1466010"/>
              <a:gd name="connsiteX6" fmla="*/ 423201 w 1692802"/>
              <a:gd name="connsiteY6" fmla="*/ 0 h 146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2802" h="1466010">
                <a:moveTo>
                  <a:pt x="423201" y="0"/>
                </a:moveTo>
                <a:lnTo>
                  <a:pt x="1269601" y="0"/>
                </a:lnTo>
                <a:lnTo>
                  <a:pt x="1692802" y="733005"/>
                </a:lnTo>
                <a:lnTo>
                  <a:pt x="1269601" y="1466010"/>
                </a:lnTo>
                <a:lnTo>
                  <a:pt x="423201" y="1466010"/>
                </a:lnTo>
                <a:lnTo>
                  <a:pt x="0" y="733005"/>
                </a:lnTo>
                <a:lnTo>
                  <a:pt x="423201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14499" y="1083129"/>
            <a:ext cx="3659189" cy="1591981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14499" y="2142672"/>
            <a:ext cx="3659189" cy="1591981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14499" y="2284885"/>
            <a:ext cx="3072049" cy="1591981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373688" y="0"/>
            <a:ext cx="6818312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5" name="Title 11"/>
          <p:cNvSpPr>
            <a:spLocks noGrp="1"/>
          </p:cNvSpPr>
          <p:nvPr>
            <p:ph type="title"/>
          </p:nvPr>
        </p:nvSpPr>
        <p:spPr>
          <a:xfrm>
            <a:off x="6790583" y="1257300"/>
            <a:ext cx="3686917" cy="1591981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2750457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5" name="Title 11"/>
          <p:cNvSpPr>
            <a:spLocks noGrp="1"/>
          </p:cNvSpPr>
          <p:nvPr>
            <p:ph type="title"/>
          </p:nvPr>
        </p:nvSpPr>
        <p:spPr>
          <a:xfrm>
            <a:off x="3414197" y="1257300"/>
            <a:ext cx="3686917" cy="1591981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1" hasCustomPrompt="1"/>
          </p:nvPr>
        </p:nvSpPr>
        <p:spPr>
          <a:xfrm>
            <a:off x="2791960" y="1779221"/>
            <a:ext cx="2857500" cy="3299557"/>
          </a:xfrm>
          <a:custGeom>
            <a:avLst/>
            <a:gdLst>
              <a:gd name="connsiteX0" fmla="*/ 0 w 2857500"/>
              <a:gd name="connsiteY0" fmla="*/ 2099108 h 3299557"/>
              <a:gd name="connsiteX1" fmla="*/ 2396002 w 2857500"/>
              <a:gd name="connsiteY1" fmla="*/ 2741114 h 3299557"/>
              <a:gd name="connsiteX2" fmla="*/ 1428750 w 2857500"/>
              <a:gd name="connsiteY2" fmla="*/ 3299557 h 3299557"/>
              <a:gd name="connsiteX3" fmla="*/ 0 w 2857500"/>
              <a:gd name="connsiteY3" fmla="*/ 2474668 h 3299557"/>
              <a:gd name="connsiteX4" fmla="*/ 2571096 w 2857500"/>
              <a:gd name="connsiteY4" fmla="*/ 659534 h 3299557"/>
              <a:gd name="connsiteX5" fmla="*/ 2857500 w 2857500"/>
              <a:gd name="connsiteY5" fmla="*/ 824889 h 3299557"/>
              <a:gd name="connsiteX6" fmla="*/ 2857500 w 2857500"/>
              <a:gd name="connsiteY6" fmla="*/ 2474668 h 3299557"/>
              <a:gd name="connsiteX7" fmla="*/ 2502660 w 2857500"/>
              <a:gd name="connsiteY7" fmla="*/ 2679535 h 3299557"/>
              <a:gd name="connsiteX8" fmla="*/ 963508 w 2857500"/>
              <a:gd name="connsiteY8" fmla="*/ 2267122 h 3299557"/>
              <a:gd name="connsiteX9" fmla="*/ 1106704 w 2857500"/>
              <a:gd name="connsiteY9" fmla="*/ 185934 h 3299557"/>
              <a:gd name="connsiteX10" fmla="*/ 1770979 w 2857500"/>
              <a:gd name="connsiteY10" fmla="*/ 1336492 h 3299557"/>
              <a:gd name="connsiteX11" fmla="*/ 866377 w 2857500"/>
              <a:gd name="connsiteY11" fmla="*/ 2241094 h 3299557"/>
              <a:gd name="connsiteX12" fmla="*/ 0 w 2857500"/>
              <a:gd name="connsiteY12" fmla="*/ 2008950 h 3299557"/>
              <a:gd name="connsiteX13" fmla="*/ 0 w 2857500"/>
              <a:gd name="connsiteY13" fmla="*/ 824889 h 3299557"/>
              <a:gd name="connsiteX14" fmla="*/ 1428750 w 2857500"/>
              <a:gd name="connsiteY14" fmla="*/ 0 h 3299557"/>
              <a:gd name="connsiteX15" fmla="*/ 2493017 w 2857500"/>
              <a:gd name="connsiteY15" fmla="*/ 614455 h 3299557"/>
              <a:gd name="connsiteX16" fmla="*/ 1834731 w 2857500"/>
              <a:gd name="connsiteY16" fmla="*/ 1272741 h 3299557"/>
              <a:gd name="connsiteX17" fmla="*/ 1182123 w 2857500"/>
              <a:gd name="connsiteY17" fmla="*/ 142391 h 329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57500" h="3299557">
                <a:moveTo>
                  <a:pt x="0" y="2099108"/>
                </a:moveTo>
                <a:lnTo>
                  <a:pt x="2396002" y="2741114"/>
                </a:lnTo>
                <a:lnTo>
                  <a:pt x="1428750" y="3299557"/>
                </a:lnTo>
                <a:lnTo>
                  <a:pt x="0" y="2474668"/>
                </a:lnTo>
                <a:close/>
                <a:moveTo>
                  <a:pt x="2571096" y="659534"/>
                </a:moveTo>
                <a:lnTo>
                  <a:pt x="2857500" y="824889"/>
                </a:lnTo>
                <a:lnTo>
                  <a:pt x="2857500" y="2474668"/>
                </a:lnTo>
                <a:lnTo>
                  <a:pt x="2502660" y="2679535"/>
                </a:lnTo>
                <a:lnTo>
                  <a:pt x="963508" y="2267122"/>
                </a:lnTo>
                <a:close/>
                <a:moveTo>
                  <a:pt x="1106704" y="185934"/>
                </a:moveTo>
                <a:lnTo>
                  <a:pt x="1770979" y="1336492"/>
                </a:lnTo>
                <a:lnTo>
                  <a:pt x="866377" y="2241094"/>
                </a:lnTo>
                <a:lnTo>
                  <a:pt x="0" y="2008950"/>
                </a:lnTo>
                <a:lnTo>
                  <a:pt x="0" y="824889"/>
                </a:lnTo>
                <a:close/>
                <a:moveTo>
                  <a:pt x="1428750" y="0"/>
                </a:moveTo>
                <a:lnTo>
                  <a:pt x="2493017" y="614455"/>
                </a:lnTo>
                <a:lnTo>
                  <a:pt x="1834731" y="1272741"/>
                </a:lnTo>
                <a:lnTo>
                  <a:pt x="1182123" y="142391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9202056" y="0"/>
            <a:ext cx="2989943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14500" y="2945283"/>
            <a:ext cx="2799443" cy="173557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714500" y="-903234"/>
            <a:ext cx="2857500" cy="3299557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8296736" y="5109771"/>
            <a:ext cx="1514011" cy="1748229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0" y="1257300"/>
            <a:ext cx="3072049" cy="1591981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4848452" y="1778000"/>
            <a:ext cx="2495096" cy="2881086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-2518229" y="521203"/>
            <a:ext cx="5036458" cy="5815594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829169"/>
            <a:ext cx="4381500" cy="1735573"/>
          </a:xfrm>
        </p:spPr>
        <p:txBody>
          <a:bodyPr/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3015055" y="1894114"/>
            <a:ext cx="2658504" cy="3069772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3548743" y="457200"/>
            <a:ext cx="1824945" cy="2107263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2578213" y="2089575"/>
            <a:ext cx="1824945" cy="2107263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1620270" y="3737428"/>
            <a:ext cx="1824945" cy="2107263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2578213" y="5377544"/>
            <a:ext cx="1824945" cy="2107263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0" name="Title 11"/>
          <p:cNvSpPr>
            <a:spLocks noGrp="1"/>
          </p:cNvSpPr>
          <p:nvPr>
            <p:ph type="title"/>
          </p:nvPr>
        </p:nvSpPr>
        <p:spPr>
          <a:xfrm>
            <a:off x="6790583" y="1257300"/>
            <a:ext cx="3686917" cy="1591981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1714500" y="793288"/>
            <a:ext cx="2282598" cy="2635712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0" name="Title 11"/>
          <p:cNvSpPr>
            <a:spLocks noGrp="1"/>
          </p:cNvSpPr>
          <p:nvPr>
            <p:ph type="title"/>
          </p:nvPr>
        </p:nvSpPr>
        <p:spPr>
          <a:xfrm>
            <a:off x="6790583" y="1257300"/>
            <a:ext cx="3686917" cy="1591981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3423045" y="2053290"/>
            <a:ext cx="1685984" cy="1946804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2523055" y="3602652"/>
            <a:ext cx="1685984" cy="1946804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1052286" y="0"/>
            <a:ext cx="6686533" cy="6868978"/>
          </a:xfrm>
          <a:custGeom>
            <a:avLst/>
            <a:gdLst>
              <a:gd name="connsiteX0" fmla="*/ 2011179 w 6686533"/>
              <a:gd name="connsiteY0" fmla="*/ 1261739 h 6868978"/>
              <a:gd name="connsiteX1" fmla="*/ 2416630 w 6686533"/>
              <a:gd name="connsiteY1" fmla="*/ 1964003 h 6868978"/>
              <a:gd name="connsiteX2" fmla="*/ 2011179 w 6686533"/>
              <a:gd name="connsiteY2" fmla="*/ 2666265 h 6868978"/>
              <a:gd name="connsiteX3" fmla="*/ 1621807 w 6686533"/>
              <a:gd name="connsiteY3" fmla="*/ 3354502 h 6868978"/>
              <a:gd name="connsiteX4" fmla="*/ 1216356 w 6686533"/>
              <a:gd name="connsiteY4" fmla="*/ 4056764 h 6868978"/>
              <a:gd name="connsiteX5" fmla="*/ 405452 w 6686533"/>
              <a:gd name="connsiteY5" fmla="*/ 4056764 h 6868978"/>
              <a:gd name="connsiteX6" fmla="*/ 0 w 6686533"/>
              <a:gd name="connsiteY6" fmla="*/ 3354502 h 6868978"/>
              <a:gd name="connsiteX7" fmla="*/ 405452 w 6686533"/>
              <a:gd name="connsiteY7" fmla="*/ 2652239 h 6868978"/>
              <a:gd name="connsiteX8" fmla="*/ 794824 w 6686533"/>
              <a:gd name="connsiteY8" fmla="*/ 1964003 h 6868978"/>
              <a:gd name="connsiteX9" fmla="*/ 1200276 w 6686533"/>
              <a:gd name="connsiteY9" fmla="*/ 1261740 h 6868978"/>
              <a:gd name="connsiteX10" fmla="*/ 5690108 w 6686533"/>
              <a:gd name="connsiteY10" fmla="*/ 0 h 6868978"/>
              <a:gd name="connsiteX11" fmla="*/ 6686533 w 6686533"/>
              <a:gd name="connsiteY11" fmla="*/ 1725864 h 6868978"/>
              <a:gd name="connsiteX12" fmla="*/ 5690108 w 6686533"/>
              <a:gd name="connsiteY12" fmla="*/ 3451724 h 6868978"/>
              <a:gd name="connsiteX13" fmla="*/ 4733196 w 6686533"/>
              <a:gd name="connsiteY13" fmla="*/ 5143116 h 6868978"/>
              <a:gd name="connsiteX14" fmla="*/ 3736770 w 6686533"/>
              <a:gd name="connsiteY14" fmla="*/ 6868978 h 6868978"/>
              <a:gd name="connsiteX15" fmla="*/ 1743914 w 6686533"/>
              <a:gd name="connsiteY15" fmla="*/ 6868978 h 6868978"/>
              <a:gd name="connsiteX16" fmla="*/ 747486 w 6686533"/>
              <a:gd name="connsiteY16" fmla="*/ 5143116 h 6868978"/>
              <a:gd name="connsiteX17" fmla="*/ 1743914 w 6686533"/>
              <a:gd name="connsiteY17" fmla="*/ 3417254 h 6868978"/>
              <a:gd name="connsiteX18" fmla="*/ 2700826 w 6686533"/>
              <a:gd name="connsiteY18" fmla="*/ 1725864 h 6868978"/>
              <a:gd name="connsiteX19" fmla="*/ 3697254 w 6686533"/>
              <a:gd name="connsiteY19" fmla="*/ 2 h 686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686533" h="6868978">
                <a:moveTo>
                  <a:pt x="2011179" y="1261739"/>
                </a:moveTo>
                <a:lnTo>
                  <a:pt x="2416630" y="1964003"/>
                </a:lnTo>
                <a:lnTo>
                  <a:pt x="2011179" y="2666265"/>
                </a:lnTo>
                <a:lnTo>
                  <a:pt x="1621807" y="3354502"/>
                </a:lnTo>
                <a:lnTo>
                  <a:pt x="1216356" y="4056764"/>
                </a:lnTo>
                <a:lnTo>
                  <a:pt x="405452" y="4056764"/>
                </a:lnTo>
                <a:lnTo>
                  <a:pt x="0" y="3354502"/>
                </a:lnTo>
                <a:lnTo>
                  <a:pt x="405452" y="2652239"/>
                </a:lnTo>
                <a:lnTo>
                  <a:pt x="794824" y="1964003"/>
                </a:lnTo>
                <a:lnTo>
                  <a:pt x="1200276" y="1261740"/>
                </a:lnTo>
                <a:close/>
                <a:moveTo>
                  <a:pt x="5690108" y="0"/>
                </a:moveTo>
                <a:lnTo>
                  <a:pt x="6686533" y="1725864"/>
                </a:lnTo>
                <a:lnTo>
                  <a:pt x="5690108" y="3451724"/>
                </a:lnTo>
                <a:lnTo>
                  <a:pt x="4733196" y="5143116"/>
                </a:lnTo>
                <a:lnTo>
                  <a:pt x="3736770" y="6868978"/>
                </a:lnTo>
                <a:lnTo>
                  <a:pt x="1743914" y="6868978"/>
                </a:lnTo>
                <a:lnTo>
                  <a:pt x="747486" y="5143116"/>
                </a:lnTo>
                <a:lnTo>
                  <a:pt x="1743914" y="3417254"/>
                </a:lnTo>
                <a:lnTo>
                  <a:pt x="2700826" y="1725864"/>
                </a:lnTo>
                <a:lnTo>
                  <a:pt x="3697254" y="2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1"/>
          <p:cNvSpPr>
            <a:spLocks noGrp="1"/>
          </p:cNvSpPr>
          <p:nvPr>
            <p:ph type="title"/>
          </p:nvPr>
        </p:nvSpPr>
        <p:spPr>
          <a:xfrm>
            <a:off x="6790583" y="1257300"/>
            <a:ext cx="3686917" cy="1591981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4513943" y="1602200"/>
            <a:ext cx="3164114" cy="3653600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2684026"/>
            <a:ext cx="2799443" cy="173557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4810742" y="1944914"/>
            <a:ext cx="2570516" cy="2968172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1849828" y="3140841"/>
            <a:ext cx="755486" cy="872359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8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2648856" y="3140841"/>
            <a:ext cx="755486" cy="872359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8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2249342" y="2442654"/>
            <a:ext cx="755486" cy="872359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8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2118713" y="3952140"/>
            <a:ext cx="755486" cy="872359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8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8744485" y="3315013"/>
            <a:ext cx="755486" cy="872359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8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9143999" y="2617575"/>
            <a:ext cx="755486" cy="872359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8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8171542" y="591205"/>
            <a:ext cx="755486" cy="872359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8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768764" y="2576776"/>
            <a:ext cx="1306408" cy="1508506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8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2988809" y="4313224"/>
            <a:ext cx="1306408" cy="1508506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8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8744485" y="768119"/>
            <a:ext cx="1306408" cy="1508506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8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9809782" y="2967682"/>
            <a:ext cx="1080351" cy="1247478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8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8839603" y="3819999"/>
            <a:ext cx="1080351" cy="1247478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8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25" hasCustomPrompt="1"/>
          </p:nvPr>
        </p:nvSpPr>
        <p:spPr>
          <a:xfrm>
            <a:off x="7707321" y="3862335"/>
            <a:ext cx="911034" cy="1051968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8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7432394" y="4914303"/>
            <a:ext cx="437030" cy="504636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8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1738402" y="962310"/>
            <a:ext cx="510940" cy="589979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8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3034227" y="1398375"/>
            <a:ext cx="356343" cy="411467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800" baseline="0"/>
            </a:lvl1pPr>
          </a:lstStyle>
          <a:p>
            <a:r>
              <a:rPr lang="en-US" dirty="0"/>
              <a:t>Drag / Drop image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1714500" y="2215494"/>
            <a:ext cx="2279666" cy="2636614"/>
          </a:xfrm>
          <a:custGeom>
            <a:avLst/>
            <a:gdLst>
              <a:gd name="connsiteX0" fmla="*/ 2152455 w 4777173"/>
              <a:gd name="connsiteY0" fmla="*/ 229248 h 3449855"/>
              <a:gd name="connsiteX1" fmla="*/ 2586387 w 4777173"/>
              <a:gd name="connsiteY1" fmla="*/ 980842 h 3449855"/>
              <a:gd name="connsiteX2" fmla="*/ 2152455 w 4777173"/>
              <a:gd name="connsiteY2" fmla="*/ 1732434 h 3449855"/>
              <a:gd name="connsiteX3" fmla="*/ 1735731 w 4777173"/>
              <a:gd name="connsiteY3" fmla="*/ 2469016 h 3449855"/>
              <a:gd name="connsiteX4" fmla="*/ 1301799 w 4777173"/>
              <a:gd name="connsiteY4" fmla="*/ 3220609 h 3449855"/>
              <a:gd name="connsiteX5" fmla="*/ 433933 w 4777173"/>
              <a:gd name="connsiteY5" fmla="*/ 3220609 h 3449855"/>
              <a:gd name="connsiteX6" fmla="*/ 0 w 4777173"/>
              <a:gd name="connsiteY6" fmla="*/ 2469016 h 3449855"/>
              <a:gd name="connsiteX7" fmla="*/ 433933 w 4777173"/>
              <a:gd name="connsiteY7" fmla="*/ 1717423 h 3449855"/>
              <a:gd name="connsiteX8" fmla="*/ 850657 w 4777173"/>
              <a:gd name="connsiteY8" fmla="*/ 980842 h 3449855"/>
              <a:gd name="connsiteX9" fmla="*/ 1284590 w 4777173"/>
              <a:gd name="connsiteY9" fmla="*/ 229249 h 3449855"/>
              <a:gd name="connsiteX10" fmla="*/ 3266590 w 4777173"/>
              <a:gd name="connsiteY10" fmla="*/ 0 h 3449855"/>
              <a:gd name="connsiteX11" fmla="*/ 4777173 w 4777173"/>
              <a:gd name="connsiteY11" fmla="*/ 0 h 3449855"/>
              <a:gd name="connsiteX12" fmla="*/ 4777173 w 4777173"/>
              <a:gd name="connsiteY12" fmla="*/ 3449855 h 3449855"/>
              <a:gd name="connsiteX13" fmla="*/ 3266590 w 4777173"/>
              <a:gd name="connsiteY13" fmla="*/ 3449855 h 3449855"/>
              <a:gd name="connsiteX0" fmla="*/ 2152455 w 4777173"/>
              <a:gd name="connsiteY0" fmla="*/ 229248 h 3449855"/>
              <a:gd name="connsiteX1" fmla="*/ 2586387 w 4777173"/>
              <a:gd name="connsiteY1" fmla="*/ 980842 h 3449855"/>
              <a:gd name="connsiteX2" fmla="*/ 2152455 w 4777173"/>
              <a:gd name="connsiteY2" fmla="*/ 1732434 h 3449855"/>
              <a:gd name="connsiteX3" fmla="*/ 1735731 w 4777173"/>
              <a:gd name="connsiteY3" fmla="*/ 2469016 h 3449855"/>
              <a:gd name="connsiteX4" fmla="*/ 1301799 w 4777173"/>
              <a:gd name="connsiteY4" fmla="*/ 3220609 h 3449855"/>
              <a:gd name="connsiteX5" fmla="*/ 433933 w 4777173"/>
              <a:gd name="connsiteY5" fmla="*/ 3220609 h 3449855"/>
              <a:gd name="connsiteX6" fmla="*/ 0 w 4777173"/>
              <a:gd name="connsiteY6" fmla="*/ 2469016 h 3449855"/>
              <a:gd name="connsiteX7" fmla="*/ 433933 w 4777173"/>
              <a:gd name="connsiteY7" fmla="*/ 1717423 h 3449855"/>
              <a:gd name="connsiteX8" fmla="*/ 850657 w 4777173"/>
              <a:gd name="connsiteY8" fmla="*/ 980842 h 3449855"/>
              <a:gd name="connsiteX9" fmla="*/ 1284590 w 4777173"/>
              <a:gd name="connsiteY9" fmla="*/ 229249 h 3449855"/>
              <a:gd name="connsiteX10" fmla="*/ 2152455 w 4777173"/>
              <a:gd name="connsiteY10" fmla="*/ 229248 h 3449855"/>
              <a:gd name="connsiteX11" fmla="*/ 3266590 w 4777173"/>
              <a:gd name="connsiteY11" fmla="*/ 3449855 h 3449855"/>
              <a:gd name="connsiteX12" fmla="*/ 4777173 w 4777173"/>
              <a:gd name="connsiteY12" fmla="*/ 0 h 3449855"/>
              <a:gd name="connsiteX13" fmla="*/ 4777173 w 4777173"/>
              <a:gd name="connsiteY13" fmla="*/ 3449855 h 3449855"/>
              <a:gd name="connsiteX14" fmla="*/ 3266590 w 4777173"/>
              <a:gd name="connsiteY14" fmla="*/ 3449855 h 3449855"/>
              <a:gd name="connsiteX0" fmla="*/ 2152455 w 4777173"/>
              <a:gd name="connsiteY0" fmla="*/ 0 h 3220607"/>
              <a:gd name="connsiteX1" fmla="*/ 2586387 w 4777173"/>
              <a:gd name="connsiteY1" fmla="*/ 751594 h 3220607"/>
              <a:gd name="connsiteX2" fmla="*/ 2152455 w 4777173"/>
              <a:gd name="connsiteY2" fmla="*/ 1503186 h 3220607"/>
              <a:gd name="connsiteX3" fmla="*/ 1735731 w 4777173"/>
              <a:gd name="connsiteY3" fmla="*/ 2239768 h 3220607"/>
              <a:gd name="connsiteX4" fmla="*/ 1301799 w 4777173"/>
              <a:gd name="connsiteY4" fmla="*/ 2991361 h 3220607"/>
              <a:gd name="connsiteX5" fmla="*/ 433933 w 4777173"/>
              <a:gd name="connsiteY5" fmla="*/ 2991361 h 3220607"/>
              <a:gd name="connsiteX6" fmla="*/ 0 w 4777173"/>
              <a:gd name="connsiteY6" fmla="*/ 2239768 h 3220607"/>
              <a:gd name="connsiteX7" fmla="*/ 433933 w 4777173"/>
              <a:gd name="connsiteY7" fmla="*/ 1488175 h 3220607"/>
              <a:gd name="connsiteX8" fmla="*/ 850657 w 4777173"/>
              <a:gd name="connsiteY8" fmla="*/ 751594 h 3220607"/>
              <a:gd name="connsiteX9" fmla="*/ 1284590 w 4777173"/>
              <a:gd name="connsiteY9" fmla="*/ 1 h 3220607"/>
              <a:gd name="connsiteX10" fmla="*/ 2152455 w 4777173"/>
              <a:gd name="connsiteY10" fmla="*/ 0 h 3220607"/>
              <a:gd name="connsiteX11" fmla="*/ 3266590 w 4777173"/>
              <a:gd name="connsiteY11" fmla="*/ 3220607 h 3220607"/>
              <a:gd name="connsiteX12" fmla="*/ 4777173 w 4777173"/>
              <a:gd name="connsiteY12" fmla="*/ 3220607 h 3220607"/>
              <a:gd name="connsiteX13" fmla="*/ 3266590 w 4777173"/>
              <a:gd name="connsiteY13" fmla="*/ 3220607 h 3220607"/>
              <a:gd name="connsiteX0" fmla="*/ 2152455 w 2586387"/>
              <a:gd name="connsiteY0" fmla="*/ 0 h 2991361"/>
              <a:gd name="connsiteX1" fmla="*/ 2586387 w 2586387"/>
              <a:gd name="connsiteY1" fmla="*/ 751594 h 2991361"/>
              <a:gd name="connsiteX2" fmla="*/ 2152455 w 2586387"/>
              <a:gd name="connsiteY2" fmla="*/ 1503186 h 2991361"/>
              <a:gd name="connsiteX3" fmla="*/ 1735731 w 2586387"/>
              <a:gd name="connsiteY3" fmla="*/ 2239768 h 2991361"/>
              <a:gd name="connsiteX4" fmla="*/ 1301799 w 2586387"/>
              <a:gd name="connsiteY4" fmla="*/ 2991361 h 2991361"/>
              <a:gd name="connsiteX5" fmla="*/ 433933 w 2586387"/>
              <a:gd name="connsiteY5" fmla="*/ 2991361 h 2991361"/>
              <a:gd name="connsiteX6" fmla="*/ 0 w 2586387"/>
              <a:gd name="connsiteY6" fmla="*/ 2239768 h 2991361"/>
              <a:gd name="connsiteX7" fmla="*/ 433933 w 2586387"/>
              <a:gd name="connsiteY7" fmla="*/ 1488175 h 2991361"/>
              <a:gd name="connsiteX8" fmla="*/ 850657 w 2586387"/>
              <a:gd name="connsiteY8" fmla="*/ 751594 h 2991361"/>
              <a:gd name="connsiteX9" fmla="*/ 1284590 w 2586387"/>
              <a:gd name="connsiteY9" fmla="*/ 1 h 2991361"/>
              <a:gd name="connsiteX10" fmla="*/ 2152455 w 2586387"/>
              <a:gd name="connsiteY10" fmla="*/ 0 h 299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6387" h="2991361">
                <a:moveTo>
                  <a:pt x="2152455" y="0"/>
                </a:moveTo>
                <a:lnTo>
                  <a:pt x="2586387" y="751594"/>
                </a:lnTo>
                <a:lnTo>
                  <a:pt x="2152455" y="1503186"/>
                </a:lnTo>
                <a:lnTo>
                  <a:pt x="1735731" y="2239768"/>
                </a:lnTo>
                <a:lnTo>
                  <a:pt x="1301799" y="2991361"/>
                </a:lnTo>
                <a:lnTo>
                  <a:pt x="433933" y="2991361"/>
                </a:lnTo>
                <a:lnTo>
                  <a:pt x="0" y="2239768"/>
                </a:lnTo>
                <a:lnTo>
                  <a:pt x="433933" y="1488175"/>
                </a:lnTo>
                <a:lnTo>
                  <a:pt x="850657" y="751594"/>
                </a:lnTo>
                <a:lnTo>
                  <a:pt x="1284590" y="1"/>
                </a:lnTo>
                <a:lnTo>
                  <a:pt x="2152455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5" hasCustomPrompt="1"/>
          </p:nvPr>
        </p:nvSpPr>
        <p:spPr>
          <a:xfrm>
            <a:off x="3875611" y="2215494"/>
            <a:ext cx="2279666" cy="2636614"/>
          </a:xfrm>
          <a:custGeom>
            <a:avLst/>
            <a:gdLst>
              <a:gd name="connsiteX0" fmla="*/ 2152455 w 4777173"/>
              <a:gd name="connsiteY0" fmla="*/ 229248 h 3449855"/>
              <a:gd name="connsiteX1" fmla="*/ 2586387 w 4777173"/>
              <a:gd name="connsiteY1" fmla="*/ 980842 h 3449855"/>
              <a:gd name="connsiteX2" fmla="*/ 2152455 w 4777173"/>
              <a:gd name="connsiteY2" fmla="*/ 1732434 h 3449855"/>
              <a:gd name="connsiteX3" fmla="*/ 1735731 w 4777173"/>
              <a:gd name="connsiteY3" fmla="*/ 2469016 h 3449855"/>
              <a:gd name="connsiteX4" fmla="*/ 1301799 w 4777173"/>
              <a:gd name="connsiteY4" fmla="*/ 3220609 h 3449855"/>
              <a:gd name="connsiteX5" fmla="*/ 433933 w 4777173"/>
              <a:gd name="connsiteY5" fmla="*/ 3220609 h 3449855"/>
              <a:gd name="connsiteX6" fmla="*/ 0 w 4777173"/>
              <a:gd name="connsiteY6" fmla="*/ 2469016 h 3449855"/>
              <a:gd name="connsiteX7" fmla="*/ 433933 w 4777173"/>
              <a:gd name="connsiteY7" fmla="*/ 1717423 h 3449855"/>
              <a:gd name="connsiteX8" fmla="*/ 850657 w 4777173"/>
              <a:gd name="connsiteY8" fmla="*/ 980842 h 3449855"/>
              <a:gd name="connsiteX9" fmla="*/ 1284590 w 4777173"/>
              <a:gd name="connsiteY9" fmla="*/ 229249 h 3449855"/>
              <a:gd name="connsiteX10" fmla="*/ 3266590 w 4777173"/>
              <a:gd name="connsiteY10" fmla="*/ 0 h 3449855"/>
              <a:gd name="connsiteX11" fmla="*/ 4777173 w 4777173"/>
              <a:gd name="connsiteY11" fmla="*/ 0 h 3449855"/>
              <a:gd name="connsiteX12" fmla="*/ 4777173 w 4777173"/>
              <a:gd name="connsiteY12" fmla="*/ 3449855 h 3449855"/>
              <a:gd name="connsiteX13" fmla="*/ 3266590 w 4777173"/>
              <a:gd name="connsiteY13" fmla="*/ 3449855 h 3449855"/>
              <a:gd name="connsiteX0" fmla="*/ 2152455 w 4777173"/>
              <a:gd name="connsiteY0" fmla="*/ 229248 h 3449855"/>
              <a:gd name="connsiteX1" fmla="*/ 2586387 w 4777173"/>
              <a:gd name="connsiteY1" fmla="*/ 980842 h 3449855"/>
              <a:gd name="connsiteX2" fmla="*/ 2152455 w 4777173"/>
              <a:gd name="connsiteY2" fmla="*/ 1732434 h 3449855"/>
              <a:gd name="connsiteX3" fmla="*/ 1735731 w 4777173"/>
              <a:gd name="connsiteY3" fmla="*/ 2469016 h 3449855"/>
              <a:gd name="connsiteX4" fmla="*/ 1301799 w 4777173"/>
              <a:gd name="connsiteY4" fmla="*/ 3220609 h 3449855"/>
              <a:gd name="connsiteX5" fmla="*/ 433933 w 4777173"/>
              <a:gd name="connsiteY5" fmla="*/ 3220609 h 3449855"/>
              <a:gd name="connsiteX6" fmla="*/ 0 w 4777173"/>
              <a:gd name="connsiteY6" fmla="*/ 2469016 h 3449855"/>
              <a:gd name="connsiteX7" fmla="*/ 433933 w 4777173"/>
              <a:gd name="connsiteY7" fmla="*/ 1717423 h 3449855"/>
              <a:gd name="connsiteX8" fmla="*/ 850657 w 4777173"/>
              <a:gd name="connsiteY8" fmla="*/ 980842 h 3449855"/>
              <a:gd name="connsiteX9" fmla="*/ 1284590 w 4777173"/>
              <a:gd name="connsiteY9" fmla="*/ 229249 h 3449855"/>
              <a:gd name="connsiteX10" fmla="*/ 2152455 w 4777173"/>
              <a:gd name="connsiteY10" fmla="*/ 229248 h 3449855"/>
              <a:gd name="connsiteX11" fmla="*/ 3266590 w 4777173"/>
              <a:gd name="connsiteY11" fmla="*/ 3449855 h 3449855"/>
              <a:gd name="connsiteX12" fmla="*/ 4777173 w 4777173"/>
              <a:gd name="connsiteY12" fmla="*/ 0 h 3449855"/>
              <a:gd name="connsiteX13" fmla="*/ 4777173 w 4777173"/>
              <a:gd name="connsiteY13" fmla="*/ 3449855 h 3449855"/>
              <a:gd name="connsiteX14" fmla="*/ 3266590 w 4777173"/>
              <a:gd name="connsiteY14" fmla="*/ 3449855 h 3449855"/>
              <a:gd name="connsiteX0" fmla="*/ 2152455 w 4777173"/>
              <a:gd name="connsiteY0" fmla="*/ 0 h 3220607"/>
              <a:gd name="connsiteX1" fmla="*/ 2586387 w 4777173"/>
              <a:gd name="connsiteY1" fmla="*/ 751594 h 3220607"/>
              <a:gd name="connsiteX2" fmla="*/ 2152455 w 4777173"/>
              <a:gd name="connsiteY2" fmla="*/ 1503186 h 3220607"/>
              <a:gd name="connsiteX3" fmla="*/ 1735731 w 4777173"/>
              <a:gd name="connsiteY3" fmla="*/ 2239768 h 3220607"/>
              <a:gd name="connsiteX4" fmla="*/ 1301799 w 4777173"/>
              <a:gd name="connsiteY4" fmla="*/ 2991361 h 3220607"/>
              <a:gd name="connsiteX5" fmla="*/ 433933 w 4777173"/>
              <a:gd name="connsiteY5" fmla="*/ 2991361 h 3220607"/>
              <a:gd name="connsiteX6" fmla="*/ 0 w 4777173"/>
              <a:gd name="connsiteY6" fmla="*/ 2239768 h 3220607"/>
              <a:gd name="connsiteX7" fmla="*/ 433933 w 4777173"/>
              <a:gd name="connsiteY7" fmla="*/ 1488175 h 3220607"/>
              <a:gd name="connsiteX8" fmla="*/ 850657 w 4777173"/>
              <a:gd name="connsiteY8" fmla="*/ 751594 h 3220607"/>
              <a:gd name="connsiteX9" fmla="*/ 1284590 w 4777173"/>
              <a:gd name="connsiteY9" fmla="*/ 1 h 3220607"/>
              <a:gd name="connsiteX10" fmla="*/ 2152455 w 4777173"/>
              <a:gd name="connsiteY10" fmla="*/ 0 h 3220607"/>
              <a:gd name="connsiteX11" fmla="*/ 3266590 w 4777173"/>
              <a:gd name="connsiteY11" fmla="*/ 3220607 h 3220607"/>
              <a:gd name="connsiteX12" fmla="*/ 4777173 w 4777173"/>
              <a:gd name="connsiteY12" fmla="*/ 3220607 h 3220607"/>
              <a:gd name="connsiteX13" fmla="*/ 3266590 w 4777173"/>
              <a:gd name="connsiteY13" fmla="*/ 3220607 h 3220607"/>
              <a:gd name="connsiteX0" fmla="*/ 2152455 w 2586387"/>
              <a:gd name="connsiteY0" fmla="*/ 0 h 2991361"/>
              <a:gd name="connsiteX1" fmla="*/ 2586387 w 2586387"/>
              <a:gd name="connsiteY1" fmla="*/ 751594 h 2991361"/>
              <a:gd name="connsiteX2" fmla="*/ 2152455 w 2586387"/>
              <a:gd name="connsiteY2" fmla="*/ 1503186 h 2991361"/>
              <a:gd name="connsiteX3" fmla="*/ 1735731 w 2586387"/>
              <a:gd name="connsiteY3" fmla="*/ 2239768 h 2991361"/>
              <a:gd name="connsiteX4" fmla="*/ 1301799 w 2586387"/>
              <a:gd name="connsiteY4" fmla="*/ 2991361 h 2991361"/>
              <a:gd name="connsiteX5" fmla="*/ 433933 w 2586387"/>
              <a:gd name="connsiteY5" fmla="*/ 2991361 h 2991361"/>
              <a:gd name="connsiteX6" fmla="*/ 0 w 2586387"/>
              <a:gd name="connsiteY6" fmla="*/ 2239768 h 2991361"/>
              <a:gd name="connsiteX7" fmla="*/ 433933 w 2586387"/>
              <a:gd name="connsiteY7" fmla="*/ 1488175 h 2991361"/>
              <a:gd name="connsiteX8" fmla="*/ 850657 w 2586387"/>
              <a:gd name="connsiteY8" fmla="*/ 751594 h 2991361"/>
              <a:gd name="connsiteX9" fmla="*/ 1284590 w 2586387"/>
              <a:gd name="connsiteY9" fmla="*/ 1 h 2991361"/>
              <a:gd name="connsiteX10" fmla="*/ 2152455 w 2586387"/>
              <a:gd name="connsiteY10" fmla="*/ 0 h 299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6387" h="2991361">
                <a:moveTo>
                  <a:pt x="2152455" y="0"/>
                </a:moveTo>
                <a:lnTo>
                  <a:pt x="2586387" y="751594"/>
                </a:lnTo>
                <a:lnTo>
                  <a:pt x="2152455" y="1503186"/>
                </a:lnTo>
                <a:lnTo>
                  <a:pt x="1735731" y="2239768"/>
                </a:lnTo>
                <a:lnTo>
                  <a:pt x="1301799" y="2991361"/>
                </a:lnTo>
                <a:lnTo>
                  <a:pt x="433933" y="2991361"/>
                </a:lnTo>
                <a:lnTo>
                  <a:pt x="0" y="2239768"/>
                </a:lnTo>
                <a:lnTo>
                  <a:pt x="433933" y="1488175"/>
                </a:lnTo>
                <a:lnTo>
                  <a:pt x="850657" y="751594"/>
                </a:lnTo>
                <a:lnTo>
                  <a:pt x="1284590" y="1"/>
                </a:lnTo>
                <a:lnTo>
                  <a:pt x="2152455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6" hasCustomPrompt="1"/>
          </p:nvPr>
        </p:nvSpPr>
        <p:spPr>
          <a:xfrm>
            <a:off x="6036722" y="2215494"/>
            <a:ext cx="2279666" cy="2636614"/>
          </a:xfrm>
          <a:custGeom>
            <a:avLst/>
            <a:gdLst>
              <a:gd name="connsiteX0" fmla="*/ 2152455 w 4777173"/>
              <a:gd name="connsiteY0" fmla="*/ 229248 h 3449855"/>
              <a:gd name="connsiteX1" fmla="*/ 2586387 w 4777173"/>
              <a:gd name="connsiteY1" fmla="*/ 980842 h 3449855"/>
              <a:gd name="connsiteX2" fmla="*/ 2152455 w 4777173"/>
              <a:gd name="connsiteY2" fmla="*/ 1732434 h 3449855"/>
              <a:gd name="connsiteX3" fmla="*/ 1735731 w 4777173"/>
              <a:gd name="connsiteY3" fmla="*/ 2469016 h 3449855"/>
              <a:gd name="connsiteX4" fmla="*/ 1301799 w 4777173"/>
              <a:gd name="connsiteY4" fmla="*/ 3220609 h 3449855"/>
              <a:gd name="connsiteX5" fmla="*/ 433933 w 4777173"/>
              <a:gd name="connsiteY5" fmla="*/ 3220609 h 3449855"/>
              <a:gd name="connsiteX6" fmla="*/ 0 w 4777173"/>
              <a:gd name="connsiteY6" fmla="*/ 2469016 h 3449855"/>
              <a:gd name="connsiteX7" fmla="*/ 433933 w 4777173"/>
              <a:gd name="connsiteY7" fmla="*/ 1717423 h 3449855"/>
              <a:gd name="connsiteX8" fmla="*/ 850657 w 4777173"/>
              <a:gd name="connsiteY8" fmla="*/ 980842 h 3449855"/>
              <a:gd name="connsiteX9" fmla="*/ 1284590 w 4777173"/>
              <a:gd name="connsiteY9" fmla="*/ 229249 h 3449855"/>
              <a:gd name="connsiteX10" fmla="*/ 3266590 w 4777173"/>
              <a:gd name="connsiteY10" fmla="*/ 0 h 3449855"/>
              <a:gd name="connsiteX11" fmla="*/ 4777173 w 4777173"/>
              <a:gd name="connsiteY11" fmla="*/ 0 h 3449855"/>
              <a:gd name="connsiteX12" fmla="*/ 4777173 w 4777173"/>
              <a:gd name="connsiteY12" fmla="*/ 3449855 h 3449855"/>
              <a:gd name="connsiteX13" fmla="*/ 3266590 w 4777173"/>
              <a:gd name="connsiteY13" fmla="*/ 3449855 h 3449855"/>
              <a:gd name="connsiteX0" fmla="*/ 2152455 w 4777173"/>
              <a:gd name="connsiteY0" fmla="*/ 229248 h 3449855"/>
              <a:gd name="connsiteX1" fmla="*/ 2586387 w 4777173"/>
              <a:gd name="connsiteY1" fmla="*/ 980842 h 3449855"/>
              <a:gd name="connsiteX2" fmla="*/ 2152455 w 4777173"/>
              <a:gd name="connsiteY2" fmla="*/ 1732434 h 3449855"/>
              <a:gd name="connsiteX3" fmla="*/ 1735731 w 4777173"/>
              <a:gd name="connsiteY3" fmla="*/ 2469016 h 3449855"/>
              <a:gd name="connsiteX4" fmla="*/ 1301799 w 4777173"/>
              <a:gd name="connsiteY4" fmla="*/ 3220609 h 3449855"/>
              <a:gd name="connsiteX5" fmla="*/ 433933 w 4777173"/>
              <a:gd name="connsiteY5" fmla="*/ 3220609 h 3449855"/>
              <a:gd name="connsiteX6" fmla="*/ 0 w 4777173"/>
              <a:gd name="connsiteY6" fmla="*/ 2469016 h 3449855"/>
              <a:gd name="connsiteX7" fmla="*/ 433933 w 4777173"/>
              <a:gd name="connsiteY7" fmla="*/ 1717423 h 3449855"/>
              <a:gd name="connsiteX8" fmla="*/ 850657 w 4777173"/>
              <a:gd name="connsiteY8" fmla="*/ 980842 h 3449855"/>
              <a:gd name="connsiteX9" fmla="*/ 1284590 w 4777173"/>
              <a:gd name="connsiteY9" fmla="*/ 229249 h 3449855"/>
              <a:gd name="connsiteX10" fmla="*/ 2152455 w 4777173"/>
              <a:gd name="connsiteY10" fmla="*/ 229248 h 3449855"/>
              <a:gd name="connsiteX11" fmla="*/ 3266590 w 4777173"/>
              <a:gd name="connsiteY11" fmla="*/ 3449855 h 3449855"/>
              <a:gd name="connsiteX12" fmla="*/ 4777173 w 4777173"/>
              <a:gd name="connsiteY12" fmla="*/ 0 h 3449855"/>
              <a:gd name="connsiteX13" fmla="*/ 4777173 w 4777173"/>
              <a:gd name="connsiteY13" fmla="*/ 3449855 h 3449855"/>
              <a:gd name="connsiteX14" fmla="*/ 3266590 w 4777173"/>
              <a:gd name="connsiteY14" fmla="*/ 3449855 h 3449855"/>
              <a:gd name="connsiteX0" fmla="*/ 2152455 w 4777173"/>
              <a:gd name="connsiteY0" fmla="*/ 0 h 3220607"/>
              <a:gd name="connsiteX1" fmla="*/ 2586387 w 4777173"/>
              <a:gd name="connsiteY1" fmla="*/ 751594 h 3220607"/>
              <a:gd name="connsiteX2" fmla="*/ 2152455 w 4777173"/>
              <a:gd name="connsiteY2" fmla="*/ 1503186 h 3220607"/>
              <a:gd name="connsiteX3" fmla="*/ 1735731 w 4777173"/>
              <a:gd name="connsiteY3" fmla="*/ 2239768 h 3220607"/>
              <a:gd name="connsiteX4" fmla="*/ 1301799 w 4777173"/>
              <a:gd name="connsiteY4" fmla="*/ 2991361 h 3220607"/>
              <a:gd name="connsiteX5" fmla="*/ 433933 w 4777173"/>
              <a:gd name="connsiteY5" fmla="*/ 2991361 h 3220607"/>
              <a:gd name="connsiteX6" fmla="*/ 0 w 4777173"/>
              <a:gd name="connsiteY6" fmla="*/ 2239768 h 3220607"/>
              <a:gd name="connsiteX7" fmla="*/ 433933 w 4777173"/>
              <a:gd name="connsiteY7" fmla="*/ 1488175 h 3220607"/>
              <a:gd name="connsiteX8" fmla="*/ 850657 w 4777173"/>
              <a:gd name="connsiteY8" fmla="*/ 751594 h 3220607"/>
              <a:gd name="connsiteX9" fmla="*/ 1284590 w 4777173"/>
              <a:gd name="connsiteY9" fmla="*/ 1 h 3220607"/>
              <a:gd name="connsiteX10" fmla="*/ 2152455 w 4777173"/>
              <a:gd name="connsiteY10" fmla="*/ 0 h 3220607"/>
              <a:gd name="connsiteX11" fmla="*/ 3266590 w 4777173"/>
              <a:gd name="connsiteY11" fmla="*/ 3220607 h 3220607"/>
              <a:gd name="connsiteX12" fmla="*/ 4777173 w 4777173"/>
              <a:gd name="connsiteY12" fmla="*/ 3220607 h 3220607"/>
              <a:gd name="connsiteX13" fmla="*/ 3266590 w 4777173"/>
              <a:gd name="connsiteY13" fmla="*/ 3220607 h 3220607"/>
              <a:gd name="connsiteX0" fmla="*/ 2152455 w 2586387"/>
              <a:gd name="connsiteY0" fmla="*/ 0 h 2991361"/>
              <a:gd name="connsiteX1" fmla="*/ 2586387 w 2586387"/>
              <a:gd name="connsiteY1" fmla="*/ 751594 h 2991361"/>
              <a:gd name="connsiteX2" fmla="*/ 2152455 w 2586387"/>
              <a:gd name="connsiteY2" fmla="*/ 1503186 h 2991361"/>
              <a:gd name="connsiteX3" fmla="*/ 1735731 w 2586387"/>
              <a:gd name="connsiteY3" fmla="*/ 2239768 h 2991361"/>
              <a:gd name="connsiteX4" fmla="*/ 1301799 w 2586387"/>
              <a:gd name="connsiteY4" fmla="*/ 2991361 h 2991361"/>
              <a:gd name="connsiteX5" fmla="*/ 433933 w 2586387"/>
              <a:gd name="connsiteY5" fmla="*/ 2991361 h 2991361"/>
              <a:gd name="connsiteX6" fmla="*/ 0 w 2586387"/>
              <a:gd name="connsiteY6" fmla="*/ 2239768 h 2991361"/>
              <a:gd name="connsiteX7" fmla="*/ 433933 w 2586387"/>
              <a:gd name="connsiteY7" fmla="*/ 1488175 h 2991361"/>
              <a:gd name="connsiteX8" fmla="*/ 850657 w 2586387"/>
              <a:gd name="connsiteY8" fmla="*/ 751594 h 2991361"/>
              <a:gd name="connsiteX9" fmla="*/ 1284590 w 2586387"/>
              <a:gd name="connsiteY9" fmla="*/ 1 h 2991361"/>
              <a:gd name="connsiteX10" fmla="*/ 2152455 w 2586387"/>
              <a:gd name="connsiteY10" fmla="*/ 0 h 299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6387" h="2991361">
                <a:moveTo>
                  <a:pt x="2152455" y="0"/>
                </a:moveTo>
                <a:lnTo>
                  <a:pt x="2586387" y="751594"/>
                </a:lnTo>
                <a:lnTo>
                  <a:pt x="2152455" y="1503186"/>
                </a:lnTo>
                <a:lnTo>
                  <a:pt x="1735731" y="2239768"/>
                </a:lnTo>
                <a:lnTo>
                  <a:pt x="1301799" y="2991361"/>
                </a:lnTo>
                <a:lnTo>
                  <a:pt x="433933" y="2991361"/>
                </a:lnTo>
                <a:lnTo>
                  <a:pt x="0" y="2239768"/>
                </a:lnTo>
                <a:lnTo>
                  <a:pt x="433933" y="1488175"/>
                </a:lnTo>
                <a:lnTo>
                  <a:pt x="850657" y="751594"/>
                </a:lnTo>
                <a:lnTo>
                  <a:pt x="1284590" y="1"/>
                </a:lnTo>
                <a:lnTo>
                  <a:pt x="2152455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7" hasCustomPrompt="1"/>
          </p:nvPr>
        </p:nvSpPr>
        <p:spPr>
          <a:xfrm>
            <a:off x="8197834" y="2215494"/>
            <a:ext cx="2279666" cy="2636614"/>
          </a:xfrm>
          <a:custGeom>
            <a:avLst/>
            <a:gdLst>
              <a:gd name="connsiteX0" fmla="*/ 2152455 w 4777173"/>
              <a:gd name="connsiteY0" fmla="*/ 229248 h 3449855"/>
              <a:gd name="connsiteX1" fmla="*/ 2586387 w 4777173"/>
              <a:gd name="connsiteY1" fmla="*/ 980842 h 3449855"/>
              <a:gd name="connsiteX2" fmla="*/ 2152455 w 4777173"/>
              <a:gd name="connsiteY2" fmla="*/ 1732434 h 3449855"/>
              <a:gd name="connsiteX3" fmla="*/ 1735731 w 4777173"/>
              <a:gd name="connsiteY3" fmla="*/ 2469016 h 3449855"/>
              <a:gd name="connsiteX4" fmla="*/ 1301799 w 4777173"/>
              <a:gd name="connsiteY4" fmla="*/ 3220609 h 3449855"/>
              <a:gd name="connsiteX5" fmla="*/ 433933 w 4777173"/>
              <a:gd name="connsiteY5" fmla="*/ 3220609 h 3449855"/>
              <a:gd name="connsiteX6" fmla="*/ 0 w 4777173"/>
              <a:gd name="connsiteY6" fmla="*/ 2469016 h 3449855"/>
              <a:gd name="connsiteX7" fmla="*/ 433933 w 4777173"/>
              <a:gd name="connsiteY7" fmla="*/ 1717423 h 3449855"/>
              <a:gd name="connsiteX8" fmla="*/ 850657 w 4777173"/>
              <a:gd name="connsiteY8" fmla="*/ 980842 h 3449855"/>
              <a:gd name="connsiteX9" fmla="*/ 1284590 w 4777173"/>
              <a:gd name="connsiteY9" fmla="*/ 229249 h 3449855"/>
              <a:gd name="connsiteX10" fmla="*/ 3266590 w 4777173"/>
              <a:gd name="connsiteY10" fmla="*/ 0 h 3449855"/>
              <a:gd name="connsiteX11" fmla="*/ 4777173 w 4777173"/>
              <a:gd name="connsiteY11" fmla="*/ 0 h 3449855"/>
              <a:gd name="connsiteX12" fmla="*/ 4777173 w 4777173"/>
              <a:gd name="connsiteY12" fmla="*/ 3449855 h 3449855"/>
              <a:gd name="connsiteX13" fmla="*/ 3266590 w 4777173"/>
              <a:gd name="connsiteY13" fmla="*/ 3449855 h 3449855"/>
              <a:gd name="connsiteX0" fmla="*/ 2152455 w 4777173"/>
              <a:gd name="connsiteY0" fmla="*/ 229248 h 3449855"/>
              <a:gd name="connsiteX1" fmla="*/ 2586387 w 4777173"/>
              <a:gd name="connsiteY1" fmla="*/ 980842 h 3449855"/>
              <a:gd name="connsiteX2" fmla="*/ 2152455 w 4777173"/>
              <a:gd name="connsiteY2" fmla="*/ 1732434 h 3449855"/>
              <a:gd name="connsiteX3" fmla="*/ 1735731 w 4777173"/>
              <a:gd name="connsiteY3" fmla="*/ 2469016 h 3449855"/>
              <a:gd name="connsiteX4" fmla="*/ 1301799 w 4777173"/>
              <a:gd name="connsiteY4" fmla="*/ 3220609 h 3449855"/>
              <a:gd name="connsiteX5" fmla="*/ 433933 w 4777173"/>
              <a:gd name="connsiteY5" fmla="*/ 3220609 h 3449855"/>
              <a:gd name="connsiteX6" fmla="*/ 0 w 4777173"/>
              <a:gd name="connsiteY6" fmla="*/ 2469016 h 3449855"/>
              <a:gd name="connsiteX7" fmla="*/ 433933 w 4777173"/>
              <a:gd name="connsiteY7" fmla="*/ 1717423 h 3449855"/>
              <a:gd name="connsiteX8" fmla="*/ 850657 w 4777173"/>
              <a:gd name="connsiteY8" fmla="*/ 980842 h 3449855"/>
              <a:gd name="connsiteX9" fmla="*/ 1284590 w 4777173"/>
              <a:gd name="connsiteY9" fmla="*/ 229249 h 3449855"/>
              <a:gd name="connsiteX10" fmla="*/ 2152455 w 4777173"/>
              <a:gd name="connsiteY10" fmla="*/ 229248 h 3449855"/>
              <a:gd name="connsiteX11" fmla="*/ 3266590 w 4777173"/>
              <a:gd name="connsiteY11" fmla="*/ 3449855 h 3449855"/>
              <a:gd name="connsiteX12" fmla="*/ 4777173 w 4777173"/>
              <a:gd name="connsiteY12" fmla="*/ 0 h 3449855"/>
              <a:gd name="connsiteX13" fmla="*/ 4777173 w 4777173"/>
              <a:gd name="connsiteY13" fmla="*/ 3449855 h 3449855"/>
              <a:gd name="connsiteX14" fmla="*/ 3266590 w 4777173"/>
              <a:gd name="connsiteY14" fmla="*/ 3449855 h 3449855"/>
              <a:gd name="connsiteX0" fmla="*/ 2152455 w 4777173"/>
              <a:gd name="connsiteY0" fmla="*/ 0 h 3220607"/>
              <a:gd name="connsiteX1" fmla="*/ 2586387 w 4777173"/>
              <a:gd name="connsiteY1" fmla="*/ 751594 h 3220607"/>
              <a:gd name="connsiteX2" fmla="*/ 2152455 w 4777173"/>
              <a:gd name="connsiteY2" fmla="*/ 1503186 h 3220607"/>
              <a:gd name="connsiteX3" fmla="*/ 1735731 w 4777173"/>
              <a:gd name="connsiteY3" fmla="*/ 2239768 h 3220607"/>
              <a:gd name="connsiteX4" fmla="*/ 1301799 w 4777173"/>
              <a:gd name="connsiteY4" fmla="*/ 2991361 h 3220607"/>
              <a:gd name="connsiteX5" fmla="*/ 433933 w 4777173"/>
              <a:gd name="connsiteY5" fmla="*/ 2991361 h 3220607"/>
              <a:gd name="connsiteX6" fmla="*/ 0 w 4777173"/>
              <a:gd name="connsiteY6" fmla="*/ 2239768 h 3220607"/>
              <a:gd name="connsiteX7" fmla="*/ 433933 w 4777173"/>
              <a:gd name="connsiteY7" fmla="*/ 1488175 h 3220607"/>
              <a:gd name="connsiteX8" fmla="*/ 850657 w 4777173"/>
              <a:gd name="connsiteY8" fmla="*/ 751594 h 3220607"/>
              <a:gd name="connsiteX9" fmla="*/ 1284590 w 4777173"/>
              <a:gd name="connsiteY9" fmla="*/ 1 h 3220607"/>
              <a:gd name="connsiteX10" fmla="*/ 2152455 w 4777173"/>
              <a:gd name="connsiteY10" fmla="*/ 0 h 3220607"/>
              <a:gd name="connsiteX11" fmla="*/ 3266590 w 4777173"/>
              <a:gd name="connsiteY11" fmla="*/ 3220607 h 3220607"/>
              <a:gd name="connsiteX12" fmla="*/ 4777173 w 4777173"/>
              <a:gd name="connsiteY12" fmla="*/ 3220607 h 3220607"/>
              <a:gd name="connsiteX13" fmla="*/ 3266590 w 4777173"/>
              <a:gd name="connsiteY13" fmla="*/ 3220607 h 3220607"/>
              <a:gd name="connsiteX0" fmla="*/ 2152455 w 2586387"/>
              <a:gd name="connsiteY0" fmla="*/ 0 h 2991361"/>
              <a:gd name="connsiteX1" fmla="*/ 2586387 w 2586387"/>
              <a:gd name="connsiteY1" fmla="*/ 751594 h 2991361"/>
              <a:gd name="connsiteX2" fmla="*/ 2152455 w 2586387"/>
              <a:gd name="connsiteY2" fmla="*/ 1503186 h 2991361"/>
              <a:gd name="connsiteX3" fmla="*/ 1735731 w 2586387"/>
              <a:gd name="connsiteY3" fmla="*/ 2239768 h 2991361"/>
              <a:gd name="connsiteX4" fmla="*/ 1301799 w 2586387"/>
              <a:gd name="connsiteY4" fmla="*/ 2991361 h 2991361"/>
              <a:gd name="connsiteX5" fmla="*/ 433933 w 2586387"/>
              <a:gd name="connsiteY5" fmla="*/ 2991361 h 2991361"/>
              <a:gd name="connsiteX6" fmla="*/ 0 w 2586387"/>
              <a:gd name="connsiteY6" fmla="*/ 2239768 h 2991361"/>
              <a:gd name="connsiteX7" fmla="*/ 433933 w 2586387"/>
              <a:gd name="connsiteY7" fmla="*/ 1488175 h 2991361"/>
              <a:gd name="connsiteX8" fmla="*/ 850657 w 2586387"/>
              <a:gd name="connsiteY8" fmla="*/ 751594 h 2991361"/>
              <a:gd name="connsiteX9" fmla="*/ 1284590 w 2586387"/>
              <a:gd name="connsiteY9" fmla="*/ 1 h 2991361"/>
              <a:gd name="connsiteX10" fmla="*/ 2152455 w 2586387"/>
              <a:gd name="connsiteY10" fmla="*/ 0 h 299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6387" h="2991361">
                <a:moveTo>
                  <a:pt x="2152455" y="0"/>
                </a:moveTo>
                <a:lnTo>
                  <a:pt x="2586387" y="751594"/>
                </a:lnTo>
                <a:lnTo>
                  <a:pt x="2152455" y="1503186"/>
                </a:lnTo>
                <a:lnTo>
                  <a:pt x="1735731" y="2239768"/>
                </a:lnTo>
                <a:lnTo>
                  <a:pt x="1301799" y="2991361"/>
                </a:lnTo>
                <a:lnTo>
                  <a:pt x="433933" y="2991361"/>
                </a:lnTo>
                <a:lnTo>
                  <a:pt x="0" y="2239768"/>
                </a:lnTo>
                <a:lnTo>
                  <a:pt x="433933" y="1488175"/>
                </a:lnTo>
                <a:lnTo>
                  <a:pt x="850657" y="751594"/>
                </a:lnTo>
                <a:lnTo>
                  <a:pt x="1284590" y="1"/>
                </a:lnTo>
                <a:lnTo>
                  <a:pt x="2152455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3" hasCustomPrompt="1"/>
          </p:nvPr>
        </p:nvSpPr>
        <p:spPr>
          <a:xfrm>
            <a:off x="7601548" y="1630460"/>
            <a:ext cx="2208864" cy="1655850"/>
          </a:xfrm>
          <a:custGeom>
            <a:avLst/>
            <a:gdLst>
              <a:gd name="connsiteX0" fmla="*/ 550350 w 2208864"/>
              <a:gd name="connsiteY0" fmla="*/ 1197416 h 1655850"/>
              <a:gd name="connsiteX1" fmla="*/ 815027 w 2208864"/>
              <a:gd name="connsiteY1" fmla="*/ 1197416 h 1655850"/>
              <a:gd name="connsiteX2" fmla="*/ 947366 w 2208864"/>
              <a:gd name="connsiteY2" fmla="*/ 1426633 h 1655850"/>
              <a:gd name="connsiteX3" fmla="*/ 815027 w 2208864"/>
              <a:gd name="connsiteY3" fmla="*/ 1655850 h 1655850"/>
              <a:gd name="connsiteX4" fmla="*/ 550350 w 2208864"/>
              <a:gd name="connsiteY4" fmla="*/ 1655850 h 1655850"/>
              <a:gd name="connsiteX5" fmla="*/ 418012 w 2208864"/>
              <a:gd name="connsiteY5" fmla="*/ 1426633 h 1655850"/>
              <a:gd name="connsiteX6" fmla="*/ 972094 w 2208864"/>
              <a:gd name="connsiteY6" fmla="*/ 954820 h 1655850"/>
              <a:gd name="connsiteX7" fmla="*/ 1236770 w 2208864"/>
              <a:gd name="connsiteY7" fmla="*/ 954820 h 1655850"/>
              <a:gd name="connsiteX8" fmla="*/ 1369109 w 2208864"/>
              <a:gd name="connsiteY8" fmla="*/ 1184037 h 1655850"/>
              <a:gd name="connsiteX9" fmla="*/ 1236770 w 2208864"/>
              <a:gd name="connsiteY9" fmla="*/ 1413254 h 1655850"/>
              <a:gd name="connsiteX10" fmla="*/ 972094 w 2208864"/>
              <a:gd name="connsiteY10" fmla="*/ 1413254 h 1655850"/>
              <a:gd name="connsiteX11" fmla="*/ 839755 w 2208864"/>
              <a:gd name="connsiteY11" fmla="*/ 1184037 h 1655850"/>
              <a:gd name="connsiteX12" fmla="*/ 132338 w 2208864"/>
              <a:gd name="connsiteY12" fmla="*/ 954820 h 1655850"/>
              <a:gd name="connsiteX13" fmla="*/ 397015 w 2208864"/>
              <a:gd name="connsiteY13" fmla="*/ 954820 h 1655850"/>
              <a:gd name="connsiteX14" fmla="*/ 529354 w 2208864"/>
              <a:gd name="connsiteY14" fmla="*/ 1184037 h 1655850"/>
              <a:gd name="connsiteX15" fmla="*/ 397015 w 2208864"/>
              <a:gd name="connsiteY15" fmla="*/ 1413254 h 1655850"/>
              <a:gd name="connsiteX16" fmla="*/ 132338 w 2208864"/>
              <a:gd name="connsiteY16" fmla="*/ 1413254 h 1655850"/>
              <a:gd name="connsiteX17" fmla="*/ 0 w 2208864"/>
              <a:gd name="connsiteY17" fmla="*/ 1184037 h 1655850"/>
              <a:gd name="connsiteX18" fmla="*/ 550350 w 2208864"/>
              <a:gd name="connsiteY18" fmla="*/ 725603 h 1655850"/>
              <a:gd name="connsiteX19" fmla="*/ 815027 w 2208864"/>
              <a:gd name="connsiteY19" fmla="*/ 725603 h 1655850"/>
              <a:gd name="connsiteX20" fmla="*/ 947366 w 2208864"/>
              <a:gd name="connsiteY20" fmla="*/ 954820 h 1655850"/>
              <a:gd name="connsiteX21" fmla="*/ 815027 w 2208864"/>
              <a:gd name="connsiteY21" fmla="*/ 1184037 h 1655850"/>
              <a:gd name="connsiteX22" fmla="*/ 550350 w 2208864"/>
              <a:gd name="connsiteY22" fmla="*/ 1184037 h 1655850"/>
              <a:gd name="connsiteX23" fmla="*/ 418012 w 2208864"/>
              <a:gd name="connsiteY23" fmla="*/ 954820 h 1655850"/>
              <a:gd name="connsiteX24" fmla="*/ 972094 w 2208864"/>
              <a:gd name="connsiteY24" fmla="*/ 477726 h 1655850"/>
              <a:gd name="connsiteX25" fmla="*/ 1236770 w 2208864"/>
              <a:gd name="connsiteY25" fmla="*/ 477726 h 1655850"/>
              <a:gd name="connsiteX26" fmla="*/ 1369109 w 2208864"/>
              <a:gd name="connsiteY26" fmla="*/ 706943 h 1655850"/>
              <a:gd name="connsiteX27" fmla="*/ 1236770 w 2208864"/>
              <a:gd name="connsiteY27" fmla="*/ 936160 h 1655850"/>
              <a:gd name="connsiteX28" fmla="*/ 972094 w 2208864"/>
              <a:gd name="connsiteY28" fmla="*/ 936160 h 1655850"/>
              <a:gd name="connsiteX29" fmla="*/ 839755 w 2208864"/>
              <a:gd name="connsiteY29" fmla="*/ 706943 h 1655850"/>
              <a:gd name="connsiteX30" fmla="*/ 1390106 w 2208864"/>
              <a:gd name="connsiteY30" fmla="*/ 248509 h 1655850"/>
              <a:gd name="connsiteX31" fmla="*/ 1654782 w 2208864"/>
              <a:gd name="connsiteY31" fmla="*/ 248509 h 1655850"/>
              <a:gd name="connsiteX32" fmla="*/ 1787121 w 2208864"/>
              <a:gd name="connsiteY32" fmla="*/ 477726 h 1655850"/>
              <a:gd name="connsiteX33" fmla="*/ 1654782 w 2208864"/>
              <a:gd name="connsiteY33" fmla="*/ 706943 h 1655850"/>
              <a:gd name="connsiteX34" fmla="*/ 1390106 w 2208864"/>
              <a:gd name="connsiteY34" fmla="*/ 706943 h 1655850"/>
              <a:gd name="connsiteX35" fmla="*/ 1257767 w 2208864"/>
              <a:gd name="connsiteY35" fmla="*/ 477726 h 1655850"/>
              <a:gd name="connsiteX36" fmla="*/ 550350 w 2208864"/>
              <a:gd name="connsiteY36" fmla="*/ 248509 h 1655850"/>
              <a:gd name="connsiteX37" fmla="*/ 815027 w 2208864"/>
              <a:gd name="connsiteY37" fmla="*/ 248509 h 1655850"/>
              <a:gd name="connsiteX38" fmla="*/ 947366 w 2208864"/>
              <a:gd name="connsiteY38" fmla="*/ 477726 h 1655850"/>
              <a:gd name="connsiteX39" fmla="*/ 815027 w 2208864"/>
              <a:gd name="connsiteY39" fmla="*/ 706943 h 1655850"/>
              <a:gd name="connsiteX40" fmla="*/ 550350 w 2208864"/>
              <a:gd name="connsiteY40" fmla="*/ 706943 h 1655850"/>
              <a:gd name="connsiteX41" fmla="*/ 418012 w 2208864"/>
              <a:gd name="connsiteY41" fmla="*/ 477726 h 1655850"/>
              <a:gd name="connsiteX42" fmla="*/ 1811849 w 2208864"/>
              <a:gd name="connsiteY42" fmla="*/ 0 h 1655850"/>
              <a:gd name="connsiteX43" fmla="*/ 2076525 w 2208864"/>
              <a:gd name="connsiteY43" fmla="*/ 0 h 1655850"/>
              <a:gd name="connsiteX44" fmla="*/ 2208864 w 2208864"/>
              <a:gd name="connsiteY44" fmla="*/ 229217 h 1655850"/>
              <a:gd name="connsiteX45" fmla="*/ 2076525 w 2208864"/>
              <a:gd name="connsiteY45" fmla="*/ 458434 h 1655850"/>
              <a:gd name="connsiteX46" fmla="*/ 1811849 w 2208864"/>
              <a:gd name="connsiteY46" fmla="*/ 458434 h 1655850"/>
              <a:gd name="connsiteX47" fmla="*/ 1679510 w 2208864"/>
              <a:gd name="connsiteY47" fmla="*/ 229217 h 1655850"/>
              <a:gd name="connsiteX48" fmla="*/ 972094 w 2208864"/>
              <a:gd name="connsiteY48" fmla="*/ 0 h 1655850"/>
              <a:gd name="connsiteX49" fmla="*/ 1236770 w 2208864"/>
              <a:gd name="connsiteY49" fmla="*/ 0 h 1655850"/>
              <a:gd name="connsiteX50" fmla="*/ 1369109 w 2208864"/>
              <a:gd name="connsiteY50" fmla="*/ 229217 h 1655850"/>
              <a:gd name="connsiteX51" fmla="*/ 1236770 w 2208864"/>
              <a:gd name="connsiteY51" fmla="*/ 458434 h 1655850"/>
              <a:gd name="connsiteX52" fmla="*/ 972094 w 2208864"/>
              <a:gd name="connsiteY52" fmla="*/ 458434 h 1655850"/>
              <a:gd name="connsiteX53" fmla="*/ 839755 w 2208864"/>
              <a:gd name="connsiteY53" fmla="*/ 229217 h 165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208864" h="1655850">
                <a:moveTo>
                  <a:pt x="550350" y="1197416"/>
                </a:moveTo>
                <a:lnTo>
                  <a:pt x="815027" y="1197416"/>
                </a:lnTo>
                <a:lnTo>
                  <a:pt x="947366" y="1426633"/>
                </a:lnTo>
                <a:lnTo>
                  <a:pt x="815027" y="1655850"/>
                </a:lnTo>
                <a:lnTo>
                  <a:pt x="550350" y="1655850"/>
                </a:lnTo>
                <a:lnTo>
                  <a:pt x="418012" y="1426633"/>
                </a:lnTo>
                <a:close/>
                <a:moveTo>
                  <a:pt x="972094" y="954820"/>
                </a:moveTo>
                <a:lnTo>
                  <a:pt x="1236770" y="954820"/>
                </a:lnTo>
                <a:lnTo>
                  <a:pt x="1369109" y="1184037"/>
                </a:lnTo>
                <a:lnTo>
                  <a:pt x="1236770" y="1413254"/>
                </a:lnTo>
                <a:lnTo>
                  <a:pt x="972094" y="1413254"/>
                </a:lnTo>
                <a:lnTo>
                  <a:pt x="839755" y="1184037"/>
                </a:lnTo>
                <a:close/>
                <a:moveTo>
                  <a:pt x="132338" y="954820"/>
                </a:moveTo>
                <a:lnTo>
                  <a:pt x="397015" y="954820"/>
                </a:lnTo>
                <a:lnTo>
                  <a:pt x="529354" y="1184037"/>
                </a:lnTo>
                <a:lnTo>
                  <a:pt x="397015" y="1413254"/>
                </a:lnTo>
                <a:lnTo>
                  <a:pt x="132338" y="1413254"/>
                </a:lnTo>
                <a:lnTo>
                  <a:pt x="0" y="1184037"/>
                </a:lnTo>
                <a:close/>
                <a:moveTo>
                  <a:pt x="550350" y="725603"/>
                </a:moveTo>
                <a:lnTo>
                  <a:pt x="815027" y="725603"/>
                </a:lnTo>
                <a:lnTo>
                  <a:pt x="947366" y="954820"/>
                </a:lnTo>
                <a:lnTo>
                  <a:pt x="815027" y="1184037"/>
                </a:lnTo>
                <a:lnTo>
                  <a:pt x="550350" y="1184037"/>
                </a:lnTo>
                <a:lnTo>
                  <a:pt x="418012" y="954820"/>
                </a:lnTo>
                <a:close/>
                <a:moveTo>
                  <a:pt x="972094" y="477726"/>
                </a:moveTo>
                <a:lnTo>
                  <a:pt x="1236770" y="477726"/>
                </a:lnTo>
                <a:lnTo>
                  <a:pt x="1369109" y="706943"/>
                </a:lnTo>
                <a:lnTo>
                  <a:pt x="1236770" y="936160"/>
                </a:lnTo>
                <a:lnTo>
                  <a:pt x="972094" y="936160"/>
                </a:lnTo>
                <a:lnTo>
                  <a:pt x="839755" y="706943"/>
                </a:lnTo>
                <a:close/>
                <a:moveTo>
                  <a:pt x="1390106" y="248509"/>
                </a:moveTo>
                <a:lnTo>
                  <a:pt x="1654782" y="248509"/>
                </a:lnTo>
                <a:lnTo>
                  <a:pt x="1787121" y="477726"/>
                </a:lnTo>
                <a:lnTo>
                  <a:pt x="1654782" y="706943"/>
                </a:lnTo>
                <a:lnTo>
                  <a:pt x="1390106" y="706943"/>
                </a:lnTo>
                <a:lnTo>
                  <a:pt x="1257767" y="477726"/>
                </a:lnTo>
                <a:close/>
                <a:moveTo>
                  <a:pt x="550350" y="248509"/>
                </a:moveTo>
                <a:lnTo>
                  <a:pt x="815027" y="248509"/>
                </a:lnTo>
                <a:lnTo>
                  <a:pt x="947366" y="477726"/>
                </a:lnTo>
                <a:lnTo>
                  <a:pt x="815027" y="706943"/>
                </a:lnTo>
                <a:lnTo>
                  <a:pt x="550350" y="706943"/>
                </a:lnTo>
                <a:lnTo>
                  <a:pt x="418012" y="477726"/>
                </a:lnTo>
                <a:close/>
                <a:moveTo>
                  <a:pt x="1811849" y="0"/>
                </a:moveTo>
                <a:lnTo>
                  <a:pt x="2076525" y="0"/>
                </a:lnTo>
                <a:lnTo>
                  <a:pt x="2208864" y="229217"/>
                </a:lnTo>
                <a:lnTo>
                  <a:pt x="2076525" y="458434"/>
                </a:lnTo>
                <a:lnTo>
                  <a:pt x="1811849" y="458434"/>
                </a:lnTo>
                <a:lnTo>
                  <a:pt x="1679510" y="229217"/>
                </a:lnTo>
                <a:close/>
                <a:moveTo>
                  <a:pt x="972094" y="0"/>
                </a:moveTo>
                <a:lnTo>
                  <a:pt x="1236770" y="0"/>
                </a:lnTo>
                <a:lnTo>
                  <a:pt x="1369109" y="229217"/>
                </a:lnTo>
                <a:lnTo>
                  <a:pt x="1236770" y="458434"/>
                </a:lnTo>
                <a:lnTo>
                  <a:pt x="972094" y="458434"/>
                </a:lnTo>
                <a:lnTo>
                  <a:pt x="839755" y="229217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8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2" hasCustomPrompt="1"/>
          </p:nvPr>
        </p:nvSpPr>
        <p:spPr>
          <a:xfrm>
            <a:off x="1722064" y="3343005"/>
            <a:ext cx="8876661" cy="1729150"/>
          </a:xfrm>
          <a:custGeom>
            <a:avLst/>
            <a:gdLst/>
            <a:ahLst/>
            <a:cxnLst/>
            <a:rect l="l" t="t" r="r" b="b"/>
            <a:pathLst>
              <a:path w="8876661" h="1729150">
                <a:moveTo>
                  <a:pt x="5715847" y="1147420"/>
                </a:moveTo>
                <a:lnTo>
                  <a:pt x="5606634" y="1426026"/>
                </a:lnTo>
                <a:lnTo>
                  <a:pt x="5822832" y="1426026"/>
                </a:lnTo>
                <a:close/>
                <a:moveTo>
                  <a:pt x="7632496" y="1107300"/>
                </a:moveTo>
                <a:cubicBezTo>
                  <a:pt x="7515482" y="1107300"/>
                  <a:pt x="7417412" y="1203141"/>
                  <a:pt x="7417412" y="1330185"/>
                </a:cubicBezTo>
                <a:cubicBezTo>
                  <a:pt x="7417412" y="1457230"/>
                  <a:pt x="7516596" y="1555299"/>
                  <a:pt x="7632496" y="1555299"/>
                </a:cubicBezTo>
                <a:cubicBezTo>
                  <a:pt x="7749511" y="1555299"/>
                  <a:pt x="7843122" y="1457230"/>
                  <a:pt x="7843122" y="1330185"/>
                </a:cubicBezTo>
                <a:cubicBezTo>
                  <a:pt x="7843122" y="1203141"/>
                  <a:pt x="7749511" y="1107300"/>
                  <a:pt x="7632496" y="1107300"/>
                </a:cubicBezTo>
                <a:close/>
                <a:moveTo>
                  <a:pt x="965940" y="1101728"/>
                </a:moveTo>
                <a:lnTo>
                  <a:pt x="965940" y="1341330"/>
                </a:lnTo>
                <a:lnTo>
                  <a:pt x="1114159" y="1341330"/>
                </a:lnTo>
                <a:cubicBezTo>
                  <a:pt x="1196626" y="1341330"/>
                  <a:pt x="1244546" y="1298982"/>
                  <a:pt x="1244546" y="1219857"/>
                </a:cubicBezTo>
                <a:cubicBezTo>
                  <a:pt x="1244546" y="1142962"/>
                  <a:pt x="1196626" y="1101728"/>
                  <a:pt x="1114159" y="1101728"/>
                </a:cubicBezTo>
                <a:close/>
                <a:moveTo>
                  <a:pt x="203940" y="1101728"/>
                </a:moveTo>
                <a:lnTo>
                  <a:pt x="203940" y="1341330"/>
                </a:lnTo>
                <a:lnTo>
                  <a:pt x="333213" y="1341330"/>
                </a:lnTo>
                <a:cubicBezTo>
                  <a:pt x="415681" y="1341330"/>
                  <a:pt x="463601" y="1298982"/>
                  <a:pt x="463601" y="1219857"/>
                </a:cubicBezTo>
                <a:cubicBezTo>
                  <a:pt x="463601" y="1142962"/>
                  <a:pt x="415681" y="1101728"/>
                  <a:pt x="333213" y="1101728"/>
                </a:cubicBezTo>
                <a:close/>
                <a:moveTo>
                  <a:pt x="8153400" y="939022"/>
                </a:moveTo>
                <a:lnTo>
                  <a:pt x="8332822" y="939022"/>
                </a:lnTo>
                <a:lnTo>
                  <a:pt x="8687209" y="1409310"/>
                </a:lnTo>
                <a:lnTo>
                  <a:pt x="8687209" y="939022"/>
                </a:lnTo>
                <a:lnTo>
                  <a:pt x="8876661" y="939022"/>
                </a:lnTo>
                <a:lnTo>
                  <a:pt x="8876661" y="1720234"/>
                </a:lnTo>
                <a:lnTo>
                  <a:pt x="8698354" y="1720234"/>
                </a:lnTo>
                <a:lnTo>
                  <a:pt x="8343966" y="1252176"/>
                </a:lnTo>
                <a:lnTo>
                  <a:pt x="8343966" y="1720234"/>
                </a:lnTo>
                <a:lnTo>
                  <a:pt x="8153400" y="1720234"/>
                </a:lnTo>
                <a:close/>
                <a:moveTo>
                  <a:pt x="6905624" y="939022"/>
                </a:moveTo>
                <a:lnTo>
                  <a:pt x="7109564" y="939022"/>
                </a:lnTo>
                <a:lnTo>
                  <a:pt x="7109564" y="1720234"/>
                </a:lnTo>
                <a:lnTo>
                  <a:pt x="6905624" y="1720234"/>
                </a:lnTo>
                <a:close/>
                <a:moveTo>
                  <a:pt x="6151845" y="939022"/>
                </a:moveTo>
                <a:lnTo>
                  <a:pt x="6821614" y="939022"/>
                </a:lnTo>
                <a:lnTo>
                  <a:pt x="6821614" y="1107300"/>
                </a:lnTo>
                <a:lnTo>
                  <a:pt x="6587585" y="1107300"/>
                </a:lnTo>
                <a:lnTo>
                  <a:pt x="6587585" y="1720234"/>
                </a:lnTo>
                <a:lnTo>
                  <a:pt x="6383646" y="1720234"/>
                </a:lnTo>
                <a:lnTo>
                  <a:pt x="6383646" y="1107300"/>
                </a:lnTo>
                <a:lnTo>
                  <a:pt x="6151845" y="1107300"/>
                </a:lnTo>
                <a:close/>
                <a:moveTo>
                  <a:pt x="5616664" y="939022"/>
                </a:moveTo>
                <a:lnTo>
                  <a:pt x="5826176" y="939022"/>
                </a:lnTo>
                <a:lnTo>
                  <a:pt x="6153817" y="1720234"/>
                </a:lnTo>
                <a:lnTo>
                  <a:pt x="5936504" y="1720234"/>
                </a:lnTo>
                <a:lnTo>
                  <a:pt x="5883011" y="1582045"/>
                </a:lnTo>
                <a:lnTo>
                  <a:pt x="5545340" y="1582045"/>
                </a:lnTo>
                <a:lnTo>
                  <a:pt x="5490734" y="1720234"/>
                </a:lnTo>
                <a:lnTo>
                  <a:pt x="5281222" y="1720234"/>
                </a:lnTo>
                <a:close/>
                <a:moveTo>
                  <a:pt x="4608795" y="939022"/>
                </a:moveTo>
                <a:lnTo>
                  <a:pt x="5278564" y="939022"/>
                </a:lnTo>
                <a:lnTo>
                  <a:pt x="5278564" y="1107300"/>
                </a:lnTo>
                <a:lnTo>
                  <a:pt x="5044535" y="1107300"/>
                </a:lnTo>
                <a:lnTo>
                  <a:pt x="5044535" y="1720234"/>
                </a:lnTo>
                <a:lnTo>
                  <a:pt x="4840596" y="1720234"/>
                </a:lnTo>
                <a:lnTo>
                  <a:pt x="4840596" y="1107300"/>
                </a:lnTo>
                <a:lnTo>
                  <a:pt x="4608795" y="1107300"/>
                </a:lnTo>
                <a:close/>
                <a:moveTo>
                  <a:pt x="3800475" y="939022"/>
                </a:moveTo>
                <a:lnTo>
                  <a:pt x="3979898" y="939022"/>
                </a:lnTo>
                <a:lnTo>
                  <a:pt x="4334285" y="1409310"/>
                </a:lnTo>
                <a:lnTo>
                  <a:pt x="4334285" y="939022"/>
                </a:lnTo>
                <a:lnTo>
                  <a:pt x="4523737" y="939022"/>
                </a:lnTo>
                <a:lnTo>
                  <a:pt x="4523737" y="1720234"/>
                </a:lnTo>
                <a:lnTo>
                  <a:pt x="4345429" y="1720234"/>
                </a:lnTo>
                <a:lnTo>
                  <a:pt x="3991042" y="1252176"/>
                </a:lnTo>
                <a:lnTo>
                  <a:pt x="3991042" y="1720234"/>
                </a:lnTo>
                <a:lnTo>
                  <a:pt x="3800475" y="1720234"/>
                </a:lnTo>
                <a:close/>
                <a:moveTo>
                  <a:pt x="3048000" y="939022"/>
                </a:moveTo>
                <a:lnTo>
                  <a:pt x="3664277" y="939022"/>
                </a:lnTo>
                <a:lnTo>
                  <a:pt x="3664277" y="1101728"/>
                </a:lnTo>
                <a:lnTo>
                  <a:pt x="3251940" y="1101728"/>
                </a:lnTo>
                <a:lnTo>
                  <a:pt x="3251940" y="1247718"/>
                </a:lnTo>
                <a:lnTo>
                  <a:pt x="3624158" y="1247718"/>
                </a:lnTo>
                <a:lnTo>
                  <a:pt x="3624158" y="1410424"/>
                </a:lnTo>
                <a:lnTo>
                  <a:pt x="3251940" y="1410424"/>
                </a:lnTo>
                <a:lnTo>
                  <a:pt x="3251940" y="1557528"/>
                </a:lnTo>
                <a:lnTo>
                  <a:pt x="3675421" y="1557528"/>
                </a:lnTo>
                <a:lnTo>
                  <a:pt x="3675421" y="1720234"/>
                </a:lnTo>
                <a:lnTo>
                  <a:pt x="3048000" y="1720234"/>
                </a:lnTo>
                <a:close/>
                <a:moveTo>
                  <a:pt x="1571626" y="939022"/>
                </a:moveTo>
                <a:lnTo>
                  <a:pt x="2187903" y="939022"/>
                </a:lnTo>
                <a:lnTo>
                  <a:pt x="2187903" y="1101728"/>
                </a:lnTo>
                <a:lnTo>
                  <a:pt x="1775565" y="1101728"/>
                </a:lnTo>
                <a:lnTo>
                  <a:pt x="1775565" y="1247718"/>
                </a:lnTo>
                <a:lnTo>
                  <a:pt x="2147783" y="1247718"/>
                </a:lnTo>
                <a:lnTo>
                  <a:pt x="2147783" y="1410424"/>
                </a:lnTo>
                <a:lnTo>
                  <a:pt x="1775565" y="1410424"/>
                </a:lnTo>
                <a:lnTo>
                  <a:pt x="1775565" y="1557528"/>
                </a:lnTo>
                <a:lnTo>
                  <a:pt x="2199047" y="1557528"/>
                </a:lnTo>
                <a:lnTo>
                  <a:pt x="2199047" y="1720234"/>
                </a:lnTo>
                <a:lnTo>
                  <a:pt x="1571626" y="1720234"/>
                </a:lnTo>
                <a:close/>
                <a:moveTo>
                  <a:pt x="762001" y="939022"/>
                </a:moveTo>
                <a:lnTo>
                  <a:pt x="1113045" y="939022"/>
                </a:lnTo>
                <a:cubicBezTo>
                  <a:pt x="1320328" y="939022"/>
                  <a:pt x="1438456" y="1039321"/>
                  <a:pt x="1438456" y="1213171"/>
                </a:cubicBezTo>
                <a:cubicBezTo>
                  <a:pt x="1438456" y="1331300"/>
                  <a:pt x="1389422" y="1418225"/>
                  <a:pt x="1299153" y="1465031"/>
                </a:cubicBezTo>
                <a:lnTo>
                  <a:pt x="1461859" y="1720234"/>
                </a:lnTo>
                <a:lnTo>
                  <a:pt x="1231173" y="1720234"/>
                </a:lnTo>
                <a:lnTo>
                  <a:pt x="1117502" y="1504036"/>
                </a:lnTo>
                <a:lnTo>
                  <a:pt x="1113045" y="1504036"/>
                </a:lnTo>
                <a:lnTo>
                  <a:pt x="965940" y="1504036"/>
                </a:lnTo>
                <a:lnTo>
                  <a:pt x="965940" y="1720234"/>
                </a:lnTo>
                <a:lnTo>
                  <a:pt x="762001" y="1720234"/>
                </a:lnTo>
                <a:close/>
                <a:moveTo>
                  <a:pt x="0" y="939022"/>
                </a:moveTo>
                <a:lnTo>
                  <a:pt x="343243" y="939022"/>
                </a:lnTo>
                <a:cubicBezTo>
                  <a:pt x="542725" y="939022"/>
                  <a:pt x="657511" y="1039321"/>
                  <a:pt x="657511" y="1213171"/>
                </a:cubicBezTo>
                <a:cubicBezTo>
                  <a:pt x="657511" y="1397051"/>
                  <a:pt x="542725" y="1504036"/>
                  <a:pt x="343243" y="1504036"/>
                </a:cubicBezTo>
                <a:lnTo>
                  <a:pt x="203940" y="1504036"/>
                </a:lnTo>
                <a:lnTo>
                  <a:pt x="203940" y="1720234"/>
                </a:lnTo>
                <a:lnTo>
                  <a:pt x="0" y="1720234"/>
                </a:lnTo>
                <a:close/>
                <a:moveTo>
                  <a:pt x="7630268" y="933450"/>
                </a:moveTo>
                <a:cubicBezTo>
                  <a:pt x="7872098" y="933450"/>
                  <a:pt x="8052635" y="1102843"/>
                  <a:pt x="8052635" y="1329071"/>
                </a:cubicBezTo>
                <a:cubicBezTo>
                  <a:pt x="8052635" y="1557528"/>
                  <a:pt x="7872098" y="1729150"/>
                  <a:pt x="7630268" y="1729150"/>
                </a:cubicBezTo>
                <a:cubicBezTo>
                  <a:pt x="7388438" y="1729150"/>
                  <a:pt x="7207900" y="1557528"/>
                  <a:pt x="7207900" y="1329071"/>
                </a:cubicBezTo>
                <a:cubicBezTo>
                  <a:pt x="7207900" y="1101728"/>
                  <a:pt x="7388438" y="933450"/>
                  <a:pt x="7630268" y="933450"/>
                </a:cubicBezTo>
                <a:close/>
                <a:moveTo>
                  <a:pt x="2627224" y="930107"/>
                </a:moveTo>
                <a:cubicBezTo>
                  <a:pt x="2742009" y="930107"/>
                  <a:pt x="2857910" y="965769"/>
                  <a:pt x="2939263" y="1018147"/>
                </a:cubicBezTo>
                <a:lnTo>
                  <a:pt x="2862367" y="1179738"/>
                </a:lnTo>
                <a:cubicBezTo>
                  <a:pt x="2779900" y="1132932"/>
                  <a:pt x="2675144" y="1096156"/>
                  <a:pt x="2610508" y="1096156"/>
                </a:cubicBezTo>
                <a:cubicBezTo>
                  <a:pt x="2561473" y="1096156"/>
                  <a:pt x="2529154" y="1113987"/>
                  <a:pt x="2529154" y="1149649"/>
                </a:cubicBezTo>
                <a:cubicBezTo>
                  <a:pt x="2529154" y="1278922"/>
                  <a:pt x="2940377" y="1205370"/>
                  <a:pt x="2940377" y="1486205"/>
                </a:cubicBezTo>
                <a:cubicBezTo>
                  <a:pt x="2940377" y="1645568"/>
                  <a:pt x="2799960" y="1726921"/>
                  <a:pt x="2626109" y="1726921"/>
                </a:cubicBezTo>
                <a:cubicBezTo>
                  <a:pt x="2495722" y="1726921"/>
                  <a:pt x="2359762" y="1679000"/>
                  <a:pt x="2266151" y="1602105"/>
                </a:cubicBezTo>
                <a:lnTo>
                  <a:pt x="2345275" y="1442742"/>
                </a:lnTo>
                <a:cubicBezTo>
                  <a:pt x="2425513" y="1511837"/>
                  <a:pt x="2546985" y="1560871"/>
                  <a:pt x="2628338" y="1560871"/>
                </a:cubicBezTo>
                <a:cubicBezTo>
                  <a:pt x="2688517" y="1560871"/>
                  <a:pt x="2726407" y="1538583"/>
                  <a:pt x="2726407" y="1497349"/>
                </a:cubicBezTo>
                <a:cubicBezTo>
                  <a:pt x="2726407" y="1364733"/>
                  <a:pt x="2315185" y="1444971"/>
                  <a:pt x="2315185" y="1168594"/>
                </a:cubicBezTo>
                <a:cubicBezTo>
                  <a:pt x="2315185" y="1022604"/>
                  <a:pt x="2438886" y="930107"/>
                  <a:pt x="2627224" y="930107"/>
                </a:cubicBezTo>
                <a:close/>
                <a:moveTo>
                  <a:pt x="2801198" y="213970"/>
                </a:moveTo>
                <a:lnTo>
                  <a:pt x="2691984" y="492576"/>
                </a:lnTo>
                <a:lnTo>
                  <a:pt x="2908183" y="492576"/>
                </a:lnTo>
                <a:close/>
                <a:moveTo>
                  <a:pt x="4508297" y="173850"/>
                </a:moveTo>
                <a:cubicBezTo>
                  <a:pt x="4391282" y="173850"/>
                  <a:pt x="4293213" y="269691"/>
                  <a:pt x="4293213" y="396735"/>
                </a:cubicBezTo>
                <a:cubicBezTo>
                  <a:pt x="4293213" y="523780"/>
                  <a:pt x="4392397" y="621849"/>
                  <a:pt x="4508297" y="621849"/>
                </a:cubicBezTo>
                <a:cubicBezTo>
                  <a:pt x="4625312" y="621849"/>
                  <a:pt x="4718923" y="523780"/>
                  <a:pt x="4718923" y="396735"/>
                </a:cubicBezTo>
                <a:cubicBezTo>
                  <a:pt x="4718923" y="269691"/>
                  <a:pt x="4625312" y="173850"/>
                  <a:pt x="4508297" y="173850"/>
                </a:cubicBezTo>
                <a:close/>
                <a:moveTo>
                  <a:pt x="5029200" y="5572"/>
                </a:moveTo>
                <a:lnTo>
                  <a:pt x="5208622" y="5572"/>
                </a:lnTo>
                <a:lnTo>
                  <a:pt x="5563010" y="475860"/>
                </a:lnTo>
                <a:lnTo>
                  <a:pt x="5563010" y="5572"/>
                </a:lnTo>
                <a:lnTo>
                  <a:pt x="5752462" y="5572"/>
                </a:lnTo>
                <a:lnTo>
                  <a:pt x="5752462" y="786784"/>
                </a:lnTo>
                <a:lnTo>
                  <a:pt x="5574154" y="786784"/>
                </a:lnTo>
                <a:lnTo>
                  <a:pt x="5219767" y="318726"/>
                </a:lnTo>
                <a:lnTo>
                  <a:pt x="5219767" y="786784"/>
                </a:lnTo>
                <a:lnTo>
                  <a:pt x="5029200" y="786784"/>
                </a:lnTo>
                <a:close/>
                <a:moveTo>
                  <a:pt x="1575283" y="5572"/>
                </a:moveTo>
                <a:lnTo>
                  <a:pt x="1812656" y="5572"/>
                </a:lnTo>
                <a:lnTo>
                  <a:pt x="1958645" y="227343"/>
                </a:lnTo>
                <a:lnTo>
                  <a:pt x="2105749" y="5572"/>
                </a:lnTo>
                <a:lnTo>
                  <a:pt x="2346465" y="5572"/>
                </a:lnTo>
                <a:lnTo>
                  <a:pt x="2089033" y="378905"/>
                </a:lnTo>
                <a:lnTo>
                  <a:pt x="2367412" y="784828"/>
                </a:lnTo>
                <a:lnTo>
                  <a:pt x="2702014" y="5572"/>
                </a:lnTo>
                <a:lnTo>
                  <a:pt x="2911526" y="5572"/>
                </a:lnTo>
                <a:lnTo>
                  <a:pt x="3239167" y="786784"/>
                </a:lnTo>
                <a:lnTo>
                  <a:pt x="3021854" y="786784"/>
                </a:lnTo>
                <a:lnTo>
                  <a:pt x="2968362" y="648596"/>
                </a:lnTo>
                <a:lnTo>
                  <a:pt x="2630691" y="648596"/>
                </a:lnTo>
                <a:lnTo>
                  <a:pt x="2576084" y="786784"/>
                </a:lnTo>
                <a:lnTo>
                  <a:pt x="2368753" y="786784"/>
                </a:lnTo>
                <a:lnTo>
                  <a:pt x="2366572" y="786784"/>
                </a:lnTo>
                <a:lnTo>
                  <a:pt x="2124695" y="786784"/>
                </a:lnTo>
                <a:lnTo>
                  <a:pt x="1958645" y="544954"/>
                </a:lnTo>
                <a:lnTo>
                  <a:pt x="1795939" y="786784"/>
                </a:lnTo>
                <a:lnTo>
                  <a:pt x="1557453" y="786784"/>
                </a:lnTo>
                <a:lnTo>
                  <a:pt x="1834944" y="388934"/>
                </a:lnTo>
                <a:close/>
                <a:moveTo>
                  <a:pt x="876300" y="5572"/>
                </a:moveTo>
                <a:lnTo>
                  <a:pt x="1492577" y="5572"/>
                </a:lnTo>
                <a:lnTo>
                  <a:pt x="1492577" y="168278"/>
                </a:lnTo>
                <a:lnTo>
                  <a:pt x="1080241" y="168278"/>
                </a:lnTo>
                <a:lnTo>
                  <a:pt x="1080241" y="314268"/>
                </a:lnTo>
                <a:lnTo>
                  <a:pt x="1452458" y="314268"/>
                </a:lnTo>
                <a:lnTo>
                  <a:pt x="1452458" y="476974"/>
                </a:lnTo>
                <a:lnTo>
                  <a:pt x="1080241" y="476974"/>
                </a:lnTo>
                <a:lnTo>
                  <a:pt x="1080241" y="624078"/>
                </a:lnTo>
                <a:lnTo>
                  <a:pt x="1503722" y="624078"/>
                </a:lnTo>
                <a:lnTo>
                  <a:pt x="1503722" y="786784"/>
                </a:lnTo>
                <a:lnTo>
                  <a:pt x="876300" y="786784"/>
                </a:lnTo>
                <a:close/>
                <a:moveTo>
                  <a:pt x="0" y="5572"/>
                </a:moveTo>
                <a:lnTo>
                  <a:pt x="203940" y="5572"/>
                </a:lnTo>
                <a:lnTo>
                  <a:pt x="203940" y="324298"/>
                </a:lnTo>
                <a:lnTo>
                  <a:pt x="519322" y="324298"/>
                </a:lnTo>
                <a:lnTo>
                  <a:pt x="519322" y="5572"/>
                </a:lnTo>
                <a:lnTo>
                  <a:pt x="723262" y="5572"/>
                </a:lnTo>
                <a:lnTo>
                  <a:pt x="723262" y="786784"/>
                </a:lnTo>
                <a:lnTo>
                  <a:pt x="519322" y="786784"/>
                </a:lnTo>
                <a:lnTo>
                  <a:pt x="519322" y="487004"/>
                </a:lnTo>
                <a:lnTo>
                  <a:pt x="203940" y="487004"/>
                </a:lnTo>
                <a:lnTo>
                  <a:pt x="203940" y="786784"/>
                </a:lnTo>
                <a:lnTo>
                  <a:pt x="0" y="786784"/>
                </a:lnTo>
                <a:close/>
                <a:moveTo>
                  <a:pt x="4506068" y="0"/>
                </a:moveTo>
                <a:cubicBezTo>
                  <a:pt x="4747898" y="0"/>
                  <a:pt x="4928435" y="169393"/>
                  <a:pt x="4928435" y="395621"/>
                </a:cubicBezTo>
                <a:cubicBezTo>
                  <a:pt x="4928435" y="624078"/>
                  <a:pt x="4747898" y="795700"/>
                  <a:pt x="4506068" y="795700"/>
                </a:cubicBezTo>
                <a:cubicBezTo>
                  <a:pt x="4264238" y="795700"/>
                  <a:pt x="4083701" y="624078"/>
                  <a:pt x="4083701" y="395621"/>
                </a:cubicBezTo>
                <a:cubicBezTo>
                  <a:pt x="4083701" y="168278"/>
                  <a:pt x="4264238" y="0"/>
                  <a:pt x="4506068" y="0"/>
                </a:cubicBezTo>
                <a:close/>
                <a:moveTo>
                  <a:pt x="3686308" y="0"/>
                </a:moveTo>
                <a:cubicBezTo>
                  <a:pt x="3803323" y="0"/>
                  <a:pt x="3927024" y="44577"/>
                  <a:pt x="4007263" y="115900"/>
                </a:cubicBezTo>
                <a:lnTo>
                  <a:pt x="3891362" y="258547"/>
                </a:lnTo>
                <a:cubicBezTo>
                  <a:pt x="3835641" y="206169"/>
                  <a:pt x="3756517" y="172736"/>
                  <a:pt x="3685194" y="172736"/>
                </a:cubicBezTo>
                <a:cubicBezTo>
                  <a:pt x="3559264" y="172736"/>
                  <a:pt x="3464538" y="269691"/>
                  <a:pt x="3464538" y="396735"/>
                </a:cubicBezTo>
                <a:cubicBezTo>
                  <a:pt x="3464538" y="524894"/>
                  <a:pt x="3560378" y="621849"/>
                  <a:pt x="3687423" y="621849"/>
                </a:cubicBezTo>
                <a:cubicBezTo>
                  <a:pt x="3726428" y="621849"/>
                  <a:pt x="3775463" y="608476"/>
                  <a:pt x="3822268" y="585073"/>
                </a:cubicBezTo>
                <a:lnTo>
                  <a:pt x="3822268" y="387820"/>
                </a:lnTo>
                <a:lnTo>
                  <a:pt x="3998348" y="387820"/>
                </a:lnTo>
                <a:lnTo>
                  <a:pt x="3998348" y="695401"/>
                </a:lnTo>
                <a:cubicBezTo>
                  <a:pt x="3914766" y="753351"/>
                  <a:pt x="3782149" y="795700"/>
                  <a:pt x="3672935" y="795700"/>
                </a:cubicBezTo>
                <a:cubicBezTo>
                  <a:pt x="3434449" y="795700"/>
                  <a:pt x="3255026" y="624078"/>
                  <a:pt x="3255026" y="396735"/>
                </a:cubicBezTo>
                <a:cubicBezTo>
                  <a:pt x="3255026" y="169393"/>
                  <a:pt x="3438906" y="0"/>
                  <a:pt x="3686308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2721428" y="-558466"/>
            <a:ext cx="10668000" cy="12318332"/>
          </a:xfrm>
          <a:custGeom>
            <a:avLst/>
            <a:gdLst>
              <a:gd name="connsiteX0" fmla="*/ 1582057 w 3164114"/>
              <a:gd name="connsiteY0" fmla="*/ 603971 h 3653600"/>
              <a:gd name="connsiteX1" fmla="*/ 523055 w 3164114"/>
              <a:gd name="connsiteY1" fmla="*/ 1215386 h 3653600"/>
              <a:gd name="connsiteX2" fmla="*/ 523055 w 3164114"/>
              <a:gd name="connsiteY2" fmla="*/ 2438215 h 3653600"/>
              <a:gd name="connsiteX3" fmla="*/ 1582057 w 3164114"/>
              <a:gd name="connsiteY3" fmla="*/ 3049629 h 3653600"/>
              <a:gd name="connsiteX4" fmla="*/ 2641059 w 3164114"/>
              <a:gd name="connsiteY4" fmla="*/ 2438215 h 3653600"/>
              <a:gd name="connsiteX5" fmla="*/ 2641059 w 3164114"/>
              <a:gd name="connsiteY5" fmla="*/ 1215386 h 3653600"/>
              <a:gd name="connsiteX6" fmla="*/ 1582057 w 3164114"/>
              <a:gd name="connsiteY6" fmla="*/ 0 h 3653600"/>
              <a:gd name="connsiteX7" fmla="*/ 3164114 w 3164114"/>
              <a:gd name="connsiteY7" fmla="*/ 913400 h 3653600"/>
              <a:gd name="connsiteX8" fmla="*/ 3164114 w 3164114"/>
              <a:gd name="connsiteY8" fmla="*/ 2740200 h 3653600"/>
              <a:gd name="connsiteX9" fmla="*/ 1582057 w 3164114"/>
              <a:gd name="connsiteY9" fmla="*/ 3653600 h 3653600"/>
              <a:gd name="connsiteX10" fmla="*/ 0 w 3164114"/>
              <a:gd name="connsiteY10" fmla="*/ 2740200 h 3653600"/>
              <a:gd name="connsiteX11" fmla="*/ 0 w 3164114"/>
              <a:gd name="connsiteY11" fmla="*/ 913400 h 365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64114" h="3653600">
                <a:moveTo>
                  <a:pt x="1582057" y="603971"/>
                </a:moveTo>
                <a:lnTo>
                  <a:pt x="523055" y="1215386"/>
                </a:lnTo>
                <a:lnTo>
                  <a:pt x="523055" y="2438215"/>
                </a:lnTo>
                <a:lnTo>
                  <a:pt x="1582057" y="3049629"/>
                </a:lnTo>
                <a:lnTo>
                  <a:pt x="2641059" y="2438215"/>
                </a:lnTo>
                <a:lnTo>
                  <a:pt x="2641059" y="1215386"/>
                </a:lnTo>
                <a:close/>
                <a:moveTo>
                  <a:pt x="1582057" y="0"/>
                </a:moveTo>
                <a:lnTo>
                  <a:pt x="3164114" y="913400"/>
                </a:lnTo>
                <a:lnTo>
                  <a:pt x="3164114" y="2740200"/>
                </a:lnTo>
                <a:lnTo>
                  <a:pt x="1582057" y="3653600"/>
                </a:lnTo>
                <a:lnTo>
                  <a:pt x="0" y="2740200"/>
                </a:lnTo>
                <a:lnTo>
                  <a:pt x="0" y="91340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1208344" y="-1289957"/>
            <a:ext cx="3026168" cy="3494314"/>
          </a:xfrm>
          <a:custGeom>
            <a:avLst/>
            <a:gdLst>
              <a:gd name="connsiteX0" fmla="*/ 1582057 w 3164114"/>
              <a:gd name="connsiteY0" fmla="*/ 603971 h 3653600"/>
              <a:gd name="connsiteX1" fmla="*/ 523055 w 3164114"/>
              <a:gd name="connsiteY1" fmla="*/ 1215386 h 3653600"/>
              <a:gd name="connsiteX2" fmla="*/ 523055 w 3164114"/>
              <a:gd name="connsiteY2" fmla="*/ 2438215 h 3653600"/>
              <a:gd name="connsiteX3" fmla="*/ 1582057 w 3164114"/>
              <a:gd name="connsiteY3" fmla="*/ 3049629 h 3653600"/>
              <a:gd name="connsiteX4" fmla="*/ 2641059 w 3164114"/>
              <a:gd name="connsiteY4" fmla="*/ 2438215 h 3653600"/>
              <a:gd name="connsiteX5" fmla="*/ 2641059 w 3164114"/>
              <a:gd name="connsiteY5" fmla="*/ 1215386 h 3653600"/>
              <a:gd name="connsiteX6" fmla="*/ 1582057 w 3164114"/>
              <a:gd name="connsiteY6" fmla="*/ 0 h 3653600"/>
              <a:gd name="connsiteX7" fmla="*/ 3164114 w 3164114"/>
              <a:gd name="connsiteY7" fmla="*/ 913400 h 3653600"/>
              <a:gd name="connsiteX8" fmla="*/ 3164114 w 3164114"/>
              <a:gd name="connsiteY8" fmla="*/ 2740200 h 3653600"/>
              <a:gd name="connsiteX9" fmla="*/ 1582057 w 3164114"/>
              <a:gd name="connsiteY9" fmla="*/ 3653600 h 3653600"/>
              <a:gd name="connsiteX10" fmla="*/ 0 w 3164114"/>
              <a:gd name="connsiteY10" fmla="*/ 2740200 h 3653600"/>
              <a:gd name="connsiteX11" fmla="*/ 0 w 3164114"/>
              <a:gd name="connsiteY11" fmla="*/ 913400 h 365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64114" h="3653600">
                <a:moveTo>
                  <a:pt x="1582057" y="603971"/>
                </a:moveTo>
                <a:lnTo>
                  <a:pt x="523055" y="1215386"/>
                </a:lnTo>
                <a:lnTo>
                  <a:pt x="523055" y="2438215"/>
                </a:lnTo>
                <a:lnTo>
                  <a:pt x="1582057" y="3049629"/>
                </a:lnTo>
                <a:lnTo>
                  <a:pt x="2641059" y="2438215"/>
                </a:lnTo>
                <a:lnTo>
                  <a:pt x="2641059" y="1215386"/>
                </a:lnTo>
                <a:close/>
                <a:moveTo>
                  <a:pt x="1582057" y="0"/>
                </a:moveTo>
                <a:lnTo>
                  <a:pt x="3164114" y="913400"/>
                </a:lnTo>
                <a:lnTo>
                  <a:pt x="3164114" y="2740200"/>
                </a:lnTo>
                <a:lnTo>
                  <a:pt x="1582057" y="3653600"/>
                </a:lnTo>
                <a:lnTo>
                  <a:pt x="0" y="2740200"/>
                </a:lnTo>
                <a:lnTo>
                  <a:pt x="0" y="91340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1714500" y="899342"/>
            <a:ext cx="4381500" cy="5059315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5528" y="2684026"/>
            <a:ext cx="2799443" cy="173557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6547757" y="899342"/>
            <a:ext cx="4381500" cy="5059315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8785" y="2684026"/>
            <a:ext cx="2799443" cy="1735573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1257300"/>
            <a:ext cx="1117600" cy="1290492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2684026"/>
            <a:ext cx="2799443" cy="173557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2783754"/>
            <a:ext cx="1117600" cy="1290492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4310208"/>
            <a:ext cx="1117600" cy="1290492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2684026"/>
            <a:ext cx="2799443" cy="173557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2684026"/>
            <a:ext cx="2799443" cy="173557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4352750" y="1919302"/>
            <a:ext cx="3486500" cy="3019396"/>
          </a:xfrm>
          <a:custGeom>
            <a:avLst/>
            <a:gdLst>
              <a:gd name="connsiteX0" fmla="*/ 423201 w 3264912"/>
              <a:gd name="connsiteY0" fmla="*/ 1114882 h 2580892"/>
              <a:gd name="connsiteX1" fmla="*/ 1269601 w 3264912"/>
              <a:gd name="connsiteY1" fmla="*/ 1114882 h 2580892"/>
              <a:gd name="connsiteX2" fmla="*/ 1692802 w 3264912"/>
              <a:gd name="connsiteY2" fmla="*/ 1847887 h 2580892"/>
              <a:gd name="connsiteX3" fmla="*/ 1269601 w 3264912"/>
              <a:gd name="connsiteY3" fmla="*/ 2580892 h 2580892"/>
              <a:gd name="connsiteX4" fmla="*/ 423201 w 3264912"/>
              <a:gd name="connsiteY4" fmla="*/ 2580892 h 2580892"/>
              <a:gd name="connsiteX5" fmla="*/ 0 w 3264912"/>
              <a:gd name="connsiteY5" fmla="*/ 1847887 h 2580892"/>
              <a:gd name="connsiteX6" fmla="*/ 1798902 w 3264912"/>
              <a:gd name="connsiteY6" fmla="*/ 0 h 2580892"/>
              <a:gd name="connsiteX7" fmla="*/ 3264912 w 3264912"/>
              <a:gd name="connsiteY7" fmla="*/ 0 h 2580892"/>
              <a:gd name="connsiteX8" fmla="*/ 3264912 w 3264912"/>
              <a:gd name="connsiteY8" fmla="*/ 1692802 h 2580892"/>
              <a:gd name="connsiteX9" fmla="*/ 1798902 w 3264912"/>
              <a:gd name="connsiteY9" fmla="*/ 1692802 h 2580892"/>
              <a:gd name="connsiteX0" fmla="*/ 423201 w 3264912"/>
              <a:gd name="connsiteY0" fmla="*/ 1114882 h 2580892"/>
              <a:gd name="connsiteX1" fmla="*/ 1269601 w 3264912"/>
              <a:gd name="connsiteY1" fmla="*/ 1114882 h 2580892"/>
              <a:gd name="connsiteX2" fmla="*/ 1692802 w 3264912"/>
              <a:gd name="connsiteY2" fmla="*/ 1847887 h 2580892"/>
              <a:gd name="connsiteX3" fmla="*/ 1269601 w 3264912"/>
              <a:gd name="connsiteY3" fmla="*/ 2580892 h 2580892"/>
              <a:gd name="connsiteX4" fmla="*/ 423201 w 3264912"/>
              <a:gd name="connsiteY4" fmla="*/ 2580892 h 2580892"/>
              <a:gd name="connsiteX5" fmla="*/ 0 w 3264912"/>
              <a:gd name="connsiteY5" fmla="*/ 1847887 h 2580892"/>
              <a:gd name="connsiteX6" fmla="*/ 423201 w 3264912"/>
              <a:gd name="connsiteY6" fmla="*/ 1114882 h 2580892"/>
              <a:gd name="connsiteX7" fmla="*/ 1798902 w 3264912"/>
              <a:gd name="connsiteY7" fmla="*/ 1692802 h 2580892"/>
              <a:gd name="connsiteX8" fmla="*/ 3264912 w 3264912"/>
              <a:gd name="connsiteY8" fmla="*/ 0 h 2580892"/>
              <a:gd name="connsiteX9" fmla="*/ 3264912 w 3264912"/>
              <a:gd name="connsiteY9" fmla="*/ 1692802 h 2580892"/>
              <a:gd name="connsiteX10" fmla="*/ 1798902 w 3264912"/>
              <a:gd name="connsiteY10" fmla="*/ 1692802 h 2580892"/>
              <a:gd name="connsiteX0" fmla="*/ 423201 w 3264912"/>
              <a:gd name="connsiteY0" fmla="*/ 0 h 1466010"/>
              <a:gd name="connsiteX1" fmla="*/ 1269601 w 3264912"/>
              <a:gd name="connsiteY1" fmla="*/ 0 h 1466010"/>
              <a:gd name="connsiteX2" fmla="*/ 1692802 w 3264912"/>
              <a:gd name="connsiteY2" fmla="*/ 733005 h 1466010"/>
              <a:gd name="connsiteX3" fmla="*/ 1269601 w 3264912"/>
              <a:gd name="connsiteY3" fmla="*/ 1466010 h 1466010"/>
              <a:gd name="connsiteX4" fmla="*/ 423201 w 3264912"/>
              <a:gd name="connsiteY4" fmla="*/ 1466010 h 1466010"/>
              <a:gd name="connsiteX5" fmla="*/ 0 w 3264912"/>
              <a:gd name="connsiteY5" fmla="*/ 733005 h 1466010"/>
              <a:gd name="connsiteX6" fmla="*/ 423201 w 3264912"/>
              <a:gd name="connsiteY6" fmla="*/ 0 h 1466010"/>
              <a:gd name="connsiteX7" fmla="*/ 1798902 w 3264912"/>
              <a:gd name="connsiteY7" fmla="*/ 577920 h 1466010"/>
              <a:gd name="connsiteX8" fmla="*/ 3264912 w 3264912"/>
              <a:gd name="connsiteY8" fmla="*/ 577920 h 1466010"/>
              <a:gd name="connsiteX9" fmla="*/ 1798902 w 3264912"/>
              <a:gd name="connsiteY9" fmla="*/ 577920 h 1466010"/>
              <a:gd name="connsiteX0" fmla="*/ 423201 w 1692802"/>
              <a:gd name="connsiteY0" fmla="*/ 0 h 1466010"/>
              <a:gd name="connsiteX1" fmla="*/ 1269601 w 1692802"/>
              <a:gd name="connsiteY1" fmla="*/ 0 h 1466010"/>
              <a:gd name="connsiteX2" fmla="*/ 1692802 w 1692802"/>
              <a:gd name="connsiteY2" fmla="*/ 733005 h 1466010"/>
              <a:gd name="connsiteX3" fmla="*/ 1269601 w 1692802"/>
              <a:gd name="connsiteY3" fmla="*/ 1466010 h 1466010"/>
              <a:gd name="connsiteX4" fmla="*/ 423201 w 1692802"/>
              <a:gd name="connsiteY4" fmla="*/ 1466010 h 1466010"/>
              <a:gd name="connsiteX5" fmla="*/ 0 w 1692802"/>
              <a:gd name="connsiteY5" fmla="*/ 733005 h 1466010"/>
              <a:gd name="connsiteX6" fmla="*/ 423201 w 1692802"/>
              <a:gd name="connsiteY6" fmla="*/ 0 h 146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2802" h="1466010">
                <a:moveTo>
                  <a:pt x="423201" y="0"/>
                </a:moveTo>
                <a:lnTo>
                  <a:pt x="1269601" y="0"/>
                </a:lnTo>
                <a:lnTo>
                  <a:pt x="1692802" y="733005"/>
                </a:lnTo>
                <a:lnTo>
                  <a:pt x="1269601" y="1466010"/>
                </a:lnTo>
                <a:lnTo>
                  <a:pt x="423201" y="1466010"/>
                </a:lnTo>
                <a:lnTo>
                  <a:pt x="0" y="733005"/>
                </a:lnTo>
                <a:lnTo>
                  <a:pt x="423201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4352750" y="1919302"/>
            <a:ext cx="3486500" cy="3019396"/>
          </a:xfrm>
          <a:custGeom>
            <a:avLst/>
            <a:gdLst>
              <a:gd name="connsiteX0" fmla="*/ 423201 w 3264912"/>
              <a:gd name="connsiteY0" fmla="*/ 1114882 h 2580892"/>
              <a:gd name="connsiteX1" fmla="*/ 1269601 w 3264912"/>
              <a:gd name="connsiteY1" fmla="*/ 1114882 h 2580892"/>
              <a:gd name="connsiteX2" fmla="*/ 1692802 w 3264912"/>
              <a:gd name="connsiteY2" fmla="*/ 1847887 h 2580892"/>
              <a:gd name="connsiteX3" fmla="*/ 1269601 w 3264912"/>
              <a:gd name="connsiteY3" fmla="*/ 2580892 h 2580892"/>
              <a:gd name="connsiteX4" fmla="*/ 423201 w 3264912"/>
              <a:gd name="connsiteY4" fmla="*/ 2580892 h 2580892"/>
              <a:gd name="connsiteX5" fmla="*/ 0 w 3264912"/>
              <a:gd name="connsiteY5" fmla="*/ 1847887 h 2580892"/>
              <a:gd name="connsiteX6" fmla="*/ 1798902 w 3264912"/>
              <a:gd name="connsiteY6" fmla="*/ 0 h 2580892"/>
              <a:gd name="connsiteX7" fmla="*/ 3264912 w 3264912"/>
              <a:gd name="connsiteY7" fmla="*/ 0 h 2580892"/>
              <a:gd name="connsiteX8" fmla="*/ 3264912 w 3264912"/>
              <a:gd name="connsiteY8" fmla="*/ 1692802 h 2580892"/>
              <a:gd name="connsiteX9" fmla="*/ 1798902 w 3264912"/>
              <a:gd name="connsiteY9" fmla="*/ 1692802 h 2580892"/>
              <a:gd name="connsiteX0" fmla="*/ 423201 w 3264912"/>
              <a:gd name="connsiteY0" fmla="*/ 1114882 h 2580892"/>
              <a:gd name="connsiteX1" fmla="*/ 1269601 w 3264912"/>
              <a:gd name="connsiteY1" fmla="*/ 1114882 h 2580892"/>
              <a:gd name="connsiteX2" fmla="*/ 1692802 w 3264912"/>
              <a:gd name="connsiteY2" fmla="*/ 1847887 h 2580892"/>
              <a:gd name="connsiteX3" fmla="*/ 1269601 w 3264912"/>
              <a:gd name="connsiteY3" fmla="*/ 2580892 h 2580892"/>
              <a:gd name="connsiteX4" fmla="*/ 423201 w 3264912"/>
              <a:gd name="connsiteY4" fmla="*/ 2580892 h 2580892"/>
              <a:gd name="connsiteX5" fmla="*/ 0 w 3264912"/>
              <a:gd name="connsiteY5" fmla="*/ 1847887 h 2580892"/>
              <a:gd name="connsiteX6" fmla="*/ 423201 w 3264912"/>
              <a:gd name="connsiteY6" fmla="*/ 1114882 h 2580892"/>
              <a:gd name="connsiteX7" fmla="*/ 1798902 w 3264912"/>
              <a:gd name="connsiteY7" fmla="*/ 1692802 h 2580892"/>
              <a:gd name="connsiteX8" fmla="*/ 3264912 w 3264912"/>
              <a:gd name="connsiteY8" fmla="*/ 0 h 2580892"/>
              <a:gd name="connsiteX9" fmla="*/ 3264912 w 3264912"/>
              <a:gd name="connsiteY9" fmla="*/ 1692802 h 2580892"/>
              <a:gd name="connsiteX10" fmla="*/ 1798902 w 3264912"/>
              <a:gd name="connsiteY10" fmla="*/ 1692802 h 2580892"/>
              <a:gd name="connsiteX0" fmla="*/ 423201 w 3264912"/>
              <a:gd name="connsiteY0" fmla="*/ 0 h 1466010"/>
              <a:gd name="connsiteX1" fmla="*/ 1269601 w 3264912"/>
              <a:gd name="connsiteY1" fmla="*/ 0 h 1466010"/>
              <a:gd name="connsiteX2" fmla="*/ 1692802 w 3264912"/>
              <a:gd name="connsiteY2" fmla="*/ 733005 h 1466010"/>
              <a:gd name="connsiteX3" fmla="*/ 1269601 w 3264912"/>
              <a:gd name="connsiteY3" fmla="*/ 1466010 h 1466010"/>
              <a:gd name="connsiteX4" fmla="*/ 423201 w 3264912"/>
              <a:gd name="connsiteY4" fmla="*/ 1466010 h 1466010"/>
              <a:gd name="connsiteX5" fmla="*/ 0 w 3264912"/>
              <a:gd name="connsiteY5" fmla="*/ 733005 h 1466010"/>
              <a:gd name="connsiteX6" fmla="*/ 423201 w 3264912"/>
              <a:gd name="connsiteY6" fmla="*/ 0 h 1466010"/>
              <a:gd name="connsiteX7" fmla="*/ 1798902 w 3264912"/>
              <a:gd name="connsiteY7" fmla="*/ 577920 h 1466010"/>
              <a:gd name="connsiteX8" fmla="*/ 3264912 w 3264912"/>
              <a:gd name="connsiteY8" fmla="*/ 577920 h 1466010"/>
              <a:gd name="connsiteX9" fmla="*/ 1798902 w 3264912"/>
              <a:gd name="connsiteY9" fmla="*/ 577920 h 1466010"/>
              <a:gd name="connsiteX0" fmla="*/ 423201 w 1692802"/>
              <a:gd name="connsiteY0" fmla="*/ 0 h 1466010"/>
              <a:gd name="connsiteX1" fmla="*/ 1269601 w 1692802"/>
              <a:gd name="connsiteY1" fmla="*/ 0 h 1466010"/>
              <a:gd name="connsiteX2" fmla="*/ 1692802 w 1692802"/>
              <a:gd name="connsiteY2" fmla="*/ 733005 h 1466010"/>
              <a:gd name="connsiteX3" fmla="*/ 1269601 w 1692802"/>
              <a:gd name="connsiteY3" fmla="*/ 1466010 h 1466010"/>
              <a:gd name="connsiteX4" fmla="*/ 423201 w 1692802"/>
              <a:gd name="connsiteY4" fmla="*/ 1466010 h 1466010"/>
              <a:gd name="connsiteX5" fmla="*/ 0 w 1692802"/>
              <a:gd name="connsiteY5" fmla="*/ 733005 h 1466010"/>
              <a:gd name="connsiteX6" fmla="*/ 423201 w 1692802"/>
              <a:gd name="connsiteY6" fmla="*/ 0 h 146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2802" h="1466010">
                <a:moveTo>
                  <a:pt x="423201" y="0"/>
                </a:moveTo>
                <a:lnTo>
                  <a:pt x="1269601" y="0"/>
                </a:lnTo>
                <a:lnTo>
                  <a:pt x="1692802" y="733005"/>
                </a:lnTo>
                <a:lnTo>
                  <a:pt x="1269601" y="1466010"/>
                </a:lnTo>
                <a:lnTo>
                  <a:pt x="423201" y="1466010"/>
                </a:lnTo>
                <a:lnTo>
                  <a:pt x="0" y="733005"/>
                </a:lnTo>
                <a:lnTo>
                  <a:pt x="423201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 52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11189585" cy="6858000"/>
          </a:xfrm>
          <a:custGeom>
            <a:avLst/>
            <a:gdLst>
              <a:gd name="connsiteX0" fmla="*/ 9160372 w 11189585"/>
              <a:gd name="connsiteY0" fmla="*/ 6416766 h 6858000"/>
              <a:gd name="connsiteX1" fmla="*/ 9821540 w 11189585"/>
              <a:gd name="connsiteY1" fmla="*/ 6416766 h 6858000"/>
              <a:gd name="connsiteX2" fmla="*/ 10076287 w 11189585"/>
              <a:gd name="connsiteY2" fmla="*/ 6858000 h 6858000"/>
              <a:gd name="connsiteX3" fmla="*/ 8905625 w 11189585"/>
              <a:gd name="connsiteY3" fmla="*/ 6858000 h 6858000"/>
              <a:gd name="connsiteX4" fmla="*/ 7063058 w 11189585"/>
              <a:gd name="connsiteY4" fmla="*/ 6416766 h 6858000"/>
              <a:gd name="connsiteX5" fmla="*/ 7724225 w 11189585"/>
              <a:gd name="connsiteY5" fmla="*/ 6416766 h 6858000"/>
              <a:gd name="connsiteX6" fmla="*/ 7978972 w 11189585"/>
              <a:gd name="connsiteY6" fmla="*/ 6858000 h 6858000"/>
              <a:gd name="connsiteX7" fmla="*/ 6808311 w 11189585"/>
              <a:gd name="connsiteY7" fmla="*/ 6858000 h 6858000"/>
              <a:gd name="connsiteX8" fmla="*/ 4971765 w 11189585"/>
              <a:gd name="connsiteY8" fmla="*/ 6416766 h 6858000"/>
              <a:gd name="connsiteX9" fmla="*/ 5632931 w 11189585"/>
              <a:gd name="connsiteY9" fmla="*/ 6416766 h 6858000"/>
              <a:gd name="connsiteX10" fmla="*/ 5887678 w 11189585"/>
              <a:gd name="connsiteY10" fmla="*/ 6858000 h 6858000"/>
              <a:gd name="connsiteX11" fmla="*/ 4717017 w 11189585"/>
              <a:gd name="connsiteY11" fmla="*/ 6858000 h 6858000"/>
              <a:gd name="connsiteX12" fmla="*/ 2896841 w 11189585"/>
              <a:gd name="connsiteY12" fmla="*/ 6416766 h 6858000"/>
              <a:gd name="connsiteX13" fmla="*/ 3558008 w 11189585"/>
              <a:gd name="connsiteY13" fmla="*/ 6416766 h 6858000"/>
              <a:gd name="connsiteX14" fmla="*/ 3812755 w 11189585"/>
              <a:gd name="connsiteY14" fmla="*/ 6858000 h 6858000"/>
              <a:gd name="connsiteX15" fmla="*/ 2642095 w 11189585"/>
              <a:gd name="connsiteY15" fmla="*/ 6858000 h 6858000"/>
              <a:gd name="connsiteX16" fmla="*/ 806785 w 11189585"/>
              <a:gd name="connsiteY16" fmla="*/ 6416766 h 6858000"/>
              <a:gd name="connsiteX17" fmla="*/ 1467952 w 11189585"/>
              <a:gd name="connsiteY17" fmla="*/ 6416766 h 6858000"/>
              <a:gd name="connsiteX18" fmla="*/ 1722699 w 11189585"/>
              <a:gd name="connsiteY18" fmla="*/ 6858000 h 6858000"/>
              <a:gd name="connsiteX19" fmla="*/ 552039 w 11189585"/>
              <a:gd name="connsiteY19" fmla="*/ 6858000 h 6858000"/>
              <a:gd name="connsiteX20" fmla="*/ 10197833 w 11189585"/>
              <a:gd name="connsiteY20" fmla="*/ 5828212 h 6858000"/>
              <a:gd name="connsiteX21" fmla="*/ 10859001 w 11189585"/>
              <a:gd name="connsiteY21" fmla="*/ 5828212 h 6858000"/>
              <a:gd name="connsiteX22" fmla="*/ 11189585 w 11189585"/>
              <a:gd name="connsiteY22" fmla="*/ 6400800 h 6858000"/>
              <a:gd name="connsiteX23" fmla="*/ 10925620 w 11189585"/>
              <a:gd name="connsiteY23" fmla="*/ 6858000 h 6858000"/>
              <a:gd name="connsiteX24" fmla="*/ 10131214 w 11189585"/>
              <a:gd name="connsiteY24" fmla="*/ 6858000 h 6858000"/>
              <a:gd name="connsiteX25" fmla="*/ 9867249 w 11189585"/>
              <a:gd name="connsiteY25" fmla="*/ 6400800 h 6858000"/>
              <a:gd name="connsiteX26" fmla="*/ 8111822 w 11189585"/>
              <a:gd name="connsiteY26" fmla="*/ 5828212 h 6858000"/>
              <a:gd name="connsiteX27" fmla="*/ 8772989 w 11189585"/>
              <a:gd name="connsiteY27" fmla="*/ 5828212 h 6858000"/>
              <a:gd name="connsiteX28" fmla="*/ 9103573 w 11189585"/>
              <a:gd name="connsiteY28" fmla="*/ 6400800 h 6858000"/>
              <a:gd name="connsiteX29" fmla="*/ 8839608 w 11189585"/>
              <a:gd name="connsiteY29" fmla="*/ 6858000 h 6858000"/>
              <a:gd name="connsiteX30" fmla="*/ 8045203 w 11189585"/>
              <a:gd name="connsiteY30" fmla="*/ 6858000 h 6858000"/>
              <a:gd name="connsiteX31" fmla="*/ 7781237 w 11189585"/>
              <a:gd name="connsiteY31" fmla="*/ 6400800 h 6858000"/>
              <a:gd name="connsiteX32" fmla="*/ 6025810 w 11189585"/>
              <a:gd name="connsiteY32" fmla="*/ 5828212 h 6858000"/>
              <a:gd name="connsiteX33" fmla="*/ 6686977 w 11189585"/>
              <a:gd name="connsiteY33" fmla="*/ 5828212 h 6858000"/>
              <a:gd name="connsiteX34" fmla="*/ 7017561 w 11189585"/>
              <a:gd name="connsiteY34" fmla="*/ 6400800 h 6858000"/>
              <a:gd name="connsiteX35" fmla="*/ 6753597 w 11189585"/>
              <a:gd name="connsiteY35" fmla="*/ 6858000 h 6858000"/>
              <a:gd name="connsiteX36" fmla="*/ 5959191 w 11189585"/>
              <a:gd name="connsiteY36" fmla="*/ 6858000 h 6858000"/>
              <a:gd name="connsiteX37" fmla="*/ 5695225 w 11189585"/>
              <a:gd name="connsiteY37" fmla="*/ 6400800 h 6858000"/>
              <a:gd name="connsiteX38" fmla="*/ 3939799 w 11189585"/>
              <a:gd name="connsiteY38" fmla="*/ 5828212 h 6858000"/>
              <a:gd name="connsiteX39" fmla="*/ 4600965 w 11189585"/>
              <a:gd name="connsiteY39" fmla="*/ 5828212 h 6858000"/>
              <a:gd name="connsiteX40" fmla="*/ 4931549 w 11189585"/>
              <a:gd name="connsiteY40" fmla="*/ 6400800 h 6858000"/>
              <a:gd name="connsiteX41" fmla="*/ 4667585 w 11189585"/>
              <a:gd name="connsiteY41" fmla="*/ 6858000 h 6858000"/>
              <a:gd name="connsiteX42" fmla="*/ 3873180 w 11189585"/>
              <a:gd name="connsiteY42" fmla="*/ 6858000 h 6858000"/>
              <a:gd name="connsiteX43" fmla="*/ 3609214 w 11189585"/>
              <a:gd name="connsiteY43" fmla="*/ 6400800 h 6858000"/>
              <a:gd name="connsiteX44" fmla="*/ 1853788 w 11189585"/>
              <a:gd name="connsiteY44" fmla="*/ 5828212 h 6858000"/>
              <a:gd name="connsiteX45" fmla="*/ 2514954 w 11189585"/>
              <a:gd name="connsiteY45" fmla="*/ 5828212 h 6858000"/>
              <a:gd name="connsiteX46" fmla="*/ 2845539 w 11189585"/>
              <a:gd name="connsiteY46" fmla="*/ 6400800 h 6858000"/>
              <a:gd name="connsiteX47" fmla="*/ 2581574 w 11189585"/>
              <a:gd name="connsiteY47" fmla="*/ 6858000 h 6858000"/>
              <a:gd name="connsiteX48" fmla="*/ 1787169 w 11189585"/>
              <a:gd name="connsiteY48" fmla="*/ 6858000 h 6858000"/>
              <a:gd name="connsiteX49" fmla="*/ 1523204 w 11189585"/>
              <a:gd name="connsiteY49" fmla="*/ 6400800 h 6858000"/>
              <a:gd name="connsiteX50" fmla="*/ 7063058 w 11189585"/>
              <a:gd name="connsiteY50" fmla="*/ 5212082 h 6858000"/>
              <a:gd name="connsiteX51" fmla="*/ 7724225 w 11189585"/>
              <a:gd name="connsiteY51" fmla="*/ 5212082 h 6858000"/>
              <a:gd name="connsiteX52" fmla="*/ 8054809 w 11189585"/>
              <a:gd name="connsiteY52" fmla="*/ 5784670 h 6858000"/>
              <a:gd name="connsiteX53" fmla="*/ 7724225 w 11189585"/>
              <a:gd name="connsiteY53" fmla="*/ 6357258 h 6858000"/>
              <a:gd name="connsiteX54" fmla="*/ 7063058 w 11189585"/>
              <a:gd name="connsiteY54" fmla="*/ 6357258 h 6858000"/>
              <a:gd name="connsiteX55" fmla="*/ 6732473 w 11189585"/>
              <a:gd name="connsiteY55" fmla="*/ 5784670 h 6858000"/>
              <a:gd name="connsiteX56" fmla="*/ 4971765 w 11189585"/>
              <a:gd name="connsiteY56" fmla="*/ 5212082 h 6858000"/>
              <a:gd name="connsiteX57" fmla="*/ 5632931 w 11189585"/>
              <a:gd name="connsiteY57" fmla="*/ 5212082 h 6858000"/>
              <a:gd name="connsiteX58" fmla="*/ 5963515 w 11189585"/>
              <a:gd name="connsiteY58" fmla="*/ 5784670 h 6858000"/>
              <a:gd name="connsiteX59" fmla="*/ 5632931 w 11189585"/>
              <a:gd name="connsiteY59" fmla="*/ 6357258 h 6858000"/>
              <a:gd name="connsiteX60" fmla="*/ 4971765 w 11189585"/>
              <a:gd name="connsiteY60" fmla="*/ 6357258 h 6858000"/>
              <a:gd name="connsiteX61" fmla="*/ 4641179 w 11189585"/>
              <a:gd name="connsiteY61" fmla="*/ 5784670 h 6858000"/>
              <a:gd name="connsiteX62" fmla="*/ 2896841 w 11189585"/>
              <a:gd name="connsiteY62" fmla="*/ 5212082 h 6858000"/>
              <a:gd name="connsiteX63" fmla="*/ 3558008 w 11189585"/>
              <a:gd name="connsiteY63" fmla="*/ 5212082 h 6858000"/>
              <a:gd name="connsiteX64" fmla="*/ 3888592 w 11189585"/>
              <a:gd name="connsiteY64" fmla="*/ 5784670 h 6858000"/>
              <a:gd name="connsiteX65" fmla="*/ 3558008 w 11189585"/>
              <a:gd name="connsiteY65" fmla="*/ 6357258 h 6858000"/>
              <a:gd name="connsiteX66" fmla="*/ 2896841 w 11189585"/>
              <a:gd name="connsiteY66" fmla="*/ 6357258 h 6858000"/>
              <a:gd name="connsiteX67" fmla="*/ 2566257 w 11189585"/>
              <a:gd name="connsiteY67" fmla="*/ 5784670 h 6858000"/>
              <a:gd name="connsiteX68" fmla="*/ 806785 w 11189585"/>
              <a:gd name="connsiteY68" fmla="*/ 5212082 h 6858000"/>
              <a:gd name="connsiteX69" fmla="*/ 1467952 w 11189585"/>
              <a:gd name="connsiteY69" fmla="*/ 5212082 h 6858000"/>
              <a:gd name="connsiteX70" fmla="*/ 1798536 w 11189585"/>
              <a:gd name="connsiteY70" fmla="*/ 5784670 h 6858000"/>
              <a:gd name="connsiteX71" fmla="*/ 1467952 w 11189585"/>
              <a:gd name="connsiteY71" fmla="*/ 6357258 h 6858000"/>
              <a:gd name="connsiteX72" fmla="*/ 806785 w 11189585"/>
              <a:gd name="connsiteY72" fmla="*/ 6357258 h 6858000"/>
              <a:gd name="connsiteX73" fmla="*/ 786652 w 11189585"/>
              <a:gd name="connsiteY73" fmla="*/ 6322386 h 6858000"/>
              <a:gd name="connsiteX74" fmla="*/ 714255 w 11189585"/>
              <a:gd name="connsiteY74" fmla="*/ 6322386 h 6858000"/>
              <a:gd name="connsiteX75" fmla="*/ 759528 w 11189585"/>
              <a:gd name="connsiteY75" fmla="*/ 6400800 h 6858000"/>
              <a:gd name="connsiteX76" fmla="*/ 495563 w 11189585"/>
              <a:gd name="connsiteY76" fmla="*/ 6858000 h 6858000"/>
              <a:gd name="connsiteX77" fmla="*/ 0 w 11189585"/>
              <a:gd name="connsiteY77" fmla="*/ 6858000 h 6858000"/>
              <a:gd name="connsiteX78" fmla="*/ 0 w 11189585"/>
              <a:gd name="connsiteY78" fmla="*/ 5828212 h 6858000"/>
              <a:gd name="connsiteX79" fmla="*/ 428943 w 11189585"/>
              <a:gd name="connsiteY79" fmla="*/ 5828212 h 6858000"/>
              <a:gd name="connsiteX80" fmla="*/ 681690 w 11189585"/>
              <a:gd name="connsiteY80" fmla="*/ 6265982 h 6858000"/>
              <a:gd name="connsiteX81" fmla="*/ 681690 w 11189585"/>
              <a:gd name="connsiteY81" fmla="*/ 6140587 h 6858000"/>
              <a:gd name="connsiteX82" fmla="*/ 476201 w 11189585"/>
              <a:gd name="connsiteY82" fmla="*/ 5784670 h 6858000"/>
              <a:gd name="connsiteX83" fmla="*/ 8111822 w 11189585"/>
              <a:gd name="connsiteY83" fmla="*/ 4623528 h 6858000"/>
              <a:gd name="connsiteX84" fmla="*/ 8772989 w 11189585"/>
              <a:gd name="connsiteY84" fmla="*/ 4623528 h 6858000"/>
              <a:gd name="connsiteX85" fmla="*/ 9103573 w 11189585"/>
              <a:gd name="connsiteY85" fmla="*/ 5196116 h 6858000"/>
              <a:gd name="connsiteX86" fmla="*/ 8772989 w 11189585"/>
              <a:gd name="connsiteY86" fmla="*/ 5768704 h 6858000"/>
              <a:gd name="connsiteX87" fmla="*/ 8111822 w 11189585"/>
              <a:gd name="connsiteY87" fmla="*/ 5768704 h 6858000"/>
              <a:gd name="connsiteX88" fmla="*/ 7781237 w 11189585"/>
              <a:gd name="connsiteY88" fmla="*/ 5196116 h 6858000"/>
              <a:gd name="connsiteX89" fmla="*/ 6025810 w 11189585"/>
              <a:gd name="connsiteY89" fmla="*/ 4623528 h 6858000"/>
              <a:gd name="connsiteX90" fmla="*/ 6686977 w 11189585"/>
              <a:gd name="connsiteY90" fmla="*/ 4623528 h 6858000"/>
              <a:gd name="connsiteX91" fmla="*/ 7017561 w 11189585"/>
              <a:gd name="connsiteY91" fmla="*/ 5196116 h 6858000"/>
              <a:gd name="connsiteX92" fmla="*/ 6686977 w 11189585"/>
              <a:gd name="connsiteY92" fmla="*/ 5768704 h 6858000"/>
              <a:gd name="connsiteX93" fmla="*/ 6025810 w 11189585"/>
              <a:gd name="connsiteY93" fmla="*/ 5768704 h 6858000"/>
              <a:gd name="connsiteX94" fmla="*/ 5695225 w 11189585"/>
              <a:gd name="connsiteY94" fmla="*/ 5196116 h 6858000"/>
              <a:gd name="connsiteX95" fmla="*/ 3939799 w 11189585"/>
              <a:gd name="connsiteY95" fmla="*/ 4623528 h 6858000"/>
              <a:gd name="connsiteX96" fmla="*/ 4600965 w 11189585"/>
              <a:gd name="connsiteY96" fmla="*/ 4623528 h 6858000"/>
              <a:gd name="connsiteX97" fmla="*/ 4931549 w 11189585"/>
              <a:gd name="connsiteY97" fmla="*/ 5196116 h 6858000"/>
              <a:gd name="connsiteX98" fmla="*/ 4600965 w 11189585"/>
              <a:gd name="connsiteY98" fmla="*/ 5768704 h 6858000"/>
              <a:gd name="connsiteX99" fmla="*/ 3939799 w 11189585"/>
              <a:gd name="connsiteY99" fmla="*/ 5768704 h 6858000"/>
              <a:gd name="connsiteX100" fmla="*/ 3609214 w 11189585"/>
              <a:gd name="connsiteY100" fmla="*/ 5196116 h 6858000"/>
              <a:gd name="connsiteX101" fmla="*/ 1853788 w 11189585"/>
              <a:gd name="connsiteY101" fmla="*/ 4623528 h 6858000"/>
              <a:gd name="connsiteX102" fmla="*/ 2514954 w 11189585"/>
              <a:gd name="connsiteY102" fmla="*/ 4623528 h 6858000"/>
              <a:gd name="connsiteX103" fmla="*/ 2845539 w 11189585"/>
              <a:gd name="connsiteY103" fmla="*/ 5196116 h 6858000"/>
              <a:gd name="connsiteX104" fmla="*/ 2514954 w 11189585"/>
              <a:gd name="connsiteY104" fmla="*/ 5768704 h 6858000"/>
              <a:gd name="connsiteX105" fmla="*/ 1853788 w 11189585"/>
              <a:gd name="connsiteY105" fmla="*/ 5768704 h 6858000"/>
              <a:gd name="connsiteX106" fmla="*/ 1523204 w 11189585"/>
              <a:gd name="connsiteY106" fmla="*/ 5196116 h 6858000"/>
              <a:gd name="connsiteX107" fmla="*/ 0 w 11189585"/>
              <a:gd name="connsiteY107" fmla="*/ 4623528 h 6858000"/>
              <a:gd name="connsiteX108" fmla="*/ 428943 w 11189585"/>
              <a:gd name="connsiteY108" fmla="*/ 4623528 h 6858000"/>
              <a:gd name="connsiteX109" fmla="*/ 759528 w 11189585"/>
              <a:gd name="connsiteY109" fmla="*/ 5196116 h 6858000"/>
              <a:gd name="connsiteX110" fmla="*/ 428943 w 11189585"/>
              <a:gd name="connsiteY110" fmla="*/ 5768704 h 6858000"/>
              <a:gd name="connsiteX111" fmla="*/ 0 w 11189585"/>
              <a:gd name="connsiteY111" fmla="*/ 5768704 h 6858000"/>
              <a:gd name="connsiteX112" fmla="*/ 4971765 w 11189585"/>
              <a:gd name="connsiteY112" fmla="*/ 4007398 h 6858000"/>
              <a:gd name="connsiteX113" fmla="*/ 5632931 w 11189585"/>
              <a:gd name="connsiteY113" fmla="*/ 4007398 h 6858000"/>
              <a:gd name="connsiteX114" fmla="*/ 5963515 w 11189585"/>
              <a:gd name="connsiteY114" fmla="*/ 4579986 h 6858000"/>
              <a:gd name="connsiteX115" fmla="*/ 5632931 w 11189585"/>
              <a:gd name="connsiteY115" fmla="*/ 5152574 h 6858000"/>
              <a:gd name="connsiteX116" fmla="*/ 4971765 w 11189585"/>
              <a:gd name="connsiteY116" fmla="*/ 5152574 h 6858000"/>
              <a:gd name="connsiteX117" fmla="*/ 4641179 w 11189585"/>
              <a:gd name="connsiteY117" fmla="*/ 4579986 h 6858000"/>
              <a:gd name="connsiteX118" fmla="*/ 2896841 w 11189585"/>
              <a:gd name="connsiteY118" fmla="*/ 4007398 h 6858000"/>
              <a:gd name="connsiteX119" fmla="*/ 3558008 w 11189585"/>
              <a:gd name="connsiteY119" fmla="*/ 4007398 h 6858000"/>
              <a:gd name="connsiteX120" fmla="*/ 3888592 w 11189585"/>
              <a:gd name="connsiteY120" fmla="*/ 4579986 h 6858000"/>
              <a:gd name="connsiteX121" fmla="*/ 3558008 w 11189585"/>
              <a:gd name="connsiteY121" fmla="*/ 5152574 h 6858000"/>
              <a:gd name="connsiteX122" fmla="*/ 2896841 w 11189585"/>
              <a:gd name="connsiteY122" fmla="*/ 5152574 h 6858000"/>
              <a:gd name="connsiteX123" fmla="*/ 2566257 w 11189585"/>
              <a:gd name="connsiteY123" fmla="*/ 4579986 h 6858000"/>
              <a:gd name="connsiteX124" fmla="*/ 806785 w 11189585"/>
              <a:gd name="connsiteY124" fmla="*/ 4007398 h 6858000"/>
              <a:gd name="connsiteX125" fmla="*/ 1467952 w 11189585"/>
              <a:gd name="connsiteY125" fmla="*/ 4007398 h 6858000"/>
              <a:gd name="connsiteX126" fmla="*/ 1798536 w 11189585"/>
              <a:gd name="connsiteY126" fmla="*/ 4579986 h 6858000"/>
              <a:gd name="connsiteX127" fmla="*/ 1467952 w 11189585"/>
              <a:gd name="connsiteY127" fmla="*/ 5152574 h 6858000"/>
              <a:gd name="connsiteX128" fmla="*/ 806785 w 11189585"/>
              <a:gd name="connsiteY128" fmla="*/ 5152574 h 6858000"/>
              <a:gd name="connsiteX129" fmla="*/ 476201 w 11189585"/>
              <a:gd name="connsiteY129" fmla="*/ 4579986 h 6858000"/>
              <a:gd name="connsiteX130" fmla="*/ 3933993 w 11189585"/>
              <a:gd name="connsiteY130" fmla="*/ 3418842 h 6858000"/>
              <a:gd name="connsiteX131" fmla="*/ 4595159 w 11189585"/>
              <a:gd name="connsiteY131" fmla="*/ 3418842 h 6858000"/>
              <a:gd name="connsiteX132" fmla="*/ 4925743 w 11189585"/>
              <a:gd name="connsiteY132" fmla="*/ 3991430 h 6858000"/>
              <a:gd name="connsiteX133" fmla="*/ 4595159 w 11189585"/>
              <a:gd name="connsiteY133" fmla="*/ 4564018 h 6858000"/>
              <a:gd name="connsiteX134" fmla="*/ 3933993 w 11189585"/>
              <a:gd name="connsiteY134" fmla="*/ 4564018 h 6858000"/>
              <a:gd name="connsiteX135" fmla="*/ 3603408 w 11189585"/>
              <a:gd name="connsiteY135" fmla="*/ 3991430 h 6858000"/>
              <a:gd name="connsiteX136" fmla="*/ 1853051 w 11189585"/>
              <a:gd name="connsiteY136" fmla="*/ 3418842 h 6858000"/>
              <a:gd name="connsiteX137" fmla="*/ 2514216 w 11189585"/>
              <a:gd name="connsiteY137" fmla="*/ 3418842 h 6858000"/>
              <a:gd name="connsiteX138" fmla="*/ 2844801 w 11189585"/>
              <a:gd name="connsiteY138" fmla="*/ 3991430 h 6858000"/>
              <a:gd name="connsiteX139" fmla="*/ 2514216 w 11189585"/>
              <a:gd name="connsiteY139" fmla="*/ 4564018 h 6858000"/>
              <a:gd name="connsiteX140" fmla="*/ 1853051 w 11189585"/>
              <a:gd name="connsiteY140" fmla="*/ 4564018 h 6858000"/>
              <a:gd name="connsiteX141" fmla="*/ 1522467 w 11189585"/>
              <a:gd name="connsiteY141" fmla="*/ 3991430 h 6858000"/>
              <a:gd name="connsiteX142" fmla="*/ 0 w 11189585"/>
              <a:gd name="connsiteY142" fmla="*/ 3418842 h 6858000"/>
              <a:gd name="connsiteX143" fmla="*/ 428943 w 11189585"/>
              <a:gd name="connsiteY143" fmla="*/ 3418842 h 6858000"/>
              <a:gd name="connsiteX144" fmla="*/ 759528 w 11189585"/>
              <a:gd name="connsiteY144" fmla="*/ 3991430 h 6858000"/>
              <a:gd name="connsiteX145" fmla="*/ 428943 w 11189585"/>
              <a:gd name="connsiteY145" fmla="*/ 4564018 h 6858000"/>
              <a:gd name="connsiteX146" fmla="*/ 0 w 11189585"/>
              <a:gd name="connsiteY146" fmla="*/ 4564018 h 6858000"/>
              <a:gd name="connsiteX147" fmla="*/ 806785 w 11189585"/>
              <a:gd name="connsiteY147" fmla="*/ 2802716 h 6858000"/>
              <a:gd name="connsiteX148" fmla="*/ 1467952 w 11189585"/>
              <a:gd name="connsiteY148" fmla="*/ 2802716 h 6858000"/>
              <a:gd name="connsiteX149" fmla="*/ 1798536 w 11189585"/>
              <a:gd name="connsiteY149" fmla="*/ 3375300 h 6858000"/>
              <a:gd name="connsiteX150" fmla="*/ 1467952 w 11189585"/>
              <a:gd name="connsiteY150" fmla="*/ 3947888 h 6858000"/>
              <a:gd name="connsiteX151" fmla="*/ 806785 w 11189585"/>
              <a:gd name="connsiteY151" fmla="*/ 3947888 h 6858000"/>
              <a:gd name="connsiteX152" fmla="*/ 476201 w 11189585"/>
              <a:gd name="connsiteY152" fmla="*/ 3375300 h 6858000"/>
              <a:gd name="connsiteX153" fmla="*/ 2896841 w 11189585"/>
              <a:gd name="connsiteY153" fmla="*/ 2802715 h 6858000"/>
              <a:gd name="connsiteX154" fmla="*/ 3558008 w 11189585"/>
              <a:gd name="connsiteY154" fmla="*/ 2802715 h 6858000"/>
              <a:gd name="connsiteX155" fmla="*/ 3888592 w 11189585"/>
              <a:gd name="connsiteY155" fmla="*/ 3375300 h 6858000"/>
              <a:gd name="connsiteX156" fmla="*/ 3558008 w 11189585"/>
              <a:gd name="connsiteY156" fmla="*/ 3947888 h 6858000"/>
              <a:gd name="connsiteX157" fmla="*/ 2896841 w 11189585"/>
              <a:gd name="connsiteY157" fmla="*/ 3947888 h 6858000"/>
              <a:gd name="connsiteX158" fmla="*/ 2566257 w 11189585"/>
              <a:gd name="connsiteY158" fmla="*/ 3375300 h 6858000"/>
              <a:gd name="connsiteX159" fmla="*/ 4971765 w 11189585"/>
              <a:gd name="connsiteY159" fmla="*/ 2802714 h 6858000"/>
              <a:gd name="connsiteX160" fmla="*/ 5632931 w 11189585"/>
              <a:gd name="connsiteY160" fmla="*/ 2802714 h 6858000"/>
              <a:gd name="connsiteX161" fmla="*/ 5963515 w 11189585"/>
              <a:gd name="connsiteY161" fmla="*/ 3375300 h 6858000"/>
              <a:gd name="connsiteX162" fmla="*/ 5632931 w 11189585"/>
              <a:gd name="connsiteY162" fmla="*/ 3947888 h 6858000"/>
              <a:gd name="connsiteX163" fmla="*/ 4971765 w 11189585"/>
              <a:gd name="connsiteY163" fmla="*/ 3947888 h 6858000"/>
              <a:gd name="connsiteX164" fmla="*/ 4641179 w 11189585"/>
              <a:gd name="connsiteY164" fmla="*/ 3375300 h 6858000"/>
              <a:gd name="connsiteX165" fmla="*/ 1853051 w 11189585"/>
              <a:gd name="connsiteY165" fmla="*/ 2214161 h 6858000"/>
              <a:gd name="connsiteX166" fmla="*/ 2514216 w 11189585"/>
              <a:gd name="connsiteY166" fmla="*/ 2214161 h 6858000"/>
              <a:gd name="connsiteX167" fmla="*/ 2844801 w 11189585"/>
              <a:gd name="connsiteY167" fmla="*/ 2786748 h 6858000"/>
              <a:gd name="connsiteX168" fmla="*/ 2514216 w 11189585"/>
              <a:gd name="connsiteY168" fmla="*/ 3359335 h 6858000"/>
              <a:gd name="connsiteX169" fmla="*/ 1853051 w 11189585"/>
              <a:gd name="connsiteY169" fmla="*/ 3359335 h 6858000"/>
              <a:gd name="connsiteX170" fmla="*/ 1522467 w 11189585"/>
              <a:gd name="connsiteY170" fmla="*/ 2786748 h 6858000"/>
              <a:gd name="connsiteX171" fmla="*/ 0 w 11189585"/>
              <a:gd name="connsiteY171" fmla="*/ 2214160 h 6858000"/>
              <a:gd name="connsiteX172" fmla="*/ 428943 w 11189585"/>
              <a:gd name="connsiteY172" fmla="*/ 2214160 h 6858000"/>
              <a:gd name="connsiteX173" fmla="*/ 759528 w 11189585"/>
              <a:gd name="connsiteY173" fmla="*/ 2786748 h 6858000"/>
              <a:gd name="connsiteX174" fmla="*/ 428943 w 11189585"/>
              <a:gd name="connsiteY174" fmla="*/ 3359335 h 6858000"/>
              <a:gd name="connsiteX175" fmla="*/ 0 w 11189585"/>
              <a:gd name="connsiteY175" fmla="*/ 3359335 h 6858000"/>
              <a:gd name="connsiteX176" fmla="*/ 3933993 w 11189585"/>
              <a:gd name="connsiteY176" fmla="*/ 2214158 h 6858000"/>
              <a:gd name="connsiteX177" fmla="*/ 4595159 w 11189585"/>
              <a:gd name="connsiteY177" fmla="*/ 2214158 h 6858000"/>
              <a:gd name="connsiteX178" fmla="*/ 4925743 w 11189585"/>
              <a:gd name="connsiteY178" fmla="*/ 2786746 h 6858000"/>
              <a:gd name="connsiteX179" fmla="*/ 4595159 w 11189585"/>
              <a:gd name="connsiteY179" fmla="*/ 3359334 h 6858000"/>
              <a:gd name="connsiteX180" fmla="*/ 3933993 w 11189585"/>
              <a:gd name="connsiteY180" fmla="*/ 3359334 h 6858000"/>
              <a:gd name="connsiteX181" fmla="*/ 3603408 w 11189585"/>
              <a:gd name="connsiteY181" fmla="*/ 2786746 h 6858000"/>
              <a:gd name="connsiteX182" fmla="*/ 806785 w 11189585"/>
              <a:gd name="connsiteY182" fmla="*/ 1598031 h 6858000"/>
              <a:gd name="connsiteX183" fmla="*/ 1467952 w 11189585"/>
              <a:gd name="connsiteY183" fmla="*/ 1598031 h 6858000"/>
              <a:gd name="connsiteX184" fmla="*/ 1798536 w 11189585"/>
              <a:gd name="connsiteY184" fmla="*/ 2170619 h 6858000"/>
              <a:gd name="connsiteX185" fmla="*/ 1467952 w 11189585"/>
              <a:gd name="connsiteY185" fmla="*/ 2743207 h 6858000"/>
              <a:gd name="connsiteX186" fmla="*/ 806785 w 11189585"/>
              <a:gd name="connsiteY186" fmla="*/ 2743207 h 6858000"/>
              <a:gd name="connsiteX187" fmla="*/ 476201 w 11189585"/>
              <a:gd name="connsiteY187" fmla="*/ 2170619 h 6858000"/>
              <a:gd name="connsiteX188" fmla="*/ 2896841 w 11189585"/>
              <a:gd name="connsiteY188" fmla="*/ 1598029 h 6858000"/>
              <a:gd name="connsiteX189" fmla="*/ 3558008 w 11189585"/>
              <a:gd name="connsiteY189" fmla="*/ 1598029 h 6858000"/>
              <a:gd name="connsiteX190" fmla="*/ 3888592 w 11189585"/>
              <a:gd name="connsiteY190" fmla="*/ 2170617 h 6858000"/>
              <a:gd name="connsiteX191" fmla="*/ 3558008 w 11189585"/>
              <a:gd name="connsiteY191" fmla="*/ 2743205 h 6858000"/>
              <a:gd name="connsiteX192" fmla="*/ 2896841 w 11189585"/>
              <a:gd name="connsiteY192" fmla="*/ 2743205 h 6858000"/>
              <a:gd name="connsiteX193" fmla="*/ 2566257 w 11189585"/>
              <a:gd name="connsiteY193" fmla="*/ 2170617 h 6858000"/>
              <a:gd name="connsiteX194" fmla="*/ 1853051 w 11189585"/>
              <a:gd name="connsiteY194" fmla="*/ 1009474 h 6858000"/>
              <a:gd name="connsiteX195" fmla="*/ 2514216 w 11189585"/>
              <a:gd name="connsiteY195" fmla="*/ 1009474 h 6858000"/>
              <a:gd name="connsiteX196" fmla="*/ 2844801 w 11189585"/>
              <a:gd name="connsiteY196" fmla="*/ 1582063 h 6858000"/>
              <a:gd name="connsiteX197" fmla="*/ 2514216 w 11189585"/>
              <a:gd name="connsiteY197" fmla="*/ 2154650 h 6858000"/>
              <a:gd name="connsiteX198" fmla="*/ 1853051 w 11189585"/>
              <a:gd name="connsiteY198" fmla="*/ 2154650 h 6858000"/>
              <a:gd name="connsiteX199" fmla="*/ 1522467 w 11189585"/>
              <a:gd name="connsiteY199" fmla="*/ 1582063 h 6858000"/>
              <a:gd name="connsiteX200" fmla="*/ 0 w 11189585"/>
              <a:gd name="connsiteY200" fmla="*/ 1009473 h 6858000"/>
              <a:gd name="connsiteX201" fmla="*/ 428943 w 11189585"/>
              <a:gd name="connsiteY201" fmla="*/ 1009473 h 6858000"/>
              <a:gd name="connsiteX202" fmla="*/ 759528 w 11189585"/>
              <a:gd name="connsiteY202" fmla="*/ 1582061 h 6858000"/>
              <a:gd name="connsiteX203" fmla="*/ 428943 w 11189585"/>
              <a:gd name="connsiteY203" fmla="*/ 2154649 h 6858000"/>
              <a:gd name="connsiteX204" fmla="*/ 0 w 11189585"/>
              <a:gd name="connsiteY204" fmla="*/ 2154649 h 6858000"/>
              <a:gd name="connsiteX205" fmla="*/ 3933993 w 11189585"/>
              <a:gd name="connsiteY205" fmla="*/ 1009472 h 6858000"/>
              <a:gd name="connsiteX206" fmla="*/ 4595159 w 11189585"/>
              <a:gd name="connsiteY206" fmla="*/ 1009472 h 6858000"/>
              <a:gd name="connsiteX207" fmla="*/ 4925743 w 11189585"/>
              <a:gd name="connsiteY207" fmla="*/ 1582060 h 6858000"/>
              <a:gd name="connsiteX208" fmla="*/ 4595159 w 11189585"/>
              <a:gd name="connsiteY208" fmla="*/ 2154648 h 6858000"/>
              <a:gd name="connsiteX209" fmla="*/ 3933993 w 11189585"/>
              <a:gd name="connsiteY209" fmla="*/ 2154648 h 6858000"/>
              <a:gd name="connsiteX210" fmla="*/ 3603408 w 11189585"/>
              <a:gd name="connsiteY210" fmla="*/ 1582060 h 6858000"/>
              <a:gd name="connsiteX211" fmla="*/ 806785 w 11189585"/>
              <a:gd name="connsiteY211" fmla="*/ 393344 h 6858000"/>
              <a:gd name="connsiteX212" fmla="*/ 1467952 w 11189585"/>
              <a:gd name="connsiteY212" fmla="*/ 393344 h 6858000"/>
              <a:gd name="connsiteX213" fmla="*/ 1798536 w 11189585"/>
              <a:gd name="connsiteY213" fmla="*/ 965932 h 6858000"/>
              <a:gd name="connsiteX214" fmla="*/ 1467952 w 11189585"/>
              <a:gd name="connsiteY214" fmla="*/ 1538520 h 6858000"/>
              <a:gd name="connsiteX215" fmla="*/ 806785 w 11189585"/>
              <a:gd name="connsiteY215" fmla="*/ 1538520 h 6858000"/>
              <a:gd name="connsiteX216" fmla="*/ 476201 w 11189585"/>
              <a:gd name="connsiteY216" fmla="*/ 965932 h 6858000"/>
              <a:gd name="connsiteX217" fmla="*/ 2691839 w 11189585"/>
              <a:gd name="connsiteY217" fmla="*/ 0 h 6858000"/>
              <a:gd name="connsiteX218" fmla="*/ 3748497 w 11189585"/>
              <a:gd name="connsiteY218" fmla="*/ 0 h 6858000"/>
              <a:gd name="connsiteX219" fmla="*/ 3550751 w 11189585"/>
              <a:gd name="connsiteY219" fmla="*/ 342505 h 6858000"/>
              <a:gd name="connsiteX220" fmla="*/ 2889584 w 11189585"/>
              <a:gd name="connsiteY220" fmla="*/ 342505 h 6858000"/>
              <a:gd name="connsiteX221" fmla="*/ 1740346 w 11189585"/>
              <a:gd name="connsiteY221" fmla="*/ 0 h 6858000"/>
              <a:gd name="connsiteX222" fmla="*/ 2626922 w 11189585"/>
              <a:gd name="connsiteY222" fmla="*/ 0 h 6858000"/>
              <a:gd name="connsiteX223" fmla="*/ 2844801 w 11189585"/>
              <a:gd name="connsiteY223" fmla="*/ 377376 h 6858000"/>
              <a:gd name="connsiteX224" fmla="*/ 2514216 w 11189585"/>
              <a:gd name="connsiteY224" fmla="*/ 949964 h 6858000"/>
              <a:gd name="connsiteX225" fmla="*/ 1853051 w 11189585"/>
              <a:gd name="connsiteY225" fmla="*/ 949964 h 6858000"/>
              <a:gd name="connsiteX226" fmla="*/ 1522467 w 11189585"/>
              <a:gd name="connsiteY226" fmla="*/ 377376 h 6858000"/>
              <a:gd name="connsiteX227" fmla="*/ 609040 w 11189585"/>
              <a:gd name="connsiteY227" fmla="*/ 0 h 6858000"/>
              <a:gd name="connsiteX228" fmla="*/ 1665693 w 11189585"/>
              <a:gd name="connsiteY228" fmla="*/ 0 h 6858000"/>
              <a:gd name="connsiteX229" fmla="*/ 1467950 w 11189585"/>
              <a:gd name="connsiteY229" fmla="*/ 342500 h 6858000"/>
              <a:gd name="connsiteX230" fmla="*/ 806783 w 11189585"/>
              <a:gd name="connsiteY230" fmla="*/ 342500 h 6858000"/>
              <a:gd name="connsiteX231" fmla="*/ 0 w 11189585"/>
              <a:gd name="connsiteY231" fmla="*/ 0 h 6858000"/>
              <a:gd name="connsiteX232" fmla="*/ 541650 w 11189585"/>
              <a:gd name="connsiteY232" fmla="*/ 0 h 6858000"/>
              <a:gd name="connsiteX233" fmla="*/ 759528 w 11189585"/>
              <a:gd name="connsiteY233" fmla="*/ 377375 h 6858000"/>
              <a:gd name="connsiteX234" fmla="*/ 428943 w 11189585"/>
              <a:gd name="connsiteY234" fmla="*/ 949963 h 6858000"/>
              <a:gd name="connsiteX235" fmla="*/ 0 w 11189585"/>
              <a:gd name="connsiteY235" fmla="*/ 94996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11189585" h="6858000">
                <a:moveTo>
                  <a:pt x="9160372" y="6416766"/>
                </a:moveTo>
                <a:lnTo>
                  <a:pt x="9821540" y="6416766"/>
                </a:lnTo>
                <a:lnTo>
                  <a:pt x="10076287" y="6858000"/>
                </a:lnTo>
                <a:lnTo>
                  <a:pt x="8905625" y="6858000"/>
                </a:lnTo>
                <a:close/>
                <a:moveTo>
                  <a:pt x="7063058" y="6416766"/>
                </a:moveTo>
                <a:lnTo>
                  <a:pt x="7724225" y="6416766"/>
                </a:lnTo>
                <a:lnTo>
                  <a:pt x="7978972" y="6858000"/>
                </a:lnTo>
                <a:lnTo>
                  <a:pt x="6808311" y="6858000"/>
                </a:lnTo>
                <a:close/>
                <a:moveTo>
                  <a:pt x="4971765" y="6416766"/>
                </a:moveTo>
                <a:lnTo>
                  <a:pt x="5632931" y="6416766"/>
                </a:lnTo>
                <a:lnTo>
                  <a:pt x="5887678" y="6858000"/>
                </a:lnTo>
                <a:lnTo>
                  <a:pt x="4717017" y="6858000"/>
                </a:lnTo>
                <a:close/>
                <a:moveTo>
                  <a:pt x="2896841" y="6416766"/>
                </a:moveTo>
                <a:lnTo>
                  <a:pt x="3558008" y="6416766"/>
                </a:lnTo>
                <a:lnTo>
                  <a:pt x="3812755" y="6858000"/>
                </a:lnTo>
                <a:lnTo>
                  <a:pt x="2642095" y="6858000"/>
                </a:lnTo>
                <a:close/>
                <a:moveTo>
                  <a:pt x="806785" y="6416766"/>
                </a:moveTo>
                <a:lnTo>
                  <a:pt x="1467952" y="6416766"/>
                </a:lnTo>
                <a:lnTo>
                  <a:pt x="1722699" y="6858000"/>
                </a:lnTo>
                <a:lnTo>
                  <a:pt x="552039" y="6858000"/>
                </a:lnTo>
                <a:close/>
                <a:moveTo>
                  <a:pt x="10197833" y="5828212"/>
                </a:moveTo>
                <a:lnTo>
                  <a:pt x="10859001" y="5828212"/>
                </a:lnTo>
                <a:lnTo>
                  <a:pt x="11189585" y="6400800"/>
                </a:lnTo>
                <a:lnTo>
                  <a:pt x="10925620" y="6858000"/>
                </a:lnTo>
                <a:lnTo>
                  <a:pt x="10131214" y="6858000"/>
                </a:lnTo>
                <a:lnTo>
                  <a:pt x="9867249" y="6400800"/>
                </a:lnTo>
                <a:close/>
                <a:moveTo>
                  <a:pt x="8111822" y="5828212"/>
                </a:moveTo>
                <a:lnTo>
                  <a:pt x="8772989" y="5828212"/>
                </a:lnTo>
                <a:lnTo>
                  <a:pt x="9103573" y="6400800"/>
                </a:lnTo>
                <a:lnTo>
                  <a:pt x="8839608" y="6858000"/>
                </a:lnTo>
                <a:lnTo>
                  <a:pt x="8045203" y="6858000"/>
                </a:lnTo>
                <a:lnTo>
                  <a:pt x="7781237" y="6400800"/>
                </a:lnTo>
                <a:close/>
                <a:moveTo>
                  <a:pt x="6025810" y="5828212"/>
                </a:moveTo>
                <a:lnTo>
                  <a:pt x="6686977" y="5828212"/>
                </a:lnTo>
                <a:lnTo>
                  <a:pt x="7017561" y="6400800"/>
                </a:lnTo>
                <a:lnTo>
                  <a:pt x="6753597" y="6858000"/>
                </a:lnTo>
                <a:lnTo>
                  <a:pt x="5959191" y="6858000"/>
                </a:lnTo>
                <a:lnTo>
                  <a:pt x="5695225" y="6400800"/>
                </a:lnTo>
                <a:close/>
                <a:moveTo>
                  <a:pt x="3939799" y="5828212"/>
                </a:moveTo>
                <a:lnTo>
                  <a:pt x="4600965" y="5828212"/>
                </a:lnTo>
                <a:lnTo>
                  <a:pt x="4931549" y="6400800"/>
                </a:lnTo>
                <a:lnTo>
                  <a:pt x="4667585" y="6858000"/>
                </a:lnTo>
                <a:lnTo>
                  <a:pt x="3873180" y="6858000"/>
                </a:lnTo>
                <a:lnTo>
                  <a:pt x="3609214" y="6400800"/>
                </a:lnTo>
                <a:close/>
                <a:moveTo>
                  <a:pt x="1853788" y="5828212"/>
                </a:moveTo>
                <a:lnTo>
                  <a:pt x="2514954" y="5828212"/>
                </a:lnTo>
                <a:lnTo>
                  <a:pt x="2845539" y="6400800"/>
                </a:lnTo>
                <a:lnTo>
                  <a:pt x="2581574" y="6858000"/>
                </a:lnTo>
                <a:lnTo>
                  <a:pt x="1787169" y="6858000"/>
                </a:lnTo>
                <a:lnTo>
                  <a:pt x="1523204" y="6400800"/>
                </a:lnTo>
                <a:close/>
                <a:moveTo>
                  <a:pt x="7063058" y="5212082"/>
                </a:moveTo>
                <a:lnTo>
                  <a:pt x="7724225" y="5212082"/>
                </a:lnTo>
                <a:lnTo>
                  <a:pt x="8054809" y="5784670"/>
                </a:lnTo>
                <a:lnTo>
                  <a:pt x="7724225" y="6357258"/>
                </a:lnTo>
                <a:lnTo>
                  <a:pt x="7063058" y="6357258"/>
                </a:lnTo>
                <a:lnTo>
                  <a:pt x="6732473" y="5784670"/>
                </a:lnTo>
                <a:close/>
                <a:moveTo>
                  <a:pt x="4971765" y="5212082"/>
                </a:moveTo>
                <a:lnTo>
                  <a:pt x="5632931" y="5212082"/>
                </a:lnTo>
                <a:lnTo>
                  <a:pt x="5963515" y="5784670"/>
                </a:lnTo>
                <a:lnTo>
                  <a:pt x="5632931" y="6357258"/>
                </a:lnTo>
                <a:lnTo>
                  <a:pt x="4971765" y="6357258"/>
                </a:lnTo>
                <a:lnTo>
                  <a:pt x="4641179" y="5784670"/>
                </a:lnTo>
                <a:close/>
                <a:moveTo>
                  <a:pt x="2896841" y="5212082"/>
                </a:moveTo>
                <a:lnTo>
                  <a:pt x="3558008" y="5212082"/>
                </a:lnTo>
                <a:lnTo>
                  <a:pt x="3888592" y="5784670"/>
                </a:lnTo>
                <a:lnTo>
                  <a:pt x="3558008" y="6357258"/>
                </a:lnTo>
                <a:lnTo>
                  <a:pt x="2896841" y="6357258"/>
                </a:lnTo>
                <a:lnTo>
                  <a:pt x="2566257" y="5784670"/>
                </a:lnTo>
                <a:close/>
                <a:moveTo>
                  <a:pt x="806785" y="5212082"/>
                </a:moveTo>
                <a:lnTo>
                  <a:pt x="1467952" y="5212082"/>
                </a:lnTo>
                <a:lnTo>
                  <a:pt x="1798536" y="5784670"/>
                </a:lnTo>
                <a:lnTo>
                  <a:pt x="1467952" y="6357258"/>
                </a:lnTo>
                <a:lnTo>
                  <a:pt x="806785" y="6357258"/>
                </a:lnTo>
                <a:lnTo>
                  <a:pt x="786652" y="6322386"/>
                </a:lnTo>
                <a:lnTo>
                  <a:pt x="714255" y="6322386"/>
                </a:lnTo>
                <a:lnTo>
                  <a:pt x="759528" y="6400800"/>
                </a:lnTo>
                <a:lnTo>
                  <a:pt x="495563" y="6858000"/>
                </a:lnTo>
                <a:lnTo>
                  <a:pt x="0" y="6858000"/>
                </a:lnTo>
                <a:lnTo>
                  <a:pt x="0" y="5828212"/>
                </a:lnTo>
                <a:lnTo>
                  <a:pt x="428943" y="5828212"/>
                </a:lnTo>
                <a:lnTo>
                  <a:pt x="681690" y="6265982"/>
                </a:lnTo>
                <a:lnTo>
                  <a:pt x="681690" y="6140587"/>
                </a:lnTo>
                <a:lnTo>
                  <a:pt x="476201" y="5784670"/>
                </a:lnTo>
                <a:close/>
                <a:moveTo>
                  <a:pt x="8111822" y="4623528"/>
                </a:moveTo>
                <a:lnTo>
                  <a:pt x="8772989" y="4623528"/>
                </a:lnTo>
                <a:lnTo>
                  <a:pt x="9103573" y="5196116"/>
                </a:lnTo>
                <a:lnTo>
                  <a:pt x="8772989" y="5768704"/>
                </a:lnTo>
                <a:lnTo>
                  <a:pt x="8111822" y="5768704"/>
                </a:lnTo>
                <a:lnTo>
                  <a:pt x="7781237" y="5196116"/>
                </a:lnTo>
                <a:close/>
                <a:moveTo>
                  <a:pt x="6025810" y="4623528"/>
                </a:moveTo>
                <a:lnTo>
                  <a:pt x="6686977" y="4623528"/>
                </a:lnTo>
                <a:lnTo>
                  <a:pt x="7017561" y="5196116"/>
                </a:lnTo>
                <a:lnTo>
                  <a:pt x="6686977" y="5768704"/>
                </a:lnTo>
                <a:lnTo>
                  <a:pt x="6025810" y="5768704"/>
                </a:lnTo>
                <a:lnTo>
                  <a:pt x="5695225" y="5196116"/>
                </a:lnTo>
                <a:close/>
                <a:moveTo>
                  <a:pt x="3939799" y="4623528"/>
                </a:moveTo>
                <a:lnTo>
                  <a:pt x="4600965" y="4623528"/>
                </a:lnTo>
                <a:lnTo>
                  <a:pt x="4931549" y="5196116"/>
                </a:lnTo>
                <a:lnTo>
                  <a:pt x="4600965" y="5768704"/>
                </a:lnTo>
                <a:lnTo>
                  <a:pt x="3939799" y="5768704"/>
                </a:lnTo>
                <a:lnTo>
                  <a:pt x="3609214" y="5196116"/>
                </a:lnTo>
                <a:close/>
                <a:moveTo>
                  <a:pt x="1853788" y="4623528"/>
                </a:moveTo>
                <a:lnTo>
                  <a:pt x="2514954" y="4623528"/>
                </a:lnTo>
                <a:lnTo>
                  <a:pt x="2845539" y="5196116"/>
                </a:lnTo>
                <a:lnTo>
                  <a:pt x="2514954" y="5768704"/>
                </a:lnTo>
                <a:lnTo>
                  <a:pt x="1853788" y="5768704"/>
                </a:lnTo>
                <a:lnTo>
                  <a:pt x="1523204" y="5196116"/>
                </a:lnTo>
                <a:close/>
                <a:moveTo>
                  <a:pt x="0" y="4623528"/>
                </a:moveTo>
                <a:lnTo>
                  <a:pt x="428943" y="4623528"/>
                </a:lnTo>
                <a:lnTo>
                  <a:pt x="759528" y="5196116"/>
                </a:lnTo>
                <a:lnTo>
                  <a:pt x="428943" y="5768704"/>
                </a:lnTo>
                <a:lnTo>
                  <a:pt x="0" y="5768704"/>
                </a:lnTo>
                <a:close/>
                <a:moveTo>
                  <a:pt x="4971765" y="4007398"/>
                </a:moveTo>
                <a:lnTo>
                  <a:pt x="5632931" y="4007398"/>
                </a:lnTo>
                <a:lnTo>
                  <a:pt x="5963515" y="4579986"/>
                </a:lnTo>
                <a:lnTo>
                  <a:pt x="5632931" y="5152574"/>
                </a:lnTo>
                <a:lnTo>
                  <a:pt x="4971765" y="5152574"/>
                </a:lnTo>
                <a:lnTo>
                  <a:pt x="4641179" y="4579986"/>
                </a:lnTo>
                <a:close/>
                <a:moveTo>
                  <a:pt x="2896841" y="4007398"/>
                </a:moveTo>
                <a:lnTo>
                  <a:pt x="3558008" y="4007398"/>
                </a:lnTo>
                <a:lnTo>
                  <a:pt x="3888592" y="4579986"/>
                </a:lnTo>
                <a:lnTo>
                  <a:pt x="3558008" y="5152574"/>
                </a:lnTo>
                <a:lnTo>
                  <a:pt x="2896841" y="5152574"/>
                </a:lnTo>
                <a:lnTo>
                  <a:pt x="2566257" y="4579986"/>
                </a:lnTo>
                <a:close/>
                <a:moveTo>
                  <a:pt x="806785" y="4007398"/>
                </a:moveTo>
                <a:lnTo>
                  <a:pt x="1467952" y="4007398"/>
                </a:lnTo>
                <a:lnTo>
                  <a:pt x="1798536" y="4579986"/>
                </a:lnTo>
                <a:lnTo>
                  <a:pt x="1467952" y="5152574"/>
                </a:lnTo>
                <a:lnTo>
                  <a:pt x="806785" y="5152574"/>
                </a:lnTo>
                <a:lnTo>
                  <a:pt x="476201" y="4579986"/>
                </a:lnTo>
                <a:close/>
                <a:moveTo>
                  <a:pt x="3933993" y="3418842"/>
                </a:moveTo>
                <a:lnTo>
                  <a:pt x="4595159" y="3418842"/>
                </a:lnTo>
                <a:lnTo>
                  <a:pt x="4925743" y="3991430"/>
                </a:lnTo>
                <a:lnTo>
                  <a:pt x="4595159" y="4564018"/>
                </a:lnTo>
                <a:lnTo>
                  <a:pt x="3933993" y="4564018"/>
                </a:lnTo>
                <a:lnTo>
                  <a:pt x="3603408" y="3991430"/>
                </a:lnTo>
                <a:close/>
                <a:moveTo>
                  <a:pt x="1853051" y="3418842"/>
                </a:moveTo>
                <a:lnTo>
                  <a:pt x="2514216" y="3418842"/>
                </a:lnTo>
                <a:lnTo>
                  <a:pt x="2844801" y="3991430"/>
                </a:lnTo>
                <a:lnTo>
                  <a:pt x="2514216" y="4564018"/>
                </a:lnTo>
                <a:lnTo>
                  <a:pt x="1853051" y="4564018"/>
                </a:lnTo>
                <a:lnTo>
                  <a:pt x="1522467" y="3991430"/>
                </a:lnTo>
                <a:close/>
                <a:moveTo>
                  <a:pt x="0" y="3418842"/>
                </a:moveTo>
                <a:lnTo>
                  <a:pt x="428943" y="3418842"/>
                </a:lnTo>
                <a:lnTo>
                  <a:pt x="759528" y="3991430"/>
                </a:lnTo>
                <a:lnTo>
                  <a:pt x="428943" y="4564018"/>
                </a:lnTo>
                <a:lnTo>
                  <a:pt x="0" y="4564018"/>
                </a:lnTo>
                <a:close/>
                <a:moveTo>
                  <a:pt x="806785" y="2802716"/>
                </a:moveTo>
                <a:lnTo>
                  <a:pt x="1467952" y="2802716"/>
                </a:lnTo>
                <a:lnTo>
                  <a:pt x="1798536" y="3375300"/>
                </a:lnTo>
                <a:lnTo>
                  <a:pt x="1467952" y="3947888"/>
                </a:lnTo>
                <a:lnTo>
                  <a:pt x="806785" y="3947888"/>
                </a:lnTo>
                <a:lnTo>
                  <a:pt x="476201" y="3375300"/>
                </a:lnTo>
                <a:close/>
                <a:moveTo>
                  <a:pt x="2896841" y="2802715"/>
                </a:moveTo>
                <a:lnTo>
                  <a:pt x="3558008" y="2802715"/>
                </a:lnTo>
                <a:lnTo>
                  <a:pt x="3888592" y="3375300"/>
                </a:lnTo>
                <a:lnTo>
                  <a:pt x="3558008" y="3947888"/>
                </a:lnTo>
                <a:lnTo>
                  <a:pt x="2896841" y="3947888"/>
                </a:lnTo>
                <a:lnTo>
                  <a:pt x="2566257" y="3375300"/>
                </a:lnTo>
                <a:close/>
                <a:moveTo>
                  <a:pt x="4971765" y="2802714"/>
                </a:moveTo>
                <a:lnTo>
                  <a:pt x="5632931" y="2802714"/>
                </a:lnTo>
                <a:lnTo>
                  <a:pt x="5963515" y="3375300"/>
                </a:lnTo>
                <a:lnTo>
                  <a:pt x="5632931" y="3947888"/>
                </a:lnTo>
                <a:lnTo>
                  <a:pt x="4971765" y="3947888"/>
                </a:lnTo>
                <a:lnTo>
                  <a:pt x="4641179" y="3375300"/>
                </a:lnTo>
                <a:close/>
                <a:moveTo>
                  <a:pt x="1853051" y="2214161"/>
                </a:moveTo>
                <a:lnTo>
                  <a:pt x="2514216" y="2214161"/>
                </a:lnTo>
                <a:lnTo>
                  <a:pt x="2844801" y="2786748"/>
                </a:lnTo>
                <a:lnTo>
                  <a:pt x="2514216" y="3359335"/>
                </a:lnTo>
                <a:lnTo>
                  <a:pt x="1853051" y="3359335"/>
                </a:lnTo>
                <a:lnTo>
                  <a:pt x="1522467" y="2786748"/>
                </a:lnTo>
                <a:close/>
                <a:moveTo>
                  <a:pt x="0" y="2214160"/>
                </a:moveTo>
                <a:lnTo>
                  <a:pt x="428943" y="2214160"/>
                </a:lnTo>
                <a:lnTo>
                  <a:pt x="759528" y="2786748"/>
                </a:lnTo>
                <a:lnTo>
                  <a:pt x="428943" y="3359335"/>
                </a:lnTo>
                <a:lnTo>
                  <a:pt x="0" y="3359335"/>
                </a:lnTo>
                <a:close/>
                <a:moveTo>
                  <a:pt x="3933993" y="2214158"/>
                </a:moveTo>
                <a:lnTo>
                  <a:pt x="4595159" y="2214158"/>
                </a:lnTo>
                <a:lnTo>
                  <a:pt x="4925743" y="2786746"/>
                </a:lnTo>
                <a:lnTo>
                  <a:pt x="4595159" y="3359334"/>
                </a:lnTo>
                <a:lnTo>
                  <a:pt x="3933993" y="3359334"/>
                </a:lnTo>
                <a:lnTo>
                  <a:pt x="3603408" y="2786746"/>
                </a:lnTo>
                <a:close/>
                <a:moveTo>
                  <a:pt x="806785" y="1598031"/>
                </a:moveTo>
                <a:lnTo>
                  <a:pt x="1467952" y="1598031"/>
                </a:lnTo>
                <a:lnTo>
                  <a:pt x="1798536" y="2170619"/>
                </a:lnTo>
                <a:lnTo>
                  <a:pt x="1467952" y="2743207"/>
                </a:lnTo>
                <a:lnTo>
                  <a:pt x="806785" y="2743207"/>
                </a:lnTo>
                <a:lnTo>
                  <a:pt x="476201" y="2170619"/>
                </a:lnTo>
                <a:close/>
                <a:moveTo>
                  <a:pt x="2896841" y="1598029"/>
                </a:moveTo>
                <a:lnTo>
                  <a:pt x="3558008" y="1598029"/>
                </a:lnTo>
                <a:lnTo>
                  <a:pt x="3888592" y="2170617"/>
                </a:lnTo>
                <a:lnTo>
                  <a:pt x="3558008" y="2743205"/>
                </a:lnTo>
                <a:lnTo>
                  <a:pt x="2896841" y="2743205"/>
                </a:lnTo>
                <a:lnTo>
                  <a:pt x="2566257" y="2170617"/>
                </a:lnTo>
                <a:close/>
                <a:moveTo>
                  <a:pt x="1853051" y="1009474"/>
                </a:moveTo>
                <a:lnTo>
                  <a:pt x="2514216" y="1009474"/>
                </a:lnTo>
                <a:lnTo>
                  <a:pt x="2844801" y="1582063"/>
                </a:lnTo>
                <a:lnTo>
                  <a:pt x="2514216" y="2154650"/>
                </a:lnTo>
                <a:lnTo>
                  <a:pt x="1853051" y="2154650"/>
                </a:lnTo>
                <a:lnTo>
                  <a:pt x="1522467" y="1582063"/>
                </a:lnTo>
                <a:close/>
                <a:moveTo>
                  <a:pt x="0" y="1009473"/>
                </a:moveTo>
                <a:lnTo>
                  <a:pt x="428943" y="1009473"/>
                </a:lnTo>
                <a:lnTo>
                  <a:pt x="759528" y="1582061"/>
                </a:lnTo>
                <a:lnTo>
                  <a:pt x="428943" y="2154649"/>
                </a:lnTo>
                <a:lnTo>
                  <a:pt x="0" y="2154649"/>
                </a:lnTo>
                <a:close/>
                <a:moveTo>
                  <a:pt x="3933993" y="1009472"/>
                </a:moveTo>
                <a:lnTo>
                  <a:pt x="4595159" y="1009472"/>
                </a:lnTo>
                <a:lnTo>
                  <a:pt x="4925743" y="1582060"/>
                </a:lnTo>
                <a:lnTo>
                  <a:pt x="4595159" y="2154648"/>
                </a:lnTo>
                <a:lnTo>
                  <a:pt x="3933993" y="2154648"/>
                </a:lnTo>
                <a:lnTo>
                  <a:pt x="3603408" y="1582060"/>
                </a:lnTo>
                <a:close/>
                <a:moveTo>
                  <a:pt x="806785" y="393344"/>
                </a:moveTo>
                <a:lnTo>
                  <a:pt x="1467952" y="393344"/>
                </a:lnTo>
                <a:lnTo>
                  <a:pt x="1798536" y="965932"/>
                </a:lnTo>
                <a:lnTo>
                  <a:pt x="1467952" y="1538520"/>
                </a:lnTo>
                <a:lnTo>
                  <a:pt x="806785" y="1538520"/>
                </a:lnTo>
                <a:lnTo>
                  <a:pt x="476201" y="965932"/>
                </a:lnTo>
                <a:close/>
                <a:moveTo>
                  <a:pt x="2691839" y="0"/>
                </a:moveTo>
                <a:lnTo>
                  <a:pt x="3748497" y="0"/>
                </a:lnTo>
                <a:lnTo>
                  <a:pt x="3550751" y="342505"/>
                </a:lnTo>
                <a:lnTo>
                  <a:pt x="2889584" y="342505"/>
                </a:lnTo>
                <a:close/>
                <a:moveTo>
                  <a:pt x="1740346" y="0"/>
                </a:moveTo>
                <a:lnTo>
                  <a:pt x="2626922" y="0"/>
                </a:lnTo>
                <a:lnTo>
                  <a:pt x="2844801" y="377376"/>
                </a:lnTo>
                <a:lnTo>
                  <a:pt x="2514216" y="949964"/>
                </a:lnTo>
                <a:lnTo>
                  <a:pt x="1853051" y="949964"/>
                </a:lnTo>
                <a:lnTo>
                  <a:pt x="1522467" y="377376"/>
                </a:lnTo>
                <a:close/>
                <a:moveTo>
                  <a:pt x="609040" y="0"/>
                </a:moveTo>
                <a:lnTo>
                  <a:pt x="1665693" y="0"/>
                </a:lnTo>
                <a:lnTo>
                  <a:pt x="1467950" y="342500"/>
                </a:lnTo>
                <a:lnTo>
                  <a:pt x="806783" y="342500"/>
                </a:lnTo>
                <a:close/>
                <a:moveTo>
                  <a:pt x="0" y="0"/>
                </a:moveTo>
                <a:lnTo>
                  <a:pt x="541650" y="0"/>
                </a:lnTo>
                <a:lnTo>
                  <a:pt x="759528" y="377375"/>
                </a:lnTo>
                <a:lnTo>
                  <a:pt x="428943" y="949963"/>
                </a:lnTo>
                <a:lnTo>
                  <a:pt x="0" y="949963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49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11189585" cy="6858000"/>
          </a:xfrm>
          <a:custGeom>
            <a:avLst/>
            <a:gdLst>
              <a:gd name="connsiteX0" fmla="*/ 9160372 w 11189585"/>
              <a:gd name="connsiteY0" fmla="*/ 6416766 h 6858000"/>
              <a:gd name="connsiteX1" fmla="*/ 9821540 w 11189585"/>
              <a:gd name="connsiteY1" fmla="*/ 6416766 h 6858000"/>
              <a:gd name="connsiteX2" fmla="*/ 10076287 w 11189585"/>
              <a:gd name="connsiteY2" fmla="*/ 6858000 h 6858000"/>
              <a:gd name="connsiteX3" fmla="*/ 8905625 w 11189585"/>
              <a:gd name="connsiteY3" fmla="*/ 6858000 h 6858000"/>
              <a:gd name="connsiteX4" fmla="*/ 7063058 w 11189585"/>
              <a:gd name="connsiteY4" fmla="*/ 6416766 h 6858000"/>
              <a:gd name="connsiteX5" fmla="*/ 7724225 w 11189585"/>
              <a:gd name="connsiteY5" fmla="*/ 6416766 h 6858000"/>
              <a:gd name="connsiteX6" fmla="*/ 7978972 w 11189585"/>
              <a:gd name="connsiteY6" fmla="*/ 6858000 h 6858000"/>
              <a:gd name="connsiteX7" fmla="*/ 6808311 w 11189585"/>
              <a:gd name="connsiteY7" fmla="*/ 6858000 h 6858000"/>
              <a:gd name="connsiteX8" fmla="*/ 10197833 w 11189585"/>
              <a:gd name="connsiteY8" fmla="*/ 5828212 h 6858000"/>
              <a:gd name="connsiteX9" fmla="*/ 10859001 w 11189585"/>
              <a:gd name="connsiteY9" fmla="*/ 5828212 h 6858000"/>
              <a:gd name="connsiteX10" fmla="*/ 11189585 w 11189585"/>
              <a:gd name="connsiteY10" fmla="*/ 6400800 h 6858000"/>
              <a:gd name="connsiteX11" fmla="*/ 10925620 w 11189585"/>
              <a:gd name="connsiteY11" fmla="*/ 6858000 h 6858000"/>
              <a:gd name="connsiteX12" fmla="*/ 10131214 w 11189585"/>
              <a:gd name="connsiteY12" fmla="*/ 6858000 h 6858000"/>
              <a:gd name="connsiteX13" fmla="*/ 9867249 w 11189585"/>
              <a:gd name="connsiteY13" fmla="*/ 6400800 h 6858000"/>
              <a:gd name="connsiteX14" fmla="*/ 8111822 w 11189585"/>
              <a:gd name="connsiteY14" fmla="*/ 5828212 h 6858000"/>
              <a:gd name="connsiteX15" fmla="*/ 8772989 w 11189585"/>
              <a:gd name="connsiteY15" fmla="*/ 5828212 h 6858000"/>
              <a:gd name="connsiteX16" fmla="*/ 9103573 w 11189585"/>
              <a:gd name="connsiteY16" fmla="*/ 6400800 h 6858000"/>
              <a:gd name="connsiteX17" fmla="*/ 8839608 w 11189585"/>
              <a:gd name="connsiteY17" fmla="*/ 6858000 h 6858000"/>
              <a:gd name="connsiteX18" fmla="*/ 8045203 w 11189585"/>
              <a:gd name="connsiteY18" fmla="*/ 6858000 h 6858000"/>
              <a:gd name="connsiteX19" fmla="*/ 7781237 w 11189585"/>
              <a:gd name="connsiteY19" fmla="*/ 6400800 h 6858000"/>
              <a:gd name="connsiteX20" fmla="*/ 6025810 w 11189585"/>
              <a:gd name="connsiteY20" fmla="*/ 5828212 h 6858000"/>
              <a:gd name="connsiteX21" fmla="*/ 6686977 w 11189585"/>
              <a:gd name="connsiteY21" fmla="*/ 5828212 h 6858000"/>
              <a:gd name="connsiteX22" fmla="*/ 7017561 w 11189585"/>
              <a:gd name="connsiteY22" fmla="*/ 6400800 h 6858000"/>
              <a:gd name="connsiteX23" fmla="*/ 6753597 w 11189585"/>
              <a:gd name="connsiteY23" fmla="*/ 6858000 h 6858000"/>
              <a:gd name="connsiteX24" fmla="*/ 5959191 w 11189585"/>
              <a:gd name="connsiteY24" fmla="*/ 6858000 h 6858000"/>
              <a:gd name="connsiteX25" fmla="*/ 5695225 w 11189585"/>
              <a:gd name="connsiteY25" fmla="*/ 6400800 h 6858000"/>
              <a:gd name="connsiteX26" fmla="*/ 7063058 w 11189585"/>
              <a:gd name="connsiteY26" fmla="*/ 5212082 h 6858000"/>
              <a:gd name="connsiteX27" fmla="*/ 7724225 w 11189585"/>
              <a:gd name="connsiteY27" fmla="*/ 5212082 h 6858000"/>
              <a:gd name="connsiteX28" fmla="*/ 8054809 w 11189585"/>
              <a:gd name="connsiteY28" fmla="*/ 5784670 h 6858000"/>
              <a:gd name="connsiteX29" fmla="*/ 7724225 w 11189585"/>
              <a:gd name="connsiteY29" fmla="*/ 6357258 h 6858000"/>
              <a:gd name="connsiteX30" fmla="*/ 7063058 w 11189585"/>
              <a:gd name="connsiteY30" fmla="*/ 6357258 h 6858000"/>
              <a:gd name="connsiteX31" fmla="*/ 6732473 w 11189585"/>
              <a:gd name="connsiteY31" fmla="*/ 5784670 h 6858000"/>
              <a:gd name="connsiteX32" fmla="*/ 4971765 w 11189585"/>
              <a:gd name="connsiteY32" fmla="*/ 5212082 h 6858000"/>
              <a:gd name="connsiteX33" fmla="*/ 5632932 w 11189585"/>
              <a:gd name="connsiteY33" fmla="*/ 5212082 h 6858000"/>
              <a:gd name="connsiteX34" fmla="*/ 5963515 w 11189585"/>
              <a:gd name="connsiteY34" fmla="*/ 5784670 h 6858000"/>
              <a:gd name="connsiteX35" fmla="*/ 5632932 w 11189585"/>
              <a:gd name="connsiteY35" fmla="*/ 6357258 h 6858000"/>
              <a:gd name="connsiteX36" fmla="*/ 4971765 w 11189585"/>
              <a:gd name="connsiteY36" fmla="*/ 6357258 h 6858000"/>
              <a:gd name="connsiteX37" fmla="*/ 4641179 w 11189585"/>
              <a:gd name="connsiteY37" fmla="*/ 5784670 h 6858000"/>
              <a:gd name="connsiteX38" fmla="*/ 8111822 w 11189585"/>
              <a:gd name="connsiteY38" fmla="*/ 4623528 h 6858000"/>
              <a:gd name="connsiteX39" fmla="*/ 8772989 w 11189585"/>
              <a:gd name="connsiteY39" fmla="*/ 4623528 h 6858000"/>
              <a:gd name="connsiteX40" fmla="*/ 9103573 w 11189585"/>
              <a:gd name="connsiteY40" fmla="*/ 5196116 h 6858000"/>
              <a:gd name="connsiteX41" fmla="*/ 8772989 w 11189585"/>
              <a:gd name="connsiteY41" fmla="*/ 5768704 h 6858000"/>
              <a:gd name="connsiteX42" fmla="*/ 8111822 w 11189585"/>
              <a:gd name="connsiteY42" fmla="*/ 5768704 h 6858000"/>
              <a:gd name="connsiteX43" fmla="*/ 7781237 w 11189585"/>
              <a:gd name="connsiteY43" fmla="*/ 5196116 h 6858000"/>
              <a:gd name="connsiteX44" fmla="*/ 6025810 w 11189585"/>
              <a:gd name="connsiteY44" fmla="*/ 4623528 h 6858000"/>
              <a:gd name="connsiteX45" fmla="*/ 6686977 w 11189585"/>
              <a:gd name="connsiteY45" fmla="*/ 4623528 h 6858000"/>
              <a:gd name="connsiteX46" fmla="*/ 7017561 w 11189585"/>
              <a:gd name="connsiteY46" fmla="*/ 5196116 h 6858000"/>
              <a:gd name="connsiteX47" fmla="*/ 6686977 w 11189585"/>
              <a:gd name="connsiteY47" fmla="*/ 5768704 h 6858000"/>
              <a:gd name="connsiteX48" fmla="*/ 6025810 w 11189585"/>
              <a:gd name="connsiteY48" fmla="*/ 5768704 h 6858000"/>
              <a:gd name="connsiteX49" fmla="*/ 5695225 w 11189585"/>
              <a:gd name="connsiteY49" fmla="*/ 5196116 h 6858000"/>
              <a:gd name="connsiteX50" fmla="*/ 3939798 w 11189585"/>
              <a:gd name="connsiteY50" fmla="*/ 4623528 h 6858000"/>
              <a:gd name="connsiteX51" fmla="*/ 4600965 w 11189585"/>
              <a:gd name="connsiteY51" fmla="*/ 4623528 h 6858000"/>
              <a:gd name="connsiteX52" fmla="*/ 4931550 w 11189585"/>
              <a:gd name="connsiteY52" fmla="*/ 5196116 h 6858000"/>
              <a:gd name="connsiteX53" fmla="*/ 4600965 w 11189585"/>
              <a:gd name="connsiteY53" fmla="*/ 5768704 h 6858000"/>
              <a:gd name="connsiteX54" fmla="*/ 3939798 w 11189585"/>
              <a:gd name="connsiteY54" fmla="*/ 5768704 h 6858000"/>
              <a:gd name="connsiteX55" fmla="*/ 3609214 w 11189585"/>
              <a:gd name="connsiteY55" fmla="*/ 5196116 h 6858000"/>
              <a:gd name="connsiteX56" fmla="*/ 4971765 w 11189585"/>
              <a:gd name="connsiteY56" fmla="*/ 4007398 h 6858000"/>
              <a:gd name="connsiteX57" fmla="*/ 5632932 w 11189585"/>
              <a:gd name="connsiteY57" fmla="*/ 4007398 h 6858000"/>
              <a:gd name="connsiteX58" fmla="*/ 5963515 w 11189585"/>
              <a:gd name="connsiteY58" fmla="*/ 4579986 h 6858000"/>
              <a:gd name="connsiteX59" fmla="*/ 5632932 w 11189585"/>
              <a:gd name="connsiteY59" fmla="*/ 5152574 h 6858000"/>
              <a:gd name="connsiteX60" fmla="*/ 4971765 w 11189585"/>
              <a:gd name="connsiteY60" fmla="*/ 5152574 h 6858000"/>
              <a:gd name="connsiteX61" fmla="*/ 4641179 w 11189585"/>
              <a:gd name="connsiteY61" fmla="*/ 4579986 h 6858000"/>
              <a:gd name="connsiteX62" fmla="*/ 3933992 w 11189585"/>
              <a:gd name="connsiteY62" fmla="*/ 3418842 h 6858000"/>
              <a:gd name="connsiteX63" fmla="*/ 4595159 w 11189585"/>
              <a:gd name="connsiteY63" fmla="*/ 3418842 h 6858000"/>
              <a:gd name="connsiteX64" fmla="*/ 4925743 w 11189585"/>
              <a:gd name="connsiteY64" fmla="*/ 3991430 h 6858000"/>
              <a:gd name="connsiteX65" fmla="*/ 4595159 w 11189585"/>
              <a:gd name="connsiteY65" fmla="*/ 4564018 h 6858000"/>
              <a:gd name="connsiteX66" fmla="*/ 3933992 w 11189585"/>
              <a:gd name="connsiteY66" fmla="*/ 4564018 h 6858000"/>
              <a:gd name="connsiteX67" fmla="*/ 3603409 w 11189585"/>
              <a:gd name="connsiteY67" fmla="*/ 3991430 h 6858000"/>
              <a:gd name="connsiteX68" fmla="*/ 4971765 w 11189585"/>
              <a:gd name="connsiteY68" fmla="*/ 2802713 h 6858000"/>
              <a:gd name="connsiteX69" fmla="*/ 5632932 w 11189585"/>
              <a:gd name="connsiteY69" fmla="*/ 2802713 h 6858000"/>
              <a:gd name="connsiteX70" fmla="*/ 5963515 w 11189585"/>
              <a:gd name="connsiteY70" fmla="*/ 3375300 h 6858000"/>
              <a:gd name="connsiteX71" fmla="*/ 5632932 w 11189585"/>
              <a:gd name="connsiteY71" fmla="*/ 3947888 h 6858000"/>
              <a:gd name="connsiteX72" fmla="*/ 4971765 w 11189585"/>
              <a:gd name="connsiteY72" fmla="*/ 3947888 h 6858000"/>
              <a:gd name="connsiteX73" fmla="*/ 4641179 w 11189585"/>
              <a:gd name="connsiteY73" fmla="*/ 3375300 h 6858000"/>
              <a:gd name="connsiteX74" fmla="*/ 2896841 w 11189585"/>
              <a:gd name="connsiteY74" fmla="*/ 2802713 h 6858000"/>
              <a:gd name="connsiteX75" fmla="*/ 3558008 w 11189585"/>
              <a:gd name="connsiteY75" fmla="*/ 2802713 h 6858000"/>
              <a:gd name="connsiteX76" fmla="*/ 3888592 w 11189585"/>
              <a:gd name="connsiteY76" fmla="*/ 3375300 h 6858000"/>
              <a:gd name="connsiteX77" fmla="*/ 3558008 w 11189585"/>
              <a:gd name="connsiteY77" fmla="*/ 3947888 h 6858000"/>
              <a:gd name="connsiteX78" fmla="*/ 2896841 w 11189585"/>
              <a:gd name="connsiteY78" fmla="*/ 3947888 h 6858000"/>
              <a:gd name="connsiteX79" fmla="*/ 2566257 w 11189585"/>
              <a:gd name="connsiteY79" fmla="*/ 3375300 h 6858000"/>
              <a:gd name="connsiteX80" fmla="*/ 3933992 w 11189585"/>
              <a:gd name="connsiteY80" fmla="*/ 2214158 h 6858000"/>
              <a:gd name="connsiteX81" fmla="*/ 4595159 w 11189585"/>
              <a:gd name="connsiteY81" fmla="*/ 2214158 h 6858000"/>
              <a:gd name="connsiteX82" fmla="*/ 4925743 w 11189585"/>
              <a:gd name="connsiteY82" fmla="*/ 2786745 h 6858000"/>
              <a:gd name="connsiteX83" fmla="*/ 4595159 w 11189585"/>
              <a:gd name="connsiteY83" fmla="*/ 3359333 h 6858000"/>
              <a:gd name="connsiteX84" fmla="*/ 3933992 w 11189585"/>
              <a:gd name="connsiteY84" fmla="*/ 3359333 h 6858000"/>
              <a:gd name="connsiteX85" fmla="*/ 3603409 w 11189585"/>
              <a:gd name="connsiteY85" fmla="*/ 2786745 h 6858000"/>
              <a:gd name="connsiteX86" fmla="*/ 1853050 w 11189585"/>
              <a:gd name="connsiteY86" fmla="*/ 2214158 h 6858000"/>
              <a:gd name="connsiteX87" fmla="*/ 2514217 w 11189585"/>
              <a:gd name="connsiteY87" fmla="*/ 2214158 h 6858000"/>
              <a:gd name="connsiteX88" fmla="*/ 2844802 w 11189585"/>
              <a:gd name="connsiteY88" fmla="*/ 2786745 h 6858000"/>
              <a:gd name="connsiteX89" fmla="*/ 2514217 w 11189585"/>
              <a:gd name="connsiteY89" fmla="*/ 3359333 h 6858000"/>
              <a:gd name="connsiteX90" fmla="*/ 1853050 w 11189585"/>
              <a:gd name="connsiteY90" fmla="*/ 3359333 h 6858000"/>
              <a:gd name="connsiteX91" fmla="*/ 1522466 w 11189585"/>
              <a:gd name="connsiteY91" fmla="*/ 2786745 h 6858000"/>
              <a:gd name="connsiteX92" fmla="*/ 2896841 w 11189585"/>
              <a:gd name="connsiteY92" fmla="*/ 1598028 h 6858000"/>
              <a:gd name="connsiteX93" fmla="*/ 3558008 w 11189585"/>
              <a:gd name="connsiteY93" fmla="*/ 1598028 h 6858000"/>
              <a:gd name="connsiteX94" fmla="*/ 3888592 w 11189585"/>
              <a:gd name="connsiteY94" fmla="*/ 2170615 h 6858000"/>
              <a:gd name="connsiteX95" fmla="*/ 3558008 w 11189585"/>
              <a:gd name="connsiteY95" fmla="*/ 2743203 h 6858000"/>
              <a:gd name="connsiteX96" fmla="*/ 2896841 w 11189585"/>
              <a:gd name="connsiteY96" fmla="*/ 2743203 h 6858000"/>
              <a:gd name="connsiteX97" fmla="*/ 2566257 w 11189585"/>
              <a:gd name="connsiteY97" fmla="*/ 2170615 h 6858000"/>
              <a:gd name="connsiteX98" fmla="*/ 806784 w 11189585"/>
              <a:gd name="connsiteY98" fmla="*/ 1598028 h 6858000"/>
              <a:gd name="connsiteX99" fmla="*/ 1467952 w 11189585"/>
              <a:gd name="connsiteY99" fmla="*/ 1598028 h 6858000"/>
              <a:gd name="connsiteX100" fmla="*/ 1798536 w 11189585"/>
              <a:gd name="connsiteY100" fmla="*/ 2170615 h 6858000"/>
              <a:gd name="connsiteX101" fmla="*/ 1467952 w 11189585"/>
              <a:gd name="connsiteY101" fmla="*/ 2743203 h 6858000"/>
              <a:gd name="connsiteX102" fmla="*/ 806784 w 11189585"/>
              <a:gd name="connsiteY102" fmla="*/ 2743203 h 6858000"/>
              <a:gd name="connsiteX103" fmla="*/ 476200 w 11189585"/>
              <a:gd name="connsiteY103" fmla="*/ 2170615 h 6858000"/>
              <a:gd name="connsiteX104" fmla="*/ 3933992 w 11189585"/>
              <a:gd name="connsiteY104" fmla="*/ 1009472 h 6858000"/>
              <a:gd name="connsiteX105" fmla="*/ 4595159 w 11189585"/>
              <a:gd name="connsiteY105" fmla="*/ 1009472 h 6858000"/>
              <a:gd name="connsiteX106" fmla="*/ 4925743 w 11189585"/>
              <a:gd name="connsiteY106" fmla="*/ 1582060 h 6858000"/>
              <a:gd name="connsiteX107" fmla="*/ 4595159 w 11189585"/>
              <a:gd name="connsiteY107" fmla="*/ 2154647 h 6858000"/>
              <a:gd name="connsiteX108" fmla="*/ 3933992 w 11189585"/>
              <a:gd name="connsiteY108" fmla="*/ 2154647 h 6858000"/>
              <a:gd name="connsiteX109" fmla="*/ 3603409 w 11189585"/>
              <a:gd name="connsiteY109" fmla="*/ 1582060 h 6858000"/>
              <a:gd name="connsiteX110" fmla="*/ 1853050 w 11189585"/>
              <a:gd name="connsiteY110" fmla="*/ 1009472 h 6858000"/>
              <a:gd name="connsiteX111" fmla="*/ 2514217 w 11189585"/>
              <a:gd name="connsiteY111" fmla="*/ 1009472 h 6858000"/>
              <a:gd name="connsiteX112" fmla="*/ 2844802 w 11189585"/>
              <a:gd name="connsiteY112" fmla="*/ 1582060 h 6858000"/>
              <a:gd name="connsiteX113" fmla="*/ 2514217 w 11189585"/>
              <a:gd name="connsiteY113" fmla="*/ 2154647 h 6858000"/>
              <a:gd name="connsiteX114" fmla="*/ 1853050 w 11189585"/>
              <a:gd name="connsiteY114" fmla="*/ 2154647 h 6858000"/>
              <a:gd name="connsiteX115" fmla="*/ 1522466 w 11189585"/>
              <a:gd name="connsiteY115" fmla="*/ 1582060 h 6858000"/>
              <a:gd name="connsiteX116" fmla="*/ 806784 w 11189585"/>
              <a:gd name="connsiteY116" fmla="*/ 393342 h 6858000"/>
              <a:gd name="connsiteX117" fmla="*/ 1467952 w 11189585"/>
              <a:gd name="connsiteY117" fmla="*/ 393342 h 6858000"/>
              <a:gd name="connsiteX118" fmla="*/ 1798536 w 11189585"/>
              <a:gd name="connsiteY118" fmla="*/ 965930 h 6858000"/>
              <a:gd name="connsiteX119" fmla="*/ 1467952 w 11189585"/>
              <a:gd name="connsiteY119" fmla="*/ 1538518 h 6858000"/>
              <a:gd name="connsiteX120" fmla="*/ 806784 w 11189585"/>
              <a:gd name="connsiteY120" fmla="*/ 1538518 h 6858000"/>
              <a:gd name="connsiteX121" fmla="*/ 476200 w 11189585"/>
              <a:gd name="connsiteY121" fmla="*/ 965930 h 6858000"/>
              <a:gd name="connsiteX122" fmla="*/ 2691841 w 11189585"/>
              <a:gd name="connsiteY122" fmla="*/ 0 h 6858000"/>
              <a:gd name="connsiteX123" fmla="*/ 3748495 w 11189585"/>
              <a:gd name="connsiteY123" fmla="*/ 0 h 6858000"/>
              <a:gd name="connsiteX124" fmla="*/ 3550751 w 11189585"/>
              <a:gd name="connsiteY124" fmla="*/ 342502 h 6858000"/>
              <a:gd name="connsiteX125" fmla="*/ 2889584 w 11189585"/>
              <a:gd name="connsiteY125" fmla="*/ 342502 h 6858000"/>
              <a:gd name="connsiteX126" fmla="*/ 1740343 w 11189585"/>
              <a:gd name="connsiteY126" fmla="*/ 0 h 6858000"/>
              <a:gd name="connsiteX127" fmla="*/ 2626925 w 11189585"/>
              <a:gd name="connsiteY127" fmla="*/ 0 h 6858000"/>
              <a:gd name="connsiteX128" fmla="*/ 2844802 w 11189585"/>
              <a:gd name="connsiteY128" fmla="*/ 377374 h 6858000"/>
              <a:gd name="connsiteX129" fmla="*/ 2514217 w 11189585"/>
              <a:gd name="connsiteY129" fmla="*/ 949962 h 6858000"/>
              <a:gd name="connsiteX130" fmla="*/ 1853050 w 11189585"/>
              <a:gd name="connsiteY130" fmla="*/ 949962 h 6858000"/>
              <a:gd name="connsiteX131" fmla="*/ 1522466 w 11189585"/>
              <a:gd name="connsiteY131" fmla="*/ 377374 h 6858000"/>
              <a:gd name="connsiteX132" fmla="*/ 609040 w 11189585"/>
              <a:gd name="connsiteY132" fmla="*/ 0 h 6858000"/>
              <a:gd name="connsiteX133" fmla="*/ 1665693 w 11189585"/>
              <a:gd name="connsiteY133" fmla="*/ 0 h 6858000"/>
              <a:gd name="connsiteX134" fmla="*/ 1467950 w 11189585"/>
              <a:gd name="connsiteY134" fmla="*/ 342500 h 6858000"/>
              <a:gd name="connsiteX135" fmla="*/ 806782 w 11189585"/>
              <a:gd name="connsiteY135" fmla="*/ 342500 h 6858000"/>
              <a:gd name="connsiteX136" fmla="*/ 0 w 11189585"/>
              <a:gd name="connsiteY136" fmla="*/ 0 h 6858000"/>
              <a:gd name="connsiteX137" fmla="*/ 541650 w 11189585"/>
              <a:gd name="connsiteY137" fmla="*/ 0 h 6858000"/>
              <a:gd name="connsiteX138" fmla="*/ 759527 w 11189585"/>
              <a:gd name="connsiteY138" fmla="*/ 377374 h 6858000"/>
              <a:gd name="connsiteX139" fmla="*/ 428943 w 11189585"/>
              <a:gd name="connsiteY139" fmla="*/ 949962 h 6858000"/>
              <a:gd name="connsiteX140" fmla="*/ 0 w 11189585"/>
              <a:gd name="connsiteY140" fmla="*/ 9499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1189585" h="6858000">
                <a:moveTo>
                  <a:pt x="9160372" y="6416766"/>
                </a:moveTo>
                <a:lnTo>
                  <a:pt x="9821540" y="6416766"/>
                </a:lnTo>
                <a:lnTo>
                  <a:pt x="10076287" y="6858000"/>
                </a:lnTo>
                <a:lnTo>
                  <a:pt x="8905625" y="6858000"/>
                </a:lnTo>
                <a:close/>
                <a:moveTo>
                  <a:pt x="7063058" y="6416766"/>
                </a:moveTo>
                <a:lnTo>
                  <a:pt x="7724225" y="6416766"/>
                </a:lnTo>
                <a:lnTo>
                  <a:pt x="7978972" y="6858000"/>
                </a:lnTo>
                <a:lnTo>
                  <a:pt x="6808311" y="6858000"/>
                </a:lnTo>
                <a:close/>
                <a:moveTo>
                  <a:pt x="10197833" y="5828212"/>
                </a:moveTo>
                <a:lnTo>
                  <a:pt x="10859001" y="5828212"/>
                </a:lnTo>
                <a:lnTo>
                  <a:pt x="11189585" y="6400800"/>
                </a:lnTo>
                <a:lnTo>
                  <a:pt x="10925620" y="6858000"/>
                </a:lnTo>
                <a:lnTo>
                  <a:pt x="10131214" y="6858000"/>
                </a:lnTo>
                <a:lnTo>
                  <a:pt x="9867249" y="6400800"/>
                </a:lnTo>
                <a:close/>
                <a:moveTo>
                  <a:pt x="8111822" y="5828212"/>
                </a:moveTo>
                <a:lnTo>
                  <a:pt x="8772989" y="5828212"/>
                </a:lnTo>
                <a:lnTo>
                  <a:pt x="9103573" y="6400800"/>
                </a:lnTo>
                <a:lnTo>
                  <a:pt x="8839608" y="6858000"/>
                </a:lnTo>
                <a:lnTo>
                  <a:pt x="8045203" y="6858000"/>
                </a:lnTo>
                <a:lnTo>
                  <a:pt x="7781237" y="6400800"/>
                </a:lnTo>
                <a:close/>
                <a:moveTo>
                  <a:pt x="6025810" y="5828212"/>
                </a:moveTo>
                <a:lnTo>
                  <a:pt x="6686977" y="5828212"/>
                </a:lnTo>
                <a:lnTo>
                  <a:pt x="7017561" y="6400800"/>
                </a:lnTo>
                <a:lnTo>
                  <a:pt x="6753597" y="6858000"/>
                </a:lnTo>
                <a:lnTo>
                  <a:pt x="5959191" y="6858000"/>
                </a:lnTo>
                <a:lnTo>
                  <a:pt x="5695225" y="6400800"/>
                </a:lnTo>
                <a:close/>
                <a:moveTo>
                  <a:pt x="7063058" y="5212082"/>
                </a:moveTo>
                <a:lnTo>
                  <a:pt x="7724225" y="5212082"/>
                </a:lnTo>
                <a:lnTo>
                  <a:pt x="8054809" y="5784670"/>
                </a:lnTo>
                <a:lnTo>
                  <a:pt x="7724225" y="6357258"/>
                </a:lnTo>
                <a:lnTo>
                  <a:pt x="7063058" y="6357258"/>
                </a:lnTo>
                <a:lnTo>
                  <a:pt x="6732473" y="5784670"/>
                </a:lnTo>
                <a:close/>
                <a:moveTo>
                  <a:pt x="4971765" y="5212082"/>
                </a:moveTo>
                <a:lnTo>
                  <a:pt x="5632932" y="5212082"/>
                </a:lnTo>
                <a:lnTo>
                  <a:pt x="5963515" y="5784670"/>
                </a:lnTo>
                <a:lnTo>
                  <a:pt x="5632932" y="6357258"/>
                </a:lnTo>
                <a:lnTo>
                  <a:pt x="4971765" y="6357258"/>
                </a:lnTo>
                <a:lnTo>
                  <a:pt x="4641179" y="5784670"/>
                </a:lnTo>
                <a:close/>
                <a:moveTo>
                  <a:pt x="8111822" y="4623528"/>
                </a:moveTo>
                <a:lnTo>
                  <a:pt x="8772989" y="4623528"/>
                </a:lnTo>
                <a:lnTo>
                  <a:pt x="9103573" y="5196116"/>
                </a:lnTo>
                <a:lnTo>
                  <a:pt x="8772989" y="5768704"/>
                </a:lnTo>
                <a:lnTo>
                  <a:pt x="8111822" y="5768704"/>
                </a:lnTo>
                <a:lnTo>
                  <a:pt x="7781237" y="5196116"/>
                </a:lnTo>
                <a:close/>
                <a:moveTo>
                  <a:pt x="6025810" y="4623528"/>
                </a:moveTo>
                <a:lnTo>
                  <a:pt x="6686977" y="4623528"/>
                </a:lnTo>
                <a:lnTo>
                  <a:pt x="7017561" y="5196116"/>
                </a:lnTo>
                <a:lnTo>
                  <a:pt x="6686977" y="5768704"/>
                </a:lnTo>
                <a:lnTo>
                  <a:pt x="6025810" y="5768704"/>
                </a:lnTo>
                <a:lnTo>
                  <a:pt x="5695225" y="5196116"/>
                </a:lnTo>
                <a:close/>
                <a:moveTo>
                  <a:pt x="3939798" y="4623528"/>
                </a:moveTo>
                <a:lnTo>
                  <a:pt x="4600965" y="4623528"/>
                </a:lnTo>
                <a:lnTo>
                  <a:pt x="4931550" y="5196116"/>
                </a:lnTo>
                <a:lnTo>
                  <a:pt x="4600965" y="5768704"/>
                </a:lnTo>
                <a:lnTo>
                  <a:pt x="3939798" y="5768704"/>
                </a:lnTo>
                <a:lnTo>
                  <a:pt x="3609214" y="5196116"/>
                </a:lnTo>
                <a:close/>
                <a:moveTo>
                  <a:pt x="4971765" y="4007398"/>
                </a:moveTo>
                <a:lnTo>
                  <a:pt x="5632932" y="4007398"/>
                </a:lnTo>
                <a:lnTo>
                  <a:pt x="5963515" y="4579986"/>
                </a:lnTo>
                <a:lnTo>
                  <a:pt x="5632932" y="5152574"/>
                </a:lnTo>
                <a:lnTo>
                  <a:pt x="4971765" y="5152574"/>
                </a:lnTo>
                <a:lnTo>
                  <a:pt x="4641179" y="4579986"/>
                </a:lnTo>
                <a:close/>
                <a:moveTo>
                  <a:pt x="3933992" y="3418842"/>
                </a:moveTo>
                <a:lnTo>
                  <a:pt x="4595159" y="3418842"/>
                </a:lnTo>
                <a:lnTo>
                  <a:pt x="4925743" y="3991430"/>
                </a:lnTo>
                <a:lnTo>
                  <a:pt x="4595159" y="4564018"/>
                </a:lnTo>
                <a:lnTo>
                  <a:pt x="3933992" y="4564018"/>
                </a:lnTo>
                <a:lnTo>
                  <a:pt x="3603409" y="3991430"/>
                </a:lnTo>
                <a:close/>
                <a:moveTo>
                  <a:pt x="4971765" y="2802713"/>
                </a:moveTo>
                <a:lnTo>
                  <a:pt x="5632932" y="2802713"/>
                </a:lnTo>
                <a:lnTo>
                  <a:pt x="5963515" y="3375300"/>
                </a:lnTo>
                <a:lnTo>
                  <a:pt x="5632932" y="3947888"/>
                </a:lnTo>
                <a:lnTo>
                  <a:pt x="4971765" y="3947888"/>
                </a:lnTo>
                <a:lnTo>
                  <a:pt x="4641179" y="3375300"/>
                </a:lnTo>
                <a:close/>
                <a:moveTo>
                  <a:pt x="2896841" y="2802713"/>
                </a:moveTo>
                <a:lnTo>
                  <a:pt x="3558008" y="2802713"/>
                </a:lnTo>
                <a:lnTo>
                  <a:pt x="3888592" y="3375300"/>
                </a:lnTo>
                <a:lnTo>
                  <a:pt x="3558008" y="3947888"/>
                </a:lnTo>
                <a:lnTo>
                  <a:pt x="2896841" y="3947888"/>
                </a:lnTo>
                <a:lnTo>
                  <a:pt x="2566257" y="3375300"/>
                </a:lnTo>
                <a:close/>
                <a:moveTo>
                  <a:pt x="3933992" y="2214158"/>
                </a:moveTo>
                <a:lnTo>
                  <a:pt x="4595159" y="2214158"/>
                </a:lnTo>
                <a:lnTo>
                  <a:pt x="4925743" y="2786745"/>
                </a:lnTo>
                <a:lnTo>
                  <a:pt x="4595159" y="3359333"/>
                </a:lnTo>
                <a:lnTo>
                  <a:pt x="3933992" y="3359333"/>
                </a:lnTo>
                <a:lnTo>
                  <a:pt x="3603409" y="2786745"/>
                </a:lnTo>
                <a:close/>
                <a:moveTo>
                  <a:pt x="1853050" y="2214158"/>
                </a:moveTo>
                <a:lnTo>
                  <a:pt x="2514217" y="2214158"/>
                </a:lnTo>
                <a:lnTo>
                  <a:pt x="2844802" y="2786745"/>
                </a:lnTo>
                <a:lnTo>
                  <a:pt x="2514217" y="3359333"/>
                </a:lnTo>
                <a:lnTo>
                  <a:pt x="1853050" y="3359333"/>
                </a:lnTo>
                <a:lnTo>
                  <a:pt x="1522466" y="2786745"/>
                </a:lnTo>
                <a:close/>
                <a:moveTo>
                  <a:pt x="2896841" y="1598028"/>
                </a:moveTo>
                <a:lnTo>
                  <a:pt x="3558008" y="1598028"/>
                </a:lnTo>
                <a:lnTo>
                  <a:pt x="3888592" y="2170615"/>
                </a:lnTo>
                <a:lnTo>
                  <a:pt x="3558008" y="2743203"/>
                </a:lnTo>
                <a:lnTo>
                  <a:pt x="2896841" y="2743203"/>
                </a:lnTo>
                <a:lnTo>
                  <a:pt x="2566257" y="2170615"/>
                </a:lnTo>
                <a:close/>
                <a:moveTo>
                  <a:pt x="806784" y="1598028"/>
                </a:moveTo>
                <a:lnTo>
                  <a:pt x="1467952" y="1598028"/>
                </a:lnTo>
                <a:lnTo>
                  <a:pt x="1798536" y="2170615"/>
                </a:lnTo>
                <a:lnTo>
                  <a:pt x="1467952" y="2743203"/>
                </a:lnTo>
                <a:lnTo>
                  <a:pt x="806784" y="2743203"/>
                </a:lnTo>
                <a:lnTo>
                  <a:pt x="476200" y="2170615"/>
                </a:lnTo>
                <a:close/>
                <a:moveTo>
                  <a:pt x="3933992" y="1009472"/>
                </a:moveTo>
                <a:lnTo>
                  <a:pt x="4595159" y="1009472"/>
                </a:lnTo>
                <a:lnTo>
                  <a:pt x="4925743" y="1582060"/>
                </a:lnTo>
                <a:lnTo>
                  <a:pt x="4595159" y="2154647"/>
                </a:lnTo>
                <a:lnTo>
                  <a:pt x="3933992" y="2154647"/>
                </a:lnTo>
                <a:lnTo>
                  <a:pt x="3603409" y="1582060"/>
                </a:lnTo>
                <a:close/>
                <a:moveTo>
                  <a:pt x="1853050" y="1009472"/>
                </a:moveTo>
                <a:lnTo>
                  <a:pt x="2514217" y="1009472"/>
                </a:lnTo>
                <a:lnTo>
                  <a:pt x="2844802" y="1582060"/>
                </a:lnTo>
                <a:lnTo>
                  <a:pt x="2514217" y="2154647"/>
                </a:lnTo>
                <a:lnTo>
                  <a:pt x="1853050" y="2154647"/>
                </a:lnTo>
                <a:lnTo>
                  <a:pt x="1522466" y="1582060"/>
                </a:lnTo>
                <a:close/>
                <a:moveTo>
                  <a:pt x="806784" y="393342"/>
                </a:moveTo>
                <a:lnTo>
                  <a:pt x="1467952" y="393342"/>
                </a:lnTo>
                <a:lnTo>
                  <a:pt x="1798536" y="965930"/>
                </a:lnTo>
                <a:lnTo>
                  <a:pt x="1467952" y="1538518"/>
                </a:lnTo>
                <a:lnTo>
                  <a:pt x="806784" y="1538518"/>
                </a:lnTo>
                <a:lnTo>
                  <a:pt x="476200" y="965930"/>
                </a:lnTo>
                <a:close/>
                <a:moveTo>
                  <a:pt x="2691841" y="0"/>
                </a:moveTo>
                <a:lnTo>
                  <a:pt x="3748495" y="0"/>
                </a:lnTo>
                <a:lnTo>
                  <a:pt x="3550751" y="342502"/>
                </a:lnTo>
                <a:lnTo>
                  <a:pt x="2889584" y="342502"/>
                </a:lnTo>
                <a:close/>
                <a:moveTo>
                  <a:pt x="1740343" y="0"/>
                </a:moveTo>
                <a:lnTo>
                  <a:pt x="2626925" y="0"/>
                </a:lnTo>
                <a:lnTo>
                  <a:pt x="2844802" y="377374"/>
                </a:lnTo>
                <a:lnTo>
                  <a:pt x="2514217" y="949962"/>
                </a:lnTo>
                <a:lnTo>
                  <a:pt x="1853050" y="949962"/>
                </a:lnTo>
                <a:lnTo>
                  <a:pt x="1522466" y="377374"/>
                </a:lnTo>
                <a:close/>
                <a:moveTo>
                  <a:pt x="609040" y="0"/>
                </a:moveTo>
                <a:lnTo>
                  <a:pt x="1665693" y="0"/>
                </a:lnTo>
                <a:lnTo>
                  <a:pt x="1467950" y="342500"/>
                </a:lnTo>
                <a:lnTo>
                  <a:pt x="806782" y="342500"/>
                </a:lnTo>
                <a:close/>
                <a:moveTo>
                  <a:pt x="0" y="0"/>
                </a:moveTo>
                <a:lnTo>
                  <a:pt x="541650" y="0"/>
                </a:lnTo>
                <a:lnTo>
                  <a:pt x="759527" y="377374"/>
                </a:lnTo>
                <a:lnTo>
                  <a:pt x="428943" y="949962"/>
                </a:lnTo>
                <a:lnTo>
                  <a:pt x="0" y="949962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1714500" y="2582599"/>
            <a:ext cx="1466010" cy="1692802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3538748" y="2582599"/>
            <a:ext cx="1466010" cy="1692802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5362995" y="2110884"/>
            <a:ext cx="1466010" cy="1692802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7187243" y="2582599"/>
            <a:ext cx="1466010" cy="1692802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9011490" y="2582599"/>
            <a:ext cx="1466010" cy="1692802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179219 w 12192000"/>
              <a:gd name="connsiteY0" fmla="*/ 6543909 h 6858000"/>
              <a:gd name="connsiteX1" fmla="*/ 6037616 w 12192000"/>
              <a:gd name="connsiteY1" fmla="*/ 6543909 h 6858000"/>
              <a:gd name="connsiteX2" fmla="*/ 6218957 w 12192000"/>
              <a:gd name="connsiteY2" fmla="*/ 6858000 h 6858000"/>
              <a:gd name="connsiteX3" fmla="*/ 4997878 w 12192000"/>
              <a:gd name="connsiteY3" fmla="*/ 6858000 h 6858000"/>
              <a:gd name="connsiteX4" fmla="*/ 2470939 w 12192000"/>
              <a:gd name="connsiteY4" fmla="*/ 6543909 h 6858000"/>
              <a:gd name="connsiteX5" fmla="*/ 3329335 w 12192000"/>
              <a:gd name="connsiteY5" fmla="*/ 6543909 h 6858000"/>
              <a:gd name="connsiteX6" fmla="*/ 3510676 w 12192000"/>
              <a:gd name="connsiteY6" fmla="*/ 6858000 h 6858000"/>
              <a:gd name="connsiteX7" fmla="*/ 2289599 w 12192000"/>
              <a:gd name="connsiteY7" fmla="*/ 6858000 h 6858000"/>
              <a:gd name="connsiteX8" fmla="*/ 0 w 12192000"/>
              <a:gd name="connsiteY8" fmla="*/ 6543909 h 6858000"/>
              <a:gd name="connsiteX9" fmla="*/ 621057 w 12192000"/>
              <a:gd name="connsiteY9" fmla="*/ 6543909 h 6858000"/>
              <a:gd name="connsiteX10" fmla="*/ 802397 w 12192000"/>
              <a:gd name="connsiteY10" fmla="*/ 6858000 h 6858000"/>
              <a:gd name="connsiteX11" fmla="*/ 0 w 12192000"/>
              <a:gd name="connsiteY11" fmla="*/ 6858000 h 6858000"/>
              <a:gd name="connsiteX12" fmla="*/ 6547691 w 12192000"/>
              <a:gd name="connsiteY12" fmla="*/ 5743985 h 6858000"/>
              <a:gd name="connsiteX13" fmla="*/ 7406087 w 12192000"/>
              <a:gd name="connsiteY13" fmla="*/ 5743985 h 6858000"/>
              <a:gd name="connsiteX14" fmla="*/ 7835288 w 12192000"/>
              <a:gd name="connsiteY14" fmla="*/ 6487378 h 6858000"/>
              <a:gd name="connsiteX15" fmla="*/ 7621308 w 12192000"/>
              <a:gd name="connsiteY15" fmla="*/ 6858000 h 6858000"/>
              <a:gd name="connsiteX16" fmla="*/ 6332471 w 12192000"/>
              <a:gd name="connsiteY16" fmla="*/ 6858000 h 6858000"/>
              <a:gd name="connsiteX17" fmla="*/ 6118493 w 12192000"/>
              <a:gd name="connsiteY17" fmla="*/ 6487378 h 6858000"/>
              <a:gd name="connsiteX18" fmla="*/ 3832554 w 12192000"/>
              <a:gd name="connsiteY18" fmla="*/ 5743985 h 6858000"/>
              <a:gd name="connsiteX19" fmla="*/ 4690951 w 12192000"/>
              <a:gd name="connsiteY19" fmla="*/ 5743985 h 6858000"/>
              <a:gd name="connsiteX20" fmla="*/ 5120151 w 12192000"/>
              <a:gd name="connsiteY20" fmla="*/ 6487378 h 6858000"/>
              <a:gd name="connsiteX21" fmla="*/ 4906172 w 12192000"/>
              <a:gd name="connsiteY21" fmla="*/ 6858000 h 6858000"/>
              <a:gd name="connsiteX22" fmla="*/ 3617334 w 12192000"/>
              <a:gd name="connsiteY22" fmla="*/ 6858000 h 6858000"/>
              <a:gd name="connsiteX23" fmla="*/ 3403355 w 12192000"/>
              <a:gd name="connsiteY23" fmla="*/ 6487378 h 6858000"/>
              <a:gd name="connsiteX24" fmla="*/ 7887498 w 12192000"/>
              <a:gd name="connsiteY24" fmla="*/ 4979862 h 6858000"/>
              <a:gd name="connsiteX25" fmla="*/ 8745894 w 12192000"/>
              <a:gd name="connsiteY25" fmla="*/ 4979862 h 6858000"/>
              <a:gd name="connsiteX26" fmla="*/ 9175094 w 12192000"/>
              <a:gd name="connsiteY26" fmla="*/ 5723256 h 6858000"/>
              <a:gd name="connsiteX27" fmla="*/ 8745894 w 12192000"/>
              <a:gd name="connsiteY27" fmla="*/ 6466650 h 6858000"/>
              <a:gd name="connsiteX28" fmla="*/ 7887498 w 12192000"/>
              <a:gd name="connsiteY28" fmla="*/ 6466650 h 6858000"/>
              <a:gd name="connsiteX29" fmla="*/ 7458298 w 12192000"/>
              <a:gd name="connsiteY29" fmla="*/ 5723256 h 6858000"/>
              <a:gd name="connsiteX30" fmla="*/ 5179219 w 12192000"/>
              <a:gd name="connsiteY30" fmla="*/ 4979862 h 6858000"/>
              <a:gd name="connsiteX31" fmla="*/ 6037616 w 12192000"/>
              <a:gd name="connsiteY31" fmla="*/ 4979862 h 6858000"/>
              <a:gd name="connsiteX32" fmla="*/ 6466816 w 12192000"/>
              <a:gd name="connsiteY32" fmla="*/ 5723256 h 6858000"/>
              <a:gd name="connsiteX33" fmla="*/ 6037616 w 12192000"/>
              <a:gd name="connsiteY33" fmla="*/ 6466650 h 6858000"/>
              <a:gd name="connsiteX34" fmla="*/ 5179219 w 12192000"/>
              <a:gd name="connsiteY34" fmla="*/ 6466650 h 6858000"/>
              <a:gd name="connsiteX35" fmla="*/ 4750020 w 12192000"/>
              <a:gd name="connsiteY35" fmla="*/ 5723256 h 6858000"/>
              <a:gd name="connsiteX36" fmla="*/ 2470939 w 12192000"/>
              <a:gd name="connsiteY36" fmla="*/ 4979862 h 6858000"/>
              <a:gd name="connsiteX37" fmla="*/ 3329335 w 12192000"/>
              <a:gd name="connsiteY37" fmla="*/ 4979862 h 6858000"/>
              <a:gd name="connsiteX38" fmla="*/ 3758535 w 12192000"/>
              <a:gd name="connsiteY38" fmla="*/ 5723256 h 6858000"/>
              <a:gd name="connsiteX39" fmla="*/ 3329335 w 12192000"/>
              <a:gd name="connsiteY39" fmla="*/ 6466650 h 6858000"/>
              <a:gd name="connsiteX40" fmla="*/ 2470939 w 12192000"/>
              <a:gd name="connsiteY40" fmla="*/ 6466650 h 6858000"/>
              <a:gd name="connsiteX41" fmla="*/ 2041740 w 12192000"/>
              <a:gd name="connsiteY41" fmla="*/ 5723256 h 6858000"/>
              <a:gd name="connsiteX42" fmla="*/ 6547691 w 12192000"/>
              <a:gd name="connsiteY42" fmla="*/ 4179937 h 6858000"/>
              <a:gd name="connsiteX43" fmla="*/ 7406087 w 12192000"/>
              <a:gd name="connsiteY43" fmla="*/ 4179937 h 6858000"/>
              <a:gd name="connsiteX44" fmla="*/ 7835288 w 12192000"/>
              <a:gd name="connsiteY44" fmla="*/ 4923331 h 6858000"/>
              <a:gd name="connsiteX45" fmla="*/ 7406087 w 12192000"/>
              <a:gd name="connsiteY45" fmla="*/ 5666725 h 6858000"/>
              <a:gd name="connsiteX46" fmla="*/ 6547691 w 12192000"/>
              <a:gd name="connsiteY46" fmla="*/ 5666725 h 6858000"/>
              <a:gd name="connsiteX47" fmla="*/ 6118493 w 12192000"/>
              <a:gd name="connsiteY47" fmla="*/ 4923331 h 6858000"/>
              <a:gd name="connsiteX48" fmla="*/ 7895036 w 12192000"/>
              <a:gd name="connsiteY48" fmla="*/ 3415812 h 6858000"/>
              <a:gd name="connsiteX49" fmla="*/ 8753432 w 12192000"/>
              <a:gd name="connsiteY49" fmla="*/ 3415812 h 6858000"/>
              <a:gd name="connsiteX50" fmla="*/ 9182630 w 12192000"/>
              <a:gd name="connsiteY50" fmla="*/ 4159206 h 6858000"/>
              <a:gd name="connsiteX51" fmla="*/ 8753432 w 12192000"/>
              <a:gd name="connsiteY51" fmla="*/ 4902600 h 6858000"/>
              <a:gd name="connsiteX52" fmla="*/ 7895036 w 12192000"/>
              <a:gd name="connsiteY52" fmla="*/ 4902600 h 6858000"/>
              <a:gd name="connsiteX53" fmla="*/ 7465838 w 12192000"/>
              <a:gd name="connsiteY53" fmla="*/ 4159206 h 6858000"/>
              <a:gd name="connsiteX54" fmla="*/ 9241574 w 12192000"/>
              <a:gd name="connsiteY54" fmla="*/ 2615889 h 6858000"/>
              <a:gd name="connsiteX55" fmla="*/ 10099971 w 12192000"/>
              <a:gd name="connsiteY55" fmla="*/ 2615889 h 6858000"/>
              <a:gd name="connsiteX56" fmla="*/ 10529170 w 12192000"/>
              <a:gd name="connsiteY56" fmla="*/ 3359281 h 6858000"/>
              <a:gd name="connsiteX57" fmla="*/ 10099971 w 12192000"/>
              <a:gd name="connsiteY57" fmla="*/ 4102675 h 6858000"/>
              <a:gd name="connsiteX58" fmla="*/ 9241574 w 12192000"/>
              <a:gd name="connsiteY58" fmla="*/ 4102675 h 6858000"/>
              <a:gd name="connsiteX59" fmla="*/ 8812376 w 12192000"/>
              <a:gd name="connsiteY59" fmla="*/ 3359281 h 6858000"/>
              <a:gd name="connsiteX60" fmla="*/ 6547691 w 12192000"/>
              <a:gd name="connsiteY60" fmla="*/ 2615889 h 6858000"/>
              <a:gd name="connsiteX61" fmla="*/ 7406087 w 12192000"/>
              <a:gd name="connsiteY61" fmla="*/ 2615889 h 6858000"/>
              <a:gd name="connsiteX62" fmla="*/ 7835288 w 12192000"/>
              <a:gd name="connsiteY62" fmla="*/ 3359281 h 6858000"/>
              <a:gd name="connsiteX63" fmla="*/ 7406087 w 12192000"/>
              <a:gd name="connsiteY63" fmla="*/ 4102675 h 6858000"/>
              <a:gd name="connsiteX64" fmla="*/ 6547691 w 12192000"/>
              <a:gd name="connsiteY64" fmla="*/ 4102675 h 6858000"/>
              <a:gd name="connsiteX65" fmla="*/ 6118493 w 12192000"/>
              <a:gd name="connsiteY65" fmla="*/ 3359281 h 6858000"/>
              <a:gd name="connsiteX66" fmla="*/ 10596734 w 12192000"/>
              <a:gd name="connsiteY66" fmla="*/ 1851765 h 6858000"/>
              <a:gd name="connsiteX67" fmla="*/ 11455130 w 12192000"/>
              <a:gd name="connsiteY67" fmla="*/ 1851765 h 6858000"/>
              <a:gd name="connsiteX68" fmla="*/ 11884329 w 12192000"/>
              <a:gd name="connsiteY68" fmla="*/ 2595157 h 6858000"/>
              <a:gd name="connsiteX69" fmla="*/ 11455130 w 12192000"/>
              <a:gd name="connsiteY69" fmla="*/ 3338551 h 6858000"/>
              <a:gd name="connsiteX70" fmla="*/ 10596734 w 12192000"/>
              <a:gd name="connsiteY70" fmla="*/ 3338551 h 6858000"/>
              <a:gd name="connsiteX71" fmla="*/ 10167534 w 12192000"/>
              <a:gd name="connsiteY71" fmla="*/ 2595157 h 6858000"/>
              <a:gd name="connsiteX72" fmla="*/ 7895036 w 12192000"/>
              <a:gd name="connsiteY72" fmla="*/ 1851765 h 6858000"/>
              <a:gd name="connsiteX73" fmla="*/ 8753432 w 12192000"/>
              <a:gd name="connsiteY73" fmla="*/ 1851765 h 6858000"/>
              <a:gd name="connsiteX74" fmla="*/ 9182630 w 12192000"/>
              <a:gd name="connsiteY74" fmla="*/ 2595157 h 6858000"/>
              <a:gd name="connsiteX75" fmla="*/ 8753432 w 12192000"/>
              <a:gd name="connsiteY75" fmla="*/ 3338551 h 6858000"/>
              <a:gd name="connsiteX76" fmla="*/ 7895036 w 12192000"/>
              <a:gd name="connsiteY76" fmla="*/ 3338551 h 6858000"/>
              <a:gd name="connsiteX77" fmla="*/ 7465838 w 12192000"/>
              <a:gd name="connsiteY77" fmla="*/ 2595157 h 6858000"/>
              <a:gd name="connsiteX78" fmla="*/ 11955105 w 12192000"/>
              <a:gd name="connsiteY78" fmla="*/ 1051840 h 6858000"/>
              <a:gd name="connsiteX79" fmla="*/ 12192000 w 12192000"/>
              <a:gd name="connsiteY79" fmla="*/ 1051840 h 6858000"/>
              <a:gd name="connsiteX80" fmla="*/ 12192000 w 12192000"/>
              <a:gd name="connsiteY80" fmla="*/ 2538627 h 6858000"/>
              <a:gd name="connsiteX81" fmla="*/ 11955105 w 12192000"/>
              <a:gd name="connsiteY81" fmla="*/ 2538627 h 6858000"/>
              <a:gd name="connsiteX82" fmla="*/ 11525906 w 12192000"/>
              <a:gd name="connsiteY82" fmla="*/ 1795233 h 6858000"/>
              <a:gd name="connsiteX83" fmla="*/ 9241574 w 12192000"/>
              <a:gd name="connsiteY83" fmla="*/ 1051840 h 6858000"/>
              <a:gd name="connsiteX84" fmla="*/ 10099971 w 12192000"/>
              <a:gd name="connsiteY84" fmla="*/ 1051840 h 6858000"/>
              <a:gd name="connsiteX85" fmla="*/ 10529170 w 12192000"/>
              <a:gd name="connsiteY85" fmla="*/ 1795233 h 6858000"/>
              <a:gd name="connsiteX86" fmla="*/ 10099971 w 12192000"/>
              <a:gd name="connsiteY86" fmla="*/ 2538627 h 6858000"/>
              <a:gd name="connsiteX87" fmla="*/ 9241574 w 12192000"/>
              <a:gd name="connsiteY87" fmla="*/ 2538627 h 6858000"/>
              <a:gd name="connsiteX88" fmla="*/ 8812376 w 12192000"/>
              <a:gd name="connsiteY88" fmla="*/ 1795233 h 6858000"/>
              <a:gd name="connsiteX89" fmla="*/ 10596734 w 12192000"/>
              <a:gd name="connsiteY89" fmla="*/ 287715 h 6858000"/>
              <a:gd name="connsiteX90" fmla="*/ 11455130 w 12192000"/>
              <a:gd name="connsiteY90" fmla="*/ 287715 h 6858000"/>
              <a:gd name="connsiteX91" fmla="*/ 11884329 w 12192000"/>
              <a:gd name="connsiteY91" fmla="*/ 1031109 h 6858000"/>
              <a:gd name="connsiteX92" fmla="*/ 11455130 w 12192000"/>
              <a:gd name="connsiteY92" fmla="*/ 1774501 h 6858000"/>
              <a:gd name="connsiteX93" fmla="*/ 10596734 w 12192000"/>
              <a:gd name="connsiteY93" fmla="*/ 1774501 h 6858000"/>
              <a:gd name="connsiteX94" fmla="*/ 10167534 w 12192000"/>
              <a:gd name="connsiteY94" fmla="*/ 1031109 h 6858000"/>
              <a:gd name="connsiteX95" fmla="*/ 7895036 w 12192000"/>
              <a:gd name="connsiteY95" fmla="*/ 287715 h 6858000"/>
              <a:gd name="connsiteX96" fmla="*/ 8753432 w 12192000"/>
              <a:gd name="connsiteY96" fmla="*/ 287715 h 6858000"/>
              <a:gd name="connsiteX97" fmla="*/ 9182630 w 12192000"/>
              <a:gd name="connsiteY97" fmla="*/ 1031109 h 6858000"/>
              <a:gd name="connsiteX98" fmla="*/ 8753432 w 12192000"/>
              <a:gd name="connsiteY98" fmla="*/ 1774501 h 6858000"/>
              <a:gd name="connsiteX99" fmla="*/ 7895036 w 12192000"/>
              <a:gd name="connsiteY99" fmla="*/ 1774501 h 6858000"/>
              <a:gd name="connsiteX100" fmla="*/ 7465838 w 12192000"/>
              <a:gd name="connsiteY100" fmla="*/ 1031109 h 6858000"/>
              <a:gd name="connsiteX101" fmla="*/ 11659380 w 12192000"/>
              <a:gd name="connsiteY101" fmla="*/ 0 h 6858000"/>
              <a:gd name="connsiteX102" fmla="*/ 12192000 w 12192000"/>
              <a:gd name="connsiteY102" fmla="*/ 0 h 6858000"/>
              <a:gd name="connsiteX103" fmla="*/ 12192000 w 12192000"/>
              <a:gd name="connsiteY103" fmla="*/ 974578 h 6858000"/>
              <a:gd name="connsiteX104" fmla="*/ 11955105 w 12192000"/>
              <a:gd name="connsiteY104" fmla="*/ 974578 h 6858000"/>
              <a:gd name="connsiteX105" fmla="*/ 11525906 w 12192000"/>
              <a:gd name="connsiteY105" fmla="*/ 231184 h 6858000"/>
              <a:gd name="connsiteX106" fmla="*/ 10475229 w 12192000"/>
              <a:gd name="connsiteY106" fmla="*/ 0 h 6858000"/>
              <a:gd name="connsiteX107" fmla="*/ 11576635 w 12192000"/>
              <a:gd name="connsiteY107" fmla="*/ 0 h 6858000"/>
              <a:gd name="connsiteX108" fmla="*/ 11455130 w 12192000"/>
              <a:gd name="connsiteY108" fmla="*/ 210453 h 6858000"/>
              <a:gd name="connsiteX109" fmla="*/ 10596734 w 12192000"/>
              <a:gd name="connsiteY109" fmla="*/ 2104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2192000" h="6858000">
                <a:moveTo>
                  <a:pt x="5179219" y="6543909"/>
                </a:moveTo>
                <a:lnTo>
                  <a:pt x="6037616" y="6543909"/>
                </a:lnTo>
                <a:lnTo>
                  <a:pt x="6218957" y="6858000"/>
                </a:lnTo>
                <a:lnTo>
                  <a:pt x="4997878" y="6858000"/>
                </a:lnTo>
                <a:close/>
                <a:moveTo>
                  <a:pt x="2470939" y="6543909"/>
                </a:moveTo>
                <a:lnTo>
                  <a:pt x="3329335" y="6543909"/>
                </a:lnTo>
                <a:lnTo>
                  <a:pt x="3510676" y="6858000"/>
                </a:lnTo>
                <a:lnTo>
                  <a:pt x="2289599" y="6858000"/>
                </a:lnTo>
                <a:close/>
                <a:moveTo>
                  <a:pt x="0" y="6543909"/>
                </a:moveTo>
                <a:lnTo>
                  <a:pt x="621057" y="6543909"/>
                </a:lnTo>
                <a:lnTo>
                  <a:pt x="802397" y="6858000"/>
                </a:lnTo>
                <a:lnTo>
                  <a:pt x="0" y="6858000"/>
                </a:lnTo>
                <a:close/>
                <a:moveTo>
                  <a:pt x="6547691" y="5743985"/>
                </a:moveTo>
                <a:lnTo>
                  <a:pt x="7406087" y="5743985"/>
                </a:lnTo>
                <a:lnTo>
                  <a:pt x="7835288" y="6487378"/>
                </a:lnTo>
                <a:lnTo>
                  <a:pt x="7621308" y="6858000"/>
                </a:lnTo>
                <a:lnTo>
                  <a:pt x="6332471" y="6858000"/>
                </a:lnTo>
                <a:lnTo>
                  <a:pt x="6118493" y="6487378"/>
                </a:lnTo>
                <a:close/>
                <a:moveTo>
                  <a:pt x="3832554" y="5743985"/>
                </a:moveTo>
                <a:lnTo>
                  <a:pt x="4690951" y="5743985"/>
                </a:lnTo>
                <a:lnTo>
                  <a:pt x="5120151" y="6487378"/>
                </a:lnTo>
                <a:lnTo>
                  <a:pt x="4906172" y="6858000"/>
                </a:lnTo>
                <a:lnTo>
                  <a:pt x="3617334" y="6858000"/>
                </a:lnTo>
                <a:lnTo>
                  <a:pt x="3403355" y="6487378"/>
                </a:lnTo>
                <a:close/>
                <a:moveTo>
                  <a:pt x="7887498" y="4979862"/>
                </a:moveTo>
                <a:lnTo>
                  <a:pt x="8745894" y="4979862"/>
                </a:lnTo>
                <a:lnTo>
                  <a:pt x="9175094" y="5723256"/>
                </a:lnTo>
                <a:lnTo>
                  <a:pt x="8745894" y="6466650"/>
                </a:lnTo>
                <a:lnTo>
                  <a:pt x="7887498" y="6466650"/>
                </a:lnTo>
                <a:lnTo>
                  <a:pt x="7458298" y="5723256"/>
                </a:lnTo>
                <a:close/>
                <a:moveTo>
                  <a:pt x="5179219" y="4979862"/>
                </a:moveTo>
                <a:lnTo>
                  <a:pt x="6037616" y="4979862"/>
                </a:lnTo>
                <a:lnTo>
                  <a:pt x="6466816" y="5723256"/>
                </a:lnTo>
                <a:lnTo>
                  <a:pt x="6037616" y="6466650"/>
                </a:lnTo>
                <a:lnTo>
                  <a:pt x="5179219" y="6466650"/>
                </a:lnTo>
                <a:lnTo>
                  <a:pt x="4750020" y="5723256"/>
                </a:lnTo>
                <a:close/>
                <a:moveTo>
                  <a:pt x="2470939" y="4979862"/>
                </a:moveTo>
                <a:lnTo>
                  <a:pt x="3329335" y="4979862"/>
                </a:lnTo>
                <a:lnTo>
                  <a:pt x="3758535" y="5723256"/>
                </a:lnTo>
                <a:lnTo>
                  <a:pt x="3329335" y="6466650"/>
                </a:lnTo>
                <a:lnTo>
                  <a:pt x="2470939" y="6466650"/>
                </a:lnTo>
                <a:lnTo>
                  <a:pt x="2041740" y="5723256"/>
                </a:lnTo>
                <a:close/>
                <a:moveTo>
                  <a:pt x="6547691" y="4179937"/>
                </a:moveTo>
                <a:lnTo>
                  <a:pt x="7406087" y="4179937"/>
                </a:lnTo>
                <a:lnTo>
                  <a:pt x="7835288" y="4923331"/>
                </a:lnTo>
                <a:lnTo>
                  <a:pt x="7406087" y="5666725"/>
                </a:lnTo>
                <a:lnTo>
                  <a:pt x="6547691" y="5666725"/>
                </a:lnTo>
                <a:lnTo>
                  <a:pt x="6118493" y="4923331"/>
                </a:lnTo>
                <a:close/>
                <a:moveTo>
                  <a:pt x="7895036" y="3415812"/>
                </a:moveTo>
                <a:lnTo>
                  <a:pt x="8753432" y="3415812"/>
                </a:lnTo>
                <a:lnTo>
                  <a:pt x="9182630" y="4159206"/>
                </a:lnTo>
                <a:lnTo>
                  <a:pt x="8753432" y="4902600"/>
                </a:lnTo>
                <a:lnTo>
                  <a:pt x="7895036" y="4902600"/>
                </a:lnTo>
                <a:lnTo>
                  <a:pt x="7465838" y="4159206"/>
                </a:lnTo>
                <a:close/>
                <a:moveTo>
                  <a:pt x="9241574" y="2615889"/>
                </a:moveTo>
                <a:lnTo>
                  <a:pt x="10099971" y="2615889"/>
                </a:lnTo>
                <a:lnTo>
                  <a:pt x="10529170" y="3359281"/>
                </a:lnTo>
                <a:lnTo>
                  <a:pt x="10099971" y="4102675"/>
                </a:lnTo>
                <a:lnTo>
                  <a:pt x="9241574" y="4102675"/>
                </a:lnTo>
                <a:lnTo>
                  <a:pt x="8812376" y="3359281"/>
                </a:lnTo>
                <a:close/>
                <a:moveTo>
                  <a:pt x="6547691" y="2615889"/>
                </a:moveTo>
                <a:lnTo>
                  <a:pt x="7406087" y="2615889"/>
                </a:lnTo>
                <a:lnTo>
                  <a:pt x="7835288" y="3359281"/>
                </a:lnTo>
                <a:lnTo>
                  <a:pt x="7406087" y="4102675"/>
                </a:lnTo>
                <a:lnTo>
                  <a:pt x="6547691" y="4102675"/>
                </a:lnTo>
                <a:lnTo>
                  <a:pt x="6118493" y="3359281"/>
                </a:lnTo>
                <a:close/>
                <a:moveTo>
                  <a:pt x="10596734" y="1851765"/>
                </a:moveTo>
                <a:lnTo>
                  <a:pt x="11455130" y="1851765"/>
                </a:lnTo>
                <a:lnTo>
                  <a:pt x="11884329" y="2595157"/>
                </a:lnTo>
                <a:lnTo>
                  <a:pt x="11455130" y="3338551"/>
                </a:lnTo>
                <a:lnTo>
                  <a:pt x="10596734" y="3338551"/>
                </a:lnTo>
                <a:lnTo>
                  <a:pt x="10167534" y="2595157"/>
                </a:lnTo>
                <a:close/>
                <a:moveTo>
                  <a:pt x="7895036" y="1851765"/>
                </a:moveTo>
                <a:lnTo>
                  <a:pt x="8753432" y="1851765"/>
                </a:lnTo>
                <a:lnTo>
                  <a:pt x="9182630" y="2595157"/>
                </a:lnTo>
                <a:lnTo>
                  <a:pt x="8753432" y="3338551"/>
                </a:lnTo>
                <a:lnTo>
                  <a:pt x="7895036" y="3338551"/>
                </a:lnTo>
                <a:lnTo>
                  <a:pt x="7465838" y="2595157"/>
                </a:lnTo>
                <a:close/>
                <a:moveTo>
                  <a:pt x="11955105" y="1051840"/>
                </a:moveTo>
                <a:lnTo>
                  <a:pt x="12192000" y="1051840"/>
                </a:lnTo>
                <a:lnTo>
                  <a:pt x="12192000" y="2538627"/>
                </a:lnTo>
                <a:lnTo>
                  <a:pt x="11955105" y="2538627"/>
                </a:lnTo>
                <a:lnTo>
                  <a:pt x="11525906" y="1795233"/>
                </a:lnTo>
                <a:close/>
                <a:moveTo>
                  <a:pt x="9241574" y="1051840"/>
                </a:moveTo>
                <a:lnTo>
                  <a:pt x="10099971" y="1051840"/>
                </a:lnTo>
                <a:lnTo>
                  <a:pt x="10529170" y="1795233"/>
                </a:lnTo>
                <a:lnTo>
                  <a:pt x="10099971" y="2538627"/>
                </a:lnTo>
                <a:lnTo>
                  <a:pt x="9241574" y="2538627"/>
                </a:lnTo>
                <a:lnTo>
                  <a:pt x="8812376" y="1795233"/>
                </a:lnTo>
                <a:close/>
                <a:moveTo>
                  <a:pt x="10596734" y="287715"/>
                </a:moveTo>
                <a:lnTo>
                  <a:pt x="11455130" y="287715"/>
                </a:lnTo>
                <a:lnTo>
                  <a:pt x="11884329" y="1031109"/>
                </a:lnTo>
                <a:lnTo>
                  <a:pt x="11455130" y="1774501"/>
                </a:lnTo>
                <a:lnTo>
                  <a:pt x="10596734" y="1774501"/>
                </a:lnTo>
                <a:lnTo>
                  <a:pt x="10167534" y="1031109"/>
                </a:lnTo>
                <a:close/>
                <a:moveTo>
                  <a:pt x="7895036" y="287715"/>
                </a:moveTo>
                <a:lnTo>
                  <a:pt x="8753432" y="287715"/>
                </a:lnTo>
                <a:lnTo>
                  <a:pt x="9182630" y="1031109"/>
                </a:lnTo>
                <a:lnTo>
                  <a:pt x="8753432" y="1774501"/>
                </a:lnTo>
                <a:lnTo>
                  <a:pt x="7895036" y="1774501"/>
                </a:lnTo>
                <a:lnTo>
                  <a:pt x="7465838" y="1031109"/>
                </a:lnTo>
                <a:close/>
                <a:moveTo>
                  <a:pt x="11659380" y="0"/>
                </a:moveTo>
                <a:lnTo>
                  <a:pt x="12192000" y="0"/>
                </a:lnTo>
                <a:lnTo>
                  <a:pt x="12192000" y="974578"/>
                </a:lnTo>
                <a:lnTo>
                  <a:pt x="11955105" y="974578"/>
                </a:lnTo>
                <a:lnTo>
                  <a:pt x="11525906" y="231184"/>
                </a:lnTo>
                <a:close/>
                <a:moveTo>
                  <a:pt x="10475229" y="0"/>
                </a:moveTo>
                <a:lnTo>
                  <a:pt x="11576635" y="0"/>
                </a:lnTo>
                <a:lnTo>
                  <a:pt x="11455130" y="210453"/>
                </a:lnTo>
                <a:lnTo>
                  <a:pt x="10596734" y="210453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14500" y="2684026"/>
            <a:ext cx="2799443" cy="173557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49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1009470"/>
            <a:ext cx="4931549" cy="5848530"/>
          </a:xfrm>
          <a:custGeom>
            <a:avLst/>
            <a:gdLst>
              <a:gd name="connsiteX0" fmla="*/ 2896839 w 4931549"/>
              <a:gd name="connsiteY0" fmla="*/ 5407296 h 5848530"/>
              <a:gd name="connsiteX1" fmla="*/ 3558006 w 4931549"/>
              <a:gd name="connsiteY1" fmla="*/ 5407296 h 5848530"/>
              <a:gd name="connsiteX2" fmla="*/ 3812754 w 4931549"/>
              <a:gd name="connsiteY2" fmla="*/ 5848530 h 5848530"/>
              <a:gd name="connsiteX3" fmla="*/ 2642093 w 4931549"/>
              <a:gd name="connsiteY3" fmla="*/ 5848530 h 5848530"/>
              <a:gd name="connsiteX4" fmla="*/ 806783 w 4931549"/>
              <a:gd name="connsiteY4" fmla="*/ 5407296 h 5848530"/>
              <a:gd name="connsiteX5" fmla="*/ 1467950 w 4931549"/>
              <a:gd name="connsiteY5" fmla="*/ 5407296 h 5848530"/>
              <a:gd name="connsiteX6" fmla="*/ 1722698 w 4931549"/>
              <a:gd name="connsiteY6" fmla="*/ 5848530 h 5848530"/>
              <a:gd name="connsiteX7" fmla="*/ 552037 w 4931549"/>
              <a:gd name="connsiteY7" fmla="*/ 5848530 h 5848530"/>
              <a:gd name="connsiteX8" fmla="*/ 3939798 w 4931549"/>
              <a:gd name="connsiteY8" fmla="*/ 4818742 h 5848530"/>
              <a:gd name="connsiteX9" fmla="*/ 4600965 w 4931549"/>
              <a:gd name="connsiteY9" fmla="*/ 4818742 h 5848530"/>
              <a:gd name="connsiteX10" fmla="*/ 4931549 w 4931549"/>
              <a:gd name="connsiteY10" fmla="*/ 5391330 h 5848530"/>
              <a:gd name="connsiteX11" fmla="*/ 4667585 w 4931549"/>
              <a:gd name="connsiteY11" fmla="*/ 5848530 h 5848530"/>
              <a:gd name="connsiteX12" fmla="*/ 3873179 w 4931549"/>
              <a:gd name="connsiteY12" fmla="*/ 5848530 h 5848530"/>
              <a:gd name="connsiteX13" fmla="*/ 3609213 w 4931549"/>
              <a:gd name="connsiteY13" fmla="*/ 5391330 h 5848530"/>
              <a:gd name="connsiteX14" fmla="*/ 1853786 w 4931549"/>
              <a:gd name="connsiteY14" fmla="*/ 4818742 h 5848530"/>
              <a:gd name="connsiteX15" fmla="*/ 2514952 w 4931549"/>
              <a:gd name="connsiteY15" fmla="*/ 4818742 h 5848530"/>
              <a:gd name="connsiteX16" fmla="*/ 2845537 w 4931549"/>
              <a:gd name="connsiteY16" fmla="*/ 5391330 h 5848530"/>
              <a:gd name="connsiteX17" fmla="*/ 2581572 w 4931549"/>
              <a:gd name="connsiteY17" fmla="*/ 5848530 h 5848530"/>
              <a:gd name="connsiteX18" fmla="*/ 1787167 w 4931549"/>
              <a:gd name="connsiteY18" fmla="*/ 5848530 h 5848530"/>
              <a:gd name="connsiteX19" fmla="*/ 1523202 w 4931549"/>
              <a:gd name="connsiteY19" fmla="*/ 5391330 h 5848530"/>
              <a:gd name="connsiteX20" fmla="*/ 2896839 w 4931549"/>
              <a:gd name="connsiteY20" fmla="*/ 4202612 h 5848530"/>
              <a:gd name="connsiteX21" fmla="*/ 3558006 w 4931549"/>
              <a:gd name="connsiteY21" fmla="*/ 4202612 h 5848530"/>
              <a:gd name="connsiteX22" fmla="*/ 3888591 w 4931549"/>
              <a:gd name="connsiteY22" fmla="*/ 4775200 h 5848530"/>
              <a:gd name="connsiteX23" fmla="*/ 3558006 w 4931549"/>
              <a:gd name="connsiteY23" fmla="*/ 5347788 h 5848530"/>
              <a:gd name="connsiteX24" fmla="*/ 2896839 w 4931549"/>
              <a:gd name="connsiteY24" fmla="*/ 5347788 h 5848530"/>
              <a:gd name="connsiteX25" fmla="*/ 2566255 w 4931549"/>
              <a:gd name="connsiteY25" fmla="*/ 4775200 h 5848530"/>
              <a:gd name="connsiteX26" fmla="*/ 806783 w 4931549"/>
              <a:gd name="connsiteY26" fmla="*/ 4202612 h 5848530"/>
              <a:gd name="connsiteX27" fmla="*/ 1467950 w 4931549"/>
              <a:gd name="connsiteY27" fmla="*/ 4202612 h 5848530"/>
              <a:gd name="connsiteX28" fmla="*/ 1798535 w 4931549"/>
              <a:gd name="connsiteY28" fmla="*/ 4775200 h 5848530"/>
              <a:gd name="connsiteX29" fmla="*/ 1467950 w 4931549"/>
              <a:gd name="connsiteY29" fmla="*/ 5347788 h 5848530"/>
              <a:gd name="connsiteX30" fmla="*/ 806783 w 4931549"/>
              <a:gd name="connsiteY30" fmla="*/ 5347788 h 5848530"/>
              <a:gd name="connsiteX31" fmla="*/ 786650 w 4931549"/>
              <a:gd name="connsiteY31" fmla="*/ 5312916 h 5848530"/>
              <a:gd name="connsiteX32" fmla="*/ 714253 w 4931549"/>
              <a:gd name="connsiteY32" fmla="*/ 5312916 h 5848530"/>
              <a:gd name="connsiteX33" fmla="*/ 759525 w 4931549"/>
              <a:gd name="connsiteY33" fmla="*/ 5391330 h 5848530"/>
              <a:gd name="connsiteX34" fmla="*/ 495561 w 4931549"/>
              <a:gd name="connsiteY34" fmla="*/ 5848530 h 5848530"/>
              <a:gd name="connsiteX35" fmla="*/ 0 w 4931549"/>
              <a:gd name="connsiteY35" fmla="*/ 5848530 h 5848530"/>
              <a:gd name="connsiteX36" fmla="*/ 0 w 4931549"/>
              <a:gd name="connsiteY36" fmla="*/ 4818742 h 5848530"/>
              <a:gd name="connsiteX37" fmla="*/ 428941 w 4931549"/>
              <a:gd name="connsiteY37" fmla="*/ 4818742 h 5848530"/>
              <a:gd name="connsiteX38" fmla="*/ 681688 w 4931549"/>
              <a:gd name="connsiteY38" fmla="*/ 5256513 h 5848530"/>
              <a:gd name="connsiteX39" fmla="*/ 681688 w 4931549"/>
              <a:gd name="connsiteY39" fmla="*/ 5131118 h 5848530"/>
              <a:gd name="connsiteX40" fmla="*/ 476199 w 4931549"/>
              <a:gd name="connsiteY40" fmla="*/ 4775200 h 5848530"/>
              <a:gd name="connsiteX41" fmla="*/ 3939798 w 4931549"/>
              <a:gd name="connsiteY41" fmla="*/ 3614058 h 5848530"/>
              <a:gd name="connsiteX42" fmla="*/ 4600965 w 4931549"/>
              <a:gd name="connsiteY42" fmla="*/ 3614058 h 5848530"/>
              <a:gd name="connsiteX43" fmla="*/ 4931549 w 4931549"/>
              <a:gd name="connsiteY43" fmla="*/ 4186646 h 5848530"/>
              <a:gd name="connsiteX44" fmla="*/ 4600965 w 4931549"/>
              <a:gd name="connsiteY44" fmla="*/ 4759234 h 5848530"/>
              <a:gd name="connsiteX45" fmla="*/ 3939798 w 4931549"/>
              <a:gd name="connsiteY45" fmla="*/ 4759234 h 5848530"/>
              <a:gd name="connsiteX46" fmla="*/ 3609213 w 4931549"/>
              <a:gd name="connsiteY46" fmla="*/ 4186646 h 5848530"/>
              <a:gd name="connsiteX47" fmla="*/ 1853786 w 4931549"/>
              <a:gd name="connsiteY47" fmla="*/ 3614058 h 5848530"/>
              <a:gd name="connsiteX48" fmla="*/ 2514952 w 4931549"/>
              <a:gd name="connsiteY48" fmla="*/ 3614058 h 5848530"/>
              <a:gd name="connsiteX49" fmla="*/ 2845537 w 4931549"/>
              <a:gd name="connsiteY49" fmla="*/ 4186646 h 5848530"/>
              <a:gd name="connsiteX50" fmla="*/ 2514952 w 4931549"/>
              <a:gd name="connsiteY50" fmla="*/ 4759234 h 5848530"/>
              <a:gd name="connsiteX51" fmla="*/ 1853786 w 4931549"/>
              <a:gd name="connsiteY51" fmla="*/ 4759234 h 5848530"/>
              <a:gd name="connsiteX52" fmla="*/ 1523202 w 4931549"/>
              <a:gd name="connsiteY52" fmla="*/ 4186646 h 5848530"/>
              <a:gd name="connsiteX53" fmla="*/ 0 w 4931549"/>
              <a:gd name="connsiteY53" fmla="*/ 3614058 h 5848530"/>
              <a:gd name="connsiteX54" fmla="*/ 428941 w 4931549"/>
              <a:gd name="connsiteY54" fmla="*/ 3614058 h 5848530"/>
              <a:gd name="connsiteX55" fmla="*/ 759525 w 4931549"/>
              <a:gd name="connsiteY55" fmla="*/ 4186646 h 5848530"/>
              <a:gd name="connsiteX56" fmla="*/ 428941 w 4931549"/>
              <a:gd name="connsiteY56" fmla="*/ 4759234 h 5848530"/>
              <a:gd name="connsiteX57" fmla="*/ 0 w 4931549"/>
              <a:gd name="connsiteY57" fmla="*/ 4759234 h 5848530"/>
              <a:gd name="connsiteX58" fmla="*/ 2896839 w 4931549"/>
              <a:gd name="connsiteY58" fmla="*/ 2997928 h 5848530"/>
              <a:gd name="connsiteX59" fmla="*/ 3558006 w 4931549"/>
              <a:gd name="connsiteY59" fmla="*/ 2997928 h 5848530"/>
              <a:gd name="connsiteX60" fmla="*/ 3888591 w 4931549"/>
              <a:gd name="connsiteY60" fmla="*/ 3570516 h 5848530"/>
              <a:gd name="connsiteX61" fmla="*/ 3558006 w 4931549"/>
              <a:gd name="connsiteY61" fmla="*/ 4143104 h 5848530"/>
              <a:gd name="connsiteX62" fmla="*/ 2896839 w 4931549"/>
              <a:gd name="connsiteY62" fmla="*/ 4143104 h 5848530"/>
              <a:gd name="connsiteX63" fmla="*/ 2566255 w 4931549"/>
              <a:gd name="connsiteY63" fmla="*/ 3570516 h 5848530"/>
              <a:gd name="connsiteX64" fmla="*/ 806783 w 4931549"/>
              <a:gd name="connsiteY64" fmla="*/ 2997928 h 5848530"/>
              <a:gd name="connsiteX65" fmla="*/ 1467950 w 4931549"/>
              <a:gd name="connsiteY65" fmla="*/ 2997928 h 5848530"/>
              <a:gd name="connsiteX66" fmla="*/ 1798535 w 4931549"/>
              <a:gd name="connsiteY66" fmla="*/ 3570516 h 5848530"/>
              <a:gd name="connsiteX67" fmla="*/ 1467950 w 4931549"/>
              <a:gd name="connsiteY67" fmla="*/ 4143104 h 5848530"/>
              <a:gd name="connsiteX68" fmla="*/ 806783 w 4931549"/>
              <a:gd name="connsiteY68" fmla="*/ 4143104 h 5848530"/>
              <a:gd name="connsiteX69" fmla="*/ 476199 w 4931549"/>
              <a:gd name="connsiteY69" fmla="*/ 3570516 h 5848530"/>
              <a:gd name="connsiteX70" fmla="*/ 1853050 w 4931549"/>
              <a:gd name="connsiteY70" fmla="*/ 2409372 h 5848530"/>
              <a:gd name="connsiteX71" fmla="*/ 2514215 w 4931549"/>
              <a:gd name="connsiteY71" fmla="*/ 2409372 h 5848530"/>
              <a:gd name="connsiteX72" fmla="*/ 2844800 w 4931549"/>
              <a:gd name="connsiteY72" fmla="*/ 2981961 h 5848530"/>
              <a:gd name="connsiteX73" fmla="*/ 2514215 w 4931549"/>
              <a:gd name="connsiteY73" fmla="*/ 3554548 h 5848530"/>
              <a:gd name="connsiteX74" fmla="*/ 1853050 w 4931549"/>
              <a:gd name="connsiteY74" fmla="*/ 3554548 h 5848530"/>
              <a:gd name="connsiteX75" fmla="*/ 1522465 w 4931549"/>
              <a:gd name="connsiteY75" fmla="*/ 2981961 h 5848530"/>
              <a:gd name="connsiteX76" fmla="*/ 0 w 4931549"/>
              <a:gd name="connsiteY76" fmla="*/ 2409372 h 5848530"/>
              <a:gd name="connsiteX77" fmla="*/ 428941 w 4931549"/>
              <a:gd name="connsiteY77" fmla="*/ 2409372 h 5848530"/>
              <a:gd name="connsiteX78" fmla="*/ 759525 w 4931549"/>
              <a:gd name="connsiteY78" fmla="*/ 2981961 h 5848530"/>
              <a:gd name="connsiteX79" fmla="*/ 428941 w 4931549"/>
              <a:gd name="connsiteY79" fmla="*/ 3554548 h 5848530"/>
              <a:gd name="connsiteX80" fmla="*/ 0 w 4931549"/>
              <a:gd name="connsiteY80" fmla="*/ 3554548 h 5848530"/>
              <a:gd name="connsiteX81" fmla="*/ 2896839 w 4931549"/>
              <a:gd name="connsiteY81" fmla="*/ 1793242 h 5848530"/>
              <a:gd name="connsiteX82" fmla="*/ 3558006 w 4931549"/>
              <a:gd name="connsiteY82" fmla="*/ 1793242 h 5848530"/>
              <a:gd name="connsiteX83" fmla="*/ 3888591 w 4931549"/>
              <a:gd name="connsiteY83" fmla="*/ 2365830 h 5848530"/>
              <a:gd name="connsiteX84" fmla="*/ 3558006 w 4931549"/>
              <a:gd name="connsiteY84" fmla="*/ 2938418 h 5848530"/>
              <a:gd name="connsiteX85" fmla="*/ 2896839 w 4931549"/>
              <a:gd name="connsiteY85" fmla="*/ 2938418 h 5848530"/>
              <a:gd name="connsiteX86" fmla="*/ 2566255 w 4931549"/>
              <a:gd name="connsiteY86" fmla="*/ 2365830 h 5848530"/>
              <a:gd name="connsiteX87" fmla="*/ 806783 w 4931549"/>
              <a:gd name="connsiteY87" fmla="*/ 1793242 h 5848530"/>
              <a:gd name="connsiteX88" fmla="*/ 1467950 w 4931549"/>
              <a:gd name="connsiteY88" fmla="*/ 1793242 h 5848530"/>
              <a:gd name="connsiteX89" fmla="*/ 1798535 w 4931549"/>
              <a:gd name="connsiteY89" fmla="*/ 2365830 h 5848530"/>
              <a:gd name="connsiteX90" fmla="*/ 1467950 w 4931549"/>
              <a:gd name="connsiteY90" fmla="*/ 2938418 h 5848530"/>
              <a:gd name="connsiteX91" fmla="*/ 806783 w 4931549"/>
              <a:gd name="connsiteY91" fmla="*/ 2938418 h 5848530"/>
              <a:gd name="connsiteX92" fmla="*/ 476199 w 4931549"/>
              <a:gd name="connsiteY92" fmla="*/ 2365830 h 5848530"/>
              <a:gd name="connsiteX93" fmla="*/ 1853050 w 4931549"/>
              <a:gd name="connsiteY93" fmla="*/ 1204686 h 5848530"/>
              <a:gd name="connsiteX94" fmla="*/ 2514215 w 4931549"/>
              <a:gd name="connsiteY94" fmla="*/ 1204686 h 5848530"/>
              <a:gd name="connsiteX95" fmla="*/ 2844800 w 4931549"/>
              <a:gd name="connsiteY95" fmla="*/ 1777274 h 5848530"/>
              <a:gd name="connsiteX96" fmla="*/ 2514215 w 4931549"/>
              <a:gd name="connsiteY96" fmla="*/ 2349862 h 5848530"/>
              <a:gd name="connsiteX97" fmla="*/ 1853050 w 4931549"/>
              <a:gd name="connsiteY97" fmla="*/ 2349862 h 5848530"/>
              <a:gd name="connsiteX98" fmla="*/ 1522465 w 4931549"/>
              <a:gd name="connsiteY98" fmla="*/ 1777274 h 5848530"/>
              <a:gd name="connsiteX99" fmla="*/ 0 w 4931549"/>
              <a:gd name="connsiteY99" fmla="*/ 1204686 h 5848530"/>
              <a:gd name="connsiteX100" fmla="*/ 428941 w 4931549"/>
              <a:gd name="connsiteY100" fmla="*/ 1204686 h 5848530"/>
              <a:gd name="connsiteX101" fmla="*/ 759526 w 4931549"/>
              <a:gd name="connsiteY101" fmla="*/ 1777274 h 5848530"/>
              <a:gd name="connsiteX102" fmla="*/ 428941 w 4931549"/>
              <a:gd name="connsiteY102" fmla="*/ 2349862 h 5848530"/>
              <a:gd name="connsiteX103" fmla="*/ 0 w 4931549"/>
              <a:gd name="connsiteY103" fmla="*/ 2349862 h 5848530"/>
              <a:gd name="connsiteX104" fmla="*/ 806783 w 4931549"/>
              <a:gd name="connsiteY104" fmla="*/ 588557 h 5848530"/>
              <a:gd name="connsiteX105" fmla="*/ 1467950 w 4931549"/>
              <a:gd name="connsiteY105" fmla="*/ 588557 h 5848530"/>
              <a:gd name="connsiteX106" fmla="*/ 1798535 w 4931549"/>
              <a:gd name="connsiteY106" fmla="*/ 1161144 h 5848530"/>
              <a:gd name="connsiteX107" fmla="*/ 1467950 w 4931549"/>
              <a:gd name="connsiteY107" fmla="*/ 1733732 h 5848530"/>
              <a:gd name="connsiteX108" fmla="*/ 806783 w 4931549"/>
              <a:gd name="connsiteY108" fmla="*/ 1733732 h 5848530"/>
              <a:gd name="connsiteX109" fmla="*/ 476199 w 4931549"/>
              <a:gd name="connsiteY109" fmla="*/ 1161144 h 5848530"/>
              <a:gd name="connsiteX110" fmla="*/ 0 w 4931549"/>
              <a:gd name="connsiteY110" fmla="*/ 0 h 5848530"/>
              <a:gd name="connsiteX111" fmla="*/ 428941 w 4931549"/>
              <a:gd name="connsiteY111" fmla="*/ 0 h 5848530"/>
              <a:gd name="connsiteX112" fmla="*/ 759525 w 4931549"/>
              <a:gd name="connsiteY112" fmla="*/ 572588 h 5848530"/>
              <a:gd name="connsiteX113" fmla="*/ 428941 w 4931549"/>
              <a:gd name="connsiteY113" fmla="*/ 1145176 h 5848530"/>
              <a:gd name="connsiteX114" fmla="*/ 0 w 4931549"/>
              <a:gd name="connsiteY114" fmla="*/ 1145176 h 5848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4931549" h="5848530">
                <a:moveTo>
                  <a:pt x="2896839" y="5407296"/>
                </a:moveTo>
                <a:lnTo>
                  <a:pt x="3558006" y="5407296"/>
                </a:lnTo>
                <a:lnTo>
                  <a:pt x="3812754" y="5848530"/>
                </a:lnTo>
                <a:lnTo>
                  <a:pt x="2642093" y="5848530"/>
                </a:lnTo>
                <a:close/>
                <a:moveTo>
                  <a:pt x="806783" y="5407296"/>
                </a:moveTo>
                <a:lnTo>
                  <a:pt x="1467950" y="5407296"/>
                </a:lnTo>
                <a:lnTo>
                  <a:pt x="1722698" y="5848530"/>
                </a:lnTo>
                <a:lnTo>
                  <a:pt x="552037" y="5848530"/>
                </a:lnTo>
                <a:close/>
                <a:moveTo>
                  <a:pt x="3939798" y="4818742"/>
                </a:moveTo>
                <a:lnTo>
                  <a:pt x="4600965" y="4818742"/>
                </a:lnTo>
                <a:lnTo>
                  <a:pt x="4931549" y="5391330"/>
                </a:lnTo>
                <a:lnTo>
                  <a:pt x="4667585" y="5848530"/>
                </a:lnTo>
                <a:lnTo>
                  <a:pt x="3873179" y="5848530"/>
                </a:lnTo>
                <a:lnTo>
                  <a:pt x="3609213" y="5391330"/>
                </a:lnTo>
                <a:close/>
                <a:moveTo>
                  <a:pt x="1853786" y="4818742"/>
                </a:moveTo>
                <a:lnTo>
                  <a:pt x="2514952" y="4818742"/>
                </a:lnTo>
                <a:lnTo>
                  <a:pt x="2845537" y="5391330"/>
                </a:lnTo>
                <a:lnTo>
                  <a:pt x="2581572" y="5848530"/>
                </a:lnTo>
                <a:lnTo>
                  <a:pt x="1787167" y="5848530"/>
                </a:lnTo>
                <a:lnTo>
                  <a:pt x="1523202" y="5391330"/>
                </a:lnTo>
                <a:close/>
                <a:moveTo>
                  <a:pt x="2896839" y="4202612"/>
                </a:moveTo>
                <a:lnTo>
                  <a:pt x="3558006" y="4202612"/>
                </a:lnTo>
                <a:lnTo>
                  <a:pt x="3888591" y="4775200"/>
                </a:lnTo>
                <a:lnTo>
                  <a:pt x="3558006" y="5347788"/>
                </a:lnTo>
                <a:lnTo>
                  <a:pt x="2896839" y="5347788"/>
                </a:lnTo>
                <a:lnTo>
                  <a:pt x="2566255" y="4775200"/>
                </a:lnTo>
                <a:close/>
                <a:moveTo>
                  <a:pt x="806783" y="4202612"/>
                </a:moveTo>
                <a:lnTo>
                  <a:pt x="1467950" y="4202612"/>
                </a:lnTo>
                <a:lnTo>
                  <a:pt x="1798535" y="4775200"/>
                </a:lnTo>
                <a:lnTo>
                  <a:pt x="1467950" y="5347788"/>
                </a:lnTo>
                <a:lnTo>
                  <a:pt x="806783" y="5347788"/>
                </a:lnTo>
                <a:lnTo>
                  <a:pt x="786650" y="5312916"/>
                </a:lnTo>
                <a:lnTo>
                  <a:pt x="714253" y="5312916"/>
                </a:lnTo>
                <a:lnTo>
                  <a:pt x="759525" y="5391330"/>
                </a:lnTo>
                <a:lnTo>
                  <a:pt x="495561" y="5848530"/>
                </a:lnTo>
                <a:lnTo>
                  <a:pt x="0" y="5848530"/>
                </a:lnTo>
                <a:lnTo>
                  <a:pt x="0" y="4818742"/>
                </a:lnTo>
                <a:lnTo>
                  <a:pt x="428941" y="4818742"/>
                </a:lnTo>
                <a:lnTo>
                  <a:pt x="681688" y="5256513"/>
                </a:lnTo>
                <a:lnTo>
                  <a:pt x="681688" y="5131118"/>
                </a:lnTo>
                <a:lnTo>
                  <a:pt x="476199" y="4775200"/>
                </a:lnTo>
                <a:close/>
                <a:moveTo>
                  <a:pt x="3939798" y="3614058"/>
                </a:moveTo>
                <a:lnTo>
                  <a:pt x="4600965" y="3614058"/>
                </a:lnTo>
                <a:lnTo>
                  <a:pt x="4931549" y="4186646"/>
                </a:lnTo>
                <a:lnTo>
                  <a:pt x="4600965" y="4759234"/>
                </a:lnTo>
                <a:lnTo>
                  <a:pt x="3939798" y="4759234"/>
                </a:lnTo>
                <a:lnTo>
                  <a:pt x="3609213" y="4186646"/>
                </a:lnTo>
                <a:close/>
                <a:moveTo>
                  <a:pt x="1853786" y="3614058"/>
                </a:moveTo>
                <a:lnTo>
                  <a:pt x="2514952" y="3614058"/>
                </a:lnTo>
                <a:lnTo>
                  <a:pt x="2845537" y="4186646"/>
                </a:lnTo>
                <a:lnTo>
                  <a:pt x="2514952" y="4759234"/>
                </a:lnTo>
                <a:lnTo>
                  <a:pt x="1853786" y="4759234"/>
                </a:lnTo>
                <a:lnTo>
                  <a:pt x="1523202" y="4186646"/>
                </a:lnTo>
                <a:close/>
                <a:moveTo>
                  <a:pt x="0" y="3614058"/>
                </a:moveTo>
                <a:lnTo>
                  <a:pt x="428941" y="3614058"/>
                </a:lnTo>
                <a:lnTo>
                  <a:pt x="759525" y="4186646"/>
                </a:lnTo>
                <a:lnTo>
                  <a:pt x="428941" y="4759234"/>
                </a:lnTo>
                <a:lnTo>
                  <a:pt x="0" y="4759234"/>
                </a:lnTo>
                <a:close/>
                <a:moveTo>
                  <a:pt x="2896839" y="2997928"/>
                </a:moveTo>
                <a:lnTo>
                  <a:pt x="3558006" y="2997928"/>
                </a:lnTo>
                <a:lnTo>
                  <a:pt x="3888591" y="3570516"/>
                </a:lnTo>
                <a:lnTo>
                  <a:pt x="3558006" y="4143104"/>
                </a:lnTo>
                <a:lnTo>
                  <a:pt x="2896839" y="4143104"/>
                </a:lnTo>
                <a:lnTo>
                  <a:pt x="2566255" y="3570516"/>
                </a:lnTo>
                <a:close/>
                <a:moveTo>
                  <a:pt x="806783" y="2997928"/>
                </a:moveTo>
                <a:lnTo>
                  <a:pt x="1467950" y="2997928"/>
                </a:lnTo>
                <a:lnTo>
                  <a:pt x="1798535" y="3570516"/>
                </a:lnTo>
                <a:lnTo>
                  <a:pt x="1467950" y="4143104"/>
                </a:lnTo>
                <a:lnTo>
                  <a:pt x="806783" y="4143104"/>
                </a:lnTo>
                <a:lnTo>
                  <a:pt x="476199" y="3570516"/>
                </a:lnTo>
                <a:close/>
                <a:moveTo>
                  <a:pt x="1853050" y="2409372"/>
                </a:moveTo>
                <a:lnTo>
                  <a:pt x="2514215" y="2409372"/>
                </a:lnTo>
                <a:lnTo>
                  <a:pt x="2844800" y="2981961"/>
                </a:lnTo>
                <a:lnTo>
                  <a:pt x="2514215" y="3554548"/>
                </a:lnTo>
                <a:lnTo>
                  <a:pt x="1853050" y="3554548"/>
                </a:lnTo>
                <a:lnTo>
                  <a:pt x="1522465" y="2981961"/>
                </a:lnTo>
                <a:close/>
                <a:moveTo>
                  <a:pt x="0" y="2409372"/>
                </a:moveTo>
                <a:lnTo>
                  <a:pt x="428941" y="2409372"/>
                </a:lnTo>
                <a:lnTo>
                  <a:pt x="759525" y="2981961"/>
                </a:lnTo>
                <a:lnTo>
                  <a:pt x="428941" y="3554548"/>
                </a:lnTo>
                <a:lnTo>
                  <a:pt x="0" y="3554548"/>
                </a:lnTo>
                <a:close/>
                <a:moveTo>
                  <a:pt x="2896839" y="1793242"/>
                </a:moveTo>
                <a:lnTo>
                  <a:pt x="3558006" y="1793242"/>
                </a:lnTo>
                <a:lnTo>
                  <a:pt x="3888591" y="2365830"/>
                </a:lnTo>
                <a:lnTo>
                  <a:pt x="3558006" y="2938418"/>
                </a:lnTo>
                <a:lnTo>
                  <a:pt x="2896839" y="2938418"/>
                </a:lnTo>
                <a:lnTo>
                  <a:pt x="2566255" y="2365830"/>
                </a:lnTo>
                <a:close/>
                <a:moveTo>
                  <a:pt x="806783" y="1793242"/>
                </a:moveTo>
                <a:lnTo>
                  <a:pt x="1467950" y="1793242"/>
                </a:lnTo>
                <a:lnTo>
                  <a:pt x="1798535" y="2365830"/>
                </a:lnTo>
                <a:lnTo>
                  <a:pt x="1467950" y="2938418"/>
                </a:lnTo>
                <a:lnTo>
                  <a:pt x="806783" y="2938418"/>
                </a:lnTo>
                <a:lnTo>
                  <a:pt x="476199" y="2365830"/>
                </a:lnTo>
                <a:close/>
                <a:moveTo>
                  <a:pt x="1853050" y="1204686"/>
                </a:moveTo>
                <a:lnTo>
                  <a:pt x="2514215" y="1204686"/>
                </a:lnTo>
                <a:lnTo>
                  <a:pt x="2844800" y="1777274"/>
                </a:lnTo>
                <a:lnTo>
                  <a:pt x="2514215" y="2349862"/>
                </a:lnTo>
                <a:lnTo>
                  <a:pt x="1853050" y="2349862"/>
                </a:lnTo>
                <a:lnTo>
                  <a:pt x="1522465" y="1777274"/>
                </a:lnTo>
                <a:close/>
                <a:moveTo>
                  <a:pt x="0" y="1204686"/>
                </a:moveTo>
                <a:lnTo>
                  <a:pt x="428941" y="1204686"/>
                </a:lnTo>
                <a:lnTo>
                  <a:pt x="759526" y="1777274"/>
                </a:lnTo>
                <a:lnTo>
                  <a:pt x="428941" y="2349862"/>
                </a:lnTo>
                <a:lnTo>
                  <a:pt x="0" y="2349862"/>
                </a:lnTo>
                <a:close/>
                <a:moveTo>
                  <a:pt x="806783" y="588557"/>
                </a:moveTo>
                <a:lnTo>
                  <a:pt x="1467950" y="588557"/>
                </a:lnTo>
                <a:lnTo>
                  <a:pt x="1798535" y="1161144"/>
                </a:lnTo>
                <a:lnTo>
                  <a:pt x="1467950" y="1733732"/>
                </a:lnTo>
                <a:lnTo>
                  <a:pt x="806783" y="1733732"/>
                </a:lnTo>
                <a:lnTo>
                  <a:pt x="476199" y="1161144"/>
                </a:lnTo>
                <a:close/>
                <a:moveTo>
                  <a:pt x="0" y="0"/>
                </a:moveTo>
                <a:lnTo>
                  <a:pt x="428941" y="0"/>
                </a:lnTo>
                <a:lnTo>
                  <a:pt x="759525" y="572588"/>
                </a:lnTo>
                <a:lnTo>
                  <a:pt x="428941" y="1145176"/>
                </a:lnTo>
                <a:lnTo>
                  <a:pt x="0" y="1145176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Grp="1"/>
          </p:cNvSpPr>
          <p:nvPr>
            <p:ph type="pic" sz="quarter" idx="15" hasCustomPrompt="1"/>
          </p:nvPr>
        </p:nvSpPr>
        <p:spPr>
          <a:xfrm>
            <a:off x="5052446" y="0"/>
            <a:ext cx="7139552" cy="6858000"/>
          </a:xfrm>
          <a:custGeom>
            <a:avLst/>
            <a:gdLst>
              <a:gd name="connsiteX0" fmla="*/ 5014356 w 7139552"/>
              <a:gd name="connsiteY0" fmla="*/ 6219213 h 6858000"/>
              <a:gd name="connsiteX1" fmla="*/ 5971548 w 7139552"/>
              <a:gd name="connsiteY1" fmla="*/ 6219213 h 6858000"/>
              <a:gd name="connsiteX2" fmla="*/ 6340351 w 7139552"/>
              <a:gd name="connsiteY2" fmla="*/ 6858000 h 6858000"/>
              <a:gd name="connsiteX3" fmla="*/ 4645550 w 7139552"/>
              <a:gd name="connsiteY3" fmla="*/ 6858000 h 6858000"/>
              <a:gd name="connsiteX4" fmla="*/ 1988520 w 7139552"/>
              <a:gd name="connsiteY4" fmla="*/ 6219213 h 6858000"/>
              <a:gd name="connsiteX5" fmla="*/ 2945711 w 7139552"/>
              <a:gd name="connsiteY5" fmla="*/ 6219213 h 6858000"/>
              <a:gd name="connsiteX6" fmla="*/ 3314515 w 7139552"/>
              <a:gd name="connsiteY6" fmla="*/ 6858000 h 6858000"/>
              <a:gd name="connsiteX7" fmla="*/ 1619713 w 7139552"/>
              <a:gd name="connsiteY7" fmla="*/ 6858000 h 6858000"/>
              <a:gd name="connsiteX8" fmla="*/ 3498580 w 7139552"/>
              <a:gd name="connsiteY8" fmla="*/ 5367145 h 6858000"/>
              <a:gd name="connsiteX9" fmla="*/ 4455770 w 7139552"/>
              <a:gd name="connsiteY9" fmla="*/ 5367145 h 6858000"/>
              <a:gd name="connsiteX10" fmla="*/ 4934366 w 7139552"/>
              <a:gd name="connsiteY10" fmla="*/ 6196098 h 6858000"/>
              <a:gd name="connsiteX11" fmla="*/ 4552216 w 7139552"/>
              <a:gd name="connsiteY11" fmla="*/ 6858000 h 6858000"/>
              <a:gd name="connsiteX12" fmla="*/ 3402132 w 7139552"/>
              <a:gd name="connsiteY12" fmla="*/ 6858000 h 6858000"/>
              <a:gd name="connsiteX13" fmla="*/ 3019983 w 7139552"/>
              <a:gd name="connsiteY13" fmla="*/ 6196098 h 6858000"/>
              <a:gd name="connsiteX14" fmla="*/ 478597 w 7139552"/>
              <a:gd name="connsiteY14" fmla="*/ 5367145 h 6858000"/>
              <a:gd name="connsiteX15" fmla="*/ 1435788 w 7139552"/>
              <a:gd name="connsiteY15" fmla="*/ 5367145 h 6858000"/>
              <a:gd name="connsiteX16" fmla="*/ 1914386 w 7139552"/>
              <a:gd name="connsiteY16" fmla="*/ 6196098 h 6858000"/>
              <a:gd name="connsiteX17" fmla="*/ 1532234 w 7139552"/>
              <a:gd name="connsiteY17" fmla="*/ 6858000 h 6858000"/>
              <a:gd name="connsiteX18" fmla="*/ 382149 w 7139552"/>
              <a:gd name="connsiteY18" fmla="*/ 6858000 h 6858000"/>
              <a:gd name="connsiteX19" fmla="*/ 0 w 7139552"/>
              <a:gd name="connsiteY19" fmla="*/ 6196098 h 6858000"/>
              <a:gd name="connsiteX20" fmla="*/ 5014356 w 7139552"/>
              <a:gd name="connsiteY20" fmla="*/ 4475155 h 6858000"/>
              <a:gd name="connsiteX21" fmla="*/ 5971548 w 7139552"/>
              <a:gd name="connsiteY21" fmla="*/ 4475155 h 6858000"/>
              <a:gd name="connsiteX22" fmla="*/ 6450144 w 7139552"/>
              <a:gd name="connsiteY22" fmla="*/ 5304108 h 6858000"/>
              <a:gd name="connsiteX23" fmla="*/ 6152652 w 7139552"/>
              <a:gd name="connsiteY23" fmla="*/ 5819381 h 6858000"/>
              <a:gd name="connsiteX24" fmla="*/ 6152652 w 7139552"/>
              <a:gd name="connsiteY24" fmla="*/ 6000919 h 6858000"/>
              <a:gd name="connsiteX25" fmla="*/ 6518561 w 7139552"/>
              <a:gd name="connsiteY25" fmla="*/ 5367145 h 6858000"/>
              <a:gd name="connsiteX26" fmla="*/ 7139552 w 7139552"/>
              <a:gd name="connsiteY26" fmla="*/ 5367145 h 6858000"/>
              <a:gd name="connsiteX27" fmla="*/ 7139552 w 7139552"/>
              <a:gd name="connsiteY27" fmla="*/ 6858000 h 6858000"/>
              <a:gd name="connsiteX28" fmla="*/ 6422113 w 7139552"/>
              <a:gd name="connsiteY28" fmla="*/ 6858000 h 6858000"/>
              <a:gd name="connsiteX29" fmla="*/ 6039965 w 7139552"/>
              <a:gd name="connsiteY29" fmla="*/ 6196098 h 6858000"/>
              <a:gd name="connsiteX30" fmla="*/ 6105506 w 7139552"/>
              <a:gd name="connsiteY30" fmla="*/ 6082576 h 6858000"/>
              <a:gd name="connsiteX31" fmla="*/ 6000695 w 7139552"/>
              <a:gd name="connsiteY31" fmla="*/ 6082576 h 6858000"/>
              <a:gd name="connsiteX32" fmla="*/ 5971548 w 7139552"/>
              <a:gd name="connsiteY32" fmla="*/ 6133061 h 6858000"/>
              <a:gd name="connsiteX33" fmla="*/ 5014356 w 7139552"/>
              <a:gd name="connsiteY33" fmla="*/ 6133061 h 6858000"/>
              <a:gd name="connsiteX34" fmla="*/ 4535759 w 7139552"/>
              <a:gd name="connsiteY34" fmla="*/ 5304108 h 6858000"/>
              <a:gd name="connsiteX35" fmla="*/ 1988520 w 7139552"/>
              <a:gd name="connsiteY35" fmla="*/ 4475155 h 6858000"/>
              <a:gd name="connsiteX36" fmla="*/ 2945711 w 7139552"/>
              <a:gd name="connsiteY36" fmla="*/ 4475155 h 6858000"/>
              <a:gd name="connsiteX37" fmla="*/ 3424307 w 7139552"/>
              <a:gd name="connsiteY37" fmla="*/ 5304108 h 6858000"/>
              <a:gd name="connsiteX38" fmla="*/ 2945711 w 7139552"/>
              <a:gd name="connsiteY38" fmla="*/ 6133061 h 6858000"/>
              <a:gd name="connsiteX39" fmla="*/ 1988520 w 7139552"/>
              <a:gd name="connsiteY39" fmla="*/ 6133061 h 6858000"/>
              <a:gd name="connsiteX40" fmla="*/ 1509922 w 7139552"/>
              <a:gd name="connsiteY40" fmla="*/ 5304108 h 6858000"/>
              <a:gd name="connsiteX41" fmla="*/ 6518561 w 7139552"/>
              <a:gd name="connsiteY41" fmla="*/ 3623088 h 6858000"/>
              <a:gd name="connsiteX42" fmla="*/ 7139552 w 7139552"/>
              <a:gd name="connsiteY42" fmla="*/ 3623088 h 6858000"/>
              <a:gd name="connsiteX43" fmla="*/ 7139552 w 7139552"/>
              <a:gd name="connsiteY43" fmla="*/ 5280994 h 6858000"/>
              <a:gd name="connsiteX44" fmla="*/ 6518561 w 7139552"/>
              <a:gd name="connsiteY44" fmla="*/ 5280994 h 6858000"/>
              <a:gd name="connsiteX45" fmla="*/ 6039965 w 7139552"/>
              <a:gd name="connsiteY45" fmla="*/ 4452041 h 6858000"/>
              <a:gd name="connsiteX46" fmla="*/ 3498580 w 7139552"/>
              <a:gd name="connsiteY46" fmla="*/ 3623088 h 6858000"/>
              <a:gd name="connsiteX47" fmla="*/ 4455770 w 7139552"/>
              <a:gd name="connsiteY47" fmla="*/ 3623088 h 6858000"/>
              <a:gd name="connsiteX48" fmla="*/ 4934366 w 7139552"/>
              <a:gd name="connsiteY48" fmla="*/ 4452041 h 6858000"/>
              <a:gd name="connsiteX49" fmla="*/ 4455770 w 7139552"/>
              <a:gd name="connsiteY49" fmla="*/ 5280994 h 6858000"/>
              <a:gd name="connsiteX50" fmla="*/ 3498580 w 7139552"/>
              <a:gd name="connsiteY50" fmla="*/ 5280994 h 6858000"/>
              <a:gd name="connsiteX51" fmla="*/ 3019983 w 7139552"/>
              <a:gd name="connsiteY51" fmla="*/ 4452041 h 6858000"/>
              <a:gd name="connsiteX52" fmla="*/ 478597 w 7139552"/>
              <a:gd name="connsiteY52" fmla="*/ 3623088 h 6858000"/>
              <a:gd name="connsiteX53" fmla="*/ 1435788 w 7139552"/>
              <a:gd name="connsiteY53" fmla="*/ 3623088 h 6858000"/>
              <a:gd name="connsiteX54" fmla="*/ 1914386 w 7139552"/>
              <a:gd name="connsiteY54" fmla="*/ 4452041 h 6858000"/>
              <a:gd name="connsiteX55" fmla="*/ 1435788 w 7139552"/>
              <a:gd name="connsiteY55" fmla="*/ 5280994 h 6858000"/>
              <a:gd name="connsiteX56" fmla="*/ 478597 w 7139552"/>
              <a:gd name="connsiteY56" fmla="*/ 5280994 h 6858000"/>
              <a:gd name="connsiteX57" fmla="*/ 0 w 7139552"/>
              <a:gd name="connsiteY57" fmla="*/ 4452041 h 6858000"/>
              <a:gd name="connsiteX58" fmla="*/ 5014356 w 7139552"/>
              <a:gd name="connsiteY58" fmla="*/ 2731098 h 6858000"/>
              <a:gd name="connsiteX59" fmla="*/ 5971548 w 7139552"/>
              <a:gd name="connsiteY59" fmla="*/ 2731098 h 6858000"/>
              <a:gd name="connsiteX60" fmla="*/ 6450144 w 7139552"/>
              <a:gd name="connsiteY60" fmla="*/ 3560051 h 6858000"/>
              <a:gd name="connsiteX61" fmla="*/ 5971548 w 7139552"/>
              <a:gd name="connsiteY61" fmla="*/ 4389004 h 6858000"/>
              <a:gd name="connsiteX62" fmla="*/ 5014356 w 7139552"/>
              <a:gd name="connsiteY62" fmla="*/ 4389004 h 6858000"/>
              <a:gd name="connsiteX63" fmla="*/ 4535759 w 7139552"/>
              <a:gd name="connsiteY63" fmla="*/ 3560051 h 6858000"/>
              <a:gd name="connsiteX64" fmla="*/ 1988520 w 7139552"/>
              <a:gd name="connsiteY64" fmla="*/ 2731098 h 6858000"/>
              <a:gd name="connsiteX65" fmla="*/ 2945711 w 7139552"/>
              <a:gd name="connsiteY65" fmla="*/ 2731098 h 6858000"/>
              <a:gd name="connsiteX66" fmla="*/ 3424307 w 7139552"/>
              <a:gd name="connsiteY66" fmla="*/ 3560051 h 6858000"/>
              <a:gd name="connsiteX67" fmla="*/ 2945711 w 7139552"/>
              <a:gd name="connsiteY67" fmla="*/ 4389004 h 6858000"/>
              <a:gd name="connsiteX68" fmla="*/ 1988520 w 7139552"/>
              <a:gd name="connsiteY68" fmla="*/ 4389004 h 6858000"/>
              <a:gd name="connsiteX69" fmla="*/ 1509922 w 7139552"/>
              <a:gd name="connsiteY69" fmla="*/ 3560051 h 6858000"/>
              <a:gd name="connsiteX70" fmla="*/ 6518561 w 7139552"/>
              <a:gd name="connsiteY70" fmla="*/ 1879028 h 6858000"/>
              <a:gd name="connsiteX71" fmla="*/ 7139552 w 7139552"/>
              <a:gd name="connsiteY71" fmla="*/ 1879028 h 6858000"/>
              <a:gd name="connsiteX72" fmla="*/ 7139552 w 7139552"/>
              <a:gd name="connsiteY72" fmla="*/ 3536933 h 6858000"/>
              <a:gd name="connsiteX73" fmla="*/ 6518561 w 7139552"/>
              <a:gd name="connsiteY73" fmla="*/ 3536933 h 6858000"/>
              <a:gd name="connsiteX74" fmla="*/ 6039965 w 7139552"/>
              <a:gd name="connsiteY74" fmla="*/ 2707982 h 6858000"/>
              <a:gd name="connsiteX75" fmla="*/ 3499647 w 7139552"/>
              <a:gd name="connsiteY75" fmla="*/ 1879028 h 6858000"/>
              <a:gd name="connsiteX76" fmla="*/ 4456836 w 7139552"/>
              <a:gd name="connsiteY76" fmla="*/ 1879028 h 6858000"/>
              <a:gd name="connsiteX77" fmla="*/ 4935434 w 7139552"/>
              <a:gd name="connsiteY77" fmla="*/ 2707982 h 6858000"/>
              <a:gd name="connsiteX78" fmla="*/ 4456836 w 7139552"/>
              <a:gd name="connsiteY78" fmla="*/ 3536933 h 6858000"/>
              <a:gd name="connsiteX79" fmla="*/ 3499647 w 7139552"/>
              <a:gd name="connsiteY79" fmla="*/ 3536933 h 6858000"/>
              <a:gd name="connsiteX80" fmla="*/ 3021049 w 7139552"/>
              <a:gd name="connsiteY80" fmla="*/ 2707982 h 6858000"/>
              <a:gd name="connsiteX81" fmla="*/ 5014356 w 7139552"/>
              <a:gd name="connsiteY81" fmla="*/ 987038 h 6858000"/>
              <a:gd name="connsiteX82" fmla="*/ 5971548 w 7139552"/>
              <a:gd name="connsiteY82" fmla="*/ 987038 h 6858000"/>
              <a:gd name="connsiteX83" fmla="*/ 6450144 w 7139552"/>
              <a:gd name="connsiteY83" fmla="*/ 1815990 h 6858000"/>
              <a:gd name="connsiteX84" fmla="*/ 5971548 w 7139552"/>
              <a:gd name="connsiteY84" fmla="*/ 2644943 h 6858000"/>
              <a:gd name="connsiteX85" fmla="*/ 5014356 w 7139552"/>
              <a:gd name="connsiteY85" fmla="*/ 2644943 h 6858000"/>
              <a:gd name="connsiteX86" fmla="*/ 4535759 w 7139552"/>
              <a:gd name="connsiteY86" fmla="*/ 1815990 h 6858000"/>
              <a:gd name="connsiteX87" fmla="*/ 1988520 w 7139552"/>
              <a:gd name="connsiteY87" fmla="*/ 987038 h 6858000"/>
              <a:gd name="connsiteX88" fmla="*/ 2945711 w 7139552"/>
              <a:gd name="connsiteY88" fmla="*/ 987038 h 6858000"/>
              <a:gd name="connsiteX89" fmla="*/ 3424307 w 7139552"/>
              <a:gd name="connsiteY89" fmla="*/ 1815990 h 6858000"/>
              <a:gd name="connsiteX90" fmla="*/ 2945711 w 7139552"/>
              <a:gd name="connsiteY90" fmla="*/ 2644943 h 6858000"/>
              <a:gd name="connsiteX91" fmla="*/ 1988520 w 7139552"/>
              <a:gd name="connsiteY91" fmla="*/ 2644943 h 6858000"/>
              <a:gd name="connsiteX92" fmla="*/ 1509922 w 7139552"/>
              <a:gd name="connsiteY92" fmla="*/ 1815990 h 6858000"/>
              <a:gd name="connsiteX93" fmla="*/ 6518561 w 7139552"/>
              <a:gd name="connsiteY93" fmla="*/ 134967 h 6858000"/>
              <a:gd name="connsiteX94" fmla="*/ 7139552 w 7139552"/>
              <a:gd name="connsiteY94" fmla="*/ 134967 h 6858000"/>
              <a:gd name="connsiteX95" fmla="*/ 7139552 w 7139552"/>
              <a:gd name="connsiteY95" fmla="*/ 1792873 h 6858000"/>
              <a:gd name="connsiteX96" fmla="*/ 6518561 w 7139552"/>
              <a:gd name="connsiteY96" fmla="*/ 1792873 h 6858000"/>
              <a:gd name="connsiteX97" fmla="*/ 6039963 w 7139552"/>
              <a:gd name="connsiteY97" fmla="*/ 963920 h 6858000"/>
              <a:gd name="connsiteX98" fmla="*/ 3499647 w 7139552"/>
              <a:gd name="connsiteY98" fmla="*/ 134967 h 6858000"/>
              <a:gd name="connsiteX99" fmla="*/ 4456836 w 7139552"/>
              <a:gd name="connsiteY99" fmla="*/ 134967 h 6858000"/>
              <a:gd name="connsiteX100" fmla="*/ 4935434 w 7139552"/>
              <a:gd name="connsiteY100" fmla="*/ 963920 h 6858000"/>
              <a:gd name="connsiteX101" fmla="*/ 4456836 w 7139552"/>
              <a:gd name="connsiteY101" fmla="*/ 1792873 h 6858000"/>
              <a:gd name="connsiteX102" fmla="*/ 3499647 w 7139552"/>
              <a:gd name="connsiteY102" fmla="*/ 1792873 h 6858000"/>
              <a:gd name="connsiteX103" fmla="*/ 3021049 w 7139552"/>
              <a:gd name="connsiteY103" fmla="*/ 963920 h 6858000"/>
              <a:gd name="connsiteX104" fmla="*/ 6490379 w 7139552"/>
              <a:gd name="connsiteY104" fmla="*/ 0 h 6858000"/>
              <a:gd name="connsiteX105" fmla="*/ 7139552 w 7139552"/>
              <a:gd name="connsiteY105" fmla="*/ 0 h 6858000"/>
              <a:gd name="connsiteX106" fmla="*/ 7139552 w 7139552"/>
              <a:gd name="connsiteY106" fmla="*/ 48813 h 6858000"/>
              <a:gd name="connsiteX107" fmla="*/ 6518561 w 7139552"/>
              <a:gd name="connsiteY107" fmla="*/ 48813 h 6858000"/>
              <a:gd name="connsiteX108" fmla="*/ 4577288 w 7139552"/>
              <a:gd name="connsiteY108" fmla="*/ 0 h 6858000"/>
              <a:gd name="connsiteX109" fmla="*/ 6408615 w 7139552"/>
              <a:gd name="connsiteY109" fmla="*/ 0 h 6858000"/>
              <a:gd name="connsiteX110" fmla="*/ 6450144 w 7139552"/>
              <a:gd name="connsiteY110" fmla="*/ 71930 h 6858000"/>
              <a:gd name="connsiteX111" fmla="*/ 5971548 w 7139552"/>
              <a:gd name="connsiteY111" fmla="*/ 900883 h 6858000"/>
              <a:gd name="connsiteX112" fmla="*/ 5014356 w 7139552"/>
              <a:gd name="connsiteY112" fmla="*/ 900883 h 6858000"/>
              <a:gd name="connsiteX113" fmla="*/ 4535759 w 7139552"/>
              <a:gd name="connsiteY113" fmla="*/ 7193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7139552" h="6858000">
                <a:moveTo>
                  <a:pt x="5014356" y="6219213"/>
                </a:moveTo>
                <a:lnTo>
                  <a:pt x="5971548" y="6219213"/>
                </a:lnTo>
                <a:lnTo>
                  <a:pt x="6340351" y="6858000"/>
                </a:lnTo>
                <a:lnTo>
                  <a:pt x="4645550" y="6858000"/>
                </a:lnTo>
                <a:close/>
                <a:moveTo>
                  <a:pt x="1988520" y="6219213"/>
                </a:moveTo>
                <a:lnTo>
                  <a:pt x="2945711" y="6219213"/>
                </a:lnTo>
                <a:lnTo>
                  <a:pt x="3314515" y="6858000"/>
                </a:lnTo>
                <a:lnTo>
                  <a:pt x="1619713" y="6858000"/>
                </a:lnTo>
                <a:close/>
                <a:moveTo>
                  <a:pt x="3498580" y="5367145"/>
                </a:moveTo>
                <a:lnTo>
                  <a:pt x="4455770" y="5367145"/>
                </a:lnTo>
                <a:lnTo>
                  <a:pt x="4934366" y="6196098"/>
                </a:lnTo>
                <a:lnTo>
                  <a:pt x="4552216" y="6858000"/>
                </a:lnTo>
                <a:lnTo>
                  <a:pt x="3402132" y="6858000"/>
                </a:lnTo>
                <a:lnTo>
                  <a:pt x="3019983" y="6196098"/>
                </a:lnTo>
                <a:close/>
                <a:moveTo>
                  <a:pt x="478597" y="5367145"/>
                </a:moveTo>
                <a:lnTo>
                  <a:pt x="1435788" y="5367145"/>
                </a:lnTo>
                <a:lnTo>
                  <a:pt x="1914386" y="6196098"/>
                </a:lnTo>
                <a:lnTo>
                  <a:pt x="1532234" y="6858000"/>
                </a:lnTo>
                <a:lnTo>
                  <a:pt x="382149" y="6858000"/>
                </a:lnTo>
                <a:lnTo>
                  <a:pt x="0" y="6196098"/>
                </a:lnTo>
                <a:close/>
                <a:moveTo>
                  <a:pt x="5014356" y="4475155"/>
                </a:moveTo>
                <a:lnTo>
                  <a:pt x="5971548" y="4475155"/>
                </a:lnTo>
                <a:lnTo>
                  <a:pt x="6450144" y="5304108"/>
                </a:lnTo>
                <a:lnTo>
                  <a:pt x="6152652" y="5819381"/>
                </a:lnTo>
                <a:lnTo>
                  <a:pt x="6152652" y="6000919"/>
                </a:lnTo>
                <a:lnTo>
                  <a:pt x="6518561" y="5367145"/>
                </a:lnTo>
                <a:lnTo>
                  <a:pt x="7139552" y="5367145"/>
                </a:lnTo>
                <a:lnTo>
                  <a:pt x="7139552" y="6858000"/>
                </a:lnTo>
                <a:lnTo>
                  <a:pt x="6422113" y="6858000"/>
                </a:lnTo>
                <a:lnTo>
                  <a:pt x="6039965" y="6196098"/>
                </a:lnTo>
                <a:lnTo>
                  <a:pt x="6105506" y="6082576"/>
                </a:lnTo>
                <a:lnTo>
                  <a:pt x="6000695" y="6082576"/>
                </a:lnTo>
                <a:lnTo>
                  <a:pt x="5971548" y="6133061"/>
                </a:lnTo>
                <a:lnTo>
                  <a:pt x="5014356" y="6133061"/>
                </a:lnTo>
                <a:lnTo>
                  <a:pt x="4535759" y="5304108"/>
                </a:lnTo>
                <a:close/>
                <a:moveTo>
                  <a:pt x="1988520" y="4475155"/>
                </a:moveTo>
                <a:lnTo>
                  <a:pt x="2945711" y="4475155"/>
                </a:lnTo>
                <a:lnTo>
                  <a:pt x="3424307" y="5304108"/>
                </a:lnTo>
                <a:lnTo>
                  <a:pt x="2945711" y="6133061"/>
                </a:lnTo>
                <a:lnTo>
                  <a:pt x="1988520" y="6133061"/>
                </a:lnTo>
                <a:lnTo>
                  <a:pt x="1509922" y="5304108"/>
                </a:lnTo>
                <a:close/>
                <a:moveTo>
                  <a:pt x="6518561" y="3623088"/>
                </a:moveTo>
                <a:lnTo>
                  <a:pt x="7139552" y="3623088"/>
                </a:lnTo>
                <a:lnTo>
                  <a:pt x="7139552" y="5280994"/>
                </a:lnTo>
                <a:lnTo>
                  <a:pt x="6518561" y="5280994"/>
                </a:lnTo>
                <a:lnTo>
                  <a:pt x="6039965" y="4452041"/>
                </a:lnTo>
                <a:close/>
                <a:moveTo>
                  <a:pt x="3498580" y="3623088"/>
                </a:moveTo>
                <a:lnTo>
                  <a:pt x="4455770" y="3623088"/>
                </a:lnTo>
                <a:lnTo>
                  <a:pt x="4934366" y="4452041"/>
                </a:lnTo>
                <a:lnTo>
                  <a:pt x="4455770" y="5280994"/>
                </a:lnTo>
                <a:lnTo>
                  <a:pt x="3498580" y="5280994"/>
                </a:lnTo>
                <a:lnTo>
                  <a:pt x="3019983" y="4452041"/>
                </a:lnTo>
                <a:close/>
                <a:moveTo>
                  <a:pt x="478597" y="3623088"/>
                </a:moveTo>
                <a:lnTo>
                  <a:pt x="1435788" y="3623088"/>
                </a:lnTo>
                <a:lnTo>
                  <a:pt x="1914386" y="4452041"/>
                </a:lnTo>
                <a:lnTo>
                  <a:pt x="1435788" y="5280994"/>
                </a:lnTo>
                <a:lnTo>
                  <a:pt x="478597" y="5280994"/>
                </a:lnTo>
                <a:lnTo>
                  <a:pt x="0" y="4452041"/>
                </a:lnTo>
                <a:close/>
                <a:moveTo>
                  <a:pt x="5014356" y="2731098"/>
                </a:moveTo>
                <a:lnTo>
                  <a:pt x="5971548" y="2731098"/>
                </a:lnTo>
                <a:lnTo>
                  <a:pt x="6450144" y="3560051"/>
                </a:lnTo>
                <a:lnTo>
                  <a:pt x="5971548" y="4389004"/>
                </a:lnTo>
                <a:lnTo>
                  <a:pt x="5014356" y="4389004"/>
                </a:lnTo>
                <a:lnTo>
                  <a:pt x="4535759" y="3560051"/>
                </a:lnTo>
                <a:close/>
                <a:moveTo>
                  <a:pt x="1988520" y="2731098"/>
                </a:moveTo>
                <a:lnTo>
                  <a:pt x="2945711" y="2731098"/>
                </a:lnTo>
                <a:lnTo>
                  <a:pt x="3424307" y="3560051"/>
                </a:lnTo>
                <a:lnTo>
                  <a:pt x="2945711" y="4389004"/>
                </a:lnTo>
                <a:lnTo>
                  <a:pt x="1988520" y="4389004"/>
                </a:lnTo>
                <a:lnTo>
                  <a:pt x="1509922" y="3560051"/>
                </a:lnTo>
                <a:close/>
                <a:moveTo>
                  <a:pt x="6518561" y="1879028"/>
                </a:moveTo>
                <a:lnTo>
                  <a:pt x="7139552" y="1879028"/>
                </a:lnTo>
                <a:lnTo>
                  <a:pt x="7139552" y="3536933"/>
                </a:lnTo>
                <a:lnTo>
                  <a:pt x="6518561" y="3536933"/>
                </a:lnTo>
                <a:lnTo>
                  <a:pt x="6039965" y="2707982"/>
                </a:lnTo>
                <a:close/>
                <a:moveTo>
                  <a:pt x="3499647" y="1879028"/>
                </a:moveTo>
                <a:lnTo>
                  <a:pt x="4456836" y="1879028"/>
                </a:lnTo>
                <a:lnTo>
                  <a:pt x="4935434" y="2707982"/>
                </a:lnTo>
                <a:lnTo>
                  <a:pt x="4456836" y="3536933"/>
                </a:lnTo>
                <a:lnTo>
                  <a:pt x="3499647" y="3536933"/>
                </a:lnTo>
                <a:lnTo>
                  <a:pt x="3021049" y="2707982"/>
                </a:lnTo>
                <a:close/>
                <a:moveTo>
                  <a:pt x="5014356" y="987038"/>
                </a:moveTo>
                <a:lnTo>
                  <a:pt x="5971548" y="987038"/>
                </a:lnTo>
                <a:lnTo>
                  <a:pt x="6450144" y="1815990"/>
                </a:lnTo>
                <a:lnTo>
                  <a:pt x="5971548" y="2644943"/>
                </a:lnTo>
                <a:lnTo>
                  <a:pt x="5014356" y="2644943"/>
                </a:lnTo>
                <a:lnTo>
                  <a:pt x="4535759" y="1815990"/>
                </a:lnTo>
                <a:close/>
                <a:moveTo>
                  <a:pt x="1988520" y="987038"/>
                </a:moveTo>
                <a:lnTo>
                  <a:pt x="2945711" y="987038"/>
                </a:lnTo>
                <a:lnTo>
                  <a:pt x="3424307" y="1815990"/>
                </a:lnTo>
                <a:lnTo>
                  <a:pt x="2945711" y="2644943"/>
                </a:lnTo>
                <a:lnTo>
                  <a:pt x="1988520" y="2644943"/>
                </a:lnTo>
                <a:lnTo>
                  <a:pt x="1509922" y="1815990"/>
                </a:lnTo>
                <a:close/>
                <a:moveTo>
                  <a:pt x="6518561" y="134967"/>
                </a:moveTo>
                <a:lnTo>
                  <a:pt x="7139552" y="134967"/>
                </a:lnTo>
                <a:lnTo>
                  <a:pt x="7139552" y="1792873"/>
                </a:lnTo>
                <a:lnTo>
                  <a:pt x="6518561" y="1792873"/>
                </a:lnTo>
                <a:lnTo>
                  <a:pt x="6039963" y="963920"/>
                </a:lnTo>
                <a:close/>
                <a:moveTo>
                  <a:pt x="3499647" y="134967"/>
                </a:moveTo>
                <a:lnTo>
                  <a:pt x="4456836" y="134967"/>
                </a:lnTo>
                <a:lnTo>
                  <a:pt x="4935434" y="963920"/>
                </a:lnTo>
                <a:lnTo>
                  <a:pt x="4456836" y="1792873"/>
                </a:lnTo>
                <a:lnTo>
                  <a:pt x="3499647" y="1792873"/>
                </a:lnTo>
                <a:lnTo>
                  <a:pt x="3021049" y="963920"/>
                </a:lnTo>
                <a:close/>
                <a:moveTo>
                  <a:pt x="6490379" y="0"/>
                </a:moveTo>
                <a:lnTo>
                  <a:pt x="7139552" y="0"/>
                </a:lnTo>
                <a:lnTo>
                  <a:pt x="7139552" y="48813"/>
                </a:lnTo>
                <a:lnTo>
                  <a:pt x="6518561" y="48813"/>
                </a:lnTo>
                <a:close/>
                <a:moveTo>
                  <a:pt x="4577288" y="0"/>
                </a:moveTo>
                <a:lnTo>
                  <a:pt x="6408615" y="0"/>
                </a:lnTo>
                <a:lnTo>
                  <a:pt x="6450144" y="71930"/>
                </a:lnTo>
                <a:lnTo>
                  <a:pt x="5971548" y="900883"/>
                </a:lnTo>
                <a:lnTo>
                  <a:pt x="5014356" y="900883"/>
                </a:lnTo>
                <a:lnTo>
                  <a:pt x="4535759" y="7193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5" name="Title 11"/>
          <p:cNvSpPr>
            <a:spLocks noGrp="1"/>
          </p:cNvSpPr>
          <p:nvPr>
            <p:ph type="title"/>
          </p:nvPr>
        </p:nvSpPr>
        <p:spPr>
          <a:xfrm>
            <a:off x="1714499" y="1588200"/>
            <a:ext cx="3072049" cy="1591981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3470872" y="-928843"/>
            <a:ext cx="9185701" cy="9185696"/>
          </a:xfrm>
          <a:custGeom>
            <a:avLst/>
            <a:gdLst>
              <a:gd name="connsiteX0" fmla="*/ 0 w 12369637"/>
              <a:gd name="connsiteY0" fmla="*/ 1573452 h 9185696"/>
              <a:gd name="connsiteX1" fmla="*/ 3486500 w 12369637"/>
              <a:gd name="connsiteY1" fmla="*/ 1573452 h 9185696"/>
              <a:gd name="connsiteX2" fmla="*/ 3486500 w 12369637"/>
              <a:gd name="connsiteY2" fmla="*/ 4592848 h 9185696"/>
              <a:gd name="connsiteX3" fmla="*/ 0 w 12369637"/>
              <a:gd name="connsiteY3" fmla="*/ 4592848 h 9185696"/>
              <a:gd name="connsiteX4" fmla="*/ 9007435 w 12369637"/>
              <a:gd name="connsiteY4" fmla="*/ 0 h 9185696"/>
              <a:gd name="connsiteX5" fmla="*/ 12369637 w 12369637"/>
              <a:gd name="connsiteY5" fmla="*/ 3362198 h 9185696"/>
              <a:gd name="connsiteX6" fmla="*/ 11138983 w 12369637"/>
              <a:gd name="connsiteY6" fmla="*/ 7955047 h 9185696"/>
              <a:gd name="connsiteX7" fmla="*/ 6546138 w 12369637"/>
              <a:gd name="connsiteY7" fmla="*/ 9185696 h 9185696"/>
              <a:gd name="connsiteX8" fmla="*/ 3183936 w 12369637"/>
              <a:gd name="connsiteY8" fmla="*/ 5823499 h 9185696"/>
              <a:gd name="connsiteX9" fmla="*/ 4414591 w 12369637"/>
              <a:gd name="connsiteY9" fmla="*/ 1230649 h 9185696"/>
              <a:gd name="connsiteX0" fmla="*/ 0 w 12369637"/>
              <a:gd name="connsiteY0" fmla="*/ 1573452 h 9185696"/>
              <a:gd name="connsiteX1" fmla="*/ 3486500 w 12369637"/>
              <a:gd name="connsiteY1" fmla="*/ 4592848 h 9185696"/>
              <a:gd name="connsiteX2" fmla="*/ 0 w 12369637"/>
              <a:gd name="connsiteY2" fmla="*/ 4592848 h 9185696"/>
              <a:gd name="connsiteX3" fmla="*/ 0 w 12369637"/>
              <a:gd name="connsiteY3" fmla="*/ 1573452 h 9185696"/>
              <a:gd name="connsiteX4" fmla="*/ 9007435 w 12369637"/>
              <a:gd name="connsiteY4" fmla="*/ 0 h 9185696"/>
              <a:gd name="connsiteX5" fmla="*/ 12369637 w 12369637"/>
              <a:gd name="connsiteY5" fmla="*/ 3362198 h 9185696"/>
              <a:gd name="connsiteX6" fmla="*/ 11138983 w 12369637"/>
              <a:gd name="connsiteY6" fmla="*/ 7955047 h 9185696"/>
              <a:gd name="connsiteX7" fmla="*/ 6546138 w 12369637"/>
              <a:gd name="connsiteY7" fmla="*/ 9185696 h 9185696"/>
              <a:gd name="connsiteX8" fmla="*/ 3183936 w 12369637"/>
              <a:gd name="connsiteY8" fmla="*/ 5823499 h 9185696"/>
              <a:gd name="connsiteX9" fmla="*/ 4414591 w 12369637"/>
              <a:gd name="connsiteY9" fmla="*/ 1230649 h 9185696"/>
              <a:gd name="connsiteX10" fmla="*/ 9007435 w 12369637"/>
              <a:gd name="connsiteY10" fmla="*/ 0 h 9185696"/>
              <a:gd name="connsiteX0" fmla="*/ 0 w 12369637"/>
              <a:gd name="connsiteY0" fmla="*/ 1573452 h 9185696"/>
              <a:gd name="connsiteX1" fmla="*/ 0 w 12369637"/>
              <a:gd name="connsiteY1" fmla="*/ 4592848 h 9185696"/>
              <a:gd name="connsiteX2" fmla="*/ 0 w 12369637"/>
              <a:gd name="connsiteY2" fmla="*/ 1573452 h 9185696"/>
              <a:gd name="connsiteX3" fmla="*/ 9007435 w 12369637"/>
              <a:gd name="connsiteY3" fmla="*/ 0 h 9185696"/>
              <a:gd name="connsiteX4" fmla="*/ 12369637 w 12369637"/>
              <a:gd name="connsiteY4" fmla="*/ 3362198 h 9185696"/>
              <a:gd name="connsiteX5" fmla="*/ 11138983 w 12369637"/>
              <a:gd name="connsiteY5" fmla="*/ 7955047 h 9185696"/>
              <a:gd name="connsiteX6" fmla="*/ 6546138 w 12369637"/>
              <a:gd name="connsiteY6" fmla="*/ 9185696 h 9185696"/>
              <a:gd name="connsiteX7" fmla="*/ 3183936 w 12369637"/>
              <a:gd name="connsiteY7" fmla="*/ 5823499 h 9185696"/>
              <a:gd name="connsiteX8" fmla="*/ 4414591 w 12369637"/>
              <a:gd name="connsiteY8" fmla="*/ 1230649 h 9185696"/>
              <a:gd name="connsiteX9" fmla="*/ 9007435 w 12369637"/>
              <a:gd name="connsiteY9" fmla="*/ 0 h 9185696"/>
              <a:gd name="connsiteX0" fmla="*/ 5823499 w 9185701"/>
              <a:gd name="connsiteY0" fmla="*/ 0 h 9185696"/>
              <a:gd name="connsiteX1" fmla="*/ 9185701 w 9185701"/>
              <a:gd name="connsiteY1" fmla="*/ 3362198 h 9185696"/>
              <a:gd name="connsiteX2" fmla="*/ 7955047 w 9185701"/>
              <a:gd name="connsiteY2" fmla="*/ 7955047 h 9185696"/>
              <a:gd name="connsiteX3" fmla="*/ 3362202 w 9185701"/>
              <a:gd name="connsiteY3" fmla="*/ 9185696 h 9185696"/>
              <a:gd name="connsiteX4" fmla="*/ 0 w 9185701"/>
              <a:gd name="connsiteY4" fmla="*/ 5823499 h 9185696"/>
              <a:gd name="connsiteX5" fmla="*/ 1230655 w 9185701"/>
              <a:gd name="connsiteY5" fmla="*/ 1230649 h 9185696"/>
              <a:gd name="connsiteX6" fmla="*/ 5823499 w 9185701"/>
              <a:gd name="connsiteY6" fmla="*/ 0 h 9185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85701" h="9185696">
                <a:moveTo>
                  <a:pt x="5823499" y="0"/>
                </a:moveTo>
                <a:lnTo>
                  <a:pt x="9185701" y="3362198"/>
                </a:lnTo>
                <a:lnTo>
                  <a:pt x="7955047" y="7955047"/>
                </a:lnTo>
                <a:lnTo>
                  <a:pt x="3362202" y="9185696"/>
                </a:lnTo>
                <a:lnTo>
                  <a:pt x="0" y="5823499"/>
                </a:lnTo>
                <a:lnTo>
                  <a:pt x="1230655" y="1230649"/>
                </a:lnTo>
                <a:lnTo>
                  <a:pt x="5823499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513614" y="1656730"/>
            <a:ext cx="1164771" cy="1344961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758872" y="2186674"/>
            <a:ext cx="800100" cy="923875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695950" y="2186674"/>
            <a:ext cx="800100" cy="923875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633028" y="2186674"/>
            <a:ext cx="800100" cy="923875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5230587" y="2967062"/>
            <a:ext cx="800100" cy="923875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6167665" y="2967062"/>
            <a:ext cx="800100" cy="923875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4758872" y="3761474"/>
            <a:ext cx="800100" cy="923875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5695950" y="3761474"/>
            <a:ext cx="800100" cy="923875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9" hasCustomPrompt="1"/>
          </p:nvPr>
        </p:nvSpPr>
        <p:spPr>
          <a:xfrm>
            <a:off x="6633028" y="3761474"/>
            <a:ext cx="800100" cy="923875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5230587" y="4549119"/>
            <a:ext cx="800100" cy="923875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6167665" y="4549119"/>
            <a:ext cx="800100" cy="923875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4827474" y="3000149"/>
            <a:ext cx="1135970" cy="1311704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6235586" y="3000149"/>
            <a:ext cx="1135970" cy="1311704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22" hasCustomPrompt="1"/>
          </p:nvPr>
        </p:nvSpPr>
        <p:spPr>
          <a:xfrm>
            <a:off x="5528015" y="4183063"/>
            <a:ext cx="1135970" cy="1311704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2610883" y="2635420"/>
            <a:ext cx="1374524" cy="1587161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5408738" y="2635420"/>
            <a:ext cx="1374524" cy="1587161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22" hasCustomPrompt="1"/>
          </p:nvPr>
        </p:nvSpPr>
        <p:spPr>
          <a:xfrm>
            <a:off x="8108395" y="2635420"/>
            <a:ext cx="1374524" cy="1587161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2072738" y="2582599"/>
            <a:ext cx="1466010" cy="1692802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266243" y="2582599"/>
            <a:ext cx="1466010" cy="1692802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6459748" y="2582599"/>
            <a:ext cx="1466010" cy="1692802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8653253" y="2582599"/>
            <a:ext cx="1466010" cy="1692802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24" y="280067"/>
            <a:ext cx="4939393" cy="6495417"/>
          </a:xfrm>
          <a:prstGeom prst="rect">
            <a:avLst/>
          </a:prstGeom>
          <a:effectLst/>
        </p:spPr>
      </p:pic>
      <p:sp>
        <p:nvSpPr>
          <p:cNvPr id="1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1546000"/>
            <a:ext cx="4972050" cy="396553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834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pHolder1">
            <a:extLst>
              <a:ext uri="{FF2B5EF4-FFF2-40B4-BE49-F238E27FC236}">
                <a16:creationId xmlns:a16="http://schemas.microsoft.com/office/drawing/2014/main" id="{AA028F01-9E24-4115-BC56-0052E2161D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3303" y="1127106"/>
            <a:ext cx="2084936" cy="2147053"/>
          </a:xfrm>
          <a:custGeom>
            <a:avLst/>
            <a:gdLst>
              <a:gd name="connsiteX0" fmla="*/ 0 w 2084936"/>
              <a:gd name="connsiteY0" fmla="*/ 0 h 2147053"/>
              <a:gd name="connsiteX1" fmla="*/ 2084936 w 2084936"/>
              <a:gd name="connsiteY1" fmla="*/ 0 h 2147053"/>
              <a:gd name="connsiteX2" fmla="*/ 2084936 w 2084936"/>
              <a:gd name="connsiteY2" fmla="*/ 2147053 h 2147053"/>
              <a:gd name="connsiteX3" fmla="*/ 0 w 2084936"/>
              <a:gd name="connsiteY3" fmla="*/ 2147053 h 214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4936" h="2147053">
                <a:moveTo>
                  <a:pt x="0" y="0"/>
                </a:moveTo>
                <a:lnTo>
                  <a:pt x="2084936" y="0"/>
                </a:lnTo>
                <a:lnTo>
                  <a:pt x="2084936" y="2147053"/>
                </a:lnTo>
                <a:lnTo>
                  <a:pt x="0" y="2147053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>
            <a:lvl1pPr>
              <a:defRPr lang="en-US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13" name="PpHolder2">
            <a:extLst>
              <a:ext uri="{FF2B5EF4-FFF2-40B4-BE49-F238E27FC236}">
                <a16:creationId xmlns:a16="http://schemas.microsoft.com/office/drawing/2014/main" id="{E068E0C4-CCCC-4264-B9E7-5E6C7B87E0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19436" y="1127106"/>
            <a:ext cx="2084936" cy="2147053"/>
          </a:xfrm>
          <a:custGeom>
            <a:avLst/>
            <a:gdLst>
              <a:gd name="connsiteX0" fmla="*/ 0 w 2084936"/>
              <a:gd name="connsiteY0" fmla="*/ 0 h 2147053"/>
              <a:gd name="connsiteX1" fmla="*/ 2084936 w 2084936"/>
              <a:gd name="connsiteY1" fmla="*/ 0 h 2147053"/>
              <a:gd name="connsiteX2" fmla="*/ 2084936 w 2084936"/>
              <a:gd name="connsiteY2" fmla="*/ 2147053 h 2147053"/>
              <a:gd name="connsiteX3" fmla="*/ 0 w 2084936"/>
              <a:gd name="connsiteY3" fmla="*/ 2147053 h 214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4936" h="2147053">
                <a:moveTo>
                  <a:pt x="0" y="0"/>
                </a:moveTo>
                <a:lnTo>
                  <a:pt x="2084936" y="0"/>
                </a:lnTo>
                <a:lnTo>
                  <a:pt x="2084936" y="2147053"/>
                </a:lnTo>
                <a:lnTo>
                  <a:pt x="0" y="2147053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>
            <a:lvl1pPr>
              <a:defRPr lang="en-US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11" name="PpHolder3">
            <a:extLst>
              <a:ext uri="{FF2B5EF4-FFF2-40B4-BE49-F238E27FC236}">
                <a16:creationId xmlns:a16="http://schemas.microsoft.com/office/drawing/2014/main" id="{716DF70A-07C2-4397-B1E0-7DD6FFA141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25367" y="1127106"/>
            <a:ext cx="2084935" cy="2147053"/>
          </a:xfrm>
          <a:custGeom>
            <a:avLst/>
            <a:gdLst>
              <a:gd name="connsiteX0" fmla="*/ 0 w 2084935"/>
              <a:gd name="connsiteY0" fmla="*/ 0 h 2147053"/>
              <a:gd name="connsiteX1" fmla="*/ 2084935 w 2084935"/>
              <a:gd name="connsiteY1" fmla="*/ 0 h 2147053"/>
              <a:gd name="connsiteX2" fmla="*/ 2084935 w 2084935"/>
              <a:gd name="connsiteY2" fmla="*/ 2147053 h 2147053"/>
              <a:gd name="connsiteX3" fmla="*/ 0 w 2084935"/>
              <a:gd name="connsiteY3" fmla="*/ 2147053 h 214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4935" h="2147053">
                <a:moveTo>
                  <a:pt x="0" y="0"/>
                </a:moveTo>
                <a:lnTo>
                  <a:pt x="2084935" y="0"/>
                </a:lnTo>
                <a:lnTo>
                  <a:pt x="2084935" y="2147053"/>
                </a:lnTo>
                <a:lnTo>
                  <a:pt x="0" y="2147053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>
            <a:lvl1pPr>
              <a:defRPr lang="en-US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9" name="PpHolder4">
            <a:extLst>
              <a:ext uri="{FF2B5EF4-FFF2-40B4-BE49-F238E27FC236}">
                <a16:creationId xmlns:a16="http://schemas.microsoft.com/office/drawing/2014/main" id="{39126FF8-AEE7-4BE4-80A1-69C0CC22A228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9021501" y="1127106"/>
            <a:ext cx="2084935" cy="2147053"/>
          </a:xfrm>
          <a:custGeom>
            <a:avLst/>
            <a:gdLst>
              <a:gd name="connsiteX0" fmla="*/ 0 w 2084935"/>
              <a:gd name="connsiteY0" fmla="*/ 0 h 2147053"/>
              <a:gd name="connsiteX1" fmla="*/ 2084935 w 2084935"/>
              <a:gd name="connsiteY1" fmla="*/ 0 h 2147053"/>
              <a:gd name="connsiteX2" fmla="*/ 2084935 w 2084935"/>
              <a:gd name="connsiteY2" fmla="*/ 2147053 h 2147053"/>
              <a:gd name="connsiteX3" fmla="*/ 0 w 2084935"/>
              <a:gd name="connsiteY3" fmla="*/ 2147053 h 214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4935" h="2147053">
                <a:moveTo>
                  <a:pt x="0" y="0"/>
                </a:moveTo>
                <a:lnTo>
                  <a:pt x="2084935" y="0"/>
                </a:lnTo>
                <a:lnTo>
                  <a:pt x="2084935" y="2147053"/>
                </a:lnTo>
                <a:lnTo>
                  <a:pt x="0" y="2147053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>
            <a:lvl1pPr>
              <a:defRPr lang="en-US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6760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1">
            <a:extLst>
              <a:ext uri="{FF2B5EF4-FFF2-40B4-BE49-F238E27FC236}">
                <a16:creationId xmlns:a16="http://schemas.microsoft.com/office/drawing/2014/main" id="{C28C9E14-CA17-4034-AFCA-9757021E8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US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550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2072738" y="2582599"/>
            <a:ext cx="1466010" cy="1692802"/>
          </a:xfrm>
          <a:custGeom>
            <a:avLst/>
            <a:gdLst>
              <a:gd name="connsiteX0" fmla="*/ 733005 w 1466010"/>
              <a:gd name="connsiteY0" fmla="*/ 211401 h 1692802"/>
              <a:gd name="connsiteX1" fmla="*/ 183079 w 1466010"/>
              <a:gd name="connsiteY1" fmla="*/ 528901 h 1692802"/>
              <a:gd name="connsiteX2" fmla="*/ 183079 w 1466010"/>
              <a:gd name="connsiteY2" fmla="*/ 1163901 h 1692802"/>
              <a:gd name="connsiteX3" fmla="*/ 733005 w 1466010"/>
              <a:gd name="connsiteY3" fmla="*/ 1481401 h 1692802"/>
              <a:gd name="connsiteX4" fmla="*/ 1282931 w 1466010"/>
              <a:gd name="connsiteY4" fmla="*/ 1163901 h 1692802"/>
              <a:gd name="connsiteX5" fmla="*/ 1282931 w 1466010"/>
              <a:gd name="connsiteY5" fmla="*/ 528901 h 1692802"/>
              <a:gd name="connsiteX6" fmla="*/ 733005 w 1466010"/>
              <a:gd name="connsiteY6" fmla="*/ 0 h 1692802"/>
              <a:gd name="connsiteX7" fmla="*/ 1466010 w 1466010"/>
              <a:gd name="connsiteY7" fmla="*/ 423201 h 1692802"/>
              <a:gd name="connsiteX8" fmla="*/ 1466010 w 1466010"/>
              <a:gd name="connsiteY8" fmla="*/ 1269602 h 1692802"/>
              <a:gd name="connsiteX9" fmla="*/ 733005 w 1466010"/>
              <a:gd name="connsiteY9" fmla="*/ 1692802 h 1692802"/>
              <a:gd name="connsiteX10" fmla="*/ 0 w 1466010"/>
              <a:gd name="connsiteY10" fmla="*/ 1269602 h 1692802"/>
              <a:gd name="connsiteX11" fmla="*/ 0 w 1466010"/>
              <a:gd name="connsiteY11" fmla="*/ 423201 h 1692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66010" h="1692802">
                <a:moveTo>
                  <a:pt x="733005" y="211401"/>
                </a:moveTo>
                <a:lnTo>
                  <a:pt x="183079" y="528901"/>
                </a:lnTo>
                <a:lnTo>
                  <a:pt x="183079" y="1163901"/>
                </a:lnTo>
                <a:lnTo>
                  <a:pt x="733005" y="1481401"/>
                </a:lnTo>
                <a:lnTo>
                  <a:pt x="1282931" y="1163901"/>
                </a:lnTo>
                <a:lnTo>
                  <a:pt x="1282931" y="528901"/>
                </a:lnTo>
                <a:close/>
                <a:moveTo>
                  <a:pt x="733005" y="0"/>
                </a:moveTo>
                <a:lnTo>
                  <a:pt x="1466010" y="423201"/>
                </a:lnTo>
                <a:lnTo>
                  <a:pt x="1466010" y="1269602"/>
                </a:lnTo>
                <a:lnTo>
                  <a:pt x="733005" y="1692802"/>
                </a:lnTo>
                <a:lnTo>
                  <a:pt x="0" y="1269602"/>
                </a:lnTo>
                <a:lnTo>
                  <a:pt x="0" y="423201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7" hasCustomPrompt="1"/>
          </p:nvPr>
        </p:nvSpPr>
        <p:spPr>
          <a:xfrm>
            <a:off x="8653253" y="2582599"/>
            <a:ext cx="1466010" cy="1692802"/>
          </a:xfrm>
          <a:custGeom>
            <a:avLst/>
            <a:gdLst>
              <a:gd name="connsiteX0" fmla="*/ 733005 w 1466010"/>
              <a:gd name="connsiteY0" fmla="*/ 211401 h 1692802"/>
              <a:gd name="connsiteX1" fmla="*/ 183079 w 1466010"/>
              <a:gd name="connsiteY1" fmla="*/ 528901 h 1692802"/>
              <a:gd name="connsiteX2" fmla="*/ 183079 w 1466010"/>
              <a:gd name="connsiteY2" fmla="*/ 1163901 h 1692802"/>
              <a:gd name="connsiteX3" fmla="*/ 733005 w 1466010"/>
              <a:gd name="connsiteY3" fmla="*/ 1481401 h 1692802"/>
              <a:gd name="connsiteX4" fmla="*/ 1282931 w 1466010"/>
              <a:gd name="connsiteY4" fmla="*/ 1163901 h 1692802"/>
              <a:gd name="connsiteX5" fmla="*/ 1282931 w 1466010"/>
              <a:gd name="connsiteY5" fmla="*/ 528901 h 1692802"/>
              <a:gd name="connsiteX6" fmla="*/ 733005 w 1466010"/>
              <a:gd name="connsiteY6" fmla="*/ 0 h 1692802"/>
              <a:gd name="connsiteX7" fmla="*/ 1466010 w 1466010"/>
              <a:gd name="connsiteY7" fmla="*/ 423201 h 1692802"/>
              <a:gd name="connsiteX8" fmla="*/ 1466010 w 1466010"/>
              <a:gd name="connsiteY8" fmla="*/ 1269602 h 1692802"/>
              <a:gd name="connsiteX9" fmla="*/ 733005 w 1466010"/>
              <a:gd name="connsiteY9" fmla="*/ 1692802 h 1692802"/>
              <a:gd name="connsiteX10" fmla="*/ 0 w 1466010"/>
              <a:gd name="connsiteY10" fmla="*/ 1269602 h 1692802"/>
              <a:gd name="connsiteX11" fmla="*/ 0 w 1466010"/>
              <a:gd name="connsiteY11" fmla="*/ 423201 h 1692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66010" h="1692802">
                <a:moveTo>
                  <a:pt x="733005" y="211401"/>
                </a:moveTo>
                <a:lnTo>
                  <a:pt x="183079" y="528901"/>
                </a:lnTo>
                <a:lnTo>
                  <a:pt x="183079" y="1163901"/>
                </a:lnTo>
                <a:lnTo>
                  <a:pt x="733005" y="1481401"/>
                </a:lnTo>
                <a:lnTo>
                  <a:pt x="1282931" y="1163901"/>
                </a:lnTo>
                <a:lnTo>
                  <a:pt x="1282931" y="528901"/>
                </a:lnTo>
                <a:close/>
                <a:moveTo>
                  <a:pt x="733005" y="0"/>
                </a:moveTo>
                <a:lnTo>
                  <a:pt x="1466010" y="423201"/>
                </a:lnTo>
                <a:lnTo>
                  <a:pt x="1466010" y="1269602"/>
                </a:lnTo>
                <a:lnTo>
                  <a:pt x="733005" y="1692802"/>
                </a:lnTo>
                <a:lnTo>
                  <a:pt x="0" y="1269602"/>
                </a:lnTo>
                <a:lnTo>
                  <a:pt x="0" y="423201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 hasCustomPrompt="1"/>
          </p:nvPr>
        </p:nvSpPr>
        <p:spPr>
          <a:xfrm>
            <a:off x="6459748" y="2582599"/>
            <a:ext cx="1466010" cy="1692802"/>
          </a:xfrm>
          <a:custGeom>
            <a:avLst/>
            <a:gdLst>
              <a:gd name="connsiteX0" fmla="*/ 733005 w 1466010"/>
              <a:gd name="connsiteY0" fmla="*/ 211401 h 1692802"/>
              <a:gd name="connsiteX1" fmla="*/ 183079 w 1466010"/>
              <a:gd name="connsiteY1" fmla="*/ 528901 h 1692802"/>
              <a:gd name="connsiteX2" fmla="*/ 183079 w 1466010"/>
              <a:gd name="connsiteY2" fmla="*/ 1163901 h 1692802"/>
              <a:gd name="connsiteX3" fmla="*/ 733005 w 1466010"/>
              <a:gd name="connsiteY3" fmla="*/ 1481401 h 1692802"/>
              <a:gd name="connsiteX4" fmla="*/ 1282931 w 1466010"/>
              <a:gd name="connsiteY4" fmla="*/ 1163901 h 1692802"/>
              <a:gd name="connsiteX5" fmla="*/ 1282931 w 1466010"/>
              <a:gd name="connsiteY5" fmla="*/ 528901 h 1692802"/>
              <a:gd name="connsiteX6" fmla="*/ 733005 w 1466010"/>
              <a:gd name="connsiteY6" fmla="*/ 0 h 1692802"/>
              <a:gd name="connsiteX7" fmla="*/ 1466010 w 1466010"/>
              <a:gd name="connsiteY7" fmla="*/ 423201 h 1692802"/>
              <a:gd name="connsiteX8" fmla="*/ 1466010 w 1466010"/>
              <a:gd name="connsiteY8" fmla="*/ 1269602 h 1692802"/>
              <a:gd name="connsiteX9" fmla="*/ 733005 w 1466010"/>
              <a:gd name="connsiteY9" fmla="*/ 1692802 h 1692802"/>
              <a:gd name="connsiteX10" fmla="*/ 0 w 1466010"/>
              <a:gd name="connsiteY10" fmla="*/ 1269602 h 1692802"/>
              <a:gd name="connsiteX11" fmla="*/ 0 w 1466010"/>
              <a:gd name="connsiteY11" fmla="*/ 423201 h 1692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66010" h="1692802">
                <a:moveTo>
                  <a:pt x="733005" y="211401"/>
                </a:moveTo>
                <a:lnTo>
                  <a:pt x="183079" y="528901"/>
                </a:lnTo>
                <a:lnTo>
                  <a:pt x="183079" y="1163901"/>
                </a:lnTo>
                <a:lnTo>
                  <a:pt x="733005" y="1481401"/>
                </a:lnTo>
                <a:lnTo>
                  <a:pt x="1282931" y="1163901"/>
                </a:lnTo>
                <a:lnTo>
                  <a:pt x="1282931" y="528901"/>
                </a:lnTo>
                <a:close/>
                <a:moveTo>
                  <a:pt x="733005" y="0"/>
                </a:moveTo>
                <a:lnTo>
                  <a:pt x="1466010" y="423201"/>
                </a:lnTo>
                <a:lnTo>
                  <a:pt x="1466010" y="1269602"/>
                </a:lnTo>
                <a:lnTo>
                  <a:pt x="733005" y="1692802"/>
                </a:lnTo>
                <a:lnTo>
                  <a:pt x="0" y="1269602"/>
                </a:lnTo>
                <a:lnTo>
                  <a:pt x="0" y="423201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9" hasCustomPrompt="1"/>
          </p:nvPr>
        </p:nvSpPr>
        <p:spPr>
          <a:xfrm>
            <a:off x="4266243" y="2582599"/>
            <a:ext cx="1466010" cy="1692802"/>
          </a:xfrm>
          <a:custGeom>
            <a:avLst/>
            <a:gdLst>
              <a:gd name="connsiteX0" fmla="*/ 733005 w 1466010"/>
              <a:gd name="connsiteY0" fmla="*/ 211401 h 1692802"/>
              <a:gd name="connsiteX1" fmla="*/ 183079 w 1466010"/>
              <a:gd name="connsiteY1" fmla="*/ 528901 h 1692802"/>
              <a:gd name="connsiteX2" fmla="*/ 183079 w 1466010"/>
              <a:gd name="connsiteY2" fmla="*/ 1163901 h 1692802"/>
              <a:gd name="connsiteX3" fmla="*/ 733005 w 1466010"/>
              <a:gd name="connsiteY3" fmla="*/ 1481401 h 1692802"/>
              <a:gd name="connsiteX4" fmla="*/ 1282931 w 1466010"/>
              <a:gd name="connsiteY4" fmla="*/ 1163901 h 1692802"/>
              <a:gd name="connsiteX5" fmla="*/ 1282931 w 1466010"/>
              <a:gd name="connsiteY5" fmla="*/ 528901 h 1692802"/>
              <a:gd name="connsiteX6" fmla="*/ 733005 w 1466010"/>
              <a:gd name="connsiteY6" fmla="*/ 0 h 1692802"/>
              <a:gd name="connsiteX7" fmla="*/ 1466010 w 1466010"/>
              <a:gd name="connsiteY7" fmla="*/ 423201 h 1692802"/>
              <a:gd name="connsiteX8" fmla="*/ 1466010 w 1466010"/>
              <a:gd name="connsiteY8" fmla="*/ 1269602 h 1692802"/>
              <a:gd name="connsiteX9" fmla="*/ 733005 w 1466010"/>
              <a:gd name="connsiteY9" fmla="*/ 1692802 h 1692802"/>
              <a:gd name="connsiteX10" fmla="*/ 0 w 1466010"/>
              <a:gd name="connsiteY10" fmla="*/ 1269602 h 1692802"/>
              <a:gd name="connsiteX11" fmla="*/ 0 w 1466010"/>
              <a:gd name="connsiteY11" fmla="*/ 423201 h 1692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66010" h="1692802">
                <a:moveTo>
                  <a:pt x="733005" y="211401"/>
                </a:moveTo>
                <a:lnTo>
                  <a:pt x="183079" y="528901"/>
                </a:lnTo>
                <a:lnTo>
                  <a:pt x="183079" y="1163901"/>
                </a:lnTo>
                <a:lnTo>
                  <a:pt x="733005" y="1481401"/>
                </a:lnTo>
                <a:lnTo>
                  <a:pt x="1282931" y="1163901"/>
                </a:lnTo>
                <a:lnTo>
                  <a:pt x="1282931" y="528901"/>
                </a:lnTo>
                <a:close/>
                <a:moveTo>
                  <a:pt x="733005" y="0"/>
                </a:moveTo>
                <a:lnTo>
                  <a:pt x="1466010" y="423201"/>
                </a:lnTo>
                <a:lnTo>
                  <a:pt x="1466010" y="1269602"/>
                </a:lnTo>
                <a:lnTo>
                  <a:pt x="733005" y="1692802"/>
                </a:lnTo>
                <a:lnTo>
                  <a:pt x="0" y="1269602"/>
                </a:lnTo>
                <a:lnTo>
                  <a:pt x="0" y="423201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207295" y="2383463"/>
            <a:ext cx="1308134" cy="1510502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6688331" y="2383463"/>
            <a:ext cx="1308134" cy="1510502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9169366" y="2383463"/>
            <a:ext cx="1308134" cy="1510502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207295" y="2383463"/>
            <a:ext cx="1308134" cy="1510502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6688331" y="2383463"/>
            <a:ext cx="1308134" cy="1510502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9169366" y="2383463"/>
            <a:ext cx="1308134" cy="1510502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1726259" y="2383463"/>
            <a:ext cx="1308134" cy="1510502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207295" y="2383463"/>
            <a:ext cx="1308134" cy="1510502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6688331" y="2383463"/>
            <a:ext cx="1308134" cy="1510502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1726259" y="2383463"/>
            <a:ext cx="1308134" cy="1510502"/>
          </a:xfrm>
          <a:custGeom>
            <a:avLst/>
            <a:gdLst>
              <a:gd name="connsiteX0" fmla="*/ 2123163 w 4246326"/>
              <a:gd name="connsiteY0" fmla="*/ 0 h 4903236"/>
              <a:gd name="connsiteX1" fmla="*/ 4246326 w 4246326"/>
              <a:gd name="connsiteY1" fmla="*/ 1225809 h 4903236"/>
              <a:gd name="connsiteX2" fmla="*/ 4246326 w 4246326"/>
              <a:gd name="connsiteY2" fmla="*/ 3677427 h 4903236"/>
              <a:gd name="connsiteX3" fmla="*/ 2123163 w 4246326"/>
              <a:gd name="connsiteY3" fmla="*/ 4903236 h 4903236"/>
              <a:gd name="connsiteX4" fmla="*/ 0 w 4246326"/>
              <a:gd name="connsiteY4" fmla="*/ 3677427 h 4903236"/>
              <a:gd name="connsiteX5" fmla="*/ 0 w 4246326"/>
              <a:gd name="connsiteY5" fmla="*/ 1225809 h 490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6326" h="4903236">
                <a:moveTo>
                  <a:pt x="2123163" y="0"/>
                </a:moveTo>
                <a:lnTo>
                  <a:pt x="4246326" y="1225809"/>
                </a:lnTo>
                <a:lnTo>
                  <a:pt x="4246326" y="3677427"/>
                </a:lnTo>
                <a:lnTo>
                  <a:pt x="2123163" y="4903236"/>
                </a:lnTo>
                <a:lnTo>
                  <a:pt x="0" y="3677427"/>
                </a:lnTo>
                <a:lnTo>
                  <a:pt x="0" y="12258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aseline="0"/>
            </a:lvl1pPr>
          </a:lstStyle>
          <a:p>
            <a:r>
              <a:rPr lang="en-US" dirty="0"/>
              <a:t>Drag / Drop image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00" y="949570"/>
            <a:ext cx="8763000" cy="650630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14500" y="2514600"/>
            <a:ext cx="8763000" cy="30666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Write here subtitle</a:t>
            </a:r>
          </a:p>
          <a:p>
            <a:pPr lvl="1"/>
            <a:r>
              <a:rPr lang="en-US" dirty="0"/>
              <a:t>Write here subtitle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Write here text</a:t>
            </a:r>
          </a:p>
          <a:p>
            <a:pPr lvl="3"/>
            <a:r>
              <a:rPr lang="en-US" dirty="0"/>
              <a:t>Write here text</a:t>
            </a:r>
          </a:p>
          <a:p>
            <a:pPr lvl="4"/>
            <a:r>
              <a:rPr lang="en-US" dirty="0"/>
              <a:t>Write here text </a:t>
            </a: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681687" y="6095222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803" b="0">
                <a:solidFill>
                  <a:schemeClr val="tx1">
                    <a:alpha val="30000"/>
                  </a:schemeClr>
                </a:solidFill>
                <a:latin typeface="+mn-lt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hape 22"/>
          <p:cNvSpPr/>
          <p:nvPr userDrawn="1"/>
        </p:nvSpPr>
        <p:spPr>
          <a:xfrm>
            <a:off x="761176" y="6003985"/>
            <a:ext cx="354756" cy="409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noFill/>
          <a:ln w="6350">
            <a:solidFill>
              <a:schemeClr val="tx1">
                <a:alpha val="15000"/>
              </a:schemeClr>
            </a:solidFill>
            <a:miter lim="400000"/>
          </a:ln>
        </p:spPr>
        <p:txBody>
          <a:bodyPr lIns="45719" rIns="45719" anchor="ctr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10" r:id="rId2"/>
    <p:sldLayoutId id="2147484011" r:id="rId3"/>
    <p:sldLayoutId id="2147484012" r:id="rId4"/>
    <p:sldLayoutId id="2147484020" r:id="rId5"/>
    <p:sldLayoutId id="2147484036" r:id="rId6"/>
    <p:sldLayoutId id="2147484025" r:id="rId7"/>
    <p:sldLayoutId id="2147484026" r:id="rId8"/>
    <p:sldLayoutId id="2147484027" r:id="rId9"/>
    <p:sldLayoutId id="2147484014" r:id="rId10"/>
    <p:sldLayoutId id="2147484008" r:id="rId11"/>
    <p:sldLayoutId id="2147484037" r:id="rId12"/>
    <p:sldLayoutId id="2147484038" r:id="rId13"/>
    <p:sldLayoutId id="2147484015" r:id="rId14"/>
    <p:sldLayoutId id="2147484013" r:id="rId15"/>
    <p:sldLayoutId id="2147484063" r:id="rId16"/>
    <p:sldLayoutId id="2147484052" r:id="rId17"/>
    <p:sldLayoutId id="2147484054" r:id="rId18"/>
    <p:sldLayoutId id="2147484055" r:id="rId19"/>
    <p:sldLayoutId id="2147484053" r:id="rId20"/>
    <p:sldLayoutId id="2147484009" r:id="rId21"/>
    <p:sldLayoutId id="2147484021" r:id="rId22"/>
    <p:sldLayoutId id="2147484032" r:id="rId23"/>
    <p:sldLayoutId id="2147484033" r:id="rId24"/>
    <p:sldLayoutId id="2147484044" r:id="rId25"/>
    <p:sldLayoutId id="2147484034" r:id="rId26"/>
    <p:sldLayoutId id="2147484023" r:id="rId27"/>
    <p:sldLayoutId id="2147484041" r:id="rId28"/>
    <p:sldLayoutId id="2147484043" r:id="rId29"/>
    <p:sldLayoutId id="2147484042" r:id="rId30"/>
    <p:sldLayoutId id="2147484035" r:id="rId31"/>
    <p:sldLayoutId id="2147484030" r:id="rId32"/>
    <p:sldLayoutId id="2147484031" r:id="rId33"/>
    <p:sldLayoutId id="2147484024" r:id="rId34"/>
    <p:sldLayoutId id="2147484028" r:id="rId35"/>
    <p:sldLayoutId id="2147484039" r:id="rId36"/>
    <p:sldLayoutId id="2147484040" r:id="rId37"/>
    <p:sldLayoutId id="2147484075" r:id="rId38"/>
    <p:sldLayoutId id="2147484077" r:id="rId39"/>
    <p:sldLayoutId id="2147484079" r:id="rId40"/>
    <p:sldLayoutId id="2147484076" r:id="rId41"/>
    <p:sldLayoutId id="2147484078" r:id="rId42"/>
    <p:sldLayoutId id="2147484046" r:id="rId43"/>
    <p:sldLayoutId id="2147484016" r:id="rId44"/>
    <p:sldLayoutId id="2147484017" r:id="rId45"/>
    <p:sldLayoutId id="2147484018" r:id="rId46"/>
    <p:sldLayoutId id="2147484019" r:id="rId47"/>
    <p:sldLayoutId id="2147484022" r:id="rId48"/>
    <p:sldLayoutId id="2147484029" r:id="rId49"/>
    <p:sldLayoutId id="2147484073" r:id="rId50"/>
    <p:sldLayoutId id="2147484082" r:id="rId51"/>
    <p:sldLayoutId id="2147484083" r:id="rId52"/>
  </p:sldLayoutIdLst>
  <p:hf hdr="0" ftr="0" dt="0"/>
  <p:txStyles>
    <p:titleStyle>
      <a:lvl1pPr algn="ctr" defTabSz="914318" rtl="0" eaLnBrk="1" latinLnBrk="0" hangingPunct="1">
        <a:lnSpc>
          <a:spcPct val="80000"/>
        </a:lnSpc>
        <a:spcBef>
          <a:spcPct val="0"/>
        </a:spcBef>
        <a:buNone/>
        <a:defRPr sz="2800" kern="1200" spc="-1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18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14" orient="horz" pos="288">
          <p15:clr>
            <a:srgbClr val="F26B43"/>
          </p15:clr>
        </p15:guide>
        <p15:guide id="27" orient="horz" pos="4032">
          <p15:clr>
            <a:srgbClr val="F26B43"/>
          </p15:clr>
        </p15:guide>
        <p15:guide id="28" pos="480">
          <p15:clr>
            <a:srgbClr val="F26B43"/>
          </p15:clr>
        </p15:guide>
        <p15:guide id="29" pos="7200">
          <p15:clr>
            <a:srgbClr val="F26B43"/>
          </p15:clr>
        </p15:guide>
        <p15:guide id="39" pos="3385">
          <p15:clr>
            <a:srgbClr val="F26B43"/>
          </p15:clr>
        </p15:guide>
        <p15:guide id="40" pos="4272">
          <p15:clr>
            <a:srgbClr val="F26B43"/>
          </p15:clr>
        </p15:guide>
        <p15:guide id="44">
          <p15:clr>
            <a:srgbClr val="F26B43"/>
          </p15:clr>
        </p15:guide>
        <p15:guide id="45" pos="7680">
          <p15:clr>
            <a:srgbClr val="F26B43"/>
          </p15:clr>
        </p15:guide>
        <p15:guide id="46" orient="horz">
          <p15:clr>
            <a:srgbClr val="F26B43"/>
          </p15:clr>
        </p15:guide>
        <p15:guide id="47" orient="horz" pos="4320">
          <p15:clr>
            <a:srgbClr val="F26B43"/>
          </p15:clr>
        </p15:guide>
        <p15:guide id="48" pos="1080">
          <p15:clr>
            <a:srgbClr val="F26B43"/>
          </p15:clr>
        </p15:guide>
        <p15:guide id="49" pos="6600">
          <p15:clr>
            <a:srgbClr val="F26B43"/>
          </p15:clr>
        </p15:guide>
        <p15:guide id="50" orient="horz" pos="3528">
          <p15:clr>
            <a:srgbClr val="F26B43"/>
          </p15:clr>
        </p15:guide>
        <p15:guide id="51" orient="horz" pos="7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.jf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180A7C7-D9DB-4216-B371-48819E785A71}"/>
              </a:ext>
            </a:extLst>
          </p:cNvPr>
          <p:cNvSpPr/>
          <p:nvPr/>
        </p:nvSpPr>
        <p:spPr>
          <a:xfrm>
            <a:off x="0" y="1497081"/>
            <a:ext cx="12191999" cy="2592319"/>
          </a:xfrm>
          <a:prstGeom prst="rect">
            <a:avLst/>
          </a:prstGeom>
          <a:solidFill>
            <a:srgbClr val="8F94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AD2BE6B-A0CA-462A-B413-914B07A79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2" y="5740335"/>
            <a:ext cx="3679478" cy="9420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B9D063-4C3A-478E-B7BA-FEC095A520D3}"/>
              </a:ext>
            </a:extLst>
          </p:cNvPr>
          <p:cNvSpPr txBox="1"/>
          <p:nvPr/>
        </p:nvSpPr>
        <p:spPr>
          <a:xfrm>
            <a:off x="5951349" y="1772752"/>
            <a:ext cx="5982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Ground Water Cooling for Modern Particle Accelerators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627A0B-B3EB-494E-893D-23895BA35ADA}"/>
              </a:ext>
            </a:extLst>
          </p:cNvPr>
          <p:cNvSpPr txBox="1"/>
          <p:nvPr/>
        </p:nvSpPr>
        <p:spPr>
          <a:xfrm>
            <a:off x="5951349" y="3012141"/>
            <a:ext cx="5982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400" b="1" dirty="0">
                <a:solidFill>
                  <a:srgbClr val="0030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ALISON COOPER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E752AF-DFCC-4677-A3B0-80867311412C}"/>
              </a:ext>
            </a:extLst>
          </p:cNvPr>
          <p:cNvCxnSpPr/>
          <p:nvPr/>
        </p:nvCxnSpPr>
        <p:spPr>
          <a:xfrm>
            <a:off x="6313118" y="3003882"/>
            <a:ext cx="5878882" cy="0"/>
          </a:xfrm>
          <a:prstGeom prst="line">
            <a:avLst/>
          </a:prstGeom>
          <a:ln>
            <a:solidFill>
              <a:srgbClr val="0030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Placeholder 5" descr="A group of workers at a construction site&#10;&#10;Description automatically generated with low confidence">
            <a:extLst>
              <a:ext uri="{FF2B5EF4-FFF2-40B4-BE49-F238E27FC236}">
                <a16:creationId xmlns:a16="http://schemas.microsoft.com/office/drawing/2014/main" id="{68D452B0-8B69-4F2E-844E-1B7753DB306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18" b="27018"/>
          <a:stretch>
            <a:fillRect/>
          </a:stretch>
        </p:blipFill>
        <p:spPr>
          <a:xfrm>
            <a:off x="-1" y="0"/>
            <a:ext cx="11189585" cy="6858000"/>
          </a:xfrm>
        </p:spPr>
      </p:pic>
    </p:spTree>
    <p:extLst>
      <p:ext uri="{BB962C8B-B14F-4D97-AF65-F5344CB8AC3E}">
        <p14:creationId xmlns:p14="http://schemas.microsoft.com/office/powerpoint/2010/main" val="173758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B286925-DA95-44CA-BBEC-E321A3400E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323" b="67295"/>
          <a:stretch/>
        </p:blipFill>
        <p:spPr>
          <a:xfrm>
            <a:off x="-333040" y="5722892"/>
            <a:ext cx="3286539" cy="11351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B932E6-3546-410C-8EF3-D10BF78452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323" b="67295"/>
          <a:stretch/>
        </p:blipFill>
        <p:spPr>
          <a:xfrm>
            <a:off x="-456255" y="0"/>
            <a:ext cx="3286539" cy="1337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5999" y="2029376"/>
            <a:ext cx="5675087" cy="2585323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 to 2008, we abstracted water from the Bridgewater Canal to cool our accelerator systems, but have since moved to closed-circuit chiller systems to reduce dredging and system maintenance impacts.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95999" y="1937043"/>
            <a:ext cx="691243" cy="0"/>
          </a:xfrm>
          <a:prstGeom prst="line">
            <a:avLst/>
          </a:prstGeom>
          <a:ln w="25400">
            <a:solidFill>
              <a:srgbClr val="1D46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60B1289-00D9-4770-9FB7-C86D8D719D52}"/>
              </a:ext>
            </a:extLst>
          </p:cNvPr>
          <p:cNvSpPr/>
          <p:nvPr/>
        </p:nvSpPr>
        <p:spPr>
          <a:xfrm>
            <a:off x="0" y="5773508"/>
            <a:ext cx="12192001" cy="1084492"/>
          </a:xfrm>
          <a:prstGeom prst="rect">
            <a:avLst/>
          </a:prstGeom>
          <a:solidFill>
            <a:srgbClr val="8F94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E2E9EF7-0C53-4D0D-BE4C-652B08200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87" y="6010393"/>
            <a:ext cx="2385267" cy="61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Placeholder 7" descr="A picture containing water, outdoor, sky, river&#10;&#10;Description automatically generated">
            <a:extLst>
              <a:ext uri="{FF2B5EF4-FFF2-40B4-BE49-F238E27FC236}">
                <a16:creationId xmlns:a16="http://schemas.microsoft.com/office/drawing/2014/main" id="{0340149D-D8FA-495C-9C5E-C1A821BDD8D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" r="2982"/>
          <a:stretch>
            <a:fillRect/>
          </a:stretch>
        </p:blipFill>
        <p:spPr>
          <a:xfrm>
            <a:off x="7620" y="1570340"/>
            <a:ext cx="4945550" cy="3915661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472879C-5ADC-4B77-9D5F-1CA8DB632024}"/>
              </a:ext>
            </a:extLst>
          </p:cNvPr>
          <p:cNvSpPr txBox="1"/>
          <p:nvPr/>
        </p:nvSpPr>
        <p:spPr>
          <a:xfrm>
            <a:off x="5977163" y="1052840"/>
            <a:ext cx="35141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5400" dirty="0">
                <a:solidFill>
                  <a:srgbClr val="2E4CC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133747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5E28C2B-CDCB-4A02-BBAB-1BEE791421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-1436914"/>
            <a:ext cx="3286539" cy="82949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493B8080-8A47-4B0D-B6CF-2F019BF86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18" y="21676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CAF6BFE-9C99-45DE-A777-8E430F688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43" y="6034724"/>
            <a:ext cx="2499878" cy="6430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CF64A70-0C01-4B3C-947C-AB56E685F8BE}"/>
              </a:ext>
            </a:extLst>
          </p:cNvPr>
          <p:cNvSpPr txBox="1"/>
          <p:nvPr/>
        </p:nvSpPr>
        <p:spPr>
          <a:xfrm>
            <a:off x="276009" y="1170971"/>
            <a:ext cx="544826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Envireau Water Ltd completed a groundwater cooling feasibility and modelling study for a potential 2MW scheme to support cooling of ASTeC’s RTFs, which anticipated a reduced electricity consumption by ~ 4000 MWh̄ ¹ (&gt;£600k / year).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B27F06-3771-4EEE-94BB-63E4EDC66D43}"/>
              </a:ext>
            </a:extLst>
          </p:cNvPr>
          <p:cNvSpPr txBox="1"/>
          <p:nvPr/>
        </p:nvSpPr>
        <p:spPr>
          <a:xfrm>
            <a:off x="230143" y="140990"/>
            <a:ext cx="6601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5400" dirty="0">
                <a:solidFill>
                  <a:srgbClr val="2E4CC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2017 Investigation </a:t>
            </a:r>
          </a:p>
        </p:txBody>
      </p:sp>
      <p:pic>
        <p:nvPicPr>
          <p:cNvPr id="24" name="Picture Placeholder 23" descr="Map&#10;&#10;Description automatically generated">
            <a:extLst>
              <a:ext uri="{FF2B5EF4-FFF2-40B4-BE49-F238E27FC236}">
                <a16:creationId xmlns:a16="http://schemas.microsoft.com/office/drawing/2014/main" id="{B23A72EB-0450-4A1A-AF56-E786579A946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" r="4872"/>
          <a:stretch>
            <a:fillRect/>
          </a:stretch>
        </p:blipFill>
        <p:spPr>
          <a:xfrm>
            <a:off x="5587220" y="-293906"/>
            <a:ext cx="7546007" cy="75460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703CAB-AF88-48A7-88EB-5AA6B6BF033F}"/>
              </a:ext>
            </a:extLst>
          </p:cNvPr>
          <p:cNvSpPr/>
          <p:nvPr/>
        </p:nvSpPr>
        <p:spPr>
          <a:xfrm flipV="1">
            <a:off x="1" y="1018601"/>
            <a:ext cx="12191999" cy="45719"/>
          </a:xfrm>
          <a:prstGeom prst="rect">
            <a:avLst/>
          </a:prstGeom>
          <a:solidFill>
            <a:srgbClr val="002D91"/>
          </a:solidFill>
          <a:ln>
            <a:solidFill>
              <a:srgbClr val="002D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965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FFA7534-7AA0-42F9-8D34-8B9B67AC6D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6857" y="-1436914"/>
            <a:ext cx="3286539" cy="82949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Placeholder 10" descr="A group of workers at a construction site&#10;&#10;Description automatically generated with low confidence">
            <a:extLst>
              <a:ext uri="{FF2B5EF4-FFF2-40B4-BE49-F238E27FC236}">
                <a16:creationId xmlns:a16="http://schemas.microsoft.com/office/drawing/2014/main" id="{C85A197C-CEE3-458A-A0D0-30F23EB8BE6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8" r="-2" b="11474"/>
          <a:stretch/>
        </p:blipFill>
        <p:spPr>
          <a:xfrm>
            <a:off x="-471714" y="-10968"/>
            <a:ext cx="6686533" cy="6868968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BA65388B-4DE1-1080-7B20-CB60FFE0E2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81687" y="6095222"/>
            <a:ext cx="513735" cy="22716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8D877B3-D348-4611-9BDB-C5374591D951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 dirty="0"/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70E4557E-33B1-440E-B581-7E6A3F9BAF2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81687" y="6095222"/>
            <a:ext cx="513735" cy="227164"/>
          </a:xfrm>
        </p:spPr>
        <p:txBody>
          <a:bodyPr/>
          <a:lstStyle/>
          <a:p>
            <a:pPr>
              <a:spcAft>
                <a:spcPts val="600"/>
              </a:spcAft>
            </a:pPr>
            <a:fld id="{D8D877B3-D348-4611-9BDB-C5374591D951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D85AFD-EA74-4EFC-B017-6A1DFB6AC5FF}"/>
              </a:ext>
            </a:extLst>
          </p:cNvPr>
          <p:cNvSpPr txBox="1"/>
          <p:nvPr/>
        </p:nvSpPr>
        <p:spPr>
          <a:xfrm>
            <a:off x="6096000" y="112275"/>
            <a:ext cx="6601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5400" dirty="0">
                <a:solidFill>
                  <a:srgbClr val="2E4CC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Trial Borehole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1B3E9A-9982-4524-9F9D-3E322F43CD04}"/>
              </a:ext>
            </a:extLst>
          </p:cNvPr>
          <p:cNvSpPr/>
          <p:nvPr/>
        </p:nvSpPr>
        <p:spPr>
          <a:xfrm flipV="1">
            <a:off x="1" y="1018601"/>
            <a:ext cx="12191999" cy="45719"/>
          </a:xfrm>
          <a:prstGeom prst="rect">
            <a:avLst/>
          </a:prstGeom>
          <a:solidFill>
            <a:srgbClr val="002D91"/>
          </a:solidFill>
          <a:ln>
            <a:solidFill>
              <a:srgbClr val="002D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64C1CE-30FC-456B-9856-D2BD6BA9BFCE}"/>
              </a:ext>
            </a:extLst>
          </p:cNvPr>
          <p:cNvSpPr txBox="1"/>
          <p:nvPr/>
        </p:nvSpPr>
        <p:spPr>
          <a:xfrm>
            <a:off x="6214819" y="1201550"/>
            <a:ext cx="5448260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investigation, involving one trial abstraction borehole and subsequent modelling, confirmed a feasible cooling capacity of 1.6-2MW at 173m3/hour (48l/s).</a:t>
            </a:r>
          </a:p>
          <a:p>
            <a:pPr>
              <a:spcAft>
                <a:spcPts val="1200"/>
              </a:spcAft>
            </a:pP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scheme also confirmed a fixed temperature differential of 10°C and abstraction temperature rise of ~2.3°C using two (2) abstraction boreholes and six (6) recharge boreholes.</a:t>
            </a:r>
          </a:p>
        </p:txBody>
      </p:sp>
    </p:spTree>
    <p:extLst>
      <p:ext uri="{BB962C8B-B14F-4D97-AF65-F5344CB8AC3E}">
        <p14:creationId xmlns:p14="http://schemas.microsoft.com/office/powerpoint/2010/main" val="2423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website&#10;&#10;Description automatically generated">
            <a:extLst>
              <a:ext uri="{FF2B5EF4-FFF2-40B4-BE49-F238E27FC236}">
                <a16:creationId xmlns:a16="http://schemas.microsoft.com/office/drawing/2014/main" id="{536AF734-42D4-4CB2-939F-CA40F6731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8" r="20098"/>
          <a:stretch/>
        </p:blipFill>
        <p:spPr>
          <a:xfrm>
            <a:off x="6307691" y="1036432"/>
            <a:ext cx="2695657" cy="38113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8978A99-E7D5-4A93-A937-CFD1DA6BC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541" y="903995"/>
            <a:ext cx="3108246" cy="4773045"/>
          </a:xfrm>
          <a:prstGeom prst="rect">
            <a:avLst/>
          </a:prstGeo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A30A1E86-D7DF-40E2-8B53-806AE4E1908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5" r="23095"/>
          <a:stretch>
            <a:fillRect/>
          </a:stretch>
        </p:blipFill>
        <p:spPr>
          <a:xfrm>
            <a:off x="252687" y="1040458"/>
            <a:ext cx="2941766" cy="3405677"/>
          </a:xfr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7CBCDE6-F2BF-477F-83CF-AC1AFEA255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-1436914"/>
            <a:ext cx="3286539" cy="82949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Placeholder 11" descr="Shape&#10;&#10;Description automatically generated">
            <a:extLst>
              <a:ext uri="{FF2B5EF4-FFF2-40B4-BE49-F238E27FC236}">
                <a16:creationId xmlns:a16="http://schemas.microsoft.com/office/drawing/2014/main" id="{C684DA4A-E1E0-4F81-8574-6EFAC2C33A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" r="17993" b="-258"/>
          <a:stretch/>
        </p:blipFill>
        <p:spPr>
          <a:xfrm>
            <a:off x="9195795" y="1026140"/>
            <a:ext cx="2749080" cy="3368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93D0ECAD-E4E6-43DE-9F52-D2096980C463}"/>
              </a:ext>
            </a:extLst>
          </p:cNvPr>
          <p:cNvSpPr/>
          <p:nvPr/>
        </p:nvSpPr>
        <p:spPr>
          <a:xfrm>
            <a:off x="-1" y="5848966"/>
            <a:ext cx="12192001" cy="1084492"/>
          </a:xfrm>
          <a:prstGeom prst="rect">
            <a:avLst/>
          </a:prstGeom>
          <a:solidFill>
            <a:srgbClr val="8F94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B6A287-FF22-433E-9818-E03EC04D1703}"/>
              </a:ext>
            </a:extLst>
          </p:cNvPr>
          <p:cNvSpPr/>
          <p:nvPr/>
        </p:nvSpPr>
        <p:spPr>
          <a:xfrm>
            <a:off x="9187536" y="4121759"/>
            <a:ext cx="2757339" cy="155528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Supports reduction of STFC Scope 2 Emission goals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334B76-DE88-443A-8FB9-0740872BF182}"/>
              </a:ext>
            </a:extLst>
          </p:cNvPr>
          <p:cNvSpPr/>
          <p:nvPr/>
        </p:nvSpPr>
        <p:spPr>
          <a:xfrm>
            <a:off x="252687" y="4121760"/>
            <a:ext cx="2941766" cy="156480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Reduced electricity costs/consumption (refrigerant/chillers), maintenance, leaks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0C605C6-5163-42E3-8461-EC0DA1BA11D2}"/>
              </a:ext>
            </a:extLst>
          </p:cNvPr>
          <p:cNvSpPr/>
          <p:nvPr/>
        </p:nvSpPr>
        <p:spPr>
          <a:xfrm>
            <a:off x="3364783" y="4133911"/>
            <a:ext cx="2757149" cy="156480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5000"/>
              </a:lnSpc>
              <a:spcAft>
                <a:spcPts val="8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Efficient/stable cooling source for 24h operations - using heat exchangers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7CE98C-1CF7-497E-96CF-20C29B4B91E2}"/>
              </a:ext>
            </a:extLst>
          </p:cNvPr>
          <p:cNvSpPr txBox="1"/>
          <p:nvPr/>
        </p:nvSpPr>
        <p:spPr>
          <a:xfrm>
            <a:off x="172419" y="74921"/>
            <a:ext cx="24881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5400" dirty="0">
                <a:solidFill>
                  <a:srgbClr val="2E4CC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Benefits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B353E8A-91B1-4D10-8D21-EDE98E718EE9}"/>
              </a:ext>
            </a:extLst>
          </p:cNvPr>
          <p:cNvSpPr/>
          <p:nvPr/>
        </p:nvSpPr>
        <p:spPr>
          <a:xfrm>
            <a:off x="7103524" y="5072216"/>
            <a:ext cx="1055864" cy="175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5" name="Picture 4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334E7E6-2DE6-413C-A111-84C84E0705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87" y="6037134"/>
            <a:ext cx="2385267" cy="61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08D7528-0488-4DCA-81B1-2FEA1182213A}"/>
              </a:ext>
            </a:extLst>
          </p:cNvPr>
          <p:cNvSpPr/>
          <p:nvPr/>
        </p:nvSpPr>
        <p:spPr>
          <a:xfrm>
            <a:off x="6307692" y="4126172"/>
            <a:ext cx="2695657" cy="155528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Reduced carbon footprint and physical footprint for to chiller systems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FC1E618-D765-49EA-BB2F-193FD676E313}"/>
              </a:ext>
            </a:extLst>
          </p:cNvPr>
          <p:cNvSpPr/>
          <p:nvPr/>
        </p:nvSpPr>
        <p:spPr>
          <a:xfrm flipV="1">
            <a:off x="1" y="1018601"/>
            <a:ext cx="12191999" cy="45719"/>
          </a:xfrm>
          <a:prstGeom prst="rect">
            <a:avLst/>
          </a:prstGeom>
          <a:solidFill>
            <a:srgbClr val="002D91"/>
          </a:solidFill>
          <a:ln>
            <a:solidFill>
              <a:srgbClr val="002D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998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indoor&#10;&#10;Description automatically generated">
            <a:extLst>
              <a:ext uri="{FF2B5EF4-FFF2-40B4-BE49-F238E27FC236}">
                <a16:creationId xmlns:a16="http://schemas.microsoft.com/office/drawing/2014/main" id="{FCA17A94-5425-41E1-85A5-F229340A85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" r="30105" b="-129"/>
          <a:stretch/>
        </p:blipFill>
        <p:spPr>
          <a:xfrm>
            <a:off x="6530859" y="1064320"/>
            <a:ext cx="2654449" cy="30976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280A29-A1E3-4AEE-AC64-76F9BA08C9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3522667" y="1064320"/>
            <a:ext cx="2834785" cy="3076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Placeholder 6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21E32B67-01E6-4BA6-83EA-2169BE4DD49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9" r="13609"/>
          <a:stretch>
            <a:fillRect/>
          </a:stretch>
        </p:blipFill>
        <p:spPr>
          <a:xfrm>
            <a:off x="243481" y="1064320"/>
            <a:ext cx="3091148" cy="3974741"/>
          </a:xfr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7CBCDE6-F2BF-477F-83CF-AC1AFEA255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-1436914"/>
            <a:ext cx="3286539" cy="82949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93D0ECAD-E4E6-43DE-9F52-D2096980C463}"/>
              </a:ext>
            </a:extLst>
          </p:cNvPr>
          <p:cNvSpPr/>
          <p:nvPr/>
        </p:nvSpPr>
        <p:spPr>
          <a:xfrm>
            <a:off x="-1" y="5848966"/>
            <a:ext cx="12192001" cy="1084492"/>
          </a:xfrm>
          <a:prstGeom prst="rect">
            <a:avLst/>
          </a:prstGeom>
          <a:solidFill>
            <a:srgbClr val="8F94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334B76-DE88-443A-8FB9-0740872BF182}"/>
              </a:ext>
            </a:extLst>
          </p:cNvPr>
          <p:cNvSpPr/>
          <p:nvPr/>
        </p:nvSpPr>
        <p:spPr>
          <a:xfrm>
            <a:off x="243481" y="4150659"/>
            <a:ext cx="3091148" cy="153590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000">
              <a:lnSpc>
                <a:spcPct val="105000"/>
              </a:lnSpc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Finding suitable recharge point locations  due to access (i.e. railway bridges)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0C605C6-5163-42E3-8461-EC0DA1BA11D2}"/>
              </a:ext>
            </a:extLst>
          </p:cNvPr>
          <p:cNvSpPr/>
          <p:nvPr/>
        </p:nvSpPr>
        <p:spPr>
          <a:xfrm>
            <a:off x="3522667" y="4141132"/>
            <a:ext cx="2834785" cy="153590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000" lvl="0">
              <a:lnSpc>
                <a:spcPct val="105000"/>
              </a:lnSpc>
              <a:spcAft>
                <a:spcPts val="8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Temperature increases of ~2.3°C, between years 2-6, equalizing at year 14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7CE98C-1CF7-497E-96CF-20C29B4B91E2}"/>
              </a:ext>
            </a:extLst>
          </p:cNvPr>
          <p:cNvSpPr txBox="1"/>
          <p:nvPr/>
        </p:nvSpPr>
        <p:spPr>
          <a:xfrm>
            <a:off x="116904" y="140990"/>
            <a:ext cx="37198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5400" dirty="0">
                <a:solidFill>
                  <a:srgbClr val="2E4CC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Downsides…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B353E8A-91B1-4D10-8D21-EDE98E718EE9}"/>
              </a:ext>
            </a:extLst>
          </p:cNvPr>
          <p:cNvSpPr/>
          <p:nvPr/>
        </p:nvSpPr>
        <p:spPr>
          <a:xfrm>
            <a:off x="7103524" y="5072216"/>
            <a:ext cx="1055864" cy="175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5" name="Picture 4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334E7E6-2DE6-413C-A111-84C84E0705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87" y="6037134"/>
            <a:ext cx="2385267" cy="61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Placeholder 9" descr="Chart, line chart&#10;&#10;Description automatically generated">
            <a:extLst>
              <a:ext uri="{FF2B5EF4-FFF2-40B4-BE49-F238E27FC236}">
                <a16:creationId xmlns:a16="http://schemas.microsoft.com/office/drawing/2014/main" id="{ADEFB2FE-12BA-404F-BDF7-AAF10A49E3D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" t="6425" r="627"/>
          <a:stretch/>
        </p:blipFill>
        <p:spPr>
          <a:xfrm>
            <a:off x="9364141" y="1018601"/>
            <a:ext cx="2654450" cy="33114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B6A287-FF22-433E-9818-E03EC04D1703}"/>
              </a:ext>
            </a:extLst>
          </p:cNvPr>
          <p:cNvSpPr/>
          <p:nvPr/>
        </p:nvSpPr>
        <p:spPr>
          <a:xfrm>
            <a:off x="9364141" y="4141132"/>
            <a:ext cx="2654450" cy="153590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000">
              <a:lnSpc>
                <a:spcPct val="105000"/>
              </a:lnSpc>
              <a:spcAft>
                <a:spcPts val="8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Finite resource – could affect other systems (i.e. Vanguard house)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A5C5C8-DCB6-4AD9-A1FE-C40B1434ED6D}"/>
              </a:ext>
            </a:extLst>
          </p:cNvPr>
          <p:cNvSpPr/>
          <p:nvPr/>
        </p:nvSpPr>
        <p:spPr>
          <a:xfrm>
            <a:off x="6536284" y="4150658"/>
            <a:ext cx="2654450" cy="152638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000">
              <a:lnSpc>
                <a:spcPct val="105000"/>
              </a:lnSpc>
              <a:spcAft>
                <a:spcPts val="8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Expensive materials to resist corrosion and clogging from iron/manganese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0E095-6D64-4D5F-8019-A7DD807C2410}"/>
              </a:ext>
            </a:extLst>
          </p:cNvPr>
          <p:cNvSpPr/>
          <p:nvPr/>
        </p:nvSpPr>
        <p:spPr>
          <a:xfrm flipV="1">
            <a:off x="1" y="1018601"/>
            <a:ext cx="12191999" cy="45719"/>
          </a:xfrm>
          <a:prstGeom prst="rect">
            <a:avLst/>
          </a:prstGeom>
          <a:solidFill>
            <a:srgbClr val="002D91"/>
          </a:solidFill>
          <a:ln>
            <a:solidFill>
              <a:srgbClr val="002D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837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light bulbs&#10;&#10;Description automatically generated with medium confidence">
            <a:extLst>
              <a:ext uri="{FF2B5EF4-FFF2-40B4-BE49-F238E27FC236}">
                <a16:creationId xmlns:a16="http://schemas.microsoft.com/office/drawing/2014/main" id="{10465D43-9938-4583-88CC-EAFE1DC2D8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E271D0C-6A10-4986-83AF-039FB56ABCF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85000"/>
                </a:schemeClr>
              </a:gs>
              <a:gs pos="100000">
                <a:schemeClr val="accent1">
                  <a:lumMod val="75000"/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280046-9AE3-4F27-BA28-FF47F2054865}"/>
              </a:ext>
            </a:extLst>
          </p:cNvPr>
          <p:cNvSpPr/>
          <p:nvPr/>
        </p:nvSpPr>
        <p:spPr>
          <a:xfrm>
            <a:off x="0" y="5773508"/>
            <a:ext cx="12192001" cy="1084492"/>
          </a:xfrm>
          <a:prstGeom prst="rect">
            <a:avLst/>
          </a:prstGeom>
          <a:solidFill>
            <a:srgbClr val="8F94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0F9D690-A38E-4330-AE60-FCEEF77C8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87" y="6010393"/>
            <a:ext cx="2385267" cy="61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3D52F0D-D1C8-442E-8EDD-63E16C973C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323"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913D8C-96F3-4825-94AB-BFF33AD42FD4}"/>
              </a:ext>
            </a:extLst>
          </p:cNvPr>
          <p:cNvSpPr txBox="1"/>
          <p:nvPr/>
        </p:nvSpPr>
        <p:spPr>
          <a:xfrm>
            <a:off x="252687" y="2508520"/>
            <a:ext cx="27315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4000"/>
            <a:r>
              <a:rPr lang="en-GB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Discussion</a:t>
            </a:r>
            <a:endParaRPr lang="en-US" sz="4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1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&amp;D-Powerpoint Template_16x9">
  <a:themeElements>
    <a:clrScheme name="Passangers">
      <a:dk1>
        <a:srgbClr val="000000"/>
      </a:dk1>
      <a:lt1>
        <a:srgbClr val="FFFFFF"/>
      </a:lt1>
      <a:dk2>
        <a:srgbClr val="0420AC"/>
      </a:dk2>
      <a:lt2>
        <a:srgbClr val="EAEAEA"/>
      </a:lt2>
      <a:accent1>
        <a:srgbClr val="1D46F3"/>
      </a:accent1>
      <a:accent2>
        <a:srgbClr val="FF5757"/>
      </a:accent2>
      <a:accent3>
        <a:srgbClr val="C9D2FD"/>
      </a:accent3>
      <a:accent4>
        <a:srgbClr val="5E78FA"/>
      </a:accent4>
      <a:accent5>
        <a:srgbClr val="0420AB"/>
      </a:accent5>
      <a:accent6>
        <a:srgbClr val="021572"/>
      </a:accent6>
      <a:hlink>
        <a:srgbClr val="FF5757"/>
      </a:hlink>
      <a:folHlink>
        <a:srgbClr val="BFBFBF"/>
      </a:folHlink>
    </a:clrScheme>
    <a:fontScheme name="Montserrat_OpenSans">
      <a:majorFont>
        <a:latin typeface="Montserrat-Bold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Passanges-Powerpoint Template</Template>
  <TotalTime>2247</TotalTime>
  <Words>259</Words>
  <Application>Microsoft Office PowerPoint</Application>
  <PresentationFormat>Widescreen</PresentationFormat>
  <Paragraphs>23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Montserrat-Bold</vt:lpstr>
      <vt:lpstr>Open Sans</vt:lpstr>
      <vt:lpstr>Source Sans Pro</vt:lpstr>
      <vt:lpstr>B&amp;D-Powerpoint Template_16x9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Dublin_Design</dc:creator>
  <cp:lastModifiedBy>Cooper, Alison (STFC,DL,AST)</cp:lastModifiedBy>
  <cp:revision>133</cp:revision>
  <cp:lastPrinted>2016-12-01T04:37:07Z</cp:lastPrinted>
  <dcterms:created xsi:type="dcterms:W3CDTF">2016-11-26T09:51:01Z</dcterms:created>
  <dcterms:modified xsi:type="dcterms:W3CDTF">2022-12-01T13:19:51Z</dcterms:modified>
</cp:coreProperties>
</file>