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DFFF-5668-4A80-BF09-97590E84E132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88B0-CBF7-4486-A843-32EC5813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66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DFFF-5668-4A80-BF09-97590E84E132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88B0-CBF7-4486-A843-32EC5813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30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DFFF-5668-4A80-BF09-97590E84E132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88B0-CBF7-4486-A843-32EC5813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511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DFFF-5668-4A80-BF09-97590E84E132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88B0-CBF7-4486-A843-32EC5813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862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DFFF-5668-4A80-BF09-97590E84E132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88B0-CBF7-4486-A843-32EC5813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884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DFFF-5668-4A80-BF09-97590E84E132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88B0-CBF7-4486-A843-32EC5813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03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DFFF-5668-4A80-BF09-97590E84E132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88B0-CBF7-4486-A843-32EC5813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700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DFFF-5668-4A80-BF09-97590E84E132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88B0-CBF7-4486-A843-32EC5813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74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DFFF-5668-4A80-BF09-97590E84E132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88B0-CBF7-4486-A843-32EC5813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704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DFFF-5668-4A80-BF09-97590E84E132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88B0-CBF7-4486-A843-32EC5813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431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DFFF-5668-4A80-BF09-97590E84E132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88B0-CBF7-4486-A843-32EC5813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767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1DFFF-5668-4A80-BF09-97590E84E132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588B0-CBF7-4486-A843-32EC5813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59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desy.de/event/35655/" TargetMode="External"/><Relationship Id="rId2" Type="http://schemas.openxmlformats.org/officeDocument/2006/relationships/hyperlink" Target="https://forms.office.com/r/QBwJjvna3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Sustainable Accelerator Workshop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Wrap-up session</a:t>
            </a:r>
          </a:p>
          <a:p>
            <a:r>
              <a:rPr lang="en-GB" dirty="0" smtClean="0"/>
              <a:t>Ben Shepherd</a:t>
            </a:r>
          </a:p>
          <a:p>
            <a:r>
              <a:rPr lang="en-GB" dirty="0" smtClean="0"/>
              <a:t>2 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8083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Had enough of this word yet?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779" y="1335741"/>
            <a:ext cx="6630442" cy="5331106"/>
          </a:xfrm>
        </p:spPr>
      </p:pic>
      <p:sp>
        <p:nvSpPr>
          <p:cNvPr id="5" name="TextBox 4"/>
          <p:cNvSpPr txBox="1"/>
          <p:nvPr/>
        </p:nvSpPr>
        <p:spPr>
          <a:xfrm>
            <a:off x="10991787" y="6382871"/>
            <a:ext cx="1062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 smtClean="0"/>
              <a:t>xkcd.com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025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to focus efforts with limited resources?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Manufacturing</a:t>
            </a:r>
          </a:p>
          <a:p>
            <a:pPr lvl="1"/>
            <a:r>
              <a:rPr lang="en-GB" dirty="0" smtClean="0"/>
              <a:t>Sometimes hard to get data</a:t>
            </a:r>
          </a:p>
          <a:p>
            <a:pPr lvl="1"/>
            <a:r>
              <a:rPr lang="en-GB" dirty="0" smtClean="0"/>
              <a:t>Conflicting numbers</a:t>
            </a:r>
          </a:p>
          <a:p>
            <a:pPr lvl="1"/>
            <a:r>
              <a:rPr lang="en-GB" dirty="0" smtClean="0"/>
              <a:t>Can we influence manufacturers to change sources?</a:t>
            </a:r>
          </a:p>
          <a:p>
            <a:r>
              <a:rPr lang="en-GB" dirty="0" smtClean="0"/>
              <a:t>Operation</a:t>
            </a:r>
          </a:p>
          <a:p>
            <a:pPr lvl="1"/>
            <a:r>
              <a:rPr lang="en-GB" dirty="0" smtClean="0"/>
              <a:t>Increase efficiency (but beware Jevons!)</a:t>
            </a:r>
          </a:p>
          <a:p>
            <a:pPr lvl="1"/>
            <a:r>
              <a:rPr lang="en-GB" dirty="0" smtClean="0"/>
              <a:t>How to baseline against greening grid?</a:t>
            </a:r>
          </a:p>
          <a:p>
            <a:r>
              <a:rPr lang="en-GB" dirty="0" smtClean="0"/>
              <a:t>Disposal</a:t>
            </a:r>
          </a:p>
          <a:p>
            <a:pPr lvl="1"/>
            <a:r>
              <a:rPr lang="en-GB" dirty="0" smtClean="0"/>
              <a:t>Don’t neglect it!</a:t>
            </a:r>
          </a:p>
          <a:p>
            <a:pPr lvl="1"/>
            <a:r>
              <a:rPr lang="en-GB" dirty="0" smtClean="0"/>
              <a:t>Means repair/replacement not just end of life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8121" y="3774141"/>
            <a:ext cx="3601718" cy="270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037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Notes from Hywel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/>
              <a:t>LCA</a:t>
            </a:r>
            <a:r>
              <a:rPr lang="en-GB" dirty="0"/>
              <a:t> principles used at different laboratories</a:t>
            </a:r>
          </a:p>
          <a:p>
            <a:r>
              <a:rPr lang="en-GB" dirty="0"/>
              <a:t>Policy on </a:t>
            </a:r>
            <a:r>
              <a:rPr lang="en-GB" b="1" dirty="0"/>
              <a:t>'science washing' </a:t>
            </a:r>
            <a:r>
              <a:rPr lang="en-GB" dirty="0"/>
              <a:t>- okay or not?</a:t>
            </a:r>
          </a:p>
          <a:p>
            <a:r>
              <a:rPr lang="en-GB" dirty="0"/>
              <a:t>Common </a:t>
            </a:r>
            <a:r>
              <a:rPr lang="en-GB" b="1" dirty="0"/>
              <a:t>standards </a:t>
            </a:r>
            <a:r>
              <a:rPr lang="en-GB" dirty="0"/>
              <a:t>and </a:t>
            </a:r>
            <a:r>
              <a:rPr lang="en-GB" b="1" dirty="0"/>
              <a:t>baselines</a:t>
            </a:r>
            <a:r>
              <a:rPr lang="en-GB" dirty="0"/>
              <a:t>, e.g. which sustainability and environmental standards</a:t>
            </a:r>
          </a:p>
          <a:p>
            <a:r>
              <a:rPr lang="en-GB" dirty="0"/>
              <a:t>Database on </a:t>
            </a:r>
            <a:r>
              <a:rPr lang="en-GB" b="1" dirty="0"/>
              <a:t>CO2 intensity of components </a:t>
            </a:r>
            <a:r>
              <a:rPr lang="en-GB" dirty="0"/>
              <a:t>- consideration of country-specific factors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err="1"/>
              <a:t>e.g</a:t>
            </a:r>
            <a:r>
              <a:rPr lang="en-GB" dirty="0"/>
              <a:t> carbon </a:t>
            </a:r>
            <a:r>
              <a:rPr lang="en-GB" dirty="0" smtClean="0"/>
              <a:t>intensity)</a:t>
            </a:r>
            <a:endParaRPr lang="en-GB" dirty="0"/>
          </a:p>
          <a:p>
            <a:r>
              <a:rPr lang="en-GB" dirty="0"/>
              <a:t>Principles of </a:t>
            </a:r>
            <a:r>
              <a:rPr lang="en-GB" b="1" dirty="0"/>
              <a:t>infrastructure lifespans </a:t>
            </a:r>
            <a:r>
              <a:rPr lang="en-GB" dirty="0"/>
              <a:t>- construction vs operation trade-off</a:t>
            </a:r>
          </a:p>
          <a:p>
            <a:r>
              <a:rPr lang="en-GB" dirty="0"/>
              <a:t>Need to explore </a:t>
            </a:r>
            <a:r>
              <a:rPr lang="en-GB" b="1" dirty="0"/>
              <a:t>decommissioning factors</a:t>
            </a:r>
            <a:r>
              <a:rPr lang="en-GB" dirty="0"/>
              <a:t>,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e.g</a:t>
            </a:r>
            <a:r>
              <a:rPr lang="en-GB" dirty="0"/>
              <a:t>. energy/CO2 cost, recycling methodologies, </a:t>
            </a:r>
            <a:r>
              <a:rPr lang="en-GB" dirty="0" err="1"/>
              <a:t>separability</a:t>
            </a:r>
            <a:r>
              <a:rPr lang="en-GB" dirty="0"/>
              <a:t> of components</a:t>
            </a:r>
          </a:p>
          <a:p>
            <a:r>
              <a:rPr lang="en-GB" dirty="0"/>
              <a:t>Develop a 'factsheet' on CO2 and energy usage</a:t>
            </a:r>
          </a:p>
          <a:p>
            <a:r>
              <a:rPr lang="en-GB" dirty="0"/>
              <a:t>Identification of </a:t>
            </a:r>
            <a:r>
              <a:rPr lang="en-GB" b="1" dirty="0"/>
              <a:t>key technologies </a:t>
            </a:r>
            <a:r>
              <a:rPr lang="en-GB" dirty="0"/>
              <a:t>- e.g. DC/DC, PM systems etc.</a:t>
            </a:r>
          </a:p>
          <a:p>
            <a:r>
              <a:rPr lang="en-GB" dirty="0"/>
              <a:t>Identify material types where </a:t>
            </a:r>
            <a:r>
              <a:rPr lang="en-GB" b="1" dirty="0"/>
              <a:t>common grades </a:t>
            </a:r>
            <a:r>
              <a:rPr lang="en-GB" dirty="0"/>
              <a:t>can be specified, e.g. aluminium grades</a:t>
            </a:r>
          </a:p>
          <a:p>
            <a:r>
              <a:rPr lang="en-GB" dirty="0"/>
              <a:t>Explore impact of radiation activation on component </a:t>
            </a:r>
            <a:r>
              <a:rPr lang="en-GB" b="1" dirty="0"/>
              <a:t>material choice </a:t>
            </a:r>
            <a:r>
              <a:rPr lang="en-GB" dirty="0"/>
              <a:t>and its disposal</a:t>
            </a:r>
          </a:p>
          <a:p>
            <a:r>
              <a:rPr lang="en-GB" dirty="0" smtClean="0"/>
              <a:t>Cost of </a:t>
            </a:r>
            <a:r>
              <a:rPr lang="en-GB" b="1" dirty="0" smtClean="0"/>
              <a:t>computing </a:t>
            </a:r>
            <a:r>
              <a:rPr lang="en-GB" dirty="0" smtClean="0"/>
              <a:t>and data infrastructure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408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events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Sustainable computing workshop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• 1-4pm, 5 and 6 December 2022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•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forms.office.com/r/QBwJjvna3W</a:t>
            </a:r>
            <a:endParaRPr lang="en-GB" dirty="0" smtClean="0"/>
          </a:p>
          <a:p>
            <a:r>
              <a:rPr lang="en-US" dirty="0" smtClean="0"/>
              <a:t>Workshop at DESY 6</a:t>
            </a:r>
            <a:r>
              <a:rPr lang="en-US" baseline="30000" dirty="0" smtClean="0"/>
              <a:t>th</a:t>
            </a:r>
            <a:r>
              <a:rPr lang="en-US" dirty="0" smtClean="0"/>
              <a:t>-8</a:t>
            </a:r>
            <a:r>
              <a:rPr lang="en-US" baseline="30000" dirty="0" smtClean="0"/>
              <a:t>th</a:t>
            </a:r>
            <a:r>
              <a:rPr lang="en-US" dirty="0" smtClean="0"/>
              <a:t> February 2023</a:t>
            </a:r>
          </a:p>
          <a:p>
            <a:pPr lvl="1"/>
            <a:r>
              <a:rPr lang="en-US" dirty="0" smtClean="0"/>
              <a:t>Critical Materials and Rare Earths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de-DE" u="sng" dirty="0" smtClean="0">
                <a:solidFill>
                  <a:schemeClr val="accent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https://</a:t>
            </a:r>
            <a:r>
              <a:rPr lang="de-DE" u="sng" dirty="0" smtClean="0">
                <a:solidFill>
                  <a:schemeClr val="accent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indico.desy.de</a:t>
            </a:r>
            <a:r>
              <a:rPr lang="de-DE" u="sng" dirty="0" smtClean="0">
                <a:solidFill>
                  <a:schemeClr val="accent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/</a:t>
            </a:r>
            <a:r>
              <a:rPr lang="de-DE" u="sng" dirty="0" smtClean="0">
                <a:solidFill>
                  <a:schemeClr val="accent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event</a:t>
            </a:r>
            <a:r>
              <a:rPr lang="de-DE" u="sng" dirty="0" smtClean="0">
                <a:solidFill>
                  <a:schemeClr val="accent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/35655/</a:t>
            </a:r>
            <a:r>
              <a:rPr lang="de-DE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lvl="1"/>
            <a:endParaRPr lang="de-DE" dirty="0"/>
          </a:p>
          <a:p>
            <a:r>
              <a:rPr lang="en-GB" dirty="0" smtClean="0"/>
              <a:t>Another Sustainable Accelerators Workshop??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27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239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Sustainable Accelerator Workshop</vt:lpstr>
      <vt:lpstr>Had enough of this word yet?</vt:lpstr>
      <vt:lpstr>Where to focus efforts with limited resources?</vt:lpstr>
      <vt:lpstr>Notes from Hywel</vt:lpstr>
      <vt:lpstr>More events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Accelerator Workshop</dc:title>
  <dc:creator>Shepherd, Ben (STFC,DL,AST)</dc:creator>
  <cp:lastModifiedBy>Shepherd, Ben (STFC,DL,AST)</cp:lastModifiedBy>
  <cp:revision>6</cp:revision>
  <dcterms:created xsi:type="dcterms:W3CDTF">2022-12-02T11:51:15Z</dcterms:created>
  <dcterms:modified xsi:type="dcterms:W3CDTF">2022-12-02T15:48:52Z</dcterms:modified>
</cp:coreProperties>
</file>