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1" r:id="rId2"/>
  </p:sldMasterIdLst>
  <p:notesMasterIdLst>
    <p:notesMasterId r:id="rId20"/>
  </p:notesMasterIdLst>
  <p:handoutMasterIdLst>
    <p:handoutMasterId r:id="rId21"/>
  </p:handoutMasterIdLst>
  <p:sldIdLst>
    <p:sldId id="356" r:id="rId3"/>
    <p:sldId id="323" r:id="rId4"/>
    <p:sldId id="257" r:id="rId5"/>
    <p:sldId id="324" r:id="rId6"/>
    <p:sldId id="259" r:id="rId7"/>
    <p:sldId id="260" r:id="rId8"/>
    <p:sldId id="265" r:id="rId9"/>
    <p:sldId id="349" r:id="rId10"/>
    <p:sldId id="266" r:id="rId11"/>
    <p:sldId id="348" r:id="rId12"/>
    <p:sldId id="357" r:id="rId13"/>
    <p:sldId id="353" r:id="rId14"/>
    <p:sldId id="358" r:id="rId15"/>
    <p:sldId id="359" r:id="rId16"/>
    <p:sldId id="343" r:id="rId17"/>
    <p:sldId id="354" r:id="rId18"/>
    <p:sldId id="355" r:id="rId19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39920E-AF51-41ED-B272-2DC886342544}" v="280" dt="2022-09-28T09:41:00.7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70" autoAdjust="0"/>
  </p:normalViewPr>
  <p:slideViewPr>
    <p:cSldViewPr>
      <p:cViewPr varScale="1">
        <p:scale>
          <a:sx n="107" d="100"/>
          <a:sy n="107" d="100"/>
        </p:scale>
        <p:origin x="38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cker, Mark (STFC,RAL,PPD)" userId="S::mark.tucker@stfc.ac.uk::869dda91-e86e-4ef2-9d05-3649913d45e3" providerId="AD" clId="Web-{47E9398F-DE25-3EA7-CE3B-DBD0E837956F}"/>
    <pc:docChg chg="modSld">
      <pc:chgData name="Tucker, Mark (STFC,RAL,PPD)" userId="S::mark.tucker@stfc.ac.uk::869dda91-e86e-4ef2-9d05-3649913d45e3" providerId="AD" clId="Web-{47E9398F-DE25-3EA7-CE3B-DBD0E837956F}" dt="2022-09-27T09:15:34.682" v="93" actId="20577"/>
      <pc:docMkLst>
        <pc:docMk/>
      </pc:docMkLst>
      <pc:sldChg chg="modSp">
        <pc:chgData name="Tucker, Mark (STFC,RAL,PPD)" userId="S::mark.tucker@stfc.ac.uk::869dda91-e86e-4ef2-9d05-3649913d45e3" providerId="AD" clId="Web-{47E9398F-DE25-3EA7-CE3B-DBD0E837956F}" dt="2022-09-27T09:10:08.099" v="18" actId="20577"/>
        <pc:sldMkLst>
          <pc:docMk/>
          <pc:sldMk cId="1808114783" sldId="345"/>
        </pc:sldMkLst>
        <pc:spChg chg="mod">
          <ac:chgData name="Tucker, Mark (STFC,RAL,PPD)" userId="S::mark.tucker@stfc.ac.uk::869dda91-e86e-4ef2-9d05-3649913d45e3" providerId="AD" clId="Web-{47E9398F-DE25-3EA7-CE3B-DBD0E837956F}" dt="2022-09-27T09:09:44.097" v="2" actId="20577"/>
          <ac:spMkLst>
            <pc:docMk/>
            <pc:sldMk cId="1808114783" sldId="345"/>
            <ac:spMk id="2" creationId="{00000000-0000-0000-0000-000000000000}"/>
          </ac:spMkLst>
        </pc:spChg>
        <pc:spChg chg="mod">
          <ac:chgData name="Tucker, Mark (STFC,RAL,PPD)" userId="S::mark.tucker@stfc.ac.uk::869dda91-e86e-4ef2-9d05-3649913d45e3" providerId="AD" clId="Web-{47E9398F-DE25-3EA7-CE3B-DBD0E837956F}" dt="2022-09-27T09:10:08.099" v="18" actId="20577"/>
          <ac:spMkLst>
            <pc:docMk/>
            <pc:sldMk cId="1808114783" sldId="345"/>
            <ac:spMk id="3" creationId="{00000000-0000-0000-0000-000000000000}"/>
          </ac:spMkLst>
        </pc:spChg>
      </pc:sldChg>
      <pc:sldChg chg="modSp">
        <pc:chgData name="Tucker, Mark (STFC,RAL,PPD)" userId="S::mark.tucker@stfc.ac.uk::869dda91-e86e-4ef2-9d05-3649913d45e3" providerId="AD" clId="Web-{47E9398F-DE25-3EA7-CE3B-DBD0E837956F}" dt="2022-09-27T09:11:01.962" v="20" actId="14100"/>
        <pc:sldMkLst>
          <pc:docMk/>
          <pc:sldMk cId="1147046048" sldId="355"/>
        </pc:sldMkLst>
        <pc:graphicFrameChg chg="mod">
          <ac:chgData name="Tucker, Mark (STFC,RAL,PPD)" userId="S::mark.tucker@stfc.ac.uk::869dda91-e86e-4ef2-9d05-3649913d45e3" providerId="AD" clId="Web-{47E9398F-DE25-3EA7-CE3B-DBD0E837956F}" dt="2022-09-27T09:11:01.962" v="20" actId="14100"/>
          <ac:graphicFrameMkLst>
            <pc:docMk/>
            <pc:sldMk cId="1147046048" sldId="355"/>
            <ac:graphicFrameMk id="7" creationId="{94D745E3-0C71-6369-BDA8-472C475A45F5}"/>
          </ac:graphicFrameMkLst>
        </pc:graphicFrameChg>
      </pc:sldChg>
      <pc:sldChg chg="modSp">
        <pc:chgData name="Tucker, Mark (STFC,RAL,PPD)" userId="S::mark.tucker@stfc.ac.uk::869dda91-e86e-4ef2-9d05-3649913d45e3" providerId="AD" clId="Web-{47E9398F-DE25-3EA7-CE3B-DBD0E837956F}" dt="2022-09-27T09:15:34.682" v="93" actId="20577"/>
        <pc:sldMkLst>
          <pc:docMk/>
          <pc:sldMk cId="4144712445" sldId="358"/>
        </pc:sldMkLst>
        <pc:spChg chg="mod">
          <ac:chgData name="Tucker, Mark (STFC,RAL,PPD)" userId="S::mark.tucker@stfc.ac.uk::869dda91-e86e-4ef2-9d05-3649913d45e3" providerId="AD" clId="Web-{47E9398F-DE25-3EA7-CE3B-DBD0E837956F}" dt="2022-09-27T09:15:34.682" v="93" actId="20577"/>
          <ac:spMkLst>
            <pc:docMk/>
            <pc:sldMk cId="4144712445" sldId="358"/>
            <ac:spMk id="2" creationId="{DD3A6E84-2F78-CE42-B1B6-2EDE8584DAD7}"/>
          </ac:spMkLst>
        </pc:spChg>
      </pc:sldChg>
    </pc:docChg>
  </pc:docChgLst>
  <pc:docChgLst>
    <pc:chgData name="Tucker, Mark (STFC,RAL,PPD)" userId="S::mark.tucker@stfc.ac.uk::869dda91-e86e-4ef2-9d05-3649913d45e3" providerId="AD" clId="Web-{97E6FEFD-9E06-E1CE-4F4D-B514609B258F}"/>
    <pc:docChg chg="addSld modSld">
      <pc:chgData name="Tucker, Mark (STFC,RAL,PPD)" userId="S::mark.tucker@stfc.ac.uk::869dda91-e86e-4ef2-9d05-3649913d45e3" providerId="AD" clId="Web-{97E6FEFD-9E06-E1CE-4F4D-B514609B258F}" dt="2022-09-26T11:52:45.616" v="434" actId="1076"/>
      <pc:docMkLst>
        <pc:docMk/>
      </pc:docMkLst>
      <pc:sldChg chg="addSp delSp modSp">
        <pc:chgData name="Tucker, Mark (STFC,RAL,PPD)" userId="S::mark.tucker@stfc.ac.uk::869dda91-e86e-4ef2-9d05-3649913d45e3" providerId="AD" clId="Web-{97E6FEFD-9E06-E1CE-4F4D-B514609B258F}" dt="2022-09-26T11:52:45.616" v="434" actId="1076"/>
        <pc:sldMkLst>
          <pc:docMk/>
          <pc:sldMk cId="2455546992" sldId="353"/>
        </pc:sldMkLst>
        <pc:spChg chg="mod">
          <ac:chgData name="Tucker, Mark (STFC,RAL,PPD)" userId="S::mark.tucker@stfc.ac.uk::869dda91-e86e-4ef2-9d05-3649913d45e3" providerId="AD" clId="Web-{97E6FEFD-9E06-E1CE-4F4D-B514609B258F}" dt="2022-09-26T11:17:08.296" v="170" actId="20577"/>
          <ac:spMkLst>
            <pc:docMk/>
            <pc:sldMk cId="2455546992" sldId="353"/>
            <ac:spMk id="2" creationId="{5F63EE2C-35AD-6EC6-E472-D36ABD60F4C8}"/>
          </ac:spMkLst>
        </pc:spChg>
        <pc:spChg chg="add mod">
          <ac:chgData name="Tucker, Mark (STFC,RAL,PPD)" userId="S::mark.tucker@stfc.ac.uk::869dda91-e86e-4ef2-9d05-3649913d45e3" providerId="AD" clId="Web-{97E6FEFD-9E06-E1CE-4F4D-B514609B258F}" dt="2022-09-26T11:48:05.250" v="250" actId="1076"/>
          <ac:spMkLst>
            <pc:docMk/>
            <pc:sldMk cId="2455546992" sldId="353"/>
            <ac:spMk id="10" creationId="{4A805CBC-1E4B-6831-B37C-6F15B015303F}"/>
          </ac:spMkLst>
        </pc:spChg>
        <pc:spChg chg="add mod">
          <ac:chgData name="Tucker, Mark (STFC,RAL,PPD)" userId="S::mark.tucker@stfc.ac.uk::869dda91-e86e-4ef2-9d05-3649913d45e3" providerId="AD" clId="Web-{97E6FEFD-9E06-E1CE-4F4D-B514609B258F}" dt="2022-09-26T11:49:50.268" v="308" actId="1076"/>
          <ac:spMkLst>
            <pc:docMk/>
            <pc:sldMk cId="2455546992" sldId="353"/>
            <ac:spMk id="12" creationId="{4E51B84B-1E96-CCB3-0C45-94B681DFF7D0}"/>
          </ac:spMkLst>
        </pc:spChg>
        <pc:spChg chg="add mod">
          <ac:chgData name="Tucker, Mark (STFC,RAL,PPD)" userId="S::mark.tucker@stfc.ac.uk::869dda91-e86e-4ef2-9d05-3649913d45e3" providerId="AD" clId="Web-{97E6FEFD-9E06-E1CE-4F4D-B514609B258F}" dt="2022-09-26T11:49:04.955" v="285" actId="20577"/>
          <ac:spMkLst>
            <pc:docMk/>
            <pc:sldMk cId="2455546992" sldId="353"/>
            <ac:spMk id="13" creationId="{416BB34B-26F1-1E04-4464-8CFFB1E1155E}"/>
          </ac:spMkLst>
        </pc:spChg>
        <pc:spChg chg="add mod">
          <ac:chgData name="Tucker, Mark (STFC,RAL,PPD)" userId="S::mark.tucker@stfc.ac.uk::869dda91-e86e-4ef2-9d05-3649913d45e3" providerId="AD" clId="Web-{97E6FEFD-9E06-E1CE-4F4D-B514609B258F}" dt="2022-09-26T11:51:49.021" v="387" actId="20577"/>
          <ac:spMkLst>
            <pc:docMk/>
            <pc:sldMk cId="2455546992" sldId="353"/>
            <ac:spMk id="14" creationId="{C6838486-C23E-E325-374A-7C2992235341}"/>
          </ac:spMkLst>
        </pc:spChg>
        <pc:spChg chg="add mod">
          <ac:chgData name="Tucker, Mark (STFC,RAL,PPD)" userId="S::mark.tucker@stfc.ac.uk::869dda91-e86e-4ef2-9d05-3649913d45e3" providerId="AD" clId="Web-{97E6FEFD-9E06-E1CE-4F4D-B514609B258F}" dt="2022-09-26T11:50:45.113" v="339" actId="1076"/>
          <ac:spMkLst>
            <pc:docMk/>
            <pc:sldMk cId="2455546992" sldId="353"/>
            <ac:spMk id="15" creationId="{2852E7A3-4E47-A33E-BCD6-3216ABBA6514}"/>
          </ac:spMkLst>
        </pc:spChg>
        <pc:spChg chg="add mod">
          <ac:chgData name="Tucker, Mark (STFC,RAL,PPD)" userId="S::mark.tucker@stfc.ac.uk::869dda91-e86e-4ef2-9d05-3649913d45e3" providerId="AD" clId="Web-{97E6FEFD-9E06-E1CE-4F4D-B514609B258F}" dt="2022-09-26T11:52:45.616" v="434" actId="1076"/>
          <ac:spMkLst>
            <pc:docMk/>
            <pc:sldMk cId="2455546992" sldId="353"/>
            <ac:spMk id="16" creationId="{63A3C59B-13E1-27A7-2679-D8A1F53634FA}"/>
          </ac:spMkLst>
        </pc:spChg>
        <pc:picChg chg="add mod">
          <ac:chgData name="Tucker, Mark (STFC,RAL,PPD)" userId="S::mark.tucker@stfc.ac.uk::869dda91-e86e-4ef2-9d05-3649913d45e3" providerId="AD" clId="Web-{97E6FEFD-9E06-E1CE-4F4D-B514609B258F}" dt="2022-09-26T11:50:01.159" v="310" actId="14100"/>
          <ac:picMkLst>
            <pc:docMk/>
            <pc:sldMk cId="2455546992" sldId="353"/>
            <ac:picMk id="5" creationId="{049B1626-64FB-AAFE-7169-4DDF74AF2300}"/>
          </ac:picMkLst>
        </pc:picChg>
        <pc:picChg chg="add mod">
          <ac:chgData name="Tucker, Mark (STFC,RAL,PPD)" userId="S::mark.tucker@stfc.ac.uk::869dda91-e86e-4ef2-9d05-3649913d45e3" providerId="AD" clId="Web-{97E6FEFD-9E06-E1CE-4F4D-B514609B258F}" dt="2022-09-26T11:45:16.152" v="200" actId="1076"/>
          <ac:picMkLst>
            <pc:docMk/>
            <pc:sldMk cId="2455546992" sldId="353"/>
            <ac:picMk id="6" creationId="{7EC2262B-1137-F39B-AAA6-36C8D4884E6F}"/>
          </ac:picMkLst>
        </pc:picChg>
        <pc:picChg chg="add mod">
          <ac:chgData name="Tucker, Mark (STFC,RAL,PPD)" userId="S::mark.tucker@stfc.ac.uk::869dda91-e86e-4ef2-9d05-3649913d45e3" providerId="AD" clId="Web-{97E6FEFD-9E06-E1CE-4F4D-B514609B258F}" dt="2022-09-26T11:45:01.839" v="197" actId="14100"/>
          <ac:picMkLst>
            <pc:docMk/>
            <pc:sldMk cId="2455546992" sldId="353"/>
            <ac:picMk id="7" creationId="{2DB90EC9-4C7B-AA0E-DBB9-C671CE5E6B3D}"/>
          </ac:picMkLst>
        </pc:picChg>
        <pc:picChg chg="add mod">
          <ac:chgData name="Tucker, Mark (STFC,RAL,PPD)" userId="S::mark.tucker@stfc.ac.uk::869dda91-e86e-4ef2-9d05-3649913d45e3" providerId="AD" clId="Web-{97E6FEFD-9E06-E1CE-4F4D-B514609B258F}" dt="2022-09-26T11:45:58.028" v="209" actId="1076"/>
          <ac:picMkLst>
            <pc:docMk/>
            <pc:sldMk cId="2455546992" sldId="353"/>
            <ac:picMk id="8" creationId="{7E61A259-BC02-2A68-2963-E19A01D6C61A}"/>
          </ac:picMkLst>
        </pc:picChg>
        <pc:picChg chg="add del mod">
          <ac:chgData name="Tucker, Mark (STFC,RAL,PPD)" userId="S::mark.tucker@stfc.ac.uk::869dda91-e86e-4ef2-9d05-3649913d45e3" providerId="AD" clId="Web-{97E6FEFD-9E06-E1CE-4F4D-B514609B258F}" dt="2022-09-26T10:50:45.868" v="70"/>
          <ac:picMkLst>
            <pc:docMk/>
            <pc:sldMk cId="2455546992" sldId="353"/>
            <ac:picMk id="8" creationId="{F45124D7-0A50-7639-895C-BB41C19DD782}"/>
          </ac:picMkLst>
        </pc:picChg>
        <pc:picChg chg="add del mod">
          <ac:chgData name="Tucker, Mark (STFC,RAL,PPD)" userId="S::mark.tucker@stfc.ac.uk::869dda91-e86e-4ef2-9d05-3649913d45e3" providerId="AD" clId="Web-{97E6FEFD-9E06-E1CE-4F4D-B514609B258F}" dt="2022-09-26T10:50:33.415" v="68"/>
          <ac:picMkLst>
            <pc:docMk/>
            <pc:sldMk cId="2455546992" sldId="353"/>
            <ac:picMk id="9" creationId="{305D2144-D145-104C-25DC-7E3C5810EC5B}"/>
          </ac:picMkLst>
        </pc:picChg>
        <pc:picChg chg="add mod">
          <ac:chgData name="Tucker, Mark (STFC,RAL,PPD)" userId="S::mark.tucker@stfc.ac.uk::869dda91-e86e-4ef2-9d05-3649913d45e3" providerId="AD" clId="Web-{97E6FEFD-9E06-E1CE-4F4D-B514609B258F}" dt="2022-09-26T11:51:43.458" v="386" actId="14100"/>
          <ac:picMkLst>
            <pc:docMk/>
            <pc:sldMk cId="2455546992" sldId="353"/>
            <ac:picMk id="9" creationId="{43313CC7-27CF-217D-2854-751F3A8844C8}"/>
          </ac:picMkLst>
        </pc:picChg>
        <pc:picChg chg="add mod">
          <ac:chgData name="Tucker, Mark (STFC,RAL,PPD)" userId="S::mark.tucker@stfc.ac.uk::869dda91-e86e-4ef2-9d05-3649913d45e3" providerId="AD" clId="Web-{97E6FEFD-9E06-E1CE-4F4D-B514609B258F}" dt="2022-09-26T11:46:15.325" v="211" actId="14100"/>
          <ac:picMkLst>
            <pc:docMk/>
            <pc:sldMk cId="2455546992" sldId="353"/>
            <ac:picMk id="11" creationId="{68B88496-6841-14AF-B6A7-AFA86D033134}"/>
          </ac:picMkLst>
        </pc:picChg>
      </pc:sldChg>
      <pc:sldChg chg="modSp">
        <pc:chgData name="Tucker, Mark (STFC,RAL,PPD)" userId="S::mark.tucker@stfc.ac.uk::869dda91-e86e-4ef2-9d05-3649913d45e3" providerId="AD" clId="Web-{97E6FEFD-9E06-E1CE-4F4D-B514609B258F}" dt="2022-09-26T10:45:05.360" v="58" actId="20577"/>
        <pc:sldMkLst>
          <pc:docMk/>
          <pc:sldMk cId="188812757" sldId="354"/>
        </pc:sldMkLst>
        <pc:graphicFrameChg chg="modGraphic">
          <ac:chgData name="Tucker, Mark (STFC,RAL,PPD)" userId="S::mark.tucker@stfc.ac.uk::869dda91-e86e-4ef2-9d05-3649913d45e3" providerId="AD" clId="Web-{97E6FEFD-9E06-E1CE-4F4D-B514609B258F}" dt="2022-09-26T10:45:05.360" v="58" actId="20577"/>
          <ac:graphicFrameMkLst>
            <pc:docMk/>
            <pc:sldMk cId="188812757" sldId="354"/>
            <ac:graphicFrameMk id="5" creationId="{7EF5268C-E81D-6A22-4382-3C3B91C05EE3}"/>
          </ac:graphicFrameMkLst>
        </pc:graphicFrameChg>
      </pc:sldChg>
      <pc:sldChg chg="modSp">
        <pc:chgData name="Tucker, Mark (STFC,RAL,PPD)" userId="S::mark.tucker@stfc.ac.uk::869dda91-e86e-4ef2-9d05-3649913d45e3" providerId="AD" clId="Web-{97E6FEFD-9E06-E1CE-4F4D-B514609B258F}" dt="2022-09-26T10:41:56.887" v="9" actId="20577"/>
        <pc:sldMkLst>
          <pc:docMk/>
          <pc:sldMk cId="1147046048" sldId="355"/>
        </pc:sldMkLst>
        <pc:graphicFrameChg chg="modGraphic">
          <ac:chgData name="Tucker, Mark (STFC,RAL,PPD)" userId="S::mark.tucker@stfc.ac.uk::869dda91-e86e-4ef2-9d05-3649913d45e3" providerId="AD" clId="Web-{97E6FEFD-9E06-E1CE-4F4D-B514609B258F}" dt="2022-09-26T10:41:56.887" v="9" actId="20577"/>
          <ac:graphicFrameMkLst>
            <pc:docMk/>
            <pc:sldMk cId="1147046048" sldId="355"/>
            <ac:graphicFrameMk id="7" creationId="{94D745E3-0C71-6369-BDA8-472C475A45F5}"/>
          </ac:graphicFrameMkLst>
        </pc:graphicFrameChg>
      </pc:sldChg>
      <pc:sldChg chg="addSp delSp modSp new">
        <pc:chgData name="Tucker, Mark (STFC,RAL,PPD)" userId="S::mark.tucker@stfc.ac.uk::869dda91-e86e-4ef2-9d05-3649913d45e3" providerId="AD" clId="Web-{97E6FEFD-9E06-E1CE-4F4D-B514609B258F}" dt="2022-09-26T11:23:04.070" v="178" actId="1076"/>
        <pc:sldMkLst>
          <pc:docMk/>
          <pc:sldMk cId="4144712445" sldId="358"/>
        </pc:sldMkLst>
        <pc:spChg chg="mod">
          <ac:chgData name="Tucker, Mark (STFC,RAL,PPD)" userId="S::mark.tucker@stfc.ac.uk::869dda91-e86e-4ef2-9d05-3649913d45e3" providerId="AD" clId="Web-{97E6FEFD-9E06-E1CE-4F4D-B514609B258F}" dt="2022-09-26T11:08:21.815" v="109" actId="20577"/>
          <ac:spMkLst>
            <pc:docMk/>
            <pc:sldMk cId="4144712445" sldId="358"/>
            <ac:spMk id="2" creationId="{DD3A6E84-2F78-CE42-B1B6-2EDE8584DAD7}"/>
          </ac:spMkLst>
        </pc:spChg>
        <pc:picChg chg="add del mod">
          <ac:chgData name="Tucker, Mark (STFC,RAL,PPD)" userId="S::mark.tucker@stfc.ac.uk::869dda91-e86e-4ef2-9d05-3649913d45e3" providerId="AD" clId="Web-{97E6FEFD-9E06-E1CE-4F4D-B514609B258F}" dt="2022-09-26T11:21:17.833" v="171"/>
          <ac:picMkLst>
            <pc:docMk/>
            <pc:sldMk cId="4144712445" sldId="358"/>
            <ac:picMk id="5" creationId="{99FAF9DF-D500-86D3-ACB0-950A11604A2C}"/>
          </ac:picMkLst>
        </pc:picChg>
        <pc:picChg chg="add del mod">
          <ac:chgData name="Tucker, Mark (STFC,RAL,PPD)" userId="S::mark.tucker@stfc.ac.uk::869dda91-e86e-4ef2-9d05-3649913d45e3" providerId="AD" clId="Web-{97E6FEFD-9E06-E1CE-4F4D-B514609B258F}" dt="2022-09-26T11:22:31.460" v="173"/>
          <ac:picMkLst>
            <pc:docMk/>
            <pc:sldMk cId="4144712445" sldId="358"/>
            <ac:picMk id="6" creationId="{2FC92878-1731-6903-8BBA-07DF7DA7AC94}"/>
          </ac:picMkLst>
        </pc:picChg>
        <pc:picChg chg="add mod">
          <ac:chgData name="Tucker, Mark (STFC,RAL,PPD)" userId="S::mark.tucker@stfc.ac.uk::869dda91-e86e-4ef2-9d05-3649913d45e3" providerId="AD" clId="Web-{97E6FEFD-9E06-E1CE-4F4D-B514609B258F}" dt="2022-09-26T11:23:04.070" v="178" actId="1076"/>
          <ac:picMkLst>
            <pc:docMk/>
            <pc:sldMk cId="4144712445" sldId="358"/>
            <ac:picMk id="7" creationId="{A1BD57F5-D891-F7FC-091B-EF2BC7F484B7}"/>
          </ac:picMkLst>
        </pc:picChg>
      </pc:sldChg>
      <pc:sldChg chg="addSp delSp modSp new">
        <pc:chgData name="Tucker, Mark (STFC,RAL,PPD)" userId="S::mark.tucker@stfc.ac.uk::869dda91-e86e-4ef2-9d05-3649913d45e3" providerId="AD" clId="Web-{97E6FEFD-9E06-E1CE-4F4D-B514609B258F}" dt="2022-09-26T11:16:24.295" v="151" actId="14100"/>
        <pc:sldMkLst>
          <pc:docMk/>
          <pc:sldMk cId="2388946565" sldId="359"/>
        </pc:sldMkLst>
        <pc:spChg chg="mod">
          <ac:chgData name="Tucker, Mark (STFC,RAL,PPD)" userId="S::mark.tucker@stfc.ac.uk::869dda91-e86e-4ef2-9d05-3649913d45e3" providerId="AD" clId="Web-{97E6FEFD-9E06-E1CE-4F4D-B514609B258F}" dt="2022-09-26T11:14:04.511" v="145" actId="20577"/>
          <ac:spMkLst>
            <pc:docMk/>
            <pc:sldMk cId="2388946565" sldId="359"/>
            <ac:spMk id="2" creationId="{56FB68CD-AD50-2F0F-E74D-994241BEBF46}"/>
          </ac:spMkLst>
        </pc:spChg>
        <pc:picChg chg="add del mod">
          <ac:chgData name="Tucker, Mark (STFC,RAL,PPD)" userId="S::mark.tucker@stfc.ac.uk::869dda91-e86e-4ef2-9d05-3649913d45e3" providerId="AD" clId="Web-{97E6FEFD-9E06-E1CE-4F4D-B514609B258F}" dt="2022-09-26T11:15:00.590" v="146"/>
          <ac:picMkLst>
            <pc:docMk/>
            <pc:sldMk cId="2388946565" sldId="359"/>
            <ac:picMk id="5" creationId="{E8669D2C-9FAE-2800-087E-92C9DF0249AB}"/>
          </ac:picMkLst>
        </pc:picChg>
        <pc:picChg chg="add mod">
          <ac:chgData name="Tucker, Mark (STFC,RAL,PPD)" userId="S::mark.tucker@stfc.ac.uk::869dda91-e86e-4ef2-9d05-3649913d45e3" providerId="AD" clId="Web-{97E6FEFD-9E06-E1CE-4F4D-B514609B258F}" dt="2022-09-26T11:16:24.295" v="151" actId="14100"/>
          <ac:picMkLst>
            <pc:docMk/>
            <pc:sldMk cId="2388946565" sldId="359"/>
            <ac:picMk id="6" creationId="{2A0E9B8A-784D-79DC-1D4D-9661282C0350}"/>
          </ac:picMkLst>
        </pc:picChg>
      </pc:sldChg>
    </pc:docChg>
  </pc:docChgLst>
  <pc:docChgLst>
    <pc:chgData name="Van der Grinten, Maurits (STFC,RAL,PPD)" userId="8dabcea4-1696-44dc-8d8f-b830d914718f" providerId="ADAL" clId="{5439920E-AF51-41ED-B272-2DC886342544}"/>
    <pc:docChg chg="undo custSel addSld delSld modSld sldOrd">
      <pc:chgData name="Van der Grinten, Maurits (STFC,RAL,PPD)" userId="8dabcea4-1696-44dc-8d8f-b830d914718f" providerId="ADAL" clId="{5439920E-AF51-41ED-B272-2DC886342544}" dt="2022-09-28T09:41:00.794" v="2252" actId="2711"/>
      <pc:docMkLst>
        <pc:docMk/>
      </pc:docMkLst>
      <pc:sldChg chg="addSp delSp modSp add mod ord">
        <pc:chgData name="Van der Grinten, Maurits (STFC,RAL,PPD)" userId="8dabcea4-1696-44dc-8d8f-b830d914718f" providerId="ADAL" clId="{5439920E-AF51-41ED-B272-2DC886342544}" dt="2022-09-26T08:45:01.302" v="1605" actId="14100"/>
        <pc:sldMkLst>
          <pc:docMk/>
          <pc:sldMk cId="0" sldId="257"/>
        </pc:sldMkLst>
        <pc:spChg chg="mod">
          <ac:chgData name="Van der Grinten, Maurits (STFC,RAL,PPD)" userId="8dabcea4-1696-44dc-8d8f-b830d914718f" providerId="ADAL" clId="{5439920E-AF51-41ED-B272-2DC886342544}" dt="2022-09-21T08:06:45.279" v="165" actId="14100"/>
          <ac:spMkLst>
            <pc:docMk/>
            <pc:sldMk cId="0" sldId="257"/>
            <ac:spMk id="212" creationId="{00000000-0000-0000-0000-000000000000}"/>
          </ac:spMkLst>
        </pc:spChg>
        <pc:spChg chg="del">
          <ac:chgData name="Van der Grinten, Maurits (STFC,RAL,PPD)" userId="8dabcea4-1696-44dc-8d8f-b830d914718f" providerId="ADAL" clId="{5439920E-AF51-41ED-B272-2DC886342544}" dt="2022-09-22T12:35:29.426" v="1333" actId="12084"/>
          <ac:spMkLst>
            <pc:docMk/>
            <pc:sldMk cId="0" sldId="257"/>
            <ac:spMk id="218" creationId="{00000000-0000-0000-0000-000000000000}"/>
          </ac:spMkLst>
        </pc:spChg>
        <pc:spChg chg="mod">
          <ac:chgData name="Van der Grinten, Maurits (STFC,RAL,PPD)" userId="8dabcea4-1696-44dc-8d8f-b830d914718f" providerId="ADAL" clId="{5439920E-AF51-41ED-B272-2DC886342544}" dt="2022-09-26T08:45:01.302" v="1605" actId="14100"/>
          <ac:spMkLst>
            <pc:docMk/>
            <pc:sldMk cId="0" sldId="257"/>
            <ac:spMk id="219" creationId="{00000000-0000-0000-0000-000000000000}"/>
          </ac:spMkLst>
        </pc:spChg>
        <pc:spChg chg="mod">
          <ac:chgData name="Van der Grinten, Maurits (STFC,RAL,PPD)" userId="8dabcea4-1696-44dc-8d8f-b830d914718f" providerId="ADAL" clId="{5439920E-AF51-41ED-B272-2DC886342544}" dt="2022-09-26T08:44:57.201" v="1604" actId="1036"/>
          <ac:spMkLst>
            <pc:docMk/>
            <pc:sldMk cId="0" sldId="257"/>
            <ac:spMk id="220" creationId="{00000000-0000-0000-0000-000000000000}"/>
          </ac:spMkLst>
        </pc:spChg>
        <pc:graphicFrameChg chg="add mod">
          <ac:chgData name="Van der Grinten, Maurits (STFC,RAL,PPD)" userId="8dabcea4-1696-44dc-8d8f-b830d914718f" providerId="ADAL" clId="{5439920E-AF51-41ED-B272-2DC886342544}" dt="2022-09-22T12:35:57.267" v="1335" actId="1076"/>
          <ac:graphicFrameMkLst>
            <pc:docMk/>
            <pc:sldMk cId="0" sldId="257"/>
            <ac:graphicFrameMk id="2" creationId="{BA2965A9-06D1-87F7-F52E-521191D0D897}"/>
          </ac:graphicFrameMkLst>
        </pc:graphicFrameChg>
        <pc:picChg chg="del">
          <ac:chgData name="Van der Grinten, Maurits (STFC,RAL,PPD)" userId="8dabcea4-1696-44dc-8d8f-b830d914718f" providerId="ADAL" clId="{5439920E-AF51-41ED-B272-2DC886342544}" dt="2022-09-22T12:28:33.418" v="1332" actId="478"/>
          <ac:picMkLst>
            <pc:docMk/>
            <pc:sldMk cId="0" sldId="257"/>
            <ac:picMk id="211" creationId="{00000000-0000-0000-0000-000000000000}"/>
          </ac:picMkLst>
        </pc:picChg>
      </pc:sldChg>
      <pc:sldChg chg="addSp delSp modSp add mod">
        <pc:chgData name="Van der Grinten, Maurits (STFC,RAL,PPD)" userId="8dabcea4-1696-44dc-8d8f-b830d914718f" providerId="ADAL" clId="{5439920E-AF51-41ED-B272-2DC886342544}" dt="2022-09-22T13:50:28.694" v="1487" actId="1037"/>
        <pc:sldMkLst>
          <pc:docMk/>
          <pc:sldMk cId="0" sldId="259"/>
        </pc:sldMkLst>
        <pc:spChg chg="add mod">
          <ac:chgData name="Van der Grinten, Maurits (STFC,RAL,PPD)" userId="8dabcea4-1696-44dc-8d8f-b830d914718f" providerId="ADAL" clId="{5439920E-AF51-41ED-B272-2DC886342544}" dt="2022-09-22T13:41:06.424" v="1407" actId="1076"/>
          <ac:spMkLst>
            <pc:docMk/>
            <pc:sldMk cId="0" sldId="259"/>
            <ac:spMk id="2" creationId="{CFDBC9E8-DDD9-70F9-7735-E7F03E8613EC}"/>
          </ac:spMkLst>
        </pc:spChg>
        <pc:spChg chg="add mod">
          <ac:chgData name="Van der Grinten, Maurits (STFC,RAL,PPD)" userId="8dabcea4-1696-44dc-8d8f-b830d914718f" providerId="ADAL" clId="{5439920E-AF51-41ED-B272-2DC886342544}" dt="2022-09-22T13:50:11.214" v="1482" actId="20577"/>
          <ac:spMkLst>
            <pc:docMk/>
            <pc:sldMk cId="0" sldId="259"/>
            <ac:spMk id="5" creationId="{03A98F05-04FE-666D-167C-222D17679097}"/>
          </ac:spMkLst>
        </pc:spChg>
        <pc:spChg chg="add mod">
          <ac:chgData name="Van der Grinten, Maurits (STFC,RAL,PPD)" userId="8dabcea4-1696-44dc-8d8f-b830d914718f" providerId="ADAL" clId="{5439920E-AF51-41ED-B272-2DC886342544}" dt="2022-09-22T13:50:21.466" v="1485" actId="14100"/>
          <ac:spMkLst>
            <pc:docMk/>
            <pc:sldMk cId="0" sldId="259"/>
            <ac:spMk id="6" creationId="{8C16FA24-0812-3CE4-5B7F-9475034D46A7}"/>
          </ac:spMkLst>
        </pc:spChg>
        <pc:spChg chg="del">
          <ac:chgData name="Van der Grinten, Maurits (STFC,RAL,PPD)" userId="8dabcea4-1696-44dc-8d8f-b830d914718f" providerId="ADAL" clId="{5439920E-AF51-41ED-B272-2DC886342544}" dt="2022-09-22T13:46:02.141" v="1430" actId="478"/>
          <ac:spMkLst>
            <pc:docMk/>
            <pc:sldMk cId="0" sldId="259"/>
            <ac:spMk id="241" creationId="{00000000-0000-0000-0000-000000000000}"/>
          </ac:spMkLst>
        </pc:spChg>
        <pc:spChg chg="del">
          <ac:chgData name="Van der Grinten, Maurits (STFC,RAL,PPD)" userId="8dabcea4-1696-44dc-8d8f-b830d914718f" providerId="ADAL" clId="{5439920E-AF51-41ED-B272-2DC886342544}" dt="2022-09-22T13:44:17.470" v="1415" actId="478"/>
          <ac:spMkLst>
            <pc:docMk/>
            <pc:sldMk cId="0" sldId="259"/>
            <ac:spMk id="242" creationId="{00000000-0000-0000-0000-000000000000}"/>
          </ac:spMkLst>
        </pc:spChg>
        <pc:spChg chg="del mod">
          <ac:chgData name="Van der Grinten, Maurits (STFC,RAL,PPD)" userId="8dabcea4-1696-44dc-8d8f-b830d914718f" providerId="ADAL" clId="{5439920E-AF51-41ED-B272-2DC886342544}" dt="2022-09-22T13:44:21.073" v="1416" actId="478"/>
          <ac:spMkLst>
            <pc:docMk/>
            <pc:sldMk cId="0" sldId="259"/>
            <ac:spMk id="245" creationId="{00000000-0000-0000-0000-000000000000}"/>
          </ac:spMkLst>
        </pc:spChg>
        <pc:grpChg chg="add mod">
          <ac:chgData name="Van der Grinten, Maurits (STFC,RAL,PPD)" userId="8dabcea4-1696-44dc-8d8f-b830d914718f" providerId="ADAL" clId="{5439920E-AF51-41ED-B272-2DC886342544}" dt="2022-09-22T13:50:28.694" v="1487" actId="1037"/>
          <ac:grpSpMkLst>
            <pc:docMk/>
            <pc:sldMk cId="0" sldId="259"/>
            <ac:grpSpMk id="7" creationId="{F12F1A21-6E97-E31E-C4B2-05E7016FDF62}"/>
          </ac:grpSpMkLst>
        </pc:grpChg>
        <pc:graphicFrameChg chg="add mod modGraphic">
          <ac:chgData name="Van der Grinten, Maurits (STFC,RAL,PPD)" userId="8dabcea4-1696-44dc-8d8f-b830d914718f" providerId="ADAL" clId="{5439920E-AF51-41ED-B272-2DC886342544}" dt="2022-09-22T13:45:36.384" v="1424" actId="1076"/>
          <ac:graphicFrameMkLst>
            <pc:docMk/>
            <pc:sldMk cId="0" sldId="259"/>
            <ac:graphicFrameMk id="4" creationId="{FB06FDB4-4619-DD4D-FAA1-BC15F44D8A96}"/>
          </ac:graphicFrameMkLst>
        </pc:graphicFrameChg>
        <pc:picChg chg="add mod">
          <ac:chgData name="Van der Grinten, Maurits (STFC,RAL,PPD)" userId="8dabcea4-1696-44dc-8d8f-b830d914718f" providerId="ADAL" clId="{5439920E-AF51-41ED-B272-2DC886342544}" dt="2022-09-22T13:45:58.688" v="1429" actId="1076"/>
          <ac:picMkLst>
            <pc:docMk/>
            <pc:sldMk cId="0" sldId="259"/>
            <ac:picMk id="3" creationId="{660152BC-2644-B891-655C-B62E11874997}"/>
          </ac:picMkLst>
        </pc:picChg>
        <pc:picChg chg="mod">
          <ac:chgData name="Van der Grinten, Maurits (STFC,RAL,PPD)" userId="8dabcea4-1696-44dc-8d8f-b830d914718f" providerId="ADAL" clId="{5439920E-AF51-41ED-B272-2DC886342544}" dt="2022-09-22T13:37:54.663" v="1372" actId="1076"/>
          <ac:picMkLst>
            <pc:docMk/>
            <pc:sldMk cId="0" sldId="259"/>
            <ac:picMk id="240" creationId="{00000000-0000-0000-0000-000000000000}"/>
          </ac:picMkLst>
        </pc:picChg>
        <pc:picChg chg="del">
          <ac:chgData name="Van der Grinten, Maurits (STFC,RAL,PPD)" userId="8dabcea4-1696-44dc-8d8f-b830d914718f" providerId="ADAL" clId="{5439920E-AF51-41ED-B272-2DC886342544}" dt="2022-09-22T13:37:44.236" v="1369" actId="478"/>
          <ac:picMkLst>
            <pc:docMk/>
            <pc:sldMk cId="0" sldId="259"/>
            <ac:picMk id="243" creationId="{00000000-0000-0000-0000-000000000000}"/>
          </ac:picMkLst>
        </pc:picChg>
        <pc:picChg chg="mod">
          <ac:chgData name="Van der Grinten, Maurits (STFC,RAL,PPD)" userId="8dabcea4-1696-44dc-8d8f-b830d914718f" providerId="ADAL" clId="{5439920E-AF51-41ED-B272-2DC886342544}" dt="2022-09-22T13:49:47.817" v="1479" actId="164"/>
          <ac:picMkLst>
            <pc:docMk/>
            <pc:sldMk cId="0" sldId="259"/>
            <ac:picMk id="244" creationId="{00000000-0000-0000-0000-000000000000}"/>
          </ac:picMkLst>
        </pc:picChg>
        <pc:picChg chg="mod">
          <ac:chgData name="Van der Grinten, Maurits (STFC,RAL,PPD)" userId="8dabcea4-1696-44dc-8d8f-b830d914718f" providerId="ADAL" clId="{5439920E-AF51-41ED-B272-2DC886342544}" dt="2022-09-22T13:47:00.641" v="1442" actId="1076"/>
          <ac:picMkLst>
            <pc:docMk/>
            <pc:sldMk cId="0" sldId="259"/>
            <ac:picMk id="246" creationId="{00000000-0000-0000-0000-000000000000}"/>
          </ac:picMkLst>
        </pc:picChg>
        <pc:picChg chg="mod">
          <ac:chgData name="Van der Grinten, Maurits (STFC,RAL,PPD)" userId="8dabcea4-1696-44dc-8d8f-b830d914718f" providerId="ADAL" clId="{5439920E-AF51-41ED-B272-2DC886342544}" dt="2022-09-22T13:46:28.424" v="1432" actId="1076"/>
          <ac:picMkLst>
            <pc:docMk/>
            <pc:sldMk cId="0" sldId="259"/>
            <ac:picMk id="247" creationId="{00000000-0000-0000-0000-000000000000}"/>
          </ac:picMkLst>
        </pc:picChg>
      </pc:sldChg>
      <pc:sldChg chg="addSp delSp modSp add mod">
        <pc:chgData name="Van der Grinten, Maurits (STFC,RAL,PPD)" userId="8dabcea4-1696-44dc-8d8f-b830d914718f" providerId="ADAL" clId="{5439920E-AF51-41ED-B272-2DC886342544}" dt="2022-09-21T09:07:00.118" v="224" actId="1076"/>
        <pc:sldMkLst>
          <pc:docMk/>
          <pc:sldMk cId="0" sldId="260"/>
        </pc:sldMkLst>
        <pc:spChg chg="add del">
          <ac:chgData name="Van der Grinten, Maurits (STFC,RAL,PPD)" userId="8dabcea4-1696-44dc-8d8f-b830d914718f" providerId="ADAL" clId="{5439920E-AF51-41ED-B272-2DC886342544}" dt="2022-09-21T08:11:20.543" v="167" actId="22"/>
          <ac:spMkLst>
            <pc:docMk/>
            <pc:sldMk cId="0" sldId="260"/>
            <ac:spMk id="3" creationId="{BD66F4F5-240E-17F0-6EF3-9430A12CE872}"/>
          </ac:spMkLst>
        </pc:spChg>
        <pc:spChg chg="add del">
          <ac:chgData name="Van der Grinten, Maurits (STFC,RAL,PPD)" userId="8dabcea4-1696-44dc-8d8f-b830d914718f" providerId="ADAL" clId="{5439920E-AF51-41ED-B272-2DC886342544}" dt="2022-09-21T08:11:49.270" v="169" actId="22"/>
          <ac:spMkLst>
            <pc:docMk/>
            <pc:sldMk cId="0" sldId="260"/>
            <ac:spMk id="5" creationId="{543927E5-88B4-EA27-A470-30170C3ACBEE}"/>
          </ac:spMkLst>
        </pc:spChg>
        <pc:picChg chg="add mod modCrop">
          <ac:chgData name="Van der Grinten, Maurits (STFC,RAL,PPD)" userId="8dabcea4-1696-44dc-8d8f-b830d914718f" providerId="ADAL" clId="{5439920E-AF51-41ED-B272-2DC886342544}" dt="2022-09-21T09:07:00.118" v="224" actId="1076"/>
          <ac:picMkLst>
            <pc:docMk/>
            <pc:sldMk cId="0" sldId="260"/>
            <ac:picMk id="6" creationId="{4C2A8525-44F5-99C1-8A98-F3D21905D05F}"/>
          </ac:picMkLst>
        </pc:picChg>
      </pc:sldChg>
      <pc:sldChg chg="add ord modNotes">
        <pc:chgData name="Van der Grinten, Maurits (STFC,RAL,PPD)" userId="8dabcea4-1696-44dc-8d8f-b830d914718f" providerId="ADAL" clId="{5439920E-AF51-41ED-B272-2DC886342544}" dt="2022-09-21T08:20:02.191" v="201"/>
        <pc:sldMkLst>
          <pc:docMk/>
          <pc:sldMk cId="0" sldId="265"/>
        </pc:sldMkLst>
      </pc:sldChg>
      <pc:sldChg chg="addSp modSp add mod modNotes">
        <pc:chgData name="Van der Grinten, Maurits (STFC,RAL,PPD)" userId="8dabcea4-1696-44dc-8d8f-b830d914718f" providerId="ADAL" clId="{5439920E-AF51-41ED-B272-2DC886342544}" dt="2022-09-26T14:18:57.532" v="1935" actId="1076"/>
        <pc:sldMkLst>
          <pc:docMk/>
          <pc:sldMk cId="0" sldId="266"/>
        </pc:sldMkLst>
        <pc:spChg chg="add mod">
          <ac:chgData name="Van der Grinten, Maurits (STFC,RAL,PPD)" userId="8dabcea4-1696-44dc-8d8f-b830d914718f" providerId="ADAL" clId="{5439920E-AF51-41ED-B272-2DC886342544}" dt="2022-09-21T09:10:46.262" v="258" actId="20577"/>
          <ac:spMkLst>
            <pc:docMk/>
            <pc:sldMk cId="0" sldId="266"/>
            <ac:spMk id="2" creationId="{977F804A-B5E7-AF68-A633-4AF3E21E2AC7}"/>
          </ac:spMkLst>
        </pc:spChg>
        <pc:picChg chg="mod">
          <ac:chgData name="Van der Grinten, Maurits (STFC,RAL,PPD)" userId="8dabcea4-1696-44dc-8d8f-b830d914718f" providerId="ADAL" clId="{5439920E-AF51-41ED-B272-2DC886342544}" dt="2022-09-26T14:18:57.532" v="1935" actId="1076"/>
          <ac:picMkLst>
            <pc:docMk/>
            <pc:sldMk cId="0" sldId="266"/>
            <ac:picMk id="138" creationId="{00000000-0000-0000-0000-000000000000}"/>
          </ac:picMkLst>
        </pc:picChg>
      </pc:sldChg>
      <pc:sldChg chg="del">
        <pc:chgData name="Van der Grinten, Maurits (STFC,RAL,PPD)" userId="8dabcea4-1696-44dc-8d8f-b830d914718f" providerId="ADAL" clId="{5439920E-AF51-41ED-B272-2DC886342544}" dt="2022-09-27T13:06:28.079" v="1940" actId="47"/>
        <pc:sldMkLst>
          <pc:docMk/>
          <pc:sldMk cId="389114197" sldId="308"/>
        </pc:sldMkLst>
      </pc:sldChg>
      <pc:sldChg chg="del">
        <pc:chgData name="Van der Grinten, Maurits (STFC,RAL,PPD)" userId="8dabcea4-1696-44dc-8d8f-b830d914718f" providerId="ADAL" clId="{5439920E-AF51-41ED-B272-2DC886342544}" dt="2022-09-27T13:06:28.079" v="1940" actId="47"/>
        <pc:sldMkLst>
          <pc:docMk/>
          <pc:sldMk cId="4001588371" sldId="309"/>
        </pc:sldMkLst>
      </pc:sldChg>
      <pc:sldChg chg="del">
        <pc:chgData name="Van der Grinten, Maurits (STFC,RAL,PPD)" userId="8dabcea4-1696-44dc-8d8f-b830d914718f" providerId="ADAL" clId="{5439920E-AF51-41ED-B272-2DC886342544}" dt="2022-09-27T13:06:28.079" v="1940" actId="47"/>
        <pc:sldMkLst>
          <pc:docMk/>
          <pc:sldMk cId="4139067338" sldId="310"/>
        </pc:sldMkLst>
      </pc:sldChg>
      <pc:sldChg chg="del ord">
        <pc:chgData name="Van der Grinten, Maurits (STFC,RAL,PPD)" userId="8dabcea4-1696-44dc-8d8f-b830d914718f" providerId="ADAL" clId="{5439920E-AF51-41ED-B272-2DC886342544}" dt="2022-09-27T13:06:28.079" v="1940" actId="47"/>
        <pc:sldMkLst>
          <pc:docMk/>
          <pc:sldMk cId="1980026505" sldId="315"/>
        </pc:sldMkLst>
      </pc:sldChg>
      <pc:sldChg chg="del ord">
        <pc:chgData name="Van der Grinten, Maurits (STFC,RAL,PPD)" userId="8dabcea4-1696-44dc-8d8f-b830d914718f" providerId="ADAL" clId="{5439920E-AF51-41ED-B272-2DC886342544}" dt="2022-09-27T13:06:28.079" v="1940" actId="47"/>
        <pc:sldMkLst>
          <pc:docMk/>
          <pc:sldMk cId="1379554429" sldId="316"/>
        </pc:sldMkLst>
      </pc:sldChg>
      <pc:sldChg chg="del">
        <pc:chgData name="Van der Grinten, Maurits (STFC,RAL,PPD)" userId="8dabcea4-1696-44dc-8d8f-b830d914718f" providerId="ADAL" clId="{5439920E-AF51-41ED-B272-2DC886342544}" dt="2022-09-21T07:55:56.184" v="49" actId="47"/>
        <pc:sldMkLst>
          <pc:docMk/>
          <pc:sldMk cId="1677578750" sldId="318"/>
        </pc:sldMkLst>
      </pc:sldChg>
      <pc:sldChg chg="del">
        <pc:chgData name="Van der Grinten, Maurits (STFC,RAL,PPD)" userId="8dabcea4-1696-44dc-8d8f-b830d914718f" providerId="ADAL" clId="{5439920E-AF51-41ED-B272-2DC886342544}" dt="2022-09-21T08:27:06.023" v="209" actId="47"/>
        <pc:sldMkLst>
          <pc:docMk/>
          <pc:sldMk cId="1720708399" sldId="319"/>
        </pc:sldMkLst>
      </pc:sldChg>
      <pc:sldChg chg="addSp delSp modSp mod setBg">
        <pc:chgData name="Van der Grinten, Maurits (STFC,RAL,PPD)" userId="8dabcea4-1696-44dc-8d8f-b830d914718f" providerId="ADAL" clId="{5439920E-AF51-41ED-B272-2DC886342544}" dt="2022-09-22T12:23:08.729" v="1271" actId="1038"/>
        <pc:sldMkLst>
          <pc:docMk/>
          <pc:sldMk cId="2182576800" sldId="323"/>
        </pc:sldMkLst>
        <pc:spChg chg="add del mod">
          <ac:chgData name="Van der Grinten, Maurits (STFC,RAL,PPD)" userId="8dabcea4-1696-44dc-8d8f-b830d914718f" providerId="ADAL" clId="{5439920E-AF51-41ED-B272-2DC886342544}" dt="2022-09-22T12:06:34.344" v="1012" actId="478"/>
          <ac:spMkLst>
            <pc:docMk/>
            <pc:sldMk cId="2182576800" sldId="323"/>
            <ac:spMk id="4" creationId="{E18DA880-7F06-A1ED-D526-0B0E9F032743}"/>
          </ac:spMkLst>
        </pc:spChg>
        <pc:spChg chg="del mod">
          <ac:chgData name="Van der Grinten, Maurits (STFC,RAL,PPD)" userId="8dabcea4-1696-44dc-8d8f-b830d914718f" providerId="ADAL" clId="{5439920E-AF51-41ED-B272-2DC886342544}" dt="2022-09-22T12:12:32.256" v="1090" actId="12084"/>
          <ac:spMkLst>
            <pc:docMk/>
            <pc:sldMk cId="2182576800" sldId="323"/>
            <ac:spMk id="5" creationId="{00000000-0000-0000-0000-000000000000}"/>
          </ac:spMkLst>
        </pc:spChg>
        <pc:spChg chg="add del mod">
          <ac:chgData name="Van der Grinten, Maurits (STFC,RAL,PPD)" userId="8dabcea4-1696-44dc-8d8f-b830d914718f" providerId="ADAL" clId="{5439920E-AF51-41ED-B272-2DC886342544}" dt="2022-09-22T12:14:12.464" v="1108" actId="12084"/>
          <ac:spMkLst>
            <pc:docMk/>
            <pc:sldMk cId="2182576800" sldId="323"/>
            <ac:spMk id="6" creationId="{7B384D13-019A-ECD0-D267-30F55D411719}"/>
          </ac:spMkLst>
        </pc:spChg>
        <pc:spChg chg="mod">
          <ac:chgData name="Van der Grinten, Maurits (STFC,RAL,PPD)" userId="8dabcea4-1696-44dc-8d8f-b830d914718f" providerId="ADAL" clId="{5439920E-AF51-41ED-B272-2DC886342544}" dt="2022-09-22T12:03:41.885" v="864" actId="1076"/>
          <ac:spMkLst>
            <pc:docMk/>
            <pc:sldMk cId="2182576800" sldId="323"/>
            <ac:spMk id="269" creationId="{00000000-0000-0000-0000-000000000000}"/>
          </ac:spMkLst>
        </pc:spChg>
        <pc:spChg chg="del mod">
          <ac:chgData name="Van der Grinten, Maurits (STFC,RAL,PPD)" userId="8dabcea4-1696-44dc-8d8f-b830d914718f" providerId="ADAL" clId="{5439920E-AF51-41ED-B272-2DC886342544}" dt="2022-09-22T12:06:31.659" v="1011" actId="478"/>
          <ac:spMkLst>
            <pc:docMk/>
            <pc:sldMk cId="2182576800" sldId="323"/>
            <ac:spMk id="270" creationId="{00000000-0000-0000-0000-000000000000}"/>
          </ac:spMkLst>
        </pc:spChg>
        <pc:graphicFrameChg chg="add mod">
          <ac:chgData name="Van der Grinten, Maurits (STFC,RAL,PPD)" userId="8dabcea4-1696-44dc-8d8f-b830d914718f" providerId="ADAL" clId="{5439920E-AF51-41ED-B272-2DC886342544}" dt="2022-09-22T12:23:08.729" v="1271" actId="1038"/>
          <ac:graphicFrameMkLst>
            <pc:docMk/>
            <pc:sldMk cId="2182576800" sldId="323"/>
            <ac:graphicFrameMk id="7" creationId="{2657A7B5-F17D-2141-A260-E1A498BBB894}"/>
          </ac:graphicFrameMkLst>
        </pc:graphicFrameChg>
        <pc:graphicFrameChg chg="add mod modGraphic">
          <ac:chgData name="Van der Grinten, Maurits (STFC,RAL,PPD)" userId="8dabcea4-1696-44dc-8d8f-b830d914718f" providerId="ADAL" clId="{5439920E-AF51-41ED-B272-2DC886342544}" dt="2022-09-22T12:23:01.672" v="1270" actId="1037"/>
          <ac:graphicFrameMkLst>
            <pc:docMk/>
            <pc:sldMk cId="2182576800" sldId="323"/>
            <ac:graphicFrameMk id="8" creationId="{D5C84A01-2B7B-B680-ADA4-39EDD825EC55}"/>
          </ac:graphicFrameMkLst>
        </pc:graphicFrameChg>
        <pc:picChg chg="add del mod">
          <ac:chgData name="Van der Grinten, Maurits (STFC,RAL,PPD)" userId="8dabcea4-1696-44dc-8d8f-b830d914718f" providerId="ADAL" clId="{5439920E-AF51-41ED-B272-2DC886342544}" dt="2022-09-22T12:03:46.784" v="865" actId="478"/>
          <ac:picMkLst>
            <pc:docMk/>
            <pc:sldMk cId="2182576800" sldId="323"/>
            <ac:picMk id="2" creationId="{6FA3CD8E-0AA8-CD17-359A-FD46394F7166}"/>
          </ac:picMkLst>
        </pc:picChg>
      </pc:sldChg>
      <pc:sldChg chg="addSp delSp modSp mod ord">
        <pc:chgData name="Van der Grinten, Maurits (STFC,RAL,PPD)" userId="8dabcea4-1696-44dc-8d8f-b830d914718f" providerId="ADAL" clId="{5439920E-AF51-41ED-B272-2DC886342544}" dt="2022-09-27T13:15:08.708" v="2217" actId="1076"/>
        <pc:sldMkLst>
          <pc:docMk/>
          <pc:sldMk cId="1505713919" sldId="324"/>
        </pc:sldMkLst>
        <pc:spChg chg="mod">
          <ac:chgData name="Van der Grinten, Maurits (STFC,RAL,PPD)" userId="8dabcea4-1696-44dc-8d8f-b830d914718f" providerId="ADAL" clId="{5439920E-AF51-41ED-B272-2DC886342544}" dt="2022-09-27T13:15:03.298" v="2216" actId="1036"/>
          <ac:spMkLst>
            <pc:docMk/>
            <pc:sldMk cId="1505713919" sldId="324"/>
            <ac:spMk id="4" creationId="{00000000-0000-0000-0000-000000000000}"/>
          </ac:spMkLst>
        </pc:spChg>
        <pc:spChg chg="del">
          <ac:chgData name="Van der Grinten, Maurits (STFC,RAL,PPD)" userId="8dabcea4-1696-44dc-8d8f-b830d914718f" providerId="ADAL" clId="{5439920E-AF51-41ED-B272-2DC886342544}" dt="2022-09-21T07:57:22.831" v="55" actId="478"/>
          <ac:spMkLst>
            <pc:docMk/>
            <pc:sldMk cId="1505713919" sldId="324"/>
            <ac:spMk id="5" creationId="{00000000-0000-0000-0000-000000000000}"/>
          </ac:spMkLst>
        </pc:spChg>
        <pc:spChg chg="add mod">
          <ac:chgData name="Van der Grinten, Maurits (STFC,RAL,PPD)" userId="8dabcea4-1696-44dc-8d8f-b830d914718f" providerId="ADAL" clId="{5439920E-AF51-41ED-B272-2DC886342544}" dt="2022-09-27T13:14:25.236" v="2210" actId="20577"/>
          <ac:spMkLst>
            <pc:docMk/>
            <pc:sldMk cId="1505713919" sldId="324"/>
            <ac:spMk id="5" creationId="{7941D543-6D48-3F16-DA38-9258ED073817}"/>
          </ac:spMkLst>
        </pc:spChg>
        <pc:spChg chg="mod">
          <ac:chgData name="Van der Grinten, Maurits (STFC,RAL,PPD)" userId="8dabcea4-1696-44dc-8d8f-b830d914718f" providerId="ADAL" clId="{5439920E-AF51-41ED-B272-2DC886342544}" dt="2022-09-27T13:14:05.161" v="2197" actId="1035"/>
          <ac:spMkLst>
            <pc:docMk/>
            <pc:sldMk cId="1505713919" sldId="324"/>
            <ac:spMk id="8" creationId="{00000000-0000-0000-0000-000000000000}"/>
          </ac:spMkLst>
        </pc:spChg>
        <pc:spChg chg="del">
          <ac:chgData name="Van der Grinten, Maurits (STFC,RAL,PPD)" userId="8dabcea4-1696-44dc-8d8f-b830d914718f" providerId="ADAL" clId="{5439920E-AF51-41ED-B272-2DC886342544}" dt="2022-09-21T07:57:32.939" v="57" actId="478"/>
          <ac:spMkLst>
            <pc:docMk/>
            <pc:sldMk cId="1505713919" sldId="324"/>
            <ac:spMk id="9" creationId="{00000000-0000-0000-0000-000000000000}"/>
          </ac:spMkLst>
        </pc:spChg>
        <pc:spChg chg="mod">
          <ac:chgData name="Van der Grinten, Maurits (STFC,RAL,PPD)" userId="8dabcea4-1696-44dc-8d8f-b830d914718f" providerId="ADAL" clId="{5439920E-AF51-41ED-B272-2DC886342544}" dt="2022-09-27T13:15:08.708" v="2217" actId="1076"/>
          <ac:spMkLst>
            <pc:docMk/>
            <pc:sldMk cId="1505713919" sldId="324"/>
            <ac:spMk id="10" creationId="{00000000-0000-0000-0000-000000000000}"/>
          </ac:spMkLst>
        </pc:spChg>
        <pc:spChg chg="del">
          <ac:chgData name="Van der Grinten, Maurits (STFC,RAL,PPD)" userId="8dabcea4-1696-44dc-8d8f-b830d914718f" providerId="ADAL" clId="{5439920E-AF51-41ED-B272-2DC886342544}" dt="2022-09-21T07:57:28.505" v="56" actId="478"/>
          <ac:spMkLst>
            <pc:docMk/>
            <pc:sldMk cId="1505713919" sldId="324"/>
            <ac:spMk id="11" creationId="{00000000-0000-0000-0000-000000000000}"/>
          </ac:spMkLst>
        </pc:spChg>
        <pc:cxnChg chg="del">
          <ac:chgData name="Van der Grinten, Maurits (STFC,RAL,PPD)" userId="8dabcea4-1696-44dc-8d8f-b830d914718f" providerId="ADAL" clId="{5439920E-AF51-41ED-B272-2DC886342544}" dt="2022-09-21T07:57:45.307" v="60" actId="478"/>
          <ac:cxnSpMkLst>
            <pc:docMk/>
            <pc:sldMk cId="1505713919" sldId="324"/>
            <ac:cxnSpMk id="7" creationId="{00000000-0000-0000-0000-000000000000}"/>
          </ac:cxnSpMkLst>
        </pc:cxnChg>
      </pc:sldChg>
      <pc:sldChg chg="del">
        <pc:chgData name="Van der Grinten, Maurits (STFC,RAL,PPD)" userId="8dabcea4-1696-44dc-8d8f-b830d914718f" providerId="ADAL" clId="{5439920E-AF51-41ED-B272-2DC886342544}" dt="2022-09-21T07:55:40.773" v="47" actId="47"/>
        <pc:sldMkLst>
          <pc:docMk/>
          <pc:sldMk cId="2202659439" sldId="325"/>
        </pc:sldMkLst>
      </pc:sldChg>
      <pc:sldChg chg="del">
        <pc:chgData name="Van der Grinten, Maurits (STFC,RAL,PPD)" userId="8dabcea4-1696-44dc-8d8f-b830d914718f" providerId="ADAL" clId="{5439920E-AF51-41ED-B272-2DC886342544}" dt="2022-09-21T08:26:51.056" v="206" actId="47"/>
        <pc:sldMkLst>
          <pc:docMk/>
          <pc:sldMk cId="2216594263" sldId="327"/>
        </pc:sldMkLst>
      </pc:sldChg>
      <pc:sldChg chg="delSp del">
        <pc:chgData name="Van der Grinten, Maurits (STFC,RAL,PPD)" userId="8dabcea4-1696-44dc-8d8f-b830d914718f" providerId="ADAL" clId="{5439920E-AF51-41ED-B272-2DC886342544}" dt="2022-09-27T13:06:28.079" v="1940" actId="47"/>
        <pc:sldMkLst>
          <pc:docMk/>
          <pc:sldMk cId="3619268320" sldId="328"/>
        </pc:sldMkLst>
        <pc:picChg chg="del">
          <ac:chgData name="Van der Grinten, Maurits (STFC,RAL,PPD)" userId="8dabcea4-1696-44dc-8d8f-b830d914718f" providerId="ADAL" clId="{5439920E-AF51-41ED-B272-2DC886342544}" dt="2022-09-21T09:21:43.638" v="487"/>
          <ac:picMkLst>
            <pc:docMk/>
            <pc:sldMk cId="3619268320" sldId="328"/>
            <ac:picMk id="4" creationId="{5F7D9D3F-AE80-ACDB-8658-1F1B7ED31705}"/>
          </ac:picMkLst>
        </pc:picChg>
        <pc:picChg chg="del">
          <ac:chgData name="Van der Grinten, Maurits (STFC,RAL,PPD)" userId="8dabcea4-1696-44dc-8d8f-b830d914718f" providerId="ADAL" clId="{5439920E-AF51-41ED-B272-2DC886342544}" dt="2022-09-21T09:21:59.463" v="493"/>
          <ac:picMkLst>
            <pc:docMk/>
            <pc:sldMk cId="3619268320" sldId="328"/>
            <ac:picMk id="5" creationId="{F35E61F2-D4EA-02D2-0C30-966A98B4A335}"/>
          </ac:picMkLst>
        </pc:picChg>
      </pc:sldChg>
      <pc:sldChg chg="delSp del">
        <pc:chgData name="Van der Grinten, Maurits (STFC,RAL,PPD)" userId="8dabcea4-1696-44dc-8d8f-b830d914718f" providerId="ADAL" clId="{5439920E-AF51-41ED-B272-2DC886342544}" dt="2022-09-27T13:06:28.079" v="1940" actId="47"/>
        <pc:sldMkLst>
          <pc:docMk/>
          <pc:sldMk cId="954344189" sldId="329"/>
        </pc:sldMkLst>
        <pc:picChg chg="del">
          <ac:chgData name="Van der Grinten, Maurits (STFC,RAL,PPD)" userId="8dabcea4-1696-44dc-8d8f-b830d914718f" providerId="ADAL" clId="{5439920E-AF51-41ED-B272-2DC886342544}" dt="2022-09-21T09:22:06.843" v="494"/>
          <ac:picMkLst>
            <pc:docMk/>
            <pc:sldMk cId="954344189" sldId="329"/>
            <ac:picMk id="3" creationId="{1EBA16BD-A1A9-DE1A-6833-59837D91FF94}"/>
          </ac:picMkLst>
        </pc:picChg>
      </pc:sldChg>
      <pc:sldChg chg="del">
        <pc:chgData name="Van der Grinten, Maurits (STFC,RAL,PPD)" userId="8dabcea4-1696-44dc-8d8f-b830d914718f" providerId="ADAL" clId="{5439920E-AF51-41ED-B272-2DC886342544}" dt="2022-09-21T07:59:31.725" v="66" actId="47"/>
        <pc:sldMkLst>
          <pc:docMk/>
          <pc:sldMk cId="402737237" sldId="332"/>
        </pc:sldMkLst>
      </pc:sldChg>
      <pc:sldChg chg="del">
        <pc:chgData name="Van der Grinten, Maurits (STFC,RAL,PPD)" userId="8dabcea4-1696-44dc-8d8f-b830d914718f" providerId="ADAL" clId="{5439920E-AF51-41ED-B272-2DC886342544}" dt="2022-09-21T08:27:02.571" v="208" actId="47"/>
        <pc:sldMkLst>
          <pc:docMk/>
          <pc:sldMk cId="2396011127" sldId="334"/>
        </pc:sldMkLst>
      </pc:sldChg>
      <pc:sldChg chg="del">
        <pc:chgData name="Van der Grinten, Maurits (STFC,RAL,PPD)" userId="8dabcea4-1696-44dc-8d8f-b830d914718f" providerId="ADAL" clId="{5439920E-AF51-41ED-B272-2DC886342544}" dt="2022-09-21T08:26:25.008" v="205" actId="47"/>
        <pc:sldMkLst>
          <pc:docMk/>
          <pc:sldMk cId="2174862073" sldId="335"/>
        </pc:sldMkLst>
      </pc:sldChg>
      <pc:sldChg chg="addSp delSp modSp del mod ord">
        <pc:chgData name="Van der Grinten, Maurits (STFC,RAL,PPD)" userId="8dabcea4-1696-44dc-8d8f-b830d914718f" providerId="ADAL" clId="{5439920E-AF51-41ED-B272-2DC886342544}" dt="2022-09-22T13:50:37.227" v="1488" actId="47"/>
        <pc:sldMkLst>
          <pc:docMk/>
          <pc:sldMk cId="2798005831" sldId="336"/>
        </pc:sldMkLst>
        <pc:spChg chg="add del mod">
          <ac:chgData name="Van der Grinten, Maurits (STFC,RAL,PPD)" userId="8dabcea4-1696-44dc-8d8f-b830d914718f" providerId="ADAL" clId="{5439920E-AF51-41ED-B272-2DC886342544}" dt="2022-09-22T13:35:50.279" v="1368" actId="207"/>
          <ac:spMkLst>
            <pc:docMk/>
            <pc:sldMk cId="2798005831" sldId="336"/>
            <ac:spMk id="5" creationId="{00000000-0000-0000-0000-000000000000}"/>
          </ac:spMkLst>
        </pc:spChg>
        <pc:graphicFrameChg chg="add del mod">
          <ac:chgData name="Van der Grinten, Maurits (STFC,RAL,PPD)" userId="8dabcea4-1696-44dc-8d8f-b830d914718f" providerId="ADAL" clId="{5439920E-AF51-41ED-B272-2DC886342544}" dt="2022-09-22T12:43:03.673" v="1359" actId="12084"/>
          <ac:graphicFrameMkLst>
            <pc:docMk/>
            <pc:sldMk cId="2798005831" sldId="336"/>
            <ac:graphicFrameMk id="3" creationId="{970AF502-1A05-01BC-E2FC-B637BA127A1D}"/>
          </ac:graphicFrameMkLst>
        </pc:graphicFrameChg>
      </pc:sldChg>
      <pc:sldChg chg="del">
        <pc:chgData name="Van der Grinten, Maurits (STFC,RAL,PPD)" userId="8dabcea4-1696-44dc-8d8f-b830d914718f" providerId="ADAL" clId="{5439920E-AF51-41ED-B272-2DC886342544}" dt="2022-09-21T08:26:20.120" v="203" actId="47"/>
        <pc:sldMkLst>
          <pc:docMk/>
          <pc:sldMk cId="3842210969" sldId="337"/>
        </pc:sldMkLst>
      </pc:sldChg>
      <pc:sldChg chg="del">
        <pc:chgData name="Van der Grinten, Maurits (STFC,RAL,PPD)" userId="8dabcea4-1696-44dc-8d8f-b830d914718f" providerId="ADAL" clId="{5439920E-AF51-41ED-B272-2DC886342544}" dt="2022-09-21T08:26:18.856" v="202" actId="47"/>
        <pc:sldMkLst>
          <pc:docMk/>
          <pc:sldMk cId="1842781918" sldId="338"/>
        </pc:sldMkLst>
      </pc:sldChg>
      <pc:sldChg chg="addSp delSp modSp mod ord delDesignElem">
        <pc:chgData name="Van der Grinten, Maurits (STFC,RAL,PPD)" userId="8dabcea4-1696-44dc-8d8f-b830d914718f" providerId="ADAL" clId="{5439920E-AF51-41ED-B272-2DC886342544}" dt="2022-09-26T09:33:57.898" v="1898" actId="20577"/>
        <pc:sldMkLst>
          <pc:docMk/>
          <pc:sldMk cId="2876509762" sldId="343"/>
        </pc:sldMkLst>
        <pc:spChg chg="mod">
          <ac:chgData name="Van der Grinten, Maurits (STFC,RAL,PPD)" userId="8dabcea4-1696-44dc-8d8f-b830d914718f" providerId="ADAL" clId="{5439920E-AF51-41ED-B272-2DC886342544}" dt="2022-09-26T09:33:57.898" v="1898" actId="20577"/>
          <ac:spMkLst>
            <pc:docMk/>
            <pc:sldMk cId="2876509762" sldId="343"/>
            <ac:spMk id="2" creationId="{9301A1D3-BD89-944A-AC97-F5C69BF0D172}"/>
          </ac:spMkLst>
        </pc:spChg>
        <pc:spChg chg="add del mod">
          <ac:chgData name="Van der Grinten, Maurits (STFC,RAL,PPD)" userId="8dabcea4-1696-44dc-8d8f-b830d914718f" providerId="ADAL" clId="{5439920E-AF51-41ED-B272-2DC886342544}" dt="2022-09-22T12:26:45.113" v="1324"/>
          <ac:spMkLst>
            <pc:docMk/>
            <pc:sldMk cId="2876509762" sldId="343"/>
            <ac:spMk id="3" creationId="{ED0F5C08-505A-F011-4198-8AA7F997689D}"/>
          </ac:spMkLst>
        </pc:spChg>
        <pc:spChg chg="add del mod">
          <ac:chgData name="Van der Grinten, Maurits (STFC,RAL,PPD)" userId="8dabcea4-1696-44dc-8d8f-b830d914718f" providerId="ADAL" clId="{5439920E-AF51-41ED-B272-2DC886342544}" dt="2022-09-22T12:26:26.399" v="1322" actId="478"/>
          <ac:spMkLst>
            <pc:docMk/>
            <pc:sldMk cId="2876509762" sldId="343"/>
            <ac:spMk id="4" creationId="{539D8FD5-4EB7-C2B9-2600-1197351802C0}"/>
          </ac:spMkLst>
        </pc:spChg>
        <pc:spChg chg="add del mod">
          <ac:chgData name="Van der Grinten, Maurits (STFC,RAL,PPD)" userId="8dabcea4-1696-44dc-8d8f-b830d914718f" providerId="ADAL" clId="{5439920E-AF51-41ED-B272-2DC886342544}" dt="2022-09-22T12:26:54.901" v="1325" actId="478"/>
          <ac:spMkLst>
            <pc:docMk/>
            <pc:sldMk cId="2876509762" sldId="343"/>
            <ac:spMk id="6" creationId="{0869F180-9A42-8CE3-F5B9-2D58E0F252E9}"/>
          </ac:spMkLst>
        </pc:spChg>
        <pc:spChg chg="del">
          <ac:chgData name="Van der Grinten, Maurits (STFC,RAL,PPD)" userId="8dabcea4-1696-44dc-8d8f-b830d914718f" providerId="ADAL" clId="{5439920E-AF51-41ED-B272-2DC886342544}" dt="2022-09-22T12:26:45.113" v="1324"/>
          <ac:spMkLst>
            <pc:docMk/>
            <pc:sldMk cId="2876509762" sldId="343"/>
            <ac:spMk id="8" creationId="{4DA718D0-4865-4629-8134-44F68D41D574}"/>
          </ac:spMkLst>
        </pc:spChg>
        <pc:spChg chg="del">
          <ac:chgData name="Van der Grinten, Maurits (STFC,RAL,PPD)" userId="8dabcea4-1696-44dc-8d8f-b830d914718f" providerId="ADAL" clId="{5439920E-AF51-41ED-B272-2DC886342544}" dt="2022-09-22T12:26:45.113" v="1324"/>
          <ac:spMkLst>
            <pc:docMk/>
            <pc:sldMk cId="2876509762" sldId="343"/>
            <ac:spMk id="14" creationId="{CBC4F608-B4B8-48C3-9572-C0F061B1CD99}"/>
          </ac:spMkLst>
        </pc:spChg>
        <pc:grpChg chg="del">
          <ac:chgData name="Van der Grinten, Maurits (STFC,RAL,PPD)" userId="8dabcea4-1696-44dc-8d8f-b830d914718f" providerId="ADAL" clId="{5439920E-AF51-41ED-B272-2DC886342544}" dt="2022-09-22T12:26:45.113" v="1324"/>
          <ac:grpSpMkLst>
            <pc:docMk/>
            <pc:sldMk cId="2876509762" sldId="343"/>
            <ac:grpSpMk id="10" creationId="{65167ED7-6315-43AB-B1B6-C326D5FD8F84}"/>
          </ac:grpSpMkLst>
        </pc:grpChg>
        <pc:picChg chg="mod">
          <ac:chgData name="Van der Grinten, Maurits (STFC,RAL,PPD)" userId="8dabcea4-1696-44dc-8d8f-b830d914718f" providerId="ADAL" clId="{5439920E-AF51-41ED-B272-2DC886342544}" dt="2022-09-22T12:27:14.050" v="1329" actId="1076"/>
          <ac:picMkLst>
            <pc:docMk/>
            <pc:sldMk cId="2876509762" sldId="343"/>
            <ac:picMk id="5" creationId="{0C97541D-605F-BC43-A95F-D492EE50AAD8}"/>
          </ac:picMkLst>
        </pc:picChg>
        <pc:picChg chg="del">
          <ac:chgData name="Van der Grinten, Maurits (STFC,RAL,PPD)" userId="8dabcea4-1696-44dc-8d8f-b830d914718f" providerId="ADAL" clId="{5439920E-AF51-41ED-B272-2DC886342544}" dt="2022-09-21T09:08:16.115" v="226" actId="478"/>
          <ac:picMkLst>
            <pc:docMk/>
            <pc:sldMk cId="2876509762" sldId="343"/>
            <ac:picMk id="6" creationId="{97156816-A895-0F48-ACB0-97373F937426}"/>
          </ac:picMkLst>
        </pc:picChg>
        <pc:picChg chg="add mod ord">
          <ac:chgData name="Van der Grinten, Maurits (STFC,RAL,PPD)" userId="8dabcea4-1696-44dc-8d8f-b830d914718f" providerId="ADAL" clId="{5439920E-AF51-41ED-B272-2DC886342544}" dt="2022-09-22T12:27:07.376" v="1328" actId="1037"/>
          <ac:picMkLst>
            <pc:docMk/>
            <pc:sldMk cId="2876509762" sldId="343"/>
            <ac:picMk id="9" creationId="{8428B589-4277-C8BC-0458-3D0BEF6AB14D}"/>
          </ac:picMkLst>
        </pc:picChg>
      </pc:sldChg>
      <pc:sldChg chg="del">
        <pc:chgData name="Van der Grinten, Maurits (STFC,RAL,PPD)" userId="8dabcea4-1696-44dc-8d8f-b830d914718f" providerId="ADAL" clId="{5439920E-AF51-41ED-B272-2DC886342544}" dt="2022-09-21T08:27:18.673" v="210" actId="47"/>
        <pc:sldMkLst>
          <pc:docMk/>
          <pc:sldMk cId="3206703151" sldId="343"/>
        </pc:sldMkLst>
      </pc:sldChg>
      <pc:sldChg chg="addSp delSp modSp add del mod setBg delDesignElem">
        <pc:chgData name="Van der Grinten, Maurits (STFC,RAL,PPD)" userId="8dabcea4-1696-44dc-8d8f-b830d914718f" providerId="ADAL" clId="{5439920E-AF51-41ED-B272-2DC886342544}" dt="2022-09-27T13:06:28.079" v="1940" actId="47"/>
        <pc:sldMkLst>
          <pc:docMk/>
          <pc:sldMk cId="2341947142" sldId="344"/>
        </pc:sldMkLst>
        <pc:spChg chg="mod">
          <ac:chgData name="Van der Grinten, Maurits (STFC,RAL,PPD)" userId="8dabcea4-1696-44dc-8d8f-b830d914718f" providerId="ADAL" clId="{5439920E-AF51-41ED-B272-2DC886342544}" dt="2022-09-21T09:22:23.867" v="495" actId="27636"/>
          <ac:spMkLst>
            <pc:docMk/>
            <pc:sldMk cId="2341947142" sldId="344"/>
            <ac:spMk id="3" creationId="{09DF7E43-C11C-7346-8981-15C2121E1A56}"/>
          </ac:spMkLst>
        </pc:spChg>
        <pc:spChg chg="add del">
          <ac:chgData name="Van der Grinten, Maurits (STFC,RAL,PPD)" userId="8dabcea4-1696-44dc-8d8f-b830d914718f" providerId="ADAL" clId="{5439920E-AF51-41ED-B272-2DC886342544}" dt="2022-09-21T09:21:50.309" v="492"/>
          <ac:spMkLst>
            <pc:docMk/>
            <pc:sldMk cId="2341947142" sldId="344"/>
            <ac:spMk id="19" creationId="{6ECA6DCB-B7E1-40A9-9524-540C6DA40B1B}"/>
          </ac:spMkLst>
        </pc:spChg>
        <pc:spChg chg="add del">
          <ac:chgData name="Van der Grinten, Maurits (STFC,RAL,PPD)" userId="8dabcea4-1696-44dc-8d8f-b830d914718f" providerId="ADAL" clId="{5439920E-AF51-41ED-B272-2DC886342544}" dt="2022-09-21T09:21:50.309" v="492"/>
          <ac:spMkLst>
            <pc:docMk/>
            <pc:sldMk cId="2341947142" sldId="344"/>
            <ac:spMk id="25" creationId="{3873B707-463F-40B0-8227-E8CC6C67EB25}"/>
          </ac:spMkLst>
        </pc:spChg>
        <pc:spChg chg="add del">
          <ac:chgData name="Van der Grinten, Maurits (STFC,RAL,PPD)" userId="8dabcea4-1696-44dc-8d8f-b830d914718f" providerId="ADAL" clId="{5439920E-AF51-41ED-B272-2DC886342544}" dt="2022-09-21T09:21:50.309" v="492"/>
          <ac:spMkLst>
            <pc:docMk/>
            <pc:sldMk cId="2341947142" sldId="344"/>
            <ac:spMk id="27" creationId="{C13237C8-E62C-4F0D-A318-BD6FB6C2D138}"/>
          </ac:spMkLst>
        </pc:spChg>
        <pc:spChg chg="add del">
          <ac:chgData name="Van der Grinten, Maurits (STFC,RAL,PPD)" userId="8dabcea4-1696-44dc-8d8f-b830d914718f" providerId="ADAL" clId="{5439920E-AF51-41ED-B272-2DC886342544}" dt="2022-09-21T09:21:50.309" v="492"/>
          <ac:spMkLst>
            <pc:docMk/>
            <pc:sldMk cId="2341947142" sldId="344"/>
            <ac:spMk id="29" creationId="{19C9EAEA-39D0-4B0E-A0EB-51E7B26740B1}"/>
          </ac:spMkLst>
        </pc:spChg>
        <pc:spChg chg="add del">
          <ac:chgData name="Van der Grinten, Maurits (STFC,RAL,PPD)" userId="8dabcea4-1696-44dc-8d8f-b830d914718f" providerId="ADAL" clId="{5439920E-AF51-41ED-B272-2DC886342544}" dt="2022-09-21T09:21:50.309" v="492"/>
          <ac:spMkLst>
            <pc:docMk/>
            <pc:sldMk cId="2341947142" sldId="344"/>
            <ac:spMk id="31" creationId="{8CB5D2D7-DF65-4E86-BFBA-FFB9B5ACEB64}"/>
          </ac:spMkLst>
        </pc:spChg>
        <pc:grpChg chg="add del">
          <ac:chgData name="Van der Grinten, Maurits (STFC,RAL,PPD)" userId="8dabcea4-1696-44dc-8d8f-b830d914718f" providerId="ADAL" clId="{5439920E-AF51-41ED-B272-2DC886342544}" dt="2022-09-21T09:21:50.309" v="492"/>
          <ac:grpSpMkLst>
            <pc:docMk/>
            <pc:sldMk cId="2341947142" sldId="344"/>
            <ac:grpSpMk id="21" creationId="{1DE889C7-FAD6-4397-98E2-05D503484459}"/>
          </ac:grpSpMkLst>
        </pc:grpChg>
      </pc:sldChg>
      <pc:sldChg chg="del">
        <pc:chgData name="Van der Grinten, Maurits (STFC,RAL,PPD)" userId="8dabcea4-1696-44dc-8d8f-b830d914718f" providerId="ADAL" clId="{5439920E-AF51-41ED-B272-2DC886342544}" dt="2022-09-21T08:26:54.495" v="207" actId="47"/>
        <pc:sldMkLst>
          <pc:docMk/>
          <pc:sldMk cId="3917217694" sldId="344"/>
        </pc:sldMkLst>
      </pc:sldChg>
      <pc:sldChg chg="del">
        <pc:chgData name="Van der Grinten, Maurits (STFC,RAL,PPD)" userId="8dabcea4-1696-44dc-8d8f-b830d914718f" providerId="ADAL" clId="{5439920E-AF51-41ED-B272-2DC886342544}" dt="2022-09-27T13:06:28.079" v="1940" actId="47"/>
        <pc:sldMkLst>
          <pc:docMk/>
          <pc:sldMk cId="1808114783" sldId="345"/>
        </pc:sldMkLst>
      </pc:sldChg>
      <pc:sldChg chg="del">
        <pc:chgData name="Van der Grinten, Maurits (STFC,RAL,PPD)" userId="8dabcea4-1696-44dc-8d8f-b830d914718f" providerId="ADAL" clId="{5439920E-AF51-41ED-B272-2DC886342544}" dt="2022-09-21T08:27:23.957" v="211" actId="47"/>
        <pc:sldMkLst>
          <pc:docMk/>
          <pc:sldMk cId="1064491378" sldId="346"/>
        </pc:sldMkLst>
      </pc:sldChg>
      <pc:sldChg chg="del">
        <pc:chgData name="Van der Grinten, Maurits (STFC,RAL,PPD)" userId="8dabcea4-1696-44dc-8d8f-b830d914718f" providerId="ADAL" clId="{5439920E-AF51-41ED-B272-2DC886342544}" dt="2022-09-21T08:26:21.984" v="204" actId="47"/>
        <pc:sldMkLst>
          <pc:docMk/>
          <pc:sldMk cId="1219061080" sldId="347"/>
        </pc:sldMkLst>
      </pc:sldChg>
      <pc:sldChg chg="delSp modSp add mod">
        <pc:chgData name="Van der Grinten, Maurits (STFC,RAL,PPD)" userId="8dabcea4-1696-44dc-8d8f-b830d914718f" providerId="ADAL" clId="{5439920E-AF51-41ED-B272-2DC886342544}" dt="2022-09-27T13:15:32.063" v="2226" actId="20577"/>
        <pc:sldMkLst>
          <pc:docMk/>
          <pc:sldMk cId="0" sldId="348"/>
        </pc:sldMkLst>
        <pc:spChg chg="mod">
          <ac:chgData name="Van der Grinten, Maurits (STFC,RAL,PPD)" userId="8dabcea4-1696-44dc-8d8f-b830d914718f" providerId="ADAL" clId="{5439920E-AF51-41ED-B272-2DC886342544}" dt="2022-09-26T08:52:08.332" v="1615" actId="20577"/>
          <ac:spMkLst>
            <pc:docMk/>
            <pc:sldMk cId="0" sldId="348"/>
            <ac:spMk id="122" creationId="{00000000-0000-0000-0000-000000000000}"/>
          </ac:spMkLst>
        </pc:spChg>
        <pc:spChg chg="mod">
          <ac:chgData name="Van der Grinten, Maurits (STFC,RAL,PPD)" userId="8dabcea4-1696-44dc-8d8f-b830d914718f" providerId="ADAL" clId="{5439920E-AF51-41ED-B272-2DC886342544}" dt="2022-09-27T13:15:32.063" v="2226" actId="20577"/>
          <ac:spMkLst>
            <pc:docMk/>
            <pc:sldMk cId="0" sldId="348"/>
            <ac:spMk id="123" creationId="{00000000-0000-0000-0000-000000000000}"/>
          </ac:spMkLst>
        </pc:spChg>
        <pc:spChg chg="mod">
          <ac:chgData name="Van der Grinten, Maurits (STFC,RAL,PPD)" userId="8dabcea4-1696-44dc-8d8f-b830d914718f" providerId="ADAL" clId="{5439920E-AF51-41ED-B272-2DC886342544}" dt="2022-09-22T13:56:34.525" v="1538" actId="20577"/>
          <ac:spMkLst>
            <pc:docMk/>
            <pc:sldMk cId="0" sldId="348"/>
            <ac:spMk id="127" creationId="{00000000-0000-0000-0000-000000000000}"/>
          </ac:spMkLst>
        </pc:spChg>
        <pc:picChg chg="mod">
          <ac:chgData name="Van der Grinten, Maurits (STFC,RAL,PPD)" userId="8dabcea4-1696-44dc-8d8f-b830d914718f" providerId="ADAL" clId="{5439920E-AF51-41ED-B272-2DC886342544}" dt="2022-09-22T13:56:46.386" v="1541" actId="1076"/>
          <ac:picMkLst>
            <pc:docMk/>
            <pc:sldMk cId="0" sldId="348"/>
            <ac:picMk id="124" creationId="{00000000-0000-0000-0000-000000000000}"/>
          </ac:picMkLst>
        </pc:picChg>
        <pc:picChg chg="del">
          <ac:chgData name="Van der Grinten, Maurits (STFC,RAL,PPD)" userId="8dabcea4-1696-44dc-8d8f-b830d914718f" providerId="ADAL" clId="{5439920E-AF51-41ED-B272-2DC886342544}" dt="2022-09-22T13:56:37.877" v="1539" actId="478"/>
          <ac:picMkLst>
            <pc:docMk/>
            <pc:sldMk cId="0" sldId="348"/>
            <ac:picMk id="130" creationId="{00000000-0000-0000-0000-000000000000}"/>
          </ac:picMkLst>
        </pc:picChg>
        <pc:cxnChg chg="del">
          <ac:chgData name="Van der Grinten, Maurits (STFC,RAL,PPD)" userId="8dabcea4-1696-44dc-8d8f-b830d914718f" providerId="ADAL" clId="{5439920E-AF51-41ED-B272-2DC886342544}" dt="2022-09-22T13:56:39.267" v="1540" actId="478"/>
          <ac:cxnSpMkLst>
            <pc:docMk/>
            <pc:sldMk cId="0" sldId="348"/>
            <ac:cxnSpMk id="131" creationId="{00000000-0000-0000-0000-000000000000}"/>
          </ac:cxnSpMkLst>
        </pc:cxnChg>
      </pc:sldChg>
      <pc:sldChg chg="del">
        <pc:chgData name="Van der Grinten, Maurits (STFC,RAL,PPD)" userId="8dabcea4-1696-44dc-8d8f-b830d914718f" providerId="ADAL" clId="{5439920E-AF51-41ED-B272-2DC886342544}" dt="2022-09-21T07:55:43.111" v="48" actId="47"/>
        <pc:sldMkLst>
          <pc:docMk/>
          <pc:sldMk cId="1472382705" sldId="348"/>
        </pc:sldMkLst>
      </pc:sldChg>
      <pc:sldChg chg="addSp delSp modSp add mod setBg delDesignElem">
        <pc:chgData name="Van der Grinten, Maurits (STFC,RAL,PPD)" userId="8dabcea4-1696-44dc-8d8f-b830d914718f" providerId="ADAL" clId="{5439920E-AF51-41ED-B272-2DC886342544}" dt="2022-09-26T09:32:32.434" v="1868" actId="478"/>
        <pc:sldMkLst>
          <pc:docMk/>
          <pc:sldMk cId="1197985127" sldId="349"/>
        </pc:sldMkLst>
        <pc:spChg chg="mod">
          <ac:chgData name="Van der Grinten, Maurits (STFC,RAL,PPD)" userId="8dabcea4-1696-44dc-8d8f-b830d914718f" providerId="ADAL" clId="{5439920E-AF51-41ED-B272-2DC886342544}" dt="2022-09-22T13:53:48.969" v="1517" actId="1076"/>
          <ac:spMkLst>
            <pc:docMk/>
            <pc:sldMk cId="1197985127" sldId="349"/>
            <ac:spMk id="2" creationId="{9301A1D3-BD89-944A-AC97-F5C69BF0D172}"/>
          </ac:spMkLst>
        </pc:spChg>
        <pc:spChg chg="del mod">
          <ac:chgData name="Van der Grinten, Maurits (STFC,RAL,PPD)" userId="8dabcea4-1696-44dc-8d8f-b830d914718f" providerId="ADAL" clId="{5439920E-AF51-41ED-B272-2DC886342544}" dt="2022-09-22T13:54:02.718" v="1518" actId="478"/>
          <ac:spMkLst>
            <pc:docMk/>
            <pc:sldMk cId="1197985127" sldId="349"/>
            <ac:spMk id="3" creationId="{09DF7E43-C11C-7346-8981-15C2121E1A56}"/>
          </ac:spMkLst>
        </pc:spChg>
        <pc:spChg chg="add del mod">
          <ac:chgData name="Van der Grinten, Maurits (STFC,RAL,PPD)" userId="8dabcea4-1696-44dc-8d8f-b830d914718f" providerId="ADAL" clId="{5439920E-AF51-41ED-B272-2DC886342544}" dt="2022-09-26T09:32:32.434" v="1868" actId="478"/>
          <ac:spMkLst>
            <pc:docMk/>
            <pc:sldMk cId="1197985127" sldId="349"/>
            <ac:spMk id="3" creationId="{3E870826-AE5C-317E-BA9C-8E87392BA797}"/>
          </ac:spMkLst>
        </pc:spChg>
        <pc:spChg chg="del">
          <ac:chgData name="Van der Grinten, Maurits (STFC,RAL,PPD)" userId="8dabcea4-1696-44dc-8d8f-b830d914718f" providerId="ADAL" clId="{5439920E-AF51-41ED-B272-2DC886342544}" dt="2022-09-21T09:03:02.687" v="213"/>
          <ac:spMkLst>
            <pc:docMk/>
            <pc:sldMk cId="1197985127" sldId="349"/>
            <ac:spMk id="8" creationId="{4DA718D0-4865-4629-8134-44F68D41D574}"/>
          </ac:spMkLst>
        </pc:spChg>
        <pc:spChg chg="add del mod">
          <ac:chgData name="Van der Grinten, Maurits (STFC,RAL,PPD)" userId="8dabcea4-1696-44dc-8d8f-b830d914718f" providerId="ADAL" clId="{5439920E-AF51-41ED-B272-2DC886342544}" dt="2022-09-22T13:54:05.599" v="1519" actId="478"/>
          <ac:spMkLst>
            <pc:docMk/>
            <pc:sldMk cId="1197985127" sldId="349"/>
            <ac:spMk id="8" creationId="{8ECC8870-CDA4-EAA7-EB28-078E1C730BD7}"/>
          </ac:spMkLst>
        </pc:spChg>
        <pc:spChg chg="del">
          <ac:chgData name="Van der Grinten, Maurits (STFC,RAL,PPD)" userId="8dabcea4-1696-44dc-8d8f-b830d914718f" providerId="ADAL" clId="{5439920E-AF51-41ED-B272-2DC886342544}" dt="2022-09-21T09:03:02.687" v="213"/>
          <ac:spMkLst>
            <pc:docMk/>
            <pc:sldMk cId="1197985127" sldId="349"/>
            <ac:spMk id="14" creationId="{CBC4F608-B4B8-48C3-9572-C0F061B1CD99}"/>
          </ac:spMkLst>
        </pc:spChg>
        <pc:grpChg chg="del">
          <ac:chgData name="Van der Grinten, Maurits (STFC,RAL,PPD)" userId="8dabcea4-1696-44dc-8d8f-b830d914718f" providerId="ADAL" clId="{5439920E-AF51-41ED-B272-2DC886342544}" dt="2022-09-21T09:03:02.687" v="213"/>
          <ac:grpSpMkLst>
            <pc:docMk/>
            <pc:sldMk cId="1197985127" sldId="349"/>
            <ac:grpSpMk id="10" creationId="{65167ED7-6315-43AB-B1B6-C326D5FD8F84}"/>
          </ac:grpSpMkLst>
        </pc:grpChg>
        <pc:graphicFrameChg chg="add mod modGraphic">
          <ac:chgData name="Van der Grinten, Maurits (STFC,RAL,PPD)" userId="8dabcea4-1696-44dc-8d8f-b830d914718f" providerId="ADAL" clId="{5439920E-AF51-41ED-B272-2DC886342544}" dt="2022-09-22T13:54:25.674" v="1523" actId="1076"/>
          <ac:graphicFrameMkLst>
            <pc:docMk/>
            <pc:sldMk cId="1197985127" sldId="349"/>
            <ac:graphicFrameMk id="4" creationId="{76BEAE70-8BA1-C023-F295-D9A5938949DB}"/>
          </ac:graphicFrameMkLst>
        </pc:graphicFrameChg>
        <pc:picChg chg="mod modCrop">
          <ac:chgData name="Van der Grinten, Maurits (STFC,RAL,PPD)" userId="8dabcea4-1696-44dc-8d8f-b830d914718f" providerId="ADAL" clId="{5439920E-AF51-41ED-B272-2DC886342544}" dt="2022-09-22T15:17:39.735" v="1574" actId="732"/>
          <ac:picMkLst>
            <pc:docMk/>
            <pc:sldMk cId="1197985127" sldId="349"/>
            <ac:picMk id="5" creationId="{E459A300-2572-D545-8438-7BB6874EB56A}"/>
          </ac:picMkLst>
        </pc:picChg>
        <pc:picChg chg="mod">
          <ac:chgData name="Van der Grinten, Maurits (STFC,RAL,PPD)" userId="8dabcea4-1696-44dc-8d8f-b830d914718f" providerId="ADAL" clId="{5439920E-AF51-41ED-B272-2DC886342544}" dt="2022-09-22T13:54:29.738" v="1524" actId="14100"/>
          <ac:picMkLst>
            <pc:docMk/>
            <pc:sldMk cId="1197985127" sldId="349"/>
            <ac:picMk id="7" creationId="{C84199E7-390A-C141-9BD4-73928D0E0CC3}"/>
          </ac:picMkLst>
        </pc:picChg>
      </pc:sldChg>
      <pc:sldChg chg="add del">
        <pc:chgData name="Van der Grinten, Maurits (STFC,RAL,PPD)" userId="8dabcea4-1696-44dc-8d8f-b830d914718f" providerId="ADAL" clId="{5439920E-AF51-41ED-B272-2DC886342544}" dt="2022-09-27T13:06:28.079" v="1940" actId="47"/>
        <pc:sldMkLst>
          <pc:docMk/>
          <pc:sldMk cId="1487547501" sldId="352"/>
        </pc:sldMkLst>
      </pc:sldChg>
      <pc:sldChg chg="modSp new mod">
        <pc:chgData name="Van der Grinten, Maurits (STFC,RAL,PPD)" userId="8dabcea4-1696-44dc-8d8f-b830d914718f" providerId="ADAL" clId="{5439920E-AF51-41ED-B272-2DC886342544}" dt="2022-09-21T09:11:42.749" v="287" actId="20577"/>
        <pc:sldMkLst>
          <pc:docMk/>
          <pc:sldMk cId="2455546992" sldId="353"/>
        </pc:sldMkLst>
        <pc:spChg chg="mod">
          <ac:chgData name="Van der Grinten, Maurits (STFC,RAL,PPD)" userId="8dabcea4-1696-44dc-8d8f-b830d914718f" providerId="ADAL" clId="{5439920E-AF51-41ED-B272-2DC886342544}" dt="2022-09-21T09:11:42.749" v="287" actId="20577"/>
          <ac:spMkLst>
            <pc:docMk/>
            <pc:sldMk cId="2455546992" sldId="353"/>
            <ac:spMk id="2" creationId="{5F63EE2C-35AD-6EC6-E472-D36ABD60F4C8}"/>
          </ac:spMkLst>
        </pc:spChg>
      </pc:sldChg>
      <pc:sldChg chg="addSp delSp modSp new mod">
        <pc:chgData name="Van der Grinten, Maurits (STFC,RAL,PPD)" userId="8dabcea4-1696-44dc-8d8f-b830d914718f" providerId="ADAL" clId="{5439920E-AF51-41ED-B272-2DC886342544}" dt="2022-09-27T13:08:29.026" v="2028" actId="1076"/>
        <pc:sldMkLst>
          <pc:docMk/>
          <pc:sldMk cId="188812757" sldId="354"/>
        </pc:sldMkLst>
        <pc:spChg chg="del mod">
          <ac:chgData name="Van der Grinten, Maurits (STFC,RAL,PPD)" userId="8dabcea4-1696-44dc-8d8f-b830d914718f" providerId="ADAL" clId="{5439920E-AF51-41ED-B272-2DC886342544}" dt="2022-09-26T09:35:37.414" v="1916" actId="478"/>
          <ac:spMkLst>
            <pc:docMk/>
            <pc:sldMk cId="188812757" sldId="354"/>
            <ac:spMk id="2" creationId="{F040A3E8-DB5C-44F9-00B0-4086C1F229D3}"/>
          </ac:spMkLst>
        </pc:spChg>
        <pc:spChg chg="add mod">
          <ac:chgData name="Van der Grinten, Maurits (STFC,RAL,PPD)" userId="8dabcea4-1696-44dc-8d8f-b830d914718f" providerId="ADAL" clId="{5439920E-AF51-41ED-B272-2DC886342544}" dt="2022-09-27T13:08:29.026" v="2028" actId="1076"/>
          <ac:spMkLst>
            <pc:docMk/>
            <pc:sldMk cId="188812757" sldId="354"/>
            <ac:spMk id="2" creationId="{FEDEBF33-E535-C878-C488-AE48374F67C8}"/>
          </ac:spMkLst>
        </pc:spChg>
        <pc:spChg chg="del mod">
          <ac:chgData name="Van der Grinten, Maurits (STFC,RAL,PPD)" userId="8dabcea4-1696-44dc-8d8f-b830d914718f" providerId="ADAL" clId="{5439920E-AF51-41ED-B272-2DC886342544}" dt="2022-09-26T09:35:34.233" v="1915" actId="478"/>
          <ac:spMkLst>
            <pc:docMk/>
            <pc:sldMk cId="188812757" sldId="354"/>
            <ac:spMk id="3" creationId="{138C5FE8-A58B-6C77-5C3F-442FFD2AF586}"/>
          </ac:spMkLst>
        </pc:spChg>
        <pc:spChg chg="add del mod">
          <ac:chgData name="Van der Grinten, Maurits (STFC,RAL,PPD)" userId="8dabcea4-1696-44dc-8d8f-b830d914718f" providerId="ADAL" clId="{5439920E-AF51-41ED-B272-2DC886342544}" dt="2022-09-26T09:35:40.794" v="1919" actId="478"/>
          <ac:spMkLst>
            <pc:docMk/>
            <pc:sldMk cId="188812757" sldId="354"/>
            <ac:spMk id="7" creationId="{B786F5B4-1BE0-15A7-A2CB-DBB7D2295F5A}"/>
          </ac:spMkLst>
        </pc:spChg>
        <pc:spChg chg="add del mod">
          <ac:chgData name="Van der Grinten, Maurits (STFC,RAL,PPD)" userId="8dabcea4-1696-44dc-8d8f-b830d914718f" providerId="ADAL" clId="{5439920E-AF51-41ED-B272-2DC886342544}" dt="2022-09-26T09:35:39.239" v="1918" actId="478"/>
          <ac:spMkLst>
            <pc:docMk/>
            <pc:sldMk cId="188812757" sldId="354"/>
            <ac:spMk id="9" creationId="{E235F27F-7BB4-F671-0287-2044AA4E6C0F}"/>
          </ac:spMkLst>
        </pc:spChg>
        <pc:graphicFrameChg chg="add del mod modGraphic">
          <ac:chgData name="Van der Grinten, Maurits (STFC,RAL,PPD)" userId="8dabcea4-1696-44dc-8d8f-b830d914718f" providerId="ADAL" clId="{5439920E-AF51-41ED-B272-2DC886342544}" dt="2022-09-27T13:07:18.753" v="1962" actId="14100"/>
          <ac:graphicFrameMkLst>
            <pc:docMk/>
            <pc:sldMk cId="188812757" sldId="354"/>
            <ac:graphicFrameMk id="5" creationId="{7EF5268C-E81D-6A22-4382-3C3B91C05EE3}"/>
          </ac:graphicFrameMkLst>
        </pc:graphicFrameChg>
      </pc:sldChg>
      <pc:sldChg chg="addSp delSp modSp add mod ord delDesignElem">
        <pc:chgData name="Van der Grinten, Maurits (STFC,RAL,PPD)" userId="8dabcea4-1696-44dc-8d8f-b830d914718f" providerId="ADAL" clId="{5439920E-AF51-41ED-B272-2DC886342544}" dt="2022-09-28T09:41:00.794" v="2252" actId="2711"/>
        <pc:sldMkLst>
          <pc:docMk/>
          <pc:sldMk cId="1147046048" sldId="355"/>
        </pc:sldMkLst>
        <pc:spChg chg="del mod">
          <ac:chgData name="Van der Grinten, Maurits (STFC,RAL,PPD)" userId="8dabcea4-1696-44dc-8d8f-b830d914718f" providerId="ADAL" clId="{5439920E-AF51-41ED-B272-2DC886342544}" dt="2022-09-22T14:00:19.812" v="1555" actId="478"/>
          <ac:spMkLst>
            <pc:docMk/>
            <pc:sldMk cId="1147046048" sldId="355"/>
            <ac:spMk id="2" creationId="{9301A1D3-BD89-944A-AC97-F5C69BF0D172}"/>
          </ac:spMkLst>
        </pc:spChg>
        <pc:spChg chg="del mod">
          <ac:chgData name="Van der Grinten, Maurits (STFC,RAL,PPD)" userId="8dabcea4-1696-44dc-8d8f-b830d914718f" providerId="ADAL" clId="{5439920E-AF51-41ED-B272-2DC886342544}" dt="2022-09-22T13:59:55.339" v="1553" actId="12084"/>
          <ac:spMkLst>
            <pc:docMk/>
            <pc:sldMk cId="1147046048" sldId="355"/>
            <ac:spMk id="3" creationId="{09DF7E43-C11C-7346-8981-15C2121E1A56}"/>
          </ac:spMkLst>
        </pc:spChg>
        <pc:spChg chg="add del mod">
          <ac:chgData name="Van der Grinten, Maurits (STFC,RAL,PPD)" userId="8dabcea4-1696-44dc-8d8f-b830d914718f" providerId="ADAL" clId="{5439920E-AF51-41ED-B272-2DC886342544}" dt="2022-09-22T13:58:16.366" v="1543"/>
          <ac:spMkLst>
            <pc:docMk/>
            <pc:sldMk cId="1147046048" sldId="355"/>
            <ac:spMk id="4" creationId="{A366061D-1E4A-EB1E-72BD-301EC2611850}"/>
          </ac:spMkLst>
        </pc:spChg>
        <pc:spChg chg="add del mod">
          <ac:chgData name="Van der Grinten, Maurits (STFC,RAL,PPD)" userId="8dabcea4-1696-44dc-8d8f-b830d914718f" providerId="ADAL" clId="{5439920E-AF51-41ED-B272-2DC886342544}" dt="2022-09-22T13:58:16.366" v="1543"/>
          <ac:spMkLst>
            <pc:docMk/>
            <pc:sldMk cId="1147046048" sldId="355"/>
            <ac:spMk id="5" creationId="{AA0CB478-5AF2-F5EA-F4BB-AC372564F5F6}"/>
          </ac:spMkLst>
        </pc:spChg>
        <pc:spChg chg="add del mod">
          <ac:chgData name="Van der Grinten, Maurits (STFC,RAL,PPD)" userId="8dabcea4-1696-44dc-8d8f-b830d914718f" providerId="ADAL" clId="{5439920E-AF51-41ED-B272-2DC886342544}" dt="2022-09-22T14:00:22.910" v="1556" actId="478"/>
          <ac:spMkLst>
            <pc:docMk/>
            <pc:sldMk cId="1147046048" sldId="355"/>
            <ac:spMk id="9" creationId="{C0EC0B90-61E1-66ED-F935-C140BC4DC079}"/>
          </ac:spMkLst>
        </pc:spChg>
        <pc:spChg chg="del">
          <ac:chgData name="Van der Grinten, Maurits (STFC,RAL,PPD)" userId="8dabcea4-1696-44dc-8d8f-b830d914718f" providerId="ADAL" clId="{5439920E-AF51-41ED-B272-2DC886342544}" dt="2022-09-22T13:58:16.366" v="1543"/>
          <ac:spMkLst>
            <pc:docMk/>
            <pc:sldMk cId="1147046048" sldId="355"/>
            <ac:spMk id="19" creationId="{6ECA6DCB-B7E1-40A9-9524-540C6DA40B1B}"/>
          </ac:spMkLst>
        </pc:spChg>
        <pc:spChg chg="del">
          <ac:chgData name="Van der Grinten, Maurits (STFC,RAL,PPD)" userId="8dabcea4-1696-44dc-8d8f-b830d914718f" providerId="ADAL" clId="{5439920E-AF51-41ED-B272-2DC886342544}" dt="2022-09-22T13:58:16.366" v="1543"/>
          <ac:spMkLst>
            <pc:docMk/>
            <pc:sldMk cId="1147046048" sldId="355"/>
            <ac:spMk id="25" creationId="{3873B707-463F-40B0-8227-E8CC6C67EB25}"/>
          </ac:spMkLst>
        </pc:spChg>
        <pc:spChg chg="del">
          <ac:chgData name="Van der Grinten, Maurits (STFC,RAL,PPD)" userId="8dabcea4-1696-44dc-8d8f-b830d914718f" providerId="ADAL" clId="{5439920E-AF51-41ED-B272-2DC886342544}" dt="2022-09-22T13:58:16.366" v="1543"/>
          <ac:spMkLst>
            <pc:docMk/>
            <pc:sldMk cId="1147046048" sldId="355"/>
            <ac:spMk id="27" creationId="{C13237C8-E62C-4F0D-A318-BD6FB6C2D138}"/>
          </ac:spMkLst>
        </pc:spChg>
        <pc:spChg chg="del">
          <ac:chgData name="Van der Grinten, Maurits (STFC,RAL,PPD)" userId="8dabcea4-1696-44dc-8d8f-b830d914718f" providerId="ADAL" clId="{5439920E-AF51-41ED-B272-2DC886342544}" dt="2022-09-22T13:58:16.366" v="1543"/>
          <ac:spMkLst>
            <pc:docMk/>
            <pc:sldMk cId="1147046048" sldId="355"/>
            <ac:spMk id="29" creationId="{19C9EAEA-39D0-4B0E-A0EB-51E7B26740B1}"/>
          </ac:spMkLst>
        </pc:spChg>
        <pc:spChg chg="del">
          <ac:chgData name="Van der Grinten, Maurits (STFC,RAL,PPD)" userId="8dabcea4-1696-44dc-8d8f-b830d914718f" providerId="ADAL" clId="{5439920E-AF51-41ED-B272-2DC886342544}" dt="2022-09-22T13:58:16.366" v="1543"/>
          <ac:spMkLst>
            <pc:docMk/>
            <pc:sldMk cId="1147046048" sldId="355"/>
            <ac:spMk id="31" creationId="{8CB5D2D7-DF65-4E86-BFBA-FFB9B5ACEB64}"/>
          </ac:spMkLst>
        </pc:spChg>
        <pc:grpChg chg="del">
          <ac:chgData name="Van der Grinten, Maurits (STFC,RAL,PPD)" userId="8dabcea4-1696-44dc-8d8f-b830d914718f" providerId="ADAL" clId="{5439920E-AF51-41ED-B272-2DC886342544}" dt="2022-09-22T13:58:16.366" v="1543"/>
          <ac:grpSpMkLst>
            <pc:docMk/>
            <pc:sldMk cId="1147046048" sldId="355"/>
            <ac:grpSpMk id="21" creationId="{1DE889C7-FAD6-4397-98E2-05D503484459}"/>
          </ac:grpSpMkLst>
        </pc:grpChg>
        <pc:graphicFrameChg chg="add del modGraphic">
          <ac:chgData name="Van der Grinten, Maurits (STFC,RAL,PPD)" userId="8dabcea4-1696-44dc-8d8f-b830d914718f" providerId="ADAL" clId="{5439920E-AF51-41ED-B272-2DC886342544}" dt="2022-09-22T13:59:48.646" v="1552" actId="1032"/>
          <ac:graphicFrameMkLst>
            <pc:docMk/>
            <pc:sldMk cId="1147046048" sldId="355"/>
            <ac:graphicFrameMk id="6" creationId="{C1423E56-F0CD-37C3-FC7A-19A461674435}"/>
          </ac:graphicFrameMkLst>
        </pc:graphicFrameChg>
        <pc:graphicFrameChg chg="add mod modGraphic">
          <ac:chgData name="Van der Grinten, Maurits (STFC,RAL,PPD)" userId="8dabcea4-1696-44dc-8d8f-b830d914718f" providerId="ADAL" clId="{5439920E-AF51-41ED-B272-2DC886342544}" dt="2022-09-28T09:41:00.794" v="2252" actId="2711"/>
          <ac:graphicFrameMkLst>
            <pc:docMk/>
            <pc:sldMk cId="1147046048" sldId="355"/>
            <ac:graphicFrameMk id="7" creationId="{94D745E3-0C71-6369-BDA8-472C475A45F5}"/>
          </ac:graphicFrameMkLst>
        </pc:graphicFrameChg>
        <pc:picChg chg="del">
          <ac:chgData name="Van der Grinten, Maurits (STFC,RAL,PPD)" userId="8dabcea4-1696-44dc-8d8f-b830d914718f" providerId="ADAL" clId="{5439920E-AF51-41ED-B272-2DC886342544}" dt="2022-09-21T09:36:22.147" v="844" actId="478"/>
          <ac:picMkLst>
            <pc:docMk/>
            <pc:sldMk cId="1147046048" sldId="355"/>
            <ac:picMk id="5" creationId="{226DAB76-1962-DD4E-8A61-6FD4B6E83012}"/>
          </ac:picMkLst>
        </pc:picChg>
        <pc:picChg chg="del">
          <ac:chgData name="Van der Grinten, Maurits (STFC,RAL,PPD)" userId="8dabcea4-1696-44dc-8d8f-b830d914718f" providerId="ADAL" clId="{5439920E-AF51-41ED-B272-2DC886342544}" dt="2022-09-21T09:23:59.909" v="501" actId="478"/>
          <ac:picMkLst>
            <pc:docMk/>
            <pc:sldMk cId="1147046048" sldId="355"/>
            <ac:picMk id="7" creationId="{61B157C9-39BD-3F4E-B6E0-E6E415AF0AFF}"/>
          </ac:picMkLst>
        </pc:picChg>
        <pc:picChg chg="add mod">
          <ac:chgData name="Van der Grinten, Maurits (STFC,RAL,PPD)" userId="8dabcea4-1696-44dc-8d8f-b830d914718f" providerId="ADAL" clId="{5439920E-AF51-41ED-B272-2DC886342544}" dt="2022-09-22T14:37:38.443" v="1572" actId="14100"/>
          <ac:picMkLst>
            <pc:docMk/>
            <pc:sldMk cId="1147046048" sldId="355"/>
            <ac:picMk id="6146" creationId="{D3C204F7-08AD-B227-5DB2-F2EB66F0521A}"/>
          </ac:picMkLst>
        </pc:picChg>
        <pc:picChg chg="add mod">
          <ac:chgData name="Van der Grinten, Maurits (STFC,RAL,PPD)" userId="8dabcea4-1696-44dc-8d8f-b830d914718f" providerId="ADAL" clId="{5439920E-AF51-41ED-B272-2DC886342544}" dt="2022-09-22T14:37:19.651" v="1571" actId="14100"/>
          <ac:picMkLst>
            <pc:docMk/>
            <pc:sldMk cId="1147046048" sldId="355"/>
            <ac:picMk id="6148" creationId="{2D63C34A-AE94-7531-BFE5-886FC0092A04}"/>
          </ac:picMkLst>
        </pc:picChg>
      </pc:sldChg>
      <pc:sldChg chg="addSp delSp modSp add mod ord">
        <pc:chgData name="Van der Grinten, Maurits (STFC,RAL,PPD)" userId="8dabcea4-1696-44dc-8d8f-b830d914718f" providerId="ADAL" clId="{5439920E-AF51-41ED-B272-2DC886342544}" dt="2022-09-22T12:26:01.899" v="1321" actId="1076"/>
        <pc:sldMkLst>
          <pc:docMk/>
          <pc:sldMk cId="2293693591" sldId="356"/>
        </pc:sldMkLst>
        <pc:spChg chg="add del mod">
          <ac:chgData name="Van der Grinten, Maurits (STFC,RAL,PPD)" userId="8dabcea4-1696-44dc-8d8f-b830d914718f" providerId="ADAL" clId="{5439920E-AF51-41ED-B272-2DC886342544}" dt="2022-09-22T12:02:31.258" v="854" actId="478"/>
          <ac:spMkLst>
            <pc:docMk/>
            <pc:sldMk cId="2293693591" sldId="356"/>
            <ac:spMk id="4" creationId="{3396DE07-6541-B643-E18B-EA648340EFC1}"/>
          </ac:spMkLst>
        </pc:spChg>
        <pc:spChg chg="del mod">
          <ac:chgData name="Van der Grinten, Maurits (STFC,RAL,PPD)" userId="8dabcea4-1696-44dc-8d8f-b830d914718f" providerId="ADAL" clId="{5439920E-AF51-41ED-B272-2DC886342544}" dt="2022-09-22T12:24:10.057" v="1281" actId="12084"/>
          <ac:spMkLst>
            <pc:docMk/>
            <pc:sldMk cId="2293693591" sldId="356"/>
            <ac:spMk id="5" creationId="{00000000-0000-0000-0000-000000000000}"/>
          </ac:spMkLst>
        </pc:spChg>
        <pc:spChg chg="mod">
          <ac:chgData name="Van der Grinten, Maurits (STFC,RAL,PPD)" userId="8dabcea4-1696-44dc-8d8f-b830d914718f" providerId="ADAL" clId="{5439920E-AF51-41ED-B272-2DC886342544}" dt="2022-09-22T12:25:52.346" v="1320" actId="1076"/>
          <ac:spMkLst>
            <pc:docMk/>
            <pc:sldMk cId="2293693591" sldId="356"/>
            <ac:spMk id="269" creationId="{00000000-0000-0000-0000-000000000000}"/>
          </ac:spMkLst>
        </pc:spChg>
        <pc:spChg chg="del">
          <ac:chgData name="Van der Grinten, Maurits (STFC,RAL,PPD)" userId="8dabcea4-1696-44dc-8d8f-b830d914718f" providerId="ADAL" clId="{5439920E-AF51-41ED-B272-2DC886342544}" dt="2022-09-22T12:02:27.870" v="853" actId="478"/>
          <ac:spMkLst>
            <pc:docMk/>
            <pc:sldMk cId="2293693591" sldId="356"/>
            <ac:spMk id="270" creationId="{00000000-0000-0000-0000-000000000000}"/>
          </ac:spMkLst>
        </pc:spChg>
        <pc:graphicFrameChg chg="add mod">
          <ac:chgData name="Van der Grinten, Maurits (STFC,RAL,PPD)" userId="8dabcea4-1696-44dc-8d8f-b830d914718f" providerId="ADAL" clId="{5439920E-AF51-41ED-B272-2DC886342544}" dt="2022-09-22T12:26:01.899" v="1321" actId="1076"/>
          <ac:graphicFrameMkLst>
            <pc:docMk/>
            <pc:sldMk cId="2293693591" sldId="356"/>
            <ac:graphicFrameMk id="6" creationId="{7A56C475-137D-EEF2-4AB6-7D28B1985222}"/>
          </ac:graphicFrameMkLst>
        </pc:graphicFrameChg>
        <pc:picChg chg="mod">
          <ac:chgData name="Van der Grinten, Maurits (STFC,RAL,PPD)" userId="8dabcea4-1696-44dc-8d8f-b830d914718f" providerId="ADAL" clId="{5439920E-AF51-41ED-B272-2DC886342544}" dt="2022-09-22T12:24:20.778" v="1283" actId="1076"/>
          <ac:picMkLst>
            <pc:docMk/>
            <pc:sldMk cId="2293693591" sldId="356"/>
            <ac:picMk id="2" creationId="{6FA3CD8E-0AA8-CD17-359A-FD46394F7166}"/>
          </ac:picMkLst>
        </pc:picChg>
      </pc:sldChg>
      <pc:sldChg chg="addSp delSp modSp new mod">
        <pc:chgData name="Van der Grinten, Maurits (STFC,RAL,PPD)" userId="8dabcea4-1696-44dc-8d8f-b830d914718f" providerId="ADAL" clId="{5439920E-AF51-41ED-B272-2DC886342544}" dt="2022-09-26T14:19:41.497" v="1939" actId="20577"/>
        <pc:sldMkLst>
          <pc:docMk/>
          <pc:sldMk cId="2469199034" sldId="357"/>
        </pc:sldMkLst>
        <pc:spChg chg="mod">
          <ac:chgData name="Van der Grinten, Maurits (STFC,RAL,PPD)" userId="8dabcea4-1696-44dc-8d8f-b830d914718f" providerId="ADAL" clId="{5439920E-AF51-41ED-B272-2DC886342544}" dt="2022-09-26T09:16:49.345" v="1720" actId="1076"/>
          <ac:spMkLst>
            <pc:docMk/>
            <pc:sldMk cId="2469199034" sldId="357"/>
            <ac:spMk id="2" creationId="{AF95DDD2-6282-DBA1-EE0A-3DEBD3A918EF}"/>
          </ac:spMkLst>
        </pc:spChg>
        <pc:spChg chg="del mod">
          <ac:chgData name="Van der Grinten, Maurits (STFC,RAL,PPD)" userId="8dabcea4-1696-44dc-8d8f-b830d914718f" providerId="ADAL" clId="{5439920E-AF51-41ED-B272-2DC886342544}" dt="2022-09-26T09:31:41.835" v="1859" actId="478"/>
          <ac:spMkLst>
            <pc:docMk/>
            <pc:sldMk cId="2469199034" sldId="357"/>
            <ac:spMk id="3" creationId="{02FCB1B2-49AF-0CBB-E0D7-E0E0AEE89616}"/>
          </ac:spMkLst>
        </pc:spChg>
        <pc:spChg chg="add del mod">
          <ac:chgData name="Van der Grinten, Maurits (STFC,RAL,PPD)" userId="8dabcea4-1696-44dc-8d8f-b830d914718f" providerId="ADAL" clId="{5439920E-AF51-41ED-B272-2DC886342544}" dt="2022-09-26T09:33:06.759" v="1874" actId="478"/>
          <ac:spMkLst>
            <pc:docMk/>
            <pc:sldMk cId="2469199034" sldId="357"/>
            <ac:spMk id="17" creationId="{30551BBA-9F33-F1E8-56AE-0E5C716F7B24}"/>
          </ac:spMkLst>
        </pc:spChg>
        <pc:spChg chg="add mod">
          <ac:chgData name="Van der Grinten, Maurits (STFC,RAL,PPD)" userId="8dabcea4-1696-44dc-8d8f-b830d914718f" providerId="ADAL" clId="{5439920E-AF51-41ED-B272-2DC886342544}" dt="2022-09-26T14:19:41.497" v="1939" actId="20577"/>
          <ac:spMkLst>
            <pc:docMk/>
            <pc:sldMk cId="2469199034" sldId="357"/>
            <ac:spMk id="23" creationId="{CB53FD05-E587-00CE-E0ED-DB1DD93644E7}"/>
          </ac:spMkLst>
        </pc:spChg>
        <pc:spChg chg="add del mod">
          <ac:chgData name="Van der Grinten, Maurits (STFC,RAL,PPD)" userId="8dabcea4-1696-44dc-8d8f-b830d914718f" providerId="ADAL" clId="{5439920E-AF51-41ED-B272-2DC886342544}" dt="2022-09-26T09:32:48.726" v="1871" actId="478"/>
          <ac:spMkLst>
            <pc:docMk/>
            <pc:sldMk cId="2469199034" sldId="357"/>
            <ac:spMk id="25" creationId="{8EB7978E-554E-89C5-4DB3-6E720F66F11B}"/>
          </ac:spMkLst>
        </pc:spChg>
        <pc:spChg chg="add mod">
          <ac:chgData name="Van der Grinten, Maurits (STFC,RAL,PPD)" userId="8dabcea4-1696-44dc-8d8f-b830d914718f" providerId="ADAL" clId="{5439920E-AF51-41ED-B272-2DC886342544}" dt="2022-09-26T09:33:26.193" v="1892" actId="20577"/>
          <ac:spMkLst>
            <pc:docMk/>
            <pc:sldMk cId="2469199034" sldId="357"/>
            <ac:spMk id="26" creationId="{F93ECD17-7318-C70F-6E4B-0BFE0DB67BF8}"/>
          </ac:spMkLst>
        </pc:spChg>
        <pc:graphicFrameChg chg="add del mod modGraphic">
          <ac:chgData name="Van der Grinten, Maurits (STFC,RAL,PPD)" userId="8dabcea4-1696-44dc-8d8f-b830d914718f" providerId="ADAL" clId="{5439920E-AF51-41ED-B272-2DC886342544}" dt="2022-09-26T09:28:29.019" v="1792" actId="478"/>
          <ac:graphicFrameMkLst>
            <pc:docMk/>
            <pc:sldMk cId="2469199034" sldId="357"/>
            <ac:graphicFrameMk id="22" creationId="{1254F7B0-F144-D917-E0A3-3FC45CB6845C}"/>
          </ac:graphicFrameMkLst>
        </pc:graphicFrameChg>
        <pc:picChg chg="add mod">
          <ac:chgData name="Van der Grinten, Maurits (STFC,RAL,PPD)" userId="8dabcea4-1696-44dc-8d8f-b830d914718f" providerId="ADAL" clId="{5439920E-AF51-41ED-B272-2DC886342544}" dt="2022-09-26T09:24:45.125" v="1771" actId="1035"/>
          <ac:picMkLst>
            <pc:docMk/>
            <pc:sldMk cId="2469199034" sldId="357"/>
            <ac:picMk id="6" creationId="{C08505D0-E26F-116E-F088-70EF92315F07}"/>
          </ac:picMkLst>
        </pc:picChg>
        <pc:picChg chg="add mod">
          <ac:chgData name="Van der Grinten, Maurits (STFC,RAL,PPD)" userId="8dabcea4-1696-44dc-8d8f-b830d914718f" providerId="ADAL" clId="{5439920E-AF51-41ED-B272-2DC886342544}" dt="2022-09-26T09:24:54.562" v="1773" actId="1076"/>
          <ac:picMkLst>
            <pc:docMk/>
            <pc:sldMk cId="2469199034" sldId="357"/>
            <ac:picMk id="8" creationId="{C4636A79-3490-63A3-71BA-54B9B95DD5FA}"/>
          </ac:picMkLst>
        </pc:picChg>
        <pc:picChg chg="add mod ord">
          <ac:chgData name="Van der Grinten, Maurits (STFC,RAL,PPD)" userId="8dabcea4-1696-44dc-8d8f-b830d914718f" providerId="ADAL" clId="{5439920E-AF51-41ED-B272-2DC886342544}" dt="2022-09-26T09:25:17.530" v="1780" actId="14100"/>
          <ac:picMkLst>
            <pc:docMk/>
            <pc:sldMk cId="2469199034" sldId="357"/>
            <ac:picMk id="20" creationId="{EBD956D1-2860-4381-EB00-4B0F5F83578B}"/>
          </ac:picMkLst>
        </pc:picChg>
        <pc:cxnChg chg="add mod">
          <ac:chgData name="Van der Grinten, Maurits (STFC,RAL,PPD)" userId="8dabcea4-1696-44dc-8d8f-b830d914718f" providerId="ADAL" clId="{5439920E-AF51-41ED-B272-2DC886342544}" dt="2022-09-26T09:24:42.330" v="1766" actId="1076"/>
          <ac:cxnSpMkLst>
            <pc:docMk/>
            <pc:sldMk cId="2469199034" sldId="357"/>
            <ac:cxnSpMk id="9" creationId="{8FD777A1-4C4E-D899-0589-9BB53D99A5A4}"/>
          </ac:cxnSpMkLst>
        </pc:cxnChg>
        <pc:cxnChg chg="add mod">
          <ac:chgData name="Van der Grinten, Maurits (STFC,RAL,PPD)" userId="8dabcea4-1696-44dc-8d8f-b830d914718f" providerId="ADAL" clId="{5439920E-AF51-41ED-B272-2DC886342544}" dt="2022-09-26T09:24:37.618" v="1764" actId="1076"/>
          <ac:cxnSpMkLst>
            <pc:docMk/>
            <pc:sldMk cId="2469199034" sldId="357"/>
            <ac:cxnSpMk id="13" creationId="{B826F17B-086A-275D-483E-C62042F03E93}"/>
          </ac:cxnSpMkLst>
        </pc:cxnChg>
        <pc:cxnChg chg="add mod">
          <ac:chgData name="Van der Grinten, Maurits (STFC,RAL,PPD)" userId="8dabcea4-1696-44dc-8d8f-b830d914718f" providerId="ADAL" clId="{5439920E-AF51-41ED-B272-2DC886342544}" dt="2022-09-26T09:24:40.650" v="1765" actId="1076"/>
          <ac:cxnSpMkLst>
            <pc:docMk/>
            <pc:sldMk cId="2469199034" sldId="357"/>
            <ac:cxnSpMk id="15" creationId="{8EF3CEBD-A9EE-180D-D0A6-3F84A49733C1}"/>
          </ac:cxnSpMkLst>
        </pc:cxnChg>
        <pc:cxnChg chg="add mod">
          <ac:chgData name="Van der Grinten, Maurits (STFC,RAL,PPD)" userId="8dabcea4-1696-44dc-8d8f-b830d914718f" providerId="ADAL" clId="{5439920E-AF51-41ED-B272-2DC886342544}" dt="2022-09-26T09:24:59.441" v="1775" actId="14100"/>
          <ac:cxnSpMkLst>
            <pc:docMk/>
            <pc:sldMk cId="2469199034" sldId="357"/>
            <ac:cxnSpMk id="18" creationId="{1B1D942B-C4ED-8AF6-15CE-49BC445525CA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9DBBB3-67C6-444F-B064-74EA357C12E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75C42FE5-3D95-44D0-AD32-ED78B0706C12}">
      <dgm:prSet/>
      <dgm:spPr/>
      <dgm:t>
        <a:bodyPr/>
        <a:lstStyle/>
        <a:p>
          <a:r>
            <a:rPr lang="en-GB"/>
            <a:t>Outline</a:t>
          </a:r>
        </a:p>
      </dgm:t>
    </dgm:pt>
    <dgm:pt modelId="{8FFDB3FB-BC50-4D5A-9A91-C6F97D45D8E7}" type="parTrans" cxnId="{D068ABBB-66FE-4914-A007-2DB60B21FB2B}">
      <dgm:prSet/>
      <dgm:spPr/>
      <dgm:t>
        <a:bodyPr/>
        <a:lstStyle/>
        <a:p>
          <a:endParaRPr lang="en-GB"/>
        </a:p>
      </dgm:t>
    </dgm:pt>
    <dgm:pt modelId="{A8CC4C7C-3DBA-4E13-AF3B-B59B86CC2BC0}" type="sibTrans" cxnId="{D068ABBB-66FE-4914-A007-2DB60B21FB2B}">
      <dgm:prSet/>
      <dgm:spPr/>
      <dgm:t>
        <a:bodyPr/>
        <a:lstStyle/>
        <a:p>
          <a:endParaRPr lang="en-GB"/>
        </a:p>
      </dgm:t>
    </dgm:pt>
    <dgm:pt modelId="{386480CF-781F-4AB6-9194-02EFCBCAC561}">
      <dgm:prSet/>
      <dgm:spPr/>
      <dgm:t>
        <a:bodyPr/>
        <a:lstStyle/>
        <a:p>
          <a:r>
            <a:rPr lang="en-GB"/>
            <a:t>CREF motivation &amp; technologies</a:t>
          </a:r>
        </a:p>
      </dgm:t>
    </dgm:pt>
    <dgm:pt modelId="{F46C2327-FE83-4777-A7EF-65A9C165697D}" type="parTrans" cxnId="{B41B7385-022B-464A-8062-FF92D4ABB774}">
      <dgm:prSet/>
      <dgm:spPr/>
      <dgm:t>
        <a:bodyPr/>
        <a:lstStyle/>
        <a:p>
          <a:endParaRPr lang="en-GB"/>
        </a:p>
      </dgm:t>
    </dgm:pt>
    <dgm:pt modelId="{878B4A81-698D-485F-A002-BAD85B8C1584}" type="sibTrans" cxnId="{B41B7385-022B-464A-8062-FF92D4ABB774}">
      <dgm:prSet/>
      <dgm:spPr/>
      <dgm:t>
        <a:bodyPr/>
        <a:lstStyle/>
        <a:p>
          <a:endParaRPr lang="en-GB"/>
        </a:p>
      </dgm:t>
    </dgm:pt>
    <dgm:pt modelId="{941ABB19-21ED-4F08-AB6E-77767248A2C0}">
      <dgm:prSet/>
      <dgm:spPr/>
      <dgm:t>
        <a:bodyPr/>
        <a:lstStyle/>
        <a:p>
          <a:r>
            <a:rPr lang="en-GB"/>
            <a:t>Funding arrangements past-current-future</a:t>
          </a:r>
        </a:p>
      </dgm:t>
    </dgm:pt>
    <dgm:pt modelId="{BA5352F3-4662-4551-B391-DF5D77AF48F1}" type="parTrans" cxnId="{4FF9891F-9352-406E-8C3B-2C063AE51838}">
      <dgm:prSet/>
      <dgm:spPr/>
      <dgm:t>
        <a:bodyPr/>
        <a:lstStyle/>
        <a:p>
          <a:endParaRPr lang="en-GB"/>
        </a:p>
      </dgm:t>
    </dgm:pt>
    <dgm:pt modelId="{C2075EF1-7251-4579-A8C2-8887D16B8C2D}" type="sibTrans" cxnId="{4FF9891F-9352-406E-8C3B-2C063AE51838}">
      <dgm:prSet/>
      <dgm:spPr/>
      <dgm:t>
        <a:bodyPr/>
        <a:lstStyle/>
        <a:p>
          <a:endParaRPr lang="en-GB"/>
        </a:p>
      </dgm:t>
    </dgm:pt>
    <dgm:pt modelId="{0C30913D-33BC-41BD-B711-9FF97CF0AAB0}">
      <dgm:prSet/>
      <dgm:spPr/>
      <dgm:t>
        <a:bodyPr/>
        <a:lstStyle/>
        <a:p>
          <a:r>
            <a:rPr lang="en-GB"/>
            <a:t>Status of facility</a:t>
          </a:r>
        </a:p>
      </dgm:t>
    </dgm:pt>
    <dgm:pt modelId="{9472CF96-D1E8-47E8-85CD-84906B1D97A6}" type="parTrans" cxnId="{ED0E832C-FECC-4445-B985-DC17A85A295C}">
      <dgm:prSet/>
      <dgm:spPr/>
      <dgm:t>
        <a:bodyPr/>
        <a:lstStyle/>
        <a:p>
          <a:endParaRPr lang="en-GB"/>
        </a:p>
      </dgm:t>
    </dgm:pt>
    <dgm:pt modelId="{C44819D6-33DF-4066-A6DC-6C7EA0140F90}" type="sibTrans" cxnId="{ED0E832C-FECC-4445-B985-DC17A85A295C}">
      <dgm:prSet/>
      <dgm:spPr/>
      <dgm:t>
        <a:bodyPr/>
        <a:lstStyle/>
        <a:p>
          <a:endParaRPr lang="en-GB"/>
        </a:p>
      </dgm:t>
    </dgm:pt>
    <dgm:pt modelId="{2EA5FA0E-1C16-45AF-B32F-612FE0D3A6F3}">
      <dgm:prSet/>
      <dgm:spPr/>
      <dgm:t>
        <a:bodyPr/>
        <a:lstStyle/>
        <a:p>
          <a:r>
            <a:rPr lang="en-GB"/>
            <a:t>Time schedule</a:t>
          </a:r>
        </a:p>
      </dgm:t>
    </dgm:pt>
    <dgm:pt modelId="{F81833BD-ED44-4E2A-BA45-373D7424BE5B}" type="parTrans" cxnId="{B3F0FCBD-F1D3-405B-A0F9-3A74373106C5}">
      <dgm:prSet/>
      <dgm:spPr/>
      <dgm:t>
        <a:bodyPr/>
        <a:lstStyle/>
        <a:p>
          <a:endParaRPr lang="en-GB"/>
        </a:p>
      </dgm:t>
    </dgm:pt>
    <dgm:pt modelId="{B9482F79-0664-46CF-85B9-049CA9218AE3}" type="sibTrans" cxnId="{B3F0FCBD-F1D3-405B-A0F9-3A74373106C5}">
      <dgm:prSet/>
      <dgm:spPr/>
      <dgm:t>
        <a:bodyPr/>
        <a:lstStyle/>
        <a:p>
          <a:endParaRPr lang="en-GB"/>
        </a:p>
      </dgm:t>
    </dgm:pt>
    <dgm:pt modelId="{AC5D6F25-DC9C-416F-9C0D-E06095EF017B}" type="pres">
      <dgm:prSet presAssocID="{5D9DBBB3-67C6-444F-B064-74EA357C12ED}" presName="linear" presStyleCnt="0">
        <dgm:presLayoutVars>
          <dgm:animLvl val="lvl"/>
          <dgm:resizeHandles val="exact"/>
        </dgm:presLayoutVars>
      </dgm:prSet>
      <dgm:spPr/>
    </dgm:pt>
    <dgm:pt modelId="{68134A75-2539-400A-A373-FF55E66C4DED}" type="pres">
      <dgm:prSet presAssocID="{75C42FE5-3D95-44D0-AD32-ED78B0706C12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52766966-3BFB-46A6-B0F1-C03A2A2EDA1D}" type="pres">
      <dgm:prSet presAssocID="{75C42FE5-3D95-44D0-AD32-ED78B0706C1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E193D19-AA3B-40A8-A132-BD902653CBFD}" type="presOf" srcId="{75C42FE5-3D95-44D0-AD32-ED78B0706C12}" destId="{68134A75-2539-400A-A373-FF55E66C4DED}" srcOrd="0" destOrd="0" presId="urn:microsoft.com/office/officeart/2005/8/layout/vList2"/>
    <dgm:cxn modelId="{4FF9891F-9352-406E-8C3B-2C063AE51838}" srcId="{75C42FE5-3D95-44D0-AD32-ED78B0706C12}" destId="{941ABB19-21ED-4F08-AB6E-77767248A2C0}" srcOrd="1" destOrd="0" parTransId="{BA5352F3-4662-4551-B391-DF5D77AF48F1}" sibTransId="{C2075EF1-7251-4579-A8C2-8887D16B8C2D}"/>
    <dgm:cxn modelId="{A2212726-D491-4B14-A6B9-C51899914494}" type="presOf" srcId="{5D9DBBB3-67C6-444F-B064-74EA357C12ED}" destId="{AC5D6F25-DC9C-416F-9C0D-E06095EF017B}" srcOrd="0" destOrd="0" presId="urn:microsoft.com/office/officeart/2005/8/layout/vList2"/>
    <dgm:cxn modelId="{D4415B28-A986-44B8-A2D4-AC9595CC07A1}" type="presOf" srcId="{2EA5FA0E-1C16-45AF-B32F-612FE0D3A6F3}" destId="{52766966-3BFB-46A6-B0F1-C03A2A2EDA1D}" srcOrd="0" destOrd="3" presId="urn:microsoft.com/office/officeart/2005/8/layout/vList2"/>
    <dgm:cxn modelId="{ED0E832C-FECC-4445-B985-DC17A85A295C}" srcId="{75C42FE5-3D95-44D0-AD32-ED78B0706C12}" destId="{0C30913D-33BC-41BD-B711-9FF97CF0AAB0}" srcOrd="2" destOrd="0" parTransId="{9472CF96-D1E8-47E8-85CD-84906B1D97A6}" sibTransId="{C44819D6-33DF-4066-A6DC-6C7EA0140F90}"/>
    <dgm:cxn modelId="{C273AA44-1158-4FA4-A221-F7BF428C7C0B}" type="presOf" srcId="{941ABB19-21ED-4F08-AB6E-77767248A2C0}" destId="{52766966-3BFB-46A6-B0F1-C03A2A2EDA1D}" srcOrd="0" destOrd="1" presId="urn:microsoft.com/office/officeart/2005/8/layout/vList2"/>
    <dgm:cxn modelId="{B41B7385-022B-464A-8062-FF92D4ABB774}" srcId="{75C42FE5-3D95-44D0-AD32-ED78B0706C12}" destId="{386480CF-781F-4AB6-9194-02EFCBCAC561}" srcOrd="0" destOrd="0" parTransId="{F46C2327-FE83-4777-A7EF-65A9C165697D}" sibTransId="{878B4A81-698D-485F-A002-BAD85B8C1584}"/>
    <dgm:cxn modelId="{D068ABBB-66FE-4914-A007-2DB60B21FB2B}" srcId="{5D9DBBB3-67C6-444F-B064-74EA357C12ED}" destId="{75C42FE5-3D95-44D0-AD32-ED78B0706C12}" srcOrd="0" destOrd="0" parTransId="{8FFDB3FB-BC50-4D5A-9A91-C6F97D45D8E7}" sibTransId="{A8CC4C7C-3DBA-4E13-AF3B-B59B86CC2BC0}"/>
    <dgm:cxn modelId="{B3F0FCBD-F1D3-405B-A0F9-3A74373106C5}" srcId="{75C42FE5-3D95-44D0-AD32-ED78B0706C12}" destId="{2EA5FA0E-1C16-45AF-B32F-612FE0D3A6F3}" srcOrd="3" destOrd="0" parTransId="{F81833BD-ED44-4E2A-BA45-373D7424BE5B}" sibTransId="{B9482F79-0664-46CF-85B9-049CA9218AE3}"/>
    <dgm:cxn modelId="{8D488CD8-ECEF-4190-842F-08F06E565630}" type="presOf" srcId="{386480CF-781F-4AB6-9194-02EFCBCAC561}" destId="{52766966-3BFB-46A6-B0F1-C03A2A2EDA1D}" srcOrd="0" destOrd="0" presId="urn:microsoft.com/office/officeart/2005/8/layout/vList2"/>
    <dgm:cxn modelId="{602E8AE1-A784-40E1-80D0-16E5ACF65717}" type="presOf" srcId="{0C30913D-33BC-41BD-B711-9FF97CF0AAB0}" destId="{52766966-3BFB-46A6-B0F1-C03A2A2EDA1D}" srcOrd="0" destOrd="2" presId="urn:microsoft.com/office/officeart/2005/8/layout/vList2"/>
    <dgm:cxn modelId="{95F5D03D-BEDC-457D-866B-6E6BB879429C}" type="presParOf" srcId="{AC5D6F25-DC9C-416F-9C0D-E06095EF017B}" destId="{68134A75-2539-400A-A373-FF55E66C4DED}" srcOrd="0" destOrd="0" presId="urn:microsoft.com/office/officeart/2005/8/layout/vList2"/>
    <dgm:cxn modelId="{6FE9B4CF-1365-48DE-9027-02DFB1B14E1B}" type="presParOf" srcId="{AC5D6F25-DC9C-416F-9C0D-E06095EF017B}" destId="{52766966-3BFB-46A6-B0F1-C03A2A2EDA1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8A3D9A-24A0-40E8-B29A-029FBA279AD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BC8CD8A1-C65A-4932-BFB9-F0CB3E1E2362}">
      <dgm:prSet/>
      <dgm:spPr/>
      <dgm:t>
        <a:bodyPr/>
        <a:lstStyle/>
        <a:p>
          <a:r>
            <a:rPr lang="en-GB" dirty="0"/>
            <a:t>Who is involved?</a:t>
          </a:r>
        </a:p>
      </dgm:t>
    </dgm:pt>
    <dgm:pt modelId="{A539083C-9994-4F74-A9D1-57FC7AE2BEF5}" type="parTrans" cxnId="{2559CB7B-1839-4C5F-9BB1-7E428C24C5D3}">
      <dgm:prSet/>
      <dgm:spPr/>
      <dgm:t>
        <a:bodyPr/>
        <a:lstStyle/>
        <a:p>
          <a:endParaRPr lang="en-GB"/>
        </a:p>
      </dgm:t>
    </dgm:pt>
    <dgm:pt modelId="{D6DEA3D6-88B8-4116-AC72-AB9A080CFD77}" type="sibTrans" cxnId="{2559CB7B-1839-4C5F-9BB1-7E428C24C5D3}">
      <dgm:prSet/>
      <dgm:spPr/>
      <dgm:t>
        <a:bodyPr/>
        <a:lstStyle/>
        <a:p>
          <a:endParaRPr lang="en-GB"/>
        </a:p>
      </dgm:t>
    </dgm:pt>
    <dgm:pt modelId="{00E9A225-931B-453F-BBC7-AE3F50624CA1}">
      <dgm:prSet/>
      <dgm:spPr/>
      <dgm:t>
        <a:bodyPr/>
        <a:lstStyle/>
        <a:p>
          <a:r>
            <a:rPr lang="en-GB" dirty="0"/>
            <a:t>RAL-PPD</a:t>
          </a:r>
        </a:p>
      </dgm:t>
    </dgm:pt>
    <dgm:pt modelId="{DAC6FF52-11D3-4300-AD3E-E089835FC096}" type="parTrans" cxnId="{4AA117EA-C582-4421-A601-2B585FD88C4E}">
      <dgm:prSet/>
      <dgm:spPr/>
      <dgm:t>
        <a:bodyPr/>
        <a:lstStyle/>
        <a:p>
          <a:endParaRPr lang="en-GB"/>
        </a:p>
      </dgm:t>
    </dgm:pt>
    <dgm:pt modelId="{AF2D1F0F-1F97-46CF-B0CD-0E174B70FFFE}" type="sibTrans" cxnId="{4AA117EA-C582-4421-A601-2B585FD88C4E}">
      <dgm:prSet/>
      <dgm:spPr/>
      <dgm:t>
        <a:bodyPr/>
        <a:lstStyle/>
        <a:p>
          <a:endParaRPr lang="en-GB"/>
        </a:p>
      </dgm:t>
    </dgm:pt>
    <dgm:pt modelId="{C8BA6434-3119-4DCB-AB65-96BBC4EE7892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GB" dirty="0"/>
            <a:t>Maurits </a:t>
          </a:r>
          <a:r>
            <a:rPr lang="en-GB" dirty="0" err="1"/>
            <a:t>vd</a:t>
          </a:r>
          <a:r>
            <a:rPr lang="en-GB" dirty="0"/>
            <a:t> Grinten</a:t>
          </a:r>
        </a:p>
      </dgm:t>
    </dgm:pt>
    <dgm:pt modelId="{466B5C07-BFB5-4BF9-97D7-337D639921DF}" type="parTrans" cxnId="{B2D3E452-5087-448D-BC5C-AE7712DB5A2C}">
      <dgm:prSet/>
      <dgm:spPr/>
      <dgm:t>
        <a:bodyPr/>
        <a:lstStyle/>
        <a:p>
          <a:endParaRPr lang="en-GB"/>
        </a:p>
      </dgm:t>
    </dgm:pt>
    <dgm:pt modelId="{986C6751-0602-4A1D-8F57-B31073523793}" type="sibTrans" cxnId="{B2D3E452-5087-448D-BC5C-AE7712DB5A2C}">
      <dgm:prSet/>
      <dgm:spPr/>
      <dgm:t>
        <a:bodyPr/>
        <a:lstStyle/>
        <a:p>
          <a:endParaRPr lang="en-GB"/>
        </a:p>
      </dgm:t>
    </dgm:pt>
    <dgm:pt modelId="{93CA60B7-F337-4B0A-9831-F5AED0A8DEDA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GB" dirty="0"/>
            <a:t>Andrei </a:t>
          </a:r>
          <a:r>
            <a:rPr lang="en-GB" dirty="0" err="1"/>
            <a:t>Khazov</a:t>
          </a:r>
          <a:endParaRPr lang="en-GB" dirty="0"/>
        </a:p>
      </dgm:t>
    </dgm:pt>
    <dgm:pt modelId="{767264D1-4B14-4358-AED8-DEFD57864CFF}" type="parTrans" cxnId="{B978EE68-9B13-4635-BB64-E0926BE566E8}">
      <dgm:prSet/>
      <dgm:spPr/>
      <dgm:t>
        <a:bodyPr/>
        <a:lstStyle/>
        <a:p>
          <a:endParaRPr lang="en-GB"/>
        </a:p>
      </dgm:t>
    </dgm:pt>
    <dgm:pt modelId="{46117620-0E8B-46F3-9BC9-7AACE4C83D54}" type="sibTrans" cxnId="{B978EE68-9B13-4635-BB64-E0926BE566E8}">
      <dgm:prSet/>
      <dgm:spPr/>
      <dgm:t>
        <a:bodyPr/>
        <a:lstStyle/>
        <a:p>
          <a:endParaRPr lang="en-GB"/>
        </a:p>
      </dgm:t>
    </dgm:pt>
    <dgm:pt modelId="{EC07D200-54EF-4C95-9964-1916CBF24F20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GB" dirty="0"/>
            <a:t>Emily Perry</a:t>
          </a:r>
        </a:p>
      </dgm:t>
    </dgm:pt>
    <dgm:pt modelId="{E2358983-9B2B-41F9-B878-84A67F44ABEB}" type="parTrans" cxnId="{AE158C7A-4A0D-46E0-BB55-F270B49FDDB1}">
      <dgm:prSet/>
      <dgm:spPr/>
      <dgm:t>
        <a:bodyPr/>
        <a:lstStyle/>
        <a:p>
          <a:endParaRPr lang="en-GB"/>
        </a:p>
      </dgm:t>
    </dgm:pt>
    <dgm:pt modelId="{CCDEF36C-88C3-43CE-87CE-5945BDA6E386}" type="sibTrans" cxnId="{AE158C7A-4A0D-46E0-BB55-F270B49FDDB1}">
      <dgm:prSet/>
      <dgm:spPr/>
      <dgm:t>
        <a:bodyPr/>
        <a:lstStyle/>
        <a:p>
          <a:endParaRPr lang="en-GB"/>
        </a:p>
      </dgm:t>
    </dgm:pt>
    <dgm:pt modelId="{39C53F9D-69ED-4597-9E1A-9DFC4A31F6A2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GB" dirty="0"/>
            <a:t>Mark Tucker</a:t>
          </a:r>
        </a:p>
      </dgm:t>
    </dgm:pt>
    <dgm:pt modelId="{3ACB18F5-103E-47BB-8C83-3687D4C66267}" type="parTrans" cxnId="{EFD1B006-E3DE-41AC-B348-086570616EDD}">
      <dgm:prSet/>
      <dgm:spPr/>
      <dgm:t>
        <a:bodyPr/>
        <a:lstStyle/>
        <a:p>
          <a:endParaRPr lang="en-GB"/>
        </a:p>
      </dgm:t>
    </dgm:pt>
    <dgm:pt modelId="{467BC4AB-F173-4D32-AE0C-96DB720AA58E}" type="sibTrans" cxnId="{EFD1B006-E3DE-41AC-B348-086570616EDD}">
      <dgm:prSet/>
      <dgm:spPr/>
      <dgm:t>
        <a:bodyPr/>
        <a:lstStyle/>
        <a:p>
          <a:endParaRPr lang="en-GB"/>
        </a:p>
      </dgm:t>
    </dgm:pt>
    <dgm:pt modelId="{4E69E63C-393B-4EE8-8740-EBB2A53BEE13}">
      <dgm:prSet/>
      <dgm:spPr/>
      <dgm:t>
        <a:bodyPr/>
        <a:lstStyle/>
        <a:p>
          <a:r>
            <a:rPr lang="en-GB" dirty="0"/>
            <a:t>UCL</a:t>
          </a:r>
        </a:p>
      </dgm:t>
    </dgm:pt>
    <dgm:pt modelId="{63F133FD-BC50-42CF-92DB-7BA00010F063}" type="parTrans" cxnId="{764AC779-9A48-4A6F-8196-F19F979D91EE}">
      <dgm:prSet/>
      <dgm:spPr/>
      <dgm:t>
        <a:bodyPr/>
        <a:lstStyle/>
        <a:p>
          <a:endParaRPr lang="en-GB"/>
        </a:p>
      </dgm:t>
    </dgm:pt>
    <dgm:pt modelId="{6B8B855F-11BC-4FA2-8873-DE10ABE71F59}" type="sibTrans" cxnId="{764AC779-9A48-4A6F-8196-F19F979D91EE}">
      <dgm:prSet/>
      <dgm:spPr/>
      <dgm:t>
        <a:bodyPr/>
        <a:lstStyle/>
        <a:p>
          <a:endParaRPr lang="en-GB"/>
        </a:p>
      </dgm:t>
    </dgm:pt>
    <dgm:pt modelId="{C6A1C148-E285-49E8-8640-494E3E3D28DC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GB" dirty="0"/>
            <a:t>Cham Ghag</a:t>
          </a:r>
        </a:p>
      </dgm:t>
    </dgm:pt>
    <dgm:pt modelId="{62582061-7F1E-49FD-8358-2016544C1012}" type="parTrans" cxnId="{EF2BB375-D7B5-409E-AA9A-FD15F59A301F}">
      <dgm:prSet/>
      <dgm:spPr/>
      <dgm:t>
        <a:bodyPr/>
        <a:lstStyle/>
        <a:p>
          <a:endParaRPr lang="en-GB"/>
        </a:p>
      </dgm:t>
    </dgm:pt>
    <dgm:pt modelId="{F8600265-6BB3-4650-9AF7-DB16D8DFC0EC}" type="sibTrans" cxnId="{EF2BB375-D7B5-409E-AA9A-FD15F59A301F}">
      <dgm:prSet/>
      <dgm:spPr/>
      <dgm:t>
        <a:bodyPr/>
        <a:lstStyle/>
        <a:p>
          <a:endParaRPr lang="en-GB"/>
        </a:p>
      </dgm:t>
    </dgm:pt>
    <dgm:pt modelId="{CE10B465-691E-43E3-8D19-2A28250A6577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GB" dirty="0"/>
            <a:t>Ruben </a:t>
          </a:r>
          <a:r>
            <a:rPr lang="en-GB" dirty="0" err="1"/>
            <a:t>Saakyan</a:t>
          </a:r>
          <a:endParaRPr lang="en-GB" dirty="0"/>
        </a:p>
      </dgm:t>
    </dgm:pt>
    <dgm:pt modelId="{D234506F-314D-453B-822A-6577A2430B69}" type="parTrans" cxnId="{52C901A9-B23A-4E25-BCDE-A92EE1172A46}">
      <dgm:prSet/>
      <dgm:spPr/>
      <dgm:t>
        <a:bodyPr/>
        <a:lstStyle/>
        <a:p>
          <a:endParaRPr lang="en-GB"/>
        </a:p>
      </dgm:t>
    </dgm:pt>
    <dgm:pt modelId="{FC4214DB-2F3E-4EB9-ABFC-C4FFFE35FC3B}" type="sibTrans" cxnId="{52C901A9-B23A-4E25-BCDE-A92EE1172A46}">
      <dgm:prSet/>
      <dgm:spPr/>
      <dgm:t>
        <a:bodyPr/>
        <a:lstStyle/>
        <a:p>
          <a:endParaRPr lang="en-GB"/>
        </a:p>
      </dgm:t>
    </dgm:pt>
    <dgm:pt modelId="{BE308BEE-CFE8-435B-9E0F-4B06F3F2FED4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GB" dirty="0"/>
            <a:t>Andrew Stevens</a:t>
          </a:r>
        </a:p>
      </dgm:t>
    </dgm:pt>
    <dgm:pt modelId="{9607ABBA-0EA5-43BA-AC78-B0AA270101C4}" type="parTrans" cxnId="{AC01F6B7-B0A5-41AD-82F2-45FF48C38D59}">
      <dgm:prSet/>
      <dgm:spPr/>
      <dgm:t>
        <a:bodyPr/>
        <a:lstStyle/>
        <a:p>
          <a:endParaRPr lang="en-GB"/>
        </a:p>
      </dgm:t>
    </dgm:pt>
    <dgm:pt modelId="{8C601774-846D-4CA8-ADE1-0258FC520F70}" type="sibTrans" cxnId="{AC01F6B7-B0A5-41AD-82F2-45FF48C38D59}">
      <dgm:prSet/>
      <dgm:spPr/>
      <dgm:t>
        <a:bodyPr/>
        <a:lstStyle/>
        <a:p>
          <a:endParaRPr lang="en-GB"/>
        </a:p>
      </dgm:t>
    </dgm:pt>
    <dgm:pt modelId="{FA1F338E-974B-4FAE-A155-6ABD4A669D85}">
      <dgm:prSet/>
      <dgm:spPr/>
      <dgm:t>
        <a:bodyPr/>
        <a:lstStyle/>
        <a:p>
          <a:r>
            <a:rPr lang="en-GB" dirty="0"/>
            <a:t>University of Edinburgh</a:t>
          </a:r>
        </a:p>
      </dgm:t>
    </dgm:pt>
    <dgm:pt modelId="{09C9949B-218B-4E4C-8222-4504994A1521}" type="parTrans" cxnId="{42B8C6AE-B389-4C12-BF73-C6E53C05DC47}">
      <dgm:prSet/>
      <dgm:spPr/>
      <dgm:t>
        <a:bodyPr/>
        <a:lstStyle/>
        <a:p>
          <a:endParaRPr lang="en-GB"/>
        </a:p>
      </dgm:t>
    </dgm:pt>
    <dgm:pt modelId="{389C420B-5DC9-457D-BEAA-019971350CC3}" type="sibTrans" cxnId="{42B8C6AE-B389-4C12-BF73-C6E53C05DC47}">
      <dgm:prSet/>
      <dgm:spPr/>
      <dgm:t>
        <a:bodyPr/>
        <a:lstStyle/>
        <a:p>
          <a:endParaRPr lang="en-GB"/>
        </a:p>
      </dgm:t>
    </dgm:pt>
    <dgm:pt modelId="{E1EAE510-87F9-4663-ADBC-192585B3272A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GB" dirty="0"/>
            <a:t>Xin-Ran Liu (now left academia)</a:t>
          </a:r>
        </a:p>
      </dgm:t>
    </dgm:pt>
    <dgm:pt modelId="{5919DDCD-4C52-4E0B-AEF5-EDA01A77EE6D}" type="parTrans" cxnId="{34E14AB1-9343-4DA9-B180-10D26DA48DA1}">
      <dgm:prSet/>
      <dgm:spPr/>
      <dgm:t>
        <a:bodyPr/>
        <a:lstStyle/>
        <a:p>
          <a:endParaRPr lang="en-GB"/>
        </a:p>
      </dgm:t>
    </dgm:pt>
    <dgm:pt modelId="{B425F899-E9C3-4108-BEA2-F0E0CFD7C9F3}" type="sibTrans" cxnId="{34E14AB1-9343-4DA9-B180-10D26DA48DA1}">
      <dgm:prSet/>
      <dgm:spPr/>
      <dgm:t>
        <a:bodyPr/>
        <a:lstStyle/>
        <a:p>
          <a:endParaRPr lang="en-GB"/>
        </a:p>
      </dgm:t>
    </dgm:pt>
    <dgm:pt modelId="{D47A5EB3-37FB-4899-A35A-DE6F1123F203}" type="pres">
      <dgm:prSet presAssocID="{F58A3D9A-24A0-40E8-B29A-029FBA279ADF}" presName="linear" presStyleCnt="0">
        <dgm:presLayoutVars>
          <dgm:animLvl val="lvl"/>
          <dgm:resizeHandles val="exact"/>
        </dgm:presLayoutVars>
      </dgm:prSet>
      <dgm:spPr/>
    </dgm:pt>
    <dgm:pt modelId="{35748387-4280-4608-BE94-73CFDF6CD962}" type="pres">
      <dgm:prSet presAssocID="{BC8CD8A1-C65A-4932-BFB9-F0CB3E1E2362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16461B5E-BC7C-4C40-85C6-A183957E7C6A}" type="pres">
      <dgm:prSet presAssocID="{BC8CD8A1-C65A-4932-BFB9-F0CB3E1E236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FD1B006-E3DE-41AC-B348-086570616EDD}" srcId="{00E9A225-931B-453F-BBC7-AE3F50624CA1}" destId="{39C53F9D-69ED-4597-9E1A-9DFC4A31F6A2}" srcOrd="3" destOrd="0" parTransId="{3ACB18F5-103E-47BB-8C83-3687D4C66267}" sibTransId="{467BC4AB-F173-4D32-AE0C-96DB720AA58E}"/>
    <dgm:cxn modelId="{099B1A18-7E07-4B0E-80DC-9B6E3DC8F77E}" type="presOf" srcId="{E1EAE510-87F9-4663-ADBC-192585B3272A}" destId="{16461B5E-BC7C-4C40-85C6-A183957E7C6A}" srcOrd="0" destOrd="10" presId="urn:microsoft.com/office/officeart/2005/8/layout/vList2"/>
    <dgm:cxn modelId="{0D5B3539-0445-4AA1-9221-802A5983C889}" type="presOf" srcId="{BC8CD8A1-C65A-4932-BFB9-F0CB3E1E2362}" destId="{35748387-4280-4608-BE94-73CFDF6CD962}" srcOrd="0" destOrd="0" presId="urn:microsoft.com/office/officeart/2005/8/layout/vList2"/>
    <dgm:cxn modelId="{F4F3E940-BC9D-45DD-8292-7B939460B129}" type="presOf" srcId="{CE10B465-691E-43E3-8D19-2A28250A6577}" destId="{16461B5E-BC7C-4C40-85C6-A183957E7C6A}" srcOrd="0" destOrd="7" presId="urn:microsoft.com/office/officeart/2005/8/layout/vList2"/>
    <dgm:cxn modelId="{1A9D7D68-D621-48D1-B763-D1F9406C0236}" type="presOf" srcId="{C6A1C148-E285-49E8-8640-494E3E3D28DC}" destId="{16461B5E-BC7C-4C40-85C6-A183957E7C6A}" srcOrd="0" destOrd="6" presId="urn:microsoft.com/office/officeart/2005/8/layout/vList2"/>
    <dgm:cxn modelId="{B978EE68-9B13-4635-BB64-E0926BE566E8}" srcId="{00E9A225-931B-453F-BBC7-AE3F50624CA1}" destId="{93CA60B7-F337-4B0A-9831-F5AED0A8DEDA}" srcOrd="1" destOrd="0" parTransId="{767264D1-4B14-4358-AED8-DEFD57864CFF}" sibTransId="{46117620-0E8B-46F3-9BC9-7AACE4C83D54}"/>
    <dgm:cxn modelId="{0503BD4D-9EBD-4535-8146-6D07AE878933}" type="presOf" srcId="{C8BA6434-3119-4DCB-AB65-96BBC4EE7892}" destId="{16461B5E-BC7C-4C40-85C6-A183957E7C6A}" srcOrd="0" destOrd="1" presId="urn:microsoft.com/office/officeart/2005/8/layout/vList2"/>
    <dgm:cxn modelId="{83D5DD70-37D3-49A4-90C8-F0F698D98FFA}" type="presOf" srcId="{39C53F9D-69ED-4597-9E1A-9DFC4A31F6A2}" destId="{16461B5E-BC7C-4C40-85C6-A183957E7C6A}" srcOrd="0" destOrd="4" presId="urn:microsoft.com/office/officeart/2005/8/layout/vList2"/>
    <dgm:cxn modelId="{B2D3E452-5087-448D-BC5C-AE7712DB5A2C}" srcId="{00E9A225-931B-453F-BBC7-AE3F50624CA1}" destId="{C8BA6434-3119-4DCB-AB65-96BBC4EE7892}" srcOrd="0" destOrd="0" parTransId="{466B5C07-BFB5-4BF9-97D7-337D639921DF}" sibTransId="{986C6751-0602-4A1D-8F57-B31073523793}"/>
    <dgm:cxn modelId="{EF2BB375-D7B5-409E-AA9A-FD15F59A301F}" srcId="{4E69E63C-393B-4EE8-8740-EBB2A53BEE13}" destId="{C6A1C148-E285-49E8-8640-494E3E3D28DC}" srcOrd="0" destOrd="0" parTransId="{62582061-7F1E-49FD-8358-2016544C1012}" sibTransId="{F8600265-6BB3-4650-9AF7-DB16D8DFC0EC}"/>
    <dgm:cxn modelId="{764AC779-9A48-4A6F-8196-F19F979D91EE}" srcId="{BC8CD8A1-C65A-4932-BFB9-F0CB3E1E2362}" destId="{4E69E63C-393B-4EE8-8740-EBB2A53BEE13}" srcOrd="1" destOrd="0" parTransId="{63F133FD-BC50-42CF-92DB-7BA00010F063}" sibTransId="{6B8B855F-11BC-4FA2-8873-DE10ABE71F59}"/>
    <dgm:cxn modelId="{96404A5A-C303-4A73-A25F-CD799AE68278}" type="presOf" srcId="{BE308BEE-CFE8-435B-9E0F-4B06F3F2FED4}" destId="{16461B5E-BC7C-4C40-85C6-A183957E7C6A}" srcOrd="0" destOrd="8" presId="urn:microsoft.com/office/officeart/2005/8/layout/vList2"/>
    <dgm:cxn modelId="{AE158C7A-4A0D-46E0-BB55-F270B49FDDB1}" srcId="{00E9A225-931B-453F-BBC7-AE3F50624CA1}" destId="{EC07D200-54EF-4C95-9964-1916CBF24F20}" srcOrd="2" destOrd="0" parTransId="{E2358983-9B2B-41F9-B878-84A67F44ABEB}" sibTransId="{CCDEF36C-88C3-43CE-87CE-5945BDA6E386}"/>
    <dgm:cxn modelId="{2559CB7B-1839-4C5F-9BB1-7E428C24C5D3}" srcId="{F58A3D9A-24A0-40E8-B29A-029FBA279ADF}" destId="{BC8CD8A1-C65A-4932-BFB9-F0CB3E1E2362}" srcOrd="0" destOrd="0" parTransId="{A539083C-9994-4F74-A9D1-57FC7AE2BEF5}" sibTransId="{D6DEA3D6-88B8-4116-AC72-AB9A080CFD77}"/>
    <dgm:cxn modelId="{19FA2F82-8BF1-4CAE-AE7F-4D3BF45106C3}" type="presOf" srcId="{00E9A225-931B-453F-BBC7-AE3F50624CA1}" destId="{16461B5E-BC7C-4C40-85C6-A183957E7C6A}" srcOrd="0" destOrd="0" presId="urn:microsoft.com/office/officeart/2005/8/layout/vList2"/>
    <dgm:cxn modelId="{0F793EA0-ED51-488C-8112-A7038E46E8D6}" type="presOf" srcId="{4E69E63C-393B-4EE8-8740-EBB2A53BEE13}" destId="{16461B5E-BC7C-4C40-85C6-A183957E7C6A}" srcOrd="0" destOrd="5" presId="urn:microsoft.com/office/officeart/2005/8/layout/vList2"/>
    <dgm:cxn modelId="{52C901A9-B23A-4E25-BCDE-A92EE1172A46}" srcId="{4E69E63C-393B-4EE8-8740-EBB2A53BEE13}" destId="{CE10B465-691E-43E3-8D19-2A28250A6577}" srcOrd="1" destOrd="0" parTransId="{D234506F-314D-453B-822A-6577A2430B69}" sibTransId="{FC4214DB-2F3E-4EB9-ABFC-C4FFFE35FC3B}"/>
    <dgm:cxn modelId="{42B8C6AE-B389-4C12-BF73-C6E53C05DC47}" srcId="{BC8CD8A1-C65A-4932-BFB9-F0CB3E1E2362}" destId="{FA1F338E-974B-4FAE-A155-6ABD4A669D85}" srcOrd="2" destOrd="0" parTransId="{09C9949B-218B-4E4C-8222-4504994A1521}" sibTransId="{389C420B-5DC9-457D-BEAA-019971350CC3}"/>
    <dgm:cxn modelId="{AE4B30AF-F107-4DBB-8C17-0EA4CE6F4022}" type="presOf" srcId="{EC07D200-54EF-4C95-9964-1916CBF24F20}" destId="{16461B5E-BC7C-4C40-85C6-A183957E7C6A}" srcOrd="0" destOrd="3" presId="urn:microsoft.com/office/officeart/2005/8/layout/vList2"/>
    <dgm:cxn modelId="{34E14AB1-9343-4DA9-B180-10D26DA48DA1}" srcId="{FA1F338E-974B-4FAE-A155-6ABD4A669D85}" destId="{E1EAE510-87F9-4663-ADBC-192585B3272A}" srcOrd="0" destOrd="0" parTransId="{5919DDCD-4C52-4E0B-AEF5-EDA01A77EE6D}" sibTransId="{B425F899-E9C3-4108-BEA2-F0E0CFD7C9F3}"/>
    <dgm:cxn modelId="{C6DC67B3-D9E3-4CC8-9493-AE2BB6A0B18A}" type="presOf" srcId="{93CA60B7-F337-4B0A-9831-F5AED0A8DEDA}" destId="{16461B5E-BC7C-4C40-85C6-A183957E7C6A}" srcOrd="0" destOrd="2" presId="urn:microsoft.com/office/officeart/2005/8/layout/vList2"/>
    <dgm:cxn modelId="{AC01F6B7-B0A5-41AD-82F2-45FF48C38D59}" srcId="{4E69E63C-393B-4EE8-8740-EBB2A53BEE13}" destId="{BE308BEE-CFE8-435B-9E0F-4B06F3F2FED4}" srcOrd="2" destOrd="0" parTransId="{9607ABBA-0EA5-43BA-AC78-B0AA270101C4}" sibTransId="{8C601774-846D-4CA8-ADE1-0258FC520F70}"/>
    <dgm:cxn modelId="{7F09D2C1-FA9C-4471-8CC1-5A9598B0B512}" type="presOf" srcId="{FA1F338E-974B-4FAE-A155-6ABD4A669D85}" destId="{16461B5E-BC7C-4C40-85C6-A183957E7C6A}" srcOrd="0" destOrd="9" presId="urn:microsoft.com/office/officeart/2005/8/layout/vList2"/>
    <dgm:cxn modelId="{4E7F52C5-ACDA-4DD6-9711-C011FF87046E}" type="presOf" srcId="{F58A3D9A-24A0-40E8-B29A-029FBA279ADF}" destId="{D47A5EB3-37FB-4899-A35A-DE6F1123F203}" srcOrd="0" destOrd="0" presId="urn:microsoft.com/office/officeart/2005/8/layout/vList2"/>
    <dgm:cxn modelId="{4AA117EA-C582-4421-A601-2B585FD88C4E}" srcId="{BC8CD8A1-C65A-4932-BFB9-F0CB3E1E2362}" destId="{00E9A225-931B-453F-BBC7-AE3F50624CA1}" srcOrd="0" destOrd="0" parTransId="{DAC6FF52-11D3-4300-AD3E-E089835FC096}" sibTransId="{AF2D1F0F-1F97-46CF-B0CD-0E174B70FFFE}"/>
    <dgm:cxn modelId="{2CB1E7A0-6C9A-4E2A-8794-4EE916A02270}" type="presParOf" srcId="{D47A5EB3-37FB-4899-A35A-DE6F1123F203}" destId="{35748387-4280-4608-BE94-73CFDF6CD962}" srcOrd="0" destOrd="0" presId="urn:microsoft.com/office/officeart/2005/8/layout/vList2"/>
    <dgm:cxn modelId="{00A478F9-37E9-4333-8763-362A4D2BBCEE}" type="presParOf" srcId="{D47A5EB3-37FB-4899-A35A-DE6F1123F203}" destId="{16461B5E-BC7C-4C40-85C6-A183957E7C6A}" srcOrd="1" destOrd="0" presId="urn:microsoft.com/office/officeart/2005/8/layout/vList2"/>
  </dgm:cxnLst>
  <dgm:bg>
    <a:noFill/>
    <a:effectLst>
      <a:outerShdw blurRad="50800" dist="38100" dir="2700000" algn="tl" rotWithShape="0">
        <a:prstClr val="black">
          <a:alpha val="40000"/>
        </a:prstClr>
      </a:outerShd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1ABA26-DF79-47D9-A080-540749B5675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1804044-09D2-42C5-A0ED-30C701243629}">
      <dgm:prSet custT="1"/>
      <dgm:spPr/>
      <dgm:t>
        <a:bodyPr/>
        <a:lstStyle/>
        <a:p>
          <a:r>
            <a:rPr lang="en-GB" sz="2700" dirty="0"/>
            <a:t>What do we do?</a:t>
          </a:r>
        </a:p>
      </dgm:t>
    </dgm:pt>
    <dgm:pt modelId="{6D6714D6-7FA4-4261-AE10-7CF0021F70EF}" type="parTrans" cxnId="{9B1096FC-21B0-43B0-908E-887247E5D730}">
      <dgm:prSet/>
      <dgm:spPr/>
      <dgm:t>
        <a:bodyPr/>
        <a:lstStyle/>
        <a:p>
          <a:endParaRPr lang="en-GB"/>
        </a:p>
      </dgm:t>
    </dgm:pt>
    <dgm:pt modelId="{FB7BEC1B-8D51-4512-8E38-42CE0309966C}" type="sibTrans" cxnId="{9B1096FC-21B0-43B0-908E-887247E5D730}">
      <dgm:prSet/>
      <dgm:spPr/>
      <dgm:t>
        <a:bodyPr/>
        <a:lstStyle/>
        <a:p>
          <a:endParaRPr lang="en-GB"/>
        </a:p>
      </dgm:t>
    </dgm:pt>
    <dgm:pt modelId="{92393480-F823-44AC-9EDD-1F1759D14E0B}">
      <dgm:prSet custT="1"/>
      <dgm:spPr/>
      <dgm:t>
        <a:bodyPr/>
        <a:lstStyle/>
        <a:p>
          <a:r>
            <a:rPr lang="en-GB" sz="2100" dirty="0"/>
            <a:t>Study radon emanating from sample material</a:t>
          </a:r>
        </a:p>
      </dgm:t>
    </dgm:pt>
    <dgm:pt modelId="{C74FD148-E4CE-40B9-9B0A-947AA60B9E49}" type="parTrans" cxnId="{DEC055CC-CE38-474C-919F-3C3E2E24A303}">
      <dgm:prSet/>
      <dgm:spPr/>
      <dgm:t>
        <a:bodyPr/>
        <a:lstStyle/>
        <a:p>
          <a:endParaRPr lang="en-GB"/>
        </a:p>
      </dgm:t>
    </dgm:pt>
    <dgm:pt modelId="{322C9700-E057-4AFC-B8AE-039AA971A8C8}" type="sibTrans" cxnId="{DEC055CC-CE38-474C-919F-3C3E2E24A303}">
      <dgm:prSet/>
      <dgm:spPr/>
      <dgm:t>
        <a:bodyPr/>
        <a:lstStyle/>
        <a:p>
          <a:endParaRPr lang="en-GB"/>
        </a:p>
      </dgm:t>
    </dgm:pt>
    <dgm:pt modelId="{73CF45B0-0B58-481A-BCFF-BCEA5026FF30}">
      <dgm:prSet custT="1"/>
      <dgm:spPr/>
      <dgm:t>
        <a:bodyPr/>
        <a:lstStyle/>
        <a:p>
          <a:r>
            <a:rPr lang="en-GB" sz="2100" dirty="0"/>
            <a:t>Do this as a function of temperature</a:t>
          </a:r>
        </a:p>
      </dgm:t>
    </dgm:pt>
    <dgm:pt modelId="{53957479-83F5-42FE-8F8D-0C7E0E916FE8}" type="parTrans" cxnId="{12991B7F-7D75-4E3F-9340-0B0FDFC531BA}">
      <dgm:prSet/>
      <dgm:spPr/>
      <dgm:t>
        <a:bodyPr/>
        <a:lstStyle/>
        <a:p>
          <a:endParaRPr lang="en-GB"/>
        </a:p>
      </dgm:t>
    </dgm:pt>
    <dgm:pt modelId="{719C3304-570F-4DFA-89A6-B8718806B9FF}" type="sibTrans" cxnId="{12991B7F-7D75-4E3F-9340-0B0FDFC531BA}">
      <dgm:prSet/>
      <dgm:spPr/>
      <dgm:t>
        <a:bodyPr/>
        <a:lstStyle/>
        <a:p>
          <a:endParaRPr lang="en-GB"/>
        </a:p>
      </dgm:t>
    </dgm:pt>
    <dgm:pt modelId="{8A09C4A5-7BFD-4093-913F-DAFE3CFBB824}">
      <dgm:prSet custT="1"/>
      <dgm:spPr/>
      <dgm:t>
        <a:bodyPr/>
        <a:lstStyle/>
        <a:p>
          <a:r>
            <a:rPr lang="en-GB" sz="2100" dirty="0"/>
            <a:t>Do this at high volume capacity</a:t>
          </a:r>
        </a:p>
      </dgm:t>
    </dgm:pt>
    <dgm:pt modelId="{0E3CC582-C8AF-4AC2-826E-9635A5DCBE3A}" type="parTrans" cxnId="{DC62FDDB-AE6D-486E-91E3-82FC9365C910}">
      <dgm:prSet/>
      <dgm:spPr/>
      <dgm:t>
        <a:bodyPr/>
        <a:lstStyle/>
        <a:p>
          <a:endParaRPr lang="en-GB"/>
        </a:p>
      </dgm:t>
    </dgm:pt>
    <dgm:pt modelId="{B4EA87A4-234D-4A9C-AD68-5211CA28D528}" type="sibTrans" cxnId="{DC62FDDB-AE6D-486E-91E3-82FC9365C910}">
      <dgm:prSet/>
      <dgm:spPr/>
      <dgm:t>
        <a:bodyPr/>
        <a:lstStyle/>
        <a:p>
          <a:endParaRPr lang="en-GB"/>
        </a:p>
      </dgm:t>
    </dgm:pt>
    <dgm:pt modelId="{C01B9D47-275C-4846-9663-3E54D75FA79D}" type="pres">
      <dgm:prSet presAssocID="{2F1ABA26-DF79-47D9-A080-540749B56751}" presName="linear" presStyleCnt="0">
        <dgm:presLayoutVars>
          <dgm:animLvl val="lvl"/>
          <dgm:resizeHandles val="exact"/>
        </dgm:presLayoutVars>
      </dgm:prSet>
      <dgm:spPr/>
    </dgm:pt>
    <dgm:pt modelId="{DE4E7C0E-D318-46CD-8EB4-9E2D87274DD1}" type="pres">
      <dgm:prSet presAssocID="{91804044-09D2-42C5-A0ED-30C701243629}" presName="parentText" presStyleLbl="node1" presStyleIdx="0" presStyleCnt="1" custScaleY="45437" custLinFactNeighborX="-418" custLinFactNeighborY="-3907">
        <dgm:presLayoutVars>
          <dgm:chMax val="0"/>
          <dgm:bulletEnabled val="1"/>
        </dgm:presLayoutVars>
      </dgm:prSet>
      <dgm:spPr/>
    </dgm:pt>
    <dgm:pt modelId="{62B384FD-2121-48BF-824B-0197A820E80A}" type="pres">
      <dgm:prSet presAssocID="{91804044-09D2-42C5-A0ED-30C70124362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CCA5341-F022-4A23-A918-CBDBD3544ED6}" type="presOf" srcId="{92393480-F823-44AC-9EDD-1F1759D14E0B}" destId="{62B384FD-2121-48BF-824B-0197A820E80A}" srcOrd="0" destOrd="0" presId="urn:microsoft.com/office/officeart/2005/8/layout/vList2"/>
    <dgm:cxn modelId="{4C82DC42-A832-4AE8-B9FA-CC2A86C492DB}" type="presOf" srcId="{73CF45B0-0B58-481A-BCFF-BCEA5026FF30}" destId="{62B384FD-2121-48BF-824B-0197A820E80A}" srcOrd="0" destOrd="1" presId="urn:microsoft.com/office/officeart/2005/8/layout/vList2"/>
    <dgm:cxn modelId="{12991B7F-7D75-4E3F-9340-0B0FDFC531BA}" srcId="{91804044-09D2-42C5-A0ED-30C701243629}" destId="{73CF45B0-0B58-481A-BCFF-BCEA5026FF30}" srcOrd="1" destOrd="0" parTransId="{53957479-83F5-42FE-8F8D-0C7E0E916FE8}" sibTransId="{719C3304-570F-4DFA-89A6-B8718806B9FF}"/>
    <dgm:cxn modelId="{220F38B6-F5D1-42C9-AB44-D67F48FC0E1A}" type="presOf" srcId="{8A09C4A5-7BFD-4093-913F-DAFE3CFBB824}" destId="{62B384FD-2121-48BF-824B-0197A820E80A}" srcOrd="0" destOrd="2" presId="urn:microsoft.com/office/officeart/2005/8/layout/vList2"/>
    <dgm:cxn modelId="{DEC055CC-CE38-474C-919F-3C3E2E24A303}" srcId="{91804044-09D2-42C5-A0ED-30C701243629}" destId="{92393480-F823-44AC-9EDD-1F1759D14E0B}" srcOrd="0" destOrd="0" parTransId="{C74FD148-E4CE-40B9-9B0A-947AA60B9E49}" sibTransId="{322C9700-E057-4AFC-B8AE-039AA971A8C8}"/>
    <dgm:cxn modelId="{DC62FDDB-AE6D-486E-91E3-82FC9365C910}" srcId="{91804044-09D2-42C5-A0ED-30C701243629}" destId="{8A09C4A5-7BFD-4093-913F-DAFE3CFBB824}" srcOrd="2" destOrd="0" parTransId="{0E3CC582-C8AF-4AC2-826E-9635A5DCBE3A}" sibTransId="{B4EA87A4-234D-4A9C-AD68-5211CA28D528}"/>
    <dgm:cxn modelId="{BC2E1AFB-6F12-461A-9EDD-F20657EEC59D}" type="presOf" srcId="{91804044-09D2-42C5-A0ED-30C701243629}" destId="{DE4E7C0E-D318-46CD-8EB4-9E2D87274DD1}" srcOrd="0" destOrd="0" presId="urn:microsoft.com/office/officeart/2005/8/layout/vList2"/>
    <dgm:cxn modelId="{9B1096FC-21B0-43B0-908E-887247E5D730}" srcId="{2F1ABA26-DF79-47D9-A080-540749B56751}" destId="{91804044-09D2-42C5-A0ED-30C701243629}" srcOrd="0" destOrd="0" parTransId="{6D6714D6-7FA4-4261-AE10-7CF0021F70EF}" sibTransId="{FB7BEC1B-8D51-4512-8E38-42CE0309966C}"/>
    <dgm:cxn modelId="{A2A29CFF-F9E8-485E-9774-1DEA8BC854CC}" type="presOf" srcId="{2F1ABA26-DF79-47D9-A080-540749B56751}" destId="{C01B9D47-275C-4846-9663-3E54D75FA79D}" srcOrd="0" destOrd="0" presId="urn:microsoft.com/office/officeart/2005/8/layout/vList2"/>
    <dgm:cxn modelId="{B1B7703F-FB8E-4728-84BD-876B64D215AF}" type="presParOf" srcId="{C01B9D47-275C-4846-9663-3E54D75FA79D}" destId="{DE4E7C0E-D318-46CD-8EB4-9E2D87274DD1}" srcOrd="0" destOrd="0" presId="urn:microsoft.com/office/officeart/2005/8/layout/vList2"/>
    <dgm:cxn modelId="{93940795-6ECE-4075-9631-27B05022CB60}" type="presParOf" srcId="{C01B9D47-275C-4846-9663-3E54D75FA79D}" destId="{62B384FD-2121-48BF-824B-0197A820E80A}" srcOrd="1" destOrd="0" presId="urn:microsoft.com/office/officeart/2005/8/layout/vList2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B4DC9A-22AA-41A2-806A-D4CD1FB61A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7BC60FBC-1470-4BE5-BDF7-242091FC8CA7}">
      <dgm:prSet/>
      <dgm:spPr/>
      <dgm:t>
        <a:bodyPr/>
        <a:lstStyle/>
        <a:p>
          <a:r>
            <a:rPr lang="en-US" b="1"/>
            <a:t>Radon</a:t>
          </a:r>
          <a:endParaRPr lang="en-GB"/>
        </a:p>
      </dgm:t>
    </dgm:pt>
    <dgm:pt modelId="{DA20EA72-7B40-466E-B039-2FD88FF6BFA6}" type="parTrans" cxnId="{37213A02-5A35-49AC-8598-047511F96949}">
      <dgm:prSet/>
      <dgm:spPr/>
      <dgm:t>
        <a:bodyPr/>
        <a:lstStyle/>
        <a:p>
          <a:endParaRPr lang="en-GB"/>
        </a:p>
      </dgm:t>
    </dgm:pt>
    <dgm:pt modelId="{29DFD7E4-6F52-4684-85AA-8504C2CED796}" type="sibTrans" cxnId="{37213A02-5A35-49AC-8598-047511F96949}">
      <dgm:prSet/>
      <dgm:spPr/>
      <dgm:t>
        <a:bodyPr/>
        <a:lstStyle/>
        <a:p>
          <a:endParaRPr lang="en-GB"/>
        </a:p>
      </dgm:t>
    </dgm:pt>
    <dgm:pt modelId="{9D35E086-1575-4F21-AE83-9D0BBCC15F1E}">
      <dgm:prSet/>
      <dgm:spPr/>
      <dgm:t>
        <a:bodyPr/>
        <a:lstStyle/>
        <a:p>
          <a:r>
            <a:rPr lang="en-US" dirty="0"/>
            <a:t>Radon originating from Uranium and Thorium chains</a:t>
          </a:r>
          <a:endParaRPr lang="en-GB" dirty="0"/>
        </a:p>
      </dgm:t>
    </dgm:pt>
    <dgm:pt modelId="{18537343-95FA-407F-B65D-420CFB275D28}" type="parTrans" cxnId="{02B416A9-9E96-4E8F-B741-D83D82DE80AE}">
      <dgm:prSet/>
      <dgm:spPr/>
      <dgm:t>
        <a:bodyPr/>
        <a:lstStyle/>
        <a:p>
          <a:endParaRPr lang="en-GB"/>
        </a:p>
      </dgm:t>
    </dgm:pt>
    <dgm:pt modelId="{455C7F48-EA79-44FA-80B4-118A58FCC9AA}" type="sibTrans" cxnId="{02B416A9-9E96-4E8F-B741-D83D82DE80AE}">
      <dgm:prSet/>
      <dgm:spPr/>
      <dgm:t>
        <a:bodyPr/>
        <a:lstStyle/>
        <a:p>
          <a:endParaRPr lang="en-GB"/>
        </a:p>
      </dgm:t>
    </dgm:pt>
    <dgm:pt modelId="{42FE0373-1DE5-417A-92EB-5790AE7028AF}">
      <dgm:prSet/>
      <dgm:spPr/>
      <dgm:t>
        <a:bodyPr/>
        <a:lstStyle/>
        <a:p>
          <a:r>
            <a:rPr lang="en-US" dirty="0"/>
            <a:t>Radon-222 has half-life of 3.82 days, once in Xenon it disperses throughout</a:t>
          </a:r>
          <a:endParaRPr lang="en-GB" dirty="0"/>
        </a:p>
      </dgm:t>
    </dgm:pt>
    <dgm:pt modelId="{3113CDDE-54C0-49F7-879A-FA2052F01844}" type="parTrans" cxnId="{BF450DD4-0E54-44CD-BC84-ABAD1E4043A2}">
      <dgm:prSet/>
      <dgm:spPr/>
      <dgm:t>
        <a:bodyPr/>
        <a:lstStyle/>
        <a:p>
          <a:endParaRPr lang="en-GB"/>
        </a:p>
      </dgm:t>
    </dgm:pt>
    <dgm:pt modelId="{C0248B3C-B118-4A19-A4AE-31ACE310C60B}" type="sibTrans" cxnId="{BF450DD4-0E54-44CD-BC84-ABAD1E4043A2}">
      <dgm:prSet/>
      <dgm:spPr/>
      <dgm:t>
        <a:bodyPr/>
        <a:lstStyle/>
        <a:p>
          <a:endParaRPr lang="en-GB"/>
        </a:p>
      </dgm:t>
    </dgm:pt>
    <dgm:pt modelId="{4B831074-9902-467F-89D3-CAC737B48858}">
      <dgm:prSet/>
      <dgm:spPr/>
      <dgm:t>
        <a:bodyPr/>
        <a:lstStyle/>
        <a:p>
          <a:r>
            <a:rPr lang="en-US" dirty="0"/>
            <a:t>Background mimics WIMP signal</a:t>
          </a:r>
          <a:endParaRPr lang="en-GB" dirty="0"/>
        </a:p>
      </dgm:t>
    </dgm:pt>
    <dgm:pt modelId="{A2A4E08C-2DFF-4171-8A6E-8D1931D6655A}" type="parTrans" cxnId="{942FB4D9-C85F-4258-9B4E-37B3120D7434}">
      <dgm:prSet/>
      <dgm:spPr/>
      <dgm:t>
        <a:bodyPr/>
        <a:lstStyle/>
        <a:p>
          <a:endParaRPr lang="en-GB"/>
        </a:p>
      </dgm:t>
    </dgm:pt>
    <dgm:pt modelId="{8ED30530-17B8-4C41-97EA-C99CD32BFAD5}" type="sibTrans" cxnId="{942FB4D9-C85F-4258-9B4E-37B3120D7434}">
      <dgm:prSet/>
      <dgm:spPr/>
      <dgm:t>
        <a:bodyPr/>
        <a:lstStyle/>
        <a:p>
          <a:endParaRPr lang="en-GB"/>
        </a:p>
      </dgm:t>
    </dgm:pt>
    <dgm:pt modelId="{62C3D643-C23F-4418-B0B1-30B0235C8AD4}">
      <dgm:prSet/>
      <dgm:spPr/>
      <dgm:t>
        <a:bodyPr/>
        <a:lstStyle/>
        <a:p>
          <a:r>
            <a:rPr lang="en-US" b="1"/>
            <a:t>Temperature considerations</a:t>
          </a:r>
          <a:endParaRPr lang="en-GB"/>
        </a:p>
      </dgm:t>
    </dgm:pt>
    <dgm:pt modelId="{D035D686-E8F7-48D0-8F9F-4DC109AE3C61}" type="parTrans" cxnId="{763C15E9-E6B5-4AEF-93D6-35DBBDAC6CE5}">
      <dgm:prSet/>
      <dgm:spPr/>
      <dgm:t>
        <a:bodyPr/>
        <a:lstStyle/>
        <a:p>
          <a:endParaRPr lang="en-GB"/>
        </a:p>
      </dgm:t>
    </dgm:pt>
    <dgm:pt modelId="{1A08B2FE-7B37-4064-8F04-ECDBAC89FA60}" type="sibTrans" cxnId="{763C15E9-E6B5-4AEF-93D6-35DBBDAC6CE5}">
      <dgm:prSet/>
      <dgm:spPr/>
      <dgm:t>
        <a:bodyPr/>
        <a:lstStyle/>
        <a:p>
          <a:endParaRPr lang="en-GB"/>
        </a:p>
      </dgm:t>
    </dgm:pt>
    <dgm:pt modelId="{EED383FA-A3A9-44BC-9747-146BD2C40253}">
      <dgm:prSet/>
      <dgm:spPr/>
      <dgm:t>
        <a:bodyPr/>
        <a:lstStyle/>
        <a:p>
          <a:r>
            <a:rPr lang="en-US" dirty="0"/>
            <a:t>Radon diffusion suppressed in some materials at cryogenic temperatures</a:t>
          </a:r>
          <a:endParaRPr lang="en-GB" dirty="0"/>
        </a:p>
      </dgm:t>
    </dgm:pt>
    <dgm:pt modelId="{B30664AB-8A75-46FE-A91D-3B9AA169402D}" type="parTrans" cxnId="{49945FAB-E959-435D-AC83-3605756DAEB9}">
      <dgm:prSet/>
      <dgm:spPr/>
      <dgm:t>
        <a:bodyPr/>
        <a:lstStyle/>
        <a:p>
          <a:endParaRPr lang="en-GB"/>
        </a:p>
      </dgm:t>
    </dgm:pt>
    <dgm:pt modelId="{A96389C2-2093-4A74-A6A2-9C3234C551A7}" type="sibTrans" cxnId="{49945FAB-E959-435D-AC83-3605756DAEB9}">
      <dgm:prSet/>
      <dgm:spPr/>
      <dgm:t>
        <a:bodyPr/>
        <a:lstStyle/>
        <a:p>
          <a:endParaRPr lang="en-GB"/>
        </a:p>
      </dgm:t>
    </dgm:pt>
    <dgm:pt modelId="{89B90C8B-DB83-4777-B2B9-8B93E2265560}">
      <dgm:prSet/>
      <dgm:spPr/>
      <dgm:t>
        <a:bodyPr/>
        <a:lstStyle/>
        <a:p>
          <a:r>
            <a:rPr lang="en-US"/>
            <a:t>Radon recoiling out from surfaces not suppressed</a:t>
          </a:r>
          <a:endParaRPr lang="en-GB"/>
        </a:p>
      </dgm:t>
    </dgm:pt>
    <dgm:pt modelId="{11EAC23F-1183-4FBF-825B-47856F72FB82}" type="parTrans" cxnId="{C00C9112-C583-4829-A7E5-31AA5B753E0A}">
      <dgm:prSet/>
      <dgm:spPr/>
      <dgm:t>
        <a:bodyPr/>
        <a:lstStyle/>
        <a:p>
          <a:endParaRPr lang="en-GB"/>
        </a:p>
      </dgm:t>
    </dgm:pt>
    <dgm:pt modelId="{877F53A0-4094-4282-B9CF-F857E432193B}" type="sibTrans" cxnId="{C00C9112-C583-4829-A7E5-31AA5B753E0A}">
      <dgm:prSet/>
      <dgm:spPr/>
      <dgm:t>
        <a:bodyPr/>
        <a:lstStyle/>
        <a:p>
          <a:endParaRPr lang="en-GB"/>
        </a:p>
      </dgm:t>
    </dgm:pt>
    <dgm:pt modelId="{6DA41D0A-F96E-4976-885C-6739B27039BA}">
      <dgm:prSet/>
      <dgm:spPr/>
      <dgm:t>
        <a:bodyPr/>
        <a:lstStyle/>
        <a:p>
          <a:r>
            <a:rPr lang="en-US"/>
            <a:t>Limited data available on the overall temperature dependence of radon outgassing from materials</a:t>
          </a:r>
          <a:endParaRPr lang="en-GB"/>
        </a:p>
      </dgm:t>
    </dgm:pt>
    <dgm:pt modelId="{B5963415-E8B5-4F0F-820E-655656F61AAC}" type="parTrans" cxnId="{E41BACF9-9A40-4C6A-83E4-01083BB3FA46}">
      <dgm:prSet/>
      <dgm:spPr/>
      <dgm:t>
        <a:bodyPr/>
        <a:lstStyle/>
        <a:p>
          <a:endParaRPr lang="en-GB"/>
        </a:p>
      </dgm:t>
    </dgm:pt>
    <dgm:pt modelId="{3AE68776-5AAD-4F30-8F8F-F71816D584BD}" type="sibTrans" cxnId="{E41BACF9-9A40-4C6A-83E4-01083BB3FA46}">
      <dgm:prSet/>
      <dgm:spPr/>
      <dgm:t>
        <a:bodyPr/>
        <a:lstStyle/>
        <a:p>
          <a:endParaRPr lang="en-GB"/>
        </a:p>
      </dgm:t>
    </dgm:pt>
    <dgm:pt modelId="{063DDF28-1319-4AC4-9A9E-440273EE3BA6}">
      <dgm:prSet/>
      <dgm:spPr/>
      <dgm:t>
        <a:bodyPr/>
        <a:lstStyle/>
        <a:p>
          <a:r>
            <a:rPr lang="en-US"/>
            <a:t>Very limited data available distinguishing surface from bulk emission</a:t>
          </a:r>
          <a:endParaRPr lang="en-GB"/>
        </a:p>
      </dgm:t>
    </dgm:pt>
    <dgm:pt modelId="{21680320-B995-482F-85E8-71B170912D26}" type="parTrans" cxnId="{EAC0B4A3-59C1-4E28-BA03-8EF2EDA8B587}">
      <dgm:prSet/>
      <dgm:spPr/>
      <dgm:t>
        <a:bodyPr/>
        <a:lstStyle/>
        <a:p>
          <a:endParaRPr lang="en-GB"/>
        </a:p>
      </dgm:t>
    </dgm:pt>
    <dgm:pt modelId="{A374D8A0-B1D1-4DBA-B08E-D95427378276}" type="sibTrans" cxnId="{EAC0B4A3-59C1-4E28-BA03-8EF2EDA8B587}">
      <dgm:prSet/>
      <dgm:spPr/>
      <dgm:t>
        <a:bodyPr/>
        <a:lstStyle/>
        <a:p>
          <a:endParaRPr lang="en-GB"/>
        </a:p>
      </dgm:t>
    </dgm:pt>
    <dgm:pt modelId="{94572EF9-7EEA-4FF0-AD8C-6873364FD0EE}" type="pres">
      <dgm:prSet presAssocID="{18B4DC9A-22AA-41A2-806A-D4CD1FB61A0C}" presName="linear" presStyleCnt="0">
        <dgm:presLayoutVars>
          <dgm:animLvl val="lvl"/>
          <dgm:resizeHandles val="exact"/>
        </dgm:presLayoutVars>
      </dgm:prSet>
      <dgm:spPr/>
    </dgm:pt>
    <dgm:pt modelId="{6E548D46-69A8-4862-A4E5-B6353C0E27B9}" type="pres">
      <dgm:prSet presAssocID="{7BC60FBC-1470-4BE5-BDF7-242091FC8CA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84FBAA6-7BF3-4712-B9D2-4173E945A860}" type="pres">
      <dgm:prSet presAssocID="{7BC60FBC-1470-4BE5-BDF7-242091FC8CA7}" presName="childText" presStyleLbl="revTx" presStyleIdx="0" presStyleCnt="2">
        <dgm:presLayoutVars>
          <dgm:bulletEnabled val="1"/>
        </dgm:presLayoutVars>
      </dgm:prSet>
      <dgm:spPr/>
    </dgm:pt>
    <dgm:pt modelId="{BDF5A135-B9A0-41BB-96C8-8DBF2582A717}" type="pres">
      <dgm:prSet presAssocID="{62C3D643-C23F-4418-B0B1-30B0235C8AD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A27B626-064B-41A6-BE54-22ADDC0ECF8F}" type="pres">
      <dgm:prSet presAssocID="{62C3D643-C23F-4418-B0B1-30B0235C8AD4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37213A02-5A35-49AC-8598-047511F96949}" srcId="{18B4DC9A-22AA-41A2-806A-D4CD1FB61A0C}" destId="{7BC60FBC-1470-4BE5-BDF7-242091FC8CA7}" srcOrd="0" destOrd="0" parTransId="{DA20EA72-7B40-466E-B039-2FD88FF6BFA6}" sibTransId="{29DFD7E4-6F52-4684-85AA-8504C2CED796}"/>
    <dgm:cxn modelId="{C00C9112-C583-4829-A7E5-31AA5B753E0A}" srcId="{62C3D643-C23F-4418-B0B1-30B0235C8AD4}" destId="{89B90C8B-DB83-4777-B2B9-8B93E2265560}" srcOrd="1" destOrd="0" parTransId="{11EAC23F-1183-4FBF-825B-47856F72FB82}" sibTransId="{877F53A0-4094-4282-B9CF-F857E432193B}"/>
    <dgm:cxn modelId="{FD35B02B-7409-4B60-872C-6FEB2E13D251}" type="presOf" srcId="{9D35E086-1575-4F21-AE83-9D0BBCC15F1E}" destId="{B84FBAA6-7BF3-4712-B9D2-4173E945A860}" srcOrd="0" destOrd="0" presId="urn:microsoft.com/office/officeart/2005/8/layout/vList2"/>
    <dgm:cxn modelId="{91E2EA45-FA9B-4DA7-93EB-0C0702E5E0D6}" type="presOf" srcId="{063DDF28-1319-4AC4-9A9E-440273EE3BA6}" destId="{EA27B626-064B-41A6-BE54-22ADDC0ECF8F}" srcOrd="0" destOrd="3" presId="urn:microsoft.com/office/officeart/2005/8/layout/vList2"/>
    <dgm:cxn modelId="{C9732B71-7CF6-4C21-8547-F83A3E8F08B5}" type="presOf" srcId="{EED383FA-A3A9-44BC-9747-146BD2C40253}" destId="{EA27B626-064B-41A6-BE54-22ADDC0ECF8F}" srcOrd="0" destOrd="0" presId="urn:microsoft.com/office/officeart/2005/8/layout/vList2"/>
    <dgm:cxn modelId="{F2793F89-2206-49BE-B128-7420C2700B54}" type="presOf" srcId="{89B90C8B-DB83-4777-B2B9-8B93E2265560}" destId="{EA27B626-064B-41A6-BE54-22ADDC0ECF8F}" srcOrd="0" destOrd="1" presId="urn:microsoft.com/office/officeart/2005/8/layout/vList2"/>
    <dgm:cxn modelId="{0961359A-79FE-4948-BD16-7A87B3694CE9}" type="presOf" srcId="{18B4DC9A-22AA-41A2-806A-D4CD1FB61A0C}" destId="{94572EF9-7EEA-4FF0-AD8C-6873364FD0EE}" srcOrd="0" destOrd="0" presId="urn:microsoft.com/office/officeart/2005/8/layout/vList2"/>
    <dgm:cxn modelId="{EAC0B4A3-59C1-4E28-BA03-8EF2EDA8B587}" srcId="{62C3D643-C23F-4418-B0B1-30B0235C8AD4}" destId="{063DDF28-1319-4AC4-9A9E-440273EE3BA6}" srcOrd="3" destOrd="0" parTransId="{21680320-B995-482F-85E8-71B170912D26}" sibTransId="{A374D8A0-B1D1-4DBA-B08E-D95427378276}"/>
    <dgm:cxn modelId="{02B416A9-9E96-4E8F-B741-D83D82DE80AE}" srcId="{7BC60FBC-1470-4BE5-BDF7-242091FC8CA7}" destId="{9D35E086-1575-4F21-AE83-9D0BBCC15F1E}" srcOrd="0" destOrd="0" parTransId="{18537343-95FA-407F-B65D-420CFB275D28}" sibTransId="{455C7F48-EA79-44FA-80B4-118A58FCC9AA}"/>
    <dgm:cxn modelId="{49945FAB-E959-435D-AC83-3605756DAEB9}" srcId="{62C3D643-C23F-4418-B0B1-30B0235C8AD4}" destId="{EED383FA-A3A9-44BC-9747-146BD2C40253}" srcOrd="0" destOrd="0" parTransId="{B30664AB-8A75-46FE-A91D-3B9AA169402D}" sibTransId="{A96389C2-2093-4A74-A6A2-9C3234C551A7}"/>
    <dgm:cxn modelId="{642A36B2-EEFF-4CC8-A26D-9F5C113EB9A1}" type="presOf" srcId="{7BC60FBC-1470-4BE5-BDF7-242091FC8CA7}" destId="{6E548D46-69A8-4862-A4E5-B6353C0E27B9}" srcOrd="0" destOrd="0" presId="urn:microsoft.com/office/officeart/2005/8/layout/vList2"/>
    <dgm:cxn modelId="{A788E5B3-E310-444C-9144-A1E02FCBBAF0}" type="presOf" srcId="{4B831074-9902-467F-89D3-CAC737B48858}" destId="{B84FBAA6-7BF3-4712-B9D2-4173E945A860}" srcOrd="0" destOrd="2" presId="urn:microsoft.com/office/officeart/2005/8/layout/vList2"/>
    <dgm:cxn modelId="{50D926CA-721A-46B3-AFD7-B58A281C6435}" type="presOf" srcId="{62C3D643-C23F-4418-B0B1-30B0235C8AD4}" destId="{BDF5A135-B9A0-41BB-96C8-8DBF2582A717}" srcOrd="0" destOrd="0" presId="urn:microsoft.com/office/officeart/2005/8/layout/vList2"/>
    <dgm:cxn modelId="{415A3FCA-4D56-4A73-8BD0-CB15F7E8B00D}" type="presOf" srcId="{6DA41D0A-F96E-4976-885C-6739B27039BA}" destId="{EA27B626-064B-41A6-BE54-22ADDC0ECF8F}" srcOrd="0" destOrd="2" presId="urn:microsoft.com/office/officeart/2005/8/layout/vList2"/>
    <dgm:cxn modelId="{BF450DD4-0E54-44CD-BC84-ABAD1E4043A2}" srcId="{7BC60FBC-1470-4BE5-BDF7-242091FC8CA7}" destId="{42FE0373-1DE5-417A-92EB-5790AE7028AF}" srcOrd="1" destOrd="0" parTransId="{3113CDDE-54C0-49F7-879A-FA2052F01844}" sibTransId="{C0248B3C-B118-4A19-A4AE-31ACE310C60B}"/>
    <dgm:cxn modelId="{942FB4D9-C85F-4258-9B4E-37B3120D7434}" srcId="{7BC60FBC-1470-4BE5-BDF7-242091FC8CA7}" destId="{4B831074-9902-467F-89D3-CAC737B48858}" srcOrd="2" destOrd="0" parTransId="{A2A4E08C-2DFF-4171-8A6E-8D1931D6655A}" sibTransId="{8ED30530-17B8-4C41-97EA-C99CD32BFAD5}"/>
    <dgm:cxn modelId="{4E2E5BE1-F1C5-4E67-9C0B-18BD77807A79}" type="presOf" srcId="{42FE0373-1DE5-417A-92EB-5790AE7028AF}" destId="{B84FBAA6-7BF3-4712-B9D2-4173E945A860}" srcOrd="0" destOrd="1" presId="urn:microsoft.com/office/officeart/2005/8/layout/vList2"/>
    <dgm:cxn modelId="{763C15E9-E6B5-4AEF-93D6-35DBBDAC6CE5}" srcId="{18B4DC9A-22AA-41A2-806A-D4CD1FB61A0C}" destId="{62C3D643-C23F-4418-B0B1-30B0235C8AD4}" srcOrd="1" destOrd="0" parTransId="{D035D686-E8F7-48D0-8F9F-4DC109AE3C61}" sibTransId="{1A08B2FE-7B37-4064-8F04-ECDBAC89FA60}"/>
    <dgm:cxn modelId="{E41BACF9-9A40-4C6A-83E4-01083BB3FA46}" srcId="{62C3D643-C23F-4418-B0B1-30B0235C8AD4}" destId="{6DA41D0A-F96E-4976-885C-6739B27039BA}" srcOrd="2" destOrd="0" parTransId="{B5963415-E8B5-4F0F-820E-655656F61AAC}" sibTransId="{3AE68776-5AAD-4F30-8F8F-F71816D584BD}"/>
    <dgm:cxn modelId="{1FA60686-A119-4F6E-BB1A-7778A3DED06F}" type="presParOf" srcId="{94572EF9-7EEA-4FF0-AD8C-6873364FD0EE}" destId="{6E548D46-69A8-4862-A4E5-B6353C0E27B9}" srcOrd="0" destOrd="0" presId="urn:microsoft.com/office/officeart/2005/8/layout/vList2"/>
    <dgm:cxn modelId="{5AF7F604-865D-4BD8-8926-1C4AC72067D5}" type="presParOf" srcId="{94572EF9-7EEA-4FF0-AD8C-6873364FD0EE}" destId="{B84FBAA6-7BF3-4712-B9D2-4173E945A860}" srcOrd="1" destOrd="0" presId="urn:microsoft.com/office/officeart/2005/8/layout/vList2"/>
    <dgm:cxn modelId="{CC0A8160-954B-47DC-9228-4246F64C22A3}" type="presParOf" srcId="{94572EF9-7EEA-4FF0-AD8C-6873364FD0EE}" destId="{BDF5A135-B9A0-41BB-96C8-8DBF2582A717}" srcOrd="2" destOrd="0" presId="urn:microsoft.com/office/officeart/2005/8/layout/vList2"/>
    <dgm:cxn modelId="{BD046C4D-64D6-45D3-9BCD-F443469CC558}" type="presParOf" srcId="{94572EF9-7EEA-4FF0-AD8C-6873364FD0EE}" destId="{EA27B626-064B-41A6-BE54-22ADDC0ECF8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853916-636F-4B8F-B6AD-C7B3AE8D0CF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8C0C011-68E3-47C9-A140-CF68F2EB7637}">
      <dgm:prSet phldrT="[Text]"/>
      <dgm:spPr/>
      <dgm:t>
        <a:bodyPr/>
        <a:lstStyle/>
        <a:p>
          <a:r>
            <a:rPr lang="en-GB" b="1" dirty="0" err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RnCL</a:t>
          </a:r>
          <a:r>
            <a:rPr lang="en-GB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 Operation principle</a:t>
          </a:r>
          <a:endParaRPr lang="en-GB" dirty="0"/>
        </a:p>
      </dgm:t>
    </dgm:pt>
    <dgm:pt modelId="{F8E54278-63D0-4BCA-B439-A1A54043F5D1}" type="parTrans" cxnId="{05836AB7-2457-4426-9A12-6C88C2ED0481}">
      <dgm:prSet/>
      <dgm:spPr/>
      <dgm:t>
        <a:bodyPr/>
        <a:lstStyle/>
        <a:p>
          <a:endParaRPr lang="en-GB"/>
        </a:p>
      </dgm:t>
    </dgm:pt>
    <dgm:pt modelId="{4ED0DF36-CBD1-41A8-BED9-416D2537655F}" type="sibTrans" cxnId="{05836AB7-2457-4426-9A12-6C88C2ED0481}">
      <dgm:prSet/>
      <dgm:spPr/>
      <dgm:t>
        <a:bodyPr/>
        <a:lstStyle/>
        <a:p>
          <a:endParaRPr lang="en-GB"/>
        </a:p>
      </dgm:t>
    </dgm:pt>
    <dgm:pt modelId="{349DFA08-9104-4F7E-8D69-C6EB9E77D36A}">
      <dgm:prSet phldrT="[Text]"/>
      <dgm:spPr/>
      <dgm:t>
        <a:bodyPr/>
        <a:lstStyle/>
        <a:p>
          <a:pPr>
            <a:buClr>
              <a:schemeClr val="dk1"/>
            </a:buClr>
            <a:buSzPts val="1400"/>
            <a:buFont typeface="Arial"/>
            <a:buChar char="•"/>
          </a:pPr>
          <a:r>
            <a:rPr lang="en-GB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Drive purified carrier gas through test chamber</a:t>
          </a:r>
          <a:endParaRPr lang="en-GB" dirty="0"/>
        </a:p>
      </dgm:t>
    </dgm:pt>
    <dgm:pt modelId="{BD00A195-9D8A-4542-86E6-74B5BD28BBE2}" type="parTrans" cxnId="{2A54EEA3-1AED-4FDE-9E79-9B03C8D03C7D}">
      <dgm:prSet/>
      <dgm:spPr/>
      <dgm:t>
        <a:bodyPr/>
        <a:lstStyle/>
        <a:p>
          <a:endParaRPr lang="en-GB"/>
        </a:p>
      </dgm:t>
    </dgm:pt>
    <dgm:pt modelId="{081595AE-DF83-40A4-AA41-ABF9114F46FC}" type="sibTrans" cxnId="{2A54EEA3-1AED-4FDE-9E79-9B03C8D03C7D}">
      <dgm:prSet/>
      <dgm:spPr/>
      <dgm:t>
        <a:bodyPr/>
        <a:lstStyle/>
        <a:p>
          <a:endParaRPr lang="en-GB"/>
        </a:p>
      </dgm:t>
    </dgm:pt>
    <dgm:pt modelId="{89FCA9C2-69DC-464A-8AB4-D5ECDDF1D5F2}">
      <dgm:prSet phldrT="[Text]"/>
      <dgm:spPr/>
      <dgm:t>
        <a:bodyPr/>
        <a:lstStyle/>
        <a:p>
          <a:r>
            <a:rPr lang="en-GB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Detector operation</a:t>
          </a:r>
          <a:endParaRPr lang="en-GB" dirty="0"/>
        </a:p>
      </dgm:t>
    </dgm:pt>
    <dgm:pt modelId="{30486BFB-BC1E-47BB-BAE0-7F20AC64F134}" type="parTrans" cxnId="{BC8A3B60-483C-46B4-8091-6749CB34F695}">
      <dgm:prSet/>
      <dgm:spPr/>
      <dgm:t>
        <a:bodyPr/>
        <a:lstStyle/>
        <a:p>
          <a:endParaRPr lang="en-GB"/>
        </a:p>
      </dgm:t>
    </dgm:pt>
    <dgm:pt modelId="{B278261D-C755-4DB1-8C81-7721A29E0368}" type="sibTrans" cxnId="{BC8A3B60-483C-46B4-8091-6749CB34F695}">
      <dgm:prSet/>
      <dgm:spPr/>
      <dgm:t>
        <a:bodyPr/>
        <a:lstStyle/>
        <a:p>
          <a:endParaRPr lang="en-GB"/>
        </a:p>
      </dgm:t>
    </dgm:pt>
    <dgm:pt modelId="{9ECE35CA-6DC6-48E5-9438-E7BEC9703319}">
      <dgm:prSet phldrT="[Text]"/>
      <dgm:spPr/>
      <dgm:t>
        <a:bodyPr/>
        <a:lstStyle/>
        <a:p>
          <a:pPr>
            <a:buClr>
              <a:schemeClr val="dk1"/>
            </a:buClr>
            <a:buSzPts val="1400"/>
            <a:buFont typeface="Arial"/>
            <a:buChar char="•"/>
          </a:pPr>
          <a:r>
            <a:rPr lang="en-GB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222</a:t>
          </a:r>
          <a:r>
            <a:rPr lang="en-GB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Rn directed into vessel</a:t>
          </a:r>
          <a:endParaRPr lang="en-GB" dirty="0"/>
        </a:p>
      </dgm:t>
    </dgm:pt>
    <dgm:pt modelId="{F9676A7A-D085-414D-A00F-D53FCD3C8A10}" type="parTrans" cxnId="{D4AE6537-590B-4EA1-9E2F-96472B43C88F}">
      <dgm:prSet/>
      <dgm:spPr/>
      <dgm:t>
        <a:bodyPr/>
        <a:lstStyle/>
        <a:p>
          <a:endParaRPr lang="en-GB"/>
        </a:p>
      </dgm:t>
    </dgm:pt>
    <dgm:pt modelId="{F9C58BD2-EAD7-4B9E-88B6-BAAFF25EA9F8}" type="sibTrans" cxnId="{D4AE6537-590B-4EA1-9E2F-96472B43C88F}">
      <dgm:prSet/>
      <dgm:spPr/>
      <dgm:t>
        <a:bodyPr/>
        <a:lstStyle/>
        <a:p>
          <a:endParaRPr lang="en-GB"/>
        </a:p>
      </dgm:t>
    </dgm:pt>
    <dgm:pt modelId="{879E3AF7-3B49-4EC4-9C79-5CBB244DED51}">
      <dgm:prSet/>
      <dgm:spPr/>
      <dgm:t>
        <a:bodyPr/>
        <a:lstStyle/>
        <a:p>
          <a:r>
            <a:rPr lang="en-GB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Trap radon in cold carbon traps</a:t>
          </a:r>
          <a:endParaRPr lang="en-GB" dirty="0"/>
        </a:p>
      </dgm:t>
    </dgm:pt>
    <dgm:pt modelId="{5ACBE517-8CEF-4C76-B9EC-C9250AA30F90}" type="parTrans" cxnId="{7291D57E-EE02-41E8-86B4-42F28A4F3827}">
      <dgm:prSet/>
      <dgm:spPr/>
      <dgm:t>
        <a:bodyPr/>
        <a:lstStyle/>
        <a:p>
          <a:endParaRPr lang="en-GB"/>
        </a:p>
      </dgm:t>
    </dgm:pt>
    <dgm:pt modelId="{65045D5D-9E90-41E1-967B-0AF1D980B7EC}" type="sibTrans" cxnId="{7291D57E-EE02-41E8-86B4-42F28A4F3827}">
      <dgm:prSet/>
      <dgm:spPr/>
      <dgm:t>
        <a:bodyPr/>
        <a:lstStyle/>
        <a:p>
          <a:endParaRPr lang="en-GB"/>
        </a:p>
      </dgm:t>
    </dgm:pt>
    <dgm:pt modelId="{C510DE30-63B2-4CEF-A069-E090CED12AFC}">
      <dgm:prSet/>
      <dgm:spPr/>
      <dgm:t>
        <a:bodyPr/>
        <a:lstStyle/>
        <a:p>
          <a:r>
            <a:rPr lang="en-GB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Accumulate radon over a set period</a:t>
          </a:r>
          <a:endParaRPr lang="en-GB" dirty="0"/>
        </a:p>
      </dgm:t>
    </dgm:pt>
    <dgm:pt modelId="{BD945790-E84D-47CD-B2A1-121D59621D61}" type="parTrans" cxnId="{A1F5E2CB-9B17-4E0D-8EB8-6A0849834787}">
      <dgm:prSet/>
      <dgm:spPr/>
      <dgm:t>
        <a:bodyPr/>
        <a:lstStyle/>
        <a:p>
          <a:endParaRPr lang="en-GB"/>
        </a:p>
      </dgm:t>
    </dgm:pt>
    <dgm:pt modelId="{A1F82F60-2813-430E-8F53-AD44EF4E4A67}" type="sibTrans" cxnId="{A1F5E2CB-9B17-4E0D-8EB8-6A0849834787}">
      <dgm:prSet/>
      <dgm:spPr/>
      <dgm:t>
        <a:bodyPr/>
        <a:lstStyle/>
        <a:p>
          <a:endParaRPr lang="en-GB"/>
        </a:p>
      </dgm:t>
    </dgm:pt>
    <dgm:pt modelId="{FF6EDB12-3856-4818-840F-56010236652B}">
      <dgm:prSet/>
      <dgm:spPr/>
      <dgm:t>
        <a:bodyPr/>
        <a:lstStyle/>
        <a:p>
          <a:r>
            <a:rPr lang="en-GB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Warm up and release radon into detector</a:t>
          </a:r>
          <a:endParaRPr lang="en-GB" dirty="0"/>
        </a:p>
      </dgm:t>
    </dgm:pt>
    <dgm:pt modelId="{13A1E19F-A7C4-43DC-B0C2-2D3D2589A8E7}" type="parTrans" cxnId="{0207B435-1196-45CB-BD63-51A3398C38A5}">
      <dgm:prSet/>
      <dgm:spPr/>
      <dgm:t>
        <a:bodyPr/>
        <a:lstStyle/>
        <a:p>
          <a:endParaRPr lang="en-GB"/>
        </a:p>
      </dgm:t>
    </dgm:pt>
    <dgm:pt modelId="{794BAAB1-735F-44E5-871F-98553B3C6DFD}" type="sibTrans" cxnId="{0207B435-1196-45CB-BD63-51A3398C38A5}">
      <dgm:prSet/>
      <dgm:spPr/>
      <dgm:t>
        <a:bodyPr/>
        <a:lstStyle/>
        <a:p>
          <a:endParaRPr lang="en-GB"/>
        </a:p>
      </dgm:t>
    </dgm:pt>
    <dgm:pt modelId="{1D3AA423-D5BB-4F6C-AC44-FDA1C37B4789}">
      <dgm:prSet/>
      <dgm:spPr/>
      <dgm:t>
        <a:bodyPr/>
        <a:lstStyle/>
        <a:p>
          <a:r>
            <a:rPr lang="en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Detect Rn decay</a:t>
          </a:r>
          <a:endParaRPr lang="en-GB" dirty="0"/>
        </a:p>
      </dgm:t>
    </dgm:pt>
    <dgm:pt modelId="{122A126F-1404-44F2-B409-E5AD05E4346F}" type="parTrans" cxnId="{02F50BDC-5801-4A0B-ADE7-870C51C02480}">
      <dgm:prSet/>
      <dgm:spPr/>
      <dgm:t>
        <a:bodyPr/>
        <a:lstStyle/>
        <a:p>
          <a:endParaRPr lang="en-GB"/>
        </a:p>
      </dgm:t>
    </dgm:pt>
    <dgm:pt modelId="{F8BB94FC-5E78-4F15-8A79-16471ACE1EFF}" type="sibTrans" cxnId="{02F50BDC-5801-4A0B-ADE7-870C51C02480}">
      <dgm:prSet/>
      <dgm:spPr/>
      <dgm:t>
        <a:bodyPr/>
        <a:lstStyle/>
        <a:p>
          <a:endParaRPr lang="en-GB"/>
        </a:p>
      </dgm:t>
    </dgm:pt>
    <dgm:pt modelId="{05433372-3805-45EF-85E4-0BDF4724C898}">
      <dgm:prSet/>
      <dgm:spPr/>
      <dgm:t>
        <a:bodyPr/>
        <a:lstStyle/>
        <a:p>
          <a:r>
            <a:rPr lang="en-GB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Positive decay ions collected on pin diode</a:t>
          </a:r>
          <a:endParaRPr lang="en-GB" dirty="0"/>
        </a:p>
      </dgm:t>
    </dgm:pt>
    <dgm:pt modelId="{AF3C94F2-91B8-4961-B398-16AC494E3980}" type="parTrans" cxnId="{CFBFE0DD-7DEF-44DE-998F-A75165BB019B}">
      <dgm:prSet/>
      <dgm:spPr/>
      <dgm:t>
        <a:bodyPr/>
        <a:lstStyle/>
        <a:p>
          <a:endParaRPr lang="en-GB"/>
        </a:p>
      </dgm:t>
    </dgm:pt>
    <dgm:pt modelId="{0A1C5B8E-34BE-4109-8DE8-417C8C81EF10}" type="sibTrans" cxnId="{CFBFE0DD-7DEF-44DE-998F-A75165BB019B}">
      <dgm:prSet/>
      <dgm:spPr/>
      <dgm:t>
        <a:bodyPr/>
        <a:lstStyle/>
        <a:p>
          <a:endParaRPr lang="en-GB"/>
        </a:p>
      </dgm:t>
    </dgm:pt>
    <dgm:pt modelId="{EFD52235-79EA-467D-9146-B3604D3A1D16}">
      <dgm:prSet/>
      <dgm:spPr/>
      <dgm:t>
        <a:bodyPr/>
        <a:lstStyle/>
        <a:p>
          <a:r>
            <a:rPr lang="en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Po alphas identified by energy </a:t>
          </a:r>
          <a:endParaRPr lang="en-GB" dirty="0"/>
        </a:p>
      </dgm:t>
    </dgm:pt>
    <dgm:pt modelId="{B4E700A7-8AAB-4EEB-85A7-E321F4EEEF09}" type="parTrans" cxnId="{B7B5C332-4151-4999-A277-A2501D8B53AF}">
      <dgm:prSet/>
      <dgm:spPr/>
      <dgm:t>
        <a:bodyPr/>
        <a:lstStyle/>
        <a:p>
          <a:endParaRPr lang="en-GB"/>
        </a:p>
      </dgm:t>
    </dgm:pt>
    <dgm:pt modelId="{1B26DF5E-33EA-4299-86E7-400F8F062CB8}" type="sibTrans" cxnId="{B7B5C332-4151-4999-A277-A2501D8B53AF}">
      <dgm:prSet/>
      <dgm:spPr/>
      <dgm:t>
        <a:bodyPr/>
        <a:lstStyle/>
        <a:p>
          <a:endParaRPr lang="en-GB"/>
        </a:p>
      </dgm:t>
    </dgm:pt>
    <dgm:pt modelId="{7605DA90-93F4-4AD0-B5DE-7C53192A7B07}" type="pres">
      <dgm:prSet presAssocID="{37853916-636F-4B8F-B6AD-C7B3AE8D0CF4}" presName="linear" presStyleCnt="0">
        <dgm:presLayoutVars>
          <dgm:animLvl val="lvl"/>
          <dgm:resizeHandles val="exact"/>
        </dgm:presLayoutVars>
      </dgm:prSet>
      <dgm:spPr/>
    </dgm:pt>
    <dgm:pt modelId="{B855C6E1-7431-488F-8498-E615AF9D96CA}" type="pres">
      <dgm:prSet presAssocID="{28C0C011-68E3-47C9-A140-CF68F2EB763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A605E16-A677-4C74-9180-A21BE093EF3E}" type="pres">
      <dgm:prSet presAssocID="{28C0C011-68E3-47C9-A140-CF68F2EB7637}" presName="childText" presStyleLbl="revTx" presStyleIdx="0" presStyleCnt="2">
        <dgm:presLayoutVars>
          <dgm:bulletEnabled val="1"/>
        </dgm:presLayoutVars>
      </dgm:prSet>
      <dgm:spPr/>
    </dgm:pt>
    <dgm:pt modelId="{EB55CE0F-87C5-4F5A-B2B7-A758FCD300A8}" type="pres">
      <dgm:prSet presAssocID="{89FCA9C2-69DC-464A-8AB4-D5ECDDF1D5F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C6A1F3E-C82D-4449-82E2-88A5AF9C64FB}" type="pres">
      <dgm:prSet presAssocID="{89FCA9C2-69DC-464A-8AB4-D5ECDDF1D5F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2718F0C-B0B8-4376-A677-EC24A4911C22}" type="presOf" srcId="{28C0C011-68E3-47C9-A140-CF68F2EB7637}" destId="{B855C6E1-7431-488F-8498-E615AF9D96CA}" srcOrd="0" destOrd="0" presId="urn:microsoft.com/office/officeart/2005/8/layout/vList2"/>
    <dgm:cxn modelId="{B7B5C332-4151-4999-A277-A2501D8B53AF}" srcId="{89FCA9C2-69DC-464A-8AB4-D5ECDDF1D5F2}" destId="{EFD52235-79EA-467D-9146-B3604D3A1D16}" srcOrd="2" destOrd="0" parTransId="{B4E700A7-8AAB-4EEB-85A7-E321F4EEEF09}" sibTransId="{1B26DF5E-33EA-4299-86E7-400F8F062CB8}"/>
    <dgm:cxn modelId="{0207B435-1196-45CB-BD63-51A3398C38A5}" srcId="{28C0C011-68E3-47C9-A140-CF68F2EB7637}" destId="{FF6EDB12-3856-4818-840F-56010236652B}" srcOrd="3" destOrd="0" parTransId="{13A1E19F-A7C4-43DC-B0C2-2D3D2589A8E7}" sibTransId="{794BAAB1-735F-44E5-871F-98553B3C6DFD}"/>
    <dgm:cxn modelId="{D4AE6537-590B-4EA1-9E2F-96472B43C88F}" srcId="{89FCA9C2-69DC-464A-8AB4-D5ECDDF1D5F2}" destId="{9ECE35CA-6DC6-48E5-9438-E7BEC9703319}" srcOrd="0" destOrd="0" parTransId="{F9676A7A-D085-414D-A00F-D53FCD3C8A10}" sibTransId="{F9C58BD2-EAD7-4B9E-88B6-BAAFF25EA9F8}"/>
    <dgm:cxn modelId="{E8B4E63B-1336-4C46-8337-86816BA80829}" type="presOf" srcId="{C510DE30-63B2-4CEF-A069-E090CED12AFC}" destId="{AA605E16-A677-4C74-9180-A21BE093EF3E}" srcOrd="0" destOrd="2" presId="urn:microsoft.com/office/officeart/2005/8/layout/vList2"/>
    <dgm:cxn modelId="{BC8A3B60-483C-46B4-8091-6749CB34F695}" srcId="{37853916-636F-4B8F-B6AD-C7B3AE8D0CF4}" destId="{89FCA9C2-69DC-464A-8AB4-D5ECDDF1D5F2}" srcOrd="1" destOrd="0" parTransId="{30486BFB-BC1E-47BB-BAE0-7F20AC64F134}" sibTransId="{B278261D-C755-4DB1-8C81-7721A29E0368}"/>
    <dgm:cxn modelId="{21CF8372-56F3-4814-A8A6-AF0786F6934E}" type="presOf" srcId="{05433372-3805-45EF-85E4-0BDF4724C898}" destId="{2C6A1F3E-C82D-4449-82E2-88A5AF9C64FB}" srcOrd="0" destOrd="1" presId="urn:microsoft.com/office/officeart/2005/8/layout/vList2"/>
    <dgm:cxn modelId="{0815CD52-AC69-4A0A-9043-57E256CF3DA3}" type="presOf" srcId="{9ECE35CA-6DC6-48E5-9438-E7BEC9703319}" destId="{2C6A1F3E-C82D-4449-82E2-88A5AF9C64FB}" srcOrd="0" destOrd="0" presId="urn:microsoft.com/office/officeart/2005/8/layout/vList2"/>
    <dgm:cxn modelId="{F9E6BC55-08B4-44BD-946F-AAA94A30B25A}" type="presOf" srcId="{FF6EDB12-3856-4818-840F-56010236652B}" destId="{AA605E16-A677-4C74-9180-A21BE093EF3E}" srcOrd="0" destOrd="3" presId="urn:microsoft.com/office/officeart/2005/8/layout/vList2"/>
    <dgm:cxn modelId="{7291D57E-EE02-41E8-86B4-42F28A4F3827}" srcId="{28C0C011-68E3-47C9-A140-CF68F2EB7637}" destId="{879E3AF7-3B49-4EC4-9C79-5CBB244DED51}" srcOrd="1" destOrd="0" parTransId="{5ACBE517-8CEF-4C76-B9EC-C9250AA30F90}" sibTransId="{65045D5D-9E90-41E1-967B-0AF1D980B7EC}"/>
    <dgm:cxn modelId="{115D0395-54E4-4821-A2DD-6E1EBE380C60}" type="presOf" srcId="{349DFA08-9104-4F7E-8D69-C6EB9E77D36A}" destId="{AA605E16-A677-4C74-9180-A21BE093EF3E}" srcOrd="0" destOrd="0" presId="urn:microsoft.com/office/officeart/2005/8/layout/vList2"/>
    <dgm:cxn modelId="{2A54EEA3-1AED-4FDE-9E79-9B03C8D03C7D}" srcId="{28C0C011-68E3-47C9-A140-CF68F2EB7637}" destId="{349DFA08-9104-4F7E-8D69-C6EB9E77D36A}" srcOrd="0" destOrd="0" parTransId="{BD00A195-9D8A-4542-86E6-74B5BD28BBE2}" sibTransId="{081595AE-DF83-40A4-AA41-ABF9114F46FC}"/>
    <dgm:cxn modelId="{05836AB7-2457-4426-9A12-6C88C2ED0481}" srcId="{37853916-636F-4B8F-B6AD-C7B3AE8D0CF4}" destId="{28C0C011-68E3-47C9-A140-CF68F2EB7637}" srcOrd="0" destOrd="0" parTransId="{F8E54278-63D0-4BCA-B439-A1A54043F5D1}" sibTransId="{4ED0DF36-CBD1-41A8-BED9-416D2537655F}"/>
    <dgm:cxn modelId="{04787DB9-C763-43F3-B94A-7286F62114AD}" type="presOf" srcId="{1D3AA423-D5BB-4F6C-AC44-FDA1C37B4789}" destId="{AA605E16-A677-4C74-9180-A21BE093EF3E}" srcOrd="0" destOrd="4" presId="urn:microsoft.com/office/officeart/2005/8/layout/vList2"/>
    <dgm:cxn modelId="{2995ABBC-C5C7-4499-A4C3-427ED86E1E1B}" type="presOf" srcId="{879E3AF7-3B49-4EC4-9C79-5CBB244DED51}" destId="{AA605E16-A677-4C74-9180-A21BE093EF3E}" srcOrd="0" destOrd="1" presId="urn:microsoft.com/office/officeart/2005/8/layout/vList2"/>
    <dgm:cxn modelId="{A1F5E2CB-9B17-4E0D-8EB8-6A0849834787}" srcId="{28C0C011-68E3-47C9-A140-CF68F2EB7637}" destId="{C510DE30-63B2-4CEF-A069-E090CED12AFC}" srcOrd="2" destOrd="0" parTransId="{BD945790-E84D-47CD-B2A1-121D59621D61}" sibTransId="{A1F82F60-2813-430E-8F53-AD44EF4E4A67}"/>
    <dgm:cxn modelId="{316FFAD9-6B6E-42F2-B2CF-7E05EC9D9AEE}" type="presOf" srcId="{37853916-636F-4B8F-B6AD-C7B3AE8D0CF4}" destId="{7605DA90-93F4-4AD0-B5DE-7C53192A7B07}" srcOrd="0" destOrd="0" presId="urn:microsoft.com/office/officeart/2005/8/layout/vList2"/>
    <dgm:cxn modelId="{02F50BDC-5801-4A0B-ADE7-870C51C02480}" srcId="{28C0C011-68E3-47C9-A140-CF68F2EB7637}" destId="{1D3AA423-D5BB-4F6C-AC44-FDA1C37B4789}" srcOrd="4" destOrd="0" parTransId="{122A126F-1404-44F2-B409-E5AD05E4346F}" sibTransId="{F8BB94FC-5E78-4F15-8A79-16471ACE1EFF}"/>
    <dgm:cxn modelId="{CFBFE0DD-7DEF-44DE-998F-A75165BB019B}" srcId="{89FCA9C2-69DC-464A-8AB4-D5ECDDF1D5F2}" destId="{05433372-3805-45EF-85E4-0BDF4724C898}" srcOrd="1" destOrd="0" parTransId="{AF3C94F2-91B8-4961-B398-16AC494E3980}" sibTransId="{0A1C5B8E-34BE-4109-8DE8-417C8C81EF10}"/>
    <dgm:cxn modelId="{6B08DDED-43C4-49CC-958C-6626638582B4}" type="presOf" srcId="{EFD52235-79EA-467D-9146-B3604D3A1D16}" destId="{2C6A1F3E-C82D-4449-82E2-88A5AF9C64FB}" srcOrd="0" destOrd="2" presId="urn:microsoft.com/office/officeart/2005/8/layout/vList2"/>
    <dgm:cxn modelId="{5FC0DAFA-DD5F-44AC-AD58-620D17385309}" type="presOf" srcId="{89FCA9C2-69DC-464A-8AB4-D5ECDDF1D5F2}" destId="{EB55CE0F-87C5-4F5A-B2B7-A758FCD300A8}" srcOrd="0" destOrd="0" presId="urn:microsoft.com/office/officeart/2005/8/layout/vList2"/>
    <dgm:cxn modelId="{8DDF53C2-875D-43EB-ADB6-AD27B720F5F0}" type="presParOf" srcId="{7605DA90-93F4-4AD0-B5DE-7C53192A7B07}" destId="{B855C6E1-7431-488F-8498-E615AF9D96CA}" srcOrd="0" destOrd="0" presId="urn:microsoft.com/office/officeart/2005/8/layout/vList2"/>
    <dgm:cxn modelId="{32C713C1-2C02-4148-B7BA-CFBAB2BD5FB1}" type="presParOf" srcId="{7605DA90-93F4-4AD0-B5DE-7C53192A7B07}" destId="{AA605E16-A677-4C74-9180-A21BE093EF3E}" srcOrd="1" destOrd="0" presId="urn:microsoft.com/office/officeart/2005/8/layout/vList2"/>
    <dgm:cxn modelId="{A51E04D6-4453-4FFD-B4E1-294A99F70658}" type="presParOf" srcId="{7605DA90-93F4-4AD0-B5DE-7C53192A7B07}" destId="{EB55CE0F-87C5-4F5A-B2B7-A758FCD300A8}" srcOrd="2" destOrd="0" presId="urn:microsoft.com/office/officeart/2005/8/layout/vList2"/>
    <dgm:cxn modelId="{D627AD44-F112-4F02-9C9A-9BC1E2E8D599}" type="presParOf" srcId="{7605DA90-93F4-4AD0-B5DE-7C53192A7B07}" destId="{2C6A1F3E-C82D-4449-82E2-88A5AF9C64F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50B5CF0-31D8-42FD-A22A-8BB3E07D4F5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30EABF3-A1B2-49D2-A8C2-E2883007C007}">
      <dgm:prSet phldrT="[Text]"/>
      <dgm:spPr/>
      <dgm:t>
        <a:bodyPr/>
        <a:lstStyle/>
        <a:p>
          <a:r>
            <a:rPr lang="en-GB" dirty="0"/>
            <a:t>Cool down 1</a:t>
          </a:r>
        </a:p>
      </dgm:t>
    </dgm:pt>
    <dgm:pt modelId="{C3C55ED4-8288-464D-94D0-ADC7A875EF40}" type="parTrans" cxnId="{B6C47CB6-1A76-4EB7-9E2C-21F60D88783B}">
      <dgm:prSet/>
      <dgm:spPr/>
      <dgm:t>
        <a:bodyPr/>
        <a:lstStyle/>
        <a:p>
          <a:endParaRPr lang="en-GB"/>
        </a:p>
      </dgm:t>
    </dgm:pt>
    <dgm:pt modelId="{4D7A5B19-AD79-4470-B3DF-760E334C0110}" type="sibTrans" cxnId="{B6C47CB6-1A76-4EB7-9E2C-21F60D88783B}">
      <dgm:prSet/>
      <dgm:spPr/>
      <dgm:t>
        <a:bodyPr/>
        <a:lstStyle/>
        <a:p>
          <a:endParaRPr lang="en-GB"/>
        </a:p>
      </dgm:t>
    </dgm:pt>
    <dgm:pt modelId="{819CD57F-3935-4B49-8809-CBE9678187A3}">
      <dgm:prSet phldrT="[Text]"/>
      <dgm:spPr/>
      <dgm:t>
        <a:bodyPr/>
        <a:lstStyle/>
        <a:p>
          <a:r>
            <a:rPr lang="en-GB" dirty="0"/>
            <a:t>LN</a:t>
          </a:r>
          <a:r>
            <a:rPr lang="en-GB" baseline="-25000" dirty="0"/>
            <a:t>2</a:t>
          </a:r>
          <a:r>
            <a:rPr lang="en-GB" dirty="0"/>
            <a:t> cooldown of main tank and Rn vessel</a:t>
          </a:r>
        </a:p>
      </dgm:t>
    </dgm:pt>
    <dgm:pt modelId="{E2BC783F-492E-41B9-B24F-8A7B2993B936}" type="parTrans" cxnId="{C4598A06-0A2E-41E6-B7A3-898E237DFA8D}">
      <dgm:prSet/>
      <dgm:spPr/>
      <dgm:t>
        <a:bodyPr/>
        <a:lstStyle/>
        <a:p>
          <a:endParaRPr lang="en-GB"/>
        </a:p>
      </dgm:t>
    </dgm:pt>
    <dgm:pt modelId="{6BDAA030-24D6-4DCC-91CB-88F03228D1FC}" type="sibTrans" cxnId="{C4598A06-0A2E-41E6-B7A3-898E237DFA8D}">
      <dgm:prSet/>
      <dgm:spPr/>
      <dgm:t>
        <a:bodyPr/>
        <a:lstStyle/>
        <a:p>
          <a:endParaRPr lang="en-GB"/>
        </a:p>
      </dgm:t>
    </dgm:pt>
    <dgm:pt modelId="{E4B83CE7-BE3B-407A-B197-20732E5FBCE7}">
      <dgm:prSet phldrT="[Text]"/>
      <dgm:spPr/>
      <dgm:t>
        <a:bodyPr/>
        <a:lstStyle/>
        <a:p>
          <a:r>
            <a:rPr lang="en-GB" dirty="0"/>
            <a:t>Cool down 2</a:t>
          </a:r>
        </a:p>
      </dgm:t>
    </dgm:pt>
    <dgm:pt modelId="{1E942DDD-A5FD-44B7-9441-30BE3686B647}" type="parTrans" cxnId="{E849302C-F896-4F9B-8B84-E7B6BF6EC71D}">
      <dgm:prSet/>
      <dgm:spPr/>
      <dgm:t>
        <a:bodyPr/>
        <a:lstStyle/>
        <a:p>
          <a:endParaRPr lang="en-GB"/>
        </a:p>
      </dgm:t>
    </dgm:pt>
    <dgm:pt modelId="{99416FD0-7664-4847-817B-058814DDDA75}" type="sibTrans" cxnId="{E849302C-F896-4F9B-8B84-E7B6BF6EC71D}">
      <dgm:prSet/>
      <dgm:spPr/>
      <dgm:t>
        <a:bodyPr/>
        <a:lstStyle/>
        <a:p>
          <a:endParaRPr lang="en-GB"/>
        </a:p>
      </dgm:t>
    </dgm:pt>
    <dgm:pt modelId="{1B1B930E-373D-429C-8824-CAD8EB0AE717}">
      <dgm:prSet phldrT="[Text]"/>
      <dgm:spPr/>
      <dgm:t>
        <a:bodyPr/>
        <a:lstStyle/>
        <a:p>
          <a:r>
            <a:rPr lang="en-GB" dirty="0"/>
            <a:t>LN</a:t>
          </a:r>
          <a:r>
            <a:rPr lang="en-GB" baseline="-25000" dirty="0"/>
            <a:t>2</a:t>
          </a:r>
          <a:r>
            <a:rPr lang="en-GB" dirty="0"/>
            <a:t> cooldown of main tank and Rn vessel</a:t>
          </a:r>
        </a:p>
      </dgm:t>
    </dgm:pt>
    <dgm:pt modelId="{3A7B48C7-F509-4532-8338-FCC212200661}" type="parTrans" cxnId="{56761DE0-4EB3-4D98-BBEA-BD6F8B649D84}">
      <dgm:prSet/>
      <dgm:spPr/>
      <dgm:t>
        <a:bodyPr/>
        <a:lstStyle/>
        <a:p>
          <a:endParaRPr lang="en-GB"/>
        </a:p>
      </dgm:t>
    </dgm:pt>
    <dgm:pt modelId="{1080E1C9-3153-48A5-86C2-CFA94973140D}" type="sibTrans" cxnId="{56761DE0-4EB3-4D98-BBEA-BD6F8B649D84}">
      <dgm:prSet/>
      <dgm:spPr/>
      <dgm:t>
        <a:bodyPr/>
        <a:lstStyle/>
        <a:p>
          <a:endParaRPr lang="en-GB"/>
        </a:p>
      </dgm:t>
    </dgm:pt>
    <dgm:pt modelId="{3AECDCD2-9A8D-4917-91B9-FAC5922E4995}">
      <dgm:prSet/>
      <dgm:spPr/>
      <dgm:t>
        <a:bodyPr/>
        <a:lstStyle/>
        <a:p>
          <a:r>
            <a:rPr lang="en-GB" dirty="0">
              <a:cs typeface="Calibri"/>
            </a:rPr>
            <a:t>“bare” cooldown: filling with cryogens only</a:t>
          </a:r>
        </a:p>
      </dgm:t>
    </dgm:pt>
    <dgm:pt modelId="{CA270766-1BA5-491D-877B-3D4C0840FD47}" type="parTrans" cxnId="{819F3FDD-A955-438F-A444-9EA9AB712F44}">
      <dgm:prSet/>
      <dgm:spPr/>
      <dgm:t>
        <a:bodyPr/>
        <a:lstStyle/>
        <a:p>
          <a:endParaRPr lang="en-GB"/>
        </a:p>
      </dgm:t>
    </dgm:pt>
    <dgm:pt modelId="{FE6F63E8-AAE0-4EE6-B49C-04922CD21AE9}" type="sibTrans" cxnId="{819F3FDD-A955-438F-A444-9EA9AB712F44}">
      <dgm:prSet/>
      <dgm:spPr/>
      <dgm:t>
        <a:bodyPr/>
        <a:lstStyle/>
        <a:p>
          <a:endParaRPr lang="en-GB"/>
        </a:p>
      </dgm:t>
    </dgm:pt>
    <dgm:pt modelId="{88023B93-DD85-4C68-8417-3B2F7E59E2E6}">
      <dgm:prSet/>
      <dgm:spPr/>
      <dgm:t>
        <a:bodyPr/>
        <a:lstStyle/>
        <a:p>
          <a:r>
            <a:rPr lang="en-GB" dirty="0">
              <a:cs typeface="Calibri"/>
            </a:rPr>
            <a:t>Heaters installed operated on Rn vessel</a:t>
          </a:r>
        </a:p>
      </dgm:t>
    </dgm:pt>
    <dgm:pt modelId="{DE8B8C51-6A0F-4891-9BC8-2FDD7DACDF6A}" type="parTrans" cxnId="{32AB11F2-9339-4D12-9608-E0F3A5FC5479}">
      <dgm:prSet/>
      <dgm:spPr/>
      <dgm:t>
        <a:bodyPr/>
        <a:lstStyle/>
        <a:p>
          <a:endParaRPr lang="en-GB"/>
        </a:p>
      </dgm:t>
    </dgm:pt>
    <dgm:pt modelId="{6268FE84-3081-4AE1-8177-EF635409B4F4}" type="sibTrans" cxnId="{32AB11F2-9339-4D12-9608-E0F3A5FC5479}">
      <dgm:prSet/>
      <dgm:spPr/>
      <dgm:t>
        <a:bodyPr/>
        <a:lstStyle/>
        <a:p>
          <a:endParaRPr lang="en-GB"/>
        </a:p>
      </dgm:t>
    </dgm:pt>
    <dgm:pt modelId="{A434F893-FE3F-48CD-B3D4-347D250EBFBC}" type="pres">
      <dgm:prSet presAssocID="{D50B5CF0-31D8-42FD-A22A-8BB3E07D4F5E}" presName="linear" presStyleCnt="0">
        <dgm:presLayoutVars>
          <dgm:animLvl val="lvl"/>
          <dgm:resizeHandles val="exact"/>
        </dgm:presLayoutVars>
      </dgm:prSet>
      <dgm:spPr/>
    </dgm:pt>
    <dgm:pt modelId="{6A209B4F-F41E-4CDC-BC34-F37D4B7DE35A}" type="pres">
      <dgm:prSet presAssocID="{030EABF3-A1B2-49D2-A8C2-E2883007C00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02893B2-DFDA-441D-94B6-60CB4F06A4F9}" type="pres">
      <dgm:prSet presAssocID="{030EABF3-A1B2-49D2-A8C2-E2883007C007}" presName="childText" presStyleLbl="revTx" presStyleIdx="0" presStyleCnt="2">
        <dgm:presLayoutVars>
          <dgm:bulletEnabled val="1"/>
        </dgm:presLayoutVars>
      </dgm:prSet>
      <dgm:spPr/>
    </dgm:pt>
    <dgm:pt modelId="{C861B202-17C4-4D31-B05F-148E06892E03}" type="pres">
      <dgm:prSet presAssocID="{E4B83CE7-BE3B-407A-B197-20732E5FBCE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A7EF92B-6F16-4934-8BC5-85B1043115C6}" type="pres">
      <dgm:prSet presAssocID="{E4B83CE7-BE3B-407A-B197-20732E5FBCE7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C4598A06-0A2E-41E6-B7A3-898E237DFA8D}" srcId="{030EABF3-A1B2-49D2-A8C2-E2883007C007}" destId="{819CD57F-3935-4B49-8809-CBE9678187A3}" srcOrd="0" destOrd="0" parTransId="{E2BC783F-492E-41B9-B24F-8A7B2993B936}" sibTransId="{6BDAA030-24D6-4DCC-91CB-88F03228D1FC}"/>
    <dgm:cxn modelId="{E849302C-F896-4F9B-8B84-E7B6BF6EC71D}" srcId="{D50B5CF0-31D8-42FD-A22A-8BB3E07D4F5E}" destId="{E4B83CE7-BE3B-407A-B197-20732E5FBCE7}" srcOrd="1" destOrd="0" parTransId="{1E942DDD-A5FD-44B7-9441-30BE3686B647}" sibTransId="{99416FD0-7664-4847-817B-058814DDDA75}"/>
    <dgm:cxn modelId="{1EFD687E-501D-4315-B039-429CB1D1968B}" type="presOf" srcId="{E4B83CE7-BE3B-407A-B197-20732E5FBCE7}" destId="{C861B202-17C4-4D31-B05F-148E06892E03}" srcOrd="0" destOrd="0" presId="urn:microsoft.com/office/officeart/2005/8/layout/vList2"/>
    <dgm:cxn modelId="{A05C7397-2D74-4C7E-9DA9-2D0B0CE72A9E}" type="presOf" srcId="{3AECDCD2-9A8D-4917-91B9-FAC5922E4995}" destId="{502893B2-DFDA-441D-94B6-60CB4F06A4F9}" srcOrd="0" destOrd="1" presId="urn:microsoft.com/office/officeart/2005/8/layout/vList2"/>
    <dgm:cxn modelId="{44479698-AE0E-4B36-9F7B-BCAA7FC8E1A4}" type="presOf" srcId="{88023B93-DD85-4C68-8417-3B2F7E59E2E6}" destId="{9A7EF92B-6F16-4934-8BC5-85B1043115C6}" srcOrd="0" destOrd="1" presId="urn:microsoft.com/office/officeart/2005/8/layout/vList2"/>
    <dgm:cxn modelId="{57E1F69B-D1C1-421F-9ED8-2403911B0D21}" type="presOf" srcId="{819CD57F-3935-4B49-8809-CBE9678187A3}" destId="{502893B2-DFDA-441D-94B6-60CB4F06A4F9}" srcOrd="0" destOrd="0" presId="urn:microsoft.com/office/officeart/2005/8/layout/vList2"/>
    <dgm:cxn modelId="{0D72A1A2-31DA-415A-9FD2-106DFE27C2F6}" type="presOf" srcId="{030EABF3-A1B2-49D2-A8C2-E2883007C007}" destId="{6A209B4F-F41E-4CDC-BC34-F37D4B7DE35A}" srcOrd="0" destOrd="0" presId="urn:microsoft.com/office/officeart/2005/8/layout/vList2"/>
    <dgm:cxn modelId="{B6C47CB6-1A76-4EB7-9E2C-21F60D88783B}" srcId="{D50B5CF0-31D8-42FD-A22A-8BB3E07D4F5E}" destId="{030EABF3-A1B2-49D2-A8C2-E2883007C007}" srcOrd="0" destOrd="0" parTransId="{C3C55ED4-8288-464D-94D0-ADC7A875EF40}" sibTransId="{4D7A5B19-AD79-4470-B3DF-760E334C0110}"/>
    <dgm:cxn modelId="{A0F0DED2-B8DE-4EFC-B610-E9F25C5F6E75}" type="presOf" srcId="{1B1B930E-373D-429C-8824-CAD8EB0AE717}" destId="{9A7EF92B-6F16-4934-8BC5-85B1043115C6}" srcOrd="0" destOrd="0" presId="urn:microsoft.com/office/officeart/2005/8/layout/vList2"/>
    <dgm:cxn modelId="{819F3FDD-A955-438F-A444-9EA9AB712F44}" srcId="{030EABF3-A1B2-49D2-A8C2-E2883007C007}" destId="{3AECDCD2-9A8D-4917-91B9-FAC5922E4995}" srcOrd="1" destOrd="0" parTransId="{CA270766-1BA5-491D-877B-3D4C0840FD47}" sibTransId="{FE6F63E8-AAE0-4EE6-B49C-04922CD21AE9}"/>
    <dgm:cxn modelId="{56761DE0-4EB3-4D98-BBEA-BD6F8B649D84}" srcId="{E4B83CE7-BE3B-407A-B197-20732E5FBCE7}" destId="{1B1B930E-373D-429C-8824-CAD8EB0AE717}" srcOrd="0" destOrd="0" parTransId="{3A7B48C7-F509-4532-8338-FCC212200661}" sibTransId="{1080E1C9-3153-48A5-86C2-CFA94973140D}"/>
    <dgm:cxn modelId="{32AB11F2-9339-4D12-9608-E0F3A5FC5479}" srcId="{E4B83CE7-BE3B-407A-B197-20732E5FBCE7}" destId="{88023B93-DD85-4C68-8417-3B2F7E59E2E6}" srcOrd="1" destOrd="0" parTransId="{DE8B8C51-6A0F-4891-9BC8-2FDD7DACDF6A}" sibTransId="{6268FE84-3081-4AE1-8177-EF635409B4F4}"/>
    <dgm:cxn modelId="{EE19A6F3-6FD2-4EBF-A0D4-2EB2D1DB02FA}" type="presOf" srcId="{D50B5CF0-31D8-42FD-A22A-8BB3E07D4F5E}" destId="{A434F893-FE3F-48CD-B3D4-347D250EBFBC}" srcOrd="0" destOrd="0" presId="urn:microsoft.com/office/officeart/2005/8/layout/vList2"/>
    <dgm:cxn modelId="{14530434-CE38-4A43-857B-AA2CE627C398}" type="presParOf" srcId="{A434F893-FE3F-48CD-B3D4-347D250EBFBC}" destId="{6A209B4F-F41E-4CDC-BC34-F37D4B7DE35A}" srcOrd="0" destOrd="0" presId="urn:microsoft.com/office/officeart/2005/8/layout/vList2"/>
    <dgm:cxn modelId="{269B1AEF-A99B-4609-95EC-8587D410F313}" type="presParOf" srcId="{A434F893-FE3F-48CD-B3D4-347D250EBFBC}" destId="{502893B2-DFDA-441D-94B6-60CB4F06A4F9}" srcOrd="1" destOrd="0" presId="urn:microsoft.com/office/officeart/2005/8/layout/vList2"/>
    <dgm:cxn modelId="{EAC0B76D-BA98-4F56-81CC-A18C6381FB28}" type="presParOf" srcId="{A434F893-FE3F-48CD-B3D4-347D250EBFBC}" destId="{C861B202-17C4-4D31-B05F-148E06892E03}" srcOrd="2" destOrd="0" presId="urn:microsoft.com/office/officeart/2005/8/layout/vList2"/>
    <dgm:cxn modelId="{E19896C7-A4F1-4748-A19A-743613C1CB32}" type="presParOf" srcId="{A434F893-FE3F-48CD-B3D4-347D250EBFBC}" destId="{9A7EF92B-6F16-4934-8BC5-85B1043115C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C8C4D26-60A7-4E35-8F2D-84422E17FB5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64215A5-E316-4EDB-86A1-58DCC5AE9074}">
      <dgm:prSet phldrT="[Text]"/>
      <dgm:spPr/>
      <dgm:t>
        <a:bodyPr/>
        <a:lstStyle/>
        <a:p>
          <a:r>
            <a:rPr lang="en-GB" dirty="0"/>
            <a:t>Outlook</a:t>
          </a:r>
        </a:p>
      </dgm:t>
    </dgm:pt>
    <dgm:pt modelId="{1B04EDF9-9D5D-4501-9698-5ED3558314C9}" type="parTrans" cxnId="{56852D3B-FEBA-44ED-BF8B-2F3B9E318178}">
      <dgm:prSet/>
      <dgm:spPr/>
      <dgm:t>
        <a:bodyPr/>
        <a:lstStyle/>
        <a:p>
          <a:endParaRPr lang="en-GB"/>
        </a:p>
      </dgm:t>
    </dgm:pt>
    <dgm:pt modelId="{0CF97C93-BC91-4993-883F-2CB150CCA1B3}" type="sibTrans" cxnId="{56852D3B-FEBA-44ED-BF8B-2F3B9E318178}">
      <dgm:prSet/>
      <dgm:spPr/>
      <dgm:t>
        <a:bodyPr/>
        <a:lstStyle/>
        <a:p>
          <a:endParaRPr lang="en-GB"/>
        </a:p>
      </dgm:t>
    </dgm:pt>
    <dgm:pt modelId="{A970E070-4054-48CB-93A8-BBD9720DCA93}">
      <dgm:prSet phldrT="[Text]"/>
      <dgm:spPr/>
      <dgm:t>
        <a:bodyPr/>
        <a:lstStyle/>
        <a:p>
          <a:r>
            <a:rPr lang="en-GB" dirty="0"/>
            <a:t>By end of 2022</a:t>
          </a:r>
          <a:r>
            <a:rPr lang="en-GB" dirty="0">
              <a:latin typeface="Calibri"/>
            </a:rPr>
            <a:t>:</a:t>
          </a:r>
          <a:r>
            <a:rPr lang="en-GB" dirty="0"/>
            <a:t> first cold emanation run</a:t>
          </a:r>
        </a:p>
      </dgm:t>
    </dgm:pt>
    <dgm:pt modelId="{7BA620D8-72C1-4EEC-90A7-3636735BE5DD}" type="parTrans" cxnId="{18663132-4BF9-4DE6-A4BC-415ABD141291}">
      <dgm:prSet/>
      <dgm:spPr/>
      <dgm:t>
        <a:bodyPr/>
        <a:lstStyle/>
        <a:p>
          <a:endParaRPr lang="en-GB"/>
        </a:p>
      </dgm:t>
    </dgm:pt>
    <dgm:pt modelId="{04AF2B7E-C824-4E31-9102-0BC50D565F21}" type="sibTrans" cxnId="{18663132-4BF9-4DE6-A4BC-415ABD141291}">
      <dgm:prSet/>
      <dgm:spPr/>
      <dgm:t>
        <a:bodyPr/>
        <a:lstStyle/>
        <a:p>
          <a:endParaRPr lang="en-GB"/>
        </a:p>
      </dgm:t>
    </dgm:pt>
    <dgm:pt modelId="{E1B81287-68C4-43A1-B699-EF2914A064D2}">
      <dgm:prSet/>
      <dgm:spPr/>
      <dgm:t>
        <a:bodyPr/>
        <a:lstStyle/>
        <a:p>
          <a:r>
            <a:rPr lang="en-GB" dirty="0"/>
            <a:t>2023</a:t>
          </a:r>
          <a:r>
            <a:rPr lang="en-GB" dirty="0">
              <a:latin typeface="Calibri"/>
            </a:rPr>
            <a:t>:</a:t>
          </a:r>
          <a:r>
            <a:rPr lang="en-GB" dirty="0"/>
            <a:t> further characterising/optimising operational specs</a:t>
          </a:r>
        </a:p>
      </dgm:t>
    </dgm:pt>
    <dgm:pt modelId="{B649EBB4-890F-419F-B718-2272A844D6CD}" type="parTrans" cxnId="{BDA49F6F-4133-490B-BD33-BEDB45F823B8}">
      <dgm:prSet/>
      <dgm:spPr/>
      <dgm:t>
        <a:bodyPr/>
        <a:lstStyle/>
        <a:p>
          <a:endParaRPr lang="en-GB"/>
        </a:p>
      </dgm:t>
    </dgm:pt>
    <dgm:pt modelId="{F0DEFE16-B7B2-4E45-975A-1DD2D3EF97F1}" type="sibTrans" cxnId="{BDA49F6F-4133-490B-BD33-BEDB45F823B8}">
      <dgm:prSet/>
      <dgm:spPr/>
      <dgm:t>
        <a:bodyPr/>
        <a:lstStyle/>
        <a:p>
          <a:endParaRPr lang="en-GB"/>
        </a:p>
      </dgm:t>
    </dgm:pt>
    <dgm:pt modelId="{66958E50-CE79-4F2E-AF9E-9F1F896268C4}">
      <dgm:prSet/>
      <dgm:spPr/>
      <dgm:t>
        <a:bodyPr/>
        <a:lstStyle/>
        <a:p>
          <a:r>
            <a:rPr lang="en-GB"/>
            <a:t>2024</a:t>
          </a:r>
          <a:r>
            <a:rPr lang="en-GB">
              <a:latin typeface="Calibri"/>
            </a:rPr>
            <a:t>:</a:t>
          </a:r>
          <a:r>
            <a:rPr lang="en-GB"/>
            <a:t> fully operational as facility</a:t>
          </a:r>
        </a:p>
      </dgm:t>
    </dgm:pt>
    <dgm:pt modelId="{C54F2B0F-0580-4525-9C7E-6B7C4BE56795}" type="parTrans" cxnId="{0601373E-2B29-4858-A77F-DF3BFBCEEF58}">
      <dgm:prSet/>
      <dgm:spPr/>
      <dgm:t>
        <a:bodyPr/>
        <a:lstStyle/>
        <a:p>
          <a:endParaRPr lang="en-GB"/>
        </a:p>
      </dgm:t>
    </dgm:pt>
    <dgm:pt modelId="{60D9F845-8579-4BBB-96EC-4E3E12366420}" type="sibTrans" cxnId="{0601373E-2B29-4858-A77F-DF3BFBCEEF58}">
      <dgm:prSet/>
      <dgm:spPr/>
      <dgm:t>
        <a:bodyPr/>
        <a:lstStyle/>
        <a:p>
          <a:endParaRPr lang="en-GB"/>
        </a:p>
      </dgm:t>
    </dgm:pt>
    <dgm:pt modelId="{83D241DC-88ED-4623-A1BB-3BC6E8C1656C}">
      <dgm:prSet/>
      <dgm:spPr/>
      <dgm:t>
        <a:bodyPr/>
        <a:lstStyle/>
        <a:p>
          <a:r>
            <a:rPr lang="en-GB" dirty="0"/>
            <a:t>Part of G3 programme (post Xenon Futures)</a:t>
          </a:r>
        </a:p>
      </dgm:t>
    </dgm:pt>
    <dgm:pt modelId="{CCE8AC77-4ECF-4970-A533-99EAC9F11D26}" type="parTrans" cxnId="{FAA3DB54-00E7-4507-9D1C-3C6A8AB00CEF}">
      <dgm:prSet/>
      <dgm:spPr/>
      <dgm:t>
        <a:bodyPr/>
        <a:lstStyle/>
        <a:p>
          <a:endParaRPr lang="en-GB"/>
        </a:p>
      </dgm:t>
    </dgm:pt>
    <dgm:pt modelId="{F277FC77-94B7-4175-AD07-BDA0092703E2}" type="sibTrans" cxnId="{FAA3DB54-00E7-4507-9D1C-3C6A8AB00CEF}">
      <dgm:prSet/>
      <dgm:spPr/>
      <dgm:t>
        <a:bodyPr/>
        <a:lstStyle/>
        <a:p>
          <a:endParaRPr lang="en-GB"/>
        </a:p>
      </dgm:t>
    </dgm:pt>
    <dgm:pt modelId="{F91A9901-631A-4118-B3D1-19D148EDB7A6}">
      <dgm:prSet phldr="0"/>
      <dgm:spPr/>
      <dgm:t>
        <a:bodyPr/>
        <a:lstStyle/>
        <a:p>
          <a:pPr rtl="0"/>
          <a:r>
            <a:rPr lang="en-GB">
              <a:latin typeface="Calibri"/>
            </a:rPr>
            <a:t>Soon: measure Rn trapping efficiency </a:t>
          </a:r>
        </a:p>
      </dgm:t>
    </dgm:pt>
    <dgm:pt modelId="{0B054F00-3237-4A32-9E8A-BD2233760B65}" type="parTrans" cxnId="{83F43403-536F-499A-9E7D-16DD7BD3799E}">
      <dgm:prSet/>
      <dgm:spPr/>
      <dgm:t>
        <a:bodyPr/>
        <a:lstStyle/>
        <a:p>
          <a:endParaRPr lang="en-GB"/>
        </a:p>
      </dgm:t>
    </dgm:pt>
    <dgm:pt modelId="{971883FA-B7CF-4963-B230-7A2D28C193F6}" type="sibTrans" cxnId="{83F43403-536F-499A-9E7D-16DD7BD3799E}">
      <dgm:prSet/>
      <dgm:spPr/>
      <dgm:t>
        <a:bodyPr/>
        <a:lstStyle/>
        <a:p>
          <a:endParaRPr lang="en-GB"/>
        </a:p>
      </dgm:t>
    </dgm:pt>
    <dgm:pt modelId="{4AF0FAA1-24A2-4860-A2BD-47F63933E150}" type="pres">
      <dgm:prSet presAssocID="{DC8C4D26-60A7-4E35-8F2D-84422E17FB5B}" presName="linear" presStyleCnt="0">
        <dgm:presLayoutVars>
          <dgm:animLvl val="lvl"/>
          <dgm:resizeHandles val="exact"/>
        </dgm:presLayoutVars>
      </dgm:prSet>
      <dgm:spPr/>
    </dgm:pt>
    <dgm:pt modelId="{1D645553-7F8E-472A-BF6D-D70B90FD2B55}" type="pres">
      <dgm:prSet presAssocID="{964215A5-E316-4EDB-86A1-58DCC5AE9074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7E55CDF4-793C-4B76-9787-ACD365541513}" type="pres">
      <dgm:prSet presAssocID="{964215A5-E316-4EDB-86A1-58DCC5AE9074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3F43403-536F-499A-9E7D-16DD7BD3799E}" srcId="{964215A5-E316-4EDB-86A1-58DCC5AE9074}" destId="{F91A9901-631A-4118-B3D1-19D148EDB7A6}" srcOrd="0" destOrd="0" parTransId="{0B054F00-3237-4A32-9E8A-BD2233760B65}" sibTransId="{971883FA-B7CF-4963-B230-7A2D28C193F6}"/>
    <dgm:cxn modelId="{18663132-4BF9-4DE6-A4BC-415ABD141291}" srcId="{964215A5-E316-4EDB-86A1-58DCC5AE9074}" destId="{A970E070-4054-48CB-93A8-BBD9720DCA93}" srcOrd="1" destOrd="0" parTransId="{7BA620D8-72C1-4EEC-90A7-3636735BE5DD}" sibTransId="{04AF2B7E-C824-4E31-9102-0BC50D565F21}"/>
    <dgm:cxn modelId="{56852D3B-FEBA-44ED-BF8B-2F3B9E318178}" srcId="{DC8C4D26-60A7-4E35-8F2D-84422E17FB5B}" destId="{964215A5-E316-4EDB-86A1-58DCC5AE9074}" srcOrd="0" destOrd="0" parTransId="{1B04EDF9-9D5D-4501-9698-5ED3558314C9}" sibTransId="{0CF97C93-BC91-4993-883F-2CB150CCA1B3}"/>
    <dgm:cxn modelId="{0601373E-2B29-4858-A77F-DF3BFBCEEF58}" srcId="{964215A5-E316-4EDB-86A1-58DCC5AE9074}" destId="{66958E50-CE79-4F2E-AF9E-9F1F896268C4}" srcOrd="3" destOrd="0" parTransId="{C54F2B0F-0580-4525-9C7E-6B7C4BE56795}" sibTransId="{60D9F845-8579-4BBB-96EC-4E3E12366420}"/>
    <dgm:cxn modelId="{53984143-A5E1-43ED-8D54-F4E4491A3C6C}" type="presOf" srcId="{A970E070-4054-48CB-93A8-BBD9720DCA93}" destId="{7E55CDF4-793C-4B76-9787-ACD365541513}" srcOrd="0" destOrd="1" presId="urn:microsoft.com/office/officeart/2005/8/layout/vList2"/>
    <dgm:cxn modelId="{2AE3E66A-51AF-4A8D-88EC-A5AD770AD21C}" type="presOf" srcId="{66958E50-CE79-4F2E-AF9E-9F1F896268C4}" destId="{7E55CDF4-793C-4B76-9787-ACD365541513}" srcOrd="0" destOrd="3" presId="urn:microsoft.com/office/officeart/2005/8/layout/vList2"/>
    <dgm:cxn modelId="{BDA49F6F-4133-490B-BD33-BEDB45F823B8}" srcId="{964215A5-E316-4EDB-86A1-58DCC5AE9074}" destId="{E1B81287-68C4-43A1-B699-EF2914A064D2}" srcOrd="2" destOrd="0" parTransId="{B649EBB4-890F-419F-B718-2272A844D6CD}" sibTransId="{F0DEFE16-B7B2-4E45-975A-1DD2D3EF97F1}"/>
    <dgm:cxn modelId="{B4FF8450-9C6F-4DF5-B7A3-E32D1517E6FB}" type="presOf" srcId="{DC8C4D26-60A7-4E35-8F2D-84422E17FB5B}" destId="{4AF0FAA1-24A2-4860-A2BD-47F63933E150}" srcOrd="0" destOrd="0" presId="urn:microsoft.com/office/officeart/2005/8/layout/vList2"/>
    <dgm:cxn modelId="{98962A54-81B5-4738-AA0B-DC3AEE8B25A6}" type="presOf" srcId="{964215A5-E316-4EDB-86A1-58DCC5AE9074}" destId="{1D645553-7F8E-472A-BF6D-D70B90FD2B55}" srcOrd="0" destOrd="0" presId="urn:microsoft.com/office/officeart/2005/8/layout/vList2"/>
    <dgm:cxn modelId="{FAA3DB54-00E7-4507-9D1C-3C6A8AB00CEF}" srcId="{964215A5-E316-4EDB-86A1-58DCC5AE9074}" destId="{83D241DC-88ED-4623-A1BB-3BC6E8C1656C}" srcOrd="4" destOrd="0" parTransId="{CCE8AC77-4ECF-4970-A533-99EAC9F11D26}" sibTransId="{F277FC77-94B7-4175-AD07-BDA0092703E2}"/>
    <dgm:cxn modelId="{5CAE0577-222E-4D4E-A11F-C08599BC46E8}" type="presOf" srcId="{F91A9901-631A-4118-B3D1-19D148EDB7A6}" destId="{7E55CDF4-793C-4B76-9787-ACD365541513}" srcOrd="0" destOrd="0" presId="urn:microsoft.com/office/officeart/2005/8/layout/vList2"/>
    <dgm:cxn modelId="{CAD1D1C6-904C-4013-8BE7-024F47F1D633}" type="presOf" srcId="{83D241DC-88ED-4623-A1BB-3BC6E8C1656C}" destId="{7E55CDF4-793C-4B76-9787-ACD365541513}" srcOrd="0" destOrd="4" presId="urn:microsoft.com/office/officeart/2005/8/layout/vList2"/>
    <dgm:cxn modelId="{49B34ECF-A615-4722-AF96-A42797F8164A}" type="presOf" srcId="{E1B81287-68C4-43A1-B699-EF2914A064D2}" destId="{7E55CDF4-793C-4B76-9787-ACD365541513}" srcOrd="0" destOrd="2" presId="urn:microsoft.com/office/officeart/2005/8/layout/vList2"/>
    <dgm:cxn modelId="{225E1DD0-E570-495A-B618-947014D42907}" type="presParOf" srcId="{4AF0FAA1-24A2-4860-A2BD-47F63933E150}" destId="{1D645553-7F8E-472A-BF6D-D70B90FD2B55}" srcOrd="0" destOrd="0" presId="urn:microsoft.com/office/officeart/2005/8/layout/vList2"/>
    <dgm:cxn modelId="{F1CFB020-F051-44AF-B432-E17D656211A8}" type="presParOf" srcId="{4AF0FAA1-24A2-4860-A2BD-47F63933E150}" destId="{7E55CDF4-793C-4B76-9787-ACD36554151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214E00E-B685-4851-A46D-560D2FAD898B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7F8D527C-1AFF-4024-B9D1-1D84AF3C964F}">
      <dgm:prSet/>
      <dgm:spPr/>
      <dgm:t>
        <a:bodyPr/>
        <a:lstStyle/>
        <a:p>
          <a:r>
            <a:rPr lang="en-GB" dirty="0"/>
            <a:t>Reasons to be cheerful (x3)</a:t>
          </a:r>
        </a:p>
      </dgm:t>
    </dgm:pt>
    <dgm:pt modelId="{692B3B5B-BD1C-4676-AD6D-499D8FD62BB3}" type="parTrans" cxnId="{6CA3DD6A-CFDC-45AD-990C-F120B47182E1}">
      <dgm:prSet/>
      <dgm:spPr/>
      <dgm:t>
        <a:bodyPr/>
        <a:lstStyle/>
        <a:p>
          <a:endParaRPr lang="en-GB"/>
        </a:p>
      </dgm:t>
    </dgm:pt>
    <dgm:pt modelId="{314CEEFF-51A7-45A0-9C3B-EFA9417BEEBC}" type="sibTrans" cxnId="{6CA3DD6A-CFDC-45AD-990C-F120B47182E1}">
      <dgm:prSet/>
      <dgm:spPr/>
      <dgm:t>
        <a:bodyPr/>
        <a:lstStyle/>
        <a:p>
          <a:endParaRPr lang="en-GB"/>
        </a:p>
      </dgm:t>
    </dgm:pt>
    <dgm:pt modelId="{22BDA344-F62A-486C-894B-E37F8D05B5BA}">
      <dgm:prSet/>
      <dgm:spPr/>
      <dgm:t>
        <a:bodyPr/>
        <a:lstStyle/>
        <a:p>
          <a:r>
            <a:rPr lang="en-GB" sz="2300"/>
            <a:t>Facility on track to deliver sensitive cold Rn emanation measurement:</a:t>
          </a:r>
        </a:p>
      </dgm:t>
    </dgm:pt>
    <dgm:pt modelId="{DAB09F8F-8862-4E7B-976A-078DB0B1B418}" type="parTrans" cxnId="{1461F5B1-2D47-4C65-BE01-554FC8329B5C}">
      <dgm:prSet/>
      <dgm:spPr/>
      <dgm:t>
        <a:bodyPr/>
        <a:lstStyle/>
        <a:p>
          <a:endParaRPr lang="en-GB"/>
        </a:p>
      </dgm:t>
    </dgm:pt>
    <dgm:pt modelId="{90D740E5-A69A-47C4-8470-4AE4398828FC}" type="sibTrans" cxnId="{1461F5B1-2D47-4C65-BE01-554FC8329B5C}">
      <dgm:prSet/>
      <dgm:spPr/>
      <dgm:t>
        <a:bodyPr/>
        <a:lstStyle/>
        <a:p>
          <a:endParaRPr lang="en-GB"/>
        </a:p>
      </dgm:t>
    </dgm:pt>
    <dgm:pt modelId="{3F0379B3-7576-42B9-9FDE-99438546EF38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GB" sz="2300" dirty="0"/>
            <a:t>Cryogenics tested &amp; operational</a:t>
          </a:r>
        </a:p>
      </dgm:t>
    </dgm:pt>
    <dgm:pt modelId="{1E48D212-E3EC-478C-A7A1-33C470AFE283}" type="parTrans" cxnId="{8927A97A-1566-48F9-AB3A-10735768E302}">
      <dgm:prSet/>
      <dgm:spPr/>
      <dgm:t>
        <a:bodyPr/>
        <a:lstStyle/>
        <a:p>
          <a:endParaRPr lang="en-GB"/>
        </a:p>
      </dgm:t>
    </dgm:pt>
    <dgm:pt modelId="{FF2081E5-5030-4BF0-AE7A-1EF390CC7A92}" type="sibTrans" cxnId="{8927A97A-1566-48F9-AB3A-10735768E302}">
      <dgm:prSet/>
      <dgm:spPr/>
      <dgm:t>
        <a:bodyPr/>
        <a:lstStyle/>
        <a:p>
          <a:endParaRPr lang="en-GB"/>
        </a:p>
      </dgm:t>
    </dgm:pt>
    <dgm:pt modelId="{A0539350-2BBE-46C6-B8EC-F384EE3305A4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GB" sz="2300" dirty="0"/>
            <a:t>Detector calibrated and performing to spec</a:t>
          </a:r>
        </a:p>
      </dgm:t>
    </dgm:pt>
    <dgm:pt modelId="{F394B18B-19C8-4982-A15E-DEABAB4F094D}" type="parTrans" cxnId="{291F57C7-2CED-4FA1-B887-EB7F7A0A98D8}">
      <dgm:prSet/>
      <dgm:spPr/>
      <dgm:t>
        <a:bodyPr/>
        <a:lstStyle/>
        <a:p>
          <a:endParaRPr lang="en-GB"/>
        </a:p>
      </dgm:t>
    </dgm:pt>
    <dgm:pt modelId="{5450E09E-A91A-4008-920E-23B584DA3088}" type="sibTrans" cxnId="{291F57C7-2CED-4FA1-B887-EB7F7A0A98D8}">
      <dgm:prSet/>
      <dgm:spPr/>
      <dgm:t>
        <a:bodyPr/>
        <a:lstStyle/>
        <a:p>
          <a:endParaRPr lang="en-GB"/>
        </a:p>
      </dgm:t>
    </dgm:pt>
    <dgm:pt modelId="{93876704-6ED0-400F-9BAC-0A3FF1FDB8AB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GB" sz="2300" dirty="0" err="1"/>
            <a:t>RnCL</a:t>
          </a:r>
          <a:r>
            <a:rPr lang="en-GB" sz="2300" dirty="0"/>
            <a:t>, cold trap, calibrations being conducted</a:t>
          </a:r>
        </a:p>
      </dgm:t>
    </dgm:pt>
    <dgm:pt modelId="{E7DEE0B2-1B67-49B4-B1D4-510360C52DC2}" type="parTrans" cxnId="{ECFA058E-DB6E-4D85-A33F-829635FCB3ED}">
      <dgm:prSet/>
      <dgm:spPr/>
      <dgm:t>
        <a:bodyPr/>
        <a:lstStyle/>
        <a:p>
          <a:endParaRPr lang="en-GB"/>
        </a:p>
      </dgm:t>
    </dgm:pt>
    <dgm:pt modelId="{A0A90D06-53C7-4310-9898-3A5C62C8C67F}" type="sibTrans" cxnId="{ECFA058E-DB6E-4D85-A33F-829635FCB3ED}">
      <dgm:prSet/>
      <dgm:spPr/>
      <dgm:t>
        <a:bodyPr/>
        <a:lstStyle/>
        <a:p>
          <a:endParaRPr lang="en-GB"/>
        </a:p>
      </dgm:t>
    </dgm:pt>
    <dgm:pt modelId="{D4B69875-7BA4-49FB-935A-342271EA3667}">
      <dgm:prSet/>
      <dgm:spPr/>
      <dgm:t>
        <a:bodyPr/>
        <a:lstStyle/>
        <a:p>
          <a:r>
            <a:rPr lang="en-GB" sz="2300" dirty="0"/>
            <a:t>Community building around Facility</a:t>
          </a:r>
        </a:p>
      </dgm:t>
    </dgm:pt>
    <dgm:pt modelId="{CF9BF88B-385E-43F0-A2F0-3FC06B79FD00}" type="parTrans" cxnId="{147D3F2D-1D68-4A7C-B406-B2DA0F473A9F}">
      <dgm:prSet/>
      <dgm:spPr/>
      <dgm:t>
        <a:bodyPr/>
        <a:lstStyle/>
        <a:p>
          <a:endParaRPr lang="en-GB"/>
        </a:p>
      </dgm:t>
    </dgm:pt>
    <dgm:pt modelId="{290E5ACB-F6AE-4D09-A20E-0105041F7EFB}" type="sibTrans" cxnId="{147D3F2D-1D68-4A7C-B406-B2DA0F473A9F}">
      <dgm:prSet/>
      <dgm:spPr/>
      <dgm:t>
        <a:bodyPr/>
        <a:lstStyle/>
        <a:p>
          <a:endParaRPr lang="en-GB"/>
        </a:p>
      </dgm:t>
    </dgm:pt>
    <dgm:pt modelId="{48EF943A-B461-4E27-B788-7B3E1D7D36C6}">
      <dgm:prSet custT="1"/>
      <dgm:spPr/>
      <dgm:t>
        <a:bodyPr/>
        <a:lstStyle/>
        <a:p>
          <a:pPr>
            <a:buFont typeface="Courier New" panose="02070309020205020404" pitchFamily="49" charset="0"/>
            <a:buNone/>
          </a:pPr>
          <a:endParaRPr lang="en-GB" sz="600" dirty="0"/>
        </a:p>
      </dgm:t>
    </dgm:pt>
    <dgm:pt modelId="{6629DC68-E4F1-425F-81C3-586911B01C63}" type="parTrans" cxnId="{4525949A-DF4A-4EAF-971D-3E9D57ED198B}">
      <dgm:prSet/>
      <dgm:spPr/>
      <dgm:t>
        <a:bodyPr/>
        <a:lstStyle/>
        <a:p>
          <a:endParaRPr lang="en-GB"/>
        </a:p>
      </dgm:t>
    </dgm:pt>
    <dgm:pt modelId="{9DB7DC0B-936F-4272-B977-C84FEF587CEC}" type="sibTrans" cxnId="{4525949A-DF4A-4EAF-971D-3E9D57ED198B}">
      <dgm:prSet/>
      <dgm:spPr/>
      <dgm:t>
        <a:bodyPr/>
        <a:lstStyle/>
        <a:p>
          <a:endParaRPr lang="en-GB"/>
        </a:p>
      </dgm:t>
    </dgm:pt>
    <dgm:pt modelId="{3A2805A3-1B2B-45CC-9041-3EF749902C8C}">
      <dgm:prSet/>
      <dgm:spPr/>
      <dgm:t>
        <a:bodyPr/>
        <a:lstStyle/>
        <a:p>
          <a:pPr rtl="0"/>
          <a:r>
            <a:rPr lang="en-GB" sz="2300" dirty="0"/>
            <a:t>Facility to be centre-stage in </a:t>
          </a:r>
          <a:r>
            <a:rPr lang="en-GB" sz="2300" dirty="0">
              <a:latin typeface="+mn-lt"/>
            </a:rPr>
            <a:t>the design of next generation rare-event</a:t>
          </a:r>
          <a:r>
            <a:rPr lang="en-GB" sz="2300" dirty="0"/>
            <a:t> searches: G3, 0</a:t>
          </a:r>
          <a:r>
            <a:rPr lang="en-GB" sz="2300" dirty="0">
              <a:sym typeface="Symbol" panose="05050102010706020507" pitchFamily="18" charset="2"/>
            </a:rPr>
            <a:t></a:t>
          </a:r>
          <a:r>
            <a:rPr lang="en-GB" sz="2300" dirty="0"/>
            <a:t>2</a:t>
          </a:r>
          <a:r>
            <a:rPr lang="en-GB" sz="2300" dirty="0">
              <a:sym typeface="Symbol" panose="05050102010706020507" pitchFamily="18" charset="2"/>
            </a:rPr>
            <a:t></a:t>
          </a:r>
          <a:r>
            <a:rPr lang="en-GB" sz="2300" dirty="0"/>
            <a:t>, …</a:t>
          </a:r>
        </a:p>
      </dgm:t>
    </dgm:pt>
    <dgm:pt modelId="{4748937A-8093-486F-AC86-EED0A66105B9}" type="parTrans" cxnId="{2A25E6A7-AF53-4849-9D92-B11E8F1B7E7F}">
      <dgm:prSet/>
      <dgm:spPr/>
      <dgm:t>
        <a:bodyPr/>
        <a:lstStyle/>
        <a:p>
          <a:endParaRPr lang="en-GB"/>
        </a:p>
      </dgm:t>
    </dgm:pt>
    <dgm:pt modelId="{DCB69A79-FBFC-4D2F-AE1A-7EA38E4410D8}" type="sibTrans" cxnId="{2A25E6A7-AF53-4849-9D92-B11E8F1B7E7F}">
      <dgm:prSet/>
      <dgm:spPr/>
      <dgm:t>
        <a:bodyPr/>
        <a:lstStyle/>
        <a:p>
          <a:endParaRPr lang="en-GB"/>
        </a:p>
      </dgm:t>
    </dgm:pt>
    <dgm:pt modelId="{B95B1059-AFBB-41C0-A555-2938C64CA61A}">
      <dgm:prSet custT="1"/>
      <dgm:spPr/>
      <dgm:t>
        <a:bodyPr/>
        <a:lstStyle/>
        <a:p>
          <a:endParaRPr lang="en-GB" sz="600" dirty="0"/>
        </a:p>
      </dgm:t>
    </dgm:pt>
    <dgm:pt modelId="{2DC8EDBE-1C87-4657-8519-F87B4401AEFB}" type="parTrans" cxnId="{A74D3A09-6846-4CBE-9A9A-56A9DD727813}">
      <dgm:prSet/>
      <dgm:spPr/>
      <dgm:t>
        <a:bodyPr/>
        <a:lstStyle/>
        <a:p>
          <a:endParaRPr lang="en-GB"/>
        </a:p>
      </dgm:t>
    </dgm:pt>
    <dgm:pt modelId="{29543E48-9B8D-4A50-A971-EB33DB368C99}" type="sibTrans" cxnId="{A74D3A09-6846-4CBE-9A9A-56A9DD727813}">
      <dgm:prSet/>
      <dgm:spPr/>
      <dgm:t>
        <a:bodyPr/>
        <a:lstStyle/>
        <a:p>
          <a:endParaRPr lang="en-GB"/>
        </a:p>
      </dgm:t>
    </dgm:pt>
    <dgm:pt modelId="{628BC4D4-D593-43E4-9527-7B9D8C328B8E}" type="pres">
      <dgm:prSet presAssocID="{8214E00E-B685-4851-A46D-560D2FAD898B}" presName="linear" presStyleCnt="0">
        <dgm:presLayoutVars>
          <dgm:animLvl val="lvl"/>
          <dgm:resizeHandles val="exact"/>
        </dgm:presLayoutVars>
      </dgm:prSet>
      <dgm:spPr/>
    </dgm:pt>
    <dgm:pt modelId="{D6EC8124-1FD7-4B4F-BB16-CCF39A88A51C}" type="pres">
      <dgm:prSet presAssocID="{7F8D527C-1AFF-4024-B9D1-1D84AF3C964F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D852CD37-9125-464B-A727-F12E649DB506}" type="pres">
      <dgm:prSet presAssocID="{7F8D527C-1AFF-4024-B9D1-1D84AF3C964F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D88FC01-F51B-43A9-9AF5-EAA60DB760E6}" type="presOf" srcId="{3F0379B3-7576-42B9-9FDE-99438546EF38}" destId="{D852CD37-9125-464B-A727-F12E649DB506}" srcOrd="0" destOrd="1" presId="urn:microsoft.com/office/officeart/2005/8/layout/vList2"/>
    <dgm:cxn modelId="{A74D3A09-6846-4CBE-9A9A-56A9DD727813}" srcId="{7F8D527C-1AFF-4024-B9D1-1D84AF3C964F}" destId="{B95B1059-AFBB-41C0-A555-2938C64CA61A}" srcOrd="1" destOrd="0" parTransId="{2DC8EDBE-1C87-4657-8519-F87B4401AEFB}" sibTransId="{29543E48-9B8D-4A50-A971-EB33DB368C99}"/>
    <dgm:cxn modelId="{147D3F2D-1D68-4A7C-B406-B2DA0F473A9F}" srcId="{7F8D527C-1AFF-4024-B9D1-1D84AF3C964F}" destId="{D4B69875-7BA4-49FB-935A-342271EA3667}" srcOrd="2" destOrd="0" parTransId="{CF9BF88B-385E-43F0-A2F0-3FC06B79FD00}" sibTransId="{290E5ACB-F6AE-4D09-A20E-0105041F7EFB}"/>
    <dgm:cxn modelId="{761AF02E-88CD-4250-BF97-6E8C8311F579}" type="presOf" srcId="{48EF943A-B461-4E27-B788-7B3E1D7D36C6}" destId="{D852CD37-9125-464B-A727-F12E649DB506}" srcOrd="0" destOrd="6" presId="urn:microsoft.com/office/officeart/2005/8/layout/vList2"/>
    <dgm:cxn modelId="{6CA3DD6A-CFDC-45AD-990C-F120B47182E1}" srcId="{8214E00E-B685-4851-A46D-560D2FAD898B}" destId="{7F8D527C-1AFF-4024-B9D1-1D84AF3C964F}" srcOrd="0" destOrd="0" parTransId="{692B3B5B-BD1C-4676-AD6D-499D8FD62BB3}" sibTransId="{314CEEFF-51A7-45A0-9C3B-EFA9417BEEBC}"/>
    <dgm:cxn modelId="{4758BF6B-494A-45AB-ADF9-3B9454C2E07F}" type="presOf" srcId="{93876704-6ED0-400F-9BAC-0A3FF1FDB8AB}" destId="{D852CD37-9125-464B-A727-F12E649DB506}" srcOrd="0" destOrd="3" presId="urn:microsoft.com/office/officeart/2005/8/layout/vList2"/>
    <dgm:cxn modelId="{DB879873-1852-4D1B-921F-3161A2AC2C72}" type="presOf" srcId="{B95B1059-AFBB-41C0-A555-2938C64CA61A}" destId="{D852CD37-9125-464B-A727-F12E649DB506}" srcOrd="0" destOrd="4" presId="urn:microsoft.com/office/officeart/2005/8/layout/vList2"/>
    <dgm:cxn modelId="{8927A97A-1566-48F9-AB3A-10735768E302}" srcId="{22BDA344-F62A-486C-894B-E37F8D05B5BA}" destId="{3F0379B3-7576-42B9-9FDE-99438546EF38}" srcOrd="0" destOrd="0" parTransId="{1E48D212-E3EC-478C-A7A1-33C470AFE283}" sibTransId="{FF2081E5-5030-4BF0-AE7A-1EF390CC7A92}"/>
    <dgm:cxn modelId="{E8CB0B82-1D42-4FFA-8384-7AA6DC5800A1}" type="presOf" srcId="{7F8D527C-1AFF-4024-B9D1-1D84AF3C964F}" destId="{D6EC8124-1FD7-4B4F-BB16-CCF39A88A51C}" srcOrd="0" destOrd="0" presId="urn:microsoft.com/office/officeart/2005/8/layout/vList2"/>
    <dgm:cxn modelId="{ECFA058E-DB6E-4D85-A33F-829635FCB3ED}" srcId="{22BDA344-F62A-486C-894B-E37F8D05B5BA}" destId="{93876704-6ED0-400F-9BAC-0A3FF1FDB8AB}" srcOrd="2" destOrd="0" parTransId="{E7DEE0B2-1B67-49B4-B1D4-510360C52DC2}" sibTransId="{A0A90D06-53C7-4310-9898-3A5C62C8C67F}"/>
    <dgm:cxn modelId="{4525949A-DF4A-4EAF-971D-3E9D57ED198B}" srcId="{7F8D527C-1AFF-4024-B9D1-1D84AF3C964F}" destId="{48EF943A-B461-4E27-B788-7B3E1D7D36C6}" srcOrd="3" destOrd="0" parTransId="{6629DC68-E4F1-425F-81C3-586911B01C63}" sibTransId="{9DB7DC0B-936F-4272-B977-C84FEF587CEC}"/>
    <dgm:cxn modelId="{F4DBBE9A-8CD6-445A-8F69-4A9DA8F7BBD2}" type="presOf" srcId="{D4B69875-7BA4-49FB-935A-342271EA3667}" destId="{D852CD37-9125-464B-A727-F12E649DB506}" srcOrd="0" destOrd="5" presId="urn:microsoft.com/office/officeart/2005/8/layout/vList2"/>
    <dgm:cxn modelId="{2A25E6A7-AF53-4849-9D92-B11E8F1B7E7F}" srcId="{7F8D527C-1AFF-4024-B9D1-1D84AF3C964F}" destId="{3A2805A3-1B2B-45CC-9041-3EF749902C8C}" srcOrd="4" destOrd="0" parTransId="{4748937A-8093-486F-AC86-EED0A66105B9}" sibTransId="{DCB69A79-FBFC-4D2F-AE1A-7EA38E4410D8}"/>
    <dgm:cxn modelId="{1461F5B1-2D47-4C65-BE01-554FC8329B5C}" srcId="{7F8D527C-1AFF-4024-B9D1-1D84AF3C964F}" destId="{22BDA344-F62A-486C-894B-E37F8D05B5BA}" srcOrd="0" destOrd="0" parTransId="{DAB09F8F-8862-4E7B-976A-078DB0B1B418}" sibTransId="{90D740E5-A69A-47C4-8470-4AE4398828FC}"/>
    <dgm:cxn modelId="{EB6FA5B9-F03C-427A-BA2C-29372469FA94}" type="presOf" srcId="{8214E00E-B685-4851-A46D-560D2FAD898B}" destId="{628BC4D4-D593-43E4-9527-7B9D8C328B8E}" srcOrd="0" destOrd="0" presId="urn:microsoft.com/office/officeart/2005/8/layout/vList2"/>
    <dgm:cxn modelId="{291F57C7-2CED-4FA1-B887-EB7F7A0A98D8}" srcId="{22BDA344-F62A-486C-894B-E37F8D05B5BA}" destId="{A0539350-2BBE-46C6-B8EC-F384EE3305A4}" srcOrd="1" destOrd="0" parTransId="{F394B18B-19C8-4982-A15E-DEABAB4F094D}" sibTransId="{5450E09E-A91A-4008-920E-23B584DA3088}"/>
    <dgm:cxn modelId="{58B1FBD1-9E0C-419F-BCF1-ACCEAFCF24A6}" type="presOf" srcId="{A0539350-2BBE-46C6-B8EC-F384EE3305A4}" destId="{D852CD37-9125-464B-A727-F12E649DB506}" srcOrd="0" destOrd="2" presId="urn:microsoft.com/office/officeart/2005/8/layout/vList2"/>
    <dgm:cxn modelId="{7E7C28F4-F0B5-461D-9EBD-3E2644399ADD}" type="presOf" srcId="{3A2805A3-1B2B-45CC-9041-3EF749902C8C}" destId="{D852CD37-9125-464B-A727-F12E649DB506}" srcOrd="0" destOrd="7" presId="urn:microsoft.com/office/officeart/2005/8/layout/vList2"/>
    <dgm:cxn modelId="{8DF090F8-C3ED-4DB8-9AB4-1967E13FDFE2}" type="presOf" srcId="{22BDA344-F62A-486C-894B-E37F8D05B5BA}" destId="{D852CD37-9125-464B-A727-F12E649DB506}" srcOrd="0" destOrd="0" presId="urn:microsoft.com/office/officeart/2005/8/layout/vList2"/>
    <dgm:cxn modelId="{1A89C0CB-780D-402F-985B-2C4390F6F1BA}" type="presParOf" srcId="{628BC4D4-D593-43E4-9527-7B9D8C328B8E}" destId="{D6EC8124-1FD7-4B4F-BB16-CCF39A88A51C}" srcOrd="0" destOrd="0" presId="urn:microsoft.com/office/officeart/2005/8/layout/vList2"/>
    <dgm:cxn modelId="{20ED7161-D594-476F-AACE-6D85E0A162E2}" type="presParOf" srcId="{628BC4D4-D593-43E4-9527-7B9D8C328B8E}" destId="{D852CD37-9125-464B-A727-F12E649DB50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34A75-2539-400A-A373-FF55E66C4DED}">
      <dsp:nvSpPr>
        <dsp:cNvPr id="0" name=""/>
        <dsp:cNvSpPr/>
      </dsp:nvSpPr>
      <dsp:spPr>
        <a:xfrm>
          <a:off x="0" y="46699"/>
          <a:ext cx="8229600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/>
            <a:t>Outline</a:t>
          </a:r>
        </a:p>
      </dsp:txBody>
      <dsp:txXfrm>
        <a:off x="37467" y="84166"/>
        <a:ext cx="8154666" cy="692586"/>
      </dsp:txXfrm>
    </dsp:sp>
    <dsp:sp modelId="{52766966-3BFB-46A6-B0F1-C03A2A2EDA1D}">
      <dsp:nvSpPr>
        <dsp:cNvPr id="0" name=""/>
        <dsp:cNvSpPr/>
      </dsp:nvSpPr>
      <dsp:spPr>
        <a:xfrm>
          <a:off x="0" y="814220"/>
          <a:ext cx="8229600" cy="1722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500" kern="1200"/>
            <a:t>CREF motivation &amp; technologies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500" kern="1200"/>
            <a:t>Funding arrangements past-current-future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500" kern="1200"/>
            <a:t>Status of facility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500" kern="1200"/>
            <a:t>Time schedule</a:t>
          </a:r>
        </a:p>
      </dsp:txBody>
      <dsp:txXfrm>
        <a:off x="0" y="814220"/>
        <a:ext cx="8229600" cy="1722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748387-4280-4608-BE94-73CFDF6CD962}">
      <dsp:nvSpPr>
        <dsp:cNvPr id="0" name=""/>
        <dsp:cNvSpPr/>
      </dsp:nvSpPr>
      <dsp:spPr>
        <a:xfrm>
          <a:off x="0" y="59962"/>
          <a:ext cx="468052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Who is involved?</a:t>
          </a:r>
        </a:p>
      </dsp:txBody>
      <dsp:txXfrm>
        <a:off x="31613" y="91575"/>
        <a:ext cx="4617294" cy="584369"/>
      </dsp:txXfrm>
    </dsp:sp>
    <dsp:sp modelId="{16461B5E-BC7C-4C40-85C6-A183957E7C6A}">
      <dsp:nvSpPr>
        <dsp:cNvPr id="0" name=""/>
        <dsp:cNvSpPr/>
      </dsp:nvSpPr>
      <dsp:spPr>
        <a:xfrm>
          <a:off x="0" y="707557"/>
          <a:ext cx="4680520" cy="4024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607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 dirty="0"/>
            <a:t>RAL-PPD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en-GB" sz="2100" kern="1200" dirty="0"/>
            <a:t>Maurits </a:t>
          </a:r>
          <a:r>
            <a:rPr lang="en-GB" sz="2100" kern="1200" dirty="0" err="1"/>
            <a:t>vd</a:t>
          </a:r>
          <a:r>
            <a:rPr lang="en-GB" sz="2100" kern="1200" dirty="0"/>
            <a:t> Grinten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en-GB" sz="2100" kern="1200" dirty="0"/>
            <a:t>Andrei </a:t>
          </a:r>
          <a:r>
            <a:rPr lang="en-GB" sz="2100" kern="1200" dirty="0" err="1"/>
            <a:t>Khazov</a:t>
          </a:r>
          <a:endParaRPr lang="en-GB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en-GB" sz="2100" kern="1200" dirty="0"/>
            <a:t>Emily Perry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en-GB" sz="2100" kern="1200" dirty="0"/>
            <a:t>Mark Tucker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 dirty="0"/>
            <a:t>UCL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en-GB" sz="2100" kern="1200" dirty="0"/>
            <a:t>Cham Ghag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en-GB" sz="2100" kern="1200" dirty="0"/>
            <a:t>Ruben </a:t>
          </a:r>
          <a:r>
            <a:rPr lang="en-GB" sz="2100" kern="1200" dirty="0" err="1"/>
            <a:t>Saakyan</a:t>
          </a:r>
          <a:endParaRPr lang="en-GB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en-GB" sz="2100" kern="1200" dirty="0"/>
            <a:t>Andrew Stevens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 dirty="0"/>
            <a:t>University of Edinburgh</a:t>
          </a:r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en-GB" sz="2100" kern="1200" dirty="0"/>
            <a:t>Xin-Ran Liu (now left academia)</a:t>
          </a:r>
        </a:p>
      </dsp:txBody>
      <dsp:txXfrm>
        <a:off x="0" y="707557"/>
        <a:ext cx="4680520" cy="40240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E7C0E-D318-46CD-8EB4-9E2D87274DD1}">
      <dsp:nvSpPr>
        <dsp:cNvPr id="0" name=""/>
        <dsp:cNvSpPr/>
      </dsp:nvSpPr>
      <dsp:spPr>
        <a:xfrm>
          <a:off x="0" y="223126"/>
          <a:ext cx="3672408" cy="5443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What do we do?</a:t>
          </a:r>
        </a:p>
      </dsp:txBody>
      <dsp:txXfrm>
        <a:off x="26574" y="249700"/>
        <a:ext cx="3619260" cy="491223"/>
      </dsp:txXfrm>
    </dsp:sp>
    <dsp:sp modelId="{62B384FD-2121-48BF-824B-0197A820E80A}">
      <dsp:nvSpPr>
        <dsp:cNvPr id="0" name=""/>
        <dsp:cNvSpPr/>
      </dsp:nvSpPr>
      <dsp:spPr>
        <a:xfrm>
          <a:off x="0" y="843844"/>
          <a:ext cx="3672408" cy="1954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599" tIns="26670" rIns="149352" bIns="266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 dirty="0"/>
            <a:t>Study radon emanating from sample material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 dirty="0"/>
            <a:t>Do this as a function of temperature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 dirty="0"/>
            <a:t>Do this at high volume capacity</a:t>
          </a:r>
        </a:p>
      </dsp:txBody>
      <dsp:txXfrm>
        <a:off x="0" y="843844"/>
        <a:ext cx="3672408" cy="19540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48D46-69A8-4862-A4E5-B6353C0E27B9}">
      <dsp:nvSpPr>
        <dsp:cNvPr id="0" name=""/>
        <dsp:cNvSpPr/>
      </dsp:nvSpPr>
      <dsp:spPr>
        <a:xfrm>
          <a:off x="0" y="91892"/>
          <a:ext cx="6525045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Radon</a:t>
          </a:r>
          <a:endParaRPr lang="en-GB" sz="2300" kern="1200"/>
        </a:p>
      </dsp:txBody>
      <dsp:txXfrm>
        <a:off x="26930" y="118822"/>
        <a:ext cx="6471185" cy="497795"/>
      </dsp:txXfrm>
    </dsp:sp>
    <dsp:sp modelId="{B84FBAA6-7BF3-4712-B9D2-4173E945A860}">
      <dsp:nvSpPr>
        <dsp:cNvPr id="0" name=""/>
        <dsp:cNvSpPr/>
      </dsp:nvSpPr>
      <dsp:spPr>
        <a:xfrm>
          <a:off x="0" y="643547"/>
          <a:ext cx="6525045" cy="1190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717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Radon originating from Uranium and Thorium chains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Radon-222 has half-life of 3.82 days, once in Xenon it disperses throughout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Background mimics WIMP signal</a:t>
          </a:r>
          <a:endParaRPr lang="en-GB" sz="1800" kern="1200" dirty="0"/>
        </a:p>
      </dsp:txBody>
      <dsp:txXfrm>
        <a:off x="0" y="643547"/>
        <a:ext cx="6525045" cy="1190250"/>
      </dsp:txXfrm>
    </dsp:sp>
    <dsp:sp modelId="{BDF5A135-B9A0-41BB-96C8-8DBF2582A717}">
      <dsp:nvSpPr>
        <dsp:cNvPr id="0" name=""/>
        <dsp:cNvSpPr/>
      </dsp:nvSpPr>
      <dsp:spPr>
        <a:xfrm>
          <a:off x="0" y="1833797"/>
          <a:ext cx="6525045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Temperature considerations</a:t>
          </a:r>
          <a:endParaRPr lang="en-GB" sz="2300" kern="1200"/>
        </a:p>
      </dsp:txBody>
      <dsp:txXfrm>
        <a:off x="26930" y="1860727"/>
        <a:ext cx="6471185" cy="497795"/>
      </dsp:txXfrm>
    </dsp:sp>
    <dsp:sp modelId="{EA27B626-064B-41A6-BE54-22ADDC0ECF8F}">
      <dsp:nvSpPr>
        <dsp:cNvPr id="0" name=""/>
        <dsp:cNvSpPr/>
      </dsp:nvSpPr>
      <dsp:spPr>
        <a:xfrm>
          <a:off x="0" y="2385452"/>
          <a:ext cx="6525045" cy="1999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717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Radon diffusion suppressed in some materials at cryogenic temperatures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Radon recoiling out from surfaces not suppressed</a:t>
          </a:r>
          <a:endParaRPr lang="en-GB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Limited data available on the overall temperature dependence of radon outgassing from materials</a:t>
          </a:r>
          <a:endParaRPr lang="en-GB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Very limited data available distinguishing surface from bulk emission</a:t>
          </a:r>
          <a:endParaRPr lang="en-GB" sz="1800" kern="1200"/>
        </a:p>
      </dsp:txBody>
      <dsp:txXfrm>
        <a:off x="0" y="2385452"/>
        <a:ext cx="6525045" cy="19996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55C6E1-7431-488F-8498-E615AF9D96CA}">
      <dsp:nvSpPr>
        <dsp:cNvPr id="0" name=""/>
        <dsp:cNvSpPr/>
      </dsp:nvSpPr>
      <dsp:spPr>
        <a:xfrm>
          <a:off x="0" y="22524"/>
          <a:ext cx="609600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 dirty="0" err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RnCL</a:t>
          </a:r>
          <a:r>
            <a:rPr lang="en-GB" sz="2600" b="1" kern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 Operation principle</a:t>
          </a:r>
          <a:endParaRPr lang="en-GB" sz="2600" kern="1200" dirty="0"/>
        </a:p>
      </dsp:txBody>
      <dsp:txXfrm>
        <a:off x="30442" y="52966"/>
        <a:ext cx="6035116" cy="562726"/>
      </dsp:txXfrm>
    </dsp:sp>
    <dsp:sp modelId="{AA605E16-A677-4C74-9180-A21BE093EF3E}">
      <dsp:nvSpPr>
        <dsp:cNvPr id="0" name=""/>
        <dsp:cNvSpPr/>
      </dsp:nvSpPr>
      <dsp:spPr>
        <a:xfrm>
          <a:off x="0" y="646134"/>
          <a:ext cx="6096000" cy="1722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chemeClr val="dk1"/>
            </a:buClr>
            <a:buSzPts val="1400"/>
            <a:buFont typeface="Arial"/>
            <a:buChar char="•"/>
          </a:pPr>
          <a:r>
            <a:rPr lang="en-GB" sz="2000" kern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Drive purified carrier gas through test chamber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000" kern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Trap radon in cold carbon traps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000" kern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Accumulate radon over a set period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000" kern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Warm up and release radon into detector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" sz="2000" kern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Detect Rn decay</a:t>
          </a:r>
          <a:endParaRPr lang="en-GB" sz="2000" kern="1200" dirty="0"/>
        </a:p>
      </dsp:txBody>
      <dsp:txXfrm>
        <a:off x="0" y="646134"/>
        <a:ext cx="6096000" cy="1722240"/>
      </dsp:txXfrm>
    </dsp:sp>
    <dsp:sp modelId="{EB55CE0F-87C5-4F5A-B2B7-A758FCD300A8}">
      <dsp:nvSpPr>
        <dsp:cNvPr id="0" name=""/>
        <dsp:cNvSpPr/>
      </dsp:nvSpPr>
      <dsp:spPr>
        <a:xfrm>
          <a:off x="0" y="2368375"/>
          <a:ext cx="609600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Detector operation</a:t>
          </a:r>
          <a:endParaRPr lang="en-GB" sz="2600" kern="1200" dirty="0"/>
        </a:p>
      </dsp:txBody>
      <dsp:txXfrm>
        <a:off x="30442" y="2398817"/>
        <a:ext cx="6035116" cy="562726"/>
      </dsp:txXfrm>
    </dsp:sp>
    <dsp:sp modelId="{2C6A1F3E-C82D-4449-82E2-88A5AF9C64FB}">
      <dsp:nvSpPr>
        <dsp:cNvPr id="0" name=""/>
        <dsp:cNvSpPr/>
      </dsp:nvSpPr>
      <dsp:spPr>
        <a:xfrm>
          <a:off x="0" y="2991985"/>
          <a:ext cx="6096000" cy="1049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chemeClr val="dk1"/>
            </a:buClr>
            <a:buSzPts val="1400"/>
            <a:buFont typeface="Arial"/>
            <a:buChar char="•"/>
          </a:pPr>
          <a:r>
            <a:rPr lang="en-GB" sz="2000" kern="1200" baseline="30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222</a:t>
          </a:r>
          <a:r>
            <a:rPr lang="en-GB" sz="2000" kern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Rn directed into vessel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000" kern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Positive decay ions collected on pin diode</a:t>
          </a:r>
          <a:endParaRPr lang="en-GB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" sz="2000" kern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rPr>
            <a:t>Po alphas identified by energy </a:t>
          </a:r>
          <a:endParaRPr lang="en-GB" sz="2000" kern="1200" dirty="0"/>
        </a:p>
      </dsp:txBody>
      <dsp:txXfrm>
        <a:off x="0" y="2991985"/>
        <a:ext cx="6096000" cy="10494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09B4F-F41E-4CDC-BC34-F37D4B7DE35A}">
      <dsp:nvSpPr>
        <dsp:cNvPr id="0" name=""/>
        <dsp:cNvSpPr/>
      </dsp:nvSpPr>
      <dsp:spPr>
        <a:xfrm>
          <a:off x="0" y="142685"/>
          <a:ext cx="458739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Cool down 1</a:t>
          </a:r>
        </a:p>
      </dsp:txBody>
      <dsp:txXfrm>
        <a:off x="28100" y="170785"/>
        <a:ext cx="4531190" cy="519439"/>
      </dsp:txXfrm>
    </dsp:sp>
    <dsp:sp modelId="{502893B2-DFDA-441D-94B6-60CB4F06A4F9}">
      <dsp:nvSpPr>
        <dsp:cNvPr id="0" name=""/>
        <dsp:cNvSpPr/>
      </dsp:nvSpPr>
      <dsp:spPr>
        <a:xfrm>
          <a:off x="0" y="718325"/>
          <a:ext cx="4587390" cy="919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650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900" kern="1200" dirty="0"/>
            <a:t>LN</a:t>
          </a:r>
          <a:r>
            <a:rPr lang="en-GB" sz="1900" kern="1200" baseline="-25000" dirty="0"/>
            <a:t>2</a:t>
          </a:r>
          <a:r>
            <a:rPr lang="en-GB" sz="1900" kern="1200" dirty="0"/>
            <a:t> cooldown of main tank and Rn vessel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900" kern="1200" dirty="0">
              <a:cs typeface="Calibri"/>
            </a:rPr>
            <a:t>“bare” cooldown: filling with cryogens only</a:t>
          </a:r>
        </a:p>
      </dsp:txBody>
      <dsp:txXfrm>
        <a:off x="0" y="718325"/>
        <a:ext cx="4587390" cy="919080"/>
      </dsp:txXfrm>
    </dsp:sp>
    <dsp:sp modelId="{C861B202-17C4-4D31-B05F-148E06892E03}">
      <dsp:nvSpPr>
        <dsp:cNvPr id="0" name=""/>
        <dsp:cNvSpPr/>
      </dsp:nvSpPr>
      <dsp:spPr>
        <a:xfrm>
          <a:off x="0" y="1637405"/>
          <a:ext cx="458739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Cool down 2</a:t>
          </a:r>
        </a:p>
      </dsp:txBody>
      <dsp:txXfrm>
        <a:off x="28100" y="1665505"/>
        <a:ext cx="4531190" cy="519439"/>
      </dsp:txXfrm>
    </dsp:sp>
    <dsp:sp modelId="{9A7EF92B-6F16-4934-8BC5-85B1043115C6}">
      <dsp:nvSpPr>
        <dsp:cNvPr id="0" name=""/>
        <dsp:cNvSpPr/>
      </dsp:nvSpPr>
      <dsp:spPr>
        <a:xfrm>
          <a:off x="0" y="2213045"/>
          <a:ext cx="4587390" cy="658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650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900" kern="1200" dirty="0"/>
            <a:t>LN</a:t>
          </a:r>
          <a:r>
            <a:rPr lang="en-GB" sz="1900" kern="1200" baseline="-25000" dirty="0"/>
            <a:t>2</a:t>
          </a:r>
          <a:r>
            <a:rPr lang="en-GB" sz="1900" kern="1200" dirty="0"/>
            <a:t> cooldown of main tank and Rn vessel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900" kern="1200" dirty="0">
              <a:cs typeface="Calibri"/>
            </a:rPr>
            <a:t>Heaters installed operated on Rn vessel</a:t>
          </a:r>
        </a:p>
      </dsp:txBody>
      <dsp:txXfrm>
        <a:off x="0" y="2213045"/>
        <a:ext cx="4587390" cy="6582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45553-7F8E-472A-BF6D-D70B90FD2B55}">
      <dsp:nvSpPr>
        <dsp:cNvPr id="0" name=""/>
        <dsp:cNvSpPr/>
      </dsp:nvSpPr>
      <dsp:spPr>
        <a:xfrm>
          <a:off x="0" y="105057"/>
          <a:ext cx="8004914" cy="1079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500" kern="1200" dirty="0"/>
            <a:t>Outlook</a:t>
          </a:r>
        </a:p>
      </dsp:txBody>
      <dsp:txXfrm>
        <a:off x="52688" y="157745"/>
        <a:ext cx="7899538" cy="973949"/>
      </dsp:txXfrm>
    </dsp:sp>
    <dsp:sp modelId="{7E55CDF4-793C-4B76-9787-ACD365541513}">
      <dsp:nvSpPr>
        <dsp:cNvPr id="0" name=""/>
        <dsp:cNvSpPr/>
      </dsp:nvSpPr>
      <dsp:spPr>
        <a:xfrm>
          <a:off x="0" y="1184382"/>
          <a:ext cx="8004914" cy="4471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156" tIns="57150" rIns="320040" bIns="57150" numCol="1" spcCol="1270" anchor="t" anchorCtr="0">
          <a:noAutofit/>
        </a:bodyPr>
        <a:lstStyle/>
        <a:p>
          <a:pPr marL="285750" lvl="1" indent="-285750" algn="l" defTabSz="1555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500" kern="1200">
              <a:latin typeface="Calibri"/>
            </a:rPr>
            <a:t>Soon: measure Rn trapping efficiency 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500" kern="1200" dirty="0"/>
            <a:t>By end of 2022</a:t>
          </a:r>
          <a:r>
            <a:rPr lang="en-GB" sz="3500" kern="1200" dirty="0">
              <a:latin typeface="Calibri"/>
            </a:rPr>
            <a:t>:</a:t>
          </a:r>
          <a:r>
            <a:rPr lang="en-GB" sz="3500" kern="1200" dirty="0"/>
            <a:t> first cold emanation run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500" kern="1200" dirty="0"/>
            <a:t>2023</a:t>
          </a:r>
          <a:r>
            <a:rPr lang="en-GB" sz="3500" kern="1200" dirty="0">
              <a:latin typeface="Calibri"/>
            </a:rPr>
            <a:t>:</a:t>
          </a:r>
          <a:r>
            <a:rPr lang="en-GB" sz="3500" kern="1200" dirty="0"/>
            <a:t> further characterising/optimising operational specs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500" kern="1200"/>
            <a:t>2024</a:t>
          </a:r>
          <a:r>
            <a:rPr lang="en-GB" sz="3500" kern="1200">
              <a:latin typeface="Calibri"/>
            </a:rPr>
            <a:t>:</a:t>
          </a:r>
          <a:r>
            <a:rPr lang="en-GB" sz="3500" kern="1200"/>
            <a:t> fully operational as facility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500" kern="1200" dirty="0"/>
            <a:t>Part of G3 programme (post Xenon Futures)</a:t>
          </a:r>
        </a:p>
      </dsp:txBody>
      <dsp:txXfrm>
        <a:off x="0" y="1184382"/>
        <a:ext cx="8004914" cy="44711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EC8124-1FD7-4B4F-BB16-CCF39A88A51C}">
      <dsp:nvSpPr>
        <dsp:cNvPr id="0" name=""/>
        <dsp:cNvSpPr/>
      </dsp:nvSpPr>
      <dsp:spPr>
        <a:xfrm>
          <a:off x="0" y="182145"/>
          <a:ext cx="6650517" cy="103135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 dirty="0"/>
            <a:t>Reasons to be cheerful (x3)</a:t>
          </a:r>
        </a:p>
      </dsp:txBody>
      <dsp:txXfrm>
        <a:off x="50347" y="232492"/>
        <a:ext cx="6549823" cy="930660"/>
      </dsp:txXfrm>
    </dsp:sp>
    <dsp:sp modelId="{D852CD37-9125-464B-A727-F12E649DB506}">
      <dsp:nvSpPr>
        <dsp:cNvPr id="0" name=""/>
        <dsp:cNvSpPr/>
      </dsp:nvSpPr>
      <dsp:spPr>
        <a:xfrm>
          <a:off x="0" y="1213499"/>
          <a:ext cx="6650517" cy="3204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154" tIns="7620" rIns="42672" bIns="762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/>
            <a:t>Facility on track to deliver sensitive cold Rn emanation measurement: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en-GB" sz="2300" kern="1200" dirty="0"/>
            <a:t>Cryogenics tested &amp; operational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en-GB" sz="2300" kern="1200" dirty="0"/>
            <a:t>Detector calibrated and performing to spec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Char char="o"/>
          </a:pPr>
          <a:r>
            <a:rPr lang="en-GB" sz="2300" kern="1200" dirty="0" err="1"/>
            <a:t>RnCL</a:t>
          </a:r>
          <a:r>
            <a:rPr lang="en-GB" sz="2300" kern="1200" dirty="0"/>
            <a:t>, cold trap, calibrations being conducted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GB" sz="6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 dirty="0"/>
            <a:t>Community building around Facility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Courier New" panose="02070309020205020404" pitchFamily="49" charset="0"/>
            <a:buNone/>
          </a:pPr>
          <a:endParaRPr lang="en-GB" sz="600" kern="1200" dirty="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 dirty="0"/>
            <a:t>Facility to be centre-stage in </a:t>
          </a:r>
          <a:r>
            <a:rPr lang="en-GB" sz="2300" kern="1200" dirty="0">
              <a:latin typeface="+mn-lt"/>
            </a:rPr>
            <a:t>the design of next generation rare-event</a:t>
          </a:r>
          <a:r>
            <a:rPr lang="en-GB" sz="2300" kern="1200" dirty="0"/>
            <a:t> searches: G3, 0</a:t>
          </a:r>
          <a:r>
            <a:rPr lang="en-GB" sz="2300" kern="1200" dirty="0">
              <a:sym typeface="Symbol" panose="05050102010706020507" pitchFamily="18" charset="2"/>
            </a:rPr>
            <a:t></a:t>
          </a:r>
          <a:r>
            <a:rPr lang="en-GB" sz="2300" kern="1200" dirty="0"/>
            <a:t>2</a:t>
          </a:r>
          <a:r>
            <a:rPr lang="en-GB" sz="2300" kern="1200" dirty="0">
              <a:sym typeface="Symbol" panose="05050102010706020507" pitchFamily="18" charset="2"/>
            </a:rPr>
            <a:t></a:t>
          </a:r>
          <a:r>
            <a:rPr lang="en-GB" sz="2300" kern="1200" dirty="0"/>
            <a:t>, …</a:t>
          </a:r>
        </a:p>
      </dsp:txBody>
      <dsp:txXfrm>
        <a:off x="0" y="1213499"/>
        <a:ext cx="6650517" cy="3204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4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81A30-EEDE-4C6D-B2D2-FA81D479C69B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517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C5C7A-6607-40F0-8110-ECFF4D7100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842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9BFE7-50D5-4682-A7F7-3FC3352524B7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517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C0E36-FAC1-46B7-BE59-DDDEA3AAA4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764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6125"/>
            <a:ext cx="4973637" cy="37290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0562" y="4723448"/>
            <a:ext cx="5444489" cy="44748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87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6125"/>
            <a:ext cx="4973637" cy="37290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0562" y="4723448"/>
            <a:ext cx="5444489" cy="44748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f5ea38c40_7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g7f5ea38c40_7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/>
          </a:p>
        </p:txBody>
      </p:sp>
      <p:sp>
        <p:nvSpPr>
          <p:cNvPr id="209" name="Google Shape;209;g7f5ea38c40_7_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C0E36-FAC1-46B7-BE59-DDDEA3AAA44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347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7f5ea38c40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g7f5ea38c40_7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/>
          </a:p>
        </p:txBody>
      </p:sp>
      <p:sp>
        <p:nvSpPr>
          <p:cNvPr id="238" name="Google Shape;238;g7f5ea38c40_7_1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7f5ea38c40_7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7f5ea38c40_7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7f5ea38c40_1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7f5ea38c40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114f979a25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114f979a25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114f979a2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114f979a25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F50E-0947-4183-AAC7-182676EF25B5}" type="datetime1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30CCA-4051-4412-9D60-2AED0FCE7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63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87A75-C436-469A-A9AE-331E665A8DDD}" type="datetime1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30CCA-4051-4412-9D60-2AED0FCE7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158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60313-1283-44C6-9F71-FD96128AC77F}" type="datetime1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30CCA-4051-4412-9D60-2AED0FCE7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845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75191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DE9B4-D078-0043-8E9A-A46D818CA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547289-9769-CC43-BAFF-C4F3A5AA2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A6EA8-36A3-E94E-B033-8E3977F28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4040-2C8E-464B-BC0C-6549DF353CD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11D5E-B042-A74C-9338-F2271000A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D90DF-2E82-5B4B-BCF2-651A906A1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654B-ADA0-5546-89C0-CB3B85232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60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FA568-2D08-494C-A1E7-50015ED16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C1F2F-F66D-6840-93DF-266DDA80E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E0280-FF7E-6A41-86E8-827162209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4040-2C8E-464B-BC0C-6549DF353CD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55F38-42DF-E941-9319-AB2CE7EA3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3247D-9E95-0D48-B98C-BF6ABAE46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654B-ADA0-5546-89C0-CB3B85232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90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C87E7-BAB2-744D-8EE6-42A3D7DCF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22F3C-50EB-4941-A4F6-E87038BEB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4E331-F8E1-0D4E-A751-1B4CB6BD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4040-2C8E-464B-BC0C-6549DF353CD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052DC-4E88-2B41-B3F4-AE337AC19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1DE70-1E4B-784A-B370-0BA992B7E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654B-ADA0-5546-89C0-CB3B85232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45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5496B-9394-D840-A2E4-45418F7E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CDB45-081B-EF4E-9A99-B233B9A4D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FCD033-ED2E-DE40-9909-FF9A4A006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4246F-9471-5744-B6D4-01CDE735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4040-2C8E-464B-BC0C-6549DF353CD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18E92-46EC-E048-AC32-37E02E83E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54E15-7FAE-A04F-9043-FB1E5EC2C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654B-ADA0-5546-89C0-CB3B85232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13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92A9D-BEB4-5A45-9702-1C9063B3D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7F0BE-7356-0A4C-A396-4B05BB466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C02D29-0C89-3F45-B7A1-EE544EBB3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6DCEF-471F-5D47-AA76-9998663BD2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F90D77-F581-E148-8C1C-ACBF54967A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ED535C-EEDD-A249-8B26-0E16B5AD3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4040-2C8E-464B-BC0C-6549DF353CD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BFBC1F-50F2-2A4E-AB07-0EAF3A8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32C82E-8718-9C46-9E90-E1D51E23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654B-ADA0-5546-89C0-CB3B85232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10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FA0FC-B064-AF4D-A772-3DD75306F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D1B6FB-7D2F-5141-BA6D-EE08EE3B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4040-2C8E-464B-BC0C-6549DF353CD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BD9DB8-0E9B-D440-895C-F0D6FF55F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44FCDF-11CD-1A4A-82A7-F75726B56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654B-ADA0-5546-89C0-CB3B85232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87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98907-9884-1E4A-A3B1-4FB974357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4040-2C8E-464B-BC0C-6549DF353CD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939A2D-88FB-1640-96F6-0B1F1EF98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6E75D-5F3C-9547-BA81-A93B0B04D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654B-ADA0-5546-89C0-CB3B85232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86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33F39-484B-4207-B32D-65F354123334}" type="datetime1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30CCA-4051-4412-9D60-2AED0FCE7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797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0FE8D-65E6-2E44-9835-31478F9DD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9C6D2-CFB9-B74A-9F62-108A02202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8D876-AD63-9743-9D01-CDB1C39EA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EE64BC-EA84-F646-A864-8FD4FCDBB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4040-2C8E-464B-BC0C-6549DF353CD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D931C-F304-8143-9201-F780227B7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91E91-8EE7-944A-B26C-C055E3AC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654B-ADA0-5546-89C0-CB3B85232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78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D0EF3-62D1-9F48-BF07-ED4A617AA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73B2BD-FDB5-AE4D-B45F-5C44330C3F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4E470-1E4B-FC4D-B60D-694985DB0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F15E5-48E9-C14F-AE1A-D0EB63830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4040-2C8E-464B-BC0C-6549DF353CD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3B0CB-5166-314A-A429-42BD0708E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BE541-54C3-3F4A-86A8-6CBCC24B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654B-ADA0-5546-89C0-CB3B85232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11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3656A-A567-0045-AD26-B53C7886A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B30FA6-CF47-0744-9425-0B083531C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D9D6E-D0C0-194A-9D15-DE58CFFB3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4040-2C8E-464B-BC0C-6549DF353CD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36FC2-5C57-5D47-8AF8-D6E9D28C8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8656C-5D3C-DF46-8860-0592B4645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654B-ADA0-5546-89C0-CB3B85232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22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356440-9906-3245-8E64-56DC6A8E24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4D8C42-E0CC-8C41-89F2-E889458D7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47208-5624-BB48-95F6-67BB5E108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94040-2C8E-464B-BC0C-6549DF353CD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74700-C77B-6B49-8F06-AAD1702D5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F97F4-FADC-C842-9F8A-4EE54375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654B-ADA0-5546-89C0-CB3B85232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17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BB5A7-45AF-4DA5-9B25-030C18C7EDDE}" type="datetime1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30CCA-4051-4412-9D60-2AED0FCE7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240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B5FD-1EC8-4ADB-8F49-7392BF54176B}" type="datetime1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30CCA-4051-4412-9D60-2AED0FCE7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616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1CBFB-0D9A-440A-B22F-E0BF9340D249}" type="datetime1">
              <a:rPr lang="en-GB" smtClean="0"/>
              <a:t>26/09/2022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30CCA-4051-4412-9D60-2AED0FCE7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634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84BEF-E938-4C81-A661-22875D06B32E}" type="datetime1">
              <a:rPr lang="en-GB" smtClean="0"/>
              <a:t>26/09/2022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30CCA-4051-4412-9D60-2AED0FCE7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15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C8B1-3BF1-464A-931B-02615C2042D4}" type="datetime1">
              <a:rPr lang="en-GB" smtClean="0"/>
              <a:t>26/09/2022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30CCA-4051-4412-9D60-2AED0FCE7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897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EB1A2-202A-4038-824A-9FD533FF5684}" type="datetime1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30CCA-4051-4412-9D60-2AED0FCE7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021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B964B-7777-4E27-8443-BAD21B11B7F8}" type="datetime1">
              <a:rPr lang="en-GB" smtClean="0"/>
              <a:t>26/09/2022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30CCA-4051-4412-9D60-2AED0FCE7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861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E34C7-FF5F-47B7-8077-9CECD19557EB}" type="datetime1">
              <a:rPr lang="en-GB" smtClean="0"/>
              <a:t>26/09/2022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30CCA-4051-4412-9D60-2AED0FCE79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676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AA8381-2882-E946-8DBC-F4CBD44B5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656A8-3227-9D45-A565-04A3F71F1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A385A-74F8-C348-AD1F-DE402CCE7C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94040-2C8E-464B-BC0C-6549DF353CD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12424-1799-8340-9AD1-73EEBE640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8394A-D8EE-8D46-9A6E-4585518E7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8654B-ADA0-5546-89C0-CB3B85232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3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37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3.png"/><Relationship Id="rId7" Type="http://schemas.openxmlformats.org/officeDocument/2006/relationships/diagramData" Target="../diagrams/data5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diagramDrawing" Target="../diagrams/drawing5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5.xml"/><Relationship Id="rId4" Type="http://schemas.openxmlformats.org/officeDocument/2006/relationships/image" Target="../media/image2.jpg"/><Relationship Id="rId9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5.png"/><Relationship Id="rId9" Type="http://schemas.microsoft.com/office/2007/relationships/diagramDrawing" Target="../diagrams/drawin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ctrTitle"/>
          </p:nvPr>
        </p:nvSpPr>
        <p:spPr>
          <a:xfrm>
            <a:off x="10716" y="161764"/>
            <a:ext cx="9133284" cy="20882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5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Cold Radon </a:t>
            </a:r>
            <a:r>
              <a:rPr lang="en" sz="5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" sz="5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manation </a:t>
            </a:r>
            <a:r>
              <a:rPr lang="en" sz="5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5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acility</a:t>
            </a:r>
            <a:br>
              <a:rPr lang="en" sz="5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PPD R&amp;D talk 28 Sep 2022</a:t>
            </a:r>
            <a:endParaRPr lang="en" sz="5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Shape 27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1</a:t>
            </a:fld>
            <a:endParaRPr lang="en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A56C475-137D-EEF2-4AB6-7D28B19852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3587036"/>
              </p:ext>
            </p:extLst>
          </p:nvPr>
        </p:nvGraphicFramePr>
        <p:xfrm>
          <a:off x="122843" y="2907745"/>
          <a:ext cx="8229600" cy="2583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Google Shape;113;p21">
            <a:extLst>
              <a:ext uri="{FF2B5EF4-FFF2-40B4-BE49-F238E27FC236}">
                <a16:creationId xmlns:a16="http://schemas.microsoft.com/office/drawing/2014/main" id="{6FA3CD8E-0AA8-CD17-359A-FD46394F716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10650"/>
          <a:stretch/>
        </p:blipFill>
        <p:spPr>
          <a:xfrm>
            <a:off x="6356861" y="3360392"/>
            <a:ext cx="2664296" cy="34313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3693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0" y="313207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algn="l">
              <a:buSzPts val="990"/>
            </a:pPr>
            <a:r>
              <a:rPr lang="en" sz="1920" dirty="0"/>
              <a:t>First Detector Calibration at CREF – May 2022</a:t>
            </a:r>
            <a:endParaRPr sz="1920" dirty="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18375" y="1323975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0" indent="0">
              <a:buNone/>
            </a:pPr>
            <a:r>
              <a:rPr lang="en" sz="1300" dirty="0">
                <a:solidFill>
                  <a:schemeClr val="dk1"/>
                </a:solidFill>
              </a:rPr>
              <a:t>Transfer a known amount of radon into the detector to determine its detection efficiency.</a:t>
            </a:r>
            <a:endParaRPr sz="1300" dirty="0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1300" dirty="0">
              <a:solidFill>
                <a:schemeClr val="dk1"/>
              </a:solidFill>
            </a:endParaRPr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957" y="2204864"/>
            <a:ext cx="4062126" cy="355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 rotWithShape="1">
          <a:blip r:embed="rId4">
            <a:alphaModFix/>
          </a:blip>
          <a:srcRect l="3991" r="11255" b="6120"/>
          <a:stretch/>
        </p:blipFill>
        <p:spPr>
          <a:xfrm>
            <a:off x="3652350" y="1711475"/>
            <a:ext cx="2770726" cy="264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 rotWithShape="1">
          <a:blip r:embed="rId5">
            <a:alphaModFix/>
          </a:blip>
          <a:srcRect l="4130" r="10712"/>
          <a:stretch/>
        </p:blipFill>
        <p:spPr>
          <a:xfrm>
            <a:off x="6377600" y="1711476"/>
            <a:ext cx="2770726" cy="278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2"/>
          <p:cNvSpPr txBox="1"/>
          <p:nvPr/>
        </p:nvSpPr>
        <p:spPr>
          <a:xfrm>
            <a:off x="4460950" y="4352901"/>
            <a:ext cx="47889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200" dirty="0"/>
              <a:t>Everything appears as expected:</a:t>
            </a:r>
            <a:endParaRPr sz="1200" dirty="0"/>
          </a:p>
          <a:p>
            <a:pPr marL="457200" indent="-304800">
              <a:buSzPts val="1200"/>
              <a:buChar char="-"/>
            </a:pPr>
            <a:r>
              <a:rPr lang="en" sz="1200" dirty="0"/>
              <a:t>Peak energy positions agree with values seen in UCL calibration.</a:t>
            </a:r>
            <a:endParaRPr sz="1200" dirty="0"/>
          </a:p>
          <a:p>
            <a:pPr marL="457200" indent="-304800">
              <a:buSzPts val="1200"/>
              <a:buChar char="-"/>
            </a:pPr>
            <a:r>
              <a:rPr lang="en" sz="1200" dirty="0"/>
              <a:t>Po218 and Po214 activity curves corresponds to Rn222 half life and distribution as expected.</a:t>
            </a:r>
            <a:endParaRPr sz="1200" dirty="0"/>
          </a:p>
        </p:txBody>
      </p:sp>
      <p:sp>
        <p:nvSpPr>
          <p:cNvPr id="128" name="Google Shape;128;p22"/>
          <p:cNvSpPr txBox="1"/>
          <p:nvPr/>
        </p:nvSpPr>
        <p:spPr>
          <a:xfrm>
            <a:off x="2379675" y="3178925"/>
            <a:ext cx="155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200"/>
              <a:t>Po214 (7.8 MeV)</a:t>
            </a:r>
            <a:endParaRPr sz="1200"/>
          </a:p>
        </p:txBody>
      </p:sp>
      <p:sp>
        <p:nvSpPr>
          <p:cNvPr id="129" name="Google Shape;129;p22"/>
          <p:cNvSpPr txBox="1"/>
          <p:nvPr/>
        </p:nvSpPr>
        <p:spPr>
          <a:xfrm>
            <a:off x="944825" y="2771150"/>
            <a:ext cx="155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200"/>
              <a:t>Po218 (6.1 MeV)</a:t>
            </a:r>
            <a:endParaRPr sz="1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BD956D1-2860-4381-EB00-4B0F5F835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10" y="4842037"/>
            <a:ext cx="4908372" cy="20192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95DDD2-6282-DBA1-EE0A-3DEBD3A91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88187"/>
            <a:ext cx="8520600" cy="763600"/>
          </a:xfrm>
        </p:spPr>
        <p:txBody>
          <a:bodyPr>
            <a:normAutofit fontScale="90000"/>
          </a:bodyPr>
          <a:lstStyle/>
          <a:p>
            <a:r>
              <a:rPr lang="en-GB" dirty="0"/>
              <a:t>Some energy spectra post Rn injection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A10D5-F718-447F-D2AA-C868F14AD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8505D0-E26F-116E-F088-70EF92315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2060848"/>
            <a:ext cx="8439150" cy="2171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636A79-3490-63A3-71BA-54B9B95DD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062" y="4445351"/>
            <a:ext cx="2847975" cy="206692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FD777A1-4C4E-D899-0589-9BB53D99A5A4}"/>
              </a:ext>
            </a:extLst>
          </p:cNvPr>
          <p:cNvCxnSpPr>
            <a:cxnSpLocks/>
          </p:cNvCxnSpPr>
          <p:nvPr/>
        </p:nvCxnSpPr>
        <p:spPr>
          <a:xfrm>
            <a:off x="4572000" y="1551394"/>
            <a:ext cx="1800200" cy="559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26F17B-086A-275D-483E-C62042F03E93}"/>
              </a:ext>
            </a:extLst>
          </p:cNvPr>
          <p:cNvCxnSpPr>
            <a:cxnSpLocks/>
          </p:cNvCxnSpPr>
          <p:nvPr/>
        </p:nvCxnSpPr>
        <p:spPr>
          <a:xfrm flipH="1">
            <a:off x="1727535" y="1564542"/>
            <a:ext cx="416151" cy="570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F3CEBD-A9EE-180D-D0A6-3F84A49733C1}"/>
              </a:ext>
            </a:extLst>
          </p:cNvPr>
          <p:cNvCxnSpPr>
            <a:cxnSpLocks/>
          </p:cNvCxnSpPr>
          <p:nvPr/>
        </p:nvCxnSpPr>
        <p:spPr>
          <a:xfrm>
            <a:off x="3708204" y="1564542"/>
            <a:ext cx="40174" cy="559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B1D942B-C4ED-8AF6-15CE-49BC445525CA}"/>
              </a:ext>
            </a:extLst>
          </p:cNvPr>
          <p:cNvCxnSpPr>
            <a:cxnSpLocks/>
          </p:cNvCxnSpPr>
          <p:nvPr/>
        </p:nvCxnSpPr>
        <p:spPr>
          <a:xfrm>
            <a:off x="4860032" y="4811158"/>
            <a:ext cx="936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B53FD05-E587-00CE-E0ED-DB1DD93644E7}"/>
              </a:ext>
            </a:extLst>
          </p:cNvPr>
          <p:cNvSpPr/>
          <p:nvPr/>
        </p:nvSpPr>
        <p:spPr>
          <a:xfrm>
            <a:off x="1043608" y="1044142"/>
            <a:ext cx="5636791" cy="5426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aseline="30000" dirty="0">
                <a:solidFill>
                  <a:schemeClr val="bg1"/>
                </a:solidFill>
              </a:rPr>
              <a:t>222</a:t>
            </a:r>
            <a:r>
              <a:rPr lang="en-GB" sz="2400" dirty="0">
                <a:solidFill>
                  <a:schemeClr val="bg1"/>
                </a:solidFill>
              </a:rPr>
              <a:t>Rn moved-to/kept-in detector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93ECD17-7318-C70F-6E4B-0BFE0DB67BF8}"/>
              </a:ext>
            </a:extLst>
          </p:cNvPr>
          <p:cNvSpPr/>
          <p:nvPr/>
        </p:nvSpPr>
        <p:spPr>
          <a:xfrm>
            <a:off x="233748" y="4528972"/>
            <a:ext cx="4522321" cy="5426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aseline="30000" dirty="0">
                <a:solidFill>
                  <a:schemeClr val="bg1"/>
                </a:solidFill>
              </a:rPr>
              <a:t>222</a:t>
            </a:r>
            <a:r>
              <a:rPr lang="en-GB" sz="2400" dirty="0">
                <a:solidFill>
                  <a:schemeClr val="bg1"/>
                </a:solidFill>
              </a:rPr>
              <a:t>Rn flushed out of detector</a:t>
            </a:r>
          </a:p>
        </p:txBody>
      </p:sp>
    </p:spTree>
    <p:extLst>
      <p:ext uri="{BB962C8B-B14F-4D97-AF65-F5344CB8AC3E}">
        <p14:creationId xmlns:p14="http://schemas.microsoft.com/office/powerpoint/2010/main" val="2469199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3EE2C-35AD-6EC6-E472-D36ABD60F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Gas trap</a:t>
            </a:r>
            <a:endParaRPr lang="en-GB"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19684-D0A0-8931-3192-D99C68CAE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6D6A6-E3A0-37EE-16F0-5632736CD6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pic>
        <p:nvPicPr>
          <p:cNvPr id="5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049B1626-64FB-AAFE-7169-4DDF74AF2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092" y="234615"/>
            <a:ext cx="5321395" cy="399964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EC2262B-1137-F39B-AAA6-36C8D4884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29" y="302508"/>
            <a:ext cx="2279125" cy="3038834"/>
          </a:xfrm>
          <a:prstGeom prst="rect">
            <a:avLst/>
          </a:prstGeom>
        </p:spPr>
      </p:pic>
      <p:pic>
        <p:nvPicPr>
          <p:cNvPr id="7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2DB90EC9-4C7B-AA0E-DBB9-C671CE5E6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29" y="3671350"/>
            <a:ext cx="2279125" cy="3038834"/>
          </a:xfrm>
          <a:prstGeom prst="rect">
            <a:avLst/>
          </a:prstGeom>
        </p:spPr>
      </p:pic>
      <p:pic>
        <p:nvPicPr>
          <p:cNvPr id="8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7E61A259-BC02-2A68-2963-E19A01D6C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145" y="3671350"/>
            <a:ext cx="2244750" cy="3004458"/>
          </a:xfrm>
          <a:prstGeom prst="rect">
            <a:avLst/>
          </a:prstGeom>
        </p:spPr>
      </p:pic>
      <p:pic>
        <p:nvPicPr>
          <p:cNvPr id="9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43313CC7-27CF-217D-2854-751F3A884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189" y="5219128"/>
            <a:ext cx="1858019" cy="13956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805CBC-1E4B-6831-B37C-6F15B015303F}"/>
              </a:ext>
            </a:extLst>
          </p:cNvPr>
          <p:cNvSpPr txBox="1"/>
          <p:nvPr/>
        </p:nvSpPr>
        <p:spPr>
          <a:xfrm>
            <a:off x="240631" y="2655541"/>
            <a:ext cx="16070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cs typeface="Calibri"/>
              </a:rPr>
              <a:t>Trap with</a:t>
            </a:r>
          </a:p>
          <a:p>
            <a:r>
              <a:rPr lang="en-US">
                <a:solidFill>
                  <a:srgbClr val="FFFFFF"/>
                </a:solidFill>
                <a:cs typeface="Calibri"/>
              </a:rPr>
              <a:t> cooling coil</a:t>
            </a:r>
          </a:p>
        </p:txBody>
      </p:sp>
      <p:pic>
        <p:nvPicPr>
          <p:cNvPr id="11" name="Picture 11" descr="A picture containing appliance, indoor, white goods&#10;&#10;Description automatically generated">
            <a:extLst>
              <a:ext uri="{FF2B5EF4-FFF2-40B4-BE49-F238E27FC236}">
                <a16:creationId xmlns:a16="http://schemas.microsoft.com/office/drawing/2014/main" id="{68B88496-6841-14AF-B6A7-AFA86D0331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0069" y="4410431"/>
            <a:ext cx="1720516" cy="22997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51B84B-1E96-CCB3-0C45-94B681DFF7D0}"/>
              </a:ext>
            </a:extLst>
          </p:cNvPr>
          <p:cNvSpPr txBox="1"/>
          <p:nvPr/>
        </p:nvSpPr>
        <p:spPr>
          <a:xfrm>
            <a:off x="2964924" y="6032977"/>
            <a:ext cx="16070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cs typeface="Calibri"/>
              </a:rPr>
              <a:t>EK90 chiller</a:t>
            </a:r>
          </a:p>
          <a:p>
            <a:r>
              <a:rPr lang="en-US">
                <a:solidFill>
                  <a:srgbClr val="FFFFFF"/>
                </a:solidFill>
                <a:cs typeface="Calibri"/>
              </a:rPr>
              <a:t>(to –90 C)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6BB34B-26F1-1E04-4464-8CFFB1E1155E}"/>
              </a:ext>
            </a:extLst>
          </p:cNvPr>
          <p:cNvSpPr txBox="1"/>
          <p:nvPr/>
        </p:nvSpPr>
        <p:spPr>
          <a:xfrm>
            <a:off x="919556" y="5508744"/>
            <a:ext cx="16070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cs typeface="Calibri"/>
              </a:rPr>
              <a:t>Trap in cooled</a:t>
            </a:r>
            <a:endParaRPr lang="en-US"/>
          </a:p>
          <a:p>
            <a:r>
              <a:rPr lang="en-US">
                <a:solidFill>
                  <a:srgbClr val="FFFFFF"/>
                </a:solidFill>
                <a:cs typeface="Calibri"/>
              </a:rPr>
              <a:t> ethanol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838486-C23E-E325-374A-7C2992235341}"/>
              </a:ext>
            </a:extLst>
          </p:cNvPr>
          <p:cNvSpPr txBox="1"/>
          <p:nvPr/>
        </p:nvSpPr>
        <p:spPr>
          <a:xfrm>
            <a:off x="6926751" y="5242330"/>
            <a:ext cx="160707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cs typeface="Calibri"/>
              </a:rPr>
              <a:t>OMRON</a:t>
            </a:r>
            <a:endParaRPr lang="en-US"/>
          </a:p>
          <a:p>
            <a:endParaRPr lang="en-US">
              <a:solidFill>
                <a:srgbClr val="FFFFFF"/>
              </a:solidFill>
              <a:cs typeface="Calibri"/>
            </a:endParaRPr>
          </a:p>
          <a:p>
            <a:endParaRPr lang="en-US">
              <a:solidFill>
                <a:srgbClr val="FFFFFF"/>
              </a:solidFill>
              <a:cs typeface="Calibri"/>
            </a:endParaRPr>
          </a:p>
          <a:p>
            <a:r>
              <a:rPr lang="en-US">
                <a:solidFill>
                  <a:srgbClr val="FFFFFF"/>
                </a:solidFill>
                <a:cs typeface="Calibri"/>
              </a:rPr>
              <a:t>temperature controller</a:t>
            </a:r>
            <a:endParaRPr lang="en-US"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2E7A3-4E47-A33E-BCD6-3216ABBA6514}"/>
              </a:ext>
            </a:extLst>
          </p:cNvPr>
          <p:cNvSpPr txBox="1"/>
          <p:nvPr/>
        </p:nvSpPr>
        <p:spPr>
          <a:xfrm>
            <a:off x="5654841" y="5242330"/>
            <a:ext cx="16070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cs typeface="Calibri"/>
              </a:rPr>
              <a:t>Trap in </a:t>
            </a:r>
            <a:endParaRPr lang="en-US"/>
          </a:p>
          <a:p>
            <a:r>
              <a:rPr lang="en-US">
                <a:solidFill>
                  <a:srgbClr val="FFFFFF"/>
                </a:solidFill>
                <a:cs typeface="Calibri"/>
              </a:rPr>
              <a:t>heating box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A3C59B-13E1-27A7-2679-D8A1F53634FA}"/>
              </a:ext>
            </a:extLst>
          </p:cNvPr>
          <p:cNvSpPr txBox="1"/>
          <p:nvPr/>
        </p:nvSpPr>
        <p:spPr>
          <a:xfrm>
            <a:off x="3454780" y="2827420"/>
            <a:ext cx="160707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cs typeface="Calibri"/>
              </a:rPr>
              <a:t>Radon concentration line with detector</a:t>
            </a:r>
          </a:p>
        </p:txBody>
      </p:sp>
    </p:spTree>
    <p:extLst>
      <p:ext uri="{BB962C8B-B14F-4D97-AF65-F5344CB8AC3E}">
        <p14:creationId xmlns:p14="http://schemas.microsoft.com/office/powerpoint/2010/main" val="2455546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6E84-2F78-CE42-B1B6-2EDE8584D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89450"/>
            <a:ext cx="8520600" cy="1305020"/>
          </a:xfr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US" sz="2800">
                <a:cs typeface="Calibri"/>
              </a:rPr>
              <a:t>A typical measurement cycle</a:t>
            </a:r>
            <a:br>
              <a:rPr lang="en-US" sz="2800">
                <a:cs typeface="Calibri"/>
              </a:rPr>
            </a:br>
            <a:r>
              <a:rPr lang="en-US" sz="1800">
                <a:cs typeface="Calibri"/>
              </a:rPr>
              <a:t>Start with trap at lab temperature, flushed with N</a:t>
            </a:r>
            <a:r>
              <a:rPr lang="en-US" sz="1100">
                <a:cs typeface="Calibri"/>
              </a:rPr>
              <a:t>2</a:t>
            </a:r>
            <a:r>
              <a:rPr lang="en-US" sz="1800">
                <a:cs typeface="Calibri"/>
              </a:rPr>
              <a:t> gas, and at atmospheric pressure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625A3-384B-585C-6E8E-01CF2A63C4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FDECB-E155-9A31-794F-8B5631EA3C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1BD57F5-D891-F7FC-091B-EF2BC7F48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8" y="1199018"/>
            <a:ext cx="8836334" cy="497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12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B68CD-AD50-2F0F-E74D-994241BEB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66796"/>
            <a:ext cx="8520600" cy="763600"/>
          </a:xfrm>
        </p:spPr>
        <p:txBody>
          <a:bodyPr>
            <a:normAutofit/>
          </a:bodyPr>
          <a:lstStyle/>
          <a:p>
            <a:r>
              <a:rPr lang="en-US" sz="3200">
                <a:cs typeface="Calibri"/>
              </a:rPr>
              <a:t>Gas trapping at T = -50 C</a:t>
            </a:r>
            <a:endParaRPr lang="en-US" sz="32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56012-0C15-B6E9-0019-5448E31E39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6E185D-D4EF-6823-831A-29A7A080F7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A0E9B8A-784D-79DC-1D4D-9661282C0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13" y="1362951"/>
            <a:ext cx="8054281" cy="469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46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428B589-4277-C8BC-0458-3D0BEF6AB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4784"/>
            <a:ext cx="8797987" cy="52957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01A1D3-BD89-944A-AC97-F5C69BF0D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7038"/>
            <a:ext cx="7886700" cy="1325563"/>
          </a:xfrm>
        </p:spPr>
        <p:txBody>
          <a:bodyPr/>
          <a:lstStyle/>
          <a:p>
            <a:r>
              <a:rPr lang="en-GB" dirty="0"/>
              <a:t>Cold Radon Emanation Facility </a:t>
            </a:r>
            <a:r>
              <a:rPr lang="en-GB" dirty="0" err="1"/>
              <a:t>TWiki</a:t>
            </a:r>
            <a:endParaRPr lang="en-US" dirty="0"/>
          </a:p>
        </p:txBody>
      </p:sp>
      <p:pic>
        <p:nvPicPr>
          <p:cNvPr id="5" name="Picture 4" descr="A picture containing text, transport, disk brake&#10;&#10;Description automatically generated">
            <a:extLst>
              <a:ext uri="{FF2B5EF4-FFF2-40B4-BE49-F238E27FC236}">
                <a16:creationId xmlns:a16="http://schemas.microsoft.com/office/drawing/2014/main" id="{0C97541D-605F-BC43-A95F-D492EE50A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836712"/>
            <a:ext cx="2393826" cy="239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09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E1315-E623-49CD-F5A7-363D22A5DE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EF5268C-E81D-6A22-4382-3C3B91C05E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8599026"/>
              </p:ext>
            </p:extLst>
          </p:nvPr>
        </p:nvGraphicFramePr>
        <p:xfrm>
          <a:off x="467544" y="188640"/>
          <a:ext cx="800491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EDEBF33-E535-C878-C488-AE48374F67C8}"/>
              </a:ext>
            </a:extLst>
          </p:cNvPr>
          <p:cNvSpPr txBox="1"/>
          <p:nvPr/>
        </p:nvSpPr>
        <p:spPr>
          <a:xfrm>
            <a:off x="3229980" y="6374972"/>
            <a:ext cx="579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Currently looking into apprenticeship for CREF, joint with TD</a:t>
            </a:r>
          </a:p>
        </p:txBody>
      </p:sp>
    </p:spTree>
    <p:extLst>
      <p:ext uri="{BB962C8B-B14F-4D97-AF65-F5344CB8AC3E}">
        <p14:creationId xmlns:p14="http://schemas.microsoft.com/office/powerpoint/2010/main" val="188812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4D745E3-0C71-6369-BDA8-472C475A45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4485934"/>
              </p:ext>
            </p:extLst>
          </p:nvPr>
        </p:nvGraphicFramePr>
        <p:xfrm>
          <a:off x="251369" y="0"/>
          <a:ext cx="6650517" cy="4600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>
            <a:extLst>
              <a:ext uri="{FF2B5EF4-FFF2-40B4-BE49-F238E27FC236}">
                <a16:creationId xmlns:a16="http://schemas.microsoft.com/office/drawing/2014/main" id="{D3C204F7-08AD-B227-5DB2-F2EB66F05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187" y="4511175"/>
            <a:ext cx="4102933" cy="230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D63C34A-AE94-7531-BFE5-886FC0092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3" y="4511175"/>
            <a:ext cx="4044927" cy="227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046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ctrTitle"/>
          </p:nvPr>
        </p:nvSpPr>
        <p:spPr>
          <a:xfrm>
            <a:off x="308166" y="197455"/>
            <a:ext cx="8406998" cy="16561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5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Cold Radon </a:t>
            </a:r>
            <a:r>
              <a:rPr lang="en" sz="5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" sz="5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manation </a:t>
            </a:r>
            <a:r>
              <a:rPr lang="en" sz="5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5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acility</a:t>
            </a:r>
          </a:p>
        </p:txBody>
      </p:sp>
      <p:sp>
        <p:nvSpPr>
          <p:cNvPr id="271" name="Shape 27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 lang="en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657A7B5-F17D-2141-A260-E1A498BBB8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4987282"/>
              </p:ext>
            </p:extLst>
          </p:nvPr>
        </p:nvGraphicFramePr>
        <p:xfrm>
          <a:off x="179512" y="1868945"/>
          <a:ext cx="4680520" cy="479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5C84A01-2B7B-B680-ADA4-39EDD825E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1283577"/>
              </p:ext>
            </p:extLst>
          </p:nvPr>
        </p:nvGraphicFramePr>
        <p:xfrm>
          <a:off x="5292080" y="1700808"/>
          <a:ext cx="3672408" cy="3097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182576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8"/>
          <p:cNvSpPr txBox="1"/>
          <p:nvPr/>
        </p:nvSpPr>
        <p:spPr>
          <a:xfrm>
            <a:off x="1547664" y="343097"/>
            <a:ext cx="6624736" cy="100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Radon: not a friend of DM searches</a:t>
            </a:r>
            <a:endParaRPr sz="1600" dirty="0"/>
          </a:p>
        </p:txBody>
      </p:sp>
      <p:sp>
        <p:nvSpPr>
          <p:cNvPr id="213" name="Google Shape;213;p38"/>
          <p:cNvSpPr txBox="1">
            <a:spLocks noGrp="1"/>
          </p:cNvSpPr>
          <p:nvPr>
            <p:ph type="sldNum" idx="12"/>
          </p:nvPr>
        </p:nvSpPr>
        <p:spPr>
          <a:xfrm>
            <a:off x="6457950" y="562451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fld id="{00000000-1234-1234-1234-123412341234}" type="slidenum">
              <a:rPr lang="en" sz="1100"/>
              <a:pPr/>
              <a:t>3</a:t>
            </a:fld>
            <a:endParaRPr sz="1100"/>
          </a:p>
        </p:txBody>
      </p:sp>
      <p:cxnSp>
        <p:nvCxnSpPr>
          <p:cNvPr id="214" name="Google Shape;214;p38"/>
          <p:cNvCxnSpPr/>
          <p:nvPr/>
        </p:nvCxnSpPr>
        <p:spPr>
          <a:xfrm rot="10800000" flipH="1">
            <a:off x="6408204" y="2618911"/>
            <a:ext cx="702078" cy="902264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215" name="Google Shape;215;p38"/>
          <p:cNvSpPr txBox="1"/>
          <p:nvPr/>
        </p:nvSpPr>
        <p:spPr>
          <a:xfrm>
            <a:off x="5584915" y="3555859"/>
            <a:ext cx="15746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Calibration test tube</a:t>
            </a:r>
            <a:endParaRPr sz="1100"/>
          </a:p>
        </p:txBody>
      </p:sp>
      <p:cxnSp>
        <p:nvCxnSpPr>
          <p:cNvPr id="216" name="Google Shape;216;p38"/>
          <p:cNvCxnSpPr/>
          <p:nvPr/>
        </p:nvCxnSpPr>
        <p:spPr>
          <a:xfrm flipH="1">
            <a:off x="4193958" y="3861050"/>
            <a:ext cx="1620180" cy="936149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217" name="Google Shape;217;p38"/>
          <p:cNvSpPr txBox="1"/>
          <p:nvPr/>
        </p:nvSpPr>
        <p:spPr>
          <a:xfrm>
            <a:off x="6030163" y="5010537"/>
            <a:ext cx="8024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Side view</a:t>
            </a:r>
            <a:endParaRPr sz="110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A2965A9-06D1-87F7-F52E-521191D0D8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6732384"/>
              </p:ext>
            </p:extLst>
          </p:nvPr>
        </p:nvGraphicFramePr>
        <p:xfrm>
          <a:off x="97400" y="2101066"/>
          <a:ext cx="6525045" cy="4476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9" name="Google Shape;219;p38"/>
          <p:cNvSpPr txBox="1"/>
          <p:nvPr/>
        </p:nvSpPr>
        <p:spPr>
          <a:xfrm>
            <a:off x="6408204" y="1124743"/>
            <a:ext cx="2638396" cy="3223531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68575" rIns="68575" bIns="68575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2"/>
              </a:buClr>
              <a:buSzPts val="500"/>
            </a:pPr>
            <a:r>
              <a:rPr lang="en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Cryogenic Radon Emanation Facility:</a:t>
            </a:r>
            <a:endParaRPr sz="1100" dirty="0"/>
          </a:p>
          <a:p>
            <a:pPr marL="381000" indent="-37465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2100"/>
              <a:buFont typeface="Arial"/>
              <a:buAutoNum type="arabicPeriod"/>
            </a:pPr>
            <a:r>
              <a:rPr lang="en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Conduct assays under cryogenic conditions</a:t>
            </a:r>
            <a:endParaRPr sz="1100" dirty="0"/>
          </a:p>
          <a:p>
            <a:pPr marL="381000" indent="-37465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2100"/>
              <a:buFont typeface="Arial"/>
              <a:buAutoNum type="arabicPeriod"/>
            </a:pPr>
            <a:r>
              <a:rPr lang="en-GB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perate with a large chamber volume</a:t>
            </a:r>
            <a:endParaRPr sz="1100" dirty="0"/>
          </a:p>
        </p:txBody>
      </p:sp>
      <p:sp>
        <p:nvSpPr>
          <p:cNvPr id="220" name="Google Shape;220;p38"/>
          <p:cNvSpPr txBox="1"/>
          <p:nvPr/>
        </p:nvSpPr>
        <p:spPr>
          <a:xfrm>
            <a:off x="6404700" y="4544977"/>
            <a:ext cx="2641899" cy="1836351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n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This facility: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  <a:buClr>
                <a:schemeClr val="dk1"/>
              </a:buClr>
              <a:buSzPts val="1800"/>
            </a:pPr>
            <a:r>
              <a:rPr lang="en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Sensitivity of &lt; 50 μBq/sample envisaged</a:t>
            </a:r>
            <a:endParaRPr sz="2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30CCA-4051-4412-9D60-2AED0FCE7927}" type="slidenum">
              <a:rPr lang="en-GB" smtClean="0"/>
              <a:t>4</a:t>
            </a:fld>
            <a:endParaRPr lang="en-GB"/>
          </a:p>
        </p:txBody>
      </p:sp>
      <p:pic>
        <p:nvPicPr>
          <p:cNvPr id="2" name="Picture 2" descr="T:\Groups\Ppdpublic\LogosAndTemplates\STFC\R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" y="6436208"/>
            <a:ext cx="2335604" cy="42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434"/>
          <p:cNvSpPr txBox="1">
            <a:spLocks/>
          </p:cNvSpPr>
          <p:nvPr/>
        </p:nvSpPr>
        <p:spPr>
          <a:xfrm>
            <a:off x="124950" y="44624"/>
            <a:ext cx="8894100" cy="410445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en" sz="28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Facility consist of:</a:t>
            </a:r>
          </a:p>
          <a:p>
            <a:pPr marL="514350" indent="-514350" algn="l">
              <a:spcBef>
                <a:spcPts val="1600"/>
              </a:spcBef>
              <a:buAutoNum type="arabicPeriod"/>
            </a:pPr>
            <a:r>
              <a:rPr lang="en" sz="2400" dirty="0">
                <a:solidFill>
                  <a:schemeClr val="tx1"/>
                </a:solidFill>
              </a:rPr>
              <a:t>Large cryogenic vacuum vessel &amp; cryostat</a:t>
            </a:r>
          </a:p>
          <a:p>
            <a:pPr marL="514350" indent="-514350" algn="l">
              <a:spcBef>
                <a:spcPts val="1600"/>
              </a:spcBef>
              <a:buAutoNum type="arabicPeriod"/>
            </a:pPr>
            <a:r>
              <a:rPr lang="en" sz="2400" dirty="0">
                <a:solidFill>
                  <a:schemeClr val="tx1"/>
                </a:solidFill>
              </a:rPr>
              <a:t>ISO Class 7 controlled environment</a:t>
            </a:r>
          </a:p>
          <a:p>
            <a:pPr marL="514350" indent="-514350" algn="l">
              <a:spcBef>
                <a:spcPts val="1600"/>
              </a:spcBef>
              <a:buAutoNum type="arabicPeriod"/>
            </a:pPr>
            <a:r>
              <a:rPr lang="en" sz="2400" dirty="0">
                <a:solidFill>
                  <a:schemeClr val="tx1"/>
                </a:solidFill>
              </a:rPr>
              <a:t>Large (~ 200l) test chamber</a:t>
            </a:r>
          </a:p>
          <a:p>
            <a:pPr marL="514350" indent="-514350" algn="l">
              <a:spcBef>
                <a:spcPts val="1600"/>
              </a:spcBef>
              <a:buAutoNum type="arabicPeriod"/>
            </a:pPr>
            <a:r>
              <a:rPr lang="en" sz="2400" dirty="0">
                <a:solidFill>
                  <a:schemeClr val="tx1"/>
                </a:solidFill>
              </a:rPr>
              <a:t>Radon concentration line</a:t>
            </a:r>
          </a:p>
          <a:p>
            <a:pPr marL="514350" indent="-514350" algn="l">
              <a:spcBef>
                <a:spcPts val="1600"/>
              </a:spcBef>
              <a:buAutoNum type="arabicPeriod"/>
            </a:pPr>
            <a:r>
              <a:rPr lang="en" sz="2400" dirty="0">
                <a:solidFill>
                  <a:schemeClr val="tx1"/>
                </a:solidFill>
                <a:sym typeface="Arial"/>
              </a:rPr>
              <a:t>Radon detector</a:t>
            </a:r>
          </a:p>
          <a:p>
            <a:pPr marL="514350" indent="-514350" algn="l">
              <a:spcBef>
                <a:spcPts val="1600"/>
              </a:spcBef>
              <a:buAutoNum type="arabicPeriod"/>
            </a:pPr>
            <a:r>
              <a:rPr lang="en" sz="2400" dirty="0">
                <a:solidFill>
                  <a:schemeClr val="tx1"/>
                </a:solidFill>
                <a:sym typeface="Arial"/>
              </a:rPr>
              <a:t>UCL &amp; PPD operational running resources</a:t>
            </a:r>
          </a:p>
        </p:txBody>
      </p:sp>
      <p:sp>
        <p:nvSpPr>
          <p:cNvPr id="4" name="Right Brace 3"/>
          <p:cNvSpPr/>
          <p:nvPr/>
        </p:nvSpPr>
        <p:spPr>
          <a:xfrm>
            <a:off x="3851920" y="2617904"/>
            <a:ext cx="216024" cy="88310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056693" y="2874790"/>
            <a:ext cx="300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Following MSSL arrangements</a:t>
            </a:r>
          </a:p>
        </p:txBody>
      </p:sp>
      <p:sp>
        <p:nvSpPr>
          <p:cNvPr id="5" name="Shape 434">
            <a:extLst>
              <a:ext uri="{FF2B5EF4-FFF2-40B4-BE49-F238E27FC236}">
                <a16:creationId xmlns:a16="http://schemas.microsoft.com/office/drawing/2014/main" id="{7941D543-6D48-3F16-DA38-9258ED073817}"/>
              </a:ext>
            </a:extLst>
          </p:cNvPr>
          <p:cNvSpPr txBox="1">
            <a:spLocks/>
          </p:cNvSpPr>
          <p:nvPr/>
        </p:nvSpPr>
        <p:spPr>
          <a:xfrm>
            <a:off x="124950" y="4221088"/>
            <a:ext cx="8894100" cy="234887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r>
              <a:rPr lang="en" sz="28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Funding Path:</a:t>
            </a:r>
          </a:p>
          <a:p>
            <a:pPr marL="360000" indent="-514350" algn="l">
              <a:spcBef>
                <a:spcPts val="600"/>
              </a:spcBef>
              <a:buAutoNum type="arabicPeriod"/>
            </a:pPr>
            <a:r>
              <a:rPr lang="en-GB" sz="2400" dirty="0">
                <a:solidFill>
                  <a:schemeClr val="tx1"/>
                </a:solidFill>
              </a:rPr>
              <a:t>P</a:t>
            </a:r>
            <a:r>
              <a:rPr lang="en" sz="2400" dirty="0">
                <a:solidFill>
                  <a:schemeClr val="tx1"/>
                </a:solidFill>
              </a:rPr>
              <a:t>ast - STFC Capital Equipment grant with UCL</a:t>
            </a:r>
          </a:p>
          <a:p>
            <a:pPr marL="360000" indent="-514350" algn="l">
              <a:spcBef>
                <a:spcPts val="600"/>
              </a:spcBef>
              <a:buAutoNum type="arabicPeriod"/>
            </a:pPr>
            <a:r>
              <a:rPr lang="en-GB" sz="2400" dirty="0">
                <a:solidFill>
                  <a:schemeClr val="tx1"/>
                </a:solidFill>
              </a:rPr>
              <a:t>C</a:t>
            </a:r>
            <a:r>
              <a:rPr lang="en" sz="2400" dirty="0">
                <a:solidFill>
                  <a:schemeClr val="tx1"/>
                </a:solidFill>
              </a:rPr>
              <a:t>urrent - Xenon Futures</a:t>
            </a:r>
          </a:p>
          <a:p>
            <a:pPr marL="360000" indent="-514350" algn="l">
              <a:spcBef>
                <a:spcPts val="600"/>
              </a:spcBef>
              <a:buAutoNum type="arabicPeriod"/>
            </a:pPr>
            <a:r>
              <a:rPr lang="en" sz="2400" dirty="0">
                <a:solidFill>
                  <a:schemeClr val="tx1"/>
                </a:solidFill>
              </a:rPr>
              <a:t>Next - Next Generation G3 LXe observatory </a:t>
            </a:r>
          </a:p>
          <a:p>
            <a:pPr marL="514350" indent="-514350" algn="l">
              <a:spcBef>
                <a:spcPts val="1600"/>
              </a:spcBef>
              <a:buAutoNum type="arabicPeriod"/>
            </a:pPr>
            <a:endParaRPr lang="en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713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152BC-2644-B891-655C-B62E11874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92" y="4485148"/>
            <a:ext cx="5133746" cy="2372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" name="Google Shape;240;p40" descr="T:\Groups\Ppdpublic\LogosAndTemplates\STFC\RA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314" y="6387362"/>
            <a:ext cx="1751703" cy="316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44208" y="2949398"/>
            <a:ext cx="2268657" cy="198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96635" y="4934622"/>
            <a:ext cx="2700299" cy="17690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DBC9E8-DDD9-70F9-7735-E7F03E8613EC}"/>
              </a:ext>
            </a:extLst>
          </p:cNvPr>
          <p:cNvSpPr txBox="1"/>
          <p:nvPr/>
        </p:nvSpPr>
        <p:spPr>
          <a:xfrm>
            <a:off x="2908056" y="105573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Operations scheme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B06FDB4-4619-DD4D-FAA1-BC15F44D8A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9598428"/>
              </p:ext>
            </p:extLst>
          </p:nvPr>
        </p:nvGraphicFramePr>
        <p:xfrm>
          <a:off x="-31281" y="54165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F12F1A21-6E97-E31E-C4B2-05E7016FDF62}"/>
              </a:ext>
            </a:extLst>
          </p:cNvPr>
          <p:cNvGrpSpPr/>
          <p:nvPr/>
        </p:nvGrpSpPr>
        <p:grpSpPr>
          <a:xfrm>
            <a:off x="6084168" y="404664"/>
            <a:ext cx="3029023" cy="2510658"/>
            <a:chOff x="6042969" y="404664"/>
            <a:chExt cx="3029023" cy="2510658"/>
          </a:xfrm>
        </p:grpSpPr>
        <p:pic>
          <p:nvPicPr>
            <p:cNvPr id="244" name="Google Shape;244;p40"/>
            <p:cNvPicPr preferRelativeResize="0"/>
            <p:nvPr/>
          </p:nvPicPr>
          <p:blipFill rotWithShape="1">
            <a:blip r:embed="rId12">
              <a:alphaModFix/>
            </a:blip>
            <a:srcRect t="8844" r="58449" b="11206"/>
            <a:stretch/>
          </p:blipFill>
          <p:spPr>
            <a:xfrm>
              <a:off x="6156177" y="541652"/>
              <a:ext cx="2624936" cy="2373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A98F05-04FE-666D-167C-222D17679097}"/>
                </a:ext>
              </a:extLst>
            </p:cNvPr>
            <p:cNvSpPr txBox="1"/>
            <p:nvPr/>
          </p:nvSpPr>
          <p:spPr>
            <a:xfrm>
              <a:off x="6042969" y="404664"/>
              <a:ext cx="68927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gas in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16FA24-0812-3CE4-5B7F-9475034D46A7}"/>
                </a:ext>
              </a:extLst>
            </p:cNvPr>
            <p:cNvSpPr txBox="1"/>
            <p:nvPr/>
          </p:nvSpPr>
          <p:spPr>
            <a:xfrm>
              <a:off x="8183300" y="426150"/>
              <a:ext cx="88869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gas out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1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300"/>
            </a:pPr>
            <a:endParaRPr sz="1100"/>
          </a:p>
        </p:txBody>
      </p:sp>
      <p:pic>
        <p:nvPicPr>
          <p:cNvPr id="253" name="Google Shape;253;p41" descr="A large room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900708"/>
            <a:ext cx="6800056" cy="5100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1" descr="A picture containing indoor, building, sitting, larg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4622" y="996264"/>
            <a:ext cx="2662881" cy="199716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1"/>
          <p:cNvSpPr txBox="1"/>
          <p:nvPr/>
        </p:nvSpPr>
        <p:spPr>
          <a:xfrm>
            <a:off x="1" y="4918994"/>
            <a:ext cx="4009319" cy="8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en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Experimental Hall R5.2</a:t>
            </a:r>
            <a:endParaRPr sz="1100"/>
          </a:p>
          <a:p>
            <a:r>
              <a:rPr lang="en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Cold Radon Emanation Facility</a:t>
            </a:r>
            <a:endParaRPr sz="11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2A8525-44F5-99C1-8A98-F3D21905D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044"/>
          <a:stretch/>
        </p:blipFill>
        <p:spPr>
          <a:xfrm>
            <a:off x="5928031" y="4020725"/>
            <a:ext cx="3137196" cy="26044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6"/>
          <p:cNvSpPr txBox="1">
            <a:spLocks noGrp="1"/>
          </p:cNvSpPr>
          <p:nvPr>
            <p:ph type="title"/>
          </p:nvPr>
        </p:nvSpPr>
        <p:spPr>
          <a:xfrm>
            <a:off x="409764" y="1182410"/>
            <a:ext cx="8354891" cy="6978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b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SzPts val="4100"/>
            </a:pPr>
            <a:r>
              <a:rPr lang="en" sz="4100">
                <a:solidFill>
                  <a:srgbClr val="FFFFFF"/>
                </a:solidFill>
              </a:rPr>
              <a:t>Radon vessel installation</a:t>
            </a:r>
            <a:endParaRPr sz="1100"/>
          </a:p>
        </p:txBody>
      </p:sp>
      <p:pic>
        <p:nvPicPr>
          <p:cNvPr id="289" name="Google Shape;289;p4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95826" y="2677364"/>
            <a:ext cx="3997636" cy="29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0955" y="2677363"/>
            <a:ext cx="3997636" cy="29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1A1D3-BD89-944A-AC97-F5C69BF0D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84" y="-177478"/>
            <a:ext cx="7387313" cy="1012253"/>
          </a:xfrm>
        </p:spPr>
        <p:txBody>
          <a:bodyPr anchor="b">
            <a:normAutofit/>
          </a:bodyPr>
          <a:lstStyle/>
          <a:p>
            <a:r>
              <a:rPr lang="en-GB" sz="4050" dirty="0"/>
              <a:t>Cryogenic Cooldowns</a:t>
            </a:r>
            <a:endParaRPr lang="en-US" sz="40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59A300-2572-D545-8438-7BB6874EB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7"/>
          <a:stretch/>
        </p:blipFill>
        <p:spPr>
          <a:xfrm>
            <a:off x="5098645" y="873430"/>
            <a:ext cx="3894042" cy="2555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4199E7-390A-C141-9BD4-73928D0E0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892" y="3636064"/>
            <a:ext cx="4739216" cy="31808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EB30C2-87B2-B14A-A2EA-6E54AC9A7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913" y="3467654"/>
            <a:ext cx="1857375" cy="86201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B1193E-1AD2-A64C-9069-9D462F00544C}"/>
              </a:ext>
            </a:extLst>
          </p:cNvPr>
          <p:cNvCxnSpPr/>
          <p:nvPr/>
        </p:nvCxnSpPr>
        <p:spPr>
          <a:xfrm>
            <a:off x="4498041" y="1795182"/>
            <a:ext cx="625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EFBEDD-5527-A24A-8F82-92414BF262B1}"/>
              </a:ext>
            </a:extLst>
          </p:cNvPr>
          <p:cNvCxnSpPr>
            <a:cxnSpLocks/>
          </p:cNvCxnSpPr>
          <p:nvPr/>
        </p:nvCxnSpPr>
        <p:spPr>
          <a:xfrm>
            <a:off x="4024032" y="3116356"/>
            <a:ext cx="1251776" cy="481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6BEAE70-8BA1-C023-F295-D9A5938949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6013587"/>
              </p:ext>
            </p:extLst>
          </p:nvPr>
        </p:nvGraphicFramePr>
        <p:xfrm>
          <a:off x="90833" y="766963"/>
          <a:ext cx="4587390" cy="3013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97985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7250"/>
            <a:ext cx="4831150" cy="316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3551" y="1009651"/>
            <a:ext cx="4008051" cy="237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2160" y="3626581"/>
            <a:ext cx="2863423" cy="316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4169877"/>
            <a:ext cx="2390656" cy="167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28081" y="4169877"/>
            <a:ext cx="2305434" cy="167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7F804A-B5E7-AF68-A633-4AF3E21E2AC7}"/>
              </a:ext>
            </a:extLst>
          </p:cNvPr>
          <p:cNvSpPr txBox="1">
            <a:spLocks/>
          </p:cNvSpPr>
          <p:nvPr/>
        </p:nvSpPr>
        <p:spPr>
          <a:xfrm>
            <a:off x="878343" y="-307404"/>
            <a:ext cx="7387313" cy="10122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50" dirty="0"/>
              <a:t>Detector calibration</a:t>
            </a:r>
            <a:endParaRPr lang="en-US" sz="40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16581</TotalTime>
  <Words>625</Words>
  <Application>Microsoft Office PowerPoint</Application>
  <PresentationFormat>On-screen Show (4:3)</PresentationFormat>
  <Paragraphs>129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Symbol</vt:lpstr>
      <vt:lpstr>Office Theme</vt:lpstr>
      <vt:lpstr>1_Office Theme</vt:lpstr>
      <vt:lpstr>Cold Radon Emanation Facility PPD R&amp;D talk 28 Sep 2022</vt:lpstr>
      <vt:lpstr>Cold Radon Emanation Facility</vt:lpstr>
      <vt:lpstr>PowerPoint Presentation</vt:lpstr>
      <vt:lpstr>PowerPoint Presentation</vt:lpstr>
      <vt:lpstr>PowerPoint Presentation</vt:lpstr>
      <vt:lpstr>PowerPoint Presentation</vt:lpstr>
      <vt:lpstr>Radon vessel installation</vt:lpstr>
      <vt:lpstr>Cryogenic Cooldowns</vt:lpstr>
      <vt:lpstr>PowerPoint Presentation</vt:lpstr>
      <vt:lpstr>First Detector Calibration at CREF – May 2022</vt:lpstr>
      <vt:lpstr>Some energy spectra post Rn injection</vt:lpstr>
      <vt:lpstr>Gas trap</vt:lpstr>
      <vt:lpstr>A typical measurement cycle Start with trap at lab temperature, flushed with N2 gas, and at atmospheric pressure</vt:lpstr>
      <vt:lpstr>Gas trapping at T = -50 C</vt:lpstr>
      <vt:lpstr>Cold Radon Emanation Facility TWiki</vt:lpstr>
      <vt:lpstr>PowerPoint Presentation</vt:lpstr>
      <vt:lpstr>PowerPoint Presentation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 der Grinten, Maurits (STFC,RAL,PPD)</dc:creator>
  <cp:lastModifiedBy>Van der Grinten, Maurits (STFC,RAL,PPD)</cp:lastModifiedBy>
  <cp:revision>383</cp:revision>
  <cp:lastPrinted>2016-11-02T10:35:09Z</cp:lastPrinted>
  <dcterms:created xsi:type="dcterms:W3CDTF">2015-03-11T10:49:19Z</dcterms:created>
  <dcterms:modified xsi:type="dcterms:W3CDTF">2022-09-28T09:41:09Z</dcterms:modified>
</cp:coreProperties>
</file>