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17" r:id="rId2"/>
    <p:sldId id="258" r:id="rId3"/>
    <p:sldId id="262" r:id="rId4"/>
    <p:sldId id="264" r:id="rId5"/>
    <p:sldId id="281" r:id="rId6"/>
    <p:sldId id="265" r:id="rId7"/>
    <p:sldId id="266" r:id="rId8"/>
    <p:sldId id="288" r:id="rId9"/>
    <p:sldId id="261" r:id="rId10"/>
    <p:sldId id="273" r:id="rId11"/>
    <p:sldId id="285" r:id="rId12"/>
    <p:sldId id="274" r:id="rId13"/>
    <p:sldId id="286" r:id="rId14"/>
    <p:sldId id="282" r:id="rId15"/>
    <p:sldId id="287" r:id="rId16"/>
    <p:sldId id="293" r:id="rId17"/>
    <p:sldId id="294" r:id="rId18"/>
    <p:sldId id="295" r:id="rId19"/>
    <p:sldId id="318" r:id="rId20"/>
    <p:sldId id="313" r:id="rId21"/>
    <p:sldId id="328" r:id="rId22"/>
    <p:sldId id="330" r:id="rId23"/>
    <p:sldId id="332" r:id="rId24"/>
    <p:sldId id="329" r:id="rId25"/>
    <p:sldId id="270" r:id="rId26"/>
    <p:sldId id="272" r:id="rId27"/>
    <p:sldId id="297" r:id="rId28"/>
    <p:sldId id="268" r:id="rId29"/>
    <p:sldId id="314" r:id="rId30"/>
    <p:sldId id="316" r:id="rId31"/>
    <p:sldId id="319" r:id="rId32"/>
    <p:sldId id="296" r:id="rId33"/>
    <p:sldId id="312" r:id="rId34"/>
    <p:sldId id="277" r:id="rId35"/>
    <p:sldId id="279" r:id="rId36"/>
    <p:sldId id="304" r:id="rId37"/>
    <p:sldId id="305" r:id="rId38"/>
    <p:sldId id="283" r:id="rId39"/>
    <p:sldId id="284" r:id="rId40"/>
    <p:sldId id="300" r:id="rId41"/>
    <p:sldId id="276" r:id="rId42"/>
    <p:sldId id="301" r:id="rId43"/>
    <p:sldId id="302" r:id="rId44"/>
    <p:sldId id="303" r:id="rId45"/>
    <p:sldId id="299" r:id="rId46"/>
    <p:sldId id="306" r:id="rId47"/>
    <p:sldId id="307" r:id="rId48"/>
    <p:sldId id="308" r:id="rId49"/>
    <p:sldId id="309" r:id="rId50"/>
    <p:sldId id="311" r:id="rId51"/>
    <p:sldId id="310" r:id="rId52"/>
    <p:sldId id="320" r:id="rId53"/>
    <p:sldId id="321" r:id="rId54"/>
    <p:sldId id="322" r:id="rId55"/>
    <p:sldId id="324" r:id="rId56"/>
    <p:sldId id="325" r:id="rId57"/>
    <p:sldId id="32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0092CD-4AF4-4A47-B733-C081D26B4655}" v="2" dt="2022-11-21T14:51:37.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15" d="100"/>
          <a:sy n="115" d="100"/>
        </p:scale>
        <p:origin x="1494" y="96"/>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nbridge, Alex (STFC,DL,AST)" userId="ce672081-8234-4921-ae56-190d56fc3d1c" providerId="ADAL" clId="{460092CD-4AF4-4A47-B733-C081D26B4655}"/>
    <pc:docChg chg="modSld modMainMaster">
      <pc:chgData name="Bainbridge, Alex (STFC,DL,AST)" userId="ce672081-8234-4921-ae56-190d56fc3d1c" providerId="ADAL" clId="{460092CD-4AF4-4A47-B733-C081D26B4655}" dt="2022-11-21T15:45:46.967" v="4" actId="20577"/>
      <pc:docMkLst>
        <pc:docMk/>
      </pc:docMkLst>
      <pc:sldChg chg="addSp modSp">
        <pc:chgData name="Bainbridge, Alex (STFC,DL,AST)" userId="ce672081-8234-4921-ae56-190d56fc3d1c" providerId="ADAL" clId="{460092CD-4AF4-4A47-B733-C081D26B4655}" dt="2022-11-21T14:51:37.842" v="1"/>
        <pc:sldMkLst>
          <pc:docMk/>
          <pc:sldMk cId="3256515086" sldId="317"/>
        </pc:sldMkLst>
        <pc:picChg chg="add mod">
          <ac:chgData name="Bainbridge, Alex (STFC,DL,AST)" userId="ce672081-8234-4921-ae56-190d56fc3d1c" providerId="ADAL" clId="{460092CD-4AF4-4A47-B733-C081D26B4655}" dt="2022-11-21T14:51:37.842" v="1"/>
          <ac:picMkLst>
            <pc:docMk/>
            <pc:sldMk cId="3256515086" sldId="317"/>
            <ac:picMk id="4" creationId="{155EE9C9-2D7B-4807-BAED-E275C6CE2945}"/>
          </ac:picMkLst>
        </pc:picChg>
      </pc:sldChg>
      <pc:sldMasterChg chg="delSp modSp mod">
        <pc:chgData name="Bainbridge, Alex (STFC,DL,AST)" userId="ce672081-8234-4921-ae56-190d56fc3d1c" providerId="ADAL" clId="{460092CD-4AF4-4A47-B733-C081D26B4655}" dt="2022-11-21T15:45:46.967" v="4" actId="20577"/>
        <pc:sldMasterMkLst>
          <pc:docMk/>
          <pc:sldMasterMk cId="3038205125" sldId="2147483648"/>
        </pc:sldMasterMkLst>
        <pc:spChg chg="mod">
          <ac:chgData name="Bainbridge, Alex (STFC,DL,AST)" userId="ce672081-8234-4921-ae56-190d56fc3d1c" providerId="ADAL" clId="{460092CD-4AF4-4A47-B733-C081D26B4655}" dt="2022-11-21T15:45:46.967" v="4" actId="20577"/>
          <ac:spMkLst>
            <pc:docMk/>
            <pc:sldMasterMk cId="3038205125" sldId="2147483648"/>
            <ac:spMk id="13" creationId="{00000000-0000-0000-0000-000000000000}"/>
          </ac:spMkLst>
        </pc:spChg>
        <pc:picChg chg="del">
          <ac:chgData name="Bainbridge, Alex (STFC,DL,AST)" userId="ce672081-8234-4921-ae56-190d56fc3d1c" providerId="ADAL" clId="{460092CD-4AF4-4A47-B733-C081D26B4655}" dt="2022-11-21T14:51:34.112" v="0" actId="21"/>
          <ac:picMkLst>
            <pc:docMk/>
            <pc:sldMasterMk cId="3038205125" sldId="2147483648"/>
            <ac:picMk id="10" creationId="{00000000-0000-0000-0000-000000000000}"/>
          </ac:picMkLst>
        </pc:picChg>
      </pc:sldMasterChg>
    </pc:docChg>
  </pc:docChgLst>
  <pc:docChgLst>
    <pc:chgData name="Bainbridge, Alex (STFC,DL,AST)" userId="ce672081-8234-4921-ae56-190d56fc3d1c" providerId="ADAL" clId="{77B39B7D-9982-4597-B893-3F1CF9072F0D}"/>
    <pc:docChg chg="modMainMaster">
      <pc:chgData name="Bainbridge, Alex (STFC,DL,AST)" userId="ce672081-8234-4921-ae56-190d56fc3d1c" providerId="ADAL" clId="{77B39B7D-9982-4597-B893-3F1CF9072F0D}" dt="2021-11-22T11:01:52.884" v="0" actId="20577"/>
      <pc:docMkLst>
        <pc:docMk/>
      </pc:docMkLst>
      <pc:sldMasterChg chg="modSp mod">
        <pc:chgData name="Bainbridge, Alex (STFC,DL,AST)" userId="ce672081-8234-4921-ae56-190d56fc3d1c" providerId="ADAL" clId="{77B39B7D-9982-4597-B893-3F1CF9072F0D}" dt="2021-11-22T11:01:52.884" v="0" actId="20577"/>
        <pc:sldMasterMkLst>
          <pc:docMk/>
          <pc:sldMasterMk cId="3038205125" sldId="2147483648"/>
        </pc:sldMasterMkLst>
        <pc:spChg chg="mod">
          <ac:chgData name="Bainbridge, Alex (STFC,DL,AST)" userId="ce672081-8234-4921-ae56-190d56fc3d1c" providerId="ADAL" clId="{77B39B7D-9982-4597-B893-3F1CF9072F0D}" dt="2021-11-22T11:01:52.884" v="0" actId="20577"/>
          <ac:spMkLst>
            <pc:docMk/>
            <pc:sldMasterMk cId="3038205125" sldId="2147483648"/>
            <ac:spMk id="13" creationId="{00000000-0000-0000-0000-000000000000}"/>
          </ac:spMkLst>
        </pc:sp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Sheet1!$B$1:$B$1586</c:f>
              <c:numCache>
                <c:formatCode>General</c:formatCode>
                <c:ptCount val="1586"/>
                <c:pt idx="0">
                  <c:v>1.7452406437283512E-2</c:v>
                </c:pt>
                <c:pt idx="1">
                  <c:v>3.4899496702500969E-2</c:v>
                </c:pt>
                <c:pt idx="2">
                  <c:v>5.2335956242943828E-2</c:v>
                </c:pt>
                <c:pt idx="3">
                  <c:v>6.9756473744125302E-2</c:v>
                </c:pt>
                <c:pt idx="4">
                  <c:v>8.7155742747658166E-2</c:v>
                </c:pt>
                <c:pt idx="5">
                  <c:v>0.10452846326765346</c:v>
                </c:pt>
                <c:pt idx="6">
                  <c:v>0.12186934340514748</c:v>
                </c:pt>
                <c:pt idx="7">
                  <c:v>0.13917310096006544</c:v>
                </c:pt>
                <c:pt idx="8">
                  <c:v>0.15643446504023087</c:v>
                </c:pt>
                <c:pt idx="9">
                  <c:v>0.17364817766693033</c:v>
                </c:pt>
                <c:pt idx="10">
                  <c:v>0.1908089953765448</c:v>
                </c:pt>
                <c:pt idx="11">
                  <c:v>0.20791169081775931</c:v>
                </c:pt>
                <c:pt idx="12">
                  <c:v>0.22495105434386498</c:v>
                </c:pt>
                <c:pt idx="13">
                  <c:v>0.24192189559966773</c:v>
                </c:pt>
                <c:pt idx="14">
                  <c:v>0.25881904510252074</c:v>
                </c:pt>
                <c:pt idx="15">
                  <c:v>0.27563735581699916</c:v>
                </c:pt>
                <c:pt idx="16">
                  <c:v>0.29237170472273671</c:v>
                </c:pt>
                <c:pt idx="17">
                  <c:v>0.3090169943749474</c:v>
                </c:pt>
                <c:pt idx="18">
                  <c:v>0.3255681544571567</c:v>
                </c:pt>
                <c:pt idx="19">
                  <c:v>0.34202014332566871</c:v>
                </c:pt>
                <c:pt idx="20">
                  <c:v>0.35836794954530027</c:v>
                </c:pt>
                <c:pt idx="21">
                  <c:v>0.37460659341591201</c:v>
                </c:pt>
                <c:pt idx="22">
                  <c:v>0.39073112848927372</c:v>
                </c:pt>
                <c:pt idx="23">
                  <c:v>0.40673664307580015</c:v>
                </c:pt>
                <c:pt idx="24">
                  <c:v>0.42261826174069944</c:v>
                </c:pt>
                <c:pt idx="25">
                  <c:v>0.4383711467890774</c:v>
                </c:pt>
                <c:pt idx="26">
                  <c:v>0.45399049973954675</c:v>
                </c:pt>
                <c:pt idx="27">
                  <c:v>0.46947156278589081</c:v>
                </c:pt>
                <c:pt idx="28">
                  <c:v>0.48480962024633706</c:v>
                </c:pt>
                <c:pt idx="29">
                  <c:v>0.49999999999999994</c:v>
                </c:pt>
                <c:pt idx="30">
                  <c:v>0.51503807491005416</c:v>
                </c:pt>
                <c:pt idx="31">
                  <c:v>0.5299192642332049</c:v>
                </c:pt>
                <c:pt idx="32">
                  <c:v>0.54463903501502697</c:v>
                </c:pt>
                <c:pt idx="33">
                  <c:v>0.55919290347074679</c:v>
                </c:pt>
                <c:pt idx="34">
                  <c:v>0.57357643635104605</c:v>
                </c:pt>
                <c:pt idx="35">
                  <c:v>0.58778525229247314</c:v>
                </c:pt>
                <c:pt idx="36">
                  <c:v>0.60181502315204827</c:v>
                </c:pt>
                <c:pt idx="37">
                  <c:v>0.61566147532565829</c:v>
                </c:pt>
                <c:pt idx="38">
                  <c:v>0.6293203910498375</c:v>
                </c:pt>
                <c:pt idx="39">
                  <c:v>0.64278760968653925</c:v>
                </c:pt>
                <c:pt idx="40">
                  <c:v>0.65605902899050728</c:v>
                </c:pt>
                <c:pt idx="41">
                  <c:v>0.66913060635885824</c:v>
                </c:pt>
                <c:pt idx="42">
                  <c:v>0.68199836006249848</c:v>
                </c:pt>
                <c:pt idx="43">
                  <c:v>0.69465837045899725</c:v>
                </c:pt>
                <c:pt idx="44">
                  <c:v>0.70710678118654746</c:v>
                </c:pt>
                <c:pt idx="45">
                  <c:v>0.71933980033865108</c:v>
                </c:pt>
                <c:pt idx="46">
                  <c:v>0.73135370161917046</c:v>
                </c:pt>
                <c:pt idx="47">
                  <c:v>0.74314482547739413</c:v>
                </c:pt>
                <c:pt idx="48">
                  <c:v>0.7547095802227719</c:v>
                </c:pt>
                <c:pt idx="49">
                  <c:v>0.76604444311897801</c:v>
                </c:pt>
                <c:pt idx="50">
                  <c:v>0.77714596145697079</c:v>
                </c:pt>
                <c:pt idx="51">
                  <c:v>0.7880107536067219</c:v>
                </c:pt>
                <c:pt idx="52">
                  <c:v>0.79863551004729283</c:v>
                </c:pt>
                <c:pt idx="53">
                  <c:v>0.80901699437494745</c:v>
                </c:pt>
                <c:pt idx="54">
                  <c:v>0.8191520442889918</c:v>
                </c:pt>
                <c:pt idx="55">
                  <c:v>0.82903757255504174</c:v>
                </c:pt>
                <c:pt idx="56">
                  <c:v>0.83867056794542394</c:v>
                </c:pt>
                <c:pt idx="57">
                  <c:v>0.84804809615642596</c:v>
                </c:pt>
                <c:pt idx="58">
                  <c:v>0.85716730070211222</c:v>
                </c:pt>
                <c:pt idx="59">
                  <c:v>0.8660254037844386</c:v>
                </c:pt>
                <c:pt idx="60">
                  <c:v>0.87461970713939574</c:v>
                </c:pt>
                <c:pt idx="61">
                  <c:v>0.88294759285892688</c:v>
                </c:pt>
                <c:pt idx="62">
                  <c:v>0.89100652418836779</c:v>
                </c:pt>
                <c:pt idx="63">
                  <c:v>0.89879404629916704</c:v>
                </c:pt>
                <c:pt idx="64">
                  <c:v>0.90630778703664994</c:v>
                </c:pt>
                <c:pt idx="65">
                  <c:v>0.91354545764260087</c:v>
                </c:pt>
                <c:pt idx="66">
                  <c:v>0.92050485345244037</c:v>
                </c:pt>
                <c:pt idx="67">
                  <c:v>0.92718385456678731</c:v>
                </c:pt>
                <c:pt idx="68">
                  <c:v>0.93358042649720174</c:v>
                </c:pt>
                <c:pt idx="69">
                  <c:v>0.93969262078590832</c:v>
                </c:pt>
                <c:pt idx="70">
                  <c:v>0.94551857559931674</c:v>
                </c:pt>
                <c:pt idx="71">
                  <c:v>0.95105651629515353</c:v>
                </c:pt>
                <c:pt idx="72">
                  <c:v>0.95630475596303544</c:v>
                </c:pt>
                <c:pt idx="73">
                  <c:v>0.96126169593831889</c:v>
                </c:pt>
                <c:pt idx="74">
                  <c:v>0.96592582628906831</c:v>
                </c:pt>
                <c:pt idx="75">
                  <c:v>0.97029572627599647</c:v>
                </c:pt>
                <c:pt idx="76">
                  <c:v>0.97437006478523525</c:v>
                </c:pt>
                <c:pt idx="77">
                  <c:v>0.97814760073380569</c:v>
                </c:pt>
                <c:pt idx="78">
                  <c:v>0.98162718344766398</c:v>
                </c:pt>
                <c:pt idx="79">
                  <c:v>0.98480775301220802</c:v>
                </c:pt>
                <c:pt idx="80">
                  <c:v>0.98768834059513777</c:v>
                </c:pt>
                <c:pt idx="81">
                  <c:v>0.99026806874157036</c:v>
                </c:pt>
                <c:pt idx="82">
                  <c:v>0.99254615164132198</c:v>
                </c:pt>
                <c:pt idx="83">
                  <c:v>0.99452189536827329</c:v>
                </c:pt>
                <c:pt idx="84">
                  <c:v>0.99619469809174555</c:v>
                </c:pt>
                <c:pt idx="85">
                  <c:v>0.9975640502598242</c:v>
                </c:pt>
                <c:pt idx="86">
                  <c:v>0.99862953475457383</c:v>
                </c:pt>
                <c:pt idx="87">
                  <c:v>0.99939082701909576</c:v>
                </c:pt>
                <c:pt idx="88">
                  <c:v>0.99984769515639127</c:v>
                </c:pt>
                <c:pt idx="89">
                  <c:v>1</c:v>
                </c:pt>
                <c:pt idx="90">
                  <c:v>0.99984769515639127</c:v>
                </c:pt>
                <c:pt idx="91">
                  <c:v>0.99939082701909576</c:v>
                </c:pt>
                <c:pt idx="92">
                  <c:v>0.99862953475457383</c:v>
                </c:pt>
                <c:pt idx="93">
                  <c:v>0.9975640502598242</c:v>
                </c:pt>
                <c:pt idx="94">
                  <c:v>0.99619469809174555</c:v>
                </c:pt>
                <c:pt idx="95">
                  <c:v>0.9945218953682734</c:v>
                </c:pt>
                <c:pt idx="96">
                  <c:v>0.99254615164132209</c:v>
                </c:pt>
                <c:pt idx="97">
                  <c:v>0.99026806874157036</c:v>
                </c:pt>
                <c:pt idx="98">
                  <c:v>0.98768834059513766</c:v>
                </c:pt>
                <c:pt idx="99">
                  <c:v>0.98480775301220802</c:v>
                </c:pt>
                <c:pt idx="100">
                  <c:v>0.98162718344766398</c:v>
                </c:pt>
                <c:pt idx="101">
                  <c:v>0.97814760073380569</c:v>
                </c:pt>
                <c:pt idx="102">
                  <c:v>0.97437006478523525</c:v>
                </c:pt>
                <c:pt idx="103">
                  <c:v>0.97029572627599647</c:v>
                </c:pt>
                <c:pt idx="104">
                  <c:v>0.96592582628906831</c:v>
                </c:pt>
                <c:pt idx="105">
                  <c:v>0.96126169593831889</c:v>
                </c:pt>
                <c:pt idx="106">
                  <c:v>0.95630475596303555</c:v>
                </c:pt>
                <c:pt idx="107">
                  <c:v>0.95105651629515364</c:v>
                </c:pt>
                <c:pt idx="108">
                  <c:v>0.94551857559931685</c:v>
                </c:pt>
                <c:pt idx="109">
                  <c:v>0.93969262078590843</c:v>
                </c:pt>
                <c:pt idx="110">
                  <c:v>0.93358042649720174</c:v>
                </c:pt>
                <c:pt idx="111">
                  <c:v>0.92718385456678742</c:v>
                </c:pt>
                <c:pt idx="112">
                  <c:v>0.92050485345244037</c:v>
                </c:pt>
                <c:pt idx="113">
                  <c:v>0.91354545764260098</c:v>
                </c:pt>
                <c:pt idx="114">
                  <c:v>0.90630778703665005</c:v>
                </c:pt>
                <c:pt idx="115">
                  <c:v>0.89879404629916693</c:v>
                </c:pt>
                <c:pt idx="116">
                  <c:v>0.8910065241883679</c:v>
                </c:pt>
                <c:pt idx="117">
                  <c:v>0.8829475928589271</c:v>
                </c:pt>
                <c:pt idx="118">
                  <c:v>0.87461970713939585</c:v>
                </c:pt>
                <c:pt idx="119">
                  <c:v>0.86602540378443871</c:v>
                </c:pt>
                <c:pt idx="120">
                  <c:v>0.85716730070211233</c:v>
                </c:pt>
                <c:pt idx="121">
                  <c:v>0.84804809615642607</c:v>
                </c:pt>
                <c:pt idx="122">
                  <c:v>0.83867056794542394</c:v>
                </c:pt>
                <c:pt idx="123">
                  <c:v>0.82903757255504174</c:v>
                </c:pt>
                <c:pt idx="124">
                  <c:v>0.81915204428899202</c:v>
                </c:pt>
                <c:pt idx="125">
                  <c:v>0.80901699437494745</c:v>
                </c:pt>
                <c:pt idx="126">
                  <c:v>0.79863551004729272</c:v>
                </c:pt>
                <c:pt idx="127">
                  <c:v>0.78801075360672201</c:v>
                </c:pt>
                <c:pt idx="128">
                  <c:v>0.77714596145697101</c:v>
                </c:pt>
                <c:pt idx="129">
                  <c:v>0.76604444311897801</c:v>
                </c:pt>
                <c:pt idx="130">
                  <c:v>0.75470958022277213</c:v>
                </c:pt>
                <c:pt idx="131">
                  <c:v>0.74314482547739447</c:v>
                </c:pt>
                <c:pt idx="132">
                  <c:v>0.73135370161917057</c:v>
                </c:pt>
                <c:pt idx="133">
                  <c:v>0.71933980033865108</c:v>
                </c:pt>
                <c:pt idx="134">
                  <c:v>0.70710678118654757</c:v>
                </c:pt>
                <c:pt idx="135">
                  <c:v>0.69465837045899748</c:v>
                </c:pt>
                <c:pt idx="136">
                  <c:v>0.68199836006249859</c:v>
                </c:pt>
                <c:pt idx="137">
                  <c:v>0.66913060635885802</c:v>
                </c:pt>
                <c:pt idx="138">
                  <c:v>0.65605902899050728</c:v>
                </c:pt>
                <c:pt idx="139">
                  <c:v>0.64278760968653947</c:v>
                </c:pt>
                <c:pt idx="140">
                  <c:v>0.62932039104983739</c:v>
                </c:pt>
                <c:pt idx="141">
                  <c:v>0.6156614753256584</c:v>
                </c:pt>
                <c:pt idx="142">
                  <c:v>0.6018150231520486</c:v>
                </c:pt>
                <c:pt idx="143">
                  <c:v>0.58778525229247325</c:v>
                </c:pt>
                <c:pt idx="144">
                  <c:v>0.57357643635104594</c:v>
                </c:pt>
                <c:pt idx="145">
                  <c:v>0.5591929034707469</c:v>
                </c:pt>
                <c:pt idx="146">
                  <c:v>0.54463903501502731</c:v>
                </c:pt>
                <c:pt idx="147">
                  <c:v>0.5299192642332049</c:v>
                </c:pt>
                <c:pt idx="148">
                  <c:v>0.51503807491005438</c:v>
                </c:pt>
                <c:pt idx="149">
                  <c:v>0.49999999999999994</c:v>
                </c:pt>
                <c:pt idx="150">
                  <c:v>0.48480962024633717</c:v>
                </c:pt>
                <c:pt idx="151">
                  <c:v>0.46947156278589069</c:v>
                </c:pt>
                <c:pt idx="152">
                  <c:v>0.45399049973954686</c:v>
                </c:pt>
                <c:pt idx="153">
                  <c:v>0.43837114678907768</c:v>
                </c:pt>
                <c:pt idx="154">
                  <c:v>0.4226182617406995</c:v>
                </c:pt>
                <c:pt idx="155">
                  <c:v>0.40673664307580004</c:v>
                </c:pt>
                <c:pt idx="156">
                  <c:v>0.39073112848927377</c:v>
                </c:pt>
                <c:pt idx="157">
                  <c:v>0.37460659341591224</c:v>
                </c:pt>
                <c:pt idx="158">
                  <c:v>0.35836794954530066</c:v>
                </c:pt>
                <c:pt idx="159">
                  <c:v>0.34202014332566888</c:v>
                </c:pt>
                <c:pt idx="160">
                  <c:v>0.32556815445715659</c:v>
                </c:pt>
                <c:pt idx="161">
                  <c:v>0.30901699437494751</c:v>
                </c:pt>
                <c:pt idx="162">
                  <c:v>0.29237170472273705</c:v>
                </c:pt>
                <c:pt idx="163">
                  <c:v>0.27563735581699922</c:v>
                </c:pt>
                <c:pt idx="164">
                  <c:v>0.25881904510252102</c:v>
                </c:pt>
                <c:pt idx="165">
                  <c:v>0.24192189559966773</c:v>
                </c:pt>
                <c:pt idx="166">
                  <c:v>0.2249510543438652</c:v>
                </c:pt>
                <c:pt idx="167">
                  <c:v>0.20791169081775931</c:v>
                </c:pt>
                <c:pt idx="168">
                  <c:v>0.19080899537654497</c:v>
                </c:pt>
                <c:pt idx="169">
                  <c:v>0.17364817766693069</c:v>
                </c:pt>
                <c:pt idx="170">
                  <c:v>0.15643446504023098</c:v>
                </c:pt>
                <c:pt idx="171">
                  <c:v>0.13917310096006533</c:v>
                </c:pt>
                <c:pt idx="172">
                  <c:v>0.12186934340514755</c:v>
                </c:pt>
                <c:pt idx="173">
                  <c:v>0.10452846326765373</c:v>
                </c:pt>
                <c:pt idx="174">
                  <c:v>8.7155742747658194E-2</c:v>
                </c:pt>
                <c:pt idx="175">
                  <c:v>6.9756473744125524E-2</c:v>
                </c:pt>
                <c:pt idx="176">
                  <c:v>5.2335956242944251E-2</c:v>
                </c:pt>
                <c:pt idx="177">
                  <c:v>3.4899496702501143E-2</c:v>
                </c:pt>
                <c:pt idx="178">
                  <c:v>1.7452406437283439E-2</c:v>
                </c:pt>
                <c:pt idx="179">
                  <c:v>1.22514845490862E-16</c:v>
                </c:pt>
                <c:pt idx="180">
                  <c:v>-1.7452406437283192E-2</c:v>
                </c:pt>
                <c:pt idx="181">
                  <c:v>-3.48994967025009E-2</c:v>
                </c:pt>
                <c:pt idx="182">
                  <c:v>-5.2335956242943557E-2</c:v>
                </c:pt>
                <c:pt idx="183">
                  <c:v>-6.9756473744124831E-2</c:v>
                </c:pt>
                <c:pt idx="184">
                  <c:v>-8.7155742747657944E-2</c:v>
                </c:pt>
                <c:pt idx="185">
                  <c:v>-0.1045284632676535</c:v>
                </c:pt>
                <c:pt idx="186">
                  <c:v>-0.12186934340514774</c:v>
                </c:pt>
                <c:pt idx="187">
                  <c:v>-0.13917310096006552</c:v>
                </c:pt>
                <c:pt idx="188">
                  <c:v>-0.15643446504023073</c:v>
                </c:pt>
                <c:pt idx="189">
                  <c:v>-0.17364817766693047</c:v>
                </c:pt>
                <c:pt idx="190">
                  <c:v>-0.19080899537654472</c:v>
                </c:pt>
                <c:pt idx="191">
                  <c:v>-0.20791169081775907</c:v>
                </c:pt>
                <c:pt idx="192">
                  <c:v>-0.22495105434386498</c:v>
                </c:pt>
                <c:pt idx="193">
                  <c:v>-0.24192189559966751</c:v>
                </c:pt>
                <c:pt idx="194">
                  <c:v>-0.25881904510252035</c:v>
                </c:pt>
                <c:pt idx="195">
                  <c:v>-0.27563735581699861</c:v>
                </c:pt>
                <c:pt idx="196">
                  <c:v>-0.29237170472273677</c:v>
                </c:pt>
                <c:pt idx="197">
                  <c:v>-0.30901699437494773</c:v>
                </c:pt>
                <c:pt idx="198">
                  <c:v>-0.32556815445715676</c:v>
                </c:pt>
                <c:pt idx="199">
                  <c:v>-0.34202014332566866</c:v>
                </c:pt>
                <c:pt idx="200">
                  <c:v>-0.35836794954530043</c:v>
                </c:pt>
                <c:pt idx="201">
                  <c:v>-0.37460659341591201</c:v>
                </c:pt>
                <c:pt idx="202">
                  <c:v>-0.39073112848927355</c:v>
                </c:pt>
                <c:pt idx="203">
                  <c:v>-0.40673664307579982</c:v>
                </c:pt>
                <c:pt idx="204">
                  <c:v>-0.42261826174069927</c:v>
                </c:pt>
                <c:pt idx="205">
                  <c:v>-0.43837114678907707</c:v>
                </c:pt>
                <c:pt idx="206">
                  <c:v>-0.45399049973954625</c:v>
                </c:pt>
                <c:pt idx="207">
                  <c:v>-0.46947156278589047</c:v>
                </c:pt>
                <c:pt idx="208">
                  <c:v>-0.48480962024633734</c:v>
                </c:pt>
                <c:pt idx="209">
                  <c:v>-0.50000000000000011</c:v>
                </c:pt>
                <c:pt idx="210">
                  <c:v>-0.51503807491005416</c:v>
                </c:pt>
                <c:pt idx="211">
                  <c:v>-0.52991926423320479</c:v>
                </c:pt>
                <c:pt idx="212">
                  <c:v>-0.54463903501502708</c:v>
                </c:pt>
                <c:pt idx="213">
                  <c:v>-0.55919290347074668</c:v>
                </c:pt>
                <c:pt idx="214">
                  <c:v>-0.57357643635104583</c:v>
                </c:pt>
                <c:pt idx="215">
                  <c:v>-0.58778525229247303</c:v>
                </c:pt>
                <c:pt idx="216">
                  <c:v>-0.60181502315204805</c:v>
                </c:pt>
                <c:pt idx="217">
                  <c:v>-0.61566147532565785</c:v>
                </c:pt>
                <c:pt idx="218">
                  <c:v>-0.62932039104983717</c:v>
                </c:pt>
                <c:pt idx="219">
                  <c:v>-0.64278760968653925</c:v>
                </c:pt>
                <c:pt idx="220">
                  <c:v>-0.65605902899050739</c:v>
                </c:pt>
                <c:pt idx="221">
                  <c:v>-0.66913060635885824</c:v>
                </c:pt>
                <c:pt idx="222">
                  <c:v>-0.68199836006249837</c:v>
                </c:pt>
                <c:pt idx="223">
                  <c:v>-0.69465837045899737</c:v>
                </c:pt>
                <c:pt idx="224">
                  <c:v>-0.70710678118654746</c:v>
                </c:pt>
                <c:pt idx="225">
                  <c:v>-0.71933980033865086</c:v>
                </c:pt>
                <c:pt idx="226">
                  <c:v>-0.73135370161917046</c:v>
                </c:pt>
                <c:pt idx="227">
                  <c:v>-0.74314482547739402</c:v>
                </c:pt>
                <c:pt idx="228">
                  <c:v>-0.75470958022277168</c:v>
                </c:pt>
                <c:pt idx="229">
                  <c:v>-0.7660444431189779</c:v>
                </c:pt>
                <c:pt idx="230">
                  <c:v>-0.77714596145697112</c:v>
                </c:pt>
                <c:pt idx="231">
                  <c:v>-0.78801075360672213</c:v>
                </c:pt>
                <c:pt idx="232">
                  <c:v>-0.79863551004729283</c:v>
                </c:pt>
                <c:pt idx="233">
                  <c:v>-0.80901699437494734</c:v>
                </c:pt>
                <c:pt idx="234">
                  <c:v>-0.81915204428899158</c:v>
                </c:pt>
                <c:pt idx="235">
                  <c:v>-0.8290375725550414</c:v>
                </c:pt>
                <c:pt idx="236">
                  <c:v>-0.83867056794542405</c:v>
                </c:pt>
                <c:pt idx="237">
                  <c:v>-0.84804809615642596</c:v>
                </c:pt>
                <c:pt idx="238">
                  <c:v>-0.85716730070211211</c:v>
                </c:pt>
                <c:pt idx="239">
                  <c:v>-0.86602540378443837</c:v>
                </c:pt>
                <c:pt idx="240">
                  <c:v>-0.87461970713939552</c:v>
                </c:pt>
                <c:pt idx="241">
                  <c:v>-0.88294759285892699</c:v>
                </c:pt>
                <c:pt idx="242">
                  <c:v>-0.89100652418836779</c:v>
                </c:pt>
                <c:pt idx="243">
                  <c:v>-0.89879404629916682</c:v>
                </c:pt>
                <c:pt idx="244">
                  <c:v>-0.90630778703665005</c:v>
                </c:pt>
                <c:pt idx="245">
                  <c:v>-0.91354545764260098</c:v>
                </c:pt>
                <c:pt idx="246">
                  <c:v>-0.92050485345244026</c:v>
                </c:pt>
                <c:pt idx="247">
                  <c:v>-0.92718385456678731</c:v>
                </c:pt>
                <c:pt idx="248">
                  <c:v>-0.93358042649720163</c:v>
                </c:pt>
                <c:pt idx="249">
                  <c:v>-0.93969262078590821</c:v>
                </c:pt>
                <c:pt idx="250">
                  <c:v>-0.94551857559931685</c:v>
                </c:pt>
                <c:pt idx="251">
                  <c:v>-0.95105651629515353</c:v>
                </c:pt>
                <c:pt idx="252">
                  <c:v>-0.95630475596303532</c:v>
                </c:pt>
                <c:pt idx="253">
                  <c:v>-0.96126169593831901</c:v>
                </c:pt>
                <c:pt idx="254">
                  <c:v>-0.96592582628906831</c:v>
                </c:pt>
                <c:pt idx="255">
                  <c:v>-0.97029572627599647</c:v>
                </c:pt>
                <c:pt idx="256">
                  <c:v>-0.97437006478523513</c:v>
                </c:pt>
                <c:pt idx="257">
                  <c:v>-0.97814760073380558</c:v>
                </c:pt>
                <c:pt idx="258">
                  <c:v>-0.98162718344766398</c:v>
                </c:pt>
                <c:pt idx="259">
                  <c:v>-0.98480775301220802</c:v>
                </c:pt>
                <c:pt idx="260">
                  <c:v>-0.98768834059513766</c:v>
                </c:pt>
                <c:pt idx="261">
                  <c:v>-0.99026806874157025</c:v>
                </c:pt>
                <c:pt idx="262">
                  <c:v>-0.99254615164132198</c:v>
                </c:pt>
                <c:pt idx="263">
                  <c:v>-0.99452189536827329</c:v>
                </c:pt>
                <c:pt idx="264">
                  <c:v>-0.99619469809174555</c:v>
                </c:pt>
                <c:pt idx="265">
                  <c:v>-0.9975640502598242</c:v>
                </c:pt>
                <c:pt idx="266">
                  <c:v>-0.99862953475457394</c:v>
                </c:pt>
                <c:pt idx="267">
                  <c:v>-0.99939082701909576</c:v>
                </c:pt>
                <c:pt idx="268">
                  <c:v>-0.99984769515639127</c:v>
                </c:pt>
                <c:pt idx="269">
                  <c:v>-1</c:v>
                </c:pt>
                <c:pt idx="270">
                  <c:v>-0.99984769515639127</c:v>
                </c:pt>
                <c:pt idx="271">
                  <c:v>-0.99939082701909576</c:v>
                </c:pt>
                <c:pt idx="272">
                  <c:v>-0.99862953475457394</c:v>
                </c:pt>
                <c:pt idx="273">
                  <c:v>-0.99756405025982431</c:v>
                </c:pt>
                <c:pt idx="274">
                  <c:v>-0.99619469809174555</c:v>
                </c:pt>
                <c:pt idx="275">
                  <c:v>-0.99452189536827329</c:v>
                </c:pt>
                <c:pt idx="276">
                  <c:v>-0.99254615164132198</c:v>
                </c:pt>
                <c:pt idx="277">
                  <c:v>-0.99026806874157036</c:v>
                </c:pt>
                <c:pt idx="278">
                  <c:v>-0.98768834059513777</c:v>
                </c:pt>
                <c:pt idx="279">
                  <c:v>-0.98480775301220813</c:v>
                </c:pt>
                <c:pt idx="280">
                  <c:v>-0.98162718344766409</c:v>
                </c:pt>
                <c:pt idx="281">
                  <c:v>-0.97814760073380558</c:v>
                </c:pt>
                <c:pt idx="282">
                  <c:v>-0.97437006478523525</c:v>
                </c:pt>
                <c:pt idx="283">
                  <c:v>-0.97029572627599658</c:v>
                </c:pt>
                <c:pt idx="284">
                  <c:v>-0.96592582628906842</c:v>
                </c:pt>
                <c:pt idx="285">
                  <c:v>-0.96126169593831901</c:v>
                </c:pt>
                <c:pt idx="286">
                  <c:v>-0.95630475596303544</c:v>
                </c:pt>
                <c:pt idx="287">
                  <c:v>-0.95105651629515364</c:v>
                </c:pt>
                <c:pt idx="288">
                  <c:v>-0.94551857559931696</c:v>
                </c:pt>
                <c:pt idx="289">
                  <c:v>-0.93969262078590832</c:v>
                </c:pt>
                <c:pt idx="290">
                  <c:v>-0.93358042649720174</c:v>
                </c:pt>
                <c:pt idx="291">
                  <c:v>-0.92718385456678742</c:v>
                </c:pt>
                <c:pt idx="292">
                  <c:v>-0.92050485345244049</c:v>
                </c:pt>
                <c:pt idx="293">
                  <c:v>-0.91354545764260109</c:v>
                </c:pt>
                <c:pt idx="294">
                  <c:v>-0.90630778703665027</c:v>
                </c:pt>
                <c:pt idx="295">
                  <c:v>-0.89879404629916704</c:v>
                </c:pt>
                <c:pt idx="296">
                  <c:v>-0.8910065241883679</c:v>
                </c:pt>
                <c:pt idx="297">
                  <c:v>-0.8829475928589271</c:v>
                </c:pt>
                <c:pt idx="298">
                  <c:v>-0.87461970713939563</c:v>
                </c:pt>
                <c:pt idx="299">
                  <c:v>-0.8660254037844386</c:v>
                </c:pt>
                <c:pt idx="300">
                  <c:v>-0.85716730070211233</c:v>
                </c:pt>
                <c:pt idx="301">
                  <c:v>-0.84804809615642618</c:v>
                </c:pt>
                <c:pt idx="302">
                  <c:v>-0.83867056794542427</c:v>
                </c:pt>
                <c:pt idx="303">
                  <c:v>-0.82903757255504162</c:v>
                </c:pt>
                <c:pt idx="304">
                  <c:v>-0.8191520442889918</c:v>
                </c:pt>
                <c:pt idx="305">
                  <c:v>-0.80901699437494756</c:v>
                </c:pt>
                <c:pt idx="306">
                  <c:v>-0.79863551004729305</c:v>
                </c:pt>
                <c:pt idx="307">
                  <c:v>-0.78801075360672235</c:v>
                </c:pt>
                <c:pt idx="308">
                  <c:v>-0.77714596145697135</c:v>
                </c:pt>
                <c:pt idx="309">
                  <c:v>-0.76604444311897812</c:v>
                </c:pt>
                <c:pt idx="310">
                  <c:v>-0.75470958022277224</c:v>
                </c:pt>
                <c:pt idx="311">
                  <c:v>-0.74314482547739402</c:v>
                </c:pt>
                <c:pt idx="312">
                  <c:v>-0.73135370161917035</c:v>
                </c:pt>
                <c:pt idx="313">
                  <c:v>-0.71933980033865119</c:v>
                </c:pt>
                <c:pt idx="314">
                  <c:v>-0.70710678118654768</c:v>
                </c:pt>
                <c:pt idx="315">
                  <c:v>-0.69465837045899759</c:v>
                </c:pt>
                <c:pt idx="316">
                  <c:v>-0.68199836006249892</c:v>
                </c:pt>
                <c:pt idx="317">
                  <c:v>-0.66913060635885879</c:v>
                </c:pt>
                <c:pt idx="318">
                  <c:v>-0.65605902899050739</c:v>
                </c:pt>
                <c:pt idx="319">
                  <c:v>-0.64278760968653958</c:v>
                </c:pt>
                <c:pt idx="320">
                  <c:v>-0.62932039104983717</c:v>
                </c:pt>
                <c:pt idx="321">
                  <c:v>-0.61566147532565818</c:v>
                </c:pt>
                <c:pt idx="322">
                  <c:v>-0.60181502315204827</c:v>
                </c:pt>
                <c:pt idx="323">
                  <c:v>-0.58778525229247336</c:v>
                </c:pt>
                <c:pt idx="324">
                  <c:v>-0.57357643635104649</c:v>
                </c:pt>
                <c:pt idx="325">
                  <c:v>-0.55919290347074735</c:v>
                </c:pt>
                <c:pt idx="326">
                  <c:v>-0.54463903501502697</c:v>
                </c:pt>
                <c:pt idx="327">
                  <c:v>-0.52991926423320501</c:v>
                </c:pt>
                <c:pt idx="328">
                  <c:v>-0.51503807491005449</c:v>
                </c:pt>
                <c:pt idx="329">
                  <c:v>-0.50000000000000044</c:v>
                </c:pt>
                <c:pt idx="330">
                  <c:v>-0.48480962024633767</c:v>
                </c:pt>
                <c:pt idx="331">
                  <c:v>-0.46947156278589081</c:v>
                </c:pt>
                <c:pt idx="332">
                  <c:v>-0.45399049973954697</c:v>
                </c:pt>
                <c:pt idx="333">
                  <c:v>-0.43837114678907779</c:v>
                </c:pt>
                <c:pt idx="334">
                  <c:v>-0.42261826174069922</c:v>
                </c:pt>
                <c:pt idx="335">
                  <c:v>-0.40673664307580015</c:v>
                </c:pt>
                <c:pt idx="336">
                  <c:v>-0.39073112848927388</c:v>
                </c:pt>
                <c:pt idx="337">
                  <c:v>-0.37460659341591235</c:v>
                </c:pt>
                <c:pt idx="338">
                  <c:v>-0.35836794954530077</c:v>
                </c:pt>
                <c:pt idx="339">
                  <c:v>-0.34202014332566943</c:v>
                </c:pt>
                <c:pt idx="340">
                  <c:v>-0.3255681544571567</c:v>
                </c:pt>
                <c:pt idx="341">
                  <c:v>-0.30901699437494762</c:v>
                </c:pt>
                <c:pt idx="342">
                  <c:v>-0.29237170472273716</c:v>
                </c:pt>
                <c:pt idx="343">
                  <c:v>-0.27563735581699894</c:v>
                </c:pt>
                <c:pt idx="344">
                  <c:v>-0.25881904510252068</c:v>
                </c:pt>
                <c:pt idx="345">
                  <c:v>-0.24192189559966787</c:v>
                </c:pt>
                <c:pt idx="346">
                  <c:v>-0.22495105434386534</c:v>
                </c:pt>
                <c:pt idx="347">
                  <c:v>-0.20791169081775987</c:v>
                </c:pt>
                <c:pt idx="348">
                  <c:v>-0.19080899537654467</c:v>
                </c:pt>
                <c:pt idx="349">
                  <c:v>-0.17364817766693039</c:v>
                </c:pt>
                <c:pt idx="350">
                  <c:v>-0.15643446504023112</c:v>
                </c:pt>
                <c:pt idx="351">
                  <c:v>-0.13917310096006588</c:v>
                </c:pt>
                <c:pt idx="352">
                  <c:v>-0.12186934340514811</c:v>
                </c:pt>
                <c:pt idx="353">
                  <c:v>-0.1045284632676543</c:v>
                </c:pt>
                <c:pt idx="354">
                  <c:v>-8.7155742747658319E-2</c:v>
                </c:pt>
                <c:pt idx="355">
                  <c:v>-6.9756473744125636E-2</c:v>
                </c:pt>
                <c:pt idx="356">
                  <c:v>-5.2335956242943481E-2</c:v>
                </c:pt>
                <c:pt idx="357">
                  <c:v>-3.4899496702500823E-2</c:v>
                </c:pt>
                <c:pt idx="358">
                  <c:v>-1.745240643728356E-2</c:v>
                </c:pt>
                <c:pt idx="359">
                  <c:v>-2.45029690981724E-16</c:v>
                </c:pt>
                <c:pt idx="360">
                  <c:v>1.7452406437283071E-2</c:v>
                </c:pt>
                <c:pt idx="361">
                  <c:v>3.4899496702500331E-2</c:v>
                </c:pt>
                <c:pt idx="362">
                  <c:v>5.2335956242942995E-2</c:v>
                </c:pt>
                <c:pt idx="363">
                  <c:v>6.975647374412515E-2</c:v>
                </c:pt>
                <c:pt idx="364">
                  <c:v>8.7155742747657833E-2</c:v>
                </c:pt>
                <c:pt idx="365">
                  <c:v>0.10452846326765293</c:v>
                </c:pt>
                <c:pt idx="366">
                  <c:v>0.12186934340514674</c:v>
                </c:pt>
                <c:pt idx="367">
                  <c:v>0.13917310096006452</c:v>
                </c:pt>
                <c:pt idx="368">
                  <c:v>0.15643446504022973</c:v>
                </c:pt>
                <c:pt idx="369">
                  <c:v>0.17364817766692991</c:v>
                </c:pt>
                <c:pt idx="370">
                  <c:v>0.19080899537654417</c:v>
                </c:pt>
                <c:pt idx="371">
                  <c:v>0.20791169081775937</c:v>
                </c:pt>
                <c:pt idx="372">
                  <c:v>0.22495105434386573</c:v>
                </c:pt>
                <c:pt idx="373">
                  <c:v>0.24192189559966823</c:v>
                </c:pt>
                <c:pt idx="374">
                  <c:v>0.25881904510252107</c:v>
                </c:pt>
                <c:pt idx="375">
                  <c:v>0.27563735581699933</c:v>
                </c:pt>
                <c:pt idx="376">
                  <c:v>0.29237170472273666</c:v>
                </c:pt>
                <c:pt idx="377">
                  <c:v>0.30901699437494717</c:v>
                </c:pt>
                <c:pt idx="378">
                  <c:v>0.32556815445715626</c:v>
                </c:pt>
                <c:pt idx="379">
                  <c:v>0.34202014332566893</c:v>
                </c:pt>
                <c:pt idx="380">
                  <c:v>0.35836794954530032</c:v>
                </c:pt>
                <c:pt idx="381">
                  <c:v>0.3746065934159119</c:v>
                </c:pt>
                <c:pt idx="382">
                  <c:v>0.39073112848927344</c:v>
                </c:pt>
                <c:pt idx="383">
                  <c:v>0.40673664307579971</c:v>
                </c:pt>
                <c:pt idx="384">
                  <c:v>0.42261826174069878</c:v>
                </c:pt>
                <c:pt idx="385">
                  <c:v>0.43837114678907735</c:v>
                </c:pt>
                <c:pt idx="386">
                  <c:v>0.45399049973954658</c:v>
                </c:pt>
                <c:pt idx="387">
                  <c:v>0.46947156278589036</c:v>
                </c:pt>
                <c:pt idx="388">
                  <c:v>0.48480962024633645</c:v>
                </c:pt>
                <c:pt idx="389">
                  <c:v>0.49999999999999928</c:v>
                </c:pt>
                <c:pt idx="390">
                  <c:v>0.51503807491005327</c:v>
                </c:pt>
                <c:pt idx="391">
                  <c:v>0.5299192642332039</c:v>
                </c:pt>
                <c:pt idx="392">
                  <c:v>0.54463903501502664</c:v>
                </c:pt>
                <c:pt idx="393">
                  <c:v>0.5591929034707469</c:v>
                </c:pt>
                <c:pt idx="394">
                  <c:v>0.57357643635104605</c:v>
                </c:pt>
                <c:pt idx="395">
                  <c:v>0.58778525229247358</c:v>
                </c:pt>
                <c:pt idx="396">
                  <c:v>0.6018150231520486</c:v>
                </c:pt>
                <c:pt idx="397">
                  <c:v>0.6156614753256584</c:v>
                </c:pt>
                <c:pt idx="398">
                  <c:v>0.6293203910498375</c:v>
                </c:pt>
                <c:pt idx="399">
                  <c:v>0.64278760968653914</c:v>
                </c:pt>
                <c:pt idx="400">
                  <c:v>0.65605902899050705</c:v>
                </c:pt>
                <c:pt idx="401">
                  <c:v>0.66913060635885846</c:v>
                </c:pt>
                <c:pt idx="402">
                  <c:v>0.68199836006249859</c:v>
                </c:pt>
                <c:pt idx="403">
                  <c:v>0.69465837045899725</c:v>
                </c:pt>
                <c:pt idx="404">
                  <c:v>0.70710678118654735</c:v>
                </c:pt>
                <c:pt idx="405">
                  <c:v>0.71933980033865086</c:v>
                </c:pt>
                <c:pt idx="406">
                  <c:v>0.73135370161917002</c:v>
                </c:pt>
                <c:pt idx="407">
                  <c:v>0.74314482547739369</c:v>
                </c:pt>
                <c:pt idx="408">
                  <c:v>0.7547095802227719</c:v>
                </c:pt>
                <c:pt idx="409">
                  <c:v>0.76604444311897779</c:v>
                </c:pt>
                <c:pt idx="410">
                  <c:v>0.77714596145697057</c:v>
                </c:pt>
                <c:pt idx="411">
                  <c:v>0.78801075360672146</c:v>
                </c:pt>
                <c:pt idx="412">
                  <c:v>0.79863551004729227</c:v>
                </c:pt>
                <c:pt idx="413">
                  <c:v>0.80901699437494679</c:v>
                </c:pt>
                <c:pt idx="414">
                  <c:v>0.81915204428899147</c:v>
                </c:pt>
                <c:pt idx="415">
                  <c:v>0.82903757255504129</c:v>
                </c:pt>
                <c:pt idx="416">
                  <c:v>0.83867056794542405</c:v>
                </c:pt>
                <c:pt idx="417">
                  <c:v>0.84804809615642629</c:v>
                </c:pt>
                <c:pt idx="418">
                  <c:v>0.85716730070211256</c:v>
                </c:pt>
                <c:pt idx="419">
                  <c:v>0.86602540378443882</c:v>
                </c:pt>
                <c:pt idx="420">
                  <c:v>0.87461970713939585</c:v>
                </c:pt>
                <c:pt idx="421">
                  <c:v>0.88294759285892688</c:v>
                </c:pt>
                <c:pt idx="422">
                  <c:v>0.89100652418836768</c:v>
                </c:pt>
                <c:pt idx="423">
                  <c:v>0.89879404629916682</c:v>
                </c:pt>
                <c:pt idx="424">
                  <c:v>0.90630778703665005</c:v>
                </c:pt>
                <c:pt idx="425">
                  <c:v>0.91354545764260087</c:v>
                </c:pt>
                <c:pt idx="426">
                  <c:v>0.92050485345244026</c:v>
                </c:pt>
                <c:pt idx="427">
                  <c:v>0.9271838545667872</c:v>
                </c:pt>
                <c:pt idx="428">
                  <c:v>0.93358042649720152</c:v>
                </c:pt>
                <c:pt idx="429">
                  <c:v>0.93969262078590809</c:v>
                </c:pt>
                <c:pt idx="430">
                  <c:v>0.94551857559931674</c:v>
                </c:pt>
                <c:pt idx="431">
                  <c:v>0.95105651629515353</c:v>
                </c:pt>
                <c:pt idx="432">
                  <c:v>0.95630475596303532</c:v>
                </c:pt>
                <c:pt idx="433">
                  <c:v>0.96126169593831867</c:v>
                </c:pt>
                <c:pt idx="434">
                  <c:v>0.96592582628906809</c:v>
                </c:pt>
                <c:pt idx="435">
                  <c:v>0.97029572627599625</c:v>
                </c:pt>
                <c:pt idx="436">
                  <c:v>0.97437006478523491</c:v>
                </c:pt>
                <c:pt idx="437">
                  <c:v>0.97814760073380547</c:v>
                </c:pt>
                <c:pt idx="438">
                  <c:v>0.98162718344766398</c:v>
                </c:pt>
                <c:pt idx="439">
                  <c:v>0.98480775301220802</c:v>
                </c:pt>
                <c:pt idx="440">
                  <c:v>0.98768834059513777</c:v>
                </c:pt>
                <c:pt idx="441">
                  <c:v>0.99026806874157036</c:v>
                </c:pt>
                <c:pt idx="442">
                  <c:v>0.99254615164132209</c:v>
                </c:pt>
                <c:pt idx="443">
                  <c:v>0.99452189536827329</c:v>
                </c:pt>
                <c:pt idx="444">
                  <c:v>0.99619469809174555</c:v>
                </c:pt>
                <c:pt idx="445">
                  <c:v>0.9975640502598242</c:v>
                </c:pt>
                <c:pt idx="446">
                  <c:v>0.99862953475457394</c:v>
                </c:pt>
                <c:pt idx="447">
                  <c:v>0.99939082701909576</c:v>
                </c:pt>
                <c:pt idx="448">
                  <c:v>0.99984769515639127</c:v>
                </c:pt>
                <c:pt idx="449">
                  <c:v>1</c:v>
                </c:pt>
                <c:pt idx="450">
                  <c:v>0.99984769515639127</c:v>
                </c:pt>
                <c:pt idx="451">
                  <c:v>0.99939082701909576</c:v>
                </c:pt>
                <c:pt idx="452">
                  <c:v>0.99862953475457394</c:v>
                </c:pt>
                <c:pt idx="453">
                  <c:v>0.99756405025982431</c:v>
                </c:pt>
                <c:pt idx="454">
                  <c:v>0.99619469809174555</c:v>
                </c:pt>
                <c:pt idx="455">
                  <c:v>0.9945218953682734</c:v>
                </c:pt>
                <c:pt idx="456">
                  <c:v>0.99254615164132209</c:v>
                </c:pt>
                <c:pt idx="457">
                  <c:v>0.99026806874157047</c:v>
                </c:pt>
                <c:pt idx="458">
                  <c:v>0.98768834059513788</c:v>
                </c:pt>
                <c:pt idx="459">
                  <c:v>0.98480775301220813</c:v>
                </c:pt>
                <c:pt idx="460">
                  <c:v>0.98162718344766431</c:v>
                </c:pt>
                <c:pt idx="461">
                  <c:v>0.97814760073380547</c:v>
                </c:pt>
                <c:pt idx="462">
                  <c:v>0.97437006478523525</c:v>
                </c:pt>
                <c:pt idx="463">
                  <c:v>0.97029572627599636</c:v>
                </c:pt>
                <c:pt idx="464">
                  <c:v>0.96592582628906842</c:v>
                </c:pt>
                <c:pt idx="465">
                  <c:v>0.96126169593831889</c:v>
                </c:pt>
                <c:pt idx="466">
                  <c:v>0.95630475596303521</c:v>
                </c:pt>
                <c:pt idx="467">
                  <c:v>0.95105651629515364</c:v>
                </c:pt>
                <c:pt idx="468">
                  <c:v>0.94551857559931674</c:v>
                </c:pt>
                <c:pt idx="469">
                  <c:v>0.93969262078590865</c:v>
                </c:pt>
                <c:pt idx="470">
                  <c:v>0.93358042649720174</c:v>
                </c:pt>
                <c:pt idx="471">
                  <c:v>0.92718385456678787</c:v>
                </c:pt>
                <c:pt idx="472">
                  <c:v>0.92050485345244049</c:v>
                </c:pt>
                <c:pt idx="473">
                  <c:v>0.91354545764260076</c:v>
                </c:pt>
                <c:pt idx="474">
                  <c:v>0.90630778703665027</c:v>
                </c:pt>
                <c:pt idx="475">
                  <c:v>0.89879404629916704</c:v>
                </c:pt>
                <c:pt idx="476">
                  <c:v>0.89100652418836845</c:v>
                </c:pt>
                <c:pt idx="477">
                  <c:v>0.88294759285892721</c:v>
                </c:pt>
                <c:pt idx="478">
                  <c:v>0.87461970713939663</c:v>
                </c:pt>
                <c:pt idx="479">
                  <c:v>0.86602540378443915</c:v>
                </c:pt>
                <c:pt idx="480">
                  <c:v>0.85716730070211244</c:v>
                </c:pt>
                <c:pt idx="481">
                  <c:v>0.84804809615642662</c:v>
                </c:pt>
                <c:pt idx="482">
                  <c:v>0.83867056794542438</c:v>
                </c:pt>
                <c:pt idx="483">
                  <c:v>0.82903757255504162</c:v>
                </c:pt>
                <c:pt idx="484">
                  <c:v>0.81915204428899135</c:v>
                </c:pt>
                <c:pt idx="485">
                  <c:v>0.80901699437494767</c:v>
                </c:pt>
                <c:pt idx="486">
                  <c:v>0.79863551004729261</c:v>
                </c:pt>
                <c:pt idx="487">
                  <c:v>0.78801075360672246</c:v>
                </c:pt>
                <c:pt idx="488">
                  <c:v>0.7771459614569709</c:v>
                </c:pt>
                <c:pt idx="489">
                  <c:v>0.76604444311897757</c:v>
                </c:pt>
                <c:pt idx="490">
                  <c:v>0.75470958022277224</c:v>
                </c:pt>
                <c:pt idx="491">
                  <c:v>0.74314482547739402</c:v>
                </c:pt>
                <c:pt idx="492">
                  <c:v>0.73135370161917101</c:v>
                </c:pt>
                <c:pt idx="493">
                  <c:v>0.71933980033865119</c:v>
                </c:pt>
                <c:pt idx="494">
                  <c:v>0.70710678118654835</c:v>
                </c:pt>
                <c:pt idx="495">
                  <c:v>0.6946583704589977</c:v>
                </c:pt>
                <c:pt idx="496">
                  <c:v>0.68199836006249837</c:v>
                </c:pt>
                <c:pt idx="497">
                  <c:v>0.6691306063588589</c:v>
                </c:pt>
                <c:pt idx="498">
                  <c:v>0.6560590289905075</c:v>
                </c:pt>
                <c:pt idx="499">
                  <c:v>0.64278760968654036</c:v>
                </c:pt>
                <c:pt idx="500">
                  <c:v>0.62932039104983795</c:v>
                </c:pt>
                <c:pt idx="501">
                  <c:v>0.61566147532565829</c:v>
                </c:pt>
                <c:pt idx="502">
                  <c:v>0.60181502315204916</c:v>
                </c:pt>
                <c:pt idx="503">
                  <c:v>0.58778525229247336</c:v>
                </c:pt>
                <c:pt idx="504">
                  <c:v>0.57357643635104727</c:v>
                </c:pt>
                <c:pt idx="505">
                  <c:v>0.55919290347074746</c:v>
                </c:pt>
                <c:pt idx="506">
                  <c:v>0.54463903501502708</c:v>
                </c:pt>
                <c:pt idx="507">
                  <c:v>0.52991926423320446</c:v>
                </c:pt>
                <c:pt idx="508">
                  <c:v>0.5150380749100546</c:v>
                </c:pt>
                <c:pt idx="509">
                  <c:v>0.49999999999999978</c:v>
                </c:pt>
                <c:pt idx="510">
                  <c:v>0.48480962024633623</c:v>
                </c:pt>
                <c:pt idx="511">
                  <c:v>0.46947156278589092</c:v>
                </c:pt>
                <c:pt idx="512">
                  <c:v>0.4539904997395463</c:v>
                </c:pt>
                <c:pt idx="513">
                  <c:v>0.4383711467890779</c:v>
                </c:pt>
                <c:pt idx="514">
                  <c:v>0.42261826174069933</c:v>
                </c:pt>
                <c:pt idx="515">
                  <c:v>0.4067366430758011</c:v>
                </c:pt>
                <c:pt idx="516">
                  <c:v>0.39073112848927399</c:v>
                </c:pt>
                <c:pt idx="517">
                  <c:v>0.37460659341591163</c:v>
                </c:pt>
                <c:pt idx="518">
                  <c:v>0.35836794954530088</c:v>
                </c:pt>
                <c:pt idx="519">
                  <c:v>0.34202014332566871</c:v>
                </c:pt>
                <c:pt idx="520">
                  <c:v>0.32556815445715764</c:v>
                </c:pt>
                <c:pt idx="521">
                  <c:v>0.30901699437494778</c:v>
                </c:pt>
                <c:pt idx="522">
                  <c:v>0.2923717047227381</c:v>
                </c:pt>
                <c:pt idx="523">
                  <c:v>0.27563735581699988</c:v>
                </c:pt>
                <c:pt idx="524">
                  <c:v>0.25881904510252079</c:v>
                </c:pt>
                <c:pt idx="525">
                  <c:v>0.24192189559966884</c:v>
                </c:pt>
                <c:pt idx="526">
                  <c:v>0.22495105434386545</c:v>
                </c:pt>
                <c:pt idx="527">
                  <c:v>0.20791169081776084</c:v>
                </c:pt>
                <c:pt idx="528">
                  <c:v>0.19080899537654392</c:v>
                </c:pt>
                <c:pt idx="529">
                  <c:v>0.1736481776669305</c:v>
                </c:pt>
                <c:pt idx="530">
                  <c:v>0.15643446504023034</c:v>
                </c:pt>
                <c:pt idx="531">
                  <c:v>0.13917310096006599</c:v>
                </c:pt>
                <c:pt idx="532">
                  <c:v>0.12186934340514735</c:v>
                </c:pt>
                <c:pt idx="533">
                  <c:v>0.10452846326765265</c:v>
                </c:pt>
                <c:pt idx="534">
                  <c:v>8.7155742747658443E-2</c:v>
                </c:pt>
                <c:pt idx="535">
                  <c:v>6.9756473744124872E-2</c:v>
                </c:pt>
                <c:pt idx="536">
                  <c:v>5.2335956242944494E-2</c:v>
                </c:pt>
                <c:pt idx="537">
                  <c:v>3.4899496702500941E-2</c:v>
                </c:pt>
                <c:pt idx="538">
                  <c:v>1.745240643728457E-2</c:v>
                </c:pt>
                <c:pt idx="539">
                  <c:v>3.67544536472586E-16</c:v>
                </c:pt>
                <c:pt idx="540">
                  <c:v>-1.7452406437283834E-2</c:v>
                </c:pt>
                <c:pt idx="541">
                  <c:v>-3.4899496702500206E-2</c:v>
                </c:pt>
                <c:pt idx="542">
                  <c:v>-5.2335956242943758E-2</c:v>
                </c:pt>
                <c:pt idx="543">
                  <c:v>-6.9756473744124151E-2</c:v>
                </c:pt>
                <c:pt idx="544">
                  <c:v>-8.7155742747657708E-2</c:v>
                </c:pt>
                <c:pt idx="545">
                  <c:v>-0.10452846326765193</c:v>
                </c:pt>
                <c:pt idx="546">
                  <c:v>-0.12186934340514662</c:v>
                </c:pt>
                <c:pt idx="547">
                  <c:v>-0.13917310096006527</c:v>
                </c:pt>
                <c:pt idx="548">
                  <c:v>-0.15643446504022962</c:v>
                </c:pt>
                <c:pt idx="549">
                  <c:v>-0.17364817766692978</c:v>
                </c:pt>
                <c:pt idx="550">
                  <c:v>-0.19080899537654319</c:v>
                </c:pt>
                <c:pt idx="551">
                  <c:v>-0.20791169081776012</c:v>
                </c:pt>
                <c:pt idx="552">
                  <c:v>-0.22495105434386473</c:v>
                </c:pt>
                <c:pt idx="553">
                  <c:v>-0.24192189559966812</c:v>
                </c:pt>
                <c:pt idx="554">
                  <c:v>-0.25881904510252013</c:v>
                </c:pt>
                <c:pt idx="555">
                  <c:v>-0.27563735581699922</c:v>
                </c:pt>
                <c:pt idx="556">
                  <c:v>-0.29237170472273738</c:v>
                </c:pt>
                <c:pt idx="557">
                  <c:v>-0.30901699437494706</c:v>
                </c:pt>
                <c:pt idx="558">
                  <c:v>-0.32556815445715698</c:v>
                </c:pt>
                <c:pt idx="559">
                  <c:v>-0.34202014332566799</c:v>
                </c:pt>
                <c:pt idx="560">
                  <c:v>-0.35836794954530021</c:v>
                </c:pt>
                <c:pt idx="561">
                  <c:v>-0.37460659341591096</c:v>
                </c:pt>
                <c:pt idx="562">
                  <c:v>-0.39073112848927333</c:v>
                </c:pt>
                <c:pt idx="563">
                  <c:v>-0.40673664307580037</c:v>
                </c:pt>
                <c:pt idx="564">
                  <c:v>-0.42261826174069866</c:v>
                </c:pt>
                <c:pt idx="565">
                  <c:v>-0.43837114678907724</c:v>
                </c:pt>
                <c:pt idx="566">
                  <c:v>-0.45399049973954564</c:v>
                </c:pt>
                <c:pt idx="567">
                  <c:v>-0.46947156278589025</c:v>
                </c:pt>
                <c:pt idx="568">
                  <c:v>-0.48480962024633556</c:v>
                </c:pt>
                <c:pt idx="569">
                  <c:v>-0.49999999999999917</c:v>
                </c:pt>
                <c:pt idx="570">
                  <c:v>-0.51503807491005393</c:v>
                </c:pt>
                <c:pt idx="571">
                  <c:v>-0.52991926423320379</c:v>
                </c:pt>
                <c:pt idx="572">
                  <c:v>-0.54463903501502653</c:v>
                </c:pt>
                <c:pt idx="573">
                  <c:v>-0.55919290347074679</c:v>
                </c:pt>
                <c:pt idx="574">
                  <c:v>-0.57357643635104671</c:v>
                </c:pt>
                <c:pt idx="575">
                  <c:v>-0.5877852522924728</c:v>
                </c:pt>
                <c:pt idx="576">
                  <c:v>-0.60181502315204849</c:v>
                </c:pt>
                <c:pt idx="577">
                  <c:v>-0.61566147532565763</c:v>
                </c:pt>
                <c:pt idx="578">
                  <c:v>-0.62932039104983739</c:v>
                </c:pt>
                <c:pt idx="579">
                  <c:v>-0.64278760968653981</c:v>
                </c:pt>
                <c:pt idx="580">
                  <c:v>-0.65605902899050694</c:v>
                </c:pt>
                <c:pt idx="581">
                  <c:v>-0.66913060635885835</c:v>
                </c:pt>
                <c:pt idx="582">
                  <c:v>-0.68199836006249781</c:v>
                </c:pt>
                <c:pt idx="583">
                  <c:v>-0.69465837045899714</c:v>
                </c:pt>
                <c:pt idx="584">
                  <c:v>-0.70710678118654791</c:v>
                </c:pt>
                <c:pt idx="585">
                  <c:v>-0.71933980033865075</c:v>
                </c:pt>
                <c:pt idx="586">
                  <c:v>-0.73135370161917057</c:v>
                </c:pt>
                <c:pt idx="587">
                  <c:v>-0.74314482547739358</c:v>
                </c:pt>
                <c:pt idx="588">
                  <c:v>-0.75470958022277179</c:v>
                </c:pt>
                <c:pt idx="589">
                  <c:v>-0.76604444311897713</c:v>
                </c:pt>
                <c:pt idx="590">
                  <c:v>-0.77714596145697046</c:v>
                </c:pt>
                <c:pt idx="591">
                  <c:v>-0.7880107536067219</c:v>
                </c:pt>
                <c:pt idx="592">
                  <c:v>-0.79863551004729216</c:v>
                </c:pt>
                <c:pt idx="593">
                  <c:v>-0.80901699437494723</c:v>
                </c:pt>
                <c:pt idx="594">
                  <c:v>-0.81915204428899091</c:v>
                </c:pt>
                <c:pt idx="595">
                  <c:v>-0.82903757255504129</c:v>
                </c:pt>
                <c:pt idx="596">
                  <c:v>-0.83867056794542394</c:v>
                </c:pt>
                <c:pt idx="597">
                  <c:v>-0.84804809615642629</c:v>
                </c:pt>
                <c:pt idx="598">
                  <c:v>-0.857167300702112</c:v>
                </c:pt>
                <c:pt idx="599">
                  <c:v>-0.86602540378443871</c:v>
                </c:pt>
                <c:pt idx="600">
                  <c:v>-0.87461970713939619</c:v>
                </c:pt>
                <c:pt idx="601">
                  <c:v>-0.88294759285892688</c:v>
                </c:pt>
                <c:pt idx="602">
                  <c:v>-0.89100652418836812</c:v>
                </c:pt>
                <c:pt idx="603">
                  <c:v>-0.8987940462991667</c:v>
                </c:pt>
                <c:pt idx="604">
                  <c:v>-0.90630778703665005</c:v>
                </c:pt>
                <c:pt idx="605">
                  <c:v>-0.91354545764260053</c:v>
                </c:pt>
                <c:pt idx="606">
                  <c:v>-0.92050485345244015</c:v>
                </c:pt>
                <c:pt idx="607">
                  <c:v>-0.92718385456678754</c:v>
                </c:pt>
                <c:pt idx="608">
                  <c:v>-0.93358042649720152</c:v>
                </c:pt>
                <c:pt idx="609">
                  <c:v>-0.93969262078590843</c:v>
                </c:pt>
                <c:pt idx="610">
                  <c:v>-0.9455185755993164</c:v>
                </c:pt>
                <c:pt idx="611">
                  <c:v>-0.95105651629515342</c:v>
                </c:pt>
                <c:pt idx="612">
                  <c:v>-0.95630475596303499</c:v>
                </c:pt>
                <c:pt idx="613">
                  <c:v>-0.96126169593831867</c:v>
                </c:pt>
                <c:pt idx="614">
                  <c:v>-0.9659258262890682</c:v>
                </c:pt>
                <c:pt idx="615">
                  <c:v>-0.97029572627599614</c:v>
                </c:pt>
                <c:pt idx="616">
                  <c:v>-0.97437006478523513</c:v>
                </c:pt>
                <c:pt idx="617">
                  <c:v>-0.97814760073380536</c:v>
                </c:pt>
                <c:pt idx="618">
                  <c:v>-0.98162718344766409</c:v>
                </c:pt>
                <c:pt idx="619">
                  <c:v>-0.98480775301220802</c:v>
                </c:pt>
                <c:pt idx="620">
                  <c:v>-0.98768834059513777</c:v>
                </c:pt>
                <c:pt idx="621">
                  <c:v>-0.99026806874157025</c:v>
                </c:pt>
                <c:pt idx="622">
                  <c:v>-0.99254615164132209</c:v>
                </c:pt>
                <c:pt idx="623">
                  <c:v>-0.9945218953682734</c:v>
                </c:pt>
                <c:pt idx="624">
                  <c:v>-0.99619469809174555</c:v>
                </c:pt>
                <c:pt idx="625">
                  <c:v>-0.99756405025982431</c:v>
                </c:pt>
                <c:pt idx="626">
                  <c:v>-0.99862953475457383</c:v>
                </c:pt>
                <c:pt idx="627">
                  <c:v>-0.99939082701909576</c:v>
                </c:pt>
                <c:pt idx="628">
                  <c:v>-0.99984769515639127</c:v>
                </c:pt>
                <c:pt idx="629">
                  <c:v>-1</c:v>
                </c:pt>
                <c:pt idx="630">
                  <c:v>-0.99984769515639127</c:v>
                </c:pt>
                <c:pt idx="631">
                  <c:v>-0.99939082701909576</c:v>
                </c:pt>
                <c:pt idx="632">
                  <c:v>-0.99862953475457383</c:v>
                </c:pt>
                <c:pt idx="633">
                  <c:v>-0.99756405025982431</c:v>
                </c:pt>
                <c:pt idx="634">
                  <c:v>-0.99619469809174555</c:v>
                </c:pt>
                <c:pt idx="635">
                  <c:v>-0.99452189536827351</c:v>
                </c:pt>
                <c:pt idx="636">
                  <c:v>-0.99254615164132209</c:v>
                </c:pt>
                <c:pt idx="637">
                  <c:v>-0.99026806874157036</c:v>
                </c:pt>
                <c:pt idx="638">
                  <c:v>-0.98768834059513788</c:v>
                </c:pt>
                <c:pt idx="639">
                  <c:v>-0.98480775301220813</c:v>
                </c:pt>
                <c:pt idx="640">
                  <c:v>-0.98162718344766431</c:v>
                </c:pt>
                <c:pt idx="641">
                  <c:v>-0.97814760073380547</c:v>
                </c:pt>
                <c:pt idx="642">
                  <c:v>-0.97437006478523536</c:v>
                </c:pt>
                <c:pt idx="643">
                  <c:v>-0.97029572627599636</c:v>
                </c:pt>
                <c:pt idx="644">
                  <c:v>-0.96592582628906842</c:v>
                </c:pt>
                <c:pt idx="645">
                  <c:v>-0.96126169593831889</c:v>
                </c:pt>
                <c:pt idx="646">
                  <c:v>-0.95630475596303532</c:v>
                </c:pt>
                <c:pt idx="647">
                  <c:v>-0.95105651629515375</c:v>
                </c:pt>
                <c:pt idx="648">
                  <c:v>-0.94551857559931674</c:v>
                </c:pt>
                <c:pt idx="649">
                  <c:v>-0.93969262078590865</c:v>
                </c:pt>
                <c:pt idx="650">
                  <c:v>-0.93358042649720185</c:v>
                </c:pt>
                <c:pt idx="651">
                  <c:v>-0.92718385456678787</c:v>
                </c:pt>
                <c:pt idx="652">
                  <c:v>-0.92050485345244049</c:v>
                </c:pt>
                <c:pt idx="653">
                  <c:v>-0.91354545764260087</c:v>
                </c:pt>
                <c:pt idx="654">
                  <c:v>-0.90630778703665038</c:v>
                </c:pt>
                <c:pt idx="655">
                  <c:v>-0.89879404629916715</c:v>
                </c:pt>
                <c:pt idx="656">
                  <c:v>-0.89100652418836845</c:v>
                </c:pt>
                <c:pt idx="657">
                  <c:v>-0.88294759285892721</c:v>
                </c:pt>
                <c:pt idx="658">
                  <c:v>-0.87461970713939663</c:v>
                </c:pt>
                <c:pt idx="659">
                  <c:v>-0.86602540378443915</c:v>
                </c:pt>
                <c:pt idx="660">
                  <c:v>-0.85716730070211244</c:v>
                </c:pt>
                <c:pt idx="661">
                  <c:v>-0.84804809615642673</c:v>
                </c:pt>
                <c:pt idx="662">
                  <c:v>-0.83867056794542438</c:v>
                </c:pt>
                <c:pt idx="663">
                  <c:v>-0.82903757255504174</c:v>
                </c:pt>
                <c:pt idx="664">
                  <c:v>-0.81915204428899147</c:v>
                </c:pt>
                <c:pt idx="665">
                  <c:v>-0.80901699437494767</c:v>
                </c:pt>
                <c:pt idx="666">
                  <c:v>-0.79863551004729272</c:v>
                </c:pt>
                <c:pt idx="667">
                  <c:v>-0.78801075360672246</c:v>
                </c:pt>
                <c:pt idx="668">
                  <c:v>-0.77714596145697101</c:v>
                </c:pt>
                <c:pt idx="669">
                  <c:v>-0.76604444311897768</c:v>
                </c:pt>
                <c:pt idx="670">
                  <c:v>-0.75470958022277235</c:v>
                </c:pt>
                <c:pt idx="671">
                  <c:v>-0.74314482547739413</c:v>
                </c:pt>
                <c:pt idx="672">
                  <c:v>-0.73135370161917113</c:v>
                </c:pt>
                <c:pt idx="673">
                  <c:v>-0.7193398003386513</c:v>
                </c:pt>
                <c:pt idx="674">
                  <c:v>-0.70710678118654846</c:v>
                </c:pt>
                <c:pt idx="675">
                  <c:v>-0.69465837045899781</c:v>
                </c:pt>
                <c:pt idx="676">
                  <c:v>-0.68199836006249848</c:v>
                </c:pt>
                <c:pt idx="677">
                  <c:v>-0.66913060635885901</c:v>
                </c:pt>
                <c:pt idx="678">
                  <c:v>-0.65605902899050761</c:v>
                </c:pt>
                <c:pt idx="679">
                  <c:v>-0.64278760968654047</c:v>
                </c:pt>
                <c:pt idx="680">
                  <c:v>-0.62932039104983806</c:v>
                </c:pt>
                <c:pt idx="681">
                  <c:v>-0.61566147532565829</c:v>
                </c:pt>
                <c:pt idx="682">
                  <c:v>-0.60181502315204916</c:v>
                </c:pt>
                <c:pt idx="683">
                  <c:v>-0.58778525229247347</c:v>
                </c:pt>
                <c:pt idx="684">
                  <c:v>-0.57357643635104738</c:v>
                </c:pt>
                <c:pt idx="685">
                  <c:v>-0.55919290347074757</c:v>
                </c:pt>
                <c:pt idx="686">
                  <c:v>-0.5446390350150272</c:v>
                </c:pt>
                <c:pt idx="687">
                  <c:v>-0.52991926423320457</c:v>
                </c:pt>
                <c:pt idx="688">
                  <c:v>-0.51503807491005471</c:v>
                </c:pt>
                <c:pt idx="689">
                  <c:v>-0.49999999999999989</c:v>
                </c:pt>
                <c:pt idx="690">
                  <c:v>-0.48480962024633634</c:v>
                </c:pt>
                <c:pt idx="691">
                  <c:v>-0.46947156278589103</c:v>
                </c:pt>
                <c:pt idx="692">
                  <c:v>-0.45399049973954642</c:v>
                </c:pt>
                <c:pt idx="693">
                  <c:v>-0.43837114678907801</c:v>
                </c:pt>
                <c:pt idx="694">
                  <c:v>-0.42261826174069944</c:v>
                </c:pt>
                <c:pt idx="695">
                  <c:v>-0.40673664307580121</c:v>
                </c:pt>
                <c:pt idx="696">
                  <c:v>-0.3907311284892741</c:v>
                </c:pt>
                <c:pt idx="697">
                  <c:v>-0.37460659341591174</c:v>
                </c:pt>
                <c:pt idx="698">
                  <c:v>-0.35836794954530099</c:v>
                </c:pt>
                <c:pt idx="699">
                  <c:v>-0.34202014332566882</c:v>
                </c:pt>
                <c:pt idx="700">
                  <c:v>-0.32556815445715775</c:v>
                </c:pt>
                <c:pt idx="701">
                  <c:v>-0.3090169943749479</c:v>
                </c:pt>
                <c:pt idx="702">
                  <c:v>-0.29237170472273821</c:v>
                </c:pt>
                <c:pt idx="703">
                  <c:v>-0.27563735581700005</c:v>
                </c:pt>
                <c:pt idx="704">
                  <c:v>-0.25881904510252096</c:v>
                </c:pt>
                <c:pt idx="705">
                  <c:v>-0.24192189559966895</c:v>
                </c:pt>
                <c:pt idx="706">
                  <c:v>-0.22495105434386556</c:v>
                </c:pt>
                <c:pt idx="707">
                  <c:v>-0.20791169081776098</c:v>
                </c:pt>
                <c:pt idx="708">
                  <c:v>-0.19080899537654403</c:v>
                </c:pt>
                <c:pt idx="709">
                  <c:v>-0.17364817766693064</c:v>
                </c:pt>
                <c:pt idx="710">
                  <c:v>-0.15643446504023048</c:v>
                </c:pt>
                <c:pt idx="711">
                  <c:v>-0.13917310096006613</c:v>
                </c:pt>
                <c:pt idx="712">
                  <c:v>-0.12186934340514748</c:v>
                </c:pt>
                <c:pt idx="713">
                  <c:v>-0.10452846326765278</c:v>
                </c:pt>
                <c:pt idx="714">
                  <c:v>-8.7155742747658554E-2</c:v>
                </c:pt>
                <c:pt idx="715">
                  <c:v>-6.9756473744124997E-2</c:v>
                </c:pt>
                <c:pt idx="716">
                  <c:v>-5.2335956242944619E-2</c:v>
                </c:pt>
                <c:pt idx="717">
                  <c:v>-3.4899496702501066E-2</c:v>
                </c:pt>
                <c:pt idx="718">
                  <c:v>-1.7452406437284691E-2</c:v>
                </c:pt>
                <c:pt idx="719">
                  <c:v>-4.90059381963448E-16</c:v>
                </c:pt>
                <c:pt idx="720">
                  <c:v>1.7452406437283713E-2</c:v>
                </c:pt>
                <c:pt idx="721">
                  <c:v>3.4899496702500088E-2</c:v>
                </c:pt>
                <c:pt idx="722">
                  <c:v>5.233595624294364E-2</c:v>
                </c:pt>
                <c:pt idx="723">
                  <c:v>6.9756473744124026E-2</c:v>
                </c:pt>
                <c:pt idx="724">
                  <c:v>8.7155742747657583E-2</c:v>
                </c:pt>
                <c:pt idx="725">
                  <c:v>0.10452846326765181</c:v>
                </c:pt>
                <c:pt idx="726">
                  <c:v>0.1218693434051465</c:v>
                </c:pt>
                <c:pt idx="727">
                  <c:v>0.13917310096006516</c:v>
                </c:pt>
                <c:pt idx="728">
                  <c:v>0.15643446504022951</c:v>
                </c:pt>
                <c:pt idx="729">
                  <c:v>0.17364817766692967</c:v>
                </c:pt>
                <c:pt idx="730">
                  <c:v>0.19080899537654306</c:v>
                </c:pt>
                <c:pt idx="731">
                  <c:v>0.20791169081775826</c:v>
                </c:pt>
                <c:pt idx="732">
                  <c:v>0.22495105434386287</c:v>
                </c:pt>
                <c:pt idx="733">
                  <c:v>0.24192189559966629</c:v>
                </c:pt>
                <c:pt idx="734">
                  <c:v>0.25881904510252002</c:v>
                </c:pt>
                <c:pt idx="735">
                  <c:v>0.27563735581699739</c:v>
                </c:pt>
                <c:pt idx="736">
                  <c:v>0.2923717047227356</c:v>
                </c:pt>
                <c:pt idx="737">
                  <c:v>0.30901699437494523</c:v>
                </c:pt>
                <c:pt idx="738">
                  <c:v>0.32556815445715515</c:v>
                </c:pt>
                <c:pt idx="739">
                  <c:v>0.34202014332566788</c:v>
                </c:pt>
                <c:pt idx="740">
                  <c:v>0.35836794954529844</c:v>
                </c:pt>
                <c:pt idx="741">
                  <c:v>0.37460659341591085</c:v>
                </c:pt>
                <c:pt idx="742">
                  <c:v>0.39073112848927483</c:v>
                </c:pt>
                <c:pt idx="743">
                  <c:v>0.40673664307580026</c:v>
                </c:pt>
                <c:pt idx="744">
                  <c:v>0.42261826174070016</c:v>
                </c:pt>
                <c:pt idx="745">
                  <c:v>0.43837114678907874</c:v>
                </c:pt>
                <c:pt idx="746">
                  <c:v>0.45399049973954714</c:v>
                </c:pt>
                <c:pt idx="747">
                  <c:v>0.46947156278589169</c:v>
                </c:pt>
                <c:pt idx="748">
                  <c:v>0.484809620246337</c:v>
                </c:pt>
                <c:pt idx="749">
                  <c:v>0.50000000000000056</c:v>
                </c:pt>
                <c:pt idx="750">
                  <c:v>0.51503807491005382</c:v>
                </c:pt>
                <c:pt idx="751">
                  <c:v>0.52991926423320523</c:v>
                </c:pt>
                <c:pt idx="752">
                  <c:v>0.54463903501502786</c:v>
                </c:pt>
                <c:pt idx="753">
                  <c:v>0.55919290347074668</c:v>
                </c:pt>
                <c:pt idx="754">
                  <c:v>0.5735764363510466</c:v>
                </c:pt>
                <c:pt idx="755">
                  <c:v>0.58778525229247269</c:v>
                </c:pt>
                <c:pt idx="756">
                  <c:v>0.60181502315204838</c:v>
                </c:pt>
                <c:pt idx="757">
                  <c:v>0.61566147532565751</c:v>
                </c:pt>
                <c:pt idx="758">
                  <c:v>0.62932039104983728</c:v>
                </c:pt>
                <c:pt idx="759">
                  <c:v>0.6427876096865397</c:v>
                </c:pt>
                <c:pt idx="760">
                  <c:v>0.65605902899050683</c:v>
                </c:pt>
                <c:pt idx="761">
                  <c:v>0.66913060635885824</c:v>
                </c:pt>
                <c:pt idx="762">
                  <c:v>0.68199836006249781</c:v>
                </c:pt>
                <c:pt idx="763">
                  <c:v>0.69465837045899703</c:v>
                </c:pt>
                <c:pt idx="764">
                  <c:v>0.70710678118654779</c:v>
                </c:pt>
                <c:pt idx="765">
                  <c:v>0.71933980033865064</c:v>
                </c:pt>
                <c:pt idx="766">
                  <c:v>0.73135370161917046</c:v>
                </c:pt>
                <c:pt idx="767">
                  <c:v>0.74314482547739347</c:v>
                </c:pt>
                <c:pt idx="768">
                  <c:v>0.75470958022277168</c:v>
                </c:pt>
                <c:pt idx="769">
                  <c:v>0.76604444311897701</c:v>
                </c:pt>
                <c:pt idx="770">
                  <c:v>0.77714596145697035</c:v>
                </c:pt>
                <c:pt idx="771">
                  <c:v>0.7880107536067219</c:v>
                </c:pt>
                <c:pt idx="772">
                  <c:v>0.79863551004729216</c:v>
                </c:pt>
                <c:pt idx="773">
                  <c:v>0.80901699437494712</c:v>
                </c:pt>
                <c:pt idx="774">
                  <c:v>0.81915204428899091</c:v>
                </c:pt>
                <c:pt idx="775">
                  <c:v>0.82903757255504118</c:v>
                </c:pt>
                <c:pt idx="776">
                  <c:v>0.83867056794542294</c:v>
                </c:pt>
                <c:pt idx="777">
                  <c:v>0.84804809615642529</c:v>
                </c:pt>
                <c:pt idx="778">
                  <c:v>0.857167300702112</c:v>
                </c:pt>
                <c:pt idx="779">
                  <c:v>0.86602540378443782</c:v>
                </c:pt>
                <c:pt idx="780">
                  <c:v>0.8746197071393953</c:v>
                </c:pt>
                <c:pt idx="781">
                  <c:v>0.88294759285892599</c:v>
                </c:pt>
                <c:pt idx="782">
                  <c:v>0.89100652418836723</c:v>
                </c:pt>
                <c:pt idx="783">
                  <c:v>0.89879404629916593</c:v>
                </c:pt>
                <c:pt idx="784">
                  <c:v>0.90630778703664916</c:v>
                </c:pt>
                <c:pt idx="785">
                  <c:v>0.91354545764260042</c:v>
                </c:pt>
                <c:pt idx="786">
                  <c:v>0.92050485345243949</c:v>
                </c:pt>
                <c:pt idx="787">
                  <c:v>0.92718385456678754</c:v>
                </c:pt>
                <c:pt idx="788">
                  <c:v>0.93358042649720208</c:v>
                </c:pt>
                <c:pt idx="789">
                  <c:v>0.93969262078590832</c:v>
                </c:pt>
                <c:pt idx="790">
                  <c:v>0.94551857559931696</c:v>
                </c:pt>
                <c:pt idx="791">
                  <c:v>0.95105651629515398</c:v>
                </c:pt>
                <c:pt idx="792">
                  <c:v>0.95630475596303555</c:v>
                </c:pt>
                <c:pt idx="793">
                  <c:v>0.96126169593831912</c:v>
                </c:pt>
                <c:pt idx="794">
                  <c:v>0.9659258262890682</c:v>
                </c:pt>
                <c:pt idx="795">
                  <c:v>0.97029572627599658</c:v>
                </c:pt>
                <c:pt idx="796">
                  <c:v>0.97437006478523547</c:v>
                </c:pt>
                <c:pt idx="797">
                  <c:v>0.97814760073380569</c:v>
                </c:pt>
                <c:pt idx="798">
                  <c:v>0.98162718344766409</c:v>
                </c:pt>
                <c:pt idx="799">
                  <c:v>0.98480775301220802</c:v>
                </c:pt>
                <c:pt idx="800">
                  <c:v>0.98768834059513777</c:v>
                </c:pt>
                <c:pt idx="801">
                  <c:v>0.99026806874157025</c:v>
                </c:pt>
                <c:pt idx="802">
                  <c:v>0.99254615164132198</c:v>
                </c:pt>
                <c:pt idx="803">
                  <c:v>0.9945218953682734</c:v>
                </c:pt>
                <c:pt idx="804">
                  <c:v>0.99619469809174555</c:v>
                </c:pt>
                <c:pt idx="805">
                  <c:v>0.99756405025982431</c:v>
                </c:pt>
                <c:pt idx="806">
                  <c:v>0.99862953475457383</c:v>
                </c:pt>
                <c:pt idx="807">
                  <c:v>0.99939082701909576</c:v>
                </c:pt>
                <c:pt idx="808">
                  <c:v>0.99984769515639127</c:v>
                </c:pt>
                <c:pt idx="809">
                  <c:v>1</c:v>
                </c:pt>
                <c:pt idx="810">
                  <c:v>0.99984769515639127</c:v>
                </c:pt>
                <c:pt idx="811">
                  <c:v>0.99939082701909576</c:v>
                </c:pt>
                <c:pt idx="812">
                  <c:v>0.99862953475457383</c:v>
                </c:pt>
                <c:pt idx="813">
                  <c:v>0.99756405025982431</c:v>
                </c:pt>
                <c:pt idx="814">
                  <c:v>0.99619469809174555</c:v>
                </c:pt>
                <c:pt idx="815">
                  <c:v>0.99452189536827351</c:v>
                </c:pt>
                <c:pt idx="816">
                  <c:v>0.99254615164132221</c:v>
                </c:pt>
                <c:pt idx="817">
                  <c:v>0.99026806874157036</c:v>
                </c:pt>
                <c:pt idx="818">
                  <c:v>0.98768834059513799</c:v>
                </c:pt>
                <c:pt idx="819">
                  <c:v>0.98480775301220824</c:v>
                </c:pt>
                <c:pt idx="820">
                  <c:v>0.98162718344766431</c:v>
                </c:pt>
                <c:pt idx="821">
                  <c:v>0.97814760073380591</c:v>
                </c:pt>
                <c:pt idx="822">
                  <c:v>0.97437006478523569</c:v>
                </c:pt>
                <c:pt idx="823">
                  <c:v>0.97029572627599681</c:v>
                </c:pt>
                <c:pt idx="824">
                  <c:v>0.96592582628906853</c:v>
                </c:pt>
                <c:pt idx="825">
                  <c:v>0.96126169593831945</c:v>
                </c:pt>
                <c:pt idx="826">
                  <c:v>0.95630475596303588</c:v>
                </c:pt>
                <c:pt idx="827">
                  <c:v>0.95105651629515431</c:v>
                </c:pt>
                <c:pt idx="828">
                  <c:v>0.9455185755993174</c:v>
                </c:pt>
                <c:pt idx="829">
                  <c:v>0.93969262078590876</c:v>
                </c:pt>
                <c:pt idx="830">
                  <c:v>0.93358042649720252</c:v>
                </c:pt>
                <c:pt idx="831">
                  <c:v>0.92718385456678787</c:v>
                </c:pt>
                <c:pt idx="832">
                  <c:v>0.92050485345243993</c:v>
                </c:pt>
                <c:pt idx="833">
                  <c:v>0.91354545764260087</c:v>
                </c:pt>
                <c:pt idx="834">
                  <c:v>0.90630778703664971</c:v>
                </c:pt>
                <c:pt idx="835">
                  <c:v>0.89879404629916637</c:v>
                </c:pt>
                <c:pt idx="836">
                  <c:v>0.89100652418836768</c:v>
                </c:pt>
                <c:pt idx="837">
                  <c:v>0.88294759285892643</c:v>
                </c:pt>
                <c:pt idx="838">
                  <c:v>0.87461970713939585</c:v>
                </c:pt>
                <c:pt idx="839">
                  <c:v>0.86602540378443837</c:v>
                </c:pt>
                <c:pt idx="840">
                  <c:v>0.85716730070211256</c:v>
                </c:pt>
                <c:pt idx="841">
                  <c:v>0.84804809615642585</c:v>
                </c:pt>
                <c:pt idx="842">
                  <c:v>0.8386705679454235</c:v>
                </c:pt>
                <c:pt idx="843">
                  <c:v>0.82903757255504185</c:v>
                </c:pt>
                <c:pt idx="844">
                  <c:v>0.81915204428899147</c:v>
                </c:pt>
                <c:pt idx="845">
                  <c:v>0.80901699437494778</c:v>
                </c:pt>
                <c:pt idx="846">
                  <c:v>0.79863551004729283</c:v>
                </c:pt>
                <c:pt idx="847">
                  <c:v>0.78801075360672257</c:v>
                </c:pt>
                <c:pt idx="848">
                  <c:v>0.77714596145697101</c:v>
                </c:pt>
                <c:pt idx="849">
                  <c:v>0.76604444311897779</c:v>
                </c:pt>
                <c:pt idx="850">
                  <c:v>0.75470958022277246</c:v>
                </c:pt>
                <c:pt idx="851">
                  <c:v>0.74314482547739424</c:v>
                </c:pt>
                <c:pt idx="852">
                  <c:v>0.73135370161917124</c:v>
                </c:pt>
                <c:pt idx="853">
                  <c:v>0.71933980033865141</c:v>
                </c:pt>
                <c:pt idx="854">
                  <c:v>0.70710678118654857</c:v>
                </c:pt>
                <c:pt idx="855">
                  <c:v>0.69465837045899781</c:v>
                </c:pt>
                <c:pt idx="856">
                  <c:v>0.68199836006249859</c:v>
                </c:pt>
                <c:pt idx="857">
                  <c:v>0.66913060635885913</c:v>
                </c:pt>
                <c:pt idx="858">
                  <c:v>0.65605902899050761</c:v>
                </c:pt>
                <c:pt idx="859">
                  <c:v>0.64278760968654058</c:v>
                </c:pt>
                <c:pt idx="860">
                  <c:v>0.62932039104983817</c:v>
                </c:pt>
                <c:pt idx="861">
                  <c:v>0.6156614753256584</c:v>
                </c:pt>
                <c:pt idx="862">
                  <c:v>0.60181502315204927</c:v>
                </c:pt>
                <c:pt idx="863">
                  <c:v>0.58778525229247358</c:v>
                </c:pt>
                <c:pt idx="864">
                  <c:v>0.57357643635104749</c:v>
                </c:pt>
                <c:pt idx="865">
                  <c:v>0.55919290347074768</c:v>
                </c:pt>
                <c:pt idx="866">
                  <c:v>0.54463903501502886</c:v>
                </c:pt>
                <c:pt idx="867">
                  <c:v>0.52991926423320612</c:v>
                </c:pt>
                <c:pt idx="868">
                  <c:v>0.51503807491005482</c:v>
                </c:pt>
                <c:pt idx="869">
                  <c:v>0.50000000000000155</c:v>
                </c:pt>
                <c:pt idx="870">
                  <c:v>0.484809620246338</c:v>
                </c:pt>
                <c:pt idx="871">
                  <c:v>0.46947156278589269</c:v>
                </c:pt>
                <c:pt idx="872">
                  <c:v>0.45399049973954814</c:v>
                </c:pt>
                <c:pt idx="873">
                  <c:v>0.43837114678907974</c:v>
                </c:pt>
                <c:pt idx="874">
                  <c:v>0.42261826174070116</c:v>
                </c:pt>
                <c:pt idx="875">
                  <c:v>0.40673664307580132</c:v>
                </c:pt>
                <c:pt idx="876">
                  <c:v>0.39073112848927583</c:v>
                </c:pt>
                <c:pt idx="877">
                  <c:v>0.37460659341591185</c:v>
                </c:pt>
                <c:pt idx="878">
                  <c:v>0.35836794954529944</c:v>
                </c:pt>
                <c:pt idx="879">
                  <c:v>0.34202014332566893</c:v>
                </c:pt>
                <c:pt idx="880">
                  <c:v>0.3255681544571562</c:v>
                </c:pt>
                <c:pt idx="881">
                  <c:v>0.30901699437494629</c:v>
                </c:pt>
                <c:pt idx="882">
                  <c:v>0.29237170472273666</c:v>
                </c:pt>
                <c:pt idx="883">
                  <c:v>0.27563735581699844</c:v>
                </c:pt>
                <c:pt idx="884">
                  <c:v>0.25881904510252107</c:v>
                </c:pt>
                <c:pt idx="885">
                  <c:v>0.24192189559966734</c:v>
                </c:pt>
                <c:pt idx="886">
                  <c:v>0.22495105434386395</c:v>
                </c:pt>
                <c:pt idx="887">
                  <c:v>0.20791169081775934</c:v>
                </c:pt>
                <c:pt idx="888">
                  <c:v>0.19080899537654414</c:v>
                </c:pt>
                <c:pt idx="889">
                  <c:v>0.17364817766693075</c:v>
                </c:pt>
                <c:pt idx="890">
                  <c:v>0.15643446504023059</c:v>
                </c:pt>
                <c:pt idx="891">
                  <c:v>0.13917310096006624</c:v>
                </c:pt>
                <c:pt idx="892">
                  <c:v>0.1218693434051476</c:v>
                </c:pt>
                <c:pt idx="893">
                  <c:v>0.1045284632676529</c:v>
                </c:pt>
                <c:pt idx="894">
                  <c:v>8.7155742747658679E-2</c:v>
                </c:pt>
                <c:pt idx="895">
                  <c:v>6.9756473744125122E-2</c:v>
                </c:pt>
                <c:pt idx="896">
                  <c:v>5.2335956242944737E-2</c:v>
                </c:pt>
                <c:pt idx="897">
                  <c:v>3.4899496702501191E-2</c:v>
                </c:pt>
                <c:pt idx="898">
                  <c:v>1.7452406437284816E-2</c:v>
                </c:pt>
                <c:pt idx="899">
                  <c:v>6.1257422745431001E-16</c:v>
                </c:pt>
                <c:pt idx="900">
                  <c:v>-1.7452406437283591E-2</c:v>
                </c:pt>
                <c:pt idx="901">
                  <c:v>-3.4899496702499963E-2</c:v>
                </c:pt>
                <c:pt idx="902">
                  <c:v>-5.2335956242943515E-2</c:v>
                </c:pt>
                <c:pt idx="903">
                  <c:v>-6.9756473744123901E-2</c:v>
                </c:pt>
                <c:pt idx="904">
                  <c:v>-8.7155742747657458E-2</c:v>
                </c:pt>
                <c:pt idx="905">
                  <c:v>-0.10452846326765168</c:v>
                </c:pt>
                <c:pt idx="906">
                  <c:v>-0.12186934340514638</c:v>
                </c:pt>
                <c:pt idx="907">
                  <c:v>-0.13917310096006502</c:v>
                </c:pt>
                <c:pt idx="908">
                  <c:v>-0.15643446504022937</c:v>
                </c:pt>
                <c:pt idx="909">
                  <c:v>-0.17364817766692955</c:v>
                </c:pt>
                <c:pt idx="910">
                  <c:v>-0.19080899537654294</c:v>
                </c:pt>
                <c:pt idx="911">
                  <c:v>-0.20791169081775815</c:v>
                </c:pt>
                <c:pt idx="912">
                  <c:v>-0.22495105434386276</c:v>
                </c:pt>
                <c:pt idx="913">
                  <c:v>-0.24192189559966615</c:v>
                </c:pt>
                <c:pt idx="914">
                  <c:v>-0.25881904510251985</c:v>
                </c:pt>
                <c:pt idx="915">
                  <c:v>-0.27563735581699728</c:v>
                </c:pt>
                <c:pt idx="916">
                  <c:v>-0.29237170472273549</c:v>
                </c:pt>
                <c:pt idx="917">
                  <c:v>-0.30901699437494512</c:v>
                </c:pt>
                <c:pt idx="918">
                  <c:v>-0.32556815445715337</c:v>
                </c:pt>
                <c:pt idx="919">
                  <c:v>-0.34202014332566777</c:v>
                </c:pt>
                <c:pt idx="920">
                  <c:v>-0.35836794954529833</c:v>
                </c:pt>
                <c:pt idx="921">
                  <c:v>-0.37460659341590907</c:v>
                </c:pt>
                <c:pt idx="922">
                  <c:v>-0.39073112848927311</c:v>
                </c:pt>
                <c:pt idx="923">
                  <c:v>-0.40673664307580182</c:v>
                </c:pt>
                <c:pt idx="924">
                  <c:v>-0.42261826174070005</c:v>
                </c:pt>
                <c:pt idx="925">
                  <c:v>-0.43837114678907702</c:v>
                </c:pt>
                <c:pt idx="926">
                  <c:v>-0.45399049973954858</c:v>
                </c:pt>
                <c:pt idx="927">
                  <c:v>-0.46947156278589164</c:v>
                </c:pt>
                <c:pt idx="928">
                  <c:v>-0.48480962024633689</c:v>
                </c:pt>
                <c:pt idx="929">
                  <c:v>-0.49999999999999895</c:v>
                </c:pt>
                <c:pt idx="930">
                  <c:v>-0.51503807491005527</c:v>
                </c:pt>
                <c:pt idx="931">
                  <c:v>-0.52991926423320512</c:v>
                </c:pt>
                <c:pt idx="932">
                  <c:v>-0.54463903501502631</c:v>
                </c:pt>
                <c:pt idx="933">
                  <c:v>-0.55919290347074813</c:v>
                </c:pt>
                <c:pt idx="934">
                  <c:v>-0.57357643635104649</c:v>
                </c:pt>
                <c:pt idx="935">
                  <c:v>-0.58778525229247258</c:v>
                </c:pt>
                <c:pt idx="936">
                  <c:v>-0.60181502315204694</c:v>
                </c:pt>
                <c:pt idx="937">
                  <c:v>-0.61566147532565885</c:v>
                </c:pt>
                <c:pt idx="938">
                  <c:v>-0.62932039104983717</c:v>
                </c:pt>
                <c:pt idx="939">
                  <c:v>-0.64278760968653825</c:v>
                </c:pt>
                <c:pt idx="940">
                  <c:v>-0.65605902899050805</c:v>
                </c:pt>
                <c:pt idx="941">
                  <c:v>-0.66913060635885813</c:v>
                </c:pt>
                <c:pt idx="942">
                  <c:v>-0.6819983600624977</c:v>
                </c:pt>
                <c:pt idx="943">
                  <c:v>-0.6946583704589957</c:v>
                </c:pt>
                <c:pt idx="944">
                  <c:v>-0.70710678118654768</c:v>
                </c:pt>
                <c:pt idx="945">
                  <c:v>-0.71933980033865053</c:v>
                </c:pt>
                <c:pt idx="946">
                  <c:v>-0.73135370161916913</c:v>
                </c:pt>
                <c:pt idx="947">
                  <c:v>-0.74314482547739458</c:v>
                </c:pt>
                <c:pt idx="948">
                  <c:v>-0.75470958022277168</c:v>
                </c:pt>
                <c:pt idx="949">
                  <c:v>-0.76604444311897701</c:v>
                </c:pt>
                <c:pt idx="950">
                  <c:v>-0.77714596145696913</c:v>
                </c:pt>
                <c:pt idx="951">
                  <c:v>-0.78801075360672179</c:v>
                </c:pt>
                <c:pt idx="952">
                  <c:v>-0.79863551004729205</c:v>
                </c:pt>
                <c:pt idx="953">
                  <c:v>-0.80901699437494601</c:v>
                </c:pt>
                <c:pt idx="954">
                  <c:v>-0.8191520442889918</c:v>
                </c:pt>
                <c:pt idx="955">
                  <c:v>-0.82903757255504107</c:v>
                </c:pt>
                <c:pt idx="956">
                  <c:v>-0.83867056794542283</c:v>
                </c:pt>
                <c:pt idx="957">
                  <c:v>-0.84804809615642429</c:v>
                </c:pt>
                <c:pt idx="958">
                  <c:v>-0.85716730070211189</c:v>
                </c:pt>
                <c:pt idx="959">
                  <c:v>-0.86602540378443771</c:v>
                </c:pt>
                <c:pt idx="960">
                  <c:v>-0.87461970713939441</c:v>
                </c:pt>
                <c:pt idx="961">
                  <c:v>-0.88294759285892677</c:v>
                </c:pt>
                <c:pt idx="962">
                  <c:v>-0.89100652418836712</c:v>
                </c:pt>
                <c:pt idx="963">
                  <c:v>-0.89879404629916582</c:v>
                </c:pt>
                <c:pt idx="964">
                  <c:v>-0.90630778703664994</c:v>
                </c:pt>
                <c:pt idx="965">
                  <c:v>-0.91354545764260042</c:v>
                </c:pt>
                <c:pt idx="966">
                  <c:v>-0.92050485345243938</c:v>
                </c:pt>
                <c:pt idx="967">
                  <c:v>-0.92718385456678742</c:v>
                </c:pt>
                <c:pt idx="968">
                  <c:v>-0.93358042649720141</c:v>
                </c:pt>
                <c:pt idx="969">
                  <c:v>-0.93969262078590887</c:v>
                </c:pt>
                <c:pt idx="970">
                  <c:v>-0.94551857559931696</c:v>
                </c:pt>
                <c:pt idx="971">
                  <c:v>-0.95105651629515342</c:v>
                </c:pt>
                <c:pt idx="972">
                  <c:v>-0.95630475596303599</c:v>
                </c:pt>
                <c:pt idx="973">
                  <c:v>-0.96126169593831901</c:v>
                </c:pt>
                <c:pt idx="974">
                  <c:v>-0.9659258262890682</c:v>
                </c:pt>
                <c:pt idx="975">
                  <c:v>-0.97029572627599614</c:v>
                </c:pt>
                <c:pt idx="976">
                  <c:v>-0.97437006478523547</c:v>
                </c:pt>
                <c:pt idx="977">
                  <c:v>-0.97814760073380558</c:v>
                </c:pt>
                <c:pt idx="978">
                  <c:v>-0.98162718344766375</c:v>
                </c:pt>
                <c:pt idx="979">
                  <c:v>-0.98480775301220824</c:v>
                </c:pt>
                <c:pt idx="980">
                  <c:v>-0.98768834059513777</c:v>
                </c:pt>
                <c:pt idx="981">
                  <c:v>-0.99026806874157014</c:v>
                </c:pt>
                <c:pt idx="982">
                  <c:v>-0.99254615164132176</c:v>
                </c:pt>
                <c:pt idx="983">
                  <c:v>-0.9945218953682734</c:v>
                </c:pt>
                <c:pt idx="984">
                  <c:v>-0.99619469809174543</c:v>
                </c:pt>
                <c:pt idx="985">
                  <c:v>-0.99756405025982409</c:v>
                </c:pt>
                <c:pt idx="986">
                  <c:v>-0.99862953475457394</c:v>
                </c:pt>
                <c:pt idx="987">
                  <c:v>-0.99939082701909576</c:v>
                </c:pt>
                <c:pt idx="988">
                  <c:v>-0.99984769515639127</c:v>
                </c:pt>
                <c:pt idx="989">
                  <c:v>-1</c:v>
                </c:pt>
                <c:pt idx="990">
                  <c:v>-0.99984769515639127</c:v>
                </c:pt>
                <c:pt idx="991">
                  <c:v>-0.99939082701909576</c:v>
                </c:pt>
                <c:pt idx="992">
                  <c:v>-0.99862953475457394</c:v>
                </c:pt>
                <c:pt idx="993">
                  <c:v>-0.9975640502598242</c:v>
                </c:pt>
                <c:pt idx="994">
                  <c:v>-0.99619469809174555</c:v>
                </c:pt>
                <c:pt idx="995">
                  <c:v>-0.99452189536827351</c:v>
                </c:pt>
                <c:pt idx="996">
                  <c:v>-0.99254615164132198</c:v>
                </c:pt>
                <c:pt idx="997">
                  <c:v>-0.99026806874157036</c:v>
                </c:pt>
                <c:pt idx="998">
                  <c:v>-0.98768834059513799</c:v>
                </c:pt>
                <c:pt idx="999">
                  <c:v>-0.98480775301220858</c:v>
                </c:pt>
                <c:pt idx="1000">
                  <c:v>-0.98162718344766398</c:v>
                </c:pt>
                <c:pt idx="1001">
                  <c:v>-0.97814760073380591</c:v>
                </c:pt>
                <c:pt idx="1002">
                  <c:v>-0.9743700647852358</c:v>
                </c:pt>
                <c:pt idx="1003">
                  <c:v>-0.97029572627599647</c:v>
                </c:pt>
                <c:pt idx="1004">
                  <c:v>-0.96592582628906853</c:v>
                </c:pt>
                <c:pt idx="1005">
                  <c:v>-0.96126169593831945</c:v>
                </c:pt>
                <c:pt idx="1006">
                  <c:v>-0.95630475596303643</c:v>
                </c:pt>
                <c:pt idx="1007">
                  <c:v>-0.95105651629515375</c:v>
                </c:pt>
                <c:pt idx="1008">
                  <c:v>-0.9455185755993174</c:v>
                </c:pt>
                <c:pt idx="1009">
                  <c:v>-0.93969262078590932</c:v>
                </c:pt>
                <c:pt idx="1010">
                  <c:v>-0.93358042649720185</c:v>
                </c:pt>
                <c:pt idx="1011">
                  <c:v>-0.92718385456678798</c:v>
                </c:pt>
                <c:pt idx="1012">
                  <c:v>-0.92050485345243993</c:v>
                </c:pt>
                <c:pt idx="1013">
                  <c:v>-0.91354545764260098</c:v>
                </c:pt>
                <c:pt idx="1014">
                  <c:v>-0.90630778703665049</c:v>
                </c:pt>
                <c:pt idx="1015">
                  <c:v>-0.89879404629916648</c:v>
                </c:pt>
                <c:pt idx="1016">
                  <c:v>-0.89100652418836779</c:v>
                </c:pt>
                <c:pt idx="1017">
                  <c:v>-0.88294759285892732</c:v>
                </c:pt>
                <c:pt idx="1018">
                  <c:v>-0.87461970713939508</c:v>
                </c:pt>
                <c:pt idx="1019">
                  <c:v>-0.86602540378443837</c:v>
                </c:pt>
                <c:pt idx="1020">
                  <c:v>-0.85716730070211256</c:v>
                </c:pt>
                <c:pt idx="1021">
                  <c:v>-0.84804809615642496</c:v>
                </c:pt>
                <c:pt idx="1022">
                  <c:v>-0.83867056794542361</c:v>
                </c:pt>
                <c:pt idx="1023">
                  <c:v>-0.82903757255504185</c:v>
                </c:pt>
                <c:pt idx="1024">
                  <c:v>-0.81915204428899258</c:v>
                </c:pt>
                <c:pt idx="1025">
                  <c:v>-0.80901699437494679</c:v>
                </c:pt>
                <c:pt idx="1026">
                  <c:v>-0.79863551004729283</c:v>
                </c:pt>
                <c:pt idx="1027">
                  <c:v>-0.78801075360672268</c:v>
                </c:pt>
                <c:pt idx="1028">
                  <c:v>-0.77714596145697001</c:v>
                </c:pt>
                <c:pt idx="1029">
                  <c:v>-0.7660444431189779</c:v>
                </c:pt>
                <c:pt idx="1030">
                  <c:v>-0.75470958022277257</c:v>
                </c:pt>
                <c:pt idx="1031">
                  <c:v>-0.74314482547739547</c:v>
                </c:pt>
                <c:pt idx="1032">
                  <c:v>-0.73135370161917013</c:v>
                </c:pt>
                <c:pt idx="1033">
                  <c:v>-0.71933980033865152</c:v>
                </c:pt>
                <c:pt idx="1034">
                  <c:v>-0.70710678118654868</c:v>
                </c:pt>
                <c:pt idx="1035">
                  <c:v>-0.6946583704589967</c:v>
                </c:pt>
                <c:pt idx="1036">
                  <c:v>-0.6819983600624987</c:v>
                </c:pt>
                <c:pt idx="1037">
                  <c:v>-0.66913060635885913</c:v>
                </c:pt>
                <c:pt idx="1038">
                  <c:v>-0.65605902899050905</c:v>
                </c:pt>
                <c:pt idx="1039">
                  <c:v>-0.64278760968653925</c:v>
                </c:pt>
                <c:pt idx="1040">
                  <c:v>-0.62932039104983828</c:v>
                </c:pt>
                <c:pt idx="1041">
                  <c:v>-0.61566147532565996</c:v>
                </c:pt>
                <c:pt idx="1042">
                  <c:v>-0.60181502315204793</c:v>
                </c:pt>
                <c:pt idx="1043">
                  <c:v>-0.58778525229247369</c:v>
                </c:pt>
                <c:pt idx="1044">
                  <c:v>-0.5735764363510476</c:v>
                </c:pt>
                <c:pt idx="1045">
                  <c:v>-0.55919290347074924</c:v>
                </c:pt>
                <c:pt idx="1046">
                  <c:v>-0.54463903501502742</c:v>
                </c:pt>
                <c:pt idx="1047">
                  <c:v>-0.52991926423320623</c:v>
                </c:pt>
                <c:pt idx="1048">
                  <c:v>-0.51503807491005638</c:v>
                </c:pt>
                <c:pt idx="1049">
                  <c:v>-0.50000000000000011</c:v>
                </c:pt>
                <c:pt idx="1050">
                  <c:v>-0.48480962024633811</c:v>
                </c:pt>
                <c:pt idx="1051">
                  <c:v>-0.4694715627858928</c:v>
                </c:pt>
                <c:pt idx="1052">
                  <c:v>-0.4539904997395498</c:v>
                </c:pt>
                <c:pt idx="1053">
                  <c:v>-0.43837114678907824</c:v>
                </c:pt>
                <c:pt idx="1054">
                  <c:v>-0.42261826174070127</c:v>
                </c:pt>
                <c:pt idx="1055">
                  <c:v>-0.40673664307580304</c:v>
                </c:pt>
                <c:pt idx="1056">
                  <c:v>-0.39073112848927433</c:v>
                </c:pt>
                <c:pt idx="1057">
                  <c:v>-0.37460659341591035</c:v>
                </c:pt>
                <c:pt idx="1058">
                  <c:v>-0.35836794954529955</c:v>
                </c:pt>
                <c:pt idx="1059">
                  <c:v>-0.34202014332566905</c:v>
                </c:pt>
                <c:pt idx="1060">
                  <c:v>-0.32556815445715465</c:v>
                </c:pt>
                <c:pt idx="1061">
                  <c:v>-0.3090169943749464</c:v>
                </c:pt>
                <c:pt idx="1062">
                  <c:v>-0.29237170472273677</c:v>
                </c:pt>
                <c:pt idx="1063">
                  <c:v>-0.27563735581700027</c:v>
                </c:pt>
                <c:pt idx="1064">
                  <c:v>-0.25881904510251946</c:v>
                </c:pt>
                <c:pt idx="1065">
                  <c:v>-0.24192189559966748</c:v>
                </c:pt>
                <c:pt idx="1066">
                  <c:v>-0.22495105434386581</c:v>
                </c:pt>
                <c:pt idx="1067">
                  <c:v>-0.20791169081775773</c:v>
                </c:pt>
                <c:pt idx="1068">
                  <c:v>-0.19080899537654428</c:v>
                </c:pt>
                <c:pt idx="1069">
                  <c:v>-0.17364817766693086</c:v>
                </c:pt>
                <c:pt idx="1070">
                  <c:v>-0.15643446504023248</c:v>
                </c:pt>
                <c:pt idx="1071">
                  <c:v>-0.13917310096006461</c:v>
                </c:pt>
                <c:pt idx="1072">
                  <c:v>-0.12186934340514771</c:v>
                </c:pt>
                <c:pt idx="1073">
                  <c:v>-0.10452846326765479</c:v>
                </c:pt>
                <c:pt idx="1074">
                  <c:v>-8.7155742747657028E-2</c:v>
                </c:pt>
                <c:pt idx="1075">
                  <c:v>-6.9756473744125247E-2</c:v>
                </c:pt>
                <c:pt idx="1076">
                  <c:v>-5.2335956242944862E-2</c:v>
                </c:pt>
                <c:pt idx="1077">
                  <c:v>-3.4899496702503086E-2</c:v>
                </c:pt>
                <c:pt idx="1078">
                  <c:v>-1.7452406437283161E-2</c:v>
                </c:pt>
                <c:pt idx="1079">
                  <c:v>-7.3508907294517201E-16</c:v>
                </c:pt>
                <c:pt idx="1080">
                  <c:v>1.745240643728169E-2</c:v>
                </c:pt>
                <c:pt idx="1081">
                  <c:v>3.4899496702501615E-2</c:v>
                </c:pt>
                <c:pt idx="1082">
                  <c:v>5.2335956242943391E-2</c:v>
                </c:pt>
                <c:pt idx="1083">
                  <c:v>6.9756473744123776E-2</c:v>
                </c:pt>
                <c:pt idx="1084">
                  <c:v>8.7155742747655571E-2</c:v>
                </c:pt>
                <c:pt idx="1085">
                  <c:v>0.10452846326765333</c:v>
                </c:pt>
                <c:pt idx="1086">
                  <c:v>0.12186934340514625</c:v>
                </c:pt>
                <c:pt idx="1087">
                  <c:v>0.13917310096006313</c:v>
                </c:pt>
                <c:pt idx="1088">
                  <c:v>0.15643446504023101</c:v>
                </c:pt>
                <c:pt idx="1089">
                  <c:v>0.17364817766692942</c:v>
                </c:pt>
                <c:pt idx="1090">
                  <c:v>0.19080899537654283</c:v>
                </c:pt>
                <c:pt idx="1091">
                  <c:v>0.20791169081775629</c:v>
                </c:pt>
                <c:pt idx="1092">
                  <c:v>0.22495105434386437</c:v>
                </c:pt>
                <c:pt idx="1093">
                  <c:v>0.24192189559966604</c:v>
                </c:pt>
                <c:pt idx="1094">
                  <c:v>0.25881904510251802</c:v>
                </c:pt>
                <c:pt idx="1095">
                  <c:v>0.27563735581699883</c:v>
                </c:pt>
                <c:pt idx="1096">
                  <c:v>0.29237170472273533</c:v>
                </c:pt>
                <c:pt idx="1097">
                  <c:v>0.30901699437494501</c:v>
                </c:pt>
                <c:pt idx="1098">
                  <c:v>0.32556815445715326</c:v>
                </c:pt>
                <c:pt idx="1099">
                  <c:v>0.34202014332566766</c:v>
                </c:pt>
                <c:pt idx="1100">
                  <c:v>0.35836794954529821</c:v>
                </c:pt>
                <c:pt idx="1101">
                  <c:v>0.37460659341590896</c:v>
                </c:pt>
                <c:pt idx="1102">
                  <c:v>0.39073112848927299</c:v>
                </c:pt>
                <c:pt idx="1103">
                  <c:v>0.40673664307580171</c:v>
                </c:pt>
                <c:pt idx="1104">
                  <c:v>0.42261826174069994</c:v>
                </c:pt>
                <c:pt idx="1105">
                  <c:v>0.4383711467890769</c:v>
                </c:pt>
                <c:pt idx="1106">
                  <c:v>0.45399049973954847</c:v>
                </c:pt>
                <c:pt idx="1107">
                  <c:v>0.46947156278589153</c:v>
                </c:pt>
                <c:pt idx="1108">
                  <c:v>0.48480962024633678</c:v>
                </c:pt>
                <c:pt idx="1109">
                  <c:v>0.49999999999999883</c:v>
                </c:pt>
                <c:pt idx="1110">
                  <c:v>0.51503807491005515</c:v>
                </c:pt>
                <c:pt idx="1111">
                  <c:v>0.52991926423320501</c:v>
                </c:pt>
                <c:pt idx="1112">
                  <c:v>0.5446390350150262</c:v>
                </c:pt>
                <c:pt idx="1113">
                  <c:v>0.55919290347074802</c:v>
                </c:pt>
                <c:pt idx="1114">
                  <c:v>0.57357643635104638</c:v>
                </c:pt>
                <c:pt idx="1115">
                  <c:v>0.58778525229247247</c:v>
                </c:pt>
                <c:pt idx="1116">
                  <c:v>0.60181502315204682</c:v>
                </c:pt>
                <c:pt idx="1117">
                  <c:v>0.61566147532565874</c:v>
                </c:pt>
                <c:pt idx="1118">
                  <c:v>0.62932039104983706</c:v>
                </c:pt>
                <c:pt idx="1119">
                  <c:v>0.64278760968653814</c:v>
                </c:pt>
                <c:pt idx="1120">
                  <c:v>0.65605902899050794</c:v>
                </c:pt>
                <c:pt idx="1121">
                  <c:v>0.66913060635885813</c:v>
                </c:pt>
                <c:pt idx="1122">
                  <c:v>0.68199836006249759</c:v>
                </c:pt>
                <c:pt idx="1123">
                  <c:v>0.69465837045899559</c:v>
                </c:pt>
                <c:pt idx="1124">
                  <c:v>0.70710678118654757</c:v>
                </c:pt>
                <c:pt idx="1125">
                  <c:v>0.71933980033865041</c:v>
                </c:pt>
                <c:pt idx="1126">
                  <c:v>0.73135370161916913</c:v>
                </c:pt>
                <c:pt idx="1127">
                  <c:v>0.74314482547739447</c:v>
                </c:pt>
                <c:pt idx="1128">
                  <c:v>0.75470958022277157</c:v>
                </c:pt>
                <c:pt idx="1129">
                  <c:v>0.7660444431189769</c:v>
                </c:pt>
                <c:pt idx="1130">
                  <c:v>0.77714596145696913</c:v>
                </c:pt>
                <c:pt idx="1131">
                  <c:v>0.78801075360672168</c:v>
                </c:pt>
                <c:pt idx="1132">
                  <c:v>0.79863551004729194</c:v>
                </c:pt>
                <c:pt idx="1133">
                  <c:v>0.8090169943749459</c:v>
                </c:pt>
                <c:pt idx="1134">
                  <c:v>0.81915204428899169</c:v>
                </c:pt>
                <c:pt idx="1135">
                  <c:v>0.82903757255504107</c:v>
                </c:pt>
                <c:pt idx="1136">
                  <c:v>0.83867056794542283</c:v>
                </c:pt>
                <c:pt idx="1137">
                  <c:v>0.84804809615642418</c:v>
                </c:pt>
                <c:pt idx="1138">
                  <c:v>0.85716730070211189</c:v>
                </c:pt>
                <c:pt idx="1139">
                  <c:v>0.86602540378443771</c:v>
                </c:pt>
                <c:pt idx="1140">
                  <c:v>0.8746197071393943</c:v>
                </c:pt>
                <c:pt idx="1141">
                  <c:v>0.88294759285892666</c:v>
                </c:pt>
                <c:pt idx="1142">
                  <c:v>0.89100652418836712</c:v>
                </c:pt>
                <c:pt idx="1143">
                  <c:v>0.89879404629916582</c:v>
                </c:pt>
                <c:pt idx="1144">
                  <c:v>0.90630778703664983</c:v>
                </c:pt>
                <c:pt idx="1145">
                  <c:v>0.91354545764260031</c:v>
                </c:pt>
                <c:pt idx="1146">
                  <c:v>0.92050485345243938</c:v>
                </c:pt>
                <c:pt idx="1147">
                  <c:v>0.92718385456678742</c:v>
                </c:pt>
                <c:pt idx="1148">
                  <c:v>0.93358042649720141</c:v>
                </c:pt>
                <c:pt idx="1149">
                  <c:v>0.93969262078590887</c:v>
                </c:pt>
                <c:pt idx="1150">
                  <c:v>0.94551857559931696</c:v>
                </c:pt>
                <c:pt idx="1151">
                  <c:v>0.95105651629515331</c:v>
                </c:pt>
                <c:pt idx="1152">
                  <c:v>0.95630475596303599</c:v>
                </c:pt>
                <c:pt idx="1153">
                  <c:v>0.96126169593831901</c:v>
                </c:pt>
                <c:pt idx="1154">
                  <c:v>0.9659258262890682</c:v>
                </c:pt>
                <c:pt idx="1155">
                  <c:v>0.97029572627599614</c:v>
                </c:pt>
                <c:pt idx="1156">
                  <c:v>0.97437006478523547</c:v>
                </c:pt>
                <c:pt idx="1157">
                  <c:v>0.97814760073380558</c:v>
                </c:pt>
                <c:pt idx="1158">
                  <c:v>0.98162718344766375</c:v>
                </c:pt>
                <c:pt idx="1159">
                  <c:v>0.98480775301220824</c:v>
                </c:pt>
                <c:pt idx="1160">
                  <c:v>0.98768834059513777</c:v>
                </c:pt>
                <c:pt idx="1161">
                  <c:v>0.99026806874157014</c:v>
                </c:pt>
                <c:pt idx="1162">
                  <c:v>0.99254615164132176</c:v>
                </c:pt>
                <c:pt idx="1163">
                  <c:v>0.9945218953682734</c:v>
                </c:pt>
                <c:pt idx="1164">
                  <c:v>0.99619469809174543</c:v>
                </c:pt>
                <c:pt idx="1165">
                  <c:v>0.99756405025982409</c:v>
                </c:pt>
                <c:pt idx="1166">
                  <c:v>0.99862953475457394</c:v>
                </c:pt>
                <c:pt idx="1167">
                  <c:v>0.99939082701909576</c:v>
                </c:pt>
                <c:pt idx="1168">
                  <c:v>0.99984769515639116</c:v>
                </c:pt>
                <c:pt idx="1169">
                  <c:v>1</c:v>
                </c:pt>
                <c:pt idx="1170">
                  <c:v>0.99984769515639127</c:v>
                </c:pt>
                <c:pt idx="1171">
                  <c:v>0.99939082701909576</c:v>
                </c:pt>
                <c:pt idx="1172">
                  <c:v>0.99862953475457394</c:v>
                </c:pt>
                <c:pt idx="1173">
                  <c:v>0.9975640502598242</c:v>
                </c:pt>
                <c:pt idx="1174">
                  <c:v>0.99619469809174566</c:v>
                </c:pt>
                <c:pt idx="1175">
                  <c:v>0.99452189536827351</c:v>
                </c:pt>
                <c:pt idx="1176">
                  <c:v>0.99254615164132198</c:v>
                </c:pt>
                <c:pt idx="1177">
                  <c:v>0.99026806874157036</c:v>
                </c:pt>
                <c:pt idx="1178">
                  <c:v>0.98768834059513799</c:v>
                </c:pt>
                <c:pt idx="1179">
                  <c:v>0.98480775301220858</c:v>
                </c:pt>
                <c:pt idx="1180">
                  <c:v>0.98162718344766398</c:v>
                </c:pt>
                <c:pt idx="1181">
                  <c:v>0.97814760073380591</c:v>
                </c:pt>
                <c:pt idx="1182">
                  <c:v>0.9743700647852358</c:v>
                </c:pt>
                <c:pt idx="1183">
                  <c:v>0.97029572627599647</c:v>
                </c:pt>
                <c:pt idx="1184">
                  <c:v>0.96592582628906853</c:v>
                </c:pt>
                <c:pt idx="1185">
                  <c:v>0.96126169593831945</c:v>
                </c:pt>
                <c:pt idx="1186">
                  <c:v>0.95630475596303643</c:v>
                </c:pt>
                <c:pt idx="1187">
                  <c:v>0.95105651629515386</c:v>
                </c:pt>
                <c:pt idx="1188">
                  <c:v>0.9455185755993174</c:v>
                </c:pt>
                <c:pt idx="1189">
                  <c:v>0.93969262078590943</c:v>
                </c:pt>
                <c:pt idx="1190">
                  <c:v>0.93358042649720197</c:v>
                </c:pt>
                <c:pt idx="1191">
                  <c:v>0.92718385456678798</c:v>
                </c:pt>
                <c:pt idx="1192">
                  <c:v>0.92050485345244004</c:v>
                </c:pt>
                <c:pt idx="1193">
                  <c:v>0.91354545764260098</c:v>
                </c:pt>
                <c:pt idx="1194">
                  <c:v>0.90630778703665049</c:v>
                </c:pt>
                <c:pt idx="1195">
                  <c:v>0.89879404629916648</c:v>
                </c:pt>
                <c:pt idx="1196">
                  <c:v>0.89100652418836779</c:v>
                </c:pt>
                <c:pt idx="1197">
                  <c:v>0.88294759285892743</c:v>
                </c:pt>
                <c:pt idx="1198">
                  <c:v>0.87461970713939508</c:v>
                </c:pt>
                <c:pt idx="1199">
                  <c:v>0.86602540378443849</c:v>
                </c:pt>
                <c:pt idx="1200">
                  <c:v>0.85716730070211267</c:v>
                </c:pt>
                <c:pt idx="1201">
                  <c:v>0.84804809615642507</c:v>
                </c:pt>
                <c:pt idx="1202">
                  <c:v>0.83867056794542372</c:v>
                </c:pt>
                <c:pt idx="1203">
                  <c:v>0.82903757255504196</c:v>
                </c:pt>
                <c:pt idx="1204">
                  <c:v>0.81915204428899269</c:v>
                </c:pt>
                <c:pt idx="1205">
                  <c:v>0.8090169943749469</c:v>
                </c:pt>
                <c:pt idx="1206">
                  <c:v>0.79863551004729294</c:v>
                </c:pt>
                <c:pt idx="1207">
                  <c:v>0.78801075360672268</c:v>
                </c:pt>
                <c:pt idx="1208">
                  <c:v>0.77714596145697012</c:v>
                </c:pt>
                <c:pt idx="1209">
                  <c:v>0.7660444431189779</c:v>
                </c:pt>
                <c:pt idx="1210">
                  <c:v>0.75470958022277257</c:v>
                </c:pt>
                <c:pt idx="1211">
                  <c:v>0.74314482547739558</c:v>
                </c:pt>
                <c:pt idx="1212">
                  <c:v>0.73135370161917013</c:v>
                </c:pt>
                <c:pt idx="1213">
                  <c:v>0.71933980033865152</c:v>
                </c:pt>
                <c:pt idx="1214">
                  <c:v>0.70710678118654868</c:v>
                </c:pt>
                <c:pt idx="1215">
                  <c:v>0.6946583704589967</c:v>
                </c:pt>
                <c:pt idx="1216">
                  <c:v>0.6819983600624987</c:v>
                </c:pt>
                <c:pt idx="1217">
                  <c:v>0.66913060635885924</c:v>
                </c:pt>
                <c:pt idx="1218">
                  <c:v>0.65605902899050916</c:v>
                </c:pt>
                <c:pt idx="1219">
                  <c:v>0.64278760968653936</c:v>
                </c:pt>
                <c:pt idx="1220">
                  <c:v>0.62932039104983828</c:v>
                </c:pt>
                <c:pt idx="1221">
                  <c:v>0.61566147532566007</c:v>
                </c:pt>
                <c:pt idx="1222">
                  <c:v>0.60181502315204805</c:v>
                </c:pt>
                <c:pt idx="1223">
                  <c:v>0.5877852522924738</c:v>
                </c:pt>
                <c:pt idx="1224">
                  <c:v>0.57357643635104771</c:v>
                </c:pt>
                <c:pt idx="1225">
                  <c:v>0.55919290347074935</c:v>
                </c:pt>
                <c:pt idx="1226">
                  <c:v>0.54463903501502753</c:v>
                </c:pt>
                <c:pt idx="1227">
                  <c:v>0.52991926423320634</c:v>
                </c:pt>
                <c:pt idx="1228">
                  <c:v>0.51503807491005649</c:v>
                </c:pt>
                <c:pt idx="1229">
                  <c:v>0.50000000000000022</c:v>
                </c:pt>
                <c:pt idx="1230">
                  <c:v>0.48480962024633817</c:v>
                </c:pt>
                <c:pt idx="1231">
                  <c:v>0.46947156278589292</c:v>
                </c:pt>
                <c:pt idx="1232">
                  <c:v>0.45399049973954991</c:v>
                </c:pt>
                <c:pt idx="1233">
                  <c:v>0.43837114678907835</c:v>
                </c:pt>
                <c:pt idx="1234">
                  <c:v>0.42261826174070138</c:v>
                </c:pt>
                <c:pt idx="1235">
                  <c:v>0.40673664307580315</c:v>
                </c:pt>
                <c:pt idx="1236">
                  <c:v>0.39073112848927444</c:v>
                </c:pt>
                <c:pt idx="1237">
                  <c:v>0.37460659341591046</c:v>
                </c:pt>
                <c:pt idx="1238">
                  <c:v>0.35836794954529966</c:v>
                </c:pt>
                <c:pt idx="1239">
                  <c:v>0.34202014332566916</c:v>
                </c:pt>
                <c:pt idx="1240">
                  <c:v>0.32556815445715476</c:v>
                </c:pt>
                <c:pt idx="1241">
                  <c:v>0.30901699437494656</c:v>
                </c:pt>
                <c:pt idx="1242">
                  <c:v>0.29237170472273688</c:v>
                </c:pt>
                <c:pt idx="1243">
                  <c:v>0.27563735581700038</c:v>
                </c:pt>
                <c:pt idx="1244">
                  <c:v>0.25881904510251957</c:v>
                </c:pt>
                <c:pt idx="1245">
                  <c:v>0.24192189559966759</c:v>
                </c:pt>
                <c:pt idx="1246">
                  <c:v>0.22495105434386592</c:v>
                </c:pt>
                <c:pt idx="1247">
                  <c:v>0.20791169081775784</c:v>
                </c:pt>
                <c:pt idx="1248">
                  <c:v>0.19080899537654439</c:v>
                </c:pt>
                <c:pt idx="1249">
                  <c:v>0.173648177666931</c:v>
                </c:pt>
                <c:pt idx="1250">
                  <c:v>0.15643446504023259</c:v>
                </c:pt>
                <c:pt idx="1251">
                  <c:v>0.13917310096006472</c:v>
                </c:pt>
                <c:pt idx="1252">
                  <c:v>0.12186934340514784</c:v>
                </c:pt>
                <c:pt idx="1253">
                  <c:v>0.10452846326765491</c:v>
                </c:pt>
                <c:pt idx="1254">
                  <c:v>8.7155742747657153E-2</c:v>
                </c:pt>
                <c:pt idx="1255">
                  <c:v>6.9756473744125372E-2</c:v>
                </c:pt>
                <c:pt idx="1256">
                  <c:v>5.233595624294498E-2</c:v>
                </c:pt>
                <c:pt idx="1257">
                  <c:v>3.489949670250321E-2</c:v>
                </c:pt>
                <c:pt idx="1258">
                  <c:v>1.7452406437283283E-2</c:v>
                </c:pt>
                <c:pt idx="1259">
                  <c:v>8.5760391843603401E-16</c:v>
                </c:pt>
                <c:pt idx="1260">
                  <c:v>-1.7452406437281569E-2</c:v>
                </c:pt>
                <c:pt idx="1261">
                  <c:v>-3.4899496702501497E-2</c:v>
                </c:pt>
                <c:pt idx="1262">
                  <c:v>-5.2335956242943273E-2</c:v>
                </c:pt>
                <c:pt idx="1263">
                  <c:v>-6.9756473744123651E-2</c:v>
                </c:pt>
                <c:pt idx="1264">
                  <c:v>-8.7155742747655446E-2</c:v>
                </c:pt>
                <c:pt idx="1265">
                  <c:v>-0.10452846326765321</c:v>
                </c:pt>
                <c:pt idx="1266">
                  <c:v>-0.12186934340514613</c:v>
                </c:pt>
                <c:pt idx="1267">
                  <c:v>-0.13917310096006302</c:v>
                </c:pt>
                <c:pt idx="1268">
                  <c:v>-0.1564344650402309</c:v>
                </c:pt>
                <c:pt idx="1269">
                  <c:v>-0.1736481776669293</c:v>
                </c:pt>
                <c:pt idx="1270">
                  <c:v>-0.19080899537654269</c:v>
                </c:pt>
                <c:pt idx="1271">
                  <c:v>-0.20791169081775618</c:v>
                </c:pt>
                <c:pt idx="1272">
                  <c:v>-0.22495105434386425</c:v>
                </c:pt>
                <c:pt idx="1273">
                  <c:v>-0.24192189559966593</c:v>
                </c:pt>
                <c:pt idx="1274">
                  <c:v>-0.25881904510251791</c:v>
                </c:pt>
                <c:pt idx="1275">
                  <c:v>-0.27563735581699872</c:v>
                </c:pt>
                <c:pt idx="1276">
                  <c:v>-0.29237170472273522</c:v>
                </c:pt>
                <c:pt idx="1277">
                  <c:v>-0.3090169943749449</c:v>
                </c:pt>
                <c:pt idx="1278">
                  <c:v>-0.32556815445715315</c:v>
                </c:pt>
                <c:pt idx="1279">
                  <c:v>-0.34202014332566755</c:v>
                </c:pt>
                <c:pt idx="1280">
                  <c:v>-0.3583679495452981</c:v>
                </c:pt>
                <c:pt idx="1281">
                  <c:v>-0.37460659341590885</c:v>
                </c:pt>
                <c:pt idx="1282">
                  <c:v>-0.39073112848927288</c:v>
                </c:pt>
                <c:pt idx="1283">
                  <c:v>-0.4067366430758016</c:v>
                </c:pt>
                <c:pt idx="1284">
                  <c:v>-0.42261826174069983</c:v>
                </c:pt>
                <c:pt idx="1285">
                  <c:v>-0.43837114678907679</c:v>
                </c:pt>
                <c:pt idx="1286">
                  <c:v>-0.45399049973954836</c:v>
                </c:pt>
                <c:pt idx="1287">
                  <c:v>-0.46947156278589142</c:v>
                </c:pt>
                <c:pt idx="1288">
                  <c:v>-0.48480962024633667</c:v>
                </c:pt>
                <c:pt idx="1289">
                  <c:v>-0.49999999999999872</c:v>
                </c:pt>
                <c:pt idx="1290">
                  <c:v>-0.51503807491005504</c:v>
                </c:pt>
                <c:pt idx="1291">
                  <c:v>-0.5299192642332049</c:v>
                </c:pt>
                <c:pt idx="1292">
                  <c:v>-0.54463903501502609</c:v>
                </c:pt>
                <c:pt idx="1293">
                  <c:v>-0.5591929034707479</c:v>
                </c:pt>
                <c:pt idx="1294">
                  <c:v>-0.57357643635104627</c:v>
                </c:pt>
                <c:pt idx="1295">
                  <c:v>-0.58778525229247247</c:v>
                </c:pt>
                <c:pt idx="1296">
                  <c:v>-0.60181502315204671</c:v>
                </c:pt>
                <c:pt idx="1297">
                  <c:v>-0.61566147532565862</c:v>
                </c:pt>
                <c:pt idx="1298">
                  <c:v>-0.62932039104983695</c:v>
                </c:pt>
                <c:pt idx="1299">
                  <c:v>-0.64278760968653803</c:v>
                </c:pt>
                <c:pt idx="1300">
                  <c:v>-0.65605902899050783</c:v>
                </c:pt>
                <c:pt idx="1301">
                  <c:v>-0.66913060635885802</c:v>
                </c:pt>
                <c:pt idx="1302">
                  <c:v>-0.68199836006249748</c:v>
                </c:pt>
                <c:pt idx="1303">
                  <c:v>-0.69465837045899548</c:v>
                </c:pt>
                <c:pt idx="1304">
                  <c:v>-0.70710678118654757</c:v>
                </c:pt>
                <c:pt idx="1305">
                  <c:v>-0.71933980033865041</c:v>
                </c:pt>
                <c:pt idx="1306">
                  <c:v>-0.73135370161916902</c:v>
                </c:pt>
                <c:pt idx="1307">
                  <c:v>-0.74314482547739447</c:v>
                </c:pt>
                <c:pt idx="1308">
                  <c:v>-0.75470958022277146</c:v>
                </c:pt>
                <c:pt idx="1309">
                  <c:v>-0.76604444311897679</c:v>
                </c:pt>
                <c:pt idx="1310">
                  <c:v>-0.77714596145696901</c:v>
                </c:pt>
                <c:pt idx="1311">
                  <c:v>-0.78801075360672168</c:v>
                </c:pt>
                <c:pt idx="1312">
                  <c:v>-0.79863551004729194</c:v>
                </c:pt>
                <c:pt idx="1313">
                  <c:v>-0.8090169943749459</c:v>
                </c:pt>
                <c:pt idx="1314">
                  <c:v>-0.81915204428899169</c:v>
                </c:pt>
                <c:pt idx="1315">
                  <c:v>-0.82903757255504096</c:v>
                </c:pt>
                <c:pt idx="1316">
                  <c:v>-0.83867056794542272</c:v>
                </c:pt>
                <c:pt idx="1317">
                  <c:v>-0.84804809615642418</c:v>
                </c:pt>
                <c:pt idx="1318">
                  <c:v>-0.85716730070211178</c:v>
                </c:pt>
                <c:pt idx="1319">
                  <c:v>-0.8660254037844376</c:v>
                </c:pt>
                <c:pt idx="1320">
                  <c:v>-0.8746197071393943</c:v>
                </c:pt>
                <c:pt idx="1321">
                  <c:v>-0.88294759285892666</c:v>
                </c:pt>
                <c:pt idx="1322">
                  <c:v>-0.89100652418836701</c:v>
                </c:pt>
                <c:pt idx="1323">
                  <c:v>-0.89879404629916571</c:v>
                </c:pt>
                <c:pt idx="1324">
                  <c:v>-0.90630778703664983</c:v>
                </c:pt>
                <c:pt idx="1325">
                  <c:v>-0.91354545764260031</c:v>
                </c:pt>
                <c:pt idx="1326">
                  <c:v>-0.92050485345243926</c:v>
                </c:pt>
                <c:pt idx="1327">
                  <c:v>-0.92718385456678731</c:v>
                </c:pt>
                <c:pt idx="1328">
                  <c:v>-0.9335804264972013</c:v>
                </c:pt>
                <c:pt idx="1329">
                  <c:v>-0.93969262078590887</c:v>
                </c:pt>
                <c:pt idx="1330">
                  <c:v>-0.94551857559931685</c:v>
                </c:pt>
                <c:pt idx="1331">
                  <c:v>-0.95105651629515331</c:v>
                </c:pt>
                <c:pt idx="1332">
                  <c:v>-0.95630475596303599</c:v>
                </c:pt>
                <c:pt idx="1333">
                  <c:v>-0.96126169593831901</c:v>
                </c:pt>
                <c:pt idx="1334">
                  <c:v>-0.96592582628906809</c:v>
                </c:pt>
                <c:pt idx="1335">
                  <c:v>-0.97029572627599603</c:v>
                </c:pt>
                <c:pt idx="1336">
                  <c:v>-0.97437006478523536</c:v>
                </c:pt>
                <c:pt idx="1337">
                  <c:v>-0.97814760073380558</c:v>
                </c:pt>
                <c:pt idx="1338">
                  <c:v>-0.98162718344766364</c:v>
                </c:pt>
                <c:pt idx="1339">
                  <c:v>-0.98480775301220824</c:v>
                </c:pt>
                <c:pt idx="1340">
                  <c:v>-0.98768834059513777</c:v>
                </c:pt>
                <c:pt idx="1341">
                  <c:v>-0.99026806874157014</c:v>
                </c:pt>
                <c:pt idx="1342">
                  <c:v>-0.99254615164132176</c:v>
                </c:pt>
                <c:pt idx="1343">
                  <c:v>-0.9945218953682734</c:v>
                </c:pt>
                <c:pt idx="1344">
                  <c:v>-0.99619469809174543</c:v>
                </c:pt>
                <c:pt idx="1345">
                  <c:v>-0.99756405025982409</c:v>
                </c:pt>
                <c:pt idx="1346">
                  <c:v>-0.99862953475457394</c:v>
                </c:pt>
                <c:pt idx="1347">
                  <c:v>-0.99939082701909576</c:v>
                </c:pt>
                <c:pt idx="1348">
                  <c:v>-0.99984769515639116</c:v>
                </c:pt>
                <c:pt idx="1349">
                  <c:v>-1</c:v>
                </c:pt>
                <c:pt idx="1350">
                  <c:v>-0.99984769515639127</c:v>
                </c:pt>
                <c:pt idx="1351">
                  <c:v>-0.99939082701909576</c:v>
                </c:pt>
                <c:pt idx="1352">
                  <c:v>-0.99862953475457394</c:v>
                </c:pt>
                <c:pt idx="1353">
                  <c:v>-0.9975640502598242</c:v>
                </c:pt>
                <c:pt idx="1354">
                  <c:v>-0.99619469809174566</c:v>
                </c:pt>
                <c:pt idx="1355">
                  <c:v>-0.99452189536827351</c:v>
                </c:pt>
                <c:pt idx="1356">
                  <c:v>-0.99254615164132198</c:v>
                </c:pt>
                <c:pt idx="1357">
                  <c:v>-0.99026806874157036</c:v>
                </c:pt>
                <c:pt idx="1358">
                  <c:v>-0.98768834059513799</c:v>
                </c:pt>
                <c:pt idx="1359">
                  <c:v>-0.98480775301220858</c:v>
                </c:pt>
                <c:pt idx="1360">
                  <c:v>-0.98162718344766409</c:v>
                </c:pt>
                <c:pt idx="1361">
                  <c:v>-0.97814760073380591</c:v>
                </c:pt>
                <c:pt idx="1362">
                  <c:v>-0.9743700647852358</c:v>
                </c:pt>
                <c:pt idx="1363">
                  <c:v>-0.97029572627599647</c:v>
                </c:pt>
                <c:pt idx="1364">
                  <c:v>-0.96592582628906865</c:v>
                </c:pt>
                <c:pt idx="1365">
                  <c:v>-0.96126169593831945</c:v>
                </c:pt>
                <c:pt idx="1366">
                  <c:v>-0.95630475596303643</c:v>
                </c:pt>
                <c:pt idx="1367">
                  <c:v>-0.95105651629515386</c:v>
                </c:pt>
                <c:pt idx="1368">
                  <c:v>-0.94551857559931751</c:v>
                </c:pt>
                <c:pt idx="1369">
                  <c:v>-0.93969262078590943</c:v>
                </c:pt>
                <c:pt idx="1370">
                  <c:v>-0.93358042649720197</c:v>
                </c:pt>
                <c:pt idx="1371">
                  <c:v>-0.92718385456678809</c:v>
                </c:pt>
                <c:pt idx="1372">
                  <c:v>-0.92050485345244004</c:v>
                </c:pt>
                <c:pt idx="1373">
                  <c:v>-0.91354545764260109</c:v>
                </c:pt>
                <c:pt idx="1374">
                  <c:v>-0.9063077870366506</c:v>
                </c:pt>
                <c:pt idx="1375">
                  <c:v>-0.89879404629916659</c:v>
                </c:pt>
                <c:pt idx="1376">
                  <c:v>-0.8910065241883679</c:v>
                </c:pt>
                <c:pt idx="1377">
                  <c:v>-0.88294759285892743</c:v>
                </c:pt>
                <c:pt idx="1378">
                  <c:v>-0.87461970713939519</c:v>
                </c:pt>
                <c:pt idx="1379">
                  <c:v>-0.86602540378443849</c:v>
                </c:pt>
                <c:pt idx="1380">
                  <c:v>-0.85716730070211267</c:v>
                </c:pt>
                <c:pt idx="1381">
                  <c:v>-0.84804809615642507</c:v>
                </c:pt>
                <c:pt idx="1382">
                  <c:v>-0.83867056794542372</c:v>
                </c:pt>
                <c:pt idx="1383">
                  <c:v>-0.82903757255504196</c:v>
                </c:pt>
                <c:pt idx="1384">
                  <c:v>-0.81915204428899269</c:v>
                </c:pt>
                <c:pt idx="1385">
                  <c:v>-0.8090169943749469</c:v>
                </c:pt>
                <c:pt idx="1386">
                  <c:v>-0.79863551004729305</c:v>
                </c:pt>
                <c:pt idx="1387">
                  <c:v>-0.78801075360672279</c:v>
                </c:pt>
                <c:pt idx="1388">
                  <c:v>-0.77714596145697012</c:v>
                </c:pt>
                <c:pt idx="1389">
                  <c:v>-0.76604444311897801</c:v>
                </c:pt>
                <c:pt idx="1390">
                  <c:v>-0.75470958022277268</c:v>
                </c:pt>
                <c:pt idx="1391">
                  <c:v>-0.74314482547739569</c:v>
                </c:pt>
                <c:pt idx="1392">
                  <c:v>-0.73135370161917024</c:v>
                </c:pt>
                <c:pt idx="1393">
                  <c:v>-0.71933980033865164</c:v>
                </c:pt>
                <c:pt idx="1394">
                  <c:v>-0.70710678118654879</c:v>
                </c:pt>
                <c:pt idx="1395">
                  <c:v>-0.69465837045899681</c:v>
                </c:pt>
                <c:pt idx="1396">
                  <c:v>-0.68199836006249881</c:v>
                </c:pt>
                <c:pt idx="1397">
                  <c:v>-0.66913060635885935</c:v>
                </c:pt>
                <c:pt idx="1398">
                  <c:v>-0.65605902899050927</c:v>
                </c:pt>
                <c:pt idx="1399">
                  <c:v>-0.64278760968653947</c:v>
                </c:pt>
                <c:pt idx="1400">
                  <c:v>-0.62932039104983839</c:v>
                </c:pt>
                <c:pt idx="1401">
                  <c:v>-0.61566147532566007</c:v>
                </c:pt>
                <c:pt idx="1402">
                  <c:v>-0.60181502315204816</c:v>
                </c:pt>
                <c:pt idx="1403">
                  <c:v>-0.58778525229247391</c:v>
                </c:pt>
                <c:pt idx="1404">
                  <c:v>-0.57357643635104771</c:v>
                </c:pt>
                <c:pt idx="1405">
                  <c:v>-0.55919290347074946</c:v>
                </c:pt>
                <c:pt idx="1406">
                  <c:v>-0.54463903501502764</c:v>
                </c:pt>
                <c:pt idx="1407">
                  <c:v>-0.52991926423320646</c:v>
                </c:pt>
                <c:pt idx="1408">
                  <c:v>-0.5150380749100566</c:v>
                </c:pt>
                <c:pt idx="1409">
                  <c:v>-0.50000000000000033</c:v>
                </c:pt>
                <c:pt idx="1410">
                  <c:v>-0.48480962024633828</c:v>
                </c:pt>
                <c:pt idx="1411">
                  <c:v>-0.46947156278589303</c:v>
                </c:pt>
                <c:pt idx="1412">
                  <c:v>-0.45399049973955002</c:v>
                </c:pt>
                <c:pt idx="1413">
                  <c:v>-0.43837114678907846</c:v>
                </c:pt>
                <c:pt idx="1414">
                  <c:v>-0.4226182617407015</c:v>
                </c:pt>
                <c:pt idx="1415">
                  <c:v>-0.40673664307580326</c:v>
                </c:pt>
                <c:pt idx="1416">
                  <c:v>-0.39073112848927455</c:v>
                </c:pt>
                <c:pt idx="1417">
                  <c:v>-0.37460659341591057</c:v>
                </c:pt>
                <c:pt idx="1418">
                  <c:v>-0.35836794954529977</c:v>
                </c:pt>
                <c:pt idx="1419">
                  <c:v>-0.34202014332566927</c:v>
                </c:pt>
                <c:pt idx="1420">
                  <c:v>-0.32556815445715487</c:v>
                </c:pt>
                <c:pt idx="1421">
                  <c:v>-0.30901699437494667</c:v>
                </c:pt>
                <c:pt idx="1422">
                  <c:v>-0.29237170472273699</c:v>
                </c:pt>
                <c:pt idx="1423">
                  <c:v>-0.2756373558170005</c:v>
                </c:pt>
                <c:pt idx="1424">
                  <c:v>-0.25881904510251968</c:v>
                </c:pt>
                <c:pt idx="1425">
                  <c:v>-0.2419218955996677</c:v>
                </c:pt>
                <c:pt idx="1426">
                  <c:v>-0.22495105434386603</c:v>
                </c:pt>
                <c:pt idx="1427">
                  <c:v>-0.20791169081775798</c:v>
                </c:pt>
                <c:pt idx="1428">
                  <c:v>-0.1908089953765445</c:v>
                </c:pt>
                <c:pt idx="1429">
                  <c:v>-0.17364817766693111</c:v>
                </c:pt>
                <c:pt idx="1430">
                  <c:v>-0.1564344650402327</c:v>
                </c:pt>
                <c:pt idx="1431">
                  <c:v>-0.13917310096006485</c:v>
                </c:pt>
                <c:pt idx="1432">
                  <c:v>-0.12186934340514796</c:v>
                </c:pt>
                <c:pt idx="1433">
                  <c:v>-0.10452846326765503</c:v>
                </c:pt>
                <c:pt idx="1434">
                  <c:v>-8.7155742747657278E-2</c:v>
                </c:pt>
                <c:pt idx="1435">
                  <c:v>-6.9756473744125483E-2</c:v>
                </c:pt>
                <c:pt idx="1436">
                  <c:v>-5.2335956242945104E-2</c:v>
                </c:pt>
                <c:pt idx="1437">
                  <c:v>-3.4899496702503328E-2</c:v>
                </c:pt>
                <c:pt idx="1438">
                  <c:v>-1.7452406437283408E-2</c:v>
                </c:pt>
                <c:pt idx="1439">
                  <c:v>-9.8011876392689601E-16</c:v>
                </c:pt>
                <c:pt idx="1440">
                  <c:v>1.7452406437285E-2</c:v>
                </c:pt>
                <c:pt idx="1441">
                  <c:v>3.4899496702501372E-2</c:v>
                </c:pt>
                <c:pt idx="1442">
                  <c:v>5.2335956242946693E-2</c:v>
                </c:pt>
                <c:pt idx="1443">
                  <c:v>6.9756473744123526E-2</c:v>
                </c:pt>
                <c:pt idx="1444">
                  <c:v>8.715574274765886E-2</c:v>
                </c:pt>
                <c:pt idx="1445">
                  <c:v>0.10452846326765308</c:v>
                </c:pt>
                <c:pt idx="1446">
                  <c:v>0.12186934340514954</c:v>
                </c:pt>
                <c:pt idx="1447">
                  <c:v>0.13917310096006291</c:v>
                </c:pt>
                <c:pt idx="1448">
                  <c:v>0.15643446504023079</c:v>
                </c:pt>
                <c:pt idx="1449">
                  <c:v>0.17364817766692919</c:v>
                </c:pt>
                <c:pt idx="1450">
                  <c:v>0.19080899537654608</c:v>
                </c:pt>
                <c:pt idx="1451">
                  <c:v>0.20791169081775607</c:v>
                </c:pt>
                <c:pt idx="1452">
                  <c:v>0.22495105434386758</c:v>
                </c:pt>
                <c:pt idx="1453">
                  <c:v>0.24192189559966581</c:v>
                </c:pt>
                <c:pt idx="1454">
                  <c:v>0.25881904510252124</c:v>
                </c:pt>
                <c:pt idx="1455">
                  <c:v>0.27563735581699861</c:v>
                </c:pt>
                <c:pt idx="1456">
                  <c:v>0.29237170472273849</c:v>
                </c:pt>
                <c:pt idx="1457">
                  <c:v>0.30901699437494479</c:v>
                </c:pt>
                <c:pt idx="1458">
                  <c:v>0.32556815445715637</c:v>
                </c:pt>
                <c:pt idx="1459">
                  <c:v>0.34202014332566744</c:v>
                </c:pt>
                <c:pt idx="1460">
                  <c:v>0.35836794954530127</c:v>
                </c:pt>
                <c:pt idx="1461">
                  <c:v>0.37460659341590874</c:v>
                </c:pt>
                <c:pt idx="1462">
                  <c:v>0.39073112848927277</c:v>
                </c:pt>
                <c:pt idx="1463">
                  <c:v>0.40673664307579821</c:v>
                </c:pt>
                <c:pt idx="1464">
                  <c:v>0.42261826174069972</c:v>
                </c:pt>
                <c:pt idx="1465">
                  <c:v>0.43837114678907352</c:v>
                </c:pt>
                <c:pt idx="1466">
                  <c:v>0.4539904997395483</c:v>
                </c:pt>
                <c:pt idx="1467">
                  <c:v>0.46947156278588814</c:v>
                </c:pt>
                <c:pt idx="1468">
                  <c:v>0.48480962024633656</c:v>
                </c:pt>
                <c:pt idx="1469">
                  <c:v>0.49999999999999861</c:v>
                </c:pt>
                <c:pt idx="1470">
                  <c:v>0.51503807491005493</c:v>
                </c:pt>
                <c:pt idx="1471">
                  <c:v>0.52991926423320179</c:v>
                </c:pt>
                <c:pt idx="1472">
                  <c:v>0.54463903501502597</c:v>
                </c:pt>
                <c:pt idx="1473">
                  <c:v>0.55919290347074491</c:v>
                </c:pt>
                <c:pt idx="1474">
                  <c:v>0.57357643635104616</c:v>
                </c:pt>
                <c:pt idx="1475">
                  <c:v>0.58778525229246947</c:v>
                </c:pt>
                <c:pt idx="1476">
                  <c:v>0.6018150231520466</c:v>
                </c:pt>
                <c:pt idx="1477">
                  <c:v>0.61566147532565574</c:v>
                </c:pt>
                <c:pt idx="1478">
                  <c:v>0.62932039104983695</c:v>
                </c:pt>
                <c:pt idx="1479">
                  <c:v>0.64278760968653792</c:v>
                </c:pt>
                <c:pt idx="1480">
                  <c:v>0.65605902899050783</c:v>
                </c:pt>
                <c:pt idx="1481">
                  <c:v>0.66913060635885524</c:v>
                </c:pt>
                <c:pt idx="1482">
                  <c:v>0.68199836006249737</c:v>
                </c:pt>
                <c:pt idx="1483">
                  <c:v>0.69465837045899548</c:v>
                </c:pt>
                <c:pt idx="1484">
                  <c:v>0.70710678118654746</c:v>
                </c:pt>
                <c:pt idx="1485">
                  <c:v>0.71933980033865275</c:v>
                </c:pt>
                <c:pt idx="1486">
                  <c:v>0.73135370161916891</c:v>
                </c:pt>
                <c:pt idx="1487">
                  <c:v>0.74314482547739436</c:v>
                </c:pt>
                <c:pt idx="1488">
                  <c:v>0.75470958022277135</c:v>
                </c:pt>
                <c:pt idx="1489">
                  <c:v>0.76604444311897901</c:v>
                </c:pt>
                <c:pt idx="1490">
                  <c:v>0.7771459614569689</c:v>
                </c:pt>
                <c:pt idx="1491">
                  <c:v>0.78801075360672379</c:v>
                </c:pt>
                <c:pt idx="1492">
                  <c:v>0.79863551004729183</c:v>
                </c:pt>
                <c:pt idx="1493">
                  <c:v>0.8090169943749479</c:v>
                </c:pt>
                <c:pt idx="1494">
                  <c:v>0.81915204428899158</c:v>
                </c:pt>
                <c:pt idx="1495">
                  <c:v>0.82903757255504285</c:v>
                </c:pt>
                <c:pt idx="1496">
                  <c:v>0.83867056794542272</c:v>
                </c:pt>
                <c:pt idx="1497">
                  <c:v>0.84804809615642596</c:v>
                </c:pt>
                <c:pt idx="1498">
                  <c:v>0.85716730070211167</c:v>
                </c:pt>
                <c:pt idx="1499">
                  <c:v>0.86602540378443937</c:v>
                </c:pt>
                <c:pt idx="1500">
                  <c:v>0.87461970713939419</c:v>
                </c:pt>
                <c:pt idx="1501">
                  <c:v>0.88294759285892654</c:v>
                </c:pt>
                <c:pt idx="1502">
                  <c:v>0.89100652418836701</c:v>
                </c:pt>
                <c:pt idx="1503">
                  <c:v>0.89879404629916726</c:v>
                </c:pt>
                <c:pt idx="1504">
                  <c:v>0.90630778703664971</c:v>
                </c:pt>
                <c:pt idx="1505">
                  <c:v>0.91354545764260164</c:v>
                </c:pt>
                <c:pt idx="1506">
                  <c:v>0.92050485345243926</c:v>
                </c:pt>
                <c:pt idx="1507">
                  <c:v>0.92718385456678731</c:v>
                </c:pt>
                <c:pt idx="1508">
                  <c:v>0.9335804264972013</c:v>
                </c:pt>
                <c:pt idx="1509">
                  <c:v>0.93969262078590876</c:v>
                </c:pt>
                <c:pt idx="1510">
                  <c:v>0.94551857559931562</c:v>
                </c:pt>
                <c:pt idx="1511">
                  <c:v>0.95105651629515331</c:v>
                </c:pt>
                <c:pt idx="1512">
                  <c:v>0.95630475596303488</c:v>
                </c:pt>
                <c:pt idx="1513">
                  <c:v>0.96126169593831901</c:v>
                </c:pt>
                <c:pt idx="1514">
                  <c:v>0.9659258262890672</c:v>
                </c:pt>
                <c:pt idx="1515">
                  <c:v>0.97029572627599603</c:v>
                </c:pt>
                <c:pt idx="1516">
                  <c:v>0.97437006478523458</c:v>
                </c:pt>
                <c:pt idx="1517">
                  <c:v>0.97814760073380558</c:v>
                </c:pt>
                <c:pt idx="1518">
                  <c:v>0.98162718344766364</c:v>
                </c:pt>
                <c:pt idx="1519">
                  <c:v>0.98480775301220824</c:v>
                </c:pt>
                <c:pt idx="1520">
                  <c:v>0.9876883405951371</c:v>
                </c:pt>
                <c:pt idx="1521">
                  <c:v>0.99026806874157014</c:v>
                </c:pt>
                <c:pt idx="1522">
                  <c:v>0.99254615164132176</c:v>
                </c:pt>
                <c:pt idx="1523">
                  <c:v>0.9945218953682734</c:v>
                </c:pt>
                <c:pt idx="1524">
                  <c:v>0.9961946980917451</c:v>
                </c:pt>
                <c:pt idx="1525">
                  <c:v>0.99756405025982409</c:v>
                </c:pt>
                <c:pt idx="1526">
                  <c:v>0.99862953475457372</c:v>
                </c:pt>
                <c:pt idx="1527">
                  <c:v>0.99939082701909576</c:v>
                </c:pt>
                <c:pt idx="1528">
                  <c:v>0.99984769515639116</c:v>
                </c:pt>
                <c:pt idx="1529">
                  <c:v>1</c:v>
                </c:pt>
                <c:pt idx="1530">
                  <c:v>0.99984769515639116</c:v>
                </c:pt>
                <c:pt idx="1531">
                  <c:v>0.99939082701909576</c:v>
                </c:pt>
                <c:pt idx="1532">
                  <c:v>0.99862953475457383</c:v>
                </c:pt>
                <c:pt idx="1533">
                  <c:v>0.9975640502598242</c:v>
                </c:pt>
                <c:pt idx="1534">
                  <c:v>0.99619469809174532</c:v>
                </c:pt>
                <c:pt idx="1535">
                  <c:v>0.99452189536827362</c:v>
                </c:pt>
                <c:pt idx="1536">
                  <c:v>0.99254615164132198</c:v>
                </c:pt>
                <c:pt idx="1537">
                  <c:v>0.99026806874157047</c:v>
                </c:pt>
                <c:pt idx="1538">
                  <c:v>0.98768834059513744</c:v>
                </c:pt>
                <c:pt idx="1539">
                  <c:v>0.98480775301220858</c:v>
                </c:pt>
                <c:pt idx="1540">
                  <c:v>0.98162718344766409</c:v>
                </c:pt>
                <c:pt idx="1541">
                  <c:v>0.97814760073380602</c:v>
                </c:pt>
                <c:pt idx="1542">
                  <c:v>0.97437006478523502</c:v>
                </c:pt>
                <c:pt idx="1543">
                  <c:v>0.97029572627599658</c:v>
                </c:pt>
                <c:pt idx="1544">
                  <c:v>0.96592582628906776</c:v>
                </c:pt>
                <c:pt idx="1545">
                  <c:v>0.96126169593831956</c:v>
                </c:pt>
                <c:pt idx="1546">
                  <c:v>0.95630475596303544</c:v>
                </c:pt>
                <c:pt idx="1547">
                  <c:v>0.95105651629515386</c:v>
                </c:pt>
                <c:pt idx="1548">
                  <c:v>0.9455185755993164</c:v>
                </c:pt>
                <c:pt idx="1549">
                  <c:v>0.93969262078590954</c:v>
                </c:pt>
                <c:pt idx="1550">
                  <c:v>0.93358042649720208</c:v>
                </c:pt>
                <c:pt idx="1551">
                  <c:v>0.92718385456678809</c:v>
                </c:pt>
                <c:pt idx="1552">
                  <c:v>0.92050485345244004</c:v>
                </c:pt>
                <c:pt idx="1553">
                  <c:v>0.91354545764260253</c:v>
                </c:pt>
                <c:pt idx="1554">
                  <c:v>0.9063077870366506</c:v>
                </c:pt>
                <c:pt idx="1555">
                  <c:v>0.89879404629916815</c:v>
                </c:pt>
                <c:pt idx="1556">
                  <c:v>0.8910065241883679</c:v>
                </c:pt>
                <c:pt idx="1557">
                  <c:v>0.88294759285892754</c:v>
                </c:pt>
                <c:pt idx="1558">
                  <c:v>0.87461970713939519</c:v>
                </c:pt>
                <c:pt idx="1559">
                  <c:v>0.86602540378444037</c:v>
                </c:pt>
                <c:pt idx="1560">
                  <c:v>0.85716730070211278</c:v>
                </c:pt>
                <c:pt idx="1561">
                  <c:v>0.84804809615642707</c:v>
                </c:pt>
                <c:pt idx="1562">
                  <c:v>0.83867056794542383</c:v>
                </c:pt>
                <c:pt idx="1563">
                  <c:v>0.82903757255504407</c:v>
                </c:pt>
                <c:pt idx="1564">
                  <c:v>0.8191520442889928</c:v>
                </c:pt>
                <c:pt idx="1565">
                  <c:v>0.80901699437494912</c:v>
                </c:pt>
                <c:pt idx="1566">
                  <c:v>0.79863551004729305</c:v>
                </c:pt>
                <c:pt idx="1567">
                  <c:v>0.78801075360672501</c:v>
                </c:pt>
                <c:pt idx="1568">
                  <c:v>0.77714596145697024</c:v>
                </c:pt>
                <c:pt idx="1569">
                  <c:v>0.76604444311898034</c:v>
                </c:pt>
                <c:pt idx="1570">
                  <c:v>0.75470958022277279</c:v>
                </c:pt>
                <c:pt idx="1571">
                  <c:v>0.7431448254773958</c:v>
                </c:pt>
                <c:pt idx="1572">
                  <c:v>0.73135370161917035</c:v>
                </c:pt>
                <c:pt idx="1573">
                  <c:v>0.71933980033865419</c:v>
                </c:pt>
                <c:pt idx="1574">
                  <c:v>0.70710678118654891</c:v>
                </c:pt>
                <c:pt idx="1575">
                  <c:v>0.69465837045899692</c:v>
                </c:pt>
                <c:pt idx="1576">
                  <c:v>0.68199836006249892</c:v>
                </c:pt>
                <c:pt idx="1577">
                  <c:v>0.66913060635885679</c:v>
                </c:pt>
                <c:pt idx="1578">
                  <c:v>0.65605902899050939</c:v>
                </c:pt>
                <c:pt idx="1579">
                  <c:v>0.64278760968653958</c:v>
                </c:pt>
                <c:pt idx="1580">
                  <c:v>0.6293203910498385</c:v>
                </c:pt>
                <c:pt idx="1581">
                  <c:v>0.6156614753256574</c:v>
                </c:pt>
                <c:pt idx="1582">
                  <c:v>0.60181502315204827</c:v>
                </c:pt>
                <c:pt idx="1583">
                  <c:v>0.58778525229247114</c:v>
                </c:pt>
                <c:pt idx="1584">
                  <c:v>0.57357643635104782</c:v>
                </c:pt>
                <c:pt idx="1585">
                  <c:v>0.55919290347074657</c:v>
                </c:pt>
              </c:numCache>
            </c:numRef>
          </c:val>
          <c:smooth val="0"/>
          <c:extLst>
            <c:ext xmlns:c16="http://schemas.microsoft.com/office/drawing/2014/chart" uri="{C3380CC4-5D6E-409C-BE32-E72D297353CC}">
              <c16:uniqueId val="{00000000-BB81-40E6-8BB0-C76D82263665}"/>
            </c:ext>
          </c:extLst>
        </c:ser>
        <c:ser>
          <c:idx val="1"/>
          <c:order val="1"/>
          <c:marker>
            <c:symbol val="none"/>
          </c:marker>
          <c:val>
            <c:numRef>
              <c:f>Sheet1!$C$1:$C$1586</c:f>
              <c:numCache>
                <c:formatCode>General</c:formatCode>
                <c:ptCount val="1586"/>
                <c:pt idx="0">
                  <c:v>-1.7452406437283512E-2</c:v>
                </c:pt>
                <c:pt idx="1">
                  <c:v>-3.4899496702500969E-2</c:v>
                </c:pt>
                <c:pt idx="2">
                  <c:v>-5.2335956242943828E-2</c:v>
                </c:pt>
                <c:pt idx="3">
                  <c:v>-6.9756473744125302E-2</c:v>
                </c:pt>
                <c:pt idx="4">
                  <c:v>-8.7155742747658166E-2</c:v>
                </c:pt>
                <c:pt idx="5">
                  <c:v>-0.10452846326765346</c:v>
                </c:pt>
                <c:pt idx="6">
                  <c:v>-0.12186934340514748</c:v>
                </c:pt>
                <c:pt idx="7">
                  <c:v>-0.13917310096006544</c:v>
                </c:pt>
                <c:pt idx="8">
                  <c:v>-0.15643446504023087</c:v>
                </c:pt>
                <c:pt idx="9">
                  <c:v>-0.17364817766693033</c:v>
                </c:pt>
                <c:pt idx="10">
                  <c:v>-0.1908089953765448</c:v>
                </c:pt>
                <c:pt idx="11">
                  <c:v>-0.20791169081775931</c:v>
                </c:pt>
                <c:pt idx="12">
                  <c:v>-0.22495105434386498</c:v>
                </c:pt>
                <c:pt idx="13">
                  <c:v>-0.24192189559966773</c:v>
                </c:pt>
                <c:pt idx="14">
                  <c:v>-0.25881904510252074</c:v>
                </c:pt>
                <c:pt idx="15">
                  <c:v>-0.27563735581699916</c:v>
                </c:pt>
                <c:pt idx="16">
                  <c:v>-0.29237170472273671</c:v>
                </c:pt>
                <c:pt idx="17">
                  <c:v>-0.3090169943749474</c:v>
                </c:pt>
                <c:pt idx="18">
                  <c:v>-0.3255681544571567</c:v>
                </c:pt>
                <c:pt idx="19">
                  <c:v>-0.34202014332566871</c:v>
                </c:pt>
                <c:pt idx="20">
                  <c:v>-0.35836794954530027</c:v>
                </c:pt>
                <c:pt idx="21">
                  <c:v>-0.37460659341591201</c:v>
                </c:pt>
                <c:pt idx="22">
                  <c:v>-0.39073112848927372</c:v>
                </c:pt>
                <c:pt idx="23">
                  <c:v>-0.40673664307580015</c:v>
                </c:pt>
                <c:pt idx="24">
                  <c:v>-0.42261826174069944</c:v>
                </c:pt>
                <c:pt idx="25">
                  <c:v>-0.4383711467890774</c:v>
                </c:pt>
                <c:pt idx="26">
                  <c:v>-0.45399049973954675</c:v>
                </c:pt>
                <c:pt idx="27">
                  <c:v>-0.46947156278589081</c:v>
                </c:pt>
                <c:pt idx="28">
                  <c:v>-0.48480962024633706</c:v>
                </c:pt>
                <c:pt idx="29">
                  <c:v>-0.49999999999999994</c:v>
                </c:pt>
                <c:pt idx="30">
                  <c:v>-0.51503807491005416</c:v>
                </c:pt>
                <c:pt idx="31">
                  <c:v>-0.5299192642332049</c:v>
                </c:pt>
                <c:pt idx="32">
                  <c:v>-0.54463903501502697</c:v>
                </c:pt>
                <c:pt idx="33">
                  <c:v>-0.55919290347074679</c:v>
                </c:pt>
                <c:pt idx="34">
                  <c:v>-0.57357643635104605</c:v>
                </c:pt>
                <c:pt idx="35">
                  <c:v>-0.58778525229247314</c:v>
                </c:pt>
                <c:pt idx="36">
                  <c:v>-0.60181502315204827</c:v>
                </c:pt>
                <c:pt idx="37">
                  <c:v>-0.61566147532565829</c:v>
                </c:pt>
                <c:pt idx="38">
                  <c:v>-0.6293203910498375</c:v>
                </c:pt>
                <c:pt idx="39">
                  <c:v>-0.64278760968653925</c:v>
                </c:pt>
                <c:pt idx="40">
                  <c:v>-0.65605902899050728</c:v>
                </c:pt>
                <c:pt idx="41">
                  <c:v>-0.66913060635885824</c:v>
                </c:pt>
                <c:pt idx="42">
                  <c:v>-0.68199836006249848</c:v>
                </c:pt>
                <c:pt idx="43">
                  <c:v>-0.69465837045899725</c:v>
                </c:pt>
                <c:pt idx="44">
                  <c:v>-0.70710678118654746</c:v>
                </c:pt>
                <c:pt idx="45">
                  <c:v>-0.71933980033865108</c:v>
                </c:pt>
                <c:pt idx="46">
                  <c:v>-0.73135370161917046</c:v>
                </c:pt>
                <c:pt idx="47">
                  <c:v>-0.74314482547739413</c:v>
                </c:pt>
                <c:pt idx="48">
                  <c:v>-0.7547095802227719</c:v>
                </c:pt>
                <c:pt idx="49">
                  <c:v>-0.76604444311897801</c:v>
                </c:pt>
                <c:pt idx="50">
                  <c:v>-0.77714596145697079</c:v>
                </c:pt>
                <c:pt idx="51">
                  <c:v>-0.7880107536067219</c:v>
                </c:pt>
                <c:pt idx="52">
                  <c:v>-0.79863551004729283</c:v>
                </c:pt>
                <c:pt idx="53">
                  <c:v>-0.80901699437494745</c:v>
                </c:pt>
                <c:pt idx="54">
                  <c:v>-0.8191520442889918</c:v>
                </c:pt>
                <c:pt idx="55">
                  <c:v>-0.82903757255504174</c:v>
                </c:pt>
                <c:pt idx="56">
                  <c:v>-0.83867056794542394</c:v>
                </c:pt>
                <c:pt idx="57">
                  <c:v>-0.84804809615642596</c:v>
                </c:pt>
                <c:pt idx="58">
                  <c:v>-0.85716730070211222</c:v>
                </c:pt>
                <c:pt idx="59">
                  <c:v>-0.8660254037844386</c:v>
                </c:pt>
                <c:pt idx="60">
                  <c:v>-0.87461970713939574</c:v>
                </c:pt>
                <c:pt idx="61">
                  <c:v>-0.88294759285892688</c:v>
                </c:pt>
                <c:pt idx="62">
                  <c:v>-0.89100652418836779</c:v>
                </c:pt>
                <c:pt idx="63">
                  <c:v>-0.89879404629916704</c:v>
                </c:pt>
                <c:pt idx="64">
                  <c:v>-0.90630778703664994</c:v>
                </c:pt>
                <c:pt idx="65">
                  <c:v>-0.91354545764260087</c:v>
                </c:pt>
                <c:pt idx="66">
                  <c:v>-0.92050485345244037</c:v>
                </c:pt>
                <c:pt idx="67">
                  <c:v>-0.92718385456678731</c:v>
                </c:pt>
                <c:pt idx="68">
                  <c:v>-0.93358042649720174</c:v>
                </c:pt>
                <c:pt idx="69">
                  <c:v>-0.93969262078590832</c:v>
                </c:pt>
                <c:pt idx="70">
                  <c:v>-0.94551857559931674</c:v>
                </c:pt>
                <c:pt idx="71">
                  <c:v>-0.95105651629515353</c:v>
                </c:pt>
                <c:pt idx="72">
                  <c:v>-0.95630475596303544</c:v>
                </c:pt>
                <c:pt idx="73">
                  <c:v>-0.96126169593831889</c:v>
                </c:pt>
                <c:pt idx="74">
                  <c:v>-0.96592582628906831</c:v>
                </c:pt>
                <c:pt idx="75">
                  <c:v>-0.97029572627599647</c:v>
                </c:pt>
                <c:pt idx="76">
                  <c:v>-0.97437006478523525</c:v>
                </c:pt>
                <c:pt idx="77">
                  <c:v>-0.97814760073380569</c:v>
                </c:pt>
                <c:pt idx="78">
                  <c:v>-0.98162718344766398</c:v>
                </c:pt>
                <c:pt idx="79">
                  <c:v>-0.98480775301220802</c:v>
                </c:pt>
                <c:pt idx="80">
                  <c:v>-0.98768834059513777</c:v>
                </c:pt>
                <c:pt idx="81">
                  <c:v>-0.99026806874157036</c:v>
                </c:pt>
                <c:pt idx="82">
                  <c:v>-0.99254615164132198</c:v>
                </c:pt>
                <c:pt idx="83">
                  <c:v>-0.99452189536827329</c:v>
                </c:pt>
                <c:pt idx="84">
                  <c:v>-0.99619469809174555</c:v>
                </c:pt>
                <c:pt idx="85">
                  <c:v>-0.9975640502598242</c:v>
                </c:pt>
                <c:pt idx="86">
                  <c:v>-0.99862953475457383</c:v>
                </c:pt>
                <c:pt idx="87">
                  <c:v>-0.99939082701909576</c:v>
                </c:pt>
                <c:pt idx="88">
                  <c:v>-0.99984769515639127</c:v>
                </c:pt>
                <c:pt idx="89">
                  <c:v>-1</c:v>
                </c:pt>
                <c:pt idx="90">
                  <c:v>-0.99984769515639127</c:v>
                </c:pt>
                <c:pt idx="91">
                  <c:v>-0.99939082701909576</c:v>
                </c:pt>
                <c:pt idx="92">
                  <c:v>-0.99862953475457383</c:v>
                </c:pt>
                <c:pt idx="93">
                  <c:v>-0.9975640502598242</c:v>
                </c:pt>
                <c:pt idx="94">
                  <c:v>-0.99619469809174555</c:v>
                </c:pt>
                <c:pt idx="95">
                  <c:v>-0.9945218953682734</c:v>
                </c:pt>
                <c:pt idx="96">
                  <c:v>-0.99254615164132209</c:v>
                </c:pt>
                <c:pt idx="97">
                  <c:v>-0.99026806874157036</c:v>
                </c:pt>
                <c:pt idx="98">
                  <c:v>-0.98768834059513766</c:v>
                </c:pt>
                <c:pt idx="99">
                  <c:v>-0.98480775301220802</c:v>
                </c:pt>
                <c:pt idx="100">
                  <c:v>-0.98162718344766398</c:v>
                </c:pt>
                <c:pt idx="101">
                  <c:v>-0.97814760073380569</c:v>
                </c:pt>
                <c:pt idx="102">
                  <c:v>-0.97437006478523525</c:v>
                </c:pt>
                <c:pt idx="103">
                  <c:v>-0.97029572627599647</c:v>
                </c:pt>
                <c:pt idx="104">
                  <c:v>-0.96592582628906831</c:v>
                </c:pt>
                <c:pt idx="105">
                  <c:v>-0.96126169593831889</c:v>
                </c:pt>
                <c:pt idx="106">
                  <c:v>-0.95630475596303555</c:v>
                </c:pt>
                <c:pt idx="107">
                  <c:v>-0.95105651629515364</c:v>
                </c:pt>
                <c:pt idx="108">
                  <c:v>-0.94551857559931685</c:v>
                </c:pt>
                <c:pt idx="109">
                  <c:v>-0.93969262078590843</c:v>
                </c:pt>
                <c:pt idx="110">
                  <c:v>-0.93358042649720174</c:v>
                </c:pt>
                <c:pt idx="111">
                  <c:v>-0.92718385456678742</c:v>
                </c:pt>
                <c:pt idx="112">
                  <c:v>-0.92050485345244037</c:v>
                </c:pt>
                <c:pt idx="113">
                  <c:v>-0.91354545764260098</c:v>
                </c:pt>
                <c:pt idx="114">
                  <c:v>-0.90630778703665005</c:v>
                </c:pt>
                <c:pt idx="115">
                  <c:v>-0.89879404629916693</c:v>
                </c:pt>
                <c:pt idx="116">
                  <c:v>-0.8910065241883679</c:v>
                </c:pt>
                <c:pt idx="117">
                  <c:v>-0.8829475928589271</c:v>
                </c:pt>
                <c:pt idx="118">
                  <c:v>-0.87461970713939585</c:v>
                </c:pt>
                <c:pt idx="119">
                  <c:v>-0.86602540378443871</c:v>
                </c:pt>
                <c:pt idx="120">
                  <c:v>-0.85716730070211233</c:v>
                </c:pt>
                <c:pt idx="121">
                  <c:v>-0.84804809615642607</c:v>
                </c:pt>
                <c:pt idx="122">
                  <c:v>-0.83867056794542394</c:v>
                </c:pt>
                <c:pt idx="123">
                  <c:v>-0.82903757255504174</c:v>
                </c:pt>
                <c:pt idx="124">
                  <c:v>-0.81915204428899202</c:v>
                </c:pt>
                <c:pt idx="125">
                  <c:v>-0.80901699437494745</c:v>
                </c:pt>
                <c:pt idx="126">
                  <c:v>-0.79863551004729272</c:v>
                </c:pt>
                <c:pt idx="127">
                  <c:v>-0.78801075360672201</c:v>
                </c:pt>
                <c:pt idx="128">
                  <c:v>-0.77714596145697101</c:v>
                </c:pt>
                <c:pt idx="129">
                  <c:v>-0.76604444311897801</c:v>
                </c:pt>
                <c:pt idx="130">
                  <c:v>-0.75470958022277213</c:v>
                </c:pt>
                <c:pt idx="131">
                  <c:v>-0.74314482547739447</c:v>
                </c:pt>
                <c:pt idx="132">
                  <c:v>-0.73135370161917057</c:v>
                </c:pt>
                <c:pt idx="133">
                  <c:v>-0.71933980033865108</c:v>
                </c:pt>
                <c:pt idx="134">
                  <c:v>-0.70710678118654757</c:v>
                </c:pt>
                <c:pt idx="135">
                  <c:v>-0.69465837045899748</c:v>
                </c:pt>
                <c:pt idx="136">
                  <c:v>-0.68199836006249859</c:v>
                </c:pt>
                <c:pt idx="137">
                  <c:v>-0.66913060635885802</c:v>
                </c:pt>
                <c:pt idx="138">
                  <c:v>-0.65605902899050728</c:v>
                </c:pt>
                <c:pt idx="139">
                  <c:v>-0.64278760968653947</c:v>
                </c:pt>
                <c:pt idx="140">
                  <c:v>-0.62932039104983739</c:v>
                </c:pt>
                <c:pt idx="141">
                  <c:v>-0.6156614753256584</c:v>
                </c:pt>
                <c:pt idx="142">
                  <c:v>-0.6018150231520486</c:v>
                </c:pt>
                <c:pt idx="143">
                  <c:v>-0.58778525229247325</c:v>
                </c:pt>
                <c:pt idx="144">
                  <c:v>-0.57357643635104594</c:v>
                </c:pt>
                <c:pt idx="145">
                  <c:v>-0.5591929034707469</c:v>
                </c:pt>
                <c:pt idx="146">
                  <c:v>-0.54463903501502731</c:v>
                </c:pt>
                <c:pt idx="147">
                  <c:v>-0.5299192642332049</c:v>
                </c:pt>
                <c:pt idx="148">
                  <c:v>-0.51503807491005438</c:v>
                </c:pt>
                <c:pt idx="149">
                  <c:v>-0.49999999999999994</c:v>
                </c:pt>
                <c:pt idx="150">
                  <c:v>-0.48480962024633717</c:v>
                </c:pt>
                <c:pt idx="151">
                  <c:v>-0.46947156278589069</c:v>
                </c:pt>
                <c:pt idx="152">
                  <c:v>-0.45399049973954686</c:v>
                </c:pt>
                <c:pt idx="153">
                  <c:v>-0.43837114678907768</c:v>
                </c:pt>
                <c:pt idx="154">
                  <c:v>-0.4226182617406995</c:v>
                </c:pt>
                <c:pt idx="155">
                  <c:v>-0.40673664307580004</c:v>
                </c:pt>
                <c:pt idx="156">
                  <c:v>-0.39073112848927377</c:v>
                </c:pt>
                <c:pt idx="157">
                  <c:v>-0.37460659341591224</c:v>
                </c:pt>
                <c:pt idx="158">
                  <c:v>-0.35836794954530066</c:v>
                </c:pt>
                <c:pt idx="159">
                  <c:v>-0.34202014332566888</c:v>
                </c:pt>
                <c:pt idx="160">
                  <c:v>-0.32556815445715659</c:v>
                </c:pt>
                <c:pt idx="161">
                  <c:v>-0.30901699437494751</c:v>
                </c:pt>
                <c:pt idx="162">
                  <c:v>-0.29237170472273705</c:v>
                </c:pt>
                <c:pt idx="163">
                  <c:v>-0.27563735581699922</c:v>
                </c:pt>
                <c:pt idx="164">
                  <c:v>-0.25881904510252102</c:v>
                </c:pt>
                <c:pt idx="165">
                  <c:v>-0.24192189559966773</c:v>
                </c:pt>
                <c:pt idx="166">
                  <c:v>-0.2249510543438652</c:v>
                </c:pt>
                <c:pt idx="167">
                  <c:v>-0.20791169081775931</c:v>
                </c:pt>
                <c:pt idx="168">
                  <c:v>-0.19080899537654497</c:v>
                </c:pt>
                <c:pt idx="169">
                  <c:v>-0.17364817766693069</c:v>
                </c:pt>
                <c:pt idx="170">
                  <c:v>-0.15643446504023098</c:v>
                </c:pt>
                <c:pt idx="171">
                  <c:v>-0.13917310096006533</c:v>
                </c:pt>
                <c:pt idx="172">
                  <c:v>-0.12186934340514755</c:v>
                </c:pt>
                <c:pt idx="173">
                  <c:v>-0.10452846326765373</c:v>
                </c:pt>
                <c:pt idx="174">
                  <c:v>-8.7155742747658194E-2</c:v>
                </c:pt>
                <c:pt idx="175">
                  <c:v>-6.9756473744125524E-2</c:v>
                </c:pt>
                <c:pt idx="176">
                  <c:v>-5.2335956242944251E-2</c:v>
                </c:pt>
                <c:pt idx="177">
                  <c:v>-3.4899496702501143E-2</c:v>
                </c:pt>
                <c:pt idx="178">
                  <c:v>-1.7452406437283439E-2</c:v>
                </c:pt>
                <c:pt idx="179">
                  <c:v>-1.22514845490862E-16</c:v>
                </c:pt>
                <c:pt idx="180">
                  <c:v>1.7452406437283192E-2</c:v>
                </c:pt>
                <c:pt idx="181">
                  <c:v>3.48994967025009E-2</c:v>
                </c:pt>
                <c:pt idx="182">
                  <c:v>5.2335956242943557E-2</c:v>
                </c:pt>
                <c:pt idx="183">
                  <c:v>6.9756473744124831E-2</c:v>
                </c:pt>
                <c:pt idx="184">
                  <c:v>8.7155742747657944E-2</c:v>
                </c:pt>
                <c:pt idx="185">
                  <c:v>0.1045284632676535</c:v>
                </c:pt>
                <c:pt idx="186">
                  <c:v>0.12186934340514774</c:v>
                </c:pt>
                <c:pt idx="187">
                  <c:v>0.13917310096006552</c:v>
                </c:pt>
                <c:pt idx="188">
                  <c:v>0.15643446504023073</c:v>
                </c:pt>
                <c:pt idx="189">
                  <c:v>0.17364817766693047</c:v>
                </c:pt>
                <c:pt idx="190">
                  <c:v>0.19080899537654472</c:v>
                </c:pt>
                <c:pt idx="191">
                  <c:v>0.20791169081775907</c:v>
                </c:pt>
                <c:pt idx="192">
                  <c:v>0.22495105434386498</c:v>
                </c:pt>
                <c:pt idx="193">
                  <c:v>0.24192189559966751</c:v>
                </c:pt>
                <c:pt idx="194">
                  <c:v>0.25881904510252035</c:v>
                </c:pt>
                <c:pt idx="195">
                  <c:v>0.27563735581699861</c:v>
                </c:pt>
                <c:pt idx="196">
                  <c:v>0.29237170472273677</c:v>
                </c:pt>
                <c:pt idx="197">
                  <c:v>0.30901699437494773</c:v>
                </c:pt>
                <c:pt idx="198">
                  <c:v>0.32556815445715676</c:v>
                </c:pt>
                <c:pt idx="199">
                  <c:v>0.34202014332566866</c:v>
                </c:pt>
                <c:pt idx="200">
                  <c:v>0.35836794954530043</c:v>
                </c:pt>
                <c:pt idx="201">
                  <c:v>0.37460659341591201</c:v>
                </c:pt>
                <c:pt idx="202">
                  <c:v>0.39073112848927355</c:v>
                </c:pt>
                <c:pt idx="203">
                  <c:v>0.40673664307579982</c:v>
                </c:pt>
                <c:pt idx="204">
                  <c:v>0.42261826174069927</c:v>
                </c:pt>
                <c:pt idx="205">
                  <c:v>0.43837114678907707</c:v>
                </c:pt>
                <c:pt idx="206">
                  <c:v>0.45399049973954625</c:v>
                </c:pt>
                <c:pt idx="207">
                  <c:v>0.46947156278589047</c:v>
                </c:pt>
                <c:pt idx="208">
                  <c:v>0.48480962024633734</c:v>
                </c:pt>
                <c:pt idx="209">
                  <c:v>0.50000000000000011</c:v>
                </c:pt>
                <c:pt idx="210">
                  <c:v>0.51503807491005416</c:v>
                </c:pt>
                <c:pt idx="211">
                  <c:v>0.52991926423320479</c:v>
                </c:pt>
                <c:pt idx="212">
                  <c:v>0.54463903501502708</c:v>
                </c:pt>
                <c:pt idx="213">
                  <c:v>0.55919290347074668</c:v>
                </c:pt>
                <c:pt idx="214">
                  <c:v>0.57357643635104583</c:v>
                </c:pt>
                <c:pt idx="215">
                  <c:v>0.58778525229247303</c:v>
                </c:pt>
                <c:pt idx="216">
                  <c:v>0.60181502315204805</c:v>
                </c:pt>
                <c:pt idx="217">
                  <c:v>0.61566147532565785</c:v>
                </c:pt>
                <c:pt idx="218">
                  <c:v>0.62932039104983717</c:v>
                </c:pt>
                <c:pt idx="219">
                  <c:v>0.64278760968653925</c:v>
                </c:pt>
                <c:pt idx="220">
                  <c:v>0.65605902899050739</c:v>
                </c:pt>
                <c:pt idx="221">
                  <c:v>0.66913060635885824</c:v>
                </c:pt>
                <c:pt idx="222">
                  <c:v>0.68199836006249837</c:v>
                </c:pt>
                <c:pt idx="223">
                  <c:v>0.69465837045899737</c:v>
                </c:pt>
                <c:pt idx="224">
                  <c:v>0.70710678118654746</c:v>
                </c:pt>
                <c:pt idx="225">
                  <c:v>0.71933980033865086</c:v>
                </c:pt>
                <c:pt idx="226">
                  <c:v>0.73135370161917046</c:v>
                </c:pt>
                <c:pt idx="227">
                  <c:v>0.74314482547739402</c:v>
                </c:pt>
                <c:pt idx="228">
                  <c:v>0.75470958022277168</c:v>
                </c:pt>
                <c:pt idx="229">
                  <c:v>0.7660444431189779</c:v>
                </c:pt>
                <c:pt idx="230">
                  <c:v>0.77714596145697112</c:v>
                </c:pt>
                <c:pt idx="231">
                  <c:v>0.78801075360672213</c:v>
                </c:pt>
                <c:pt idx="232">
                  <c:v>0.79863551004729283</c:v>
                </c:pt>
                <c:pt idx="233">
                  <c:v>0.80901699437494734</c:v>
                </c:pt>
                <c:pt idx="234">
                  <c:v>0.81915204428899158</c:v>
                </c:pt>
                <c:pt idx="235">
                  <c:v>0.8290375725550414</c:v>
                </c:pt>
                <c:pt idx="236">
                  <c:v>0.83867056794542405</c:v>
                </c:pt>
                <c:pt idx="237">
                  <c:v>0.84804809615642596</c:v>
                </c:pt>
                <c:pt idx="238">
                  <c:v>0.85716730070211211</c:v>
                </c:pt>
                <c:pt idx="239">
                  <c:v>0.86602540378443837</c:v>
                </c:pt>
                <c:pt idx="240">
                  <c:v>0.87461970713939552</c:v>
                </c:pt>
                <c:pt idx="241">
                  <c:v>0.88294759285892699</c:v>
                </c:pt>
                <c:pt idx="242">
                  <c:v>0.89100652418836779</c:v>
                </c:pt>
                <c:pt idx="243">
                  <c:v>0.89879404629916682</c:v>
                </c:pt>
                <c:pt idx="244">
                  <c:v>0.90630778703665005</c:v>
                </c:pt>
                <c:pt idx="245">
                  <c:v>0.91354545764260098</c:v>
                </c:pt>
                <c:pt idx="246">
                  <c:v>0.92050485345244026</c:v>
                </c:pt>
                <c:pt idx="247">
                  <c:v>0.92718385456678731</c:v>
                </c:pt>
                <c:pt idx="248">
                  <c:v>0.93358042649720163</c:v>
                </c:pt>
                <c:pt idx="249">
                  <c:v>0.93969262078590821</c:v>
                </c:pt>
                <c:pt idx="250">
                  <c:v>0.94551857559931685</c:v>
                </c:pt>
                <c:pt idx="251">
                  <c:v>0.95105651629515353</c:v>
                </c:pt>
                <c:pt idx="252">
                  <c:v>0.95630475596303532</c:v>
                </c:pt>
                <c:pt idx="253">
                  <c:v>0.96126169593831901</c:v>
                </c:pt>
                <c:pt idx="254">
                  <c:v>0.96592582628906831</c:v>
                </c:pt>
                <c:pt idx="255">
                  <c:v>0.97029572627599647</c:v>
                </c:pt>
                <c:pt idx="256">
                  <c:v>0.97437006478523513</c:v>
                </c:pt>
                <c:pt idx="257">
                  <c:v>0.97814760073380558</c:v>
                </c:pt>
                <c:pt idx="258">
                  <c:v>0.98162718344766398</c:v>
                </c:pt>
                <c:pt idx="259">
                  <c:v>0.98480775301220802</c:v>
                </c:pt>
                <c:pt idx="260">
                  <c:v>0.98768834059513766</c:v>
                </c:pt>
                <c:pt idx="261">
                  <c:v>0.99026806874157025</c:v>
                </c:pt>
                <c:pt idx="262">
                  <c:v>0.99254615164132198</c:v>
                </c:pt>
                <c:pt idx="263">
                  <c:v>0.99452189536827329</c:v>
                </c:pt>
                <c:pt idx="264">
                  <c:v>0.99619469809174555</c:v>
                </c:pt>
                <c:pt idx="265">
                  <c:v>0.9975640502598242</c:v>
                </c:pt>
                <c:pt idx="266">
                  <c:v>0.99862953475457394</c:v>
                </c:pt>
                <c:pt idx="267">
                  <c:v>0.99939082701909576</c:v>
                </c:pt>
                <c:pt idx="268">
                  <c:v>0.99984769515639127</c:v>
                </c:pt>
                <c:pt idx="269">
                  <c:v>1</c:v>
                </c:pt>
                <c:pt idx="270">
                  <c:v>0.99984769515639127</c:v>
                </c:pt>
                <c:pt idx="271">
                  <c:v>0.99939082701909576</c:v>
                </c:pt>
                <c:pt idx="272">
                  <c:v>0.99862953475457394</c:v>
                </c:pt>
                <c:pt idx="273">
                  <c:v>0.99756405025982431</c:v>
                </c:pt>
                <c:pt idx="274">
                  <c:v>0.99619469809174555</c:v>
                </c:pt>
                <c:pt idx="275">
                  <c:v>0.99452189536827329</c:v>
                </c:pt>
                <c:pt idx="276">
                  <c:v>0.99254615164132198</c:v>
                </c:pt>
                <c:pt idx="277">
                  <c:v>0.99026806874157036</c:v>
                </c:pt>
                <c:pt idx="278">
                  <c:v>0.98768834059513777</c:v>
                </c:pt>
                <c:pt idx="279">
                  <c:v>0.98480775301220813</c:v>
                </c:pt>
                <c:pt idx="280">
                  <c:v>0.98162718344766409</c:v>
                </c:pt>
                <c:pt idx="281">
                  <c:v>0.97814760073380558</c:v>
                </c:pt>
                <c:pt idx="282">
                  <c:v>0.97437006478523525</c:v>
                </c:pt>
                <c:pt idx="283">
                  <c:v>0.97029572627599658</c:v>
                </c:pt>
                <c:pt idx="284">
                  <c:v>0.96592582628906842</c:v>
                </c:pt>
                <c:pt idx="285">
                  <c:v>0.96126169593831901</c:v>
                </c:pt>
                <c:pt idx="286">
                  <c:v>0.95630475596303544</c:v>
                </c:pt>
                <c:pt idx="287">
                  <c:v>0.95105651629515364</c:v>
                </c:pt>
                <c:pt idx="288">
                  <c:v>0.94551857559931696</c:v>
                </c:pt>
                <c:pt idx="289">
                  <c:v>0.93969262078590832</c:v>
                </c:pt>
                <c:pt idx="290">
                  <c:v>0.93358042649720174</c:v>
                </c:pt>
                <c:pt idx="291">
                  <c:v>0.92718385456678742</c:v>
                </c:pt>
                <c:pt idx="292">
                  <c:v>0.92050485345244049</c:v>
                </c:pt>
                <c:pt idx="293">
                  <c:v>0.91354545764260109</c:v>
                </c:pt>
                <c:pt idx="294">
                  <c:v>0.90630778703665027</c:v>
                </c:pt>
                <c:pt idx="295">
                  <c:v>0.89879404629916704</c:v>
                </c:pt>
                <c:pt idx="296">
                  <c:v>0.8910065241883679</c:v>
                </c:pt>
                <c:pt idx="297">
                  <c:v>0.8829475928589271</c:v>
                </c:pt>
                <c:pt idx="298">
                  <c:v>0.87461970713939563</c:v>
                </c:pt>
                <c:pt idx="299">
                  <c:v>0.8660254037844386</c:v>
                </c:pt>
                <c:pt idx="300">
                  <c:v>0.85716730070211233</c:v>
                </c:pt>
                <c:pt idx="301">
                  <c:v>0.84804809615642618</c:v>
                </c:pt>
                <c:pt idx="302">
                  <c:v>0.83867056794542427</c:v>
                </c:pt>
                <c:pt idx="303">
                  <c:v>0.82903757255504162</c:v>
                </c:pt>
                <c:pt idx="304">
                  <c:v>0.8191520442889918</c:v>
                </c:pt>
                <c:pt idx="305">
                  <c:v>0.80901699437494756</c:v>
                </c:pt>
                <c:pt idx="306">
                  <c:v>0.79863551004729305</c:v>
                </c:pt>
                <c:pt idx="307">
                  <c:v>0.78801075360672235</c:v>
                </c:pt>
                <c:pt idx="308">
                  <c:v>0.77714596145697135</c:v>
                </c:pt>
                <c:pt idx="309">
                  <c:v>0.76604444311897812</c:v>
                </c:pt>
                <c:pt idx="310">
                  <c:v>0.75470958022277224</c:v>
                </c:pt>
                <c:pt idx="311">
                  <c:v>0.74314482547739402</c:v>
                </c:pt>
                <c:pt idx="312">
                  <c:v>0.73135370161917035</c:v>
                </c:pt>
                <c:pt idx="313">
                  <c:v>0.71933980033865119</c:v>
                </c:pt>
                <c:pt idx="314">
                  <c:v>0.70710678118654768</c:v>
                </c:pt>
                <c:pt idx="315">
                  <c:v>0.69465837045899759</c:v>
                </c:pt>
                <c:pt idx="316">
                  <c:v>0.68199836006249892</c:v>
                </c:pt>
                <c:pt idx="317">
                  <c:v>0.66913060635885879</c:v>
                </c:pt>
                <c:pt idx="318">
                  <c:v>0.65605902899050739</c:v>
                </c:pt>
                <c:pt idx="319">
                  <c:v>0.64278760968653958</c:v>
                </c:pt>
                <c:pt idx="320">
                  <c:v>0.62932039104983717</c:v>
                </c:pt>
                <c:pt idx="321">
                  <c:v>0.61566147532565818</c:v>
                </c:pt>
                <c:pt idx="322">
                  <c:v>0.60181502315204827</c:v>
                </c:pt>
                <c:pt idx="323">
                  <c:v>0.58778525229247336</c:v>
                </c:pt>
                <c:pt idx="324">
                  <c:v>0.57357643635104649</c:v>
                </c:pt>
                <c:pt idx="325">
                  <c:v>0.55919290347074735</c:v>
                </c:pt>
                <c:pt idx="326">
                  <c:v>0.54463903501502697</c:v>
                </c:pt>
                <c:pt idx="327">
                  <c:v>0.52991926423320501</c:v>
                </c:pt>
                <c:pt idx="328">
                  <c:v>0.51503807491005449</c:v>
                </c:pt>
                <c:pt idx="329">
                  <c:v>0.50000000000000044</c:v>
                </c:pt>
                <c:pt idx="330">
                  <c:v>0.48480962024633767</c:v>
                </c:pt>
                <c:pt idx="331">
                  <c:v>0.46947156278589081</c:v>
                </c:pt>
                <c:pt idx="332">
                  <c:v>0.45399049973954697</c:v>
                </c:pt>
                <c:pt idx="333">
                  <c:v>0.43837114678907779</c:v>
                </c:pt>
                <c:pt idx="334">
                  <c:v>0.42261826174069922</c:v>
                </c:pt>
                <c:pt idx="335">
                  <c:v>0.40673664307580015</c:v>
                </c:pt>
                <c:pt idx="336">
                  <c:v>0.39073112848927388</c:v>
                </c:pt>
                <c:pt idx="337">
                  <c:v>0.37460659341591235</c:v>
                </c:pt>
                <c:pt idx="338">
                  <c:v>0.35836794954530077</c:v>
                </c:pt>
                <c:pt idx="339">
                  <c:v>0.34202014332566943</c:v>
                </c:pt>
                <c:pt idx="340">
                  <c:v>0.3255681544571567</c:v>
                </c:pt>
                <c:pt idx="341">
                  <c:v>0.30901699437494762</c:v>
                </c:pt>
                <c:pt idx="342">
                  <c:v>0.29237170472273716</c:v>
                </c:pt>
                <c:pt idx="343">
                  <c:v>0.27563735581699894</c:v>
                </c:pt>
                <c:pt idx="344">
                  <c:v>0.25881904510252068</c:v>
                </c:pt>
                <c:pt idx="345">
                  <c:v>0.24192189559966787</c:v>
                </c:pt>
                <c:pt idx="346">
                  <c:v>0.22495105434386534</c:v>
                </c:pt>
                <c:pt idx="347">
                  <c:v>0.20791169081775987</c:v>
                </c:pt>
                <c:pt idx="348">
                  <c:v>0.19080899537654467</c:v>
                </c:pt>
                <c:pt idx="349">
                  <c:v>0.17364817766693039</c:v>
                </c:pt>
                <c:pt idx="350">
                  <c:v>0.15643446504023112</c:v>
                </c:pt>
                <c:pt idx="351">
                  <c:v>0.13917310096006588</c:v>
                </c:pt>
                <c:pt idx="352">
                  <c:v>0.12186934340514811</c:v>
                </c:pt>
                <c:pt idx="353">
                  <c:v>0.1045284632676543</c:v>
                </c:pt>
                <c:pt idx="354">
                  <c:v>8.7155742747658319E-2</c:v>
                </c:pt>
                <c:pt idx="355">
                  <c:v>6.9756473744125636E-2</c:v>
                </c:pt>
                <c:pt idx="356">
                  <c:v>5.2335956242943481E-2</c:v>
                </c:pt>
                <c:pt idx="357">
                  <c:v>3.4899496702500823E-2</c:v>
                </c:pt>
                <c:pt idx="358">
                  <c:v>1.745240643728356E-2</c:v>
                </c:pt>
                <c:pt idx="359">
                  <c:v>2.45029690981724E-16</c:v>
                </c:pt>
                <c:pt idx="360">
                  <c:v>-1.7452406437283071E-2</c:v>
                </c:pt>
                <c:pt idx="361">
                  <c:v>-3.4899496702500331E-2</c:v>
                </c:pt>
                <c:pt idx="362">
                  <c:v>-5.2335956242942995E-2</c:v>
                </c:pt>
                <c:pt idx="363">
                  <c:v>-6.975647374412515E-2</c:v>
                </c:pt>
                <c:pt idx="364">
                  <c:v>-8.7155742747657833E-2</c:v>
                </c:pt>
                <c:pt idx="365">
                  <c:v>-0.10452846326765293</c:v>
                </c:pt>
                <c:pt idx="366">
                  <c:v>-0.12186934340514674</c:v>
                </c:pt>
                <c:pt idx="367">
                  <c:v>-0.13917310096006452</c:v>
                </c:pt>
                <c:pt idx="368">
                  <c:v>-0.15643446504022973</c:v>
                </c:pt>
                <c:pt idx="369">
                  <c:v>-0.17364817766692991</c:v>
                </c:pt>
                <c:pt idx="370">
                  <c:v>-0.19080899537654417</c:v>
                </c:pt>
                <c:pt idx="371">
                  <c:v>-0.20791169081775937</c:v>
                </c:pt>
                <c:pt idx="372">
                  <c:v>-0.22495105434386573</c:v>
                </c:pt>
                <c:pt idx="373">
                  <c:v>-0.24192189559966823</c:v>
                </c:pt>
                <c:pt idx="374">
                  <c:v>-0.25881904510252107</c:v>
                </c:pt>
                <c:pt idx="375">
                  <c:v>-0.27563735581699933</c:v>
                </c:pt>
                <c:pt idx="376">
                  <c:v>-0.29237170472273666</c:v>
                </c:pt>
                <c:pt idx="377">
                  <c:v>-0.30901699437494717</c:v>
                </c:pt>
                <c:pt idx="378">
                  <c:v>-0.32556815445715626</c:v>
                </c:pt>
                <c:pt idx="379">
                  <c:v>-0.34202014332566893</c:v>
                </c:pt>
                <c:pt idx="380">
                  <c:v>-0.35836794954530032</c:v>
                </c:pt>
                <c:pt idx="381">
                  <c:v>-0.3746065934159119</c:v>
                </c:pt>
                <c:pt idx="382">
                  <c:v>-0.39073112848927344</c:v>
                </c:pt>
                <c:pt idx="383">
                  <c:v>-0.40673664307579971</c:v>
                </c:pt>
                <c:pt idx="384">
                  <c:v>-0.42261826174069878</c:v>
                </c:pt>
                <c:pt idx="385">
                  <c:v>-0.43837114678907735</c:v>
                </c:pt>
                <c:pt idx="386">
                  <c:v>-0.45399049973954658</c:v>
                </c:pt>
                <c:pt idx="387">
                  <c:v>-0.46947156278589036</c:v>
                </c:pt>
                <c:pt idx="388">
                  <c:v>-0.48480962024633645</c:v>
                </c:pt>
                <c:pt idx="389">
                  <c:v>-0.49999999999999928</c:v>
                </c:pt>
                <c:pt idx="390">
                  <c:v>-0.51503807491005327</c:v>
                </c:pt>
                <c:pt idx="391">
                  <c:v>-0.5299192642332039</c:v>
                </c:pt>
                <c:pt idx="392">
                  <c:v>-0.54463903501502664</c:v>
                </c:pt>
                <c:pt idx="393">
                  <c:v>-0.5591929034707469</c:v>
                </c:pt>
                <c:pt idx="394">
                  <c:v>-0.57357643635104605</c:v>
                </c:pt>
                <c:pt idx="395">
                  <c:v>-0.58778525229247358</c:v>
                </c:pt>
                <c:pt idx="396">
                  <c:v>-0.6018150231520486</c:v>
                </c:pt>
                <c:pt idx="397">
                  <c:v>-0.6156614753256584</c:v>
                </c:pt>
                <c:pt idx="398">
                  <c:v>-0.6293203910498375</c:v>
                </c:pt>
                <c:pt idx="399">
                  <c:v>-0.64278760968653914</c:v>
                </c:pt>
                <c:pt idx="400">
                  <c:v>-0.65605902899050705</c:v>
                </c:pt>
                <c:pt idx="401">
                  <c:v>-0.66913060635885846</c:v>
                </c:pt>
                <c:pt idx="402">
                  <c:v>-0.68199836006249859</c:v>
                </c:pt>
                <c:pt idx="403">
                  <c:v>-0.69465837045899725</c:v>
                </c:pt>
                <c:pt idx="404">
                  <c:v>-0.70710678118654735</c:v>
                </c:pt>
                <c:pt idx="405">
                  <c:v>-0.71933980033865086</c:v>
                </c:pt>
                <c:pt idx="406">
                  <c:v>-0.73135370161917002</c:v>
                </c:pt>
                <c:pt idx="407">
                  <c:v>-0.74314482547739369</c:v>
                </c:pt>
                <c:pt idx="408">
                  <c:v>-0.7547095802227719</c:v>
                </c:pt>
                <c:pt idx="409">
                  <c:v>-0.76604444311897779</c:v>
                </c:pt>
                <c:pt idx="410">
                  <c:v>-0.77714596145697057</c:v>
                </c:pt>
                <c:pt idx="411">
                  <c:v>-0.78801075360672146</c:v>
                </c:pt>
                <c:pt idx="412">
                  <c:v>-0.79863551004729227</c:v>
                </c:pt>
                <c:pt idx="413">
                  <c:v>-0.80901699437494679</c:v>
                </c:pt>
                <c:pt idx="414">
                  <c:v>-0.81915204428899147</c:v>
                </c:pt>
                <c:pt idx="415">
                  <c:v>-0.82903757255504129</c:v>
                </c:pt>
                <c:pt idx="416">
                  <c:v>-0.83867056794542405</c:v>
                </c:pt>
                <c:pt idx="417">
                  <c:v>-0.84804809615642629</c:v>
                </c:pt>
                <c:pt idx="418">
                  <c:v>-0.85716730070211256</c:v>
                </c:pt>
                <c:pt idx="419">
                  <c:v>-0.86602540378443882</c:v>
                </c:pt>
                <c:pt idx="420">
                  <c:v>-0.87461970713939585</c:v>
                </c:pt>
                <c:pt idx="421">
                  <c:v>-0.88294759285892688</c:v>
                </c:pt>
                <c:pt idx="422">
                  <c:v>-0.89100652418836768</c:v>
                </c:pt>
                <c:pt idx="423">
                  <c:v>-0.89879404629916682</c:v>
                </c:pt>
                <c:pt idx="424">
                  <c:v>-0.90630778703665005</c:v>
                </c:pt>
                <c:pt idx="425">
                  <c:v>-0.91354545764260087</c:v>
                </c:pt>
                <c:pt idx="426">
                  <c:v>-0.92050485345244026</c:v>
                </c:pt>
                <c:pt idx="427">
                  <c:v>-0.9271838545667872</c:v>
                </c:pt>
                <c:pt idx="428">
                  <c:v>-0.93358042649720152</c:v>
                </c:pt>
                <c:pt idx="429">
                  <c:v>-0.93969262078590809</c:v>
                </c:pt>
                <c:pt idx="430">
                  <c:v>-0.94551857559931674</c:v>
                </c:pt>
                <c:pt idx="431">
                  <c:v>-0.95105651629515353</c:v>
                </c:pt>
                <c:pt idx="432">
                  <c:v>-0.95630475596303532</c:v>
                </c:pt>
                <c:pt idx="433">
                  <c:v>-0.96126169593831867</c:v>
                </c:pt>
                <c:pt idx="434">
                  <c:v>-0.96592582628906809</c:v>
                </c:pt>
                <c:pt idx="435">
                  <c:v>-0.97029572627599625</c:v>
                </c:pt>
                <c:pt idx="436">
                  <c:v>-0.97437006478523491</c:v>
                </c:pt>
                <c:pt idx="437">
                  <c:v>-0.97814760073380547</c:v>
                </c:pt>
                <c:pt idx="438">
                  <c:v>-0.98162718344766398</c:v>
                </c:pt>
                <c:pt idx="439">
                  <c:v>-0.98480775301220802</c:v>
                </c:pt>
                <c:pt idx="440">
                  <c:v>-0.98768834059513777</c:v>
                </c:pt>
                <c:pt idx="441">
                  <c:v>-0.99026806874157036</c:v>
                </c:pt>
                <c:pt idx="442">
                  <c:v>-0.99254615164132209</c:v>
                </c:pt>
                <c:pt idx="443">
                  <c:v>-0.99452189536827329</c:v>
                </c:pt>
                <c:pt idx="444">
                  <c:v>-0.99619469809174555</c:v>
                </c:pt>
                <c:pt idx="445">
                  <c:v>-0.9975640502598242</c:v>
                </c:pt>
                <c:pt idx="446">
                  <c:v>-0.99862953475457394</c:v>
                </c:pt>
                <c:pt idx="447">
                  <c:v>-0.99939082701909576</c:v>
                </c:pt>
                <c:pt idx="448">
                  <c:v>-0.99984769515639127</c:v>
                </c:pt>
                <c:pt idx="449">
                  <c:v>-1</c:v>
                </c:pt>
                <c:pt idx="450">
                  <c:v>-0.99984769515639127</c:v>
                </c:pt>
                <c:pt idx="451">
                  <c:v>-0.99939082701909576</c:v>
                </c:pt>
                <c:pt idx="452">
                  <c:v>-0.99862953475457394</c:v>
                </c:pt>
                <c:pt idx="453">
                  <c:v>-0.99756405025982431</c:v>
                </c:pt>
                <c:pt idx="454">
                  <c:v>-0.99619469809174555</c:v>
                </c:pt>
                <c:pt idx="455">
                  <c:v>-0.9945218953682734</c:v>
                </c:pt>
                <c:pt idx="456">
                  <c:v>-0.99254615164132209</c:v>
                </c:pt>
                <c:pt idx="457">
                  <c:v>-0.99026806874157047</c:v>
                </c:pt>
                <c:pt idx="458">
                  <c:v>-0.98768834059513788</c:v>
                </c:pt>
                <c:pt idx="459">
                  <c:v>-0.98480775301220813</c:v>
                </c:pt>
                <c:pt idx="460">
                  <c:v>-0.98162718344766431</c:v>
                </c:pt>
                <c:pt idx="461">
                  <c:v>-0.97814760073380547</c:v>
                </c:pt>
                <c:pt idx="462">
                  <c:v>-0.97437006478523525</c:v>
                </c:pt>
                <c:pt idx="463">
                  <c:v>-0.97029572627599636</c:v>
                </c:pt>
                <c:pt idx="464">
                  <c:v>-0.96592582628906842</c:v>
                </c:pt>
                <c:pt idx="465">
                  <c:v>-0.96126169593831889</c:v>
                </c:pt>
                <c:pt idx="466">
                  <c:v>-0.95630475596303521</c:v>
                </c:pt>
                <c:pt idx="467">
                  <c:v>-0.95105651629515364</c:v>
                </c:pt>
                <c:pt idx="468">
                  <c:v>-0.94551857559931674</c:v>
                </c:pt>
                <c:pt idx="469">
                  <c:v>-0.93969262078590865</c:v>
                </c:pt>
                <c:pt idx="470">
                  <c:v>-0.93358042649720174</c:v>
                </c:pt>
                <c:pt idx="471">
                  <c:v>-0.92718385456678787</c:v>
                </c:pt>
                <c:pt idx="472">
                  <c:v>-0.92050485345244049</c:v>
                </c:pt>
                <c:pt idx="473">
                  <c:v>-0.91354545764260076</c:v>
                </c:pt>
                <c:pt idx="474">
                  <c:v>-0.90630778703665027</c:v>
                </c:pt>
                <c:pt idx="475">
                  <c:v>-0.89879404629916704</c:v>
                </c:pt>
                <c:pt idx="476">
                  <c:v>-0.89100652418836845</c:v>
                </c:pt>
                <c:pt idx="477">
                  <c:v>-0.88294759285892721</c:v>
                </c:pt>
                <c:pt idx="478">
                  <c:v>-0.87461970713939663</c:v>
                </c:pt>
                <c:pt idx="479">
                  <c:v>-0.86602540378443915</c:v>
                </c:pt>
                <c:pt idx="480">
                  <c:v>-0.85716730070211244</c:v>
                </c:pt>
                <c:pt idx="481">
                  <c:v>-0.84804809615642662</c:v>
                </c:pt>
                <c:pt idx="482">
                  <c:v>-0.83867056794542438</c:v>
                </c:pt>
                <c:pt idx="483">
                  <c:v>-0.82903757255504162</c:v>
                </c:pt>
                <c:pt idx="484">
                  <c:v>-0.81915204428899135</c:v>
                </c:pt>
                <c:pt idx="485">
                  <c:v>-0.80901699437494767</c:v>
                </c:pt>
                <c:pt idx="486">
                  <c:v>-0.79863551004729261</c:v>
                </c:pt>
                <c:pt idx="487">
                  <c:v>-0.78801075360672246</c:v>
                </c:pt>
                <c:pt idx="488">
                  <c:v>-0.7771459614569709</c:v>
                </c:pt>
                <c:pt idx="489">
                  <c:v>-0.76604444311897757</c:v>
                </c:pt>
                <c:pt idx="490">
                  <c:v>-0.75470958022277224</c:v>
                </c:pt>
                <c:pt idx="491">
                  <c:v>-0.74314482547739402</c:v>
                </c:pt>
                <c:pt idx="492">
                  <c:v>-0.73135370161917101</c:v>
                </c:pt>
                <c:pt idx="493">
                  <c:v>-0.71933980033865119</c:v>
                </c:pt>
                <c:pt idx="494">
                  <c:v>-0.70710678118654835</c:v>
                </c:pt>
                <c:pt idx="495">
                  <c:v>-0.6946583704589977</c:v>
                </c:pt>
                <c:pt idx="496">
                  <c:v>-0.68199836006249837</c:v>
                </c:pt>
                <c:pt idx="497">
                  <c:v>-0.6691306063588589</c:v>
                </c:pt>
                <c:pt idx="498">
                  <c:v>-0.6560590289905075</c:v>
                </c:pt>
                <c:pt idx="499">
                  <c:v>-0.64278760968654036</c:v>
                </c:pt>
                <c:pt idx="500">
                  <c:v>-0.62932039104983795</c:v>
                </c:pt>
                <c:pt idx="501">
                  <c:v>-0.61566147532565829</c:v>
                </c:pt>
                <c:pt idx="502">
                  <c:v>-0.60181502315204916</c:v>
                </c:pt>
                <c:pt idx="503">
                  <c:v>-0.58778525229247336</c:v>
                </c:pt>
                <c:pt idx="504">
                  <c:v>-0.57357643635104727</c:v>
                </c:pt>
                <c:pt idx="505">
                  <c:v>-0.55919290347074746</c:v>
                </c:pt>
                <c:pt idx="506">
                  <c:v>-0.54463903501502708</c:v>
                </c:pt>
                <c:pt idx="507">
                  <c:v>-0.52991926423320446</c:v>
                </c:pt>
                <c:pt idx="508">
                  <c:v>-0.5150380749100546</c:v>
                </c:pt>
                <c:pt idx="509">
                  <c:v>-0.49999999999999978</c:v>
                </c:pt>
                <c:pt idx="510">
                  <c:v>-0.48480962024633623</c:v>
                </c:pt>
                <c:pt idx="511">
                  <c:v>-0.46947156278589092</c:v>
                </c:pt>
                <c:pt idx="512">
                  <c:v>-0.4539904997395463</c:v>
                </c:pt>
                <c:pt idx="513">
                  <c:v>-0.4383711467890779</c:v>
                </c:pt>
                <c:pt idx="514">
                  <c:v>-0.42261826174069933</c:v>
                </c:pt>
                <c:pt idx="515">
                  <c:v>-0.4067366430758011</c:v>
                </c:pt>
                <c:pt idx="516">
                  <c:v>-0.39073112848927399</c:v>
                </c:pt>
                <c:pt idx="517">
                  <c:v>-0.37460659341591163</c:v>
                </c:pt>
                <c:pt idx="518">
                  <c:v>-0.35836794954530088</c:v>
                </c:pt>
                <c:pt idx="519">
                  <c:v>-0.34202014332566871</c:v>
                </c:pt>
                <c:pt idx="520">
                  <c:v>-0.32556815445715764</c:v>
                </c:pt>
                <c:pt idx="521">
                  <c:v>-0.30901699437494778</c:v>
                </c:pt>
                <c:pt idx="522">
                  <c:v>-0.2923717047227381</c:v>
                </c:pt>
                <c:pt idx="523">
                  <c:v>-0.27563735581699988</c:v>
                </c:pt>
                <c:pt idx="524">
                  <c:v>-0.25881904510252079</c:v>
                </c:pt>
                <c:pt idx="525">
                  <c:v>-0.24192189559966884</c:v>
                </c:pt>
                <c:pt idx="526">
                  <c:v>-0.22495105434386545</c:v>
                </c:pt>
                <c:pt idx="527">
                  <c:v>-0.20791169081776084</c:v>
                </c:pt>
                <c:pt idx="528">
                  <c:v>-0.19080899537654392</c:v>
                </c:pt>
                <c:pt idx="529">
                  <c:v>-0.1736481776669305</c:v>
                </c:pt>
                <c:pt idx="530">
                  <c:v>-0.15643446504023034</c:v>
                </c:pt>
                <c:pt idx="531">
                  <c:v>-0.13917310096006599</c:v>
                </c:pt>
                <c:pt idx="532">
                  <c:v>-0.12186934340514735</c:v>
                </c:pt>
                <c:pt idx="533">
                  <c:v>-0.10452846326765265</c:v>
                </c:pt>
                <c:pt idx="534">
                  <c:v>-8.7155742747658443E-2</c:v>
                </c:pt>
                <c:pt idx="535">
                  <c:v>-6.9756473744124872E-2</c:v>
                </c:pt>
                <c:pt idx="536">
                  <c:v>-5.2335956242944494E-2</c:v>
                </c:pt>
                <c:pt idx="537">
                  <c:v>-3.4899496702500941E-2</c:v>
                </c:pt>
                <c:pt idx="538">
                  <c:v>-1.745240643728457E-2</c:v>
                </c:pt>
                <c:pt idx="539">
                  <c:v>-3.67544536472586E-16</c:v>
                </c:pt>
                <c:pt idx="540">
                  <c:v>1.7452406437283834E-2</c:v>
                </c:pt>
                <c:pt idx="541">
                  <c:v>3.4899496702500206E-2</c:v>
                </c:pt>
                <c:pt idx="542">
                  <c:v>5.2335956242943758E-2</c:v>
                </c:pt>
                <c:pt idx="543">
                  <c:v>6.9756473744124151E-2</c:v>
                </c:pt>
                <c:pt idx="544">
                  <c:v>8.7155742747657708E-2</c:v>
                </c:pt>
                <c:pt idx="545">
                  <c:v>0.10452846326765193</c:v>
                </c:pt>
                <c:pt idx="546">
                  <c:v>0.12186934340514662</c:v>
                </c:pt>
                <c:pt idx="547">
                  <c:v>0.13917310096006527</c:v>
                </c:pt>
                <c:pt idx="548">
                  <c:v>0.15643446504022962</c:v>
                </c:pt>
                <c:pt idx="549">
                  <c:v>0.17364817766692978</c:v>
                </c:pt>
                <c:pt idx="550">
                  <c:v>0.19080899537654319</c:v>
                </c:pt>
                <c:pt idx="551">
                  <c:v>0.20791169081776012</c:v>
                </c:pt>
                <c:pt idx="552">
                  <c:v>0.22495105434386473</c:v>
                </c:pt>
                <c:pt idx="553">
                  <c:v>0.24192189559966812</c:v>
                </c:pt>
                <c:pt idx="554">
                  <c:v>0.25881904510252013</c:v>
                </c:pt>
                <c:pt idx="555">
                  <c:v>0.27563735581699922</c:v>
                </c:pt>
                <c:pt idx="556">
                  <c:v>0.29237170472273738</c:v>
                </c:pt>
                <c:pt idx="557">
                  <c:v>0.30901699437494706</c:v>
                </c:pt>
                <c:pt idx="558">
                  <c:v>0.32556815445715698</c:v>
                </c:pt>
                <c:pt idx="559">
                  <c:v>0.34202014332566799</c:v>
                </c:pt>
                <c:pt idx="560">
                  <c:v>0.35836794954530021</c:v>
                </c:pt>
                <c:pt idx="561">
                  <c:v>0.37460659341591096</c:v>
                </c:pt>
                <c:pt idx="562">
                  <c:v>0.39073112848927333</c:v>
                </c:pt>
                <c:pt idx="563">
                  <c:v>0.40673664307580037</c:v>
                </c:pt>
                <c:pt idx="564">
                  <c:v>0.42261826174069866</c:v>
                </c:pt>
                <c:pt idx="565">
                  <c:v>0.43837114678907724</c:v>
                </c:pt>
                <c:pt idx="566">
                  <c:v>0.45399049973954564</c:v>
                </c:pt>
                <c:pt idx="567">
                  <c:v>0.46947156278589025</c:v>
                </c:pt>
                <c:pt idx="568">
                  <c:v>0.48480962024633556</c:v>
                </c:pt>
                <c:pt idx="569">
                  <c:v>0.49999999999999917</c:v>
                </c:pt>
                <c:pt idx="570">
                  <c:v>0.51503807491005393</c:v>
                </c:pt>
                <c:pt idx="571">
                  <c:v>0.52991926423320379</c:v>
                </c:pt>
                <c:pt idx="572">
                  <c:v>0.54463903501502653</c:v>
                </c:pt>
                <c:pt idx="573">
                  <c:v>0.55919290347074679</c:v>
                </c:pt>
                <c:pt idx="574">
                  <c:v>0.57357643635104671</c:v>
                </c:pt>
                <c:pt idx="575">
                  <c:v>0.5877852522924728</c:v>
                </c:pt>
                <c:pt idx="576">
                  <c:v>0.60181502315204849</c:v>
                </c:pt>
                <c:pt idx="577">
                  <c:v>0.61566147532565763</c:v>
                </c:pt>
                <c:pt idx="578">
                  <c:v>0.62932039104983739</c:v>
                </c:pt>
                <c:pt idx="579">
                  <c:v>0.64278760968653981</c:v>
                </c:pt>
                <c:pt idx="580">
                  <c:v>0.65605902899050694</c:v>
                </c:pt>
                <c:pt idx="581">
                  <c:v>0.66913060635885835</c:v>
                </c:pt>
                <c:pt idx="582">
                  <c:v>0.68199836006249781</c:v>
                </c:pt>
                <c:pt idx="583">
                  <c:v>0.69465837045899714</c:v>
                </c:pt>
                <c:pt idx="584">
                  <c:v>0.70710678118654791</c:v>
                </c:pt>
                <c:pt idx="585">
                  <c:v>0.71933980033865075</c:v>
                </c:pt>
                <c:pt idx="586">
                  <c:v>0.73135370161917057</c:v>
                </c:pt>
                <c:pt idx="587">
                  <c:v>0.74314482547739358</c:v>
                </c:pt>
                <c:pt idx="588">
                  <c:v>0.75470958022277179</c:v>
                </c:pt>
                <c:pt idx="589">
                  <c:v>0.76604444311897713</c:v>
                </c:pt>
                <c:pt idx="590">
                  <c:v>0.77714596145697046</c:v>
                </c:pt>
                <c:pt idx="591">
                  <c:v>0.7880107536067219</c:v>
                </c:pt>
                <c:pt idx="592">
                  <c:v>0.79863551004729216</c:v>
                </c:pt>
                <c:pt idx="593">
                  <c:v>0.80901699437494723</c:v>
                </c:pt>
                <c:pt idx="594">
                  <c:v>0.81915204428899091</c:v>
                </c:pt>
                <c:pt idx="595">
                  <c:v>0.82903757255504129</c:v>
                </c:pt>
                <c:pt idx="596">
                  <c:v>0.83867056794542394</c:v>
                </c:pt>
                <c:pt idx="597">
                  <c:v>0.84804809615642629</c:v>
                </c:pt>
                <c:pt idx="598">
                  <c:v>0.857167300702112</c:v>
                </c:pt>
                <c:pt idx="599">
                  <c:v>0.86602540378443871</c:v>
                </c:pt>
                <c:pt idx="600">
                  <c:v>0.87461970713939619</c:v>
                </c:pt>
                <c:pt idx="601">
                  <c:v>0.88294759285892688</c:v>
                </c:pt>
                <c:pt idx="602">
                  <c:v>0.89100652418836812</c:v>
                </c:pt>
                <c:pt idx="603">
                  <c:v>0.8987940462991667</c:v>
                </c:pt>
                <c:pt idx="604">
                  <c:v>0.90630778703665005</c:v>
                </c:pt>
                <c:pt idx="605">
                  <c:v>0.91354545764260053</c:v>
                </c:pt>
                <c:pt idx="606">
                  <c:v>0.92050485345244015</c:v>
                </c:pt>
                <c:pt idx="607">
                  <c:v>0.92718385456678754</c:v>
                </c:pt>
                <c:pt idx="608">
                  <c:v>0.93358042649720152</c:v>
                </c:pt>
                <c:pt idx="609">
                  <c:v>0.93969262078590843</c:v>
                </c:pt>
                <c:pt idx="610">
                  <c:v>0.9455185755993164</c:v>
                </c:pt>
                <c:pt idx="611">
                  <c:v>0.95105651629515342</c:v>
                </c:pt>
                <c:pt idx="612">
                  <c:v>0.95630475596303499</c:v>
                </c:pt>
                <c:pt idx="613">
                  <c:v>0.96126169593831867</c:v>
                </c:pt>
                <c:pt idx="614">
                  <c:v>0.9659258262890682</c:v>
                </c:pt>
                <c:pt idx="615">
                  <c:v>0.97029572627599614</c:v>
                </c:pt>
                <c:pt idx="616">
                  <c:v>0.97437006478523513</c:v>
                </c:pt>
                <c:pt idx="617">
                  <c:v>0.97814760073380536</c:v>
                </c:pt>
                <c:pt idx="618">
                  <c:v>0.98162718344766409</c:v>
                </c:pt>
                <c:pt idx="619">
                  <c:v>0.98480775301220802</c:v>
                </c:pt>
                <c:pt idx="620">
                  <c:v>0.98768834059513777</c:v>
                </c:pt>
                <c:pt idx="621">
                  <c:v>0.99026806874157025</c:v>
                </c:pt>
                <c:pt idx="622">
                  <c:v>0.99254615164132209</c:v>
                </c:pt>
                <c:pt idx="623">
                  <c:v>0.9945218953682734</c:v>
                </c:pt>
                <c:pt idx="624">
                  <c:v>0.99619469809174555</c:v>
                </c:pt>
                <c:pt idx="625">
                  <c:v>0.99756405025982431</c:v>
                </c:pt>
                <c:pt idx="626">
                  <c:v>0.99862953475457383</c:v>
                </c:pt>
                <c:pt idx="627">
                  <c:v>0.99939082701909576</c:v>
                </c:pt>
                <c:pt idx="628">
                  <c:v>0.99984769515639127</c:v>
                </c:pt>
                <c:pt idx="629">
                  <c:v>1</c:v>
                </c:pt>
                <c:pt idx="630">
                  <c:v>0.99984769515639127</c:v>
                </c:pt>
                <c:pt idx="631">
                  <c:v>0.99939082701909576</c:v>
                </c:pt>
                <c:pt idx="632">
                  <c:v>0.99862953475457383</c:v>
                </c:pt>
                <c:pt idx="633">
                  <c:v>0.99756405025982431</c:v>
                </c:pt>
                <c:pt idx="634">
                  <c:v>0.99619469809174555</c:v>
                </c:pt>
                <c:pt idx="635">
                  <c:v>0.99452189536827351</c:v>
                </c:pt>
                <c:pt idx="636">
                  <c:v>0.99254615164132209</c:v>
                </c:pt>
                <c:pt idx="637">
                  <c:v>0.99026806874157036</c:v>
                </c:pt>
                <c:pt idx="638">
                  <c:v>0.98768834059513788</c:v>
                </c:pt>
                <c:pt idx="639">
                  <c:v>0.98480775301220813</c:v>
                </c:pt>
                <c:pt idx="640">
                  <c:v>0.98162718344766431</c:v>
                </c:pt>
                <c:pt idx="641">
                  <c:v>0.97814760073380547</c:v>
                </c:pt>
                <c:pt idx="642">
                  <c:v>0.97437006478523536</c:v>
                </c:pt>
                <c:pt idx="643">
                  <c:v>0.97029572627599636</c:v>
                </c:pt>
                <c:pt idx="644">
                  <c:v>0.96592582628906842</c:v>
                </c:pt>
                <c:pt idx="645">
                  <c:v>0.96126169593831889</c:v>
                </c:pt>
                <c:pt idx="646">
                  <c:v>0.95630475596303532</c:v>
                </c:pt>
                <c:pt idx="647">
                  <c:v>0.95105651629515375</c:v>
                </c:pt>
                <c:pt idx="648">
                  <c:v>0.94551857559931674</c:v>
                </c:pt>
                <c:pt idx="649">
                  <c:v>0.93969262078590865</c:v>
                </c:pt>
                <c:pt idx="650">
                  <c:v>0.93358042649720185</c:v>
                </c:pt>
                <c:pt idx="651">
                  <c:v>0.92718385456678787</c:v>
                </c:pt>
                <c:pt idx="652">
                  <c:v>0.92050485345244049</c:v>
                </c:pt>
                <c:pt idx="653">
                  <c:v>0.91354545764260087</c:v>
                </c:pt>
                <c:pt idx="654">
                  <c:v>0.90630778703665038</c:v>
                </c:pt>
                <c:pt idx="655">
                  <c:v>0.89879404629916715</c:v>
                </c:pt>
                <c:pt idx="656">
                  <c:v>0.89100652418836845</c:v>
                </c:pt>
                <c:pt idx="657">
                  <c:v>0.88294759285892721</c:v>
                </c:pt>
                <c:pt idx="658">
                  <c:v>0.87461970713939663</c:v>
                </c:pt>
                <c:pt idx="659">
                  <c:v>0.86602540378443915</c:v>
                </c:pt>
                <c:pt idx="660">
                  <c:v>0.85716730070211244</c:v>
                </c:pt>
                <c:pt idx="661">
                  <c:v>0.84804809615642673</c:v>
                </c:pt>
                <c:pt idx="662">
                  <c:v>0.83867056794542438</c:v>
                </c:pt>
                <c:pt idx="663">
                  <c:v>0.82903757255504174</c:v>
                </c:pt>
                <c:pt idx="664">
                  <c:v>0.81915204428899147</c:v>
                </c:pt>
                <c:pt idx="665">
                  <c:v>0.80901699437494767</c:v>
                </c:pt>
                <c:pt idx="666">
                  <c:v>0.79863551004729272</c:v>
                </c:pt>
                <c:pt idx="667">
                  <c:v>0.78801075360672246</c:v>
                </c:pt>
                <c:pt idx="668">
                  <c:v>0.77714596145697101</c:v>
                </c:pt>
                <c:pt idx="669">
                  <c:v>0.76604444311897768</c:v>
                </c:pt>
                <c:pt idx="670">
                  <c:v>0.75470958022277235</c:v>
                </c:pt>
                <c:pt idx="671">
                  <c:v>0.74314482547739413</c:v>
                </c:pt>
                <c:pt idx="672">
                  <c:v>0.73135370161917113</c:v>
                </c:pt>
                <c:pt idx="673">
                  <c:v>0.7193398003386513</c:v>
                </c:pt>
                <c:pt idx="674">
                  <c:v>0.70710678118654846</c:v>
                </c:pt>
                <c:pt idx="675">
                  <c:v>0.69465837045899781</c:v>
                </c:pt>
                <c:pt idx="676">
                  <c:v>0.68199836006249848</c:v>
                </c:pt>
                <c:pt idx="677">
                  <c:v>0.66913060635885901</c:v>
                </c:pt>
                <c:pt idx="678">
                  <c:v>0.65605902899050761</c:v>
                </c:pt>
                <c:pt idx="679">
                  <c:v>0.64278760968654047</c:v>
                </c:pt>
                <c:pt idx="680">
                  <c:v>0.62932039104983806</c:v>
                </c:pt>
                <c:pt idx="681">
                  <c:v>0.61566147532565829</c:v>
                </c:pt>
                <c:pt idx="682">
                  <c:v>0.60181502315204916</c:v>
                </c:pt>
                <c:pt idx="683">
                  <c:v>0.58778525229247347</c:v>
                </c:pt>
                <c:pt idx="684">
                  <c:v>0.57357643635104738</c:v>
                </c:pt>
                <c:pt idx="685">
                  <c:v>0.55919290347074757</c:v>
                </c:pt>
                <c:pt idx="686">
                  <c:v>0.5446390350150272</c:v>
                </c:pt>
                <c:pt idx="687">
                  <c:v>0.52991926423320457</c:v>
                </c:pt>
                <c:pt idx="688">
                  <c:v>0.51503807491005471</c:v>
                </c:pt>
                <c:pt idx="689">
                  <c:v>0.49999999999999989</c:v>
                </c:pt>
                <c:pt idx="690">
                  <c:v>0.48480962024633634</c:v>
                </c:pt>
                <c:pt idx="691">
                  <c:v>0.46947156278589103</c:v>
                </c:pt>
                <c:pt idx="692">
                  <c:v>0.45399049973954642</c:v>
                </c:pt>
                <c:pt idx="693">
                  <c:v>0.43837114678907801</c:v>
                </c:pt>
                <c:pt idx="694">
                  <c:v>0.42261826174069944</c:v>
                </c:pt>
                <c:pt idx="695">
                  <c:v>0.40673664307580121</c:v>
                </c:pt>
                <c:pt idx="696">
                  <c:v>0.3907311284892741</c:v>
                </c:pt>
                <c:pt idx="697">
                  <c:v>0.37460659341591174</c:v>
                </c:pt>
                <c:pt idx="698">
                  <c:v>0.35836794954530099</c:v>
                </c:pt>
                <c:pt idx="699">
                  <c:v>0.34202014332566882</c:v>
                </c:pt>
                <c:pt idx="700">
                  <c:v>0.32556815445715775</c:v>
                </c:pt>
                <c:pt idx="701">
                  <c:v>0.3090169943749479</c:v>
                </c:pt>
                <c:pt idx="702">
                  <c:v>0.29237170472273821</c:v>
                </c:pt>
                <c:pt idx="703">
                  <c:v>0.27563735581700005</c:v>
                </c:pt>
                <c:pt idx="704">
                  <c:v>0.25881904510252096</c:v>
                </c:pt>
                <c:pt idx="705">
                  <c:v>0.24192189559966895</c:v>
                </c:pt>
                <c:pt idx="706">
                  <c:v>0.22495105434386556</c:v>
                </c:pt>
                <c:pt idx="707">
                  <c:v>0.20791169081776098</c:v>
                </c:pt>
                <c:pt idx="708">
                  <c:v>0.19080899537654403</c:v>
                </c:pt>
                <c:pt idx="709">
                  <c:v>0.17364817766693064</c:v>
                </c:pt>
                <c:pt idx="710">
                  <c:v>0.15643446504023048</c:v>
                </c:pt>
                <c:pt idx="711">
                  <c:v>0.13917310096006613</c:v>
                </c:pt>
                <c:pt idx="712">
                  <c:v>0.12186934340514748</c:v>
                </c:pt>
                <c:pt idx="713">
                  <c:v>0.10452846326765278</c:v>
                </c:pt>
                <c:pt idx="714">
                  <c:v>8.7155742747658554E-2</c:v>
                </c:pt>
                <c:pt idx="715">
                  <c:v>6.9756473744124997E-2</c:v>
                </c:pt>
                <c:pt idx="716">
                  <c:v>5.2335956242944619E-2</c:v>
                </c:pt>
                <c:pt idx="717">
                  <c:v>3.4899496702501066E-2</c:v>
                </c:pt>
                <c:pt idx="718">
                  <c:v>1.7452406437284691E-2</c:v>
                </c:pt>
                <c:pt idx="719">
                  <c:v>4.90059381963448E-16</c:v>
                </c:pt>
                <c:pt idx="720">
                  <c:v>-1.7452406437283713E-2</c:v>
                </c:pt>
                <c:pt idx="721">
                  <c:v>-3.4899496702500088E-2</c:v>
                </c:pt>
                <c:pt idx="722">
                  <c:v>-5.233595624294364E-2</c:v>
                </c:pt>
                <c:pt idx="723">
                  <c:v>-6.9756473744124026E-2</c:v>
                </c:pt>
                <c:pt idx="724">
                  <c:v>-8.7155742747657583E-2</c:v>
                </c:pt>
                <c:pt idx="725">
                  <c:v>-0.10452846326765181</c:v>
                </c:pt>
                <c:pt idx="726">
                  <c:v>-0.1218693434051465</c:v>
                </c:pt>
                <c:pt idx="727">
                  <c:v>-0.13917310096006516</c:v>
                </c:pt>
                <c:pt idx="728">
                  <c:v>-0.15643446504022951</c:v>
                </c:pt>
                <c:pt idx="729">
                  <c:v>-0.17364817766692967</c:v>
                </c:pt>
                <c:pt idx="730">
                  <c:v>-0.19080899537654306</c:v>
                </c:pt>
                <c:pt idx="731">
                  <c:v>-0.20791169081775826</c:v>
                </c:pt>
                <c:pt idx="732">
                  <c:v>-0.22495105434386287</c:v>
                </c:pt>
                <c:pt idx="733">
                  <c:v>-0.24192189559966629</c:v>
                </c:pt>
                <c:pt idx="734">
                  <c:v>-0.25881904510252002</c:v>
                </c:pt>
                <c:pt idx="735">
                  <c:v>-0.27563735581699739</c:v>
                </c:pt>
                <c:pt idx="736">
                  <c:v>-0.2923717047227356</c:v>
                </c:pt>
                <c:pt idx="737">
                  <c:v>-0.30901699437494523</c:v>
                </c:pt>
                <c:pt idx="738">
                  <c:v>-0.32556815445715515</c:v>
                </c:pt>
                <c:pt idx="739">
                  <c:v>-0.34202014332566788</c:v>
                </c:pt>
                <c:pt idx="740">
                  <c:v>-0.35836794954529844</c:v>
                </c:pt>
                <c:pt idx="741">
                  <c:v>-0.37460659341591085</c:v>
                </c:pt>
                <c:pt idx="742">
                  <c:v>-0.39073112848927483</c:v>
                </c:pt>
                <c:pt idx="743">
                  <c:v>-0.40673664307580026</c:v>
                </c:pt>
                <c:pt idx="744">
                  <c:v>-0.42261826174070016</c:v>
                </c:pt>
                <c:pt idx="745">
                  <c:v>-0.43837114678907874</c:v>
                </c:pt>
                <c:pt idx="746">
                  <c:v>-0.45399049973954714</c:v>
                </c:pt>
                <c:pt idx="747">
                  <c:v>-0.46947156278589169</c:v>
                </c:pt>
                <c:pt idx="748">
                  <c:v>-0.484809620246337</c:v>
                </c:pt>
                <c:pt idx="749">
                  <c:v>-0.50000000000000056</c:v>
                </c:pt>
                <c:pt idx="750">
                  <c:v>-0.51503807491005382</c:v>
                </c:pt>
                <c:pt idx="751">
                  <c:v>-0.52991926423320523</c:v>
                </c:pt>
                <c:pt idx="752">
                  <c:v>-0.54463903501502786</c:v>
                </c:pt>
                <c:pt idx="753">
                  <c:v>-0.55919290347074668</c:v>
                </c:pt>
                <c:pt idx="754">
                  <c:v>-0.5735764363510466</c:v>
                </c:pt>
                <c:pt idx="755">
                  <c:v>-0.58778525229247269</c:v>
                </c:pt>
                <c:pt idx="756">
                  <c:v>-0.60181502315204838</c:v>
                </c:pt>
                <c:pt idx="757">
                  <c:v>-0.61566147532565751</c:v>
                </c:pt>
                <c:pt idx="758">
                  <c:v>-0.62932039104983728</c:v>
                </c:pt>
                <c:pt idx="759">
                  <c:v>-0.6427876096865397</c:v>
                </c:pt>
                <c:pt idx="760">
                  <c:v>-0.65605902899050683</c:v>
                </c:pt>
                <c:pt idx="761">
                  <c:v>-0.66913060635885824</c:v>
                </c:pt>
                <c:pt idx="762">
                  <c:v>-0.68199836006249781</c:v>
                </c:pt>
                <c:pt idx="763">
                  <c:v>-0.69465837045899703</c:v>
                </c:pt>
                <c:pt idx="764">
                  <c:v>-0.70710678118654779</c:v>
                </c:pt>
                <c:pt idx="765">
                  <c:v>-0.71933980033865064</c:v>
                </c:pt>
                <c:pt idx="766">
                  <c:v>-0.73135370161917046</c:v>
                </c:pt>
                <c:pt idx="767">
                  <c:v>-0.74314482547739347</c:v>
                </c:pt>
                <c:pt idx="768">
                  <c:v>-0.75470958022277168</c:v>
                </c:pt>
                <c:pt idx="769">
                  <c:v>-0.76604444311897701</c:v>
                </c:pt>
                <c:pt idx="770">
                  <c:v>-0.77714596145697035</c:v>
                </c:pt>
                <c:pt idx="771">
                  <c:v>-0.7880107536067219</c:v>
                </c:pt>
                <c:pt idx="772">
                  <c:v>-0.79863551004729216</c:v>
                </c:pt>
                <c:pt idx="773">
                  <c:v>-0.80901699437494712</c:v>
                </c:pt>
                <c:pt idx="774">
                  <c:v>-0.81915204428899091</c:v>
                </c:pt>
                <c:pt idx="775">
                  <c:v>-0.82903757255504118</c:v>
                </c:pt>
                <c:pt idx="776">
                  <c:v>-0.83867056794542294</c:v>
                </c:pt>
                <c:pt idx="777">
                  <c:v>-0.84804809615642529</c:v>
                </c:pt>
                <c:pt idx="778">
                  <c:v>-0.857167300702112</c:v>
                </c:pt>
                <c:pt idx="779">
                  <c:v>-0.86602540378443782</c:v>
                </c:pt>
                <c:pt idx="780">
                  <c:v>-0.8746197071393953</c:v>
                </c:pt>
                <c:pt idx="781">
                  <c:v>-0.88294759285892599</c:v>
                </c:pt>
                <c:pt idx="782">
                  <c:v>-0.89100652418836723</c:v>
                </c:pt>
                <c:pt idx="783">
                  <c:v>-0.89879404629916593</c:v>
                </c:pt>
                <c:pt idx="784">
                  <c:v>-0.90630778703664916</c:v>
                </c:pt>
                <c:pt idx="785">
                  <c:v>-0.91354545764260042</c:v>
                </c:pt>
                <c:pt idx="786">
                  <c:v>-0.92050485345243949</c:v>
                </c:pt>
                <c:pt idx="787">
                  <c:v>-0.92718385456678754</c:v>
                </c:pt>
                <c:pt idx="788">
                  <c:v>-0.93358042649720208</c:v>
                </c:pt>
                <c:pt idx="789">
                  <c:v>-0.93969262078590832</c:v>
                </c:pt>
                <c:pt idx="790">
                  <c:v>-0.94551857559931696</c:v>
                </c:pt>
                <c:pt idx="791">
                  <c:v>-0.95105651629515398</c:v>
                </c:pt>
                <c:pt idx="792">
                  <c:v>-0.95630475596303555</c:v>
                </c:pt>
                <c:pt idx="793">
                  <c:v>-0.96126169593831912</c:v>
                </c:pt>
                <c:pt idx="794">
                  <c:v>-0.9659258262890682</c:v>
                </c:pt>
                <c:pt idx="795">
                  <c:v>-0.97029572627599658</c:v>
                </c:pt>
                <c:pt idx="796">
                  <c:v>-0.97437006478523547</c:v>
                </c:pt>
                <c:pt idx="797">
                  <c:v>-0.97814760073380569</c:v>
                </c:pt>
                <c:pt idx="798">
                  <c:v>-0.98162718344766409</c:v>
                </c:pt>
                <c:pt idx="799">
                  <c:v>-0.98480775301220802</c:v>
                </c:pt>
                <c:pt idx="800">
                  <c:v>-0.98768834059513777</c:v>
                </c:pt>
                <c:pt idx="801">
                  <c:v>-0.99026806874157025</c:v>
                </c:pt>
                <c:pt idx="802">
                  <c:v>-0.99254615164132198</c:v>
                </c:pt>
                <c:pt idx="803">
                  <c:v>-0.9945218953682734</c:v>
                </c:pt>
                <c:pt idx="804">
                  <c:v>-0.99619469809174555</c:v>
                </c:pt>
                <c:pt idx="805">
                  <c:v>-0.99756405025982431</c:v>
                </c:pt>
                <c:pt idx="806">
                  <c:v>-0.99862953475457383</c:v>
                </c:pt>
                <c:pt idx="807">
                  <c:v>-0.99939082701909576</c:v>
                </c:pt>
                <c:pt idx="808">
                  <c:v>-0.99984769515639127</c:v>
                </c:pt>
                <c:pt idx="809">
                  <c:v>-1</c:v>
                </c:pt>
                <c:pt idx="810">
                  <c:v>-0.99984769515639127</c:v>
                </c:pt>
                <c:pt idx="811">
                  <c:v>-0.99939082701909576</c:v>
                </c:pt>
                <c:pt idx="812">
                  <c:v>-0.99862953475457383</c:v>
                </c:pt>
                <c:pt idx="813">
                  <c:v>-0.99756405025982431</c:v>
                </c:pt>
                <c:pt idx="814">
                  <c:v>-0.99619469809174555</c:v>
                </c:pt>
                <c:pt idx="815">
                  <c:v>-0.99452189536827351</c:v>
                </c:pt>
                <c:pt idx="816">
                  <c:v>-0.99254615164132221</c:v>
                </c:pt>
                <c:pt idx="817">
                  <c:v>-0.99026806874157036</c:v>
                </c:pt>
                <c:pt idx="818">
                  <c:v>-0.98768834059513799</c:v>
                </c:pt>
                <c:pt idx="819">
                  <c:v>-0.98480775301220824</c:v>
                </c:pt>
                <c:pt idx="820">
                  <c:v>-0.98162718344766431</c:v>
                </c:pt>
                <c:pt idx="821">
                  <c:v>-0.97814760073380591</c:v>
                </c:pt>
                <c:pt idx="822">
                  <c:v>-0.97437006478523569</c:v>
                </c:pt>
                <c:pt idx="823">
                  <c:v>-0.97029572627599681</c:v>
                </c:pt>
                <c:pt idx="824">
                  <c:v>-0.96592582628906853</c:v>
                </c:pt>
                <c:pt idx="825">
                  <c:v>-0.96126169593831945</c:v>
                </c:pt>
                <c:pt idx="826">
                  <c:v>-0.95630475596303588</c:v>
                </c:pt>
                <c:pt idx="827">
                  <c:v>-0.95105651629515431</c:v>
                </c:pt>
                <c:pt idx="828">
                  <c:v>-0.9455185755993174</c:v>
                </c:pt>
                <c:pt idx="829">
                  <c:v>-0.93969262078590876</c:v>
                </c:pt>
                <c:pt idx="830">
                  <c:v>-0.93358042649720252</c:v>
                </c:pt>
                <c:pt idx="831">
                  <c:v>-0.92718385456678787</c:v>
                </c:pt>
                <c:pt idx="832">
                  <c:v>-0.92050485345243993</c:v>
                </c:pt>
                <c:pt idx="833">
                  <c:v>-0.91354545764260087</c:v>
                </c:pt>
                <c:pt idx="834">
                  <c:v>-0.90630778703664971</c:v>
                </c:pt>
                <c:pt idx="835">
                  <c:v>-0.89879404629916637</c:v>
                </c:pt>
                <c:pt idx="836">
                  <c:v>-0.89100652418836768</c:v>
                </c:pt>
                <c:pt idx="837">
                  <c:v>-0.88294759285892643</c:v>
                </c:pt>
                <c:pt idx="838">
                  <c:v>-0.87461970713939585</c:v>
                </c:pt>
                <c:pt idx="839">
                  <c:v>-0.86602540378443837</c:v>
                </c:pt>
                <c:pt idx="840">
                  <c:v>-0.85716730070211256</c:v>
                </c:pt>
                <c:pt idx="841">
                  <c:v>-0.84804809615642585</c:v>
                </c:pt>
                <c:pt idx="842">
                  <c:v>-0.8386705679454235</c:v>
                </c:pt>
                <c:pt idx="843">
                  <c:v>-0.82903757255504185</c:v>
                </c:pt>
                <c:pt idx="844">
                  <c:v>-0.81915204428899147</c:v>
                </c:pt>
                <c:pt idx="845">
                  <c:v>-0.80901699437494778</c:v>
                </c:pt>
                <c:pt idx="846">
                  <c:v>-0.79863551004729283</c:v>
                </c:pt>
                <c:pt idx="847">
                  <c:v>-0.78801075360672257</c:v>
                </c:pt>
                <c:pt idx="848">
                  <c:v>-0.77714596145697101</c:v>
                </c:pt>
                <c:pt idx="849">
                  <c:v>-0.76604444311897779</c:v>
                </c:pt>
                <c:pt idx="850">
                  <c:v>-0.75470958022277246</c:v>
                </c:pt>
                <c:pt idx="851">
                  <c:v>-0.74314482547739424</c:v>
                </c:pt>
                <c:pt idx="852">
                  <c:v>-0.73135370161917124</c:v>
                </c:pt>
                <c:pt idx="853">
                  <c:v>-0.71933980033865141</c:v>
                </c:pt>
                <c:pt idx="854">
                  <c:v>-0.70710678118654857</c:v>
                </c:pt>
                <c:pt idx="855">
                  <c:v>-0.69465837045899781</c:v>
                </c:pt>
                <c:pt idx="856">
                  <c:v>-0.68199836006249859</c:v>
                </c:pt>
                <c:pt idx="857">
                  <c:v>-0.66913060635885913</c:v>
                </c:pt>
                <c:pt idx="858">
                  <c:v>-0.65605902899050761</c:v>
                </c:pt>
                <c:pt idx="859">
                  <c:v>-0.64278760968654058</c:v>
                </c:pt>
                <c:pt idx="860">
                  <c:v>-0.62932039104983817</c:v>
                </c:pt>
                <c:pt idx="861">
                  <c:v>-0.6156614753256584</c:v>
                </c:pt>
                <c:pt idx="862">
                  <c:v>-0.60181502315204927</c:v>
                </c:pt>
                <c:pt idx="863">
                  <c:v>-0.58778525229247358</c:v>
                </c:pt>
                <c:pt idx="864">
                  <c:v>-0.57357643635104749</c:v>
                </c:pt>
                <c:pt idx="865">
                  <c:v>-0.55919290347074768</c:v>
                </c:pt>
                <c:pt idx="866">
                  <c:v>-0.54463903501502886</c:v>
                </c:pt>
                <c:pt idx="867">
                  <c:v>-0.52991926423320612</c:v>
                </c:pt>
                <c:pt idx="868">
                  <c:v>-0.51503807491005482</c:v>
                </c:pt>
                <c:pt idx="869">
                  <c:v>-0.50000000000000155</c:v>
                </c:pt>
                <c:pt idx="870">
                  <c:v>-0.484809620246338</c:v>
                </c:pt>
                <c:pt idx="871">
                  <c:v>-0.46947156278589269</c:v>
                </c:pt>
                <c:pt idx="872">
                  <c:v>-0.45399049973954814</c:v>
                </c:pt>
                <c:pt idx="873">
                  <c:v>-0.43837114678907974</c:v>
                </c:pt>
                <c:pt idx="874">
                  <c:v>-0.42261826174070116</c:v>
                </c:pt>
                <c:pt idx="875">
                  <c:v>-0.40673664307580132</c:v>
                </c:pt>
                <c:pt idx="876">
                  <c:v>-0.39073112848927583</c:v>
                </c:pt>
                <c:pt idx="877">
                  <c:v>-0.37460659341591185</c:v>
                </c:pt>
                <c:pt idx="878">
                  <c:v>-0.35836794954529944</c:v>
                </c:pt>
                <c:pt idx="879">
                  <c:v>-0.34202014332566893</c:v>
                </c:pt>
                <c:pt idx="880">
                  <c:v>-0.3255681544571562</c:v>
                </c:pt>
                <c:pt idx="881">
                  <c:v>-0.30901699437494629</c:v>
                </c:pt>
                <c:pt idx="882">
                  <c:v>-0.29237170472273666</c:v>
                </c:pt>
                <c:pt idx="883">
                  <c:v>-0.27563735581699844</c:v>
                </c:pt>
                <c:pt idx="884">
                  <c:v>-0.25881904510252107</c:v>
                </c:pt>
                <c:pt idx="885">
                  <c:v>-0.24192189559966734</c:v>
                </c:pt>
                <c:pt idx="886">
                  <c:v>-0.22495105434386395</c:v>
                </c:pt>
                <c:pt idx="887">
                  <c:v>-0.20791169081775934</c:v>
                </c:pt>
                <c:pt idx="888">
                  <c:v>-0.19080899537654414</c:v>
                </c:pt>
                <c:pt idx="889">
                  <c:v>-0.17364817766693075</c:v>
                </c:pt>
                <c:pt idx="890">
                  <c:v>-0.15643446504023059</c:v>
                </c:pt>
                <c:pt idx="891">
                  <c:v>-0.13917310096006624</c:v>
                </c:pt>
                <c:pt idx="892">
                  <c:v>-0.1218693434051476</c:v>
                </c:pt>
                <c:pt idx="893">
                  <c:v>-0.1045284632676529</c:v>
                </c:pt>
                <c:pt idx="894">
                  <c:v>-8.7155742747658679E-2</c:v>
                </c:pt>
                <c:pt idx="895">
                  <c:v>-6.9756473744125122E-2</c:v>
                </c:pt>
                <c:pt idx="896">
                  <c:v>-5.2335956242944737E-2</c:v>
                </c:pt>
                <c:pt idx="897">
                  <c:v>-3.4899496702501191E-2</c:v>
                </c:pt>
                <c:pt idx="898">
                  <c:v>-1.7452406437284816E-2</c:v>
                </c:pt>
                <c:pt idx="899">
                  <c:v>-6.1257422745431001E-16</c:v>
                </c:pt>
                <c:pt idx="900">
                  <c:v>1.7452406437283591E-2</c:v>
                </c:pt>
                <c:pt idx="901">
                  <c:v>3.4899496702499963E-2</c:v>
                </c:pt>
                <c:pt idx="902">
                  <c:v>5.2335956242943515E-2</c:v>
                </c:pt>
                <c:pt idx="903">
                  <c:v>6.9756473744123901E-2</c:v>
                </c:pt>
                <c:pt idx="904">
                  <c:v>8.7155742747657458E-2</c:v>
                </c:pt>
                <c:pt idx="905">
                  <c:v>0.10452846326765168</c:v>
                </c:pt>
                <c:pt idx="906">
                  <c:v>0.12186934340514638</c:v>
                </c:pt>
                <c:pt idx="907">
                  <c:v>0.13917310096006502</c:v>
                </c:pt>
                <c:pt idx="908">
                  <c:v>0.15643446504022937</c:v>
                </c:pt>
                <c:pt idx="909">
                  <c:v>0.17364817766692955</c:v>
                </c:pt>
                <c:pt idx="910">
                  <c:v>0.19080899537654294</c:v>
                </c:pt>
                <c:pt idx="911">
                  <c:v>0.20791169081775815</c:v>
                </c:pt>
                <c:pt idx="912">
                  <c:v>0.22495105434386276</c:v>
                </c:pt>
                <c:pt idx="913">
                  <c:v>0.24192189559966615</c:v>
                </c:pt>
                <c:pt idx="914">
                  <c:v>0.25881904510251985</c:v>
                </c:pt>
                <c:pt idx="915">
                  <c:v>0.27563735581699728</c:v>
                </c:pt>
                <c:pt idx="916">
                  <c:v>0.29237170472273549</c:v>
                </c:pt>
                <c:pt idx="917">
                  <c:v>0.30901699437494512</c:v>
                </c:pt>
                <c:pt idx="918">
                  <c:v>0.32556815445715337</c:v>
                </c:pt>
                <c:pt idx="919">
                  <c:v>0.34202014332566777</c:v>
                </c:pt>
                <c:pt idx="920">
                  <c:v>0.35836794954529833</c:v>
                </c:pt>
                <c:pt idx="921">
                  <c:v>0.37460659341590907</c:v>
                </c:pt>
                <c:pt idx="922">
                  <c:v>0.39073112848927311</c:v>
                </c:pt>
                <c:pt idx="923">
                  <c:v>0.40673664307580182</c:v>
                </c:pt>
                <c:pt idx="924">
                  <c:v>0.42261826174070005</c:v>
                </c:pt>
                <c:pt idx="925">
                  <c:v>0.43837114678907702</c:v>
                </c:pt>
                <c:pt idx="926">
                  <c:v>0.45399049973954858</c:v>
                </c:pt>
                <c:pt idx="927">
                  <c:v>0.46947156278589164</c:v>
                </c:pt>
                <c:pt idx="928">
                  <c:v>0.48480962024633689</c:v>
                </c:pt>
                <c:pt idx="929">
                  <c:v>0.49999999999999895</c:v>
                </c:pt>
                <c:pt idx="930">
                  <c:v>0.51503807491005527</c:v>
                </c:pt>
                <c:pt idx="931">
                  <c:v>0.52991926423320512</c:v>
                </c:pt>
                <c:pt idx="932">
                  <c:v>0.54463903501502631</c:v>
                </c:pt>
                <c:pt idx="933">
                  <c:v>0.55919290347074813</c:v>
                </c:pt>
                <c:pt idx="934">
                  <c:v>0.57357643635104649</c:v>
                </c:pt>
                <c:pt idx="935">
                  <c:v>0.58778525229247258</c:v>
                </c:pt>
                <c:pt idx="936">
                  <c:v>0.60181502315204694</c:v>
                </c:pt>
                <c:pt idx="937">
                  <c:v>0.61566147532565885</c:v>
                </c:pt>
                <c:pt idx="938">
                  <c:v>0.62932039104983717</c:v>
                </c:pt>
                <c:pt idx="939">
                  <c:v>0.64278760968653825</c:v>
                </c:pt>
                <c:pt idx="940">
                  <c:v>0.65605902899050805</c:v>
                </c:pt>
                <c:pt idx="941">
                  <c:v>0.66913060635885813</c:v>
                </c:pt>
                <c:pt idx="942">
                  <c:v>0.6819983600624977</c:v>
                </c:pt>
                <c:pt idx="943">
                  <c:v>0.6946583704589957</c:v>
                </c:pt>
                <c:pt idx="944">
                  <c:v>0.70710678118654768</c:v>
                </c:pt>
                <c:pt idx="945">
                  <c:v>0.71933980033865053</c:v>
                </c:pt>
                <c:pt idx="946">
                  <c:v>0.73135370161916913</c:v>
                </c:pt>
                <c:pt idx="947">
                  <c:v>0.74314482547739458</c:v>
                </c:pt>
                <c:pt idx="948">
                  <c:v>0.75470958022277168</c:v>
                </c:pt>
                <c:pt idx="949">
                  <c:v>0.76604444311897701</c:v>
                </c:pt>
                <c:pt idx="950">
                  <c:v>0.77714596145696913</c:v>
                </c:pt>
                <c:pt idx="951">
                  <c:v>0.78801075360672179</c:v>
                </c:pt>
                <c:pt idx="952">
                  <c:v>0.79863551004729205</c:v>
                </c:pt>
                <c:pt idx="953">
                  <c:v>0.80901699437494601</c:v>
                </c:pt>
                <c:pt idx="954">
                  <c:v>0.8191520442889918</c:v>
                </c:pt>
                <c:pt idx="955">
                  <c:v>0.82903757255504107</c:v>
                </c:pt>
                <c:pt idx="956">
                  <c:v>0.83867056794542283</c:v>
                </c:pt>
                <c:pt idx="957">
                  <c:v>0.84804809615642429</c:v>
                </c:pt>
                <c:pt idx="958">
                  <c:v>0.85716730070211189</c:v>
                </c:pt>
                <c:pt idx="959">
                  <c:v>0.86602540378443771</c:v>
                </c:pt>
                <c:pt idx="960">
                  <c:v>0.87461970713939441</c:v>
                </c:pt>
                <c:pt idx="961">
                  <c:v>0.88294759285892677</c:v>
                </c:pt>
                <c:pt idx="962">
                  <c:v>0.89100652418836712</c:v>
                </c:pt>
                <c:pt idx="963">
                  <c:v>0.89879404629916582</c:v>
                </c:pt>
                <c:pt idx="964">
                  <c:v>0.90630778703664994</c:v>
                </c:pt>
                <c:pt idx="965">
                  <c:v>0.91354545764260042</c:v>
                </c:pt>
                <c:pt idx="966">
                  <c:v>0.92050485345243938</c:v>
                </c:pt>
                <c:pt idx="967">
                  <c:v>0.92718385456678742</c:v>
                </c:pt>
                <c:pt idx="968">
                  <c:v>0.93358042649720141</c:v>
                </c:pt>
                <c:pt idx="969">
                  <c:v>0.93969262078590887</c:v>
                </c:pt>
                <c:pt idx="970">
                  <c:v>0.94551857559931696</c:v>
                </c:pt>
                <c:pt idx="971">
                  <c:v>0.95105651629515342</c:v>
                </c:pt>
                <c:pt idx="972">
                  <c:v>0.95630475596303599</c:v>
                </c:pt>
                <c:pt idx="973">
                  <c:v>0.96126169593831901</c:v>
                </c:pt>
                <c:pt idx="974">
                  <c:v>0.9659258262890682</c:v>
                </c:pt>
                <c:pt idx="975">
                  <c:v>0.97029572627599614</c:v>
                </c:pt>
                <c:pt idx="976">
                  <c:v>0.97437006478523547</c:v>
                </c:pt>
                <c:pt idx="977">
                  <c:v>0.97814760073380558</c:v>
                </c:pt>
                <c:pt idx="978">
                  <c:v>0.98162718344766375</c:v>
                </c:pt>
                <c:pt idx="979">
                  <c:v>0.98480775301220824</c:v>
                </c:pt>
                <c:pt idx="980">
                  <c:v>0.98768834059513777</c:v>
                </c:pt>
                <c:pt idx="981">
                  <c:v>0.99026806874157014</c:v>
                </c:pt>
                <c:pt idx="982">
                  <c:v>0.99254615164132176</c:v>
                </c:pt>
                <c:pt idx="983">
                  <c:v>0.9945218953682734</c:v>
                </c:pt>
                <c:pt idx="984">
                  <c:v>0.99619469809174543</c:v>
                </c:pt>
                <c:pt idx="985">
                  <c:v>0.99756405025982409</c:v>
                </c:pt>
                <c:pt idx="986">
                  <c:v>0.99862953475457394</c:v>
                </c:pt>
                <c:pt idx="987">
                  <c:v>0.99939082701909576</c:v>
                </c:pt>
                <c:pt idx="988">
                  <c:v>0.99984769515639127</c:v>
                </c:pt>
                <c:pt idx="989">
                  <c:v>1</c:v>
                </c:pt>
                <c:pt idx="990">
                  <c:v>0.99984769515639127</c:v>
                </c:pt>
                <c:pt idx="991">
                  <c:v>0.99939082701909576</c:v>
                </c:pt>
                <c:pt idx="992">
                  <c:v>0.99862953475457394</c:v>
                </c:pt>
                <c:pt idx="993">
                  <c:v>0.9975640502598242</c:v>
                </c:pt>
                <c:pt idx="994">
                  <c:v>0.99619469809174555</c:v>
                </c:pt>
                <c:pt idx="995">
                  <c:v>0.99452189536827351</c:v>
                </c:pt>
                <c:pt idx="996">
                  <c:v>0.99254615164132198</c:v>
                </c:pt>
                <c:pt idx="997">
                  <c:v>0.99026806874157036</c:v>
                </c:pt>
                <c:pt idx="998">
                  <c:v>0.98768834059513799</c:v>
                </c:pt>
                <c:pt idx="999">
                  <c:v>0.98480775301220858</c:v>
                </c:pt>
                <c:pt idx="1000">
                  <c:v>0.98162718344766398</c:v>
                </c:pt>
                <c:pt idx="1001">
                  <c:v>0.97814760073380591</c:v>
                </c:pt>
                <c:pt idx="1002">
                  <c:v>0.9743700647852358</c:v>
                </c:pt>
                <c:pt idx="1003">
                  <c:v>0.97029572627599647</c:v>
                </c:pt>
                <c:pt idx="1004">
                  <c:v>0.96592582628906853</c:v>
                </c:pt>
                <c:pt idx="1005">
                  <c:v>0.96126169593831945</c:v>
                </c:pt>
                <c:pt idx="1006">
                  <c:v>0.95630475596303643</c:v>
                </c:pt>
                <c:pt idx="1007">
                  <c:v>0.95105651629515375</c:v>
                </c:pt>
                <c:pt idx="1008">
                  <c:v>0.9455185755993174</c:v>
                </c:pt>
                <c:pt idx="1009">
                  <c:v>0.93969262078590932</c:v>
                </c:pt>
                <c:pt idx="1010">
                  <c:v>0.93358042649720185</c:v>
                </c:pt>
                <c:pt idx="1011">
                  <c:v>0.92718385456678798</c:v>
                </c:pt>
                <c:pt idx="1012">
                  <c:v>0.92050485345243993</c:v>
                </c:pt>
                <c:pt idx="1013">
                  <c:v>0.91354545764260098</c:v>
                </c:pt>
                <c:pt idx="1014">
                  <c:v>0.90630778703665049</c:v>
                </c:pt>
                <c:pt idx="1015">
                  <c:v>0.89879404629916648</c:v>
                </c:pt>
                <c:pt idx="1016">
                  <c:v>0.89100652418836779</c:v>
                </c:pt>
                <c:pt idx="1017">
                  <c:v>0.88294759285892732</c:v>
                </c:pt>
                <c:pt idx="1018">
                  <c:v>0.87461970713939508</c:v>
                </c:pt>
                <c:pt idx="1019">
                  <c:v>0.86602540378443837</c:v>
                </c:pt>
                <c:pt idx="1020">
                  <c:v>0.85716730070211256</c:v>
                </c:pt>
                <c:pt idx="1021">
                  <c:v>0.84804809615642496</c:v>
                </c:pt>
                <c:pt idx="1022">
                  <c:v>0.83867056794542361</c:v>
                </c:pt>
                <c:pt idx="1023">
                  <c:v>0.82903757255504185</c:v>
                </c:pt>
                <c:pt idx="1024">
                  <c:v>0.81915204428899258</c:v>
                </c:pt>
                <c:pt idx="1025">
                  <c:v>0.80901699437494679</c:v>
                </c:pt>
                <c:pt idx="1026">
                  <c:v>0.79863551004729283</c:v>
                </c:pt>
                <c:pt idx="1027">
                  <c:v>0.78801075360672268</c:v>
                </c:pt>
                <c:pt idx="1028">
                  <c:v>0.77714596145697001</c:v>
                </c:pt>
                <c:pt idx="1029">
                  <c:v>0.7660444431189779</c:v>
                </c:pt>
                <c:pt idx="1030">
                  <c:v>0.75470958022277257</c:v>
                </c:pt>
                <c:pt idx="1031">
                  <c:v>0.74314482547739547</c:v>
                </c:pt>
                <c:pt idx="1032">
                  <c:v>0.73135370161917013</c:v>
                </c:pt>
                <c:pt idx="1033">
                  <c:v>0.71933980033865152</c:v>
                </c:pt>
                <c:pt idx="1034">
                  <c:v>0.70710678118654868</c:v>
                </c:pt>
                <c:pt idx="1035">
                  <c:v>0.6946583704589967</c:v>
                </c:pt>
                <c:pt idx="1036">
                  <c:v>0.6819983600624987</c:v>
                </c:pt>
                <c:pt idx="1037">
                  <c:v>0.66913060635885913</c:v>
                </c:pt>
                <c:pt idx="1038">
                  <c:v>0.65605902899050905</c:v>
                </c:pt>
                <c:pt idx="1039">
                  <c:v>0.64278760968653925</c:v>
                </c:pt>
                <c:pt idx="1040">
                  <c:v>0.62932039104983828</c:v>
                </c:pt>
                <c:pt idx="1041">
                  <c:v>0.61566147532565996</c:v>
                </c:pt>
                <c:pt idx="1042">
                  <c:v>0.60181502315204793</c:v>
                </c:pt>
                <c:pt idx="1043">
                  <c:v>0.58778525229247369</c:v>
                </c:pt>
                <c:pt idx="1044">
                  <c:v>0.5735764363510476</c:v>
                </c:pt>
                <c:pt idx="1045">
                  <c:v>0.55919290347074924</c:v>
                </c:pt>
                <c:pt idx="1046">
                  <c:v>0.54463903501502742</c:v>
                </c:pt>
                <c:pt idx="1047">
                  <c:v>0.52991926423320623</c:v>
                </c:pt>
                <c:pt idx="1048">
                  <c:v>0.51503807491005638</c:v>
                </c:pt>
                <c:pt idx="1049">
                  <c:v>0.50000000000000011</c:v>
                </c:pt>
                <c:pt idx="1050">
                  <c:v>0.48480962024633811</c:v>
                </c:pt>
                <c:pt idx="1051">
                  <c:v>0.4694715627858928</c:v>
                </c:pt>
                <c:pt idx="1052">
                  <c:v>0.4539904997395498</c:v>
                </c:pt>
                <c:pt idx="1053">
                  <c:v>0.43837114678907824</c:v>
                </c:pt>
                <c:pt idx="1054">
                  <c:v>0.42261826174070127</c:v>
                </c:pt>
                <c:pt idx="1055">
                  <c:v>0.40673664307580304</c:v>
                </c:pt>
                <c:pt idx="1056">
                  <c:v>0.39073112848927433</c:v>
                </c:pt>
                <c:pt idx="1057">
                  <c:v>0.37460659341591035</c:v>
                </c:pt>
                <c:pt idx="1058">
                  <c:v>0.35836794954529955</c:v>
                </c:pt>
                <c:pt idx="1059">
                  <c:v>0.34202014332566905</c:v>
                </c:pt>
                <c:pt idx="1060">
                  <c:v>0.32556815445715465</c:v>
                </c:pt>
                <c:pt idx="1061">
                  <c:v>0.3090169943749464</c:v>
                </c:pt>
                <c:pt idx="1062">
                  <c:v>0.29237170472273677</c:v>
                </c:pt>
                <c:pt idx="1063">
                  <c:v>0.27563735581700027</c:v>
                </c:pt>
                <c:pt idx="1064">
                  <c:v>0.25881904510251946</c:v>
                </c:pt>
                <c:pt idx="1065">
                  <c:v>0.24192189559966748</c:v>
                </c:pt>
                <c:pt idx="1066">
                  <c:v>0.22495105434386581</c:v>
                </c:pt>
                <c:pt idx="1067">
                  <c:v>0.20791169081775773</c:v>
                </c:pt>
                <c:pt idx="1068">
                  <c:v>0.19080899537654428</c:v>
                </c:pt>
                <c:pt idx="1069">
                  <c:v>0.17364817766693086</c:v>
                </c:pt>
                <c:pt idx="1070">
                  <c:v>0.15643446504023248</c:v>
                </c:pt>
                <c:pt idx="1071">
                  <c:v>0.13917310096006461</c:v>
                </c:pt>
                <c:pt idx="1072">
                  <c:v>0.12186934340514771</c:v>
                </c:pt>
                <c:pt idx="1073">
                  <c:v>0.10452846326765479</c:v>
                </c:pt>
                <c:pt idx="1074">
                  <c:v>8.7155742747657028E-2</c:v>
                </c:pt>
                <c:pt idx="1075">
                  <c:v>6.9756473744125247E-2</c:v>
                </c:pt>
                <c:pt idx="1076">
                  <c:v>5.2335956242944862E-2</c:v>
                </c:pt>
                <c:pt idx="1077">
                  <c:v>3.4899496702503086E-2</c:v>
                </c:pt>
                <c:pt idx="1078">
                  <c:v>1.7452406437283161E-2</c:v>
                </c:pt>
                <c:pt idx="1079">
                  <c:v>7.3508907294517201E-16</c:v>
                </c:pt>
                <c:pt idx="1080">
                  <c:v>-1.745240643728169E-2</c:v>
                </c:pt>
                <c:pt idx="1081">
                  <c:v>-3.4899496702501615E-2</c:v>
                </c:pt>
                <c:pt idx="1082">
                  <c:v>-5.2335956242943391E-2</c:v>
                </c:pt>
                <c:pt idx="1083">
                  <c:v>-6.9756473744123776E-2</c:v>
                </c:pt>
                <c:pt idx="1084">
                  <c:v>-8.7155742747655571E-2</c:v>
                </c:pt>
                <c:pt idx="1085">
                  <c:v>-0.10452846326765333</c:v>
                </c:pt>
                <c:pt idx="1086">
                  <c:v>-0.12186934340514625</c:v>
                </c:pt>
                <c:pt idx="1087">
                  <c:v>-0.13917310096006313</c:v>
                </c:pt>
                <c:pt idx="1088">
                  <c:v>-0.15643446504023101</c:v>
                </c:pt>
                <c:pt idx="1089">
                  <c:v>-0.17364817766692942</c:v>
                </c:pt>
                <c:pt idx="1090">
                  <c:v>-0.19080899537654283</c:v>
                </c:pt>
                <c:pt idx="1091">
                  <c:v>-0.20791169081775629</c:v>
                </c:pt>
                <c:pt idx="1092">
                  <c:v>-0.22495105434386437</c:v>
                </c:pt>
                <c:pt idx="1093">
                  <c:v>-0.24192189559966604</c:v>
                </c:pt>
                <c:pt idx="1094">
                  <c:v>-0.25881904510251802</c:v>
                </c:pt>
                <c:pt idx="1095">
                  <c:v>-0.27563735581699883</c:v>
                </c:pt>
                <c:pt idx="1096">
                  <c:v>-0.29237170472273533</c:v>
                </c:pt>
                <c:pt idx="1097">
                  <c:v>-0.30901699437494501</c:v>
                </c:pt>
                <c:pt idx="1098">
                  <c:v>-0.32556815445715326</c:v>
                </c:pt>
                <c:pt idx="1099">
                  <c:v>-0.34202014332566766</c:v>
                </c:pt>
                <c:pt idx="1100">
                  <c:v>-0.35836794954529821</c:v>
                </c:pt>
                <c:pt idx="1101">
                  <c:v>-0.37460659341590896</c:v>
                </c:pt>
                <c:pt idx="1102">
                  <c:v>-0.39073112848927299</c:v>
                </c:pt>
                <c:pt idx="1103">
                  <c:v>-0.40673664307580171</c:v>
                </c:pt>
                <c:pt idx="1104">
                  <c:v>-0.42261826174069994</c:v>
                </c:pt>
                <c:pt idx="1105">
                  <c:v>-0.4383711467890769</c:v>
                </c:pt>
                <c:pt idx="1106">
                  <c:v>-0.45399049973954847</c:v>
                </c:pt>
                <c:pt idx="1107">
                  <c:v>-0.46947156278589153</c:v>
                </c:pt>
                <c:pt idx="1108">
                  <c:v>-0.48480962024633678</c:v>
                </c:pt>
                <c:pt idx="1109">
                  <c:v>-0.49999999999999883</c:v>
                </c:pt>
                <c:pt idx="1110">
                  <c:v>-0.51503807491005515</c:v>
                </c:pt>
                <c:pt idx="1111">
                  <c:v>-0.52991926423320501</c:v>
                </c:pt>
                <c:pt idx="1112">
                  <c:v>-0.5446390350150262</c:v>
                </c:pt>
                <c:pt idx="1113">
                  <c:v>-0.55919290347074802</c:v>
                </c:pt>
                <c:pt idx="1114">
                  <c:v>-0.57357643635104638</c:v>
                </c:pt>
                <c:pt idx="1115">
                  <c:v>-0.58778525229247247</c:v>
                </c:pt>
                <c:pt idx="1116">
                  <c:v>-0.60181502315204682</c:v>
                </c:pt>
                <c:pt idx="1117">
                  <c:v>-0.61566147532565874</c:v>
                </c:pt>
                <c:pt idx="1118">
                  <c:v>-0.62932039104983706</c:v>
                </c:pt>
                <c:pt idx="1119">
                  <c:v>-0.64278760968653814</c:v>
                </c:pt>
                <c:pt idx="1120">
                  <c:v>-0.65605902899050794</c:v>
                </c:pt>
                <c:pt idx="1121">
                  <c:v>-0.66913060635885813</c:v>
                </c:pt>
                <c:pt idx="1122">
                  <c:v>-0.68199836006249759</c:v>
                </c:pt>
                <c:pt idx="1123">
                  <c:v>-0.69465837045899559</c:v>
                </c:pt>
                <c:pt idx="1124">
                  <c:v>-0.70710678118654757</c:v>
                </c:pt>
                <c:pt idx="1125">
                  <c:v>-0.71933980033865041</c:v>
                </c:pt>
                <c:pt idx="1126">
                  <c:v>-0.73135370161916913</c:v>
                </c:pt>
                <c:pt idx="1127">
                  <c:v>-0.74314482547739447</c:v>
                </c:pt>
                <c:pt idx="1128">
                  <c:v>-0.75470958022277157</c:v>
                </c:pt>
                <c:pt idx="1129">
                  <c:v>-0.7660444431189769</c:v>
                </c:pt>
                <c:pt idx="1130">
                  <c:v>-0.77714596145696913</c:v>
                </c:pt>
                <c:pt idx="1131">
                  <c:v>-0.78801075360672168</c:v>
                </c:pt>
                <c:pt idx="1132">
                  <c:v>-0.79863551004729194</c:v>
                </c:pt>
                <c:pt idx="1133">
                  <c:v>-0.8090169943749459</c:v>
                </c:pt>
                <c:pt idx="1134">
                  <c:v>-0.81915204428899169</c:v>
                </c:pt>
                <c:pt idx="1135">
                  <c:v>-0.82903757255504107</c:v>
                </c:pt>
                <c:pt idx="1136">
                  <c:v>-0.83867056794542283</c:v>
                </c:pt>
                <c:pt idx="1137">
                  <c:v>-0.84804809615642418</c:v>
                </c:pt>
                <c:pt idx="1138">
                  <c:v>-0.85716730070211189</c:v>
                </c:pt>
                <c:pt idx="1139">
                  <c:v>-0.86602540378443771</c:v>
                </c:pt>
                <c:pt idx="1140">
                  <c:v>-0.8746197071393943</c:v>
                </c:pt>
                <c:pt idx="1141">
                  <c:v>-0.88294759285892666</c:v>
                </c:pt>
                <c:pt idx="1142">
                  <c:v>-0.89100652418836712</c:v>
                </c:pt>
                <c:pt idx="1143">
                  <c:v>-0.89879404629916582</c:v>
                </c:pt>
                <c:pt idx="1144">
                  <c:v>-0.90630778703664983</c:v>
                </c:pt>
                <c:pt idx="1145">
                  <c:v>-0.91354545764260031</c:v>
                </c:pt>
                <c:pt idx="1146">
                  <c:v>-0.92050485345243938</c:v>
                </c:pt>
                <c:pt idx="1147">
                  <c:v>-0.92718385456678742</c:v>
                </c:pt>
                <c:pt idx="1148">
                  <c:v>-0.93358042649720141</c:v>
                </c:pt>
                <c:pt idx="1149">
                  <c:v>-0.93969262078590887</c:v>
                </c:pt>
                <c:pt idx="1150">
                  <c:v>-0.94551857559931696</c:v>
                </c:pt>
                <c:pt idx="1151">
                  <c:v>-0.95105651629515331</c:v>
                </c:pt>
                <c:pt idx="1152">
                  <c:v>-0.95630475596303599</c:v>
                </c:pt>
                <c:pt idx="1153">
                  <c:v>-0.96126169593831901</c:v>
                </c:pt>
                <c:pt idx="1154">
                  <c:v>-0.9659258262890682</c:v>
                </c:pt>
                <c:pt idx="1155">
                  <c:v>-0.97029572627599614</c:v>
                </c:pt>
                <c:pt idx="1156">
                  <c:v>-0.97437006478523547</c:v>
                </c:pt>
                <c:pt idx="1157">
                  <c:v>-0.97814760073380558</c:v>
                </c:pt>
                <c:pt idx="1158">
                  <c:v>-0.98162718344766375</c:v>
                </c:pt>
                <c:pt idx="1159">
                  <c:v>-0.98480775301220824</c:v>
                </c:pt>
                <c:pt idx="1160">
                  <c:v>-0.98768834059513777</c:v>
                </c:pt>
                <c:pt idx="1161">
                  <c:v>-0.99026806874157014</c:v>
                </c:pt>
                <c:pt idx="1162">
                  <c:v>-0.99254615164132176</c:v>
                </c:pt>
                <c:pt idx="1163">
                  <c:v>-0.9945218953682734</c:v>
                </c:pt>
                <c:pt idx="1164">
                  <c:v>-0.99619469809174543</c:v>
                </c:pt>
                <c:pt idx="1165">
                  <c:v>-0.99756405025982409</c:v>
                </c:pt>
                <c:pt idx="1166">
                  <c:v>-0.99862953475457394</c:v>
                </c:pt>
                <c:pt idx="1167">
                  <c:v>-0.99939082701909576</c:v>
                </c:pt>
                <c:pt idx="1168">
                  <c:v>-0.99984769515639116</c:v>
                </c:pt>
                <c:pt idx="1169">
                  <c:v>-1</c:v>
                </c:pt>
                <c:pt idx="1170">
                  <c:v>-0.99984769515639127</c:v>
                </c:pt>
                <c:pt idx="1171">
                  <c:v>-0.99939082701909576</c:v>
                </c:pt>
                <c:pt idx="1172">
                  <c:v>-0.99862953475457394</c:v>
                </c:pt>
                <c:pt idx="1173">
                  <c:v>-0.9975640502598242</c:v>
                </c:pt>
                <c:pt idx="1174">
                  <c:v>-0.99619469809174566</c:v>
                </c:pt>
                <c:pt idx="1175">
                  <c:v>-0.99452189536827351</c:v>
                </c:pt>
                <c:pt idx="1176">
                  <c:v>-0.99254615164132198</c:v>
                </c:pt>
                <c:pt idx="1177">
                  <c:v>-0.99026806874157036</c:v>
                </c:pt>
                <c:pt idx="1178">
                  <c:v>-0.98768834059513799</c:v>
                </c:pt>
                <c:pt idx="1179">
                  <c:v>-0.98480775301220858</c:v>
                </c:pt>
                <c:pt idx="1180">
                  <c:v>-0.98162718344766398</c:v>
                </c:pt>
                <c:pt idx="1181">
                  <c:v>-0.97814760073380591</c:v>
                </c:pt>
                <c:pt idx="1182">
                  <c:v>-0.9743700647852358</c:v>
                </c:pt>
                <c:pt idx="1183">
                  <c:v>-0.97029572627599647</c:v>
                </c:pt>
                <c:pt idx="1184">
                  <c:v>-0.96592582628906853</c:v>
                </c:pt>
                <c:pt idx="1185">
                  <c:v>-0.96126169593831945</c:v>
                </c:pt>
                <c:pt idx="1186">
                  <c:v>-0.95630475596303643</c:v>
                </c:pt>
                <c:pt idx="1187">
                  <c:v>-0.95105651629515386</c:v>
                </c:pt>
                <c:pt idx="1188">
                  <c:v>-0.9455185755993174</c:v>
                </c:pt>
                <c:pt idx="1189">
                  <c:v>-0.93969262078590943</c:v>
                </c:pt>
                <c:pt idx="1190">
                  <c:v>-0.93358042649720197</c:v>
                </c:pt>
                <c:pt idx="1191">
                  <c:v>-0.92718385456678798</c:v>
                </c:pt>
                <c:pt idx="1192">
                  <c:v>-0.92050485345244004</c:v>
                </c:pt>
                <c:pt idx="1193">
                  <c:v>-0.91354545764260098</c:v>
                </c:pt>
                <c:pt idx="1194">
                  <c:v>-0.90630778703665049</c:v>
                </c:pt>
                <c:pt idx="1195">
                  <c:v>-0.89879404629916648</c:v>
                </c:pt>
                <c:pt idx="1196">
                  <c:v>-0.89100652418836779</c:v>
                </c:pt>
                <c:pt idx="1197">
                  <c:v>-0.88294759285892743</c:v>
                </c:pt>
                <c:pt idx="1198">
                  <c:v>-0.87461970713939508</c:v>
                </c:pt>
                <c:pt idx="1199">
                  <c:v>-0.86602540378443849</c:v>
                </c:pt>
                <c:pt idx="1200">
                  <c:v>-0.85716730070211267</c:v>
                </c:pt>
                <c:pt idx="1201">
                  <c:v>-0.84804809615642507</c:v>
                </c:pt>
                <c:pt idx="1202">
                  <c:v>-0.83867056794542372</c:v>
                </c:pt>
                <c:pt idx="1203">
                  <c:v>-0.82903757255504196</c:v>
                </c:pt>
                <c:pt idx="1204">
                  <c:v>-0.81915204428899269</c:v>
                </c:pt>
                <c:pt idx="1205">
                  <c:v>-0.8090169943749469</c:v>
                </c:pt>
                <c:pt idx="1206">
                  <c:v>-0.79863551004729294</c:v>
                </c:pt>
                <c:pt idx="1207">
                  <c:v>-0.78801075360672268</c:v>
                </c:pt>
                <c:pt idx="1208">
                  <c:v>-0.77714596145697012</c:v>
                </c:pt>
                <c:pt idx="1209">
                  <c:v>-0.7660444431189779</c:v>
                </c:pt>
                <c:pt idx="1210">
                  <c:v>-0.75470958022277257</c:v>
                </c:pt>
                <c:pt idx="1211">
                  <c:v>-0.74314482547739558</c:v>
                </c:pt>
                <c:pt idx="1212">
                  <c:v>-0.73135370161917013</c:v>
                </c:pt>
                <c:pt idx="1213">
                  <c:v>-0.71933980033865152</c:v>
                </c:pt>
                <c:pt idx="1214">
                  <c:v>-0.70710678118654868</c:v>
                </c:pt>
                <c:pt idx="1215">
                  <c:v>-0.6946583704589967</c:v>
                </c:pt>
                <c:pt idx="1216">
                  <c:v>-0.6819983600624987</c:v>
                </c:pt>
                <c:pt idx="1217">
                  <c:v>-0.66913060635885924</c:v>
                </c:pt>
                <c:pt idx="1218">
                  <c:v>-0.65605902899050916</c:v>
                </c:pt>
                <c:pt idx="1219">
                  <c:v>-0.64278760968653936</c:v>
                </c:pt>
                <c:pt idx="1220">
                  <c:v>-0.62932039104983828</c:v>
                </c:pt>
                <c:pt idx="1221">
                  <c:v>-0.61566147532566007</c:v>
                </c:pt>
                <c:pt idx="1222">
                  <c:v>-0.60181502315204805</c:v>
                </c:pt>
                <c:pt idx="1223">
                  <c:v>-0.5877852522924738</c:v>
                </c:pt>
                <c:pt idx="1224">
                  <c:v>-0.57357643635104771</c:v>
                </c:pt>
                <c:pt idx="1225">
                  <c:v>-0.55919290347074935</c:v>
                </c:pt>
                <c:pt idx="1226">
                  <c:v>-0.54463903501502753</c:v>
                </c:pt>
                <c:pt idx="1227">
                  <c:v>-0.52991926423320634</c:v>
                </c:pt>
                <c:pt idx="1228">
                  <c:v>-0.51503807491005649</c:v>
                </c:pt>
                <c:pt idx="1229">
                  <c:v>-0.50000000000000022</c:v>
                </c:pt>
                <c:pt idx="1230">
                  <c:v>-0.48480962024633817</c:v>
                </c:pt>
                <c:pt idx="1231">
                  <c:v>-0.46947156278589292</c:v>
                </c:pt>
                <c:pt idx="1232">
                  <c:v>-0.45399049973954991</c:v>
                </c:pt>
                <c:pt idx="1233">
                  <c:v>-0.43837114678907835</c:v>
                </c:pt>
                <c:pt idx="1234">
                  <c:v>-0.42261826174070138</c:v>
                </c:pt>
                <c:pt idx="1235">
                  <c:v>-0.40673664307580315</c:v>
                </c:pt>
                <c:pt idx="1236">
                  <c:v>-0.39073112848927444</c:v>
                </c:pt>
                <c:pt idx="1237">
                  <c:v>-0.37460659341591046</c:v>
                </c:pt>
                <c:pt idx="1238">
                  <c:v>-0.35836794954529966</c:v>
                </c:pt>
                <c:pt idx="1239">
                  <c:v>-0.34202014332566916</c:v>
                </c:pt>
                <c:pt idx="1240">
                  <c:v>-0.32556815445715476</c:v>
                </c:pt>
                <c:pt idx="1241">
                  <c:v>-0.30901699437494656</c:v>
                </c:pt>
                <c:pt idx="1242">
                  <c:v>-0.29237170472273688</c:v>
                </c:pt>
                <c:pt idx="1243">
                  <c:v>-0.27563735581700038</c:v>
                </c:pt>
                <c:pt idx="1244">
                  <c:v>-0.25881904510251957</c:v>
                </c:pt>
                <c:pt idx="1245">
                  <c:v>-0.24192189559966759</c:v>
                </c:pt>
                <c:pt idx="1246">
                  <c:v>-0.22495105434386592</c:v>
                </c:pt>
                <c:pt idx="1247">
                  <c:v>-0.20791169081775784</c:v>
                </c:pt>
                <c:pt idx="1248">
                  <c:v>-0.19080899537654439</c:v>
                </c:pt>
                <c:pt idx="1249">
                  <c:v>-0.173648177666931</c:v>
                </c:pt>
                <c:pt idx="1250">
                  <c:v>-0.15643446504023259</c:v>
                </c:pt>
                <c:pt idx="1251">
                  <c:v>-0.13917310096006472</c:v>
                </c:pt>
                <c:pt idx="1252">
                  <c:v>-0.12186934340514784</c:v>
                </c:pt>
                <c:pt idx="1253">
                  <c:v>-0.10452846326765491</c:v>
                </c:pt>
                <c:pt idx="1254">
                  <c:v>-8.7155742747657153E-2</c:v>
                </c:pt>
                <c:pt idx="1255">
                  <c:v>-6.9756473744125372E-2</c:v>
                </c:pt>
                <c:pt idx="1256">
                  <c:v>-5.233595624294498E-2</c:v>
                </c:pt>
                <c:pt idx="1257">
                  <c:v>-3.489949670250321E-2</c:v>
                </c:pt>
                <c:pt idx="1258">
                  <c:v>-1.7452406437283283E-2</c:v>
                </c:pt>
                <c:pt idx="1259">
                  <c:v>-8.5760391843603401E-16</c:v>
                </c:pt>
                <c:pt idx="1260">
                  <c:v>1.7452406437281569E-2</c:v>
                </c:pt>
                <c:pt idx="1261">
                  <c:v>3.4899496702501497E-2</c:v>
                </c:pt>
                <c:pt idx="1262">
                  <c:v>5.2335956242943273E-2</c:v>
                </c:pt>
                <c:pt idx="1263">
                  <c:v>6.9756473744123651E-2</c:v>
                </c:pt>
                <c:pt idx="1264">
                  <c:v>8.7155742747655446E-2</c:v>
                </c:pt>
                <c:pt idx="1265">
                  <c:v>0.10452846326765321</c:v>
                </c:pt>
                <c:pt idx="1266">
                  <c:v>0.12186934340514613</c:v>
                </c:pt>
                <c:pt idx="1267">
                  <c:v>0.13917310096006302</c:v>
                </c:pt>
                <c:pt idx="1268">
                  <c:v>0.1564344650402309</c:v>
                </c:pt>
                <c:pt idx="1269">
                  <c:v>0.1736481776669293</c:v>
                </c:pt>
                <c:pt idx="1270">
                  <c:v>0.19080899537654269</c:v>
                </c:pt>
                <c:pt idx="1271">
                  <c:v>0.20791169081775618</c:v>
                </c:pt>
                <c:pt idx="1272">
                  <c:v>0.22495105434386425</c:v>
                </c:pt>
                <c:pt idx="1273">
                  <c:v>0.24192189559966593</c:v>
                </c:pt>
                <c:pt idx="1274">
                  <c:v>0.25881904510251791</c:v>
                </c:pt>
                <c:pt idx="1275">
                  <c:v>0.27563735581699872</c:v>
                </c:pt>
                <c:pt idx="1276">
                  <c:v>0.29237170472273522</c:v>
                </c:pt>
                <c:pt idx="1277">
                  <c:v>0.3090169943749449</c:v>
                </c:pt>
                <c:pt idx="1278">
                  <c:v>0.32556815445715315</c:v>
                </c:pt>
                <c:pt idx="1279">
                  <c:v>0.34202014332566755</c:v>
                </c:pt>
                <c:pt idx="1280">
                  <c:v>0.3583679495452981</c:v>
                </c:pt>
                <c:pt idx="1281">
                  <c:v>0.37460659341590885</c:v>
                </c:pt>
                <c:pt idx="1282">
                  <c:v>0.39073112848927288</c:v>
                </c:pt>
                <c:pt idx="1283">
                  <c:v>0.4067366430758016</c:v>
                </c:pt>
                <c:pt idx="1284">
                  <c:v>0.42261826174069983</c:v>
                </c:pt>
                <c:pt idx="1285">
                  <c:v>0.43837114678907679</c:v>
                </c:pt>
                <c:pt idx="1286">
                  <c:v>0.45399049973954836</c:v>
                </c:pt>
                <c:pt idx="1287">
                  <c:v>0.46947156278589142</c:v>
                </c:pt>
                <c:pt idx="1288">
                  <c:v>0.48480962024633667</c:v>
                </c:pt>
                <c:pt idx="1289">
                  <c:v>0.49999999999999872</c:v>
                </c:pt>
                <c:pt idx="1290">
                  <c:v>0.51503807491005504</c:v>
                </c:pt>
                <c:pt idx="1291">
                  <c:v>0.5299192642332049</c:v>
                </c:pt>
                <c:pt idx="1292">
                  <c:v>0.54463903501502609</c:v>
                </c:pt>
                <c:pt idx="1293">
                  <c:v>0.5591929034707479</c:v>
                </c:pt>
                <c:pt idx="1294">
                  <c:v>0.57357643635104627</c:v>
                </c:pt>
                <c:pt idx="1295">
                  <c:v>0.58778525229247247</c:v>
                </c:pt>
                <c:pt idx="1296">
                  <c:v>0.60181502315204671</c:v>
                </c:pt>
                <c:pt idx="1297">
                  <c:v>0.61566147532565862</c:v>
                </c:pt>
                <c:pt idx="1298">
                  <c:v>0.62932039104983695</c:v>
                </c:pt>
                <c:pt idx="1299">
                  <c:v>0.64278760968653803</c:v>
                </c:pt>
                <c:pt idx="1300">
                  <c:v>0.65605902899050783</c:v>
                </c:pt>
                <c:pt idx="1301">
                  <c:v>0.66913060635885802</c:v>
                </c:pt>
                <c:pt idx="1302">
                  <c:v>0.68199836006249748</c:v>
                </c:pt>
                <c:pt idx="1303">
                  <c:v>0.69465837045899548</c:v>
                </c:pt>
                <c:pt idx="1304">
                  <c:v>0.70710678118654757</c:v>
                </c:pt>
                <c:pt idx="1305">
                  <c:v>0.71933980033865041</c:v>
                </c:pt>
                <c:pt idx="1306">
                  <c:v>0.73135370161916902</c:v>
                </c:pt>
                <c:pt idx="1307">
                  <c:v>0.74314482547739447</c:v>
                </c:pt>
                <c:pt idx="1308">
                  <c:v>0.75470958022277146</c:v>
                </c:pt>
                <c:pt idx="1309">
                  <c:v>0.76604444311897679</c:v>
                </c:pt>
                <c:pt idx="1310">
                  <c:v>0.77714596145696901</c:v>
                </c:pt>
                <c:pt idx="1311">
                  <c:v>0.78801075360672168</c:v>
                </c:pt>
                <c:pt idx="1312">
                  <c:v>0.79863551004729194</c:v>
                </c:pt>
                <c:pt idx="1313">
                  <c:v>0.8090169943749459</c:v>
                </c:pt>
                <c:pt idx="1314">
                  <c:v>0.81915204428899169</c:v>
                </c:pt>
                <c:pt idx="1315">
                  <c:v>0.82903757255504096</c:v>
                </c:pt>
                <c:pt idx="1316">
                  <c:v>0.83867056794542272</c:v>
                </c:pt>
                <c:pt idx="1317">
                  <c:v>0.84804809615642418</c:v>
                </c:pt>
                <c:pt idx="1318">
                  <c:v>0.85716730070211178</c:v>
                </c:pt>
                <c:pt idx="1319">
                  <c:v>0.8660254037844376</c:v>
                </c:pt>
                <c:pt idx="1320">
                  <c:v>0.8746197071393943</c:v>
                </c:pt>
                <c:pt idx="1321">
                  <c:v>0.88294759285892666</c:v>
                </c:pt>
                <c:pt idx="1322">
                  <c:v>0.89100652418836701</c:v>
                </c:pt>
                <c:pt idx="1323">
                  <c:v>0.89879404629916571</c:v>
                </c:pt>
                <c:pt idx="1324">
                  <c:v>0.90630778703664983</c:v>
                </c:pt>
                <c:pt idx="1325">
                  <c:v>0.91354545764260031</c:v>
                </c:pt>
                <c:pt idx="1326">
                  <c:v>0.92050485345243926</c:v>
                </c:pt>
                <c:pt idx="1327">
                  <c:v>0.92718385456678731</c:v>
                </c:pt>
                <c:pt idx="1328">
                  <c:v>0.9335804264972013</c:v>
                </c:pt>
                <c:pt idx="1329">
                  <c:v>0.93969262078590887</c:v>
                </c:pt>
                <c:pt idx="1330">
                  <c:v>0.94551857559931685</c:v>
                </c:pt>
                <c:pt idx="1331">
                  <c:v>0.95105651629515331</c:v>
                </c:pt>
                <c:pt idx="1332">
                  <c:v>0.95630475596303599</c:v>
                </c:pt>
                <c:pt idx="1333">
                  <c:v>0.96126169593831901</c:v>
                </c:pt>
                <c:pt idx="1334">
                  <c:v>0.96592582628906809</c:v>
                </c:pt>
                <c:pt idx="1335">
                  <c:v>0.97029572627599603</c:v>
                </c:pt>
                <c:pt idx="1336">
                  <c:v>0.97437006478523536</c:v>
                </c:pt>
                <c:pt idx="1337">
                  <c:v>0.97814760073380558</c:v>
                </c:pt>
                <c:pt idx="1338">
                  <c:v>0.98162718344766364</c:v>
                </c:pt>
                <c:pt idx="1339">
                  <c:v>0.98480775301220824</c:v>
                </c:pt>
                <c:pt idx="1340">
                  <c:v>0.98768834059513777</c:v>
                </c:pt>
                <c:pt idx="1341">
                  <c:v>0.99026806874157014</c:v>
                </c:pt>
                <c:pt idx="1342">
                  <c:v>0.99254615164132176</c:v>
                </c:pt>
                <c:pt idx="1343">
                  <c:v>0.9945218953682734</c:v>
                </c:pt>
                <c:pt idx="1344">
                  <c:v>0.99619469809174543</c:v>
                </c:pt>
                <c:pt idx="1345">
                  <c:v>0.99756405025982409</c:v>
                </c:pt>
                <c:pt idx="1346">
                  <c:v>0.99862953475457394</c:v>
                </c:pt>
                <c:pt idx="1347">
                  <c:v>0.99939082701909576</c:v>
                </c:pt>
                <c:pt idx="1348">
                  <c:v>0.99984769515639116</c:v>
                </c:pt>
                <c:pt idx="1349">
                  <c:v>1</c:v>
                </c:pt>
                <c:pt idx="1350">
                  <c:v>0.99984769515639127</c:v>
                </c:pt>
                <c:pt idx="1351">
                  <c:v>0.99939082701909576</c:v>
                </c:pt>
                <c:pt idx="1352">
                  <c:v>0.99862953475457394</c:v>
                </c:pt>
                <c:pt idx="1353">
                  <c:v>0.9975640502598242</c:v>
                </c:pt>
                <c:pt idx="1354">
                  <c:v>0.99619469809174566</c:v>
                </c:pt>
                <c:pt idx="1355">
                  <c:v>0.99452189536827351</c:v>
                </c:pt>
                <c:pt idx="1356">
                  <c:v>0.99254615164132198</c:v>
                </c:pt>
                <c:pt idx="1357">
                  <c:v>0.99026806874157036</c:v>
                </c:pt>
                <c:pt idx="1358">
                  <c:v>0.98768834059513799</c:v>
                </c:pt>
                <c:pt idx="1359">
                  <c:v>0.98480775301220858</c:v>
                </c:pt>
                <c:pt idx="1360">
                  <c:v>0.98162718344766409</c:v>
                </c:pt>
                <c:pt idx="1361">
                  <c:v>0.97814760073380591</c:v>
                </c:pt>
                <c:pt idx="1362">
                  <c:v>0.9743700647852358</c:v>
                </c:pt>
                <c:pt idx="1363">
                  <c:v>0.97029572627599647</c:v>
                </c:pt>
                <c:pt idx="1364">
                  <c:v>0.96592582628906865</c:v>
                </c:pt>
                <c:pt idx="1365">
                  <c:v>0.96126169593831945</c:v>
                </c:pt>
                <c:pt idx="1366">
                  <c:v>0.95630475596303643</c:v>
                </c:pt>
                <c:pt idx="1367">
                  <c:v>0.95105651629515386</c:v>
                </c:pt>
                <c:pt idx="1368">
                  <c:v>0.94551857559931751</c:v>
                </c:pt>
                <c:pt idx="1369">
                  <c:v>0.93969262078590943</c:v>
                </c:pt>
                <c:pt idx="1370">
                  <c:v>0.93358042649720197</c:v>
                </c:pt>
                <c:pt idx="1371">
                  <c:v>0.92718385456678809</c:v>
                </c:pt>
                <c:pt idx="1372">
                  <c:v>0.92050485345244004</c:v>
                </c:pt>
                <c:pt idx="1373">
                  <c:v>0.91354545764260109</c:v>
                </c:pt>
                <c:pt idx="1374">
                  <c:v>0.9063077870366506</c:v>
                </c:pt>
                <c:pt idx="1375">
                  <c:v>0.89879404629916659</c:v>
                </c:pt>
                <c:pt idx="1376">
                  <c:v>0.8910065241883679</c:v>
                </c:pt>
                <c:pt idx="1377">
                  <c:v>0.88294759285892743</c:v>
                </c:pt>
                <c:pt idx="1378">
                  <c:v>0.87461970713939519</c:v>
                </c:pt>
                <c:pt idx="1379">
                  <c:v>0.86602540378443849</c:v>
                </c:pt>
                <c:pt idx="1380">
                  <c:v>0.85716730070211267</c:v>
                </c:pt>
                <c:pt idx="1381">
                  <c:v>0.84804809615642507</c:v>
                </c:pt>
                <c:pt idx="1382">
                  <c:v>0.83867056794542372</c:v>
                </c:pt>
                <c:pt idx="1383">
                  <c:v>0.82903757255504196</c:v>
                </c:pt>
                <c:pt idx="1384">
                  <c:v>0.81915204428899269</c:v>
                </c:pt>
                <c:pt idx="1385">
                  <c:v>0.8090169943749469</c:v>
                </c:pt>
                <c:pt idx="1386">
                  <c:v>0.79863551004729305</c:v>
                </c:pt>
                <c:pt idx="1387">
                  <c:v>0.78801075360672279</c:v>
                </c:pt>
                <c:pt idx="1388">
                  <c:v>0.77714596145697012</c:v>
                </c:pt>
                <c:pt idx="1389">
                  <c:v>0.76604444311897801</c:v>
                </c:pt>
                <c:pt idx="1390">
                  <c:v>0.75470958022277268</c:v>
                </c:pt>
                <c:pt idx="1391">
                  <c:v>0.74314482547739569</c:v>
                </c:pt>
                <c:pt idx="1392">
                  <c:v>0.73135370161917024</c:v>
                </c:pt>
                <c:pt idx="1393">
                  <c:v>0.71933980033865164</c:v>
                </c:pt>
                <c:pt idx="1394">
                  <c:v>0.70710678118654879</c:v>
                </c:pt>
                <c:pt idx="1395">
                  <c:v>0.69465837045899681</c:v>
                </c:pt>
                <c:pt idx="1396">
                  <c:v>0.68199836006249881</c:v>
                </c:pt>
                <c:pt idx="1397">
                  <c:v>0.66913060635885935</c:v>
                </c:pt>
                <c:pt idx="1398">
                  <c:v>0.65605902899050927</c:v>
                </c:pt>
                <c:pt idx="1399">
                  <c:v>0.64278760968653947</c:v>
                </c:pt>
                <c:pt idx="1400">
                  <c:v>0.62932039104983839</c:v>
                </c:pt>
                <c:pt idx="1401">
                  <c:v>0.61566147532566007</c:v>
                </c:pt>
                <c:pt idx="1402">
                  <c:v>0.60181502315204816</c:v>
                </c:pt>
                <c:pt idx="1403">
                  <c:v>0.58778525229247391</c:v>
                </c:pt>
                <c:pt idx="1404">
                  <c:v>0.57357643635104771</c:v>
                </c:pt>
                <c:pt idx="1405">
                  <c:v>0.55919290347074946</c:v>
                </c:pt>
                <c:pt idx="1406">
                  <c:v>0.54463903501502764</c:v>
                </c:pt>
                <c:pt idx="1407">
                  <c:v>0.52991926423320646</c:v>
                </c:pt>
                <c:pt idx="1408">
                  <c:v>0.5150380749100566</c:v>
                </c:pt>
                <c:pt idx="1409">
                  <c:v>0.50000000000000033</c:v>
                </c:pt>
                <c:pt idx="1410">
                  <c:v>0.48480962024633828</c:v>
                </c:pt>
                <c:pt idx="1411">
                  <c:v>0.46947156278589303</c:v>
                </c:pt>
                <c:pt idx="1412">
                  <c:v>0.45399049973955002</c:v>
                </c:pt>
                <c:pt idx="1413">
                  <c:v>0.43837114678907846</c:v>
                </c:pt>
                <c:pt idx="1414">
                  <c:v>0.4226182617407015</c:v>
                </c:pt>
                <c:pt idx="1415">
                  <c:v>0.40673664307580326</c:v>
                </c:pt>
                <c:pt idx="1416">
                  <c:v>0.39073112848927455</c:v>
                </c:pt>
                <c:pt idx="1417">
                  <c:v>0.37460659341591057</c:v>
                </c:pt>
                <c:pt idx="1418">
                  <c:v>0.35836794954529977</c:v>
                </c:pt>
                <c:pt idx="1419">
                  <c:v>0.34202014332566927</c:v>
                </c:pt>
                <c:pt idx="1420">
                  <c:v>0.32556815445715487</c:v>
                </c:pt>
                <c:pt idx="1421">
                  <c:v>0.30901699437494667</c:v>
                </c:pt>
                <c:pt idx="1422">
                  <c:v>0.29237170472273699</c:v>
                </c:pt>
                <c:pt idx="1423">
                  <c:v>0.2756373558170005</c:v>
                </c:pt>
                <c:pt idx="1424">
                  <c:v>0.25881904510251968</c:v>
                </c:pt>
                <c:pt idx="1425">
                  <c:v>0.2419218955996677</c:v>
                </c:pt>
                <c:pt idx="1426">
                  <c:v>0.22495105434386603</c:v>
                </c:pt>
                <c:pt idx="1427">
                  <c:v>0.20791169081775798</c:v>
                </c:pt>
                <c:pt idx="1428">
                  <c:v>0.1908089953765445</c:v>
                </c:pt>
                <c:pt idx="1429">
                  <c:v>0.17364817766693111</c:v>
                </c:pt>
                <c:pt idx="1430">
                  <c:v>0.1564344650402327</c:v>
                </c:pt>
                <c:pt idx="1431">
                  <c:v>0.13917310096006485</c:v>
                </c:pt>
                <c:pt idx="1432">
                  <c:v>0.12186934340514796</c:v>
                </c:pt>
                <c:pt idx="1433">
                  <c:v>0.10452846326765503</c:v>
                </c:pt>
                <c:pt idx="1434">
                  <c:v>8.7155742747657278E-2</c:v>
                </c:pt>
                <c:pt idx="1435">
                  <c:v>6.9756473744125483E-2</c:v>
                </c:pt>
                <c:pt idx="1436">
                  <c:v>5.2335956242945104E-2</c:v>
                </c:pt>
                <c:pt idx="1437">
                  <c:v>3.4899496702503328E-2</c:v>
                </c:pt>
                <c:pt idx="1438">
                  <c:v>1.7452406437283408E-2</c:v>
                </c:pt>
                <c:pt idx="1439">
                  <c:v>9.8011876392689601E-16</c:v>
                </c:pt>
                <c:pt idx="1440">
                  <c:v>-1.7452406437285E-2</c:v>
                </c:pt>
                <c:pt idx="1441">
                  <c:v>-3.4899496702501372E-2</c:v>
                </c:pt>
                <c:pt idx="1442">
                  <c:v>-5.2335956242946693E-2</c:v>
                </c:pt>
                <c:pt idx="1443">
                  <c:v>-6.9756473744123526E-2</c:v>
                </c:pt>
                <c:pt idx="1444">
                  <c:v>-8.715574274765886E-2</c:v>
                </c:pt>
                <c:pt idx="1445">
                  <c:v>-0.10452846326765308</c:v>
                </c:pt>
                <c:pt idx="1446">
                  <c:v>-0.12186934340514954</c:v>
                </c:pt>
                <c:pt idx="1447">
                  <c:v>-0.13917310096006291</c:v>
                </c:pt>
                <c:pt idx="1448">
                  <c:v>-0.15643446504023079</c:v>
                </c:pt>
                <c:pt idx="1449">
                  <c:v>-0.17364817766692919</c:v>
                </c:pt>
                <c:pt idx="1450">
                  <c:v>-0.19080899537654608</c:v>
                </c:pt>
                <c:pt idx="1451">
                  <c:v>-0.20791169081775607</c:v>
                </c:pt>
                <c:pt idx="1452">
                  <c:v>-0.22495105434386758</c:v>
                </c:pt>
                <c:pt idx="1453">
                  <c:v>-0.24192189559966581</c:v>
                </c:pt>
                <c:pt idx="1454">
                  <c:v>-0.25881904510252124</c:v>
                </c:pt>
                <c:pt idx="1455">
                  <c:v>-0.27563735581699861</c:v>
                </c:pt>
                <c:pt idx="1456">
                  <c:v>-0.29237170472273849</c:v>
                </c:pt>
                <c:pt idx="1457">
                  <c:v>-0.30901699437494479</c:v>
                </c:pt>
                <c:pt idx="1458">
                  <c:v>-0.32556815445715637</c:v>
                </c:pt>
                <c:pt idx="1459">
                  <c:v>-0.34202014332566744</c:v>
                </c:pt>
                <c:pt idx="1460">
                  <c:v>-0.35836794954530127</c:v>
                </c:pt>
                <c:pt idx="1461">
                  <c:v>-0.37460659341590874</c:v>
                </c:pt>
                <c:pt idx="1462">
                  <c:v>-0.39073112848927277</c:v>
                </c:pt>
                <c:pt idx="1463">
                  <c:v>-0.40673664307579821</c:v>
                </c:pt>
                <c:pt idx="1464">
                  <c:v>-0.42261826174069972</c:v>
                </c:pt>
                <c:pt idx="1465">
                  <c:v>-0.43837114678907352</c:v>
                </c:pt>
                <c:pt idx="1466">
                  <c:v>-0.4539904997395483</c:v>
                </c:pt>
                <c:pt idx="1467">
                  <c:v>-0.46947156278588814</c:v>
                </c:pt>
                <c:pt idx="1468">
                  <c:v>-0.48480962024633656</c:v>
                </c:pt>
                <c:pt idx="1469">
                  <c:v>-0.49999999999999861</c:v>
                </c:pt>
                <c:pt idx="1470">
                  <c:v>-0.51503807491005493</c:v>
                </c:pt>
                <c:pt idx="1471">
                  <c:v>-0.52991926423320179</c:v>
                </c:pt>
                <c:pt idx="1472">
                  <c:v>-0.54463903501502597</c:v>
                </c:pt>
                <c:pt idx="1473">
                  <c:v>-0.55919290347074491</c:v>
                </c:pt>
                <c:pt idx="1474">
                  <c:v>-0.57357643635104616</c:v>
                </c:pt>
                <c:pt idx="1475">
                  <c:v>-0.58778525229246947</c:v>
                </c:pt>
                <c:pt idx="1476">
                  <c:v>-0.6018150231520466</c:v>
                </c:pt>
                <c:pt idx="1477">
                  <c:v>-0.61566147532565574</c:v>
                </c:pt>
                <c:pt idx="1478">
                  <c:v>-0.62932039104983695</c:v>
                </c:pt>
                <c:pt idx="1479">
                  <c:v>-0.64278760968653792</c:v>
                </c:pt>
                <c:pt idx="1480">
                  <c:v>-0.65605902899050783</c:v>
                </c:pt>
                <c:pt idx="1481">
                  <c:v>-0.66913060635885524</c:v>
                </c:pt>
                <c:pt idx="1482">
                  <c:v>-0.68199836006249737</c:v>
                </c:pt>
                <c:pt idx="1483">
                  <c:v>-0.69465837045899548</c:v>
                </c:pt>
                <c:pt idx="1484">
                  <c:v>-0.70710678118654746</c:v>
                </c:pt>
                <c:pt idx="1485">
                  <c:v>-0.71933980033865275</c:v>
                </c:pt>
                <c:pt idx="1486">
                  <c:v>-0.73135370161916891</c:v>
                </c:pt>
                <c:pt idx="1487">
                  <c:v>-0.74314482547739436</c:v>
                </c:pt>
                <c:pt idx="1488">
                  <c:v>-0.75470958022277135</c:v>
                </c:pt>
                <c:pt idx="1489">
                  <c:v>-0.76604444311897901</c:v>
                </c:pt>
                <c:pt idx="1490">
                  <c:v>-0.7771459614569689</c:v>
                </c:pt>
                <c:pt idx="1491">
                  <c:v>-0.78801075360672379</c:v>
                </c:pt>
                <c:pt idx="1492">
                  <c:v>-0.79863551004729183</c:v>
                </c:pt>
                <c:pt idx="1493">
                  <c:v>-0.8090169943749479</c:v>
                </c:pt>
                <c:pt idx="1494">
                  <c:v>-0.81915204428899158</c:v>
                </c:pt>
                <c:pt idx="1495">
                  <c:v>-0.82903757255504285</c:v>
                </c:pt>
                <c:pt idx="1496">
                  <c:v>-0.83867056794542272</c:v>
                </c:pt>
                <c:pt idx="1497">
                  <c:v>-0.84804809615642596</c:v>
                </c:pt>
                <c:pt idx="1498">
                  <c:v>-0.85716730070211167</c:v>
                </c:pt>
                <c:pt idx="1499">
                  <c:v>-0.86602540378443937</c:v>
                </c:pt>
                <c:pt idx="1500">
                  <c:v>-0.87461970713939419</c:v>
                </c:pt>
                <c:pt idx="1501">
                  <c:v>-0.88294759285892654</c:v>
                </c:pt>
                <c:pt idx="1502">
                  <c:v>-0.89100652418836701</c:v>
                </c:pt>
                <c:pt idx="1503">
                  <c:v>-0.89879404629916726</c:v>
                </c:pt>
                <c:pt idx="1504">
                  <c:v>-0.90630778703664971</c:v>
                </c:pt>
                <c:pt idx="1505">
                  <c:v>-0.91354545764260164</c:v>
                </c:pt>
                <c:pt idx="1506">
                  <c:v>-0.92050485345243926</c:v>
                </c:pt>
                <c:pt idx="1507">
                  <c:v>-0.92718385456678731</c:v>
                </c:pt>
                <c:pt idx="1508">
                  <c:v>-0.9335804264972013</c:v>
                </c:pt>
                <c:pt idx="1509">
                  <c:v>-0.93969262078590876</c:v>
                </c:pt>
                <c:pt idx="1510">
                  <c:v>-0.94551857559931562</c:v>
                </c:pt>
                <c:pt idx="1511">
                  <c:v>-0.95105651629515331</c:v>
                </c:pt>
                <c:pt idx="1512">
                  <c:v>-0.95630475596303488</c:v>
                </c:pt>
                <c:pt idx="1513">
                  <c:v>-0.96126169593831901</c:v>
                </c:pt>
                <c:pt idx="1514">
                  <c:v>-0.9659258262890672</c:v>
                </c:pt>
                <c:pt idx="1515">
                  <c:v>-0.97029572627599603</c:v>
                </c:pt>
                <c:pt idx="1516">
                  <c:v>-0.97437006478523458</c:v>
                </c:pt>
                <c:pt idx="1517">
                  <c:v>-0.97814760073380558</c:v>
                </c:pt>
                <c:pt idx="1518">
                  <c:v>-0.98162718344766364</c:v>
                </c:pt>
                <c:pt idx="1519">
                  <c:v>-0.98480775301220824</c:v>
                </c:pt>
                <c:pt idx="1520">
                  <c:v>-0.9876883405951371</c:v>
                </c:pt>
                <c:pt idx="1521">
                  <c:v>-0.99026806874157014</c:v>
                </c:pt>
                <c:pt idx="1522">
                  <c:v>-0.99254615164132176</c:v>
                </c:pt>
                <c:pt idx="1523">
                  <c:v>-0.9945218953682734</c:v>
                </c:pt>
                <c:pt idx="1524">
                  <c:v>-0.9961946980917451</c:v>
                </c:pt>
                <c:pt idx="1525">
                  <c:v>-0.99756405025982409</c:v>
                </c:pt>
                <c:pt idx="1526">
                  <c:v>-0.99862953475457372</c:v>
                </c:pt>
                <c:pt idx="1527">
                  <c:v>-0.99939082701909576</c:v>
                </c:pt>
                <c:pt idx="1528">
                  <c:v>-0.99984769515639116</c:v>
                </c:pt>
                <c:pt idx="1529">
                  <c:v>-1</c:v>
                </c:pt>
                <c:pt idx="1530">
                  <c:v>-0.99984769515639116</c:v>
                </c:pt>
                <c:pt idx="1531">
                  <c:v>-0.99939082701909576</c:v>
                </c:pt>
                <c:pt idx="1532">
                  <c:v>-0.99862953475457383</c:v>
                </c:pt>
                <c:pt idx="1533">
                  <c:v>-0.9975640502598242</c:v>
                </c:pt>
                <c:pt idx="1534">
                  <c:v>-0.99619469809174532</c:v>
                </c:pt>
                <c:pt idx="1535">
                  <c:v>-0.99452189536827362</c:v>
                </c:pt>
                <c:pt idx="1536">
                  <c:v>-0.99254615164132198</c:v>
                </c:pt>
                <c:pt idx="1537">
                  <c:v>-0.99026806874157047</c:v>
                </c:pt>
                <c:pt idx="1538">
                  <c:v>-0.98768834059513744</c:v>
                </c:pt>
                <c:pt idx="1539">
                  <c:v>-0.98480775301220858</c:v>
                </c:pt>
                <c:pt idx="1540">
                  <c:v>-0.98162718344766409</c:v>
                </c:pt>
                <c:pt idx="1541">
                  <c:v>-0.97814760073380602</c:v>
                </c:pt>
                <c:pt idx="1542">
                  <c:v>-0.97437006478523502</c:v>
                </c:pt>
                <c:pt idx="1543">
                  <c:v>-0.97029572627599658</c:v>
                </c:pt>
                <c:pt idx="1544">
                  <c:v>-0.96592582628906776</c:v>
                </c:pt>
                <c:pt idx="1545">
                  <c:v>-0.96126169593831956</c:v>
                </c:pt>
                <c:pt idx="1546">
                  <c:v>-0.95630475596303544</c:v>
                </c:pt>
                <c:pt idx="1547">
                  <c:v>-0.95105651629515386</c:v>
                </c:pt>
                <c:pt idx="1548">
                  <c:v>-0.9455185755993164</c:v>
                </c:pt>
                <c:pt idx="1549">
                  <c:v>-0.93969262078590954</c:v>
                </c:pt>
                <c:pt idx="1550">
                  <c:v>-0.93358042649720208</c:v>
                </c:pt>
                <c:pt idx="1551">
                  <c:v>-0.92718385456678809</c:v>
                </c:pt>
                <c:pt idx="1552">
                  <c:v>-0.92050485345244004</c:v>
                </c:pt>
                <c:pt idx="1553">
                  <c:v>-0.91354545764260253</c:v>
                </c:pt>
                <c:pt idx="1554">
                  <c:v>-0.9063077870366506</c:v>
                </c:pt>
                <c:pt idx="1555">
                  <c:v>-0.89879404629916815</c:v>
                </c:pt>
                <c:pt idx="1556">
                  <c:v>-0.8910065241883679</c:v>
                </c:pt>
                <c:pt idx="1557">
                  <c:v>-0.88294759285892754</c:v>
                </c:pt>
                <c:pt idx="1558">
                  <c:v>-0.87461970713939519</c:v>
                </c:pt>
                <c:pt idx="1559">
                  <c:v>-0.86602540378444037</c:v>
                </c:pt>
                <c:pt idx="1560">
                  <c:v>-0.85716730070211278</c:v>
                </c:pt>
                <c:pt idx="1561">
                  <c:v>-0.84804809615642707</c:v>
                </c:pt>
                <c:pt idx="1562">
                  <c:v>-0.83867056794542383</c:v>
                </c:pt>
                <c:pt idx="1563">
                  <c:v>-0.82903757255504407</c:v>
                </c:pt>
                <c:pt idx="1564">
                  <c:v>-0.8191520442889928</c:v>
                </c:pt>
                <c:pt idx="1565">
                  <c:v>-0.80901699437494912</c:v>
                </c:pt>
                <c:pt idx="1566">
                  <c:v>-0.79863551004729305</c:v>
                </c:pt>
                <c:pt idx="1567">
                  <c:v>-0.78801075360672501</c:v>
                </c:pt>
                <c:pt idx="1568">
                  <c:v>-0.77714596145697024</c:v>
                </c:pt>
                <c:pt idx="1569">
                  <c:v>-0.76604444311898034</c:v>
                </c:pt>
                <c:pt idx="1570">
                  <c:v>-0.75470958022277279</c:v>
                </c:pt>
                <c:pt idx="1571">
                  <c:v>-0.7431448254773958</c:v>
                </c:pt>
                <c:pt idx="1572">
                  <c:v>-0.73135370161917035</c:v>
                </c:pt>
                <c:pt idx="1573">
                  <c:v>-0.71933980033865419</c:v>
                </c:pt>
                <c:pt idx="1574">
                  <c:v>-0.70710678118654891</c:v>
                </c:pt>
                <c:pt idx="1575">
                  <c:v>-0.69465837045899692</c:v>
                </c:pt>
                <c:pt idx="1576">
                  <c:v>-0.68199836006249892</c:v>
                </c:pt>
                <c:pt idx="1577">
                  <c:v>-0.66913060635885679</c:v>
                </c:pt>
                <c:pt idx="1578">
                  <c:v>-0.65605902899050939</c:v>
                </c:pt>
                <c:pt idx="1579">
                  <c:v>-0.64278760968653958</c:v>
                </c:pt>
                <c:pt idx="1580">
                  <c:v>-0.6293203910498385</c:v>
                </c:pt>
                <c:pt idx="1581">
                  <c:v>-0.6156614753256574</c:v>
                </c:pt>
                <c:pt idx="1582">
                  <c:v>-0.60181502315204827</c:v>
                </c:pt>
                <c:pt idx="1583">
                  <c:v>-0.58778525229247114</c:v>
                </c:pt>
                <c:pt idx="1584">
                  <c:v>-0.57357643635104782</c:v>
                </c:pt>
                <c:pt idx="1585">
                  <c:v>-0.55919290347074657</c:v>
                </c:pt>
              </c:numCache>
            </c:numRef>
          </c:val>
          <c:smooth val="0"/>
          <c:extLst>
            <c:ext xmlns:c16="http://schemas.microsoft.com/office/drawing/2014/chart" uri="{C3380CC4-5D6E-409C-BE32-E72D297353CC}">
              <c16:uniqueId val="{00000001-BB81-40E6-8BB0-C76D82263665}"/>
            </c:ext>
          </c:extLst>
        </c:ser>
        <c:dLbls>
          <c:showLegendKey val="0"/>
          <c:showVal val="0"/>
          <c:showCatName val="0"/>
          <c:showSerName val="0"/>
          <c:showPercent val="0"/>
          <c:showBubbleSize val="0"/>
        </c:dLbls>
        <c:smooth val="0"/>
        <c:axId val="57978880"/>
        <c:axId val="57980800"/>
      </c:lineChart>
      <c:catAx>
        <c:axId val="57978880"/>
        <c:scaling>
          <c:orientation val="minMax"/>
        </c:scaling>
        <c:delete val="1"/>
        <c:axPos val="b"/>
        <c:majorTickMark val="out"/>
        <c:minorTickMark val="none"/>
        <c:tickLblPos val="nextTo"/>
        <c:crossAx val="57980800"/>
        <c:crosses val="autoZero"/>
        <c:auto val="1"/>
        <c:lblAlgn val="ctr"/>
        <c:lblOffset val="100"/>
        <c:noMultiLvlLbl val="0"/>
      </c:catAx>
      <c:valAx>
        <c:axId val="57980800"/>
        <c:scaling>
          <c:orientation val="minMax"/>
        </c:scaling>
        <c:delete val="0"/>
        <c:axPos val="l"/>
        <c:majorGridlines/>
        <c:numFmt formatCode="General" sourceLinked="1"/>
        <c:majorTickMark val="out"/>
        <c:minorTickMark val="none"/>
        <c:tickLblPos val="nextTo"/>
        <c:crossAx val="5797888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invertIfNegative val="0"/>
          <c:cat>
            <c:numRef>
              <c:f>Sheet1!$A:$A</c:f>
              <c:numCache>
                <c:formatCode>General</c:formatCode>
                <c:ptCount val="1048576"/>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Sheet1!$B$1:$B$14</c:f>
              <c:numCache>
                <c:formatCode>General</c:formatCode>
                <c:ptCount val="14"/>
                <c:pt idx="0">
                  <c:v>0</c:v>
                </c:pt>
                <c:pt idx="1">
                  <c:v>0</c:v>
                </c:pt>
                <c:pt idx="2">
                  <c:v>0.63281299999999996</c:v>
                </c:pt>
                <c:pt idx="3">
                  <c:v>0.63281299999999996</c:v>
                </c:pt>
                <c:pt idx="4">
                  <c:v>0.84045400000000003</c:v>
                </c:pt>
                <c:pt idx="5">
                  <c:v>0.86517299999999997</c:v>
                </c:pt>
                <c:pt idx="6">
                  <c:v>0.93330599999999997</c:v>
                </c:pt>
                <c:pt idx="7">
                  <c:v>0.94952800000000004</c:v>
                </c:pt>
                <c:pt idx="8">
                  <c:v>0.97284899999999996</c:v>
                </c:pt>
                <c:pt idx="9">
                  <c:v>0.98083399999999998</c:v>
                </c:pt>
                <c:pt idx="10">
                  <c:v>0.98912</c:v>
                </c:pt>
                <c:pt idx="11">
                  <c:v>0.99265000000000003</c:v>
                </c:pt>
                <c:pt idx="12">
                  <c:v>0.99568100000000004</c:v>
                </c:pt>
                <c:pt idx="13">
                  <c:v>0.99716300000000002</c:v>
                </c:pt>
              </c:numCache>
            </c:numRef>
          </c:val>
          <c:extLst>
            <c:ext xmlns:c16="http://schemas.microsoft.com/office/drawing/2014/chart" uri="{C3380CC4-5D6E-409C-BE32-E72D297353CC}">
              <c16:uniqueId val="{00000000-2185-4825-BDF7-519FCC788AA9}"/>
            </c:ext>
          </c:extLst>
        </c:ser>
        <c:dLbls>
          <c:showLegendKey val="0"/>
          <c:showVal val="0"/>
          <c:showCatName val="0"/>
          <c:showSerName val="0"/>
          <c:showPercent val="0"/>
          <c:showBubbleSize val="0"/>
        </c:dLbls>
        <c:gapWidth val="150"/>
        <c:axId val="57306496"/>
        <c:axId val="42382464"/>
      </c:barChart>
      <c:catAx>
        <c:axId val="57306496"/>
        <c:scaling>
          <c:orientation val="minMax"/>
        </c:scaling>
        <c:delete val="0"/>
        <c:axPos val="b"/>
        <c:numFmt formatCode="General" sourceLinked="1"/>
        <c:majorTickMark val="out"/>
        <c:minorTickMark val="none"/>
        <c:tickLblPos val="nextTo"/>
        <c:crossAx val="42382464"/>
        <c:crosses val="autoZero"/>
        <c:auto val="1"/>
        <c:lblAlgn val="ctr"/>
        <c:lblOffset val="100"/>
        <c:noMultiLvlLbl val="0"/>
      </c:catAx>
      <c:valAx>
        <c:axId val="42382464"/>
        <c:scaling>
          <c:orientation val="minMax"/>
          <c:max val="1"/>
        </c:scaling>
        <c:delete val="0"/>
        <c:axPos val="l"/>
        <c:majorGridlines/>
        <c:numFmt formatCode="General" sourceLinked="1"/>
        <c:majorTickMark val="out"/>
        <c:minorTickMark val="none"/>
        <c:tickLblPos val="nextTo"/>
        <c:crossAx val="5730649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21/11/2022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21/11/2022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46A1D3-1EC1-4D56-9865-24A59D6B62B1}" type="slidenum">
              <a:rPr lang="en-GB" smtClean="0"/>
              <a:t>44</a:t>
            </a:fld>
            <a:endParaRPr lang="en-GB"/>
          </a:p>
        </p:txBody>
      </p:sp>
    </p:spTree>
    <p:extLst>
      <p:ext uri="{BB962C8B-B14F-4D97-AF65-F5344CB8AC3E}">
        <p14:creationId xmlns:p14="http://schemas.microsoft.com/office/powerpoint/2010/main" val="328869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21/11/2022</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
        <p:nvSpPr>
          <p:cNvPr id="7"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8"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6C1AA3-7DDF-4606-B1EC-68BB7DEEA027}"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C1AA3-7DDF-4606-B1EC-68BB7DEEA027}"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6C1AA3-7DDF-4606-B1EC-68BB7DEEA027}"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6C1AA3-7DDF-4606-B1EC-68BB7DEEA027}" type="datetimeFigureOut">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6C1AA3-7DDF-4606-B1EC-68BB7DEEA027}" type="datetimeFigureOut">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1AA3-7DDF-4606-B1EC-68BB7DEEA027}" type="datetimeFigureOut">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Alex Bainbridge, ASTeC</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Cockcroft Lectures 2016: Magnet Measurements</a:t>
            </a:r>
            <a:fld id="{E96C3CC7-E32E-4800-8C40-CB8EE3327F1F}" type="slidenum">
              <a:rPr lang="en-GB" smtClean="0"/>
              <a:pPr/>
              <a:t>‹#›</a:t>
            </a:fld>
            <a:endParaRPr lang="en-GB" dirty="0"/>
          </a:p>
        </p:txBody>
      </p:sp>
      <p:sp>
        <p:nvSpPr>
          <p:cNvPr id="11"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
        <p:nvSpPr>
          <p:cNvPr id="13" name="Rectangle 16"/>
          <p:cNvSpPr>
            <a:spLocks noChangeArrowheads="1"/>
          </p:cNvSpPr>
          <p:nvPr userDrawn="1"/>
        </p:nvSpPr>
        <p:spPr bwMode="auto">
          <a:xfrm>
            <a:off x="3749675" y="6237288"/>
            <a:ext cx="5062538" cy="3084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kern="1200" dirty="0">
                <a:solidFill>
                  <a:schemeClr val="tx2"/>
                </a:solidFill>
                <a:latin typeface="Arial" charset="0"/>
                <a:ea typeface="+mn-ea"/>
                <a:cs typeface="Arial" charset="0"/>
              </a:rPr>
              <a:t>Cockcroft Institute: CI-MAG-106</a:t>
            </a:r>
            <a:r>
              <a:rPr lang="en-GB" altLang="en-US" sz="1400" b="1" kern="1200" baseline="0" dirty="0">
                <a:solidFill>
                  <a:schemeClr val="tx2"/>
                </a:solidFill>
                <a:latin typeface="Arial" charset="0"/>
                <a:ea typeface="+mn-ea"/>
                <a:cs typeface="Arial" charset="0"/>
              </a:rPr>
              <a:t> Lecture 4 </a:t>
            </a:r>
            <a:r>
              <a:rPr lang="en-GB" altLang="en-US" sz="1400" b="1" kern="1200" dirty="0">
                <a:solidFill>
                  <a:schemeClr val="tx2"/>
                </a:solidFill>
                <a:latin typeface="Arial" charset="0"/>
                <a:ea typeface="+mn-ea"/>
                <a:cs typeface="Arial" charset="0"/>
              </a:rPr>
              <a:t>(2022)	</a:t>
            </a:r>
            <a:fld id="{D518B675-CE3C-4ADB-9560-D0A64EF41534}" type="slidenum">
              <a:rPr lang="en-GB" altLang="en-US" sz="1400" b="1" kern="1200" smtClean="0">
                <a:solidFill>
                  <a:schemeClr val="tx2"/>
                </a:solidFill>
                <a:latin typeface="Arial" charset="0"/>
                <a:ea typeface="+mn-ea"/>
                <a:cs typeface="Arial" charset="0"/>
              </a:rPr>
              <a:pPr algn="ctr">
                <a:defRPr/>
              </a:pPr>
              <a:t>‹#›</a:t>
            </a:fld>
            <a:endParaRPr lang="en-GB" altLang="en-US" sz="1400" b="1" kern="1200" dirty="0">
              <a:solidFill>
                <a:schemeClr val="tx2"/>
              </a:solidFill>
              <a:latin typeface="Arial" charset="0"/>
              <a:ea typeface="+mn-ea"/>
              <a:cs typeface="Arial" charset="0"/>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1828801"/>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4</a:t>
            </a:r>
            <a:br>
              <a:rPr lang="en-GB" altLang="en-US" b="1" dirty="0"/>
            </a:br>
            <a:endParaRPr lang="en-GB" altLang="en-US" b="1" dirty="0"/>
          </a:p>
        </p:txBody>
      </p:sp>
      <p:sp>
        <p:nvSpPr>
          <p:cNvPr id="2051" name="Rectangle 3"/>
          <p:cNvSpPr>
            <a:spLocks noGrp="1" noChangeArrowheads="1"/>
          </p:cNvSpPr>
          <p:nvPr>
            <p:ph type="subTitle" idx="1"/>
          </p:nvPr>
        </p:nvSpPr>
        <p:spPr>
          <a:xfrm>
            <a:off x="1510446"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pic>
        <p:nvPicPr>
          <p:cNvPr id="4" name="Picture 19" descr="Cockcroft_logo">
            <a:extLst>
              <a:ext uri="{FF2B5EF4-FFF2-40B4-BE49-F238E27FC236}">
                <a16:creationId xmlns:a16="http://schemas.microsoft.com/office/drawing/2014/main" id="{155EE9C9-2D7B-4807-BAED-E275C6CE2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511300" cy="8540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515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3443955" y="3390692"/>
            <a:ext cx="0" cy="7063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11372" y="4180000"/>
            <a:ext cx="104686" cy="1535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normAutofit/>
          </a:bodyPr>
          <a:lstStyle/>
          <a:p>
            <a:r>
              <a:rPr lang="en-GB" sz="4400" dirty="0"/>
              <a:t>The transverse Hall effect</a:t>
            </a:r>
          </a:p>
        </p:txBody>
      </p:sp>
      <p:sp>
        <p:nvSpPr>
          <p:cNvPr id="4" name="Content Placeholder 3"/>
          <p:cNvSpPr>
            <a:spLocks noGrp="1"/>
          </p:cNvSpPr>
          <p:nvPr>
            <p:ph idx="1"/>
          </p:nvPr>
        </p:nvSpPr>
        <p:spPr/>
        <p:txBody>
          <a:bodyPr/>
          <a:lstStyle/>
          <a:p>
            <a:r>
              <a:rPr lang="en-GB" dirty="0"/>
              <a:t>In the very special case of a thin, perfect conducing film the transverse Hall Voltage                          </a:t>
            </a:r>
          </a:p>
          <a:p>
            <a:endParaRPr lang="en-GB" dirty="0"/>
          </a:p>
          <a:p>
            <a:r>
              <a:rPr lang="en-GB" dirty="0"/>
              <a:t>(I=current, e=electron charge,                                                                    n=density of mobile charges)</a:t>
            </a:r>
          </a:p>
          <a:p>
            <a:endParaRPr lang="en-GB" dirty="0"/>
          </a:p>
          <a:p>
            <a:pPr marL="0" indent="0">
              <a:buNone/>
            </a:pPr>
            <a:r>
              <a:rPr lang="en-GB" dirty="0"/>
              <a:t>  </a:t>
            </a:r>
            <a:endParaRPr lang="en-GB" i="1" dirty="0"/>
          </a:p>
        </p:txBody>
      </p:sp>
      <mc:AlternateContent xmlns:mc="http://schemas.openxmlformats.org/markup-compatibility/2006" xmlns:a14="http://schemas.microsoft.com/office/drawing/2010/main">
        <mc:Choice Requires="a14">
          <p:sp>
            <p:nvSpPr>
              <p:cNvPr id="5" name="TextBox 4"/>
              <p:cNvSpPr txBox="1"/>
              <p:nvPr/>
            </p:nvSpPr>
            <p:spPr>
              <a:xfrm>
                <a:off x="2363295" y="1923179"/>
                <a:ext cx="1382623"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dirty="0" smtClean="0">
                              <a:latin typeface="Cambria Math" panose="02040503050406030204" pitchFamily="18" charset="0"/>
                            </a:rPr>
                          </m:ctrlPr>
                        </m:sSubPr>
                        <m:e>
                          <m:r>
                            <a:rPr lang="en-GB" sz="2400" b="0" i="1" dirty="0" smtClean="0">
                              <a:latin typeface="Cambria Math"/>
                            </a:rPr>
                            <m:t>𝑉</m:t>
                          </m:r>
                        </m:e>
                        <m:sub>
                          <m:r>
                            <a:rPr lang="en-GB" sz="2400" b="0" i="1" dirty="0" smtClean="0">
                              <a:latin typeface="Cambria Math"/>
                            </a:rPr>
                            <m:t>𝐻</m:t>
                          </m:r>
                        </m:sub>
                      </m:sSub>
                      <m:r>
                        <m:rPr>
                          <m:nor/>
                        </m:rPr>
                        <a:rPr lang="en-GB" sz="2400" dirty="0"/>
                        <m:t>=</m:t>
                      </m:r>
                      <m:r>
                        <m:rPr>
                          <m:nor/>
                        </m:rPr>
                        <a:rPr lang="en-GB" sz="2400" b="0" i="0" dirty="0" smtClean="0"/>
                        <m:t> </m:t>
                      </m:r>
                      <m:f>
                        <m:fPr>
                          <m:ctrlPr>
                            <a:rPr lang="en-GB" sz="2400" b="0" i="1" dirty="0" smtClean="0">
                              <a:latin typeface="Cambria Math" panose="02040503050406030204" pitchFamily="18" charset="0"/>
                            </a:rPr>
                          </m:ctrlPr>
                        </m:fPr>
                        <m:num>
                          <m:r>
                            <a:rPr lang="en-GB" sz="2400" b="0" i="1" dirty="0" smtClean="0">
                              <a:latin typeface="Cambria Math"/>
                            </a:rPr>
                            <m:t>𝐼𝐵</m:t>
                          </m:r>
                        </m:num>
                        <m:den>
                          <m:r>
                            <a:rPr lang="en-GB" sz="2400" b="0" i="1" dirty="0" smtClean="0">
                              <a:latin typeface="Cambria Math"/>
                            </a:rPr>
                            <m:t>𝑛𝑒𝑑</m:t>
                          </m:r>
                        </m:den>
                      </m:f>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363295" y="1923179"/>
                <a:ext cx="1382623" cy="783804"/>
              </a:xfrm>
              <a:prstGeom prst="rect">
                <a:avLst/>
              </a:prstGeom>
              <a:blipFill rotWithShape="1">
                <a:blip r:embed="rId2"/>
                <a:stretch>
                  <a:fillRect/>
                </a:stretch>
              </a:blipFill>
            </p:spPr>
            <p:txBody>
              <a:bodyPr/>
              <a:lstStyle/>
              <a:p>
                <a:r>
                  <a:rPr lang="en-GB">
                    <a:noFill/>
                  </a:rPr>
                  <a:t> </a:t>
                </a:r>
              </a:p>
            </p:txBody>
          </p:sp>
        </mc:Fallback>
      </mc:AlternateContent>
      <p:sp>
        <p:nvSpPr>
          <p:cNvPr id="8" name="Rectangle 7"/>
          <p:cNvSpPr/>
          <p:nvPr/>
        </p:nvSpPr>
        <p:spPr>
          <a:xfrm>
            <a:off x="1230863" y="3212976"/>
            <a:ext cx="6336704" cy="1944216"/>
          </a:xfrm>
          <a:prstGeom prst="rect">
            <a:avLst/>
          </a:prstGeom>
          <a:solidFill>
            <a:schemeClr val="bg1">
              <a:lumMod val="75000"/>
            </a:schemeClr>
          </a:solidFill>
          <a:ln w="0">
            <a:solidFill>
              <a:schemeClr val="bg1">
                <a:lumMod val="65000"/>
              </a:schemeClr>
            </a:solidFill>
            <a:round/>
          </a:ln>
          <a:scene3d>
            <a:camera prst="isometricTopUp"/>
            <a:lightRig rig="threePt" dir="t"/>
          </a:scene3d>
          <a:sp3d prstMaterial="matte">
            <a:bevelT w="0" h="38100" prst="coolSlant"/>
            <a:bevelB w="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Up Arrow 14"/>
          <p:cNvSpPr/>
          <p:nvPr/>
        </p:nvSpPr>
        <p:spPr>
          <a:xfrm rot="14355496">
            <a:off x="4336597" y="791675"/>
            <a:ext cx="216024" cy="6612677"/>
          </a:xfrm>
          <a:prstGeom prst="upArrow">
            <a:avLst>
              <a:gd name="adj1" fmla="val 42450"/>
              <a:gd name="adj2" fmla="val 50000"/>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884251" y="4750596"/>
            <a:ext cx="2914606" cy="1200329"/>
          </a:xfrm>
          <a:prstGeom prst="rect">
            <a:avLst/>
          </a:prstGeom>
          <a:noFill/>
        </p:spPr>
        <p:txBody>
          <a:bodyPr wrap="square" rtlCol="0">
            <a:spAutoFit/>
          </a:bodyPr>
          <a:lstStyle/>
          <a:p>
            <a:r>
              <a:rPr lang="en-GB" dirty="0"/>
              <a:t>Remember -  current is conventionally flow of positive charges! Electrons flowing left to right!</a:t>
            </a:r>
          </a:p>
        </p:txBody>
      </p:sp>
      <p:cxnSp>
        <p:nvCxnSpPr>
          <p:cNvPr id="6" name="Straight Connector 5"/>
          <p:cNvCxnSpPr/>
          <p:nvPr/>
        </p:nvCxnSpPr>
        <p:spPr>
          <a:xfrm flipH="1">
            <a:off x="811850" y="5157192"/>
            <a:ext cx="6323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11849" y="5053218"/>
            <a:ext cx="63238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0816" y="4921250"/>
            <a:ext cx="306494" cy="369332"/>
          </a:xfrm>
          <a:prstGeom prst="rect">
            <a:avLst/>
          </a:prstGeom>
          <a:noFill/>
        </p:spPr>
        <p:txBody>
          <a:bodyPr wrap="none" rtlCol="0">
            <a:spAutoFit/>
          </a:bodyPr>
          <a:lstStyle/>
          <a:p>
            <a:r>
              <a:rPr lang="en-GB" dirty="0"/>
              <a:t>d</a:t>
            </a:r>
          </a:p>
        </p:txBody>
      </p:sp>
      <p:cxnSp>
        <p:nvCxnSpPr>
          <p:cNvPr id="11" name="Straight Arrow Connector 10"/>
          <p:cNvCxnSpPr/>
          <p:nvPr/>
        </p:nvCxnSpPr>
        <p:spPr>
          <a:xfrm>
            <a:off x="3443955" y="4802736"/>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4609" y="4185084"/>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27177" y="3688934"/>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977783" y="3246963"/>
            <a:ext cx="418744" cy="303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25964" y="4810152"/>
            <a:ext cx="413896" cy="646331"/>
          </a:xfrm>
          <a:prstGeom prst="rect">
            <a:avLst/>
          </a:prstGeom>
          <a:noFill/>
        </p:spPr>
        <p:txBody>
          <a:bodyPr wrap="none" rtlCol="0">
            <a:spAutoFit/>
          </a:bodyPr>
          <a:lstStyle/>
          <a:p>
            <a:r>
              <a:rPr lang="en-GB" sz="3600" dirty="0"/>
              <a:t>+</a:t>
            </a:r>
          </a:p>
        </p:txBody>
      </p:sp>
      <p:sp>
        <p:nvSpPr>
          <p:cNvPr id="19" name="TextBox 18"/>
          <p:cNvSpPr txBox="1"/>
          <p:nvPr/>
        </p:nvSpPr>
        <p:spPr>
          <a:xfrm>
            <a:off x="4696220" y="4182846"/>
            <a:ext cx="413896" cy="646331"/>
          </a:xfrm>
          <a:prstGeom prst="rect">
            <a:avLst/>
          </a:prstGeom>
          <a:noFill/>
        </p:spPr>
        <p:txBody>
          <a:bodyPr wrap="none" rtlCol="0">
            <a:spAutoFit/>
          </a:bodyPr>
          <a:lstStyle/>
          <a:p>
            <a:r>
              <a:rPr lang="en-GB" sz="3600" dirty="0"/>
              <a:t>+</a:t>
            </a:r>
          </a:p>
        </p:txBody>
      </p:sp>
      <p:sp>
        <p:nvSpPr>
          <p:cNvPr id="20" name="TextBox 19"/>
          <p:cNvSpPr txBox="1"/>
          <p:nvPr/>
        </p:nvSpPr>
        <p:spPr>
          <a:xfrm>
            <a:off x="5512910" y="3716789"/>
            <a:ext cx="413896" cy="646331"/>
          </a:xfrm>
          <a:prstGeom prst="rect">
            <a:avLst/>
          </a:prstGeom>
          <a:noFill/>
        </p:spPr>
        <p:txBody>
          <a:bodyPr wrap="none" rtlCol="0">
            <a:spAutoFit/>
          </a:bodyPr>
          <a:lstStyle/>
          <a:p>
            <a:r>
              <a:rPr lang="en-GB" sz="3600" dirty="0"/>
              <a:t>+</a:t>
            </a:r>
          </a:p>
        </p:txBody>
      </p:sp>
      <p:sp>
        <p:nvSpPr>
          <p:cNvPr id="21" name="TextBox 20"/>
          <p:cNvSpPr txBox="1"/>
          <p:nvPr/>
        </p:nvSpPr>
        <p:spPr>
          <a:xfrm>
            <a:off x="6229394" y="3243753"/>
            <a:ext cx="413896" cy="646331"/>
          </a:xfrm>
          <a:prstGeom prst="rect">
            <a:avLst/>
          </a:prstGeom>
          <a:noFill/>
        </p:spPr>
        <p:txBody>
          <a:bodyPr wrap="none" rtlCol="0">
            <a:spAutoFit/>
          </a:bodyPr>
          <a:lstStyle/>
          <a:p>
            <a:r>
              <a:rPr lang="en-GB" sz="3600" dirty="0"/>
              <a:t>+</a:t>
            </a:r>
          </a:p>
        </p:txBody>
      </p:sp>
      <p:cxnSp>
        <p:nvCxnSpPr>
          <p:cNvPr id="22" name="Straight Arrow Connector 21"/>
          <p:cNvCxnSpPr/>
          <p:nvPr/>
        </p:nvCxnSpPr>
        <p:spPr>
          <a:xfrm flipH="1" flipV="1">
            <a:off x="5144568" y="3034851"/>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438436" y="4598076"/>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464384" y="4014890"/>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378287" y="3479758"/>
            <a:ext cx="428164" cy="356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44568" y="2621251"/>
            <a:ext cx="357790" cy="769441"/>
          </a:xfrm>
          <a:prstGeom prst="rect">
            <a:avLst/>
          </a:prstGeom>
          <a:noFill/>
        </p:spPr>
        <p:txBody>
          <a:bodyPr wrap="none" rtlCol="0">
            <a:spAutoFit/>
          </a:bodyPr>
          <a:lstStyle/>
          <a:p>
            <a:r>
              <a:rPr lang="en-GB" sz="4400" dirty="0"/>
              <a:t>-</a:t>
            </a:r>
          </a:p>
        </p:txBody>
      </p:sp>
      <p:sp>
        <p:nvSpPr>
          <p:cNvPr id="27" name="TextBox 26"/>
          <p:cNvSpPr txBox="1"/>
          <p:nvPr/>
        </p:nvSpPr>
        <p:spPr>
          <a:xfrm>
            <a:off x="4382559" y="3072862"/>
            <a:ext cx="357790" cy="769441"/>
          </a:xfrm>
          <a:prstGeom prst="rect">
            <a:avLst/>
          </a:prstGeom>
          <a:noFill/>
        </p:spPr>
        <p:txBody>
          <a:bodyPr wrap="none" rtlCol="0">
            <a:spAutoFit/>
          </a:bodyPr>
          <a:lstStyle/>
          <a:p>
            <a:r>
              <a:rPr lang="en-GB" sz="4400" dirty="0"/>
              <a:t>-</a:t>
            </a:r>
          </a:p>
        </p:txBody>
      </p:sp>
      <p:sp>
        <p:nvSpPr>
          <p:cNvPr id="28" name="TextBox 27"/>
          <p:cNvSpPr txBox="1"/>
          <p:nvPr/>
        </p:nvSpPr>
        <p:spPr>
          <a:xfrm>
            <a:off x="3485022" y="3656967"/>
            <a:ext cx="357790" cy="769441"/>
          </a:xfrm>
          <a:prstGeom prst="rect">
            <a:avLst/>
          </a:prstGeom>
          <a:noFill/>
        </p:spPr>
        <p:txBody>
          <a:bodyPr wrap="none" rtlCol="0">
            <a:spAutoFit/>
          </a:bodyPr>
          <a:lstStyle/>
          <a:p>
            <a:r>
              <a:rPr lang="en-GB" sz="4400" dirty="0"/>
              <a:t>-</a:t>
            </a:r>
          </a:p>
        </p:txBody>
      </p:sp>
      <p:sp>
        <p:nvSpPr>
          <p:cNvPr id="29" name="TextBox 28"/>
          <p:cNvSpPr txBox="1"/>
          <p:nvPr/>
        </p:nvSpPr>
        <p:spPr>
          <a:xfrm>
            <a:off x="2452618" y="4197754"/>
            <a:ext cx="357790" cy="769441"/>
          </a:xfrm>
          <a:prstGeom prst="rect">
            <a:avLst/>
          </a:prstGeom>
          <a:noFill/>
        </p:spPr>
        <p:txBody>
          <a:bodyPr wrap="none" rtlCol="0">
            <a:spAutoFit/>
          </a:bodyPr>
          <a:lstStyle/>
          <a:p>
            <a:r>
              <a:rPr lang="en-GB" sz="4400" dirty="0"/>
              <a:t>-</a:t>
            </a:r>
          </a:p>
        </p:txBody>
      </p:sp>
      <p:sp>
        <p:nvSpPr>
          <p:cNvPr id="2" name="Up Arrow 1"/>
          <p:cNvSpPr/>
          <p:nvPr/>
        </p:nvSpPr>
        <p:spPr>
          <a:xfrm>
            <a:off x="4159029" y="2384174"/>
            <a:ext cx="209372" cy="17792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4316240" y="2199508"/>
            <a:ext cx="309700" cy="369332"/>
          </a:xfrm>
          <a:prstGeom prst="rect">
            <a:avLst/>
          </a:prstGeom>
          <a:noFill/>
        </p:spPr>
        <p:txBody>
          <a:bodyPr wrap="none" rtlCol="0">
            <a:spAutoFit/>
          </a:bodyPr>
          <a:lstStyle/>
          <a:p>
            <a:r>
              <a:rPr lang="en-GB" dirty="0"/>
              <a:t>B</a:t>
            </a:r>
          </a:p>
        </p:txBody>
      </p:sp>
      <p:sp>
        <p:nvSpPr>
          <p:cNvPr id="31" name="TextBox 30"/>
          <p:cNvSpPr txBox="1"/>
          <p:nvPr/>
        </p:nvSpPr>
        <p:spPr>
          <a:xfrm>
            <a:off x="7220367" y="2384174"/>
            <a:ext cx="357790" cy="369332"/>
          </a:xfrm>
          <a:prstGeom prst="rect">
            <a:avLst/>
          </a:prstGeom>
          <a:noFill/>
        </p:spPr>
        <p:txBody>
          <a:bodyPr wrap="none" rtlCol="0">
            <a:spAutoFit/>
          </a:bodyPr>
          <a:lstStyle/>
          <a:p>
            <a:r>
              <a:rPr lang="en-GB" dirty="0"/>
              <a:t>I</a:t>
            </a:r>
            <a:r>
              <a:rPr lang="en-GB" baseline="-25000" dirty="0"/>
              <a:t>in</a:t>
            </a:r>
          </a:p>
        </p:txBody>
      </p:sp>
      <p:sp>
        <p:nvSpPr>
          <p:cNvPr id="32" name="TextBox 31"/>
          <p:cNvSpPr txBox="1"/>
          <p:nvPr/>
        </p:nvSpPr>
        <p:spPr>
          <a:xfrm>
            <a:off x="1368769" y="5696280"/>
            <a:ext cx="455574" cy="369332"/>
          </a:xfrm>
          <a:prstGeom prst="rect">
            <a:avLst/>
          </a:prstGeom>
          <a:noFill/>
        </p:spPr>
        <p:txBody>
          <a:bodyPr wrap="none" rtlCol="0">
            <a:spAutoFit/>
          </a:bodyPr>
          <a:lstStyle/>
          <a:p>
            <a:r>
              <a:rPr lang="en-GB" dirty="0" err="1"/>
              <a:t>I</a:t>
            </a:r>
            <a:r>
              <a:rPr lang="en-GB" baseline="-25000" dirty="0" err="1"/>
              <a:t>out</a:t>
            </a:r>
            <a:endParaRPr lang="en-GB" baseline="-25000" dirty="0"/>
          </a:p>
        </p:txBody>
      </p:sp>
      <p:cxnSp>
        <p:nvCxnSpPr>
          <p:cNvPr id="34" name="Straight Connector 33"/>
          <p:cNvCxnSpPr/>
          <p:nvPr/>
        </p:nvCxnSpPr>
        <p:spPr>
          <a:xfrm>
            <a:off x="5227177" y="4582474"/>
            <a:ext cx="285733" cy="220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464384" y="3398553"/>
            <a:ext cx="378428" cy="318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42" idx="1"/>
          </p:cNvCxnSpPr>
          <p:nvPr/>
        </p:nvCxnSpPr>
        <p:spPr>
          <a:xfrm>
            <a:off x="4396237" y="5050513"/>
            <a:ext cx="360597" cy="300248"/>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696220" y="5290582"/>
            <a:ext cx="413896" cy="410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p:cNvCxnSpPr>
            <a:stCxn id="42" idx="5"/>
          </p:cNvCxnSpPr>
          <p:nvPr/>
        </p:nvCxnSpPr>
        <p:spPr>
          <a:xfrm>
            <a:off x="5049502" y="5641330"/>
            <a:ext cx="452856" cy="349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02358" y="4810152"/>
            <a:ext cx="10552" cy="118045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745112" y="5326948"/>
            <a:ext cx="316112" cy="369332"/>
          </a:xfrm>
          <a:prstGeom prst="rect">
            <a:avLst/>
          </a:prstGeom>
          <a:noFill/>
        </p:spPr>
        <p:txBody>
          <a:bodyPr wrap="none" rtlCol="0">
            <a:spAutoFit/>
          </a:bodyPr>
          <a:lstStyle/>
          <a:p>
            <a:r>
              <a:rPr lang="en-GB" dirty="0"/>
              <a:t>V</a:t>
            </a:r>
          </a:p>
        </p:txBody>
      </p:sp>
    </p:spTree>
    <p:extLst>
      <p:ext uri="{BB962C8B-B14F-4D97-AF65-F5344CB8AC3E}">
        <p14:creationId xmlns:p14="http://schemas.microsoft.com/office/powerpoint/2010/main" val="190819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probes in reality</a:t>
            </a:r>
          </a:p>
        </p:txBody>
      </p:sp>
      <p:sp>
        <p:nvSpPr>
          <p:cNvPr id="3" name="Content Placeholder 2"/>
          <p:cNvSpPr>
            <a:spLocks noGrp="1"/>
          </p:cNvSpPr>
          <p:nvPr>
            <p:ph idx="1"/>
          </p:nvPr>
        </p:nvSpPr>
        <p:spPr>
          <a:xfrm>
            <a:off x="457200" y="1600200"/>
            <a:ext cx="8229600" cy="1501923"/>
          </a:xfrm>
        </p:spPr>
        <p:txBody>
          <a:bodyPr/>
          <a:lstStyle/>
          <a:p>
            <a:pPr marL="0" indent="0">
              <a:buNone/>
            </a:pPr>
            <a:r>
              <a:rPr lang="en-GB" dirty="0"/>
              <a:t>The thin film approach is an approximation that is rarely valid in practise:</a:t>
            </a:r>
          </a:p>
          <a:p>
            <a:pPr lvl="1"/>
            <a:r>
              <a:rPr lang="en-GB" dirty="0"/>
              <a:t>The probe is never a perfect conductor</a:t>
            </a:r>
          </a:p>
          <a:p>
            <a:pPr lvl="1"/>
            <a:r>
              <a:rPr lang="en-GB" dirty="0"/>
              <a:t>The field may not be perfectly transverse</a:t>
            </a:r>
          </a:p>
          <a:p>
            <a:pPr lvl="1"/>
            <a:r>
              <a:rPr lang="en-GB" dirty="0"/>
              <a:t>The probe is tiny enough that </a:t>
            </a:r>
            <a:r>
              <a:rPr lang="en-GB" i="1" dirty="0"/>
              <a:t>d</a:t>
            </a:r>
            <a:r>
              <a:rPr lang="en-GB" dirty="0"/>
              <a:t> is not small relative to the other dimensions</a:t>
            </a:r>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455777" y="3196872"/>
                <a:ext cx="8229600" cy="27253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We can account for this by using a more generic equation:</a:t>
                </a:r>
              </a:p>
              <a:p>
                <a:endParaRPr lang="en-GB" dirty="0"/>
              </a:p>
              <a:p>
                <a:endParaRPr lang="en-GB" dirty="0"/>
              </a:p>
              <a:p>
                <a:r>
                  <a:rPr lang="en-GB" dirty="0"/>
                  <a:t>G is a geometric factor defined by the size and shape</a:t>
                </a:r>
              </a:p>
              <a:p>
                <a:r>
                  <a:rPr lang="en-GB" dirty="0"/>
                  <a:t>R</a:t>
                </a:r>
                <a:r>
                  <a:rPr lang="en-GB" baseline="-25000" dirty="0"/>
                  <a:t>H</a:t>
                </a:r>
                <a:r>
                  <a:rPr lang="en-GB" dirty="0"/>
                  <a:t> is known as the Hall coefficient and is mostly defined by the material. In an ideal world it is constant but it may not be!</a:t>
                </a:r>
              </a:p>
              <a:p>
                <a14:m>
                  <m:oMath xmlns:m="http://schemas.openxmlformats.org/officeDocument/2006/math">
                    <m:r>
                      <a:rPr lang="en-GB" i="1">
                        <a:latin typeface="Cambria Math"/>
                        <a:ea typeface="Cambria Math"/>
                      </a:rPr>
                      <m:t>𝜃</m:t>
                    </m:r>
                  </m:oMath>
                </a14:m>
                <a:r>
                  <a:rPr lang="en-GB" dirty="0"/>
                  <a:t> Is the angle between the plane of the probe and the field, rotated about the axis of current flow. If badly angled the probe will read artificially low!</a:t>
                </a:r>
              </a:p>
              <a:p>
                <a:endParaRPr lang="en-GB" dirty="0"/>
              </a:p>
              <a:p>
                <a:endParaRPr lang="en-GB" dirty="0"/>
              </a:p>
              <a:p>
                <a:endParaRPr lang="en-GB" dirty="0"/>
              </a:p>
              <a:p>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a:p>
                <a:pPr marL="457200" lvl="1" indent="0">
                  <a:buFont typeface="Arial" panose="020B0604020202020204" pitchFamily="34" charset="0"/>
                  <a:buNone/>
                </a:pPr>
                <a:endParaRPr lang="en-GB"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55777" y="3196872"/>
                <a:ext cx="8229600" cy="2725361"/>
              </a:xfrm>
              <a:prstGeom prst="rect">
                <a:avLst/>
              </a:prstGeom>
              <a:blipFill rotWithShape="1">
                <a:blip r:embed="rId2"/>
                <a:stretch>
                  <a:fillRect l="-815" t="-2237" r="-12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260397" y="3663425"/>
                <a:ext cx="262212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a:rPr>
                            <m:t>𝑉</m:t>
                          </m:r>
                        </m:e>
                        <m:sub>
                          <m:r>
                            <a:rPr lang="en-GB" sz="2400" b="0" i="1" smtClean="0">
                              <a:latin typeface="Cambria Math"/>
                            </a:rPr>
                            <m:t>𝐻</m:t>
                          </m:r>
                        </m:sub>
                      </m:sSub>
                      <m:r>
                        <a:rPr lang="en-GB" sz="2400" i="1" smtClean="0">
                          <a:latin typeface="Cambria Math"/>
                        </a:rPr>
                        <m:t>=</m:t>
                      </m:r>
                      <m:r>
                        <a:rPr lang="en-GB" sz="2400" b="0" i="1" smtClean="0">
                          <a:latin typeface="Cambria Math"/>
                        </a:rPr>
                        <m:t>𝐺</m:t>
                      </m:r>
                      <m:sSub>
                        <m:sSubPr>
                          <m:ctrlPr>
                            <a:rPr lang="en-GB" sz="2400" b="0" i="1" smtClean="0">
                              <a:latin typeface="Cambria Math" panose="02040503050406030204" pitchFamily="18" charset="0"/>
                            </a:rPr>
                          </m:ctrlPr>
                        </m:sSubPr>
                        <m:e>
                          <m:r>
                            <a:rPr lang="en-GB" sz="2400" b="0" i="1" smtClean="0">
                              <a:latin typeface="Cambria Math"/>
                            </a:rPr>
                            <m:t>𝑅</m:t>
                          </m:r>
                        </m:e>
                        <m:sub>
                          <m:r>
                            <a:rPr lang="en-GB" sz="2400" b="0" i="1" smtClean="0">
                              <a:latin typeface="Cambria Math"/>
                            </a:rPr>
                            <m:t>𝐻</m:t>
                          </m:r>
                        </m:sub>
                      </m:sSub>
                      <m:r>
                        <a:rPr lang="en-GB" sz="2400" b="0" i="1" smtClean="0">
                          <a:latin typeface="Cambria Math"/>
                        </a:rPr>
                        <m:t>𝐼𝐵</m:t>
                      </m:r>
                      <m:func>
                        <m:funcPr>
                          <m:ctrlPr>
                            <a:rPr lang="en-GB" sz="2400" b="0" i="1" smtClean="0">
                              <a:latin typeface="Cambria Math" panose="02040503050406030204" pitchFamily="18" charset="0"/>
                            </a:rPr>
                          </m:ctrlPr>
                        </m:funcPr>
                        <m:fName>
                          <m:r>
                            <m:rPr>
                              <m:sty m:val="p"/>
                            </m:rPr>
                            <a:rPr lang="en-GB" sz="2400" b="0" i="0" smtClean="0">
                              <a:latin typeface="Cambria Math"/>
                            </a:rPr>
                            <m:t>cos</m:t>
                          </m:r>
                        </m:fName>
                        <m:e>
                          <m:r>
                            <a:rPr lang="en-GB" sz="2400" b="0" i="1" smtClean="0">
                              <a:latin typeface="Cambria Math"/>
                              <a:ea typeface="Cambria Math"/>
                            </a:rPr>
                            <m:t>𝜃</m:t>
                          </m:r>
                        </m:e>
                      </m:func>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260397" y="3663425"/>
                <a:ext cx="2622128" cy="461665"/>
              </a:xfrm>
              <a:prstGeom prst="rect">
                <a:avLst/>
              </a:prstGeom>
              <a:blipFill rotWithShape="1">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4703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probes in reality</a:t>
            </a:r>
          </a:p>
        </p:txBody>
      </p:sp>
      <p:sp>
        <p:nvSpPr>
          <p:cNvPr id="3" name="Content Placeholder 2"/>
          <p:cNvSpPr>
            <a:spLocks noGrp="1"/>
          </p:cNvSpPr>
          <p:nvPr>
            <p:ph idx="1"/>
          </p:nvPr>
        </p:nvSpPr>
        <p:spPr/>
        <p:txBody>
          <a:bodyPr/>
          <a:lstStyle/>
          <a:p>
            <a:pPr marL="0" indent="0">
              <a:buNone/>
            </a:pPr>
            <a:r>
              <a:rPr lang="en-GB" dirty="0"/>
              <a:t>A real hall probe has a tiny active area, generally 10-100 microns to resolve small details in field shape. Traditionally a metal film but semiconductor probes are becoming more common.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5" y="2636912"/>
            <a:ext cx="4846909" cy="307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5733256"/>
            <a:ext cx="3009157" cy="615553"/>
          </a:xfrm>
          <a:prstGeom prst="rect">
            <a:avLst/>
          </a:prstGeom>
          <a:noFill/>
        </p:spPr>
        <p:txBody>
          <a:bodyPr wrap="none" rtlCol="0">
            <a:spAutoFit/>
          </a:bodyPr>
          <a:lstStyle/>
          <a:p>
            <a:r>
              <a:rPr lang="en-GB" sz="800" dirty="0"/>
              <a:t>Pic shamelessly nicked from </a:t>
            </a:r>
          </a:p>
          <a:p>
            <a:r>
              <a:rPr lang="en-GB" sz="800" dirty="0"/>
              <a:t>http://archives.sensorsmag.com/articles/1297/he1297/main.shtml </a:t>
            </a:r>
          </a:p>
          <a:p>
            <a:endParaRPr lang="en-GB" dirty="0"/>
          </a:p>
        </p:txBody>
      </p:sp>
      <p:sp>
        <p:nvSpPr>
          <p:cNvPr id="5" name="TextBox 4"/>
          <p:cNvSpPr txBox="1"/>
          <p:nvPr/>
        </p:nvSpPr>
        <p:spPr>
          <a:xfrm>
            <a:off x="4657457" y="2888476"/>
            <a:ext cx="4238715" cy="2862322"/>
          </a:xfrm>
          <a:prstGeom prst="rect">
            <a:avLst/>
          </a:prstGeom>
          <a:noFill/>
        </p:spPr>
        <p:txBody>
          <a:bodyPr wrap="square" rtlCol="0">
            <a:spAutoFit/>
          </a:bodyPr>
          <a:lstStyle/>
          <a:p>
            <a:r>
              <a:rPr lang="en-GB" sz="2000" dirty="0"/>
              <a:t>The coefficients G and R</a:t>
            </a:r>
            <a:r>
              <a:rPr lang="en-GB" sz="2000" baseline="-25000" dirty="0"/>
              <a:t>H</a:t>
            </a:r>
            <a:r>
              <a:rPr lang="en-GB" sz="2000" dirty="0"/>
              <a:t> may not be immediately known and may change with time as the probe ages or is damaged.</a:t>
            </a:r>
          </a:p>
          <a:p>
            <a:pPr marL="285750" indent="-285750">
              <a:buFont typeface="Arial" panose="020B0604020202020204" pitchFamily="34" charset="0"/>
              <a:buChar char="•"/>
            </a:pPr>
            <a:endParaRPr lang="en-GB" sz="2000" dirty="0"/>
          </a:p>
          <a:p>
            <a:r>
              <a:rPr lang="en-GB" sz="2000" dirty="0"/>
              <a:t>They may also be strongly dependent on temperature – active area may expand or contract with heat. Ceramic base is designed to limit this.</a:t>
            </a:r>
          </a:p>
        </p:txBody>
      </p:sp>
    </p:spTree>
    <p:extLst>
      <p:ext uri="{BB962C8B-B14F-4D97-AF65-F5344CB8AC3E}">
        <p14:creationId xmlns:p14="http://schemas.microsoft.com/office/powerpoint/2010/main" val="107985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calibration</a:t>
            </a:r>
          </a:p>
        </p:txBody>
      </p:sp>
      <p:sp>
        <p:nvSpPr>
          <p:cNvPr id="3" name="Content Placeholder 2"/>
          <p:cNvSpPr>
            <a:spLocks noGrp="1"/>
          </p:cNvSpPr>
          <p:nvPr>
            <p:ph idx="1"/>
          </p:nvPr>
        </p:nvSpPr>
        <p:spPr/>
        <p:txBody>
          <a:bodyPr/>
          <a:lstStyle/>
          <a:p>
            <a:pPr marL="0" indent="0">
              <a:buNone/>
            </a:pPr>
            <a:r>
              <a:rPr lang="en-GB" dirty="0"/>
              <a:t>The G and R</a:t>
            </a:r>
            <a:r>
              <a:rPr lang="en-GB" baseline="-25000" dirty="0"/>
              <a:t>H</a:t>
            </a:r>
            <a:r>
              <a:rPr lang="en-GB" dirty="0"/>
              <a:t> values may be specified by the manufacturer but for accurate use a combined value should be measured. This is done using a calibration magnet arrangement.</a:t>
            </a:r>
          </a:p>
          <a:p>
            <a:endParaRPr lang="en-GB" dirty="0"/>
          </a:p>
          <a:p>
            <a:pPr marL="0" indent="0">
              <a:buNone/>
            </a:pPr>
            <a:r>
              <a:rPr lang="en-GB" dirty="0"/>
              <a:t>The Hall probe is placed in a dipole magnet which produces a very stable field over a large area. An NMR probe is placed as close as possible to the Hall probe.</a:t>
            </a:r>
          </a:p>
          <a:p>
            <a:endParaRPr lang="en-GB" dirty="0"/>
          </a:p>
          <a:p>
            <a:pPr marL="0" indent="0">
              <a:buNone/>
            </a:pPr>
            <a:r>
              <a:rPr lang="en-GB" dirty="0"/>
              <a:t>The Hall probe is supplied with a constant controlled current (set by a PID loop) and the magnet current is swept. At each point the Hall voltage is recorded against the field from the NMR probe. </a:t>
            </a:r>
          </a:p>
          <a:p>
            <a:endParaRPr lang="en-GB" dirty="0"/>
          </a:p>
        </p:txBody>
      </p:sp>
    </p:spTree>
    <p:extLst>
      <p:ext uri="{BB962C8B-B14F-4D97-AF65-F5344CB8AC3E}">
        <p14:creationId xmlns:p14="http://schemas.microsoft.com/office/powerpoint/2010/main" val="266820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calibration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756" r="50000" b="12918"/>
          <a:stretch/>
        </p:blipFill>
        <p:spPr bwMode="auto">
          <a:xfrm>
            <a:off x="1153683" y="1640792"/>
            <a:ext cx="2867114" cy="363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306" t="22422"/>
          <a:stretch/>
        </p:blipFill>
        <p:spPr bwMode="auto">
          <a:xfrm>
            <a:off x="4832647" y="1640792"/>
            <a:ext cx="2877070" cy="363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34621" y="5392396"/>
            <a:ext cx="6693371" cy="369332"/>
          </a:xfrm>
          <a:prstGeom prst="rect">
            <a:avLst/>
          </a:prstGeom>
          <a:noFill/>
        </p:spPr>
        <p:txBody>
          <a:bodyPr wrap="none" rtlCol="0">
            <a:spAutoFit/>
          </a:bodyPr>
          <a:lstStyle/>
          <a:p>
            <a:r>
              <a:rPr lang="en-GB" dirty="0"/>
              <a:t>Calibration magnet at DL                      Hall probe holder with LN2 cup</a:t>
            </a:r>
          </a:p>
        </p:txBody>
      </p:sp>
      <p:cxnSp>
        <p:nvCxnSpPr>
          <p:cNvPr id="8" name="Straight Arrow Connector 7"/>
          <p:cNvCxnSpPr/>
          <p:nvPr/>
        </p:nvCxnSpPr>
        <p:spPr>
          <a:xfrm>
            <a:off x="786213" y="2529555"/>
            <a:ext cx="1615155" cy="77766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2370" y="2179178"/>
            <a:ext cx="854580" cy="1169551"/>
          </a:xfrm>
          <a:prstGeom prst="rect">
            <a:avLst/>
          </a:prstGeom>
          <a:noFill/>
        </p:spPr>
        <p:txBody>
          <a:bodyPr wrap="square" rtlCol="0">
            <a:spAutoFit/>
          </a:bodyPr>
          <a:lstStyle/>
          <a:p>
            <a:r>
              <a:rPr lang="en-GB" sz="1400" dirty="0"/>
              <a:t>Wide flat poles</a:t>
            </a:r>
          </a:p>
          <a:p>
            <a:r>
              <a:rPr lang="en-GB" sz="1400" dirty="0"/>
              <a:t>give uniform field</a:t>
            </a:r>
          </a:p>
        </p:txBody>
      </p:sp>
      <p:cxnSp>
        <p:nvCxnSpPr>
          <p:cNvPr id="11" name="Straight Arrow Connector 10"/>
          <p:cNvCxnSpPr/>
          <p:nvPr/>
        </p:nvCxnSpPr>
        <p:spPr>
          <a:xfrm>
            <a:off x="3059394" y="1461331"/>
            <a:ext cx="239283" cy="184589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2432" y="1148348"/>
            <a:ext cx="3708874" cy="307777"/>
          </a:xfrm>
          <a:prstGeom prst="rect">
            <a:avLst/>
          </a:prstGeom>
          <a:noFill/>
        </p:spPr>
        <p:txBody>
          <a:bodyPr wrap="square" rtlCol="0">
            <a:spAutoFit/>
          </a:bodyPr>
          <a:lstStyle/>
          <a:p>
            <a:r>
              <a:rPr lang="en-GB" sz="1400" dirty="0"/>
              <a:t>Large cooled coils stable over wide current range</a:t>
            </a:r>
          </a:p>
        </p:txBody>
      </p:sp>
      <p:cxnSp>
        <p:nvCxnSpPr>
          <p:cNvPr id="14" name="Straight Arrow Connector 13"/>
          <p:cNvCxnSpPr/>
          <p:nvPr/>
        </p:nvCxnSpPr>
        <p:spPr>
          <a:xfrm flipH="1">
            <a:off x="6554624" y="3456773"/>
            <a:ext cx="1264778" cy="1922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51037" y="3091248"/>
            <a:ext cx="1324598" cy="738664"/>
          </a:xfrm>
          <a:prstGeom prst="rect">
            <a:avLst/>
          </a:prstGeom>
          <a:noFill/>
        </p:spPr>
        <p:txBody>
          <a:bodyPr wrap="square" rtlCol="0">
            <a:spAutoFit/>
          </a:bodyPr>
          <a:lstStyle/>
          <a:p>
            <a:r>
              <a:rPr lang="en-GB" sz="1400" dirty="0"/>
              <a:t>Cup for LN2 (</a:t>
            </a:r>
            <a:r>
              <a:rPr lang="en-GB" sz="1400" dirty="0" err="1"/>
              <a:t>cryo</a:t>
            </a:r>
            <a:r>
              <a:rPr lang="en-GB" sz="1400" dirty="0"/>
              <a:t> calibration)</a:t>
            </a:r>
          </a:p>
        </p:txBody>
      </p:sp>
      <p:cxnSp>
        <p:nvCxnSpPr>
          <p:cNvPr id="19" name="Straight Connector 18"/>
          <p:cNvCxnSpPr/>
          <p:nvPr/>
        </p:nvCxnSpPr>
        <p:spPr>
          <a:xfrm flipH="1">
            <a:off x="6469166" y="1461331"/>
            <a:ext cx="205099" cy="17775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33471" y="1148349"/>
            <a:ext cx="3544854" cy="307777"/>
          </a:xfrm>
          <a:prstGeom prst="rect">
            <a:avLst/>
          </a:prstGeom>
          <a:noFill/>
        </p:spPr>
        <p:txBody>
          <a:bodyPr wrap="square" rtlCol="0">
            <a:spAutoFit/>
          </a:bodyPr>
          <a:lstStyle/>
          <a:p>
            <a:r>
              <a:rPr lang="en-GB" sz="1400" dirty="0"/>
              <a:t>Lock holes keep probe perpendicular to field</a:t>
            </a:r>
          </a:p>
        </p:txBody>
      </p:sp>
      <p:cxnSp>
        <p:nvCxnSpPr>
          <p:cNvPr id="24" name="Straight Arrow Connector 23"/>
          <p:cNvCxnSpPr/>
          <p:nvPr/>
        </p:nvCxnSpPr>
        <p:spPr>
          <a:xfrm>
            <a:off x="4681306" y="4572000"/>
            <a:ext cx="1155472" cy="10255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20796" y="3552913"/>
            <a:ext cx="961401" cy="1384995"/>
          </a:xfrm>
          <a:prstGeom prst="rect">
            <a:avLst/>
          </a:prstGeom>
          <a:noFill/>
        </p:spPr>
        <p:txBody>
          <a:bodyPr wrap="square" rtlCol="0">
            <a:spAutoFit/>
          </a:bodyPr>
          <a:lstStyle/>
          <a:p>
            <a:r>
              <a:rPr lang="en-GB" sz="1400" dirty="0"/>
              <a:t>Groove keeps NMR probe close to Hall probe</a:t>
            </a:r>
          </a:p>
        </p:txBody>
      </p:sp>
    </p:spTree>
    <p:extLst>
      <p:ext uri="{BB962C8B-B14F-4D97-AF65-F5344CB8AC3E}">
        <p14:creationId xmlns:p14="http://schemas.microsoft.com/office/powerpoint/2010/main" val="82706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calibration</a:t>
            </a:r>
          </a:p>
        </p:txBody>
      </p:sp>
      <p:sp>
        <p:nvSpPr>
          <p:cNvPr id="3" name="Content Placeholder 2"/>
          <p:cNvSpPr>
            <a:spLocks noGrp="1"/>
          </p:cNvSpPr>
          <p:nvPr>
            <p:ph idx="1"/>
          </p:nvPr>
        </p:nvSpPr>
        <p:spPr/>
        <p:txBody>
          <a:bodyPr/>
          <a:lstStyle/>
          <a:p>
            <a:pPr marL="0" indent="0">
              <a:buNone/>
            </a:pPr>
            <a:r>
              <a:rPr lang="en-GB" dirty="0"/>
              <a:t>Real calibration of a Hall probe at Daresbury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37" y="1978351"/>
            <a:ext cx="55435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30781" y="2012256"/>
            <a:ext cx="2828658" cy="3477875"/>
          </a:xfrm>
          <a:prstGeom prst="rect">
            <a:avLst/>
          </a:prstGeom>
          <a:noFill/>
        </p:spPr>
        <p:txBody>
          <a:bodyPr wrap="square" rtlCol="0">
            <a:spAutoFit/>
          </a:bodyPr>
          <a:lstStyle/>
          <a:p>
            <a:r>
              <a:rPr lang="en-GB" sz="2000" dirty="0"/>
              <a:t>Theory suggests linear fit with gradient defined by combination of G and R</a:t>
            </a:r>
            <a:r>
              <a:rPr lang="en-GB" sz="2000" baseline="-25000" dirty="0"/>
              <a:t>H</a:t>
            </a:r>
          </a:p>
          <a:p>
            <a:endParaRPr lang="en-GB" sz="2000" dirty="0"/>
          </a:p>
          <a:p>
            <a:endParaRPr lang="en-GB" sz="2000" dirty="0"/>
          </a:p>
          <a:p>
            <a:endParaRPr lang="en-GB" sz="2000" dirty="0"/>
          </a:p>
          <a:p>
            <a:r>
              <a:rPr lang="en-GB" sz="2000" dirty="0"/>
              <a:t>Cubic fit used to account for other nonlinearities e.g. non-constant G due to thermal expansion/ contraction</a:t>
            </a:r>
          </a:p>
        </p:txBody>
      </p:sp>
    </p:spTree>
    <p:extLst>
      <p:ext uri="{BB962C8B-B14F-4D97-AF65-F5344CB8AC3E}">
        <p14:creationId xmlns:p14="http://schemas.microsoft.com/office/powerpoint/2010/main" val="374854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The planar Hall effect</a:t>
            </a:r>
          </a:p>
        </p:txBody>
      </p:sp>
      <p:sp>
        <p:nvSpPr>
          <p:cNvPr id="3" name="Content Placeholder 2"/>
          <p:cNvSpPr>
            <a:spLocks noGrp="1"/>
          </p:cNvSpPr>
          <p:nvPr>
            <p:ph idx="1"/>
          </p:nvPr>
        </p:nvSpPr>
        <p:spPr/>
        <p:txBody>
          <a:bodyPr/>
          <a:lstStyle/>
          <a:p>
            <a:pPr marL="0" indent="0">
              <a:buNone/>
            </a:pPr>
            <a:r>
              <a:rPr lang="en-GB" dirty="0"/>
              <a:t>If the Hall probe is rotated by an angle </a:t>
            </a:r>
            <a:r>
              <a:rPr lang="el-GR" dirty="0"/>
              <a:t>θ</a:t>
            </a:r>
            <a:r>
              <a:rPr lang="en-GB" dirty="0"/>
              <a:t> about the axis of current flow there is only a simple cos(</a:t>
            </a:r>
            <a:r>
              <a:rPr lang="el-GR" dirty="0"/>
              <a:t>θ</a:t>
            </a:r>
            <a:r>
              <a:rPr lang="en-GB" dirty="0"/>
              <a:t>) reduction in measured field.</a:t>
            </a:r>
          </a:p>
          <a:p>
            <a:pPr marL="0" indent="0">
              <a:buNone/>
            </a:pPr>
            <a:r>
              <a:rPr lang="en-GB" dirty="0"/>
              <a:t>If the Hall probe is rotated by an angle </a:t>
            </a:r>
            <a:r>
              <a:rPr lang="el-GR" dirty="0"/>
              <a:t>Φ</a:t>
            </a:r>
            <a:r>
              <a:rPr lang="en-GB" dirty="0"/>
              <a:t> about the axis of the voltage contacts then the field has a component in the plane of the current flow.</a:t>
            </a:r>
          </a:p>
          <a:p>
            <a:pPr marL="0" indent="0">
              <a:buNone/>
            </a:pPr>
            <a:r>
              <a:rPr lang="en-GB" dirty="0"/>
              <a:t>The probe may be further rotated by an angle </a:t>
            </a:r>
            <a:r>
              <a:rPr lang="el-GR" dirty="0"/>
              <a:t>ψ</a:t>
            </a:r>
            <a:r>
              <a:rPr lang="en-GB" dirty="0"/>
              <a:t> so that the component in the plane of the probe is not parallel to the current flow.</a:t>
            </a:r>
          </a:p>
        </p:txBody>
      </p:sp>
      <p:sp>
        <p:nvSpPr>
          <p:cNvPr id="5" name="Rectangle 4"/>
          <p:cNvSpPr/>
          <p:nvPr/>
        </p:nvSpPr>
        <p:spPr>
          <a:xfrm>
            <a:off x="2144994" y="4067798"/>
            <a:ext cx="4213077" cy="1516683"/>
          </a:xfrm>
          <a:prstGeom prst="rect">
            <a:avLst/>
          </a:prstGeom>
          <a:solidFill>
            <a:schemeClr val="bg1">
              <a:lumMod val="75000"/>
            </a:schemeClr>
          </a:solidFill>
          <a:ln w="0">
            <a:solidFill>
              <a:schemeClr val="bg1">
                <a:lumMod val="65000"/>
              </a:schemeClr>
            </a:solidFill>
            <a:round/>
          </a:ln>
          <a:scene3d>
            <a:camera prst="isometricTopUp"/>
            <a:lightRig rig="threePt" dir="t"/>
          </a:scene3d>
          <a:sp3d prstMaterial="matte">
            <a:bevelT w="0" h="38100" prst="coolSlant"/>
            <a:bevelB w="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4255804" y="3743057"/>
            <a:ext cx="0" cy="10596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75907" y="5712760"/>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724256" y="3606326"/>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Up Arrow 13"/>
          <p:cNvSpPr/>
          <p:nvPr/>
        </p:nvSpPr>
        <p:spPr>
          <a:xfrm rot="14355496" flipH="1">
            <a:off x="4173610" y="3141971"/>
            <a:ext cx="164388" cy="3368334"/>
          </a:xfrm>
          <a:prstGeom prst="upArrow">
            <a:avLst>
              <a:gd name="adj1" fmla="val 42450"/>
              <a:gd name="adj2" fmla="val 50000"/>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urved Down Arrow 15"/>
          <p:cNvSpPr/>
          <p:nvPr/>
        </p:nvSpPr>
        <p:spPr>
          <a:xfrm>
            <a:off x="2036617" y="5629759"/>
            <a:ext cx="729663" cy="406121"/>
          </a:xfrm>
          <a:prstGeom prst="curvedDownArrow">
            <a:avLst>
              <a:gd name="adj1" fmla="val 25000"/>
              <a:gd name="adj2" fmla="val 50000"/>
              <a:gd name="adj3" fmla="val 691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p:cNvSpPr txBox="1"/>
          <p:nvPr/>
        </p:nvSpPr>
        <p:spPr>
          <a:xfrm>
            <a:off x="1880075" y="5463487"/>
            <a:ext cx="308098" cy="369332"/>
          </a:xfrm>
          <a:prstGeom prst="rect">
            <a:avLst/>
          </a:prstGeom>
          <a:noFill/>
        </p:spPr>
        <p:txBody>
          <a:bodyPr wrap="none" rtlCol="0">
            <a:spAutoFit/>
          </a:bodyPr>
          <a:lstStyle/>
          <a:p>
            <a:r>
              <a:rPr lang="el-GR" dirty="0"/>
              <a:t>θ</a:t>
            </a:r>
            <a:endParaRPr lang="en-GB" dirty="0"/>
          </a:p>
        </p:txBody>
      </p:sp>
      <p:cxnSp>
        <p:nvCxnSpPr>
          <p:cNvPr id="20" name="Straight Connector 19"/>
          <p:cNvCxnSpPr/>
          <p:nvPr/>
        </p:nvCxnSpPr>
        <p:spPr>
          <a:xfrm>
            <a:off x="3183304" y="4050706"/>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Curved Down Arrow 20"/>
          <p:cNvSpPr/>
          <p:nvPr/>
        </p:nvSpPr>
        <p:spPr>
          <a:xfrm>
            <a:off x="4655321" y="5187297"/>
            <a:ext cx="615296" cy="525153"/>
          </a:xfrm>
          <a:prstGeom prst="curvedDownArrow">
            <a:avLst>
              <a:gd name="adj1" fmla="val 5199"/>
              <a:gd name="adj2" fmla="val 47201"/>
              <a:gd name="adj3" fmla="val 51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urved Left Arrow 21"/>
          <p:cNvSpPr/>
          <p:nvPr/>
        </p:nvSpPr>
        <p:spPr>
          <a:xfrm>
            <a:off x="4041448" y="3787212"/>
            <a:ext cx="428712" cy="4785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8" name="Straight Connector 17"/>
          <p:cNvCxnSpPr/>
          <p:nvPr/>
        </p:nvCxnSpPr>
        <p:spPr>
          <a:xfrm>
            <a:off x="4680244" y="5282291"/>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02943" y="5087403"/>
            <a:ext cx="335348" cy="369332"/>
          </a:xfrm>
          <a:prstGeom prst="rect">
            <a:avLst/>
          </a:prstGeom>
          <a:noFill/>
        </p:spPr>
        <p:txBody>
          <a:bodyPr wrap="none" rtlCol="0">
            <a:spAutoFit/>
          </a:bodyPr>
          <a:lstStyle/>
          <a:p>
            <a:r>
              <a:rPr lang="el-GR" dirty="0"/>
              <a:t>φ</a:t>
            </a:r>
            <a:endParaRPr lang="en-GB" dirty="0"/>
          </a:p>
        </p:txBody>
      </p:sp>
      <p:sp>
        <p:nvSpPr>
          <p:cNvPr id="24" name="TextBox 23"/>
          <p:cNvSpPr txBox="1"/>
          <p:nvPr/>
        </p:nvSpPr>
        <p:spPr>
          <a:xfrm>
            <a:off x="4332072" y="3598766"/>
            <a:ext cx="348172" cy="369332"/>
          </a:xfrm>
          <a:prstGeom prst="rect">
            <a:avLst/>
          </a:prstGeom>
          <a:noFill/>
        </p:spPr>
        <p:txBody>
          <a:bodyPr wrap="none" rtlCol="0">
            <a:spAutoFit/>
          </a:bodyPr>
          <a:lstStyle/>
          <a:p>
            <a:r>
              <a:rPr lang="el-GR" dirty="0"/>
              <a:t>ψ</a:t>
            </a:r>
            <a:endParaRPr lang="en-GB" dirty="0"/>
          </a:p>
        </p:txBody>
      </p:sp>
      <p:sp>
        <p:nvSpPr>
          <p:cNvPr id="25" name="TextBox 24"/>
          <p:cNvSpPr txBox="1"/>
          <p:nvPr/>
        </p:nvSpPr>
        <p:spPr>
          <a:xfrm>
            <a:off x="5142449" y="5629759"/>
            <a:ext cx="431528" cy="369332"/>
          </a:xfrm>
          <a:prstGeom prst="rect">
            <a:avLst/>
          </a:prstGeom>
          <a:noFill/>
        </p:spPr>
        <p:txBody>
          <a:bodyPr wrap="none" rtlCol="0">
            <a:spAutoFit/>
          </a:bodyPr>
          <a:lstStyle/>
          <a:p>
            <a:r>
              <a:rPr lang="en-GB" dirty="0"/>
              <a:t>V+</a:t>
            </a:r>
          </a:p>
        </p:txBody>
      </p:sp>
      <p:sp>
        <p:nvSpPr>
          <p:cNvPr id="26" name="TextBox 25"/>
          <p:cNvSpPr txBox="1"/>
          <p:nvPr/>
        </p:nvSpPr>
        <p:spPr>
          <a:xfrm>
            <a:off x="2850751" y="3743057"/>
            <a:ext cx="386644" cy="369332"/>
          </a:xfrm>
          <a:prstGeom prst="rect">
            <a:avLst/>
          </a:prstGeom>
          <a:noFill/>
        </p:spPr>
        <p:txBody>
          <a:bodyPr wrap="none" rtlCol="0">
            <a:spAutoFit/>
          </a:bodyPr>
          <a:lstStyle/>
          <a:p>
            <a:r>
              <a:rPr lang="en-GB" dirty="0"/>
              <a:t>V-</a:t>
            </a:r>
          </a:p>
        </p:txBody>
      </p:sp>
      <p:cxnSp>
        <p:nvCxnSpPr>
          <p:cNvPr id="28" name="Straight Arrow Connector 27"/>
          <p:cNvCxnSpPr/>
          <p:nvPr/>
        </p:nvCxnSpPr>
        <p:spPr>
          <a:xfrm flipV="1">
            <a:off x="4255804" y="3606326"/>
            <a:ext cx="0" cy="12367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24257" y="4712250"/>
            <a:ext cx="2906996" cy="1200329"/>
          </a:xfrm>
          <a:prstGeom prst="rect">
            <a:avLst/>
          </a:prstGeom>
          <a:noFill/>
        </p:spPr>
        <p:txBody>
          <a:bodyPr wrap="square" rtlCol="0">
            <a:spAutoFit/>
          </a:bodyPr>
          <a:lstStyle/>
          <a:p>
            <a:r>
              <a:rPr lang="en-GB" dirty="0"/>
              <a:t>Blue arrow is ideal field</a:t>
            </a:r>
          </a:p>
          <a:p>
            <a:endParaRPr lang="en-GB" dirty="0"/>
          </a:p>
          <a:p>
            <a:r>
              <a:rPr lang="el-GR" dirty="0"/>
              <a:t>Ψ</a:t>
            </a:r>
            <a:r>
              <a:rPr lang="en-GB" dirty="0"/>
              <a:t> rotation only matters if </a:t>
            </a:r>
            <a:r>
              <a:rPr lang="el-GR" dirty="0"/>
              <a:t>φ</a:t>
            </a:r>
            <a:r>
              <a:rPr lang="en-GB" dirty="0"/>
              <a:t> is not orthogonal to field</a:t>
            </a:r>
          </a:p>
        </p:txBody>
      </p:sp>
    </p:spTree>
    <p:extLst>
      <p:ext uri="{BB962C8B-B14F-4D97-AF65-F5344CB8AC3E}">
        <p14:creationId xmlns:p14="http://schemas.microsoft.com/office/powerpoint/2010/main" val="112741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a:xfrm rot="18666109">
            <a:off x="5065141" y="3870558"/>
            <a:ext cx="297677" cy="15325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4400" dirty="0"/>
              <a:t>The planar Hall effect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The planar hall voltage is given by</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𝑉</m:t>
                          </m:r>
                        </m:e>
                        <m:sub>
                          <m:r>
                            <a:rPr lang="en-GB" b="0" i="1" smtClean="0">
                              <a:latin typeface="Cambria Math"/>
                            </a:rPr>
                            <m:t>𝐻𝑃</m:t>
                          </m:r>
                        </m:sub>
                      </m:sSub>
                      <m:r>
                        <a:rPr lang="en-GB" b="0" i="1" smtClean="0">
                          <a:latin typeface="Cambria Math"/>
                        </a:rPr>
                        <m:t>= </m:t>
                      </m:r>
                      <m:sSub>
                        <m:sSubPr>
                          <m:ctrlPr>
                            <a:rPr lang="en-GB" b="0" i="1" smtClean="0">
                              <a:latin typeface="Cambria Math" panose="02040503050406030204" pitchFamily="18" charset="0"/>
                            </a:rPr>
                          </m:ctrlPr>
                        </m:sSubPr>
                        <m:e>
                          <m:r>
                            <a:rPr lang="en-GB" b="0" i="1" smtClean="0">
                              <a:latin typeface="Cambria Math"/>
                            </a:rPr>
                            <m:t>𝐺</m:t>
                          </m:r>
                        </m:e>
                        <m:sub>
                          <m:r>
                            <a:rPr lang="en-GB" b="0" i="1" smtClean="0">
                              <a:latin typeface="Cambria Math"/>
                            </a:rPr>
                            <m:t>𝑝</m:t>
                          </m:r>
                        </m:sub>
                      </m:sSub>
                      <m:r>
                        <a:rPr lang="en-GB" b="0" i="1" smtClean="0">
                          <a:latin typeface="Cambria Math"/>
                        </a:rPr>
                        <m:t> </m:t>
                      </m:r>
                      <m:r>
                        <a:rPr lang="en-GB" b="0" i="1" smtClean="0">
                          <a:latin typeface="Cambria Math"/>
                        </a:rPr>
                        <m:t>𝐼</m:t>
                      </m:r>
                      <m:r>
                        <a:rPr lang="en-GB" b="0" i="1" smtClean="0">
                          <a:latin typeface="Cambria Math"/>
                        </a:rPr>
                        <m:t> </m:t>
                      </m:r>
                      <m:sSubSup>
                        <m:sSubSupPr>
                          <m:ctrlPr>
                            <a:rPr lang="en-GB" b="0" i="1" smtClean="0">
                              <a:latin typeface="Cambria Math" panose="02040503050406030204" pitchFamily="18" charset="0"/>
                            </a:rPr>
                          </m:ctrlPr>
                        </m:sSubSupPr>
                        <m:e>
                          <m:r>
                            <a:rPr lang="en-GB" b="0" i="1" smtClean="0">
                              <a:latin typeface="Cambria Math"/>
                            </a:rPr>
                            <m:t>𝐵</m:t>
                          </m:r>
                          <m:r>
                            <a:rPr lang="en-GB" b="0" i="1" baseline="-25000" smtClean="0">
                              <a:latin typeface="Cambria Math"/>
                            </a:rPr>
                            <m:t>𝑋𝑌</m:t>
                          </m:r>
                        </m:e>
                        <m:sub/>
                        <m:sup>
                          <m:r>
                            <a:rPr lang="en-GB" b="0" i="1" smtClean="0">
                              <a:latin typeface="Cambria Math"/>
                            </a:rPr>
                            <m:t>2</m:t>
                          </m:r>
                        </m:sup>
                      </m:sSubSup>
                      <m:r>
                        <a:rPr lang="en-GB" b="0" i="1" smtClean="0">
                          <a:latin typeface="Cambria Math"/>
                        </a:rPr>
                        <m:t> </m:t>
                      </m:r>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2</m:t>
                          </m:r>
                          <m:r>
                            <a:rPr lang="en-GB" b="0" i="1" smtClean="0">
                              <a:latin typeface="Cambria Math"/>
                              <a:ea typeface="Cambria Math"/>
                            </a:rPr>
                            <m:t>𝜓</m:t>
                          </m:r>
                        </m:e>
                      </m:func>
                    </m:oMath>
                  </m:oMathPara>
                </a14:m>
                <a:endParaRPr lang="en-GB" dirty="0"/>
              </a:p>
              <a:p>
                <a:pPr marL="0" indent="0">
                  <a:buNone/>
                </a:pPr>
                <a:endParaRPr lang="en-GB" dirty="0"/>
              </a:p>
              <a:p>
                <a:pPr marL="0" indent="0">
                  <a:buNone/>
                </a:pPr>
                <a:r>
                  <a:rPr lang="en-GB" dirty="0"/>
                  <a:t>Where G</a:t>
                </a:r>
                <a:r>
                  <a:rPr lang="en-GB" baseline="-25000" dirty="0"/>
                  <a:t>P</a:t>
                </a:r>
                <a:r>
                  <a:rPr lang="en-GB" dirty="0"/>
                  <a:t> is a constant geometric factor unique to the probe </a:t>
                </a:r>
                <a:r>
                  <a:rPr lang="en-GB" b="1" i="1" dirty="0"/>
                  <a:t>and is generally unknown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r="-296"/>
                </a:stretch>
              </a:blipFill>
            </p:spPr>
            <p:txBody>
              <a:bodyPr/>
              <a:lstStyle/>
              <a:p>
                <a:r>
                  <a:rPr lang="en-GB">
                    <a:noFill/>
                  </a:rPr>
                  <a:t> </a:t>
                </a:r>
              </a:p>
            </p:txBody>
          </p:sp>
        </mc:Fallback>
      </mc:AlternateContent>
      <p:sp>
        <p:nvSpPr>
          <p:cNvPr id="5" name="Rectangle 4"/>
          <p:cNvSpPr/>
          <p:nvPr/>
        </p:nvSpPr>
        <p:spPr>
          <a:xfrm>
            <a:off x="2144994" y="4067798"/>
            <a:ext cx="4213077" cy="1516683"/>
          </a:xfrm>
          <a:prstGeom prst="rect">
            <a:avLst/>
          </a:prstGeom>
          <a:solidFill>
            <a:schemeClr val="bg1">
              <a:lumMod val="75000"/>
            </a:schemeClr>
          </a:solidFill>
          <a:ln w="0">
            <a:solidFill>
              <a:schemeClr val="bg1">
                <a:lumMod val="65000"/>
              </a:schemeClr>
            </a:solidFill>
            <a:round/>
          </a:ln>
          <a:scene3d>
            <a:camera prst="isometricTopUp"/>
            <a:lightRig rig="threePt" dir="t"/>
          </a:scene3d>
          <a:sp3d prstMaterial="matte">
            <a:bevelT w="0" h="38100" prst="coolSlant"/>
            <a:bevelB w="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p:nvPr/>
        </p:nvCxnSpPr>
        <p:spPr>
          <a:xfrm flipV="1">
            <a:off x="3939963" y="3524856"/>
            <a:ext cx="8544" cy="11750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75907" y="5712760"/>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724256" y="3606326"/>
            <a:ext cx="590373" cy="3617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Up Arrow 13"/>
          <p:cNvSpPr/>
          <p:nvPr/>
        </p:nvSpPr>
        <p:spPr>
          <a:xfrm rot="14355496" flipH="1">
            <a:off x="4173610" y="3141971"/>
            <a:ext cx="164388" cy="3368334"/>
          </a:xfrm>
          <a:prstGeom prst="upArrow">
            <a:avLst>
              <a:gd name="adj1" fmla="val 42450"/>
              <a:gd name="adj2" fmla="val 50000"/>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p:cNvCxnSpPr/>
          <p:nvPr/>
        </p:nvCxnSpPr>
        <p:spPr>
          <a:xfrm>
            <a:off x="3183304" y="4050706"/>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80244" y="5282291"/>
            <a:ext cx="590373" cy="4301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42449" y="5629759"/>
            <a:ext cx="431528" cy="369332"/>
          </a:xfrm>
          <a:prstGeom prst="rect">
            <a:avLst/>
          </a:prstGeom>
          <a:noFill/>
        </p:spPr>
        <p:txBody>
          <a:bodyPr wrap="none" rtlCol="0">
            <a:spAutoFit/>
          </a:bodyPr>
          <a:lstStyle/>
          <a:p>
            <a:r>
              <a:rPr lang="en-GB" dirty="0"/>
              <a:t>V+</a:t>
            </a:r>
          </a:p>
        </p:txBody>
      </p:sp>
      <p:sp>
        <p:nvSpPr>
          <p:cNvPr id="26" name="TextBox 25"/>
          <p:cNvSpPr txBox="1"/>
          <p:nvPr/>
        </p:nvSpPr>
        <p:spPr>
          <a:xfrm>
            <a:off x="2850751" y="3743057"/>
            <a:ext cx="386644" cy="369332"/>
          </a:xfrm>
          <a:prstGeom prst="rect">
            <a:avLst/>
          </a:prstGeom>
          <a:noFill/>
        </p:spPr>
        <p:txBody>
          <a:bodyPr wrap="none" rtlCol="0">
            <a:spAutoFit/>
          </a:bodyPr>
          <a:lstStyle/>
          <a:p>
            <a:r>
              <a:rPr lang="en-GB" dirty="0"/>
              <a:t>V-</a:t>
            </a:r>
          </a:p>
        </p:txBody>
      </p:sp>
      <p:sp>
        <p:nvSpPr>
          <p:cNvPr id="31" name="TextBox 30"/>
          <p:cNvSpPr txBox="1"/>
          <p:nvPr/>
        </p:nvSpPr>
        <p:spPr>
          <a:xfrm>
            <a:off x="5724257" y="4712250"/>
            <a:ext cx="2906996" cy="1200329"/>
          </a:xfrm>
          <a:prstGeom prst="rect">
            <a:avLst/>
          </a:prstGeom>
          <a:noFill/>
        </p:spPr>
        <p:txBody>
          <a:bodyPr wrap="square" rtlCol="0">
            <a:spAutoFit/>
          </a:bodyPr>
          <a:lstStyle/>
          <a:p>
            <a:r>
              <a:rPr lang="en-GB" dirty="0"/>
              <a:t>Blue arrow is ideal field</a:t>
            </a:r>
          </a:p>
          <a:p>
            <a:endParaRPr lang="en-GB" dirty="0"/>
          </a:p>
          <a:p>
            <a:r>
              <a:rPr lang="el-GR" dirty="0"/>
              <a:t>Ψ</a:t>
            </a:r>
            <a:r>
              <a:rPr lang="en-GB" dirty="0"/>
              <a:t> rotation only matters if </a:t>
            </a:r>
            <a:r>
              <a:rPr lang="el-GR" dirty="0"/>
              <a:t>φ</a:t>
            </a:r>
            <a:r>
              <a:rPr lang="en-GB" dirty="0"/>
              <a:t> is not orthogonal to field</a:t>
            </a:r>
          </a:p>
        </p:txBody>
      </p:sp>
      <p:sp>
        <p:nvSpPr>
          <p:cNvPr id="7" name="Up Arrow 6"/>
          <p:cNvSpPr/>
          <p:nvPr/>
        </p:nvSpPr>
        <p:spPr>
          <a:xfrm rot="18792123">
            <a:off x="4293490" y="3272510"/>
            <a:ext cx="290453" cy="13636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stCxn id="7" idx="2"/>
          </p:cNvCxnSpPr>
          <p:nvPr/>
        </p:nvCxnSpPr>
        <p:spPr>
          <a:xfrm flipH="1">
            <a:off x="3948507" y="4421132"/>
            <a:ext cx="987239" cy="2787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Block Arc 18"/>
          <p:cNvSpPr/>
          <p:nvPr/>
        </p:nvSpPr>
        <p:spPr>
          <a:xfrm rot="10800000">
            <a:off x="3851936" y="3700326"/>
            <a:ext cx="399596" cy="277878"/>
          </a:xfrm>
          <a:prstGeom prst="blockArc">
            <a:avLst>
              <a:gd name="adj1" fmla="val 11761214"/>
              <a:gd name="adj2" fmla="val 18105959"/>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Box 28"/>
          <p:cNvSpPr txBox="1"/>
          <p:nvPr/>
        </p:nvSpPr>
        <p:spPr>
          <a:xfrm>
            <a:off x="3884059" y="3650042"/>
            <a:ext cx="335348" cy="369332"/>
          </a:xfrm>
          <a:prstGeom prst="rect">
            <a:avLst/>
          </a:prstGeom>
          <a:noFill/>
        </p:spPr>
        <p:txBody>
          <a:bodyPr wrap="none" rtlCol="0">
            <a:spAutoFit/>
          </a:bodyPr>
          <a:lstStyle/>
          <a:p>
            <a:r>
              <a:rPr lang="el-GR" dirty="0"/>
              <a:t>φ</a:t>
            </a:r>
            <a:endParaRPr lang="en-GB" dirty="0"/>
          </a:p>
        </p:txBody>
      </p:sp>
      <p:sp>
        <p:nvSpPr>
          <p:cNvPr id="30" name="TextBox 29"/>
          <p:cNvSpPr txBox="1"/>
          <p:nvPr/>
        </p:nvSpPr>
        <p:spPr>
          <a:xfrm>
            <a:off x="4025677" y="4236466"/>
            <a:ext cx="460254" cy="369332"/>
          </a:xfrm>
          <a:prstGeom prst="rect">
            <a:avLst/>
          </a:prstGeom>
          <a:noFill/>
        </p:spPr>
        <p:txBody>
          <a:bodyPr wrap="none" rtlCol="0">
            <a:spAutoFit/>
          </a:bodyPr>
          <a:lstStyle/>
          <a:p>
            <a:r>
              <a:rPr lang="en-GB" dirty="0"/>
              <a:t>B</a:t>
            </a:r>
            <a:r>
              <a:rPr lang="en-GB" baseline="-25000" dirty="0"/>
              <a:t>XY</a:t>
            </a:r>
          </a:p>
        </p:txBody>
      </p:sp>
      <p:sp>
        <p:nvSpPr>
          <p:cNvPr id="32" name="Block Arc 31"/>
          <p:cNvSpPr/>
          <p:nvPr/>
        </p:nvSpPr>
        <p:spPr>
          <a:xfrm rot="13787057">
            <a:off x="4176133" y="4540443"/>
            <a:ext cx="460837" cy="319708"/>
          </a:xfrm>
          <a:prstGeom prst="blockArc">
            <a:avLst>
              <a:gd name="adj1" fmla="val 16748144"/>
              <a:gd name="adj2" fmla="val 19555439"/>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p:cNvSpPr txBox="1"/>
          <p:nvPr/>
        </p:nvSpPr>
        <p:spPr>
          <a:xfrm>
            <a:off x="4190525" y="4527584"/>
            <a:ext cx="348172" cy="369332"/>
          </a:xfrm>
          <a:prstGeom prst="rect">
            <a:avLst/>
          </a:prstGeom>
          <a:noFill/>
        </p:spPr>
        <p:txBody>
          <a:bodyPr wrap="none" rtlCol="0">
            <a:spAutoFit/>
          </a:bodyPr>
          <a:lstStyle/>
          <a:p>
            <a:r>
              <a:rPr lang="el-GR" dirty="0"/>
              <a:t>ψ</a:t>
            </a:r>
            <a:endParaRPr lang="en-GB" dirty="0"/>
          </a:p>
        </p:txBody>
      </p:sp>
      <mc:AlternateContent xmlns:mc="http://schemas.openxmlformats.org/markup-compatibility/2006" xmlns:a14="http://schemas.microsoft.com/office/drawing/2010/main">
        <mc:Choice Requires="a14">
          <p:sp>
            <p:nvSpPr>
              <p:cNvPr id="4" name="Rectangle 3"/>
              <p:cNvSpPr/>
              <p:nvPr/>
            </p:nvSpPr>
            <p:spPr>
              <a:xfrm>
                <a:off x="542379" y="4215265"/>
                <a:ext cx="1831720" cy="369332"/>
              </a:xfrm>
              <a:prstGeom prst="rect">
                <a:avLst/>
              </a:prstGeom>
            </p:spPr>
            <p:txBody>
              <a:bodyPr wrap="none">
                <a:spAutoFit/>
              </a:bodyPr>
              <a:lstStyle/>
              <a:p>
                <a14:m>
                  <m:oMath xmlns:m="http://schemas.openxmlformats.org/officeDocument/2006/math">
                    <m:r>
                      <a:rPr lang="en-GB" b="0" i="1" dirty="0" smtClean="0">
                        <a:latin typeface="Cambria Math"/>
                      </a:rPr>
                      <m:t>𝑉</m:t>
                    </m:r>
                    <m:r>
                      <a:rPr lang="en-GB" b="0" i="1" dirty="0" smtClean="0">
                        <a:latin typeface="Cambria Math"/>
                      </a:rPr>
                      <m:t>=</m:t>
                    </m:r>
                    <m:sSub>
                      <m:sSubPr>
                        <m:ctrlPr>
                          <a:rPr lang="en-GB" b="0" i="1" dirty="0" smtClean="0">
                            <a:latin typeface="Cambria Math" panose="02040503050406030204" pitchFamily="18" charset="0"/>
                          </a:rPr>
                        </m:ctrlPr>
                      </m:sSubPr>
                      <m:e>
                        <m:r>
                          <a:rPr lang="en-GB" b="0" i="1" dirty="0" smtClean="0">
                            <a:latin typeface="Cambria Math"/>
                          </a:rPr>
                          <m:t>𝑉</m:t>
                        </m:r>
                      </m:e>
                      <m:sub>
                        <m:r>
                          <a:rPr lang="en-GB" b="0" i="1" dirty="0" smtClean="0">
                            <a:latin typeface="Cambria Math"/>
                          </a:rPr>
                          <m:t>𝐻</m:t>
                        </m:r>
                      </m:sub>
                    </m:sSub>
                    <m:r>
                      <a:rPr lang="en-GB" b="0" i="1" dirty="0" smtClean="0">
                        <a:latin typeface="Cambria Math"/>
                      </a:rPr>
                      <m:t>+</m:t>
                    </m:r>
                    <m:sSub>
                      <m:sSubPr>
                        <m:ctrlPr>
                          <a:rPr lang="en-GB" b="0" i="1" dirty="0" smtClean="0">
                            <a:latin typeface="Cambria Math" panose="02040503050406030204" pitchFamily="18" charset="0"/>
                          </a:rPr>
                        </m:ctrlPr>
                      </m:sSubPr>
                      <m:e>
                        <m:r>
                          <a:rPr lang="en-GB" b="0" i="1" dirty="0" smtClean="0">
                            <a:latin typeface="Cambria Math"/>
                          </a:rPr>
                          <m:t>𝑉</m:t>
                        </m:r>
                      </m:e>
                      <m:sub>
                        <m:r>
                          <a:rPr lang="en-GB" b="0" i="1" dirty="0" smtClean="0">
                            <a:latin typeface="Cambria Math"/>
                          </a:rPr>
                          <m:t>𝐻𝑃</m:t>
                        </m:r>
                      </m:sub>
                    </m:sSub>
                  </m:oMath>
                </a14:m>
                <a:r>
                  <a:rPr lang="en-GB" dirty="0"/>
                  <a:t>!!!!</a:t>
                </a:r>
              </a:p>
            </p:txBody>
          </p:sp>
        </mc:Choice>
        <mc:Fallback xmlns="">
          <p:sp>
            <p:nvSpPr>
              <p:cNvPr id="4" name="Rectangle 3"/>
              <p:cNvSpPr>
                <a:spLocks noRot="1" noChangeAspect="1" noMove="1" noResize="1" noEditPoints="1" noAdjustHandles="1" noChangeArrowheads="1" noChangeShapeType="1" noTextEdit="1"/>
              </p:cNvSpPr>
              <p:nvPr/>
            </p:nvSpPr>
            <p:spPr>
              <a:xfrm>
                <a:off x="542379" y="4215265"/>
                <a:ext cx="1831720" cy="369332"/>
              </a:xfrm>
              <a:prstGeom prst="rect">
                <a:avLst/>
              </a:prstGeom>
              <a:blipFill rotWithShape="1">
                <a:blip r:embed="rId3"/>
                <a:stretch>
                  <a:fillRect t="-8197" r="-1667" b="-24590"/>
                </a:stretch>
              </a:blipFill>
            </p:spPr>
            <p:txBody>
              <a:bodyPr/>
              <a:lstStyle/>
              <a:p>
                <a:r>
                  <a:rPr lang="en-GB">
                    <a:noFill/>
                  </a:rPr>
                  <a:t> </a:t>
                </a:r>
              </a:p>
            </p:txBody>
          </p:sp>
        </mc:Fallback>
      </mc:AlternateContent>
    </p:spTree>
    <p:extLst>
      <p:ext uri="{BB962C8B-B14F-4D97-AF65-F5344CB8AC3E}">
        <p14:creationId xmlns:p14="http://schemas.microsoft.com/office/powerpoint/2010/main" val="4030906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Multi-axis probes</a:t>
            </a:r>
          </a:p>
        </p:txBody>
      </p:sp>
      <p:sp>
        <p:nvSpPr>
          <p:cNvPr id="3" name="Content Placeholder 2"/>
          <p:cNvSpPr>
            <a:spLocks noGrp="1"/>
          </p:cNvSpPr>
          <p:nvPr>
            <p:ph idx="1"/>
          </p:nvPr>
        </p:nvSpPr>
        <p:spPr/>
        <p:txBody>
          <a:bodyPr/>
          <a:lstStyle/>
          <a:p>
            <a:pPr marL="0" indent="0">
              <a:buNone/>
            </a:pPr>
            <a:r>
              <a:rPr lang="en-GB" dirty="0"/>
              <a:t>The total voltage across the contacts is a combination of the transverse and planar Hall voltage and the cannot be easily split!</a:t>
            </a:r>
          </a:p>
          <a:p>
            <a:endParaRPr lang="en-GB" dirty="0"/>
          </a:p>
          <a:p>
            <a:pPr marL="0" indent="0">
              <a:buNone/>
            </a:pPr>
            <a:r>
              <a:rPr lang="en-GB" dirty="0"/>
              <a:t>This is a problem in 3 axis probes. A large signal is seen from the probe that is supposed to be transverse but the other axes will measure &gt; 0V, is this purely planar Hall effect or is there really an unwanted transverse field component?</a:t>
            </a:r>
          </a:p>
          <a:p>
            <a:endParaRPr lang="en-GB" dirty="0"/>
          </a:p>
          <a:p>
            <a:pPr marL="0" indent="0">
              <a:buNone/>
            </a:pPr>
            <a:r>
              <a:rPr lang="en-GB" dirty="0"/>
              <a:t>The simplest way of estimating what measurements are “real” is to repeat the reading at 90 degree rotations about </a:t>
            </a:r>
            <a:r>
              <a:rPr lang="el-GR" dirty="0"/>
              <a:t>θ</a:t>
            </a:r>
            <a:r>
              <a:rPr lang="en-GB" dirty="0"/>
              <a:t>.</a:t>
            </a:r>
          </a:p>
          <a:p>
            <a:endParaRPr lang="en-GB" dirty="0"/>
          </a:p>
          <a:p>
            <a:pPr marL="0" indent="0">
              <a:buNone/>
            </a:pPr>
            <a:r>
              <a:rPr lang="en-GB" i="1" dirty="0"/>
              <a:t>Commercial “compensated probes” are available that have multiple active areas in different orientations which distinguish transverse and planar.</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9599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purpose</a:t>
            </a:r>
          </a:p>
        </p:txBody>
      </p:sp>
      <p:sp>
        <p:nvSpPr>
          <p:cNvPr id="3" name="Content Placeholder 2"/>
          <p:cNvSpPr>
            <a:spLocks noGrp="1"/>
          </p:cNvSpPr>
          <p:nvPr>
            <p:ph idx="1"/>
          </p:nvPr>
        </p:nvSpPr>
        <p:spPr>
          <a:xfrm>
            <a:off x="341832" y="1324598"/>
            <a:ext cx="4187439" cy="4750290"/>
          </a:xfrm>
        </p:spPr>
        <p:txBody>
          <a:bodyPr>
            <a:normAutofit fontScale="77500" lnSpcReduction="20000"/>
          </a:bodyPr>
          <a:lstStyle/>
          <a:p>
            <a:pPr marL="0" indent="0">
              <a:buNone/>
            </a:pPr>
            <a:r>
              <a:rPr lang="en-GB" sz="2200" dirty="0"/>
              <a:t>Hall probe advantages include:</a:t>
            </a:r>
          </a:p>
          <a:p>
            <a:r>
              <a:rPr lang="en-GB" sz="1800" dirty="0"/>
              <a:t>Can operate over a huge variety of ranges defines by the voltmeter. </a:t>
            </a:r>
          </a:p>
          <a:p>
            <a:pPr lvl="1"/>
            <a:r>
              <a:rPr lang="en-GB" sz="1600" dirty="0"/>
              <a:t>Probes can range from &lt;1mT to &gt;10T</a:t>
            </a:r>
          </a:p>
          <a:p>
            <a:endParaRPr lang="en-GB" sz="1800" dirty="0"/>
          </a:p>
          <a:p>
            <a:r>
              <a:rPr lang="en-GB" sz="1800" dirty="0"/>
              <a:t>Tiny active area</a:t>
            </a:r>
          </a:p>
          <a:p>
            <a:pPr lvl="1"/>
            <a:r>
              <a:rPr lang="en-GB" sz="1600" dirty="0"/>
              <a:t>fine features and detailed maps of complex fields.</a:t>
            </a:r>
          </a:p>
          <a:p>
            <a:pPr marL="0" indent="0">
              <a:buNone/>
            </a:pPr>
            <a:endParaRPr lang="en-GB" sz="1800" dirty="0"/>
          </a:p>
          <a:p>
            <a:r>
              <a:rPr lang="en-GB" sz="1800" dirty="0"/>
              <a:t>Can operate immersed in cryogens.</a:t>
            </a:r>
          </a:p>
          <a:p>
            <a:pPr lvl="1"/>
            <a:r>
              <a:rPr lang="en-GB" sz="1600" dirty="0"/>
              <a:t>useful for superconducting magnets</a:t>
            </a:r>
          </a:p>
          <a:p>
            <a:pPr lvl="1"/>
            <a:endParaRPr lang="en-GB" sz="1600" dirty="0"/>
          </a:p>
          <a:p>
            <a:r>
              <a:rPr lang="en-GB" sz="1800" dirty="0"/>
              <a:t>Provide directionality and component information</a:t>
            </a:r>
          </a:p>
          <a:p>
            <a:pPr lvl="1"/>
            <a:r>
              <a:rPr lang="en-GB" sz="1600" dirty="0"/>
              <a:t> 3-axis probes can measure XYZ field components simultaneously.</a:t>
            </a:r>
          </a:p>
          <a:p>
            <a:endParaRPr lang="en-GB" sz="1800" dirty="0"/>
          </a:p>
          <a:p>
            <a:r>
              <a:rPr lang="en-GB" sz="1800" dirty="0"/>
              <a:t>Response time is fast and generally limited by the voltmeter. </a:t>
            </a:r>
          </a:p>
          <a:p>
            <a:pPr lvl="1"/>
            <a:r>
              <a:rPr lang="en-GB" sz="1600" dirty="0"/>
              <a:t>Can measure AC magnets up to few kHz</a:t>
            </a:r>
          </a:p>
          <a:p>
            <a:pPr lvl="1"/>
            <a:endParaRPr lang="en-GB" sz="1800" dirty="0"/>
          </a:p>
          <a:p>
            <a:r>
              <a:rPr lang="en-GB" sz="1800" dirty="0"/>
              <a:t>External electronics are simple and reliable</a:t>
            </a:r>
          </a:p>
          <a:p>
            <a:pPr lvl="1"/>
            <a:r>
              <a:rPr lang="en-GB" sz="1600" dirty="0"/>
              <a:t>full multi-axis measurement bench assembly or simply use a handheld reader for quick measurements. </a:t>
            </a:r>
          </a:p>
          <a:p>
            <a:endParaRPr lang="en-GB" sz="1800" dirty="0"/>
          </a:p>
          <a:p>
            <a:endParaRPr lang="en-GB" sz="1800" dirty="0"/>
          </a:p>
          <a:p>
            <a:endParaRPr lang="en-GB" dirty="0"/>
          </a:p>
          <a:p>
            <a:endParaRPr lang="en-GB" dirty="0"/>
          </a:p>
          <a:p>
            <a:pPr marL="0" indent="0">
              <a:buNone/>
            </a:pPr>
            <a:endParaRPr lang="en-GB" dirty="0"/>
          </a:p>
        </p:txBody>
      </p:sp>
      <p:sp>
        <p:nvSpPr>
          <p:cNvPr id="4" name="Content Placeholder 2"/>
          <p:cNvSpPr txBox="1">
            <a:spLocks/>
          </p:cNvSpPr>
          <p:nvPr/>
        </p:nvSpPr>
        <p:spPr>
          <a:xfrm>
            <a:off x="4664578" y="1324598"/>
            <a:ext cx="41148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t>Hall probe disadvantages include:</a:t>
            </a:r>
            <a:endParaRPr lang="en-GB" dirty="0"/>
          </a:p>
          <a:p>
            <a:r>
              <a:rPr lang="en-GB" dirty="0"/>
              <a:t>Probes need to be calibrated to assess nonlinearities.</a:t>
            </a:r>
          </a:p>
          <a:p>
            <a:pPr lvl="1"/>
            <a:r>
              <a:rPr lang="en-GB" dirty="0"/>
              <a:t>Susceptible to long term calibration drift.</a:t>
            </a:r>
          </a:p>
          <a:p>
            <a:pPr marL="0" indent="0">
              <a:buNone/>
            </a:pPr>
            <a:endParaRPr lang="en-GB" dirty="0"/>
          </a:p>
          <a:p>
            <a:r>
              <a:rPr lang="en-GB" dirty="0"/>
              <a:t>Calibration gradient is temperature sensitive.</a:t>
            </a:r>
          </a:p>
          <a:p>
            <a:pPr lvl="1"/>
            <a:r>
              <a:rPr lang="en-GB" dirty="0"/>
              <a:t>Must be calibrated at the temp at which they will be used, and must be actively held constant or monitored to compensate.</a:t>
            </a:r>
          </a:p>
          <a:p>
            <a:endParaRPr lang="en-GB" dirty="0"/>
          </a:p>
          <a:p>
            <a:r>
              <a:rPr lang="en-GB" dirty="0"/>
              <a:t>Error bars not fixed, accuracy is a % of read value, % changes as value range changes. </a:t>
            </a:r>
          </a:p>
          <a:p>
            <a:pPr lvl="1"/>
            <a:r>
              <a:rPr lang="en-GB" dirty="0"/>
              <a:t>low field measurements may be lost in noise, makes measuring harmonics difficult.</a:t>
            </a:r>
          </a:p>
          <a:p>
            <a:pPr lvl="1"/>
            <a:endParaRPr lang="en-GB" dirty="0"/>
          </a:p>
          <a:p>
            <a:r>
              <a:rPr lang="en-GB" dirty="0"/>
              <a:t>3D field mapping is complicated by the planar hall effect.</a:t>
            </a:r>
          </a:p>
          <a:p>
            <a:endParaRPr lang="en-GB" dirty="0"/>
          </a:p>
          <a:p>
            <a:endParaRPr lang="en-GB" dirty="0"/>
          </a:p>
          <a:p>
            <a:pPr marL="0" indent="0">
              <a:buFont typeface="Arial" panose="020B0604020202020204" pitchFamily="34" charset="0"/>
              <a:buNone/>
            </a:pPr>
            <a:endParaRPr lang="en-GB" dirty="0"/>
          </a:p>
        </p:txBody>
      </p:sp>
      <p:cxnSp>
        <p:nvCxnSpPr>
          <p:cNvPr id="6" name="Straight Connector 5"/>
          <p:cNvCxnSpPr/>
          <p:nvPr/>
        </p:nvCxnSpPr>
        <p:spPr>
          <a:xfrm flipV="1">
            <a:off x="4630394" y="1324598"/>
            <a:ext cx="0" cy="46975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45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Contents</a:t>
            </a:r>
          </a:p>
        </p:txBody>
      </p:sp>
      <p:sp>
        <p:nvSpPr>
          <p:cNvPr id="3" name="Content Placeholder 2"/>
          <p:cNvSpPr>
            <a:spLocks noGrp="1"/>
          </p:cNvSpPr>
          <p:nvPr>
            <p:ph idx="1"/>
          </p:nvPr>
        </p:nvSpPr>
        <p:spPr/>
        <p:txBody>
          <a:bodyPr/>
          <a:lstStyle/>
          <a:p>
            <a:r>
              <a:rPr lang="en-GB" dirty="0"/>
              <a:t>Direct field measurements</a:t>
            </a:r>
          </a:p>
          <a:p>
            <a:pPr lvl="1"/>
            <a:r>
              <a:rPr lang="en-GB" dirty="0"/>
              <a:t>Nuclear magnetic resonance</a:t>
            </a:r>
          </a:p>
          <a:p>
            <a:pPr lvl="1"/>
            <a:r>
              <a:rPr lang="en-GB" dirty="0"/>
              <a:t>Hall effect and Hall probes</a:t>
            </a:r>
          </a:p>
          <a:p>
            <a:pPr lvl="1"/>
            <a:r>
              <a:rPr lang="en-GB" dirty="0"/>
              <a:t>Fluxgate magnetometers</a:t>
            </a:r>
          </a:p>
          <a:p>
            <a:pPr lvl="1"/>
            <a:endParaRPr lang="en-GB" dirty="0"/>
          </a:p>
          <a:p>
            <a:r>
              <a:rPr lang="en-GB" dirty="0"/>
              <a:t>Integrated field measurements</a:t>
            </a:r>
          </a:p>
          <a:p>
            <a:pPr lvl="1"/>
            <a:r>
              <a:rPr lang="en-GB" dirty="0"/>
              <a:t>Floating wire</a:t>
            </a:r>
          </a:p>
          <a:p>
            <a:pPr lvl="1"/>
            <a:r>
              <a:rPr lang="en-GB" dirty="0"/>
              <a:t>Stretched wire</a:t>
            </a:r>
          </a:p>
          <a:p>
            <a:pPr lvl="1"/>
            <a:endParaRPr lang="en-GB" dirty="0"/>
          </a:p>
          <a:p>
            <a:r>
              <a:rPr lang="en-GB" dirty="0"/>
              <a:t>Measuring field harmonics</a:t>
            </a:r>
          </a:p>
          <a:p>
            <a:pPr lvl="1"/>
            <a:r>
              <a:rPr lang="en-GB" dirty="0"/>
              <a:t>Rotating coil</a:t>
            </a:r>
          </a:p>
          <a:p>
            <a:pPr lvl="1"/>
            <a:endParaRPr lang="en-GB" dirty="0"/>
          </a:p>
          <a:p>
            <a:r>
              <a:rPr lang="en-GB" dirty="0"/>
              <a:t>Practical magnet construction</a:t>
            </a:r>
          </a:p>
        </p:txBody>
      </p:sp>
    </p:spTree>
    <p:extLst>
      <p:ext uri="{BB962C8B-B14F-4D97-AF65-F5344CB8AC3E}">
        <p14:creationId xmlns:p14="http://schemas.microsoft.com/office/powerpoint/2010/main" val="193408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Hall probe at Daresbury</a:t>
            </a:r>
          </a:p>
        </p:txBody>
      </p:sp>
      <p:pic>
        <p:nvPicPr>
          <p:cNvPr id="2052" name="Picture 4" descr="https://scontent.xx.fbcdn.net/v/t34.0-12/14256354_10154604407422845_1697722026_n.jpg?oh=3d7e23af62e947d1d722767547c2b6a6&amp;oe=5840C4C1"/>
          <p:cNvPicPr>
            <a:picLocks noChangeAspect="1" noChangeArrowheads="1"/>
          </p:cNvPicPr>
          <p:nvPr/>
        </p:nvPicPr>
        <p:blipFill rotWithShape="1">
          <a:blip r:embed="rId2">
            <a:extLst>
              <a:ext uri="{28A0092B-C50C-407E-A947-70E740481C1C}">
                <a14:useLocalDpi xmlns:a14="http://schemas.microsoft.com/office/drawing/2010/main" val="0"/>
              </a:ext>
            </a:extLst>
          </a:blip>
          <a:srcRect b="21122"/>
          <a:stretch/>
        </p:blipFill>
        <p:spPr bwMode="auto">
          <a:xfrm>
            <a:off x="6007693" y="1619263"/>
            <a:ext cx="2743201" cy="38538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tretched wire bench m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69" y="1619264"/>
            <a:ext cx="5122006" cy="384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31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Fluxgates</a:t>
            </a:r>
          </a:p>
        </p:txBody>
      </p:sp>
      <p:sp>
        <p:nvSpPr>
          <p:cNvPr id="4" name="Content Placeholder 3"/>
          <p:cNvSpPr>
            <a:spLocks noGrp="1"/>
          </p:cNvSpPr>
          <p:nvPr>
            <p:ph idx="1"/>
          </p:nvPr>
        </p:nvSpPr>
        <p:spPr>
          <a:xfrm>
            <a:off x="448654" y="1318191"/>
            <a:ext cx="8229600" cy="4792054"/>
          </a:xfrm>
        </p:spPr>
        <p:txBody>
          <a:bodyPr>
            <a:normAutofit/>
          </a:bodyPr>
          <a:lstStyle/>
          <a:p>
            <a:pPr marL="0" indent="0">
              <a:buNone/>
            </a:pPr>
            <a:r>
              <a:rPr lang="en-GB" sz="2200" dirty="0"/>
              <a:t>Fluxgate </a:t>
            </a:r>
            <a:r>
              <a:rPr lang="en-GB" sz="2200" dirty="0" err="1"/>
              <a:t>magnetometry</a:t>
            </a:r>
            <a:r>
              <a:rPr lang="en-GB" sz="2200" dirty="0"/>
              <a:t> is an extremely sensitive technique for measuring fields with </a:t>
            </a:r>
            <a:r>
              <a:rPr lang="en-GB" sz="2200" dirty="0" err="1"/>
              <a:t>nT</a:t>
            </a:r>
            <a:r>
              <a:rPr lang="en-GB" sz="2200" dirty="0"/>
              <a:t> accuracy, but also saturate at very low fields. </a:t>
            </a:r>
          </a:p>
          <a:p>
            <a:pPr marL="0" indent="0">
              <a:buNone/>
            </a:pPr>
            <a:endParaRPr lang="en-GB" sz="2200" i="1" dirty="0"/>
          </a:p>
          <a:p>
            <a:pPr marL="0" indent="0">
              <a:buNone/>
            </a:pPr>
            <a:r>
              <a:rPr lang="en-GB" sz="2200" dirty="0"/>
              <a:t>Fluxgates are extremely effective at detecting tiny field variations and measuring performance of magnetic shields – but just get overloaded in high fields.</a:t>
            </a:r>
          </a:p>
          <a:p>
            <a:pPr marL="0" indent="0">
              <a:buNone/>
            </a:pPr>
            <a:endParaRPr lang="en-GB" sz="2200" dirty="0"/>
          </a:p>
          <a:p>
            <a:pPr marL="0" indent="0">
              <a:buNone/>
            </a:pPr>
            <a:r>
              <a:rPr lang="en-GB" sz="2200" dirty="0"/>
              <a:t>Most fluxgates cannot measure reliably above a few </a:t>
            </a:r>
            <a:r>
              <a:rPr lang="en-GB" sz="2200" dirty="0" err="1"/>
              <a:t>mT</a:t>
            </a:r>
            <a:r>
              <a:rPr lang="en-GB" sz="2200" dirty="0"/>
              <a:t> but below that can have error bars of 1 </a:t>
            </a:r>
            <a:r>
              <a:rPr lang="en-GB" sz="2200" dirty="0" err="1"/>
              <a:t>nT</a:t>
            </a:r>
            <a:r>
              <a:rPr lang="en-GB" sz="2200" dirty="0"/>
              <a:t>! </a:t>
            </a:r>
          </a:p>
          <a:p>
            <a:endParaRPr lang="en-GB" dirty="0"/>
          </a:p>
        </p:txBody>
      </p:sp>
    </p:spTree>
    <p:extLst>
      <p:ext uri="{BB962C8B-B14F-4D97-AF65-F5344CB8AC3E}">
        <p14:creationId xmlns:p14="http://schemas.microsoft.com/office/powerpoint/2010/main" val="667730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Fluxgates</a:t>
            </a:r>
          </a:p>
        </p:txBody>
      </p:sp>
      <p:sp>
        <p:nvSpPr>
          <p:cNvPr id="3" name="Content Placeholder 2"/>
          <p:cNvSpPr>
            <a:spLocks noGrp="1"/>
          </p:cNvSpPr>
          <p:nvPr>
            <p:ph idx="1"/>
          </p:nvPr>
        </p:nvSpPr>
        <p:spPr/>
        <p:txBody>
          <a:bodyPr/>
          <a:lstStyle/>
          <a:p>
            <a:pPr marL="0" indent="0">
              <a:buNone/>
            </a:pPr>
            <a:r>
              <a:rPr lang="en-GB" dirty="0"/>
              <a:t>There are lots of different ways of building a fluxgate – most are proprietary designs.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044" y="1999860"/>
            <a:ext cx="5832231" cy="4126303"/>
          </a:xfrm>
          <a:prstGeom prst="rect">
            <a:avLst/>
          </a:prstGeom>
        </p:spPr>
      </p:pic>
      <p:sp>
        <p:nvSpPr>
          <p:cNvPr id="6" name="Content Placeholder 2"/>
          <p:cNvSpPr txBox="1">
            <a:spLocks/>
          </p:cNvSpPr>
          <p:nvPr/>
        </p:nvSpPr>
        <p:spPr>
          <a:xfrm>
            <a:off x="457200" y="2540977"/>
            <a:ext cx="2708031" cy="31779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They all feature 2 sets of windings around high permeability material – some use 1 rod, some use 2, most use a single ring instead of rods.</a:t>
            </a:r>
          </a:p>
        </p:txBody>
      </p:sp>
    </p:spTree>
    <p:extLst>
      <p:ext uri="{BB962C8B-B14F-4D97-AF65-F5344CB8AC3E}">
        <p14:creationId xmlns:p14="http://schemas.microsoft.com/office/powerpoint/2010/main" val="390389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Fluxgates</a:t>
            </a:r>
          </a:p>
        </p:txBody>
      </p:sp>
      <p:sp>
        <p:nvSpPr>
          <p:cNvPr id="3" name="Content Placeholder 2"/>
          <p:cNvSpPr>
            <a:spLocks noGrp="1"/>
          </p:cNvSpPr>
          <p:nvPr>
            <p:ph idx="1"/>
          </p:nvPr>
        </p:nvSpPr>
        <p:spPr>
          <a:xfrm>
            <a:off x="457200" y="1600200"/>
            <a:ext cx="2652745" cy="4525963"/>
          </a:xfrm>
        </p:spPr>
        <p:txBody>
          <a:bodyPr/>
          <a:lstStyle/>
          <a:p>
            <a:pPr marL="0" indent="0">
              <a:buNone/>
            </a:pPr>
            <a:r>
              <a:rPr lang="en-GB" dirty="0"/>
              <a:t>1 coil saturates the rods in a sin/square wave.</a:t>
            </a:r>
          </a:p>
          <a:p>
            <a:pPr marL="0" indent="0">
              <a:buNone/>
            </a:pPr>
            <a:endParaRPr lang="en-GB" dirty="0"/>
          </a:p>
          <a:p>
            <a:pPr marL="0" indent="0">
              <a:buNone/>
            </a:pPr>
            <a:r>
              <a:rPr lang="en-GB" dirty="0"/>
              <a:t>2</a:t>
            </a:r>
            <a:r>
              <a:rPr lang="en-GB" baseline="30000" dirty="0"/>
              <a:t>nd</a:t>
            </a:r>
            <a:r>
              <a:rPr lang="en-GB" dirty="0"/>
              <a:t> coil picks up change the waveform from hitting saturation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044" y="1999860"/>
            <a:ext cx="5832231" cy="412630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725" y="3982914"/>
            <a:ext cx="2717220" cy="1802423"/>
          </a:xfrm>
          <a:prstGeom prst="rect">
            <a:avLst/>
          </a:prstGeom>
        </p:spPr>
      </p:pic>
    </p:spTree>
    <p:extLst>
      <p:ext uri="{BB962C8B-B14F-4D97-AF65-F5344CB8AC3E}">
        <p14:creationId xmlns:p14="http://schemas.microsoft.com/office/powerpoint/2010/main" val="427329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Fluxgates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8416" y="1600200"/>
            <a:ext cx="6638260" cy="4325405"/>
          </a:xfrm>
        </p:spPr>
      </p:pic>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Just how sensitive is a fluxgate?</a:t>
            </a:r>
          </a:p>
        </p:txBody>
      </p:sp>
      <p:sp>
        <p:nvSpPr>
          <p:cNvPr id="6" name="TextBox 5"/>
          <p:cNvSpPr txBox="1"/>
          <p:nvPr/>
        </p:nvSpPr>
        <p:spPr>
          <a:xfrm>
            <a:off x="2378085" y="5563807"/>
            <a:ext cx="6308715" cy="369332"/>
          </a:xfrm>
          <a:prstGeom prst="rect">
            <a:avLst/>
          </a:prstGeom>
          <a:noFill/>
        </p:spPr>
        <p:txBody>
          <a:bodyPr wrap="none" rtlCol="0">
            <a:spAutoFit/>
          </a:bodyPr>
          <a:lstStyle/>
          <a:p>
            <a:r>
              <a:rPr lang="en-GB" dirty="0"/>
              <a:t>Lockheed P3 ORION submarine hunting aircraft / torpedo bomber</a:t>
            </a:r>
          </a:p>
        </p:txBody>
      </p:sp>
      <p:sp>
        <p:nvSpPr>
          <p:cNvPr id="7" name="Rectangle 6"/>
          <p:cNvSpPr/>
          <p:nvPr/>
        </p:nvSpPr>
        <p:spPr>
          <a:xfrm>
            <a:off x="2461846" y="3762902"/>
            <a:ext cx="685800" cy="439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00827" y="2986018"/>
            <a:ext cx="2261019" cy="2585323"/>
          </a:xfrm>
          <a:prstGeom prst="rect">
            <a:avLst/>
          </a:prstGeom>
          <a:noFill/>
        </p:spPr>
        <p:txBody>
          <a:bodyPr wrap="square" rtlCol="0">
            <a:spAutoFit/>
          </a:bodyPr>
          <a:lstStyle/>
          <a:p>
            <a:r>
              <a:rPr lang="en-GB" dirty="0"/>
              <a:t>Fluxgate in tail boom can detect steel hull of submarine if plane flies overhead.</a:t>
            </a:r>
          </a:p>
          <a:p>
            <a:endParaRPr lang="en-GB" dirty="0"/>
          </a:p>
          <a:p>
            <a:r>
              <a:rPr lang="en-GB" dirty="0"/>
              <a:t>Plane flying at 500 </a:t>
            </a:r>
            <a:r>
              <a:rPr lang="en-GB" dirty="0" err="1"/>
              <a:t>ft</a:t>
            </a:r>
            <a:r>
              <a:rPr lang="en-GB" dirty="0"/>
              <a:t> altitude can detect submarine at 500 </a:t>
            </a:r>
            <a:r>
              <a:rPr lang="en-GB" dirty="0" err="1"/>
              <a:t>ft</a:t>
            </a:r>
            <a:r>
              <a:rPr lang="en-GB" dirty="0"/>
              <a:t> depth! </a:t>
            </a:r>
          </a:p>
        </p:txBody>
      </p:sp>
      <p:cxnSp>
        <p:nvCxnSpPr>
          <p:cNvPr id="10" name="Straight Arrow Connector 9"/>
          <p:cNvCxnSpPr>
            <a:endCxn id="7" idx="1"/>
          </p:cNvCxnSpPr>
          <p:nvPr/>
        </p:nvCxnSpPr>
        <p:spPr>
          <a:xfrm>
            <a:off x="1784838" y="3982812"/>
            <a:ext cx="67700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59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636912"/>
            <a:ext cx="8229600" cy="1143000"/>
          </a:xfrm>
        </p:spPr>
        <p:txBody>
          <a:bodyPr>
            <a:normAutofit/>
          </a:bodyPr>
          <a:lstStyle/>
          <a:p>
            <a:r>
              <a:rPr lang="en-GB" sz="4000" dirty="0"/>
              <a:t>Integrated field measurements</a:t>
            </a:r>
          </a:p>
        </p:txBody>
      </p:sp>
    </p:spTree>
    <p:extLst>
      <p:ext uri="{BB962C8B-B14F-4D97-AF65-F5344CB8AC3E}">
        <p14:creationId xmlns:p14="http://schemas.microsoft.com/office/powerpoint/2010/main" val="82613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358782"/>
                <a:ext cx="8229600" cy="4767382"/>
              </a:xfrm>
            </p:spPr>
            <p:txBody>
              <a:bodyPr>
                <a:normAutofit/>
              </a:bodyPr>
              <a:lstStyle/>
              <a:p>
                <a:pPr marL="0" indent="0">
                  <a:buNone/>
                </a:pPr>
                <a:r>
                  <a:rPr lang="en-GB" dirty="0"/>
                  <a:t>The equations defining the equilibrium position of a flexible wire in a magnetic field and the trajectory of a charged particle are equivalent.</a:t>
                </a:r>
              </a:p>
              <a:p>
                <a:pPr marL="0" indent="0">
                  <a:buNone/>
                </a:pPr>
                <a:r>
                  <a:rPr lang="en-GB" dirty="0"/>
                  <a:t>Magnetic force on a particle </a:t>
                </a:r>
                <a14:m>
                  <m:oMath xmlns:m="http://schemas.openxmlformats.org/officeDocument/2006/math">
                    <m:r>
                      <m:rPr>
                        <m:nor/>
                      </m:rPr>
                      <a:rPr lang="en-GB" dirty="0"/>
                      <m:t>F</m:t>
                    </m:r>
                    <m:r>
                      <m:rPr>
                        <m:nor/>
                      </m:rPr>
                      <a:rPr lang="en-GB" dirty="0"/>
                      <m:t> = </m:t>
                    </m:r>
                    <m:r>
                      <m:rPr>
                        <m:nor/>
                      </m:rPr>
                      <a:rPr lang="en-GB" dirty="0"/>
                      <m:t>qvB</m:t>
                    </m:r>
                    <m:r>
                      <m:rPr>
                        <m:nor/>
                      </m:rPr>
                      <a:rPr lang="en-GB" dirty="0"/>
                      <m:t> </m:t>
                    </m:r>
                    <m:r>
                      <m:rPr>
                        <m:nor/>
                      </m:rPr>
                      <a:rPr lang="en-GB" dirty="0"/>
                      <m:t>sin</m:t>
                    </m:r>
                    <m:r>
                      <m:rPr>
                        <m:nor/>
                      </m:rPr>
                      <a:rPr lang="en-GB" dirty="0"/>
                      <m:t> </m:t>
                    </m:r>
                    <m:r>
                      <m:rPr>
                        <m:nor/>
                      </m:rPr>
                      <a:rPr lang="el-GR" dirty="0"/>
                      <m:t>θ</m:t>
                    </m:r>
                  </m:oMath>
                </a14:m>
                <a:endParaRPr lang="en-GB" dirty="0"/>
              </a:p>
              <a:p>
                <a:pPr marL="0" indent="0">
                  <a:buNone/>
                </a:pPr>
                <a:r>
                  <a:rPr lang="en-GB" dirty="0"/>
                  <a:t>Magnetic force on a wire </a:t>
                </a:r>
                <a14:m>
                  <m:oMath xmlns:m="http://schemas.openxmlformats.org/officeDocument/2006/math">
                    <m:r>
                      <m:rPr>
                        <m:nor/>
                      </m:rPr>
                      <a:rPr lang="en-GB" dirty="0"/>
                      <m:t>F</m:t>
                    </m:r>
                    <m:r>
                      <m:rPr>
                        <m:nor/>
                      </m:rPr>
                      <a:rPr lang="en-GB" dirty="0"/>
                      <m:t> = </m:t>
                    </m:r>
                    <m:r>
                      <m:rPr>
                        <m:nor/>
                      </m:rPr>
                      <a:rPr lang="en-GB" dirty="0"/>
                      <m:t>ILB</m:t>
                    </m:r>
                    <m:r>
                      <m:rPr>
                        <m:nor/>
                      </m:rPr>
                      <a:rPr lang="en-GB" dirty="0"/>
                      <m:t> </m:t>
                    </m:r>
                    <m:r>
                      <m:rPr>
                        <m:nor/>
                      </m:rPr>
                      <a:rPr lang="en-GB" dirty="0"/>
                      <m:t>sin</m:t>
                    </m:r>
                    <m:r>
                      <m:rPr>
                        <m:nor/>
                      </m:rPr>
                      <a:rPr lang="en-GB" dirty="0"/>
                      <m:t> </m:t>
                    </m:r>
                    <m:r>
                      <m:rPr>
                        <m:nor/>
                      </m:rPr>
                      <a:rPr lang="el-GR" dirty="0"/>
                      <m:t>θ</m:t>
                    </m:r>
                  </m:oMath>
                </a14:m>
                <a:endParaRPr lang="en-GB" dirty="0"/>
              </a:p>
              <a:p>
                <a:pPr marL="0" indent="0">
                  <a:buNone/>
                </a:pPr>
                <a:endParaRPr lang="en-GB" dirty="0"/>
              </a:p>
              <a:p>
                <a:pPr marL="0" indent="0">
                  <a:buNone/>
                </a:pPr>
                <a:r>
                  <a:rPr lang="en-GB" dirty="0"/>
                  <a:t>A wire will precisely follow the same path as a particle in the field as long as 2 conditions are met:</a:t>
                </a:r>
              </a:p>
              <a:p>
                <a:pPr marL="457200" lvl="1" indent="0">
                  <a:buNone/>
                </a:pPr>
                <a:r>
                  <a:rPr lang="en-GB" dirty="0"/>
                  <a:t>-The wire is effectively weightless i.e. magnetic force on wire &gt;&gt; weight </a:t>
                </a:r>
              </a:p>
              <a:p>
                <a:pPr marL="457200" lvl="1" indent="0">
                  <a:buNone/>
                </a:pPr>
                <a:r>
                  <a:rPr lang="en-GB" dirty="0"/>
                  <a:t>-The wire tension is chosen such that:</a:t>
                </a:r>
              </a:p>
              <a:p>
                <a:pPr marL="457200" lvl="1" indent="0">
                  <a:buNone/>
                </a:pPr>
                <a14:m>
                  <m:oMathPara xmlns:m="http://schemas.openxmlformats.org/officeDocument/2006/math">
                    <m:oMathParaPr>
                      <m:jc m:val="centerGroup"/>
                    </m:oMathParaPr>
                    <m:oMath xmlns:m="http://schemas.openxmlformats.org/officeDocument/2006/math">
                      <m:r>
                        <a:rPr lang="en-GB" i="1">
                          <a:latin typeface="Cambria Math"/>
                        </a:rPr>
                        <m:t>      −</m:t>
                      </m:r>
                      <m:f>
                        <m:fPr>
                          <m:ctrlPr>
                            <a:rPr lang="en-GB" i="1">
                              <a:latin typeface="Cambria Math" panose="02040503050406030204" pitchFamily="18" charset="0"/>
                            </a:rPr>
                          </m:ctrlPr>
                        </m:fPr>
                        <m:num>
                          <m:r>
                            <a:rPr lang="en-GB" i="1">
                              <a:latin typeface="Cambria Math"/>
                            </a:rPr>
                            <m:t>𝑇</m:t>
                          </m:r>
                        </m:num>
                        <m:den>
                          <m:r>
                            <a:rPr lang="en-GB" i="1">
                              <a:latin typeface="Cambria Math"/>
                            </a:rPr>
                            <m:t>𝐼</m:t>
                          </m:r>
                        </m:den>
                      </m:f>
                      <m:r>
                        <a:rPr lang="en-GB" i="1">
                          <a:latin typeface="Cambria Math"/>
                        </a:rPr>
                        <m:t>= </m:t>
                      </m:r>
                      <m:f>
                        <m:fPr>
                          <m:ctrlPr>
                            <a:rPr lang="en-GB" i="1">
                              <a:latin typeface="Cambria Math" panose="02040503050406030204" pitchFamily="18" charset="0"/>
                            </a:rPr>
                          </m:ctrlPr>
                        </m:fPr>
                        <m:num>
                          <m:r>
                            <a:rPr lang="en-GB" i="1">
                              <a:latin typeface="Cambria Math"/>
                            </a:rPr>
                            <m:t>𝑝</m:t>
                          </m:r>
                        </m:num>
                        <m:den>
                          <m:r>
                            <a:rPr lang="en-GB" i="1">
                              <a:latin typeface="Cambria Math"/>
                            </a:rPr>
                            <m:t>𝑞</m:t>
                          </m:r>
                        </m:den>
                      </m:f>
                    </m:oMath>
                  </m:oMathPara>
                </a14:m>
                <a:endParaRPr lang="en-GB" dirty="0"/>
              </a:p>
              <a:p>
                <a:pPr marL="57150" indent="0">
                  <a:buNone/>
                </a:pPr>
                <a:r>
                  <a:rPr lang="en-GB" dirty="0"/>
                  <a:t>Where T is the tension, I is the current, p is particle momentum and q is particle charge.</a:t>
                </a:r>
              </a:p>
              <a:p>
                <a:pPr marL="0" indent="0">
                  <a:buNone/>
                </a:pPr>
                <a:endParaRPr lang="en-GB" dirty="0"/>
              </a:p>
              <a:p>
                <a:pPr marL="0" indent="0">
                  <a:buNone/>
                </a:pPr>
                <a:endParaRPr lang="en-GB" dirty="0"/>
              </a:p>
              <a:p>
                <a:endParaRPr lang="en-GB" dirty="0"/>
              </a:p>
              <a:p>
                <a:endParaRPr lang="en-GB"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358782"/>
                <a:ext cx="8229600" cy="4767382"/>
              </a:xfrm>
              <a:blipFill rotWithShape="1">
                <a:blip r:embed="rId2"/>
                <a:stretch>
                  <a:fillRect l="-741" t="-639" r="-741"/>
                </a:stretch>
              </a:blipFill>
            </p:spPr>
            <p:txBody>
              <a:bodyPr/>
              <a:lstStyle/>
              <a:p>
                <a:r>
                  <a:rPr lang="en-GB">
                    <a:noFill/>
                  </a:rPr>
                  <a:t> </a:t>
                </a:r>
              </a:p>
            </p:txBody>
          </p:sp>
        </mc:Fallback>
      </mc:AlternateContent>
      <p:sp>
        <p:nvSpPr>
          <p:cNvPr id="3" name="Title 2"/>
          <p:cNvSpPr>
            <a:spLocks noGrp="1"/>
          </p:cNvSpPr>
          <p:nvPr>
            <p:ph type="title"/>
          </p:nvPr>
        </p:nvSpPr>
        <p:spPr/>
        <p:txBody>
          <a:bodyPr>
            <a:normAutofit/>
          </a:bodyPr>
          <a:lstStyle/>
          <a:p>
            <a:r>
              <a:rPr lang="en-GB" sz="4000" dirty="0"/>
              <a:t>Floating wire theory</a:t>
            </a:r>
          </a:p>
        </p:txBody>
      </p:sp>
    </p:spTree>
    <p:extLst>
      <p:ext uri="{BB962C8B-B14F-4D97-AF65-F5344CB8AC3E}">
        <p14:creationId xmlns:p14="http://schemas.microsoft.com/office/powerpoint/2010/main" val="2502638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Floating wire in reality</a:t>
            </a:r>
          </a:p>
        </p:txBody>
      </p:sp>
      <p:sp>
        <p:nvSpPr>
          <p:cNvPr id="3" name="Content Placeholder 2"/>
          <p:cNvSpPr>
            <a:spLocks noGrp="1"/>
          </p:cNvSpPr>
          <p:nvPr>
            <p:ph idx="1"/>
          </p:nvPr>
        </p:nvSpPr>
        <p:spPr/>
        <p:txBody>
          <a:bodyPr>
            <a:normAutofit lnSpcReduction="10000"/>
          </a:bodyPr>
          <a:lstStyle/>
          <a:p>
            <a:pPr marL="0" indent="0">
              <a:buNone/>
            </a:pPr>
            <a:r>
              <a:rPr lang="en-GB" dirty="0"/>
              <a:t>A thin flexible wire, often Nickel due to incandescence, is placed through the magnet and a high current is pulsed to avoid overheating. </a:t>
            </a:r>
          </a:p>
          <a:p>
            <a:pPr marL="0" indent="0">
              <a:buNone/>
            </a:pPr>
            <a:endParaRPr lang="en-GB" dirty="0"/>
          </a:p>
          <a:p>
            <a:pPr marL="0" indent="0">
              <a:buNone/>
            </a:pPr>
            <a:r>
              <a:rPr lang="en-GB" dirty="0"/>
              <a:t>Optical detection is normally used to assess the wire position.</a:t>
            </a:r>
          </a:p>
          <a:p>
            <a:endParaRPr lang="en-GB" dirty="0"/>
          </a:p>
          <a:p>
            <a:pPr marL="0" indent="0">
              <a:buNone/>
            </a:pPr>
            <a:r>
              <a:rPr lang="en-GB" dirty="0"/>
              <a:t>An old technique, not often used today for serious measurements but a fun demonstration and visualisation of dipoles and </a:t>
            </a:r>
            <a:r>
              <a:rPr lang="en-GB" dirty="0" err="1"/>
              <a:t>undulators</a:t>
            </a:r>
            <a:r>
              <a:rPr lang="en-GB" dirty="0"/>
              <a:t>.</a:t>
            </a:r>
          </a:p>
          <a:p>
            <a:endParaRPr lang="en-GB" dirty="0"/>
          </a:p>
          <a:p>
            <a:pPr marL="0" indent="0">
              <a:buNone/>
            </a:pPr>
            <a:r>
              <a:rPr lang="en-GB" dirty="0"/>
              <a:t>Was very useful for checking axis of oscillation in undulators, but now superseded by other techniques.</a:t>
            </a:r>
          </a:p>
          <a:p>
            <a:endParaRPr lang="en-GB" dirty="0"/>
          </a:p>
          <a:p>
            <a:pPr marL="0" indent="0">
              <a:buNone/>
            </a:pPr>
            <a:r>
              <a:rPr lang="en-GB" dirty="0"/>
              <a:t>Still occasionally used for large dipoles, very accurate at revealing bend radius and exit trajectory.</a:t>
            </a:r>
          </a:p>
          <a:p>
            <a:endParaRPr lang="en-GB" dirty="0"/>
          </a:p>
          <a:p>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385213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Stretched wire bench basics</a:t>
            </a:r>
          </a:p>
        </p:txBody>
      </p:sp>
      <p:sp>
        <p:nvSpPr>
          <p:cNvPr id="4" name="Content Placeholder 3"/>
          <p:cNvSpPr>
            <a:spLocks noGrp="1"/>
          </p:cNvSpPr>
          <p:nvPr>
            <p:ph idx="1"/>
          </p:nvPr>
        </p:nvSpPr>
        <p:spPr>
          <a:xfrm>
            <a:off x="457201" y="1600200"/>
            <a:ext cx="3608624" cy="4525963"/>
          </a:xfrm>
        </p:spPr>
        <p:txBody>
          <a:bodyPr/>
          <a:lstStyle/>
          <a:p>
            <a:pPr marL="0" indent="0">
              <a:buNone/>
            </a:pPr>
            <a:r>
              <a:rPr lang="en-GB" dirty="0"/>
              <a:t>Conductive wire (copper, Cu-Be or </a:t>
            </a:r>
            <a:r>
              <a:rPr lang="en-GB" dirty="0" err="1"/>
              <a:t>Ti</a:t>
            </a:r>
            <a:r>
              <a:rPr lang="en-GB" dirty="0"/>
              <a:t>-Al) stretched along Z between 2 XY motion stages.</a:t>
            </a:r>
          </a:p>
          <a:p>
            <a:endParaRPr lang="en-GB" dirty="0"/>
          </a:p>
          <a:p>
            <a:pPr marL="0" indent="0">
              <a:buNone/>
            </a:pPr>
            <a:r>
              <a:rPr lang="en-GB" dirty="0"/>
              <a:t>The ends of the wire are connected through an ultra-low noise voltmeter or ammeter.</a:t>
            </a:r>
          </a:p>
          <a:p>
            <a:endParaRPr lang="en-GB" dirty="0"/>
          </a:p>
          <a:p>
            <a:pPr marL="0" indent="0">
              <a:buNone/>
            </a:pPr>
            <a:r>
              <a:rPr lang="en-GB" dirty="0"/>
              <a:t>When the wire is moved a detectable voltage is induced.</a:t>
            </a:r>
          </a:p>
          <a:p>
            <a:endParaRPr lang="en-GB" dirty="0"/>
          </a:p>
          <a:p>
            <a:endParaRPr lang="en-GB" dirty="0"/>
          </a:p>
          <a:p>
            <a:endParaRPr lang="en-GB" dirty="0"/>
          </a:p>
        </p:txBody>
      </p:sp>
      <p:pic>
        <p:nvPicPr>
          <p:cNvPr id="1026" name="Picture 2" descr="Image result for stretched wire benc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70" t="29808" r="23591" b="9466"/>
          <a:stretch/>
        </p:blipFill>
        <p:spPr bwMode="auto">
          <a:xfrm>
            <a:off x="4065824" y="1845892"/>
            <a:ext cx="4734790" cy="349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0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Stretched wire bench basics</a:t>
            </a:r>
          </a:p>
        </p:txBody>
      </p:sp>
      <p:sp>
        <p:nvSpPr>
          <p:cNvPr id="3" name="Content Placeholder 2"/>
          <p:cNvSpPr>
            <a:spLocks noGrp="1"/>
          </p:cNvSpPr>
          <p:nvPr>
            <p:ph idx="1"/>
          </p:nvPr>
        </p:nvSpPr>
        <p:spPr/>
        <p:txBody>
          <a:bodyPr/>
          <a:lstStyle/>
          <a:p>
            <a:pPr marL="0" indent="0">
              <a:buNone/>
            </a:pPr>
            <a:r>
              <a:rPr lang="en-GB" dirty="0"/>
              <a:t>The wire must be moved at a constant speed (typically 1-5 cm/s)!</a:t>
            </a:r>
          </a:p>
          <a:p>
            <a:endParaRPr lang="en-GB" dirty="0"/>
          </a:p>
          <a:p>
            <a:pPr marL="0" indent="0">
              <a:buNone/>
            </a:pPr>
            <a:r>
              <a:rPr lang="en-GB" dirty="0"/>
              <a:t>During straight motion the voltmeter/ammeter is triggered at regular intervals, the induced voltage reveals the integrated field along the entire length of the magnet (Z) at the XY coordinate of the trigger.</a:t>
            </a:r>
          </a:p>
          <a:p>
            <a:endParaRPr lang="en-GB" dirty="0"/>
          </a:p>
          <a:p>
            <a:pPr marL="0" indent="0">
              <a:buNone/>
            </a:pPr>
            <a:r>
              <a:rPr lang="en-GB" dirty="0"/>
              <a:t>The wire can be swept in circular segments to measure harmonics, approximating a rotating coil system (discussed later).</a:t>
            </a:r>
          </a:p>
          <a:p>
            <a:endParaRPr lang="en-GB" dirty="0"/>
          </a:p>
          <a:p>
            <a:pPr marL="0" indent="0">
              <a:buNone/>
            </a:pPr>
            <a:r>
              <a:rPr lang="en-GB" dirty="0"/>
              <a:t>Accuracy is key- speed must be known and stages must move in sync, linear encoders provide micron level position accuracy in motion stages.</a:t>
            </a:r>
          </a:p>
        </p:txBody>
      </p:sp>
    </p:spTree>
    <p:extLst>
      <p:ext uri="{BB962C8B-B14F-4D97-AF65-F5344CB8AC3E}">
        <p14:creationId xmlns:p14="http://schemas.microsoft.com/office/powerpoint/2010/main" val="193223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Direct field measurements</a:t>
            </a:r>
          </a:p>
        </p:txBody>
      </p:sp>
    </p:spTree>
    <p:extLst>
      <p:ext uri="{BB962C8B-B14F-4D97-AF65-F5344CB8AC3E}">
        <p14:creationId xmlns:p14="http://schemas.microsoft.com/office/powerpoint/2010/main" val="240572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Stretched wire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pPr marL="0" indent="0">
                  <a:buNone/>
                </a:pPr>
                <a:r>
                  <a:rPr lang="en-GB" sz="2100" dirty="0"/>
                  <a:t>The voltage generated in a moving wire, </a:t>
                </a:r>
                <a14:m>
                  <m:oMath xmlns:m="http://schemas.openxmlformats.org/officeDocument/2006/math">
                    <m:r>
                      <a:rPr lang="en-GB" sz="2100" b="0" i="1" smtClean="0">
                        <a:latin typeface="Cambria Math"/>
                      </a:rPr>
                      <m:t>𝑉</m:t>
                    </m:r>
                  </m:oMath>
                </a14:m>
                <a:r>
                  <a:rPr lang="en-GB" sz="2100" dirty="0"/>
                  <a:t>, is given by:</a:t>
                </a:r>
              </a:p>
              <a:p>
                <a:pPr marL="0" indent="0">
                  <a:buNone/>
                </a:pPr>
                <a:endParaRPr lang="en-GB" sz="2100" dirty="0"/>
              </a:p>
              <a:p>
                <a:pPr marL="0" indent="0" algn="ctr">
                  <a:buNone/>
                </a:pPr>
                <a14:m>
                  <m:oMathPara xmlns:m="http://schemas.openxmlformats.org/officeDocument/2006/math">
                    <m:oMathParaPr>
                      <m:jc m:val="centerGroup"/>
                    </m:oMathParaPr>
                    <m:oMath xmlns:m="http://schemas.openxmlformats.org/officeDocument/2006/math">
                      <m:r>
                        <a:rPr lang="en-GB" sz="2100" i="1">
                          <a:latin typeface="Cambria Math"/>
                        </a:rPr>
                        <m:t> </m:t>
                      </m:r>
                      <m:r>
                        <a:rPr lang="en-GB" sz="2100" b="0" i="1" smtClean="0">
                          <a:latin typeface="Cambria Math"/>
                        </a:rPr>
                        <m:t>𝑉</m:t>
                      </m:r>
                      <m:r>
                        <a:rPr lang="en-GB" sz="2100" b="0" i="1" smtClean="0">
                          <a:latin typeface="Cambria Math"/>
                        </a:rPr>
                        <m:t>=</m:t>
                      </m:r>
                      <m:r>
                        <a:rPr lang="en-GB" sz="2100" b="0" i="1" smtClean="0">
                          <a:latin typeface="Cambria Math"/>
                          <a:ea typeface="Cambria Math"/>
                        </a:rPr>
                        <m:t>𝜐</m:t>
                      </m:r>
                      <m:r>
                        <a:rPr lang="en-GB" sz="2100" b="0" i="1" smtClean="0">
                          <a:latin typeface="Cambria Math"/>
                          <a:ea typeface="Cambria Math"/>
                        </a:rPr>
                        <m:t>𝐵𝐿</m:t>
                      </m:r>
                      <m:func>
                        <m:funcPr>
                          <m:ctrlPr>
                            <a:rPr lang="en-GB" sz="2100" b="0" i="1" smtClean="0">
                              <a:latin typeface="Cambria Math" panose="02040503050406030204" pitchFamily="18" charset="0"/>
                              <a:ea typeface="Cambria Math"/>
                            </a:rPr>
                          </m:ctrlPr>
                        </m:funcPr>
                        <m:fName>
                          <m:r>
                            <m:rPr>
                              <m:sty m:val="p"/>
                            </m:rPr>
                            <a:rPr lang="en-GB" sz="2100" b="0" i="0" smtClean="0">
                              <a:latin typeface="Cambria Math"/>
                              <a:ea typeface="Cambria Math"/>
                            </a:rPr>
                            <m:t>sin</m:t>
                          </m:r>
                        </m:fName>
                        <m:e>
                          <m:r>
                            <a:rPr lang="en-GB" sz="2100" b="0" i="1" smtClean="0">
                              <a:latin typeface="Cambria Math"/>
                              <a:ea typeface="Cambria Math"/>
                            </a:rPr>
                            <m:t>𝜃</m:t>
                          </m:r>
                        </m:e>
                      </m:func>
                      <m:r>
                        <a:rPr lang="en-GB" sz="2100" b="0" i="1" smtClean="0">
                          <a:latin typeface="Cambria Math"/>
                          <a:ea typeface="Cambria Math"/>
                        </a:rPr>
                        <m:t>=</m:t>
                      </m:r>
                      <m:f>
                        <m:fPr>
                          <m:ctrlPr>
                            <a:rPr lang="en-GB" sz="2100" b="0" i="1" smtClean="0">
                              <a:latin typeface="Cambria Math" panose="02040503050406030204" pitchFamily="18" charset="0"/>
                              <a:ea typeface="Cambria Math"/>
                            </a:rPr>
                          </m:ctrlPr>
                        </m:fPr>
                        <m:num>
                          <m:r>
                            <a:rPr lang="en-GB" sz="2100" b="0" i="1" smtClean="0">
                              <a:latin typeface="Cambria Math"/>
                              <a:ea typeface="Cambria Math"/>
                            </a:rPr>
                            <m:t>𝑑</m:t>
                          </m:r>
                          <m:r>
                            <m:rPr>
                              <m:sty m:val="p"/>
                            </m:rPr>
                            <a:rPr lang="el-GR" sz="2100" b="0" i="1" smtClean="0">
                              <a:latin typeface="Cambria Math"/>
                              <a:ea typeface="Cambria Math"/>
                            </a:rPr>
                            <m:t>Φ</m:t>
                          </m:r>
                        </m:num>
                        <m:den>
                          <m:r>
                            <a:rPr lang="en-GB" sz="2100" b="0" i="1" smtClean="0">
                              <a:latin typeface="Cambria Math"/>
                              <a:ea typeface="Cambria Math"/>
                            </a:rPr>
                            <m:t>𝑑𝑡</m:t>
                          </m:r>
                        </m:den>
                      </m:f>
                    </m:oMath>
                  </m:oMathPara>
                </a14:m>
                <a:endParaRPr lang="en-GB" sz="2100" dirty="0"/>
              </a:p>
              <a:p>
                <a:pPr marL="0" indent="0" algn="ctr">
                  <a:buNone/>
                </a:pPr>
                <a:endParaRPr lang="en-GB" sz="2100" dirty="0"/>
              </a:p>
              <a:p>
                <a:pPr marL="0" indent="0">
                  <a:buNone/>
                </a:pPr>
                <a:r>
                  <a:rPr lang="en-GB" sz="2100" dirty="0"/>
                  <a:t>where </a:t>
                </a:r>
                <a14:m>
                  <m:oMath xmlns:m="http://schemas.openxmlformats.org/officeDocument/2006/math">
                    <m:r>
                      <a:rPr lang="en-GB" sz="2100" i="1" smtClean="0">
                        <a:latin typeface="Cambria Math"/>
                        <a:ea typeface="Cambria Math"/>
                      </a:rPr>
                      <m:t>𝜐</m:t>
                    </m:r>
                  </m:oMath>
                </a14:m>
                <a:r>
                  <a:rPr lang="en-GB" sz="2100" dirty="0"/>
                  <a:t> is the wire velocity, </a:t>
                </a:r>
                <a14:m>
                  <m:oMath xmlns:m="http://schemas.openxmlformats.org/officeDocument/2006/math">
                    <m:r>
                      <a:rPr lang="en-GB" sz="2100" b="0" i="1" smtClean="0">
                        <a:latin typeface="Cambria Math"/>
                      </a:rPr>
                      <m:t>𝐿</m:t>
                    </m:r>
                  </m:oMath>
                </a14:m>
                <a:r>
                  <a:rPr lang="en-GB" sz="2100" dirty="0"/>
                  <a:t> is the wire length and </a:t>
                </a:r>
                <a14:m>
                  <m:oMath xmlns:m="http://schemas.openxmlformats.org/officeDocument/2006/math">
                    <m:r>
                      <a:rPr lang="en-GB" sz="2100" i="1" smtClean="0">
                        <a:latin typeface="Cambria Math"/>
                        <a:ea typeface="Cambria Math"/>
                      </a:rPr>
                      <m:t>𝜃</m:t>
                    </m:r>
                  </m:oMath>
                </a14:m>
                <a:r>
                  <a:rPr lang="en-GB" sz="2100" dirty="0"/>
                  <a:t> the angle between </a:t>
                </a:r>
                <a14:m>
                  <m:oMath xmlns:m="http://schemas.openxmlformats.org/officeDocument/2006/math">
                    <m:r>
                      <a:rPr lang="en-GB" sz="2100" i="1" smtClean="0">
                        <a:latin typeface="Cambria Math"/>
                        <a:ea typeface="Cambria Math"/>
                      </a:rPr>
                      <m:t>𝜈</m:t>
                    </m:r>
                  </m:oMath>
                </a14:m>
                <a:r>
                  <a:rPr lang="en-GB" sz="2100" dirty="0"/>
                  <a:t> and </a:t>
                </a:r>
                <a14:m>
                  <m:oMath xmlns:m="http://schemas.openxmlformats.org/officeDocument/2006/math">
                    <m:r>
                      <a:rPr lang="en-GB" sz="2100" b="0" i="1" smtClean="0">
                        <a:latin typeface="Cambria Math"/>
                      </a:rPr>
                      <m:t>𝐵</m:t>
                    </m:r>
                  </m:oMath>
                </a14:m>
                <a:r>
                  <a:rPr lang="en-GB" sz="2100" dirty="0"/>
                  <a:t>.</a:t>
                </a:r>
              </a:p>
              <a:p>
                <a:pPr marL="0" indent="0">
                  <a:buNone/>
                </a:pPr>
                <a:endParaRPr lang="en-GB" sz="2100" dirty="0"/>
              </a:p>
              <a:p>
                <a:pPr marL="0" indent="0">
                  <a:buNone/>
                </a:pPr>
                <a:r>
                  <a:rPr lang="en-GB" sz="2100" dirty="0"/>
                  <a:t>The longitudinal field integral B</a:t>
                </a:r>
                <a:r>
                  <a:rPr lang="en-GB" sz="2100" baseline="-25000" dirty="0"/>
                  <a:t>int</a:t>
                </a:r>
                <a:r>
                  <a:rPr lang="en-GB" sz="2100" dirty="0"/>
                  <a:t> is defined as</a:t>
                </a:r>
              </a:p>
              <a:p>
                <a:pPr marL="0" indent="0">
                  <a:buNone/>
                </a:pPr>
                <a:endParaRPr lang="en-GB" sz="2100" dirty="0"/>
              </a:p>
              <a:p>
                <a:pPr marL="0" indent="0">
                  <a:buNone/>
                </a:pPr>
                <a:r>
                  <a:rPr lang="en-GB" sz="2100" b="0" dirty="0"/>
                  <a:t>		</a:t>
                </a:r>
                <a14:m>
                  <m:oMath xmlns:m="http://schemas.openxmlformats.org/officeDocument/2006/math">
                    <m:sSub>
                      <m:sSubPr>
                        <m:ctrlPr>
                          <a:rPr lang="en-GB" sz="2100" b="0" i="1" smtClean="0">
                            <a:latin typeface="Cambria Math" panose="02040503050406030204" pitchFamily="18" charset="0"/>
                          </a:rPr>
                        </m:ctrlPr>
                      </m:sSubPr>
                      <m:e>
                        <m:r>
                          <a:rPr lang="en-GB" sz="2100" b="0" i="1" smtClean="0">
                            <a:latin typeface="Cambria Math"/>
                          </a:rPr>
                          <m:t>𝐵</m:t>
                        </m:r>
                      </m:e>
                      <m:sub>
                        <m:r>
                          <a:rPr lang="en-GB" sz="2100" b="0" i="1" smtClean="0">
                            <a:latin typeface="Cambria Math"/>
                          </a:rPr>
                          <m:t>𝑖𝑛𝑡</m:t>
                        </m:r>
                      </m:sub>
                    </m:sSub>
                    <m:r>
                      <a:rPr lang="en-GB" sz="2100" b="0" i="1" smtClean="0">
                        <a:latin typeface="Cambria Math"/>
                      </a:rPr>
                      <m:t>=</m:t>
                    </m:r>
                    <m:nary>
                      <m:naryPr>
                        <m:limLoc m:val="undOvr"/>
                        <m:subHide m:val="on"/>
                        <m:supHide m:val="on"/>
                        <m:ctrlPr>
                          <a:rPr lang="en-GB" sz="2100" b="0" i="1" smtClean="0">
                            <a:latin typeface="Cambria Math" panose="02040503050406030204" pitchFamily="18" charset="0"/>
                          </a:rPr>
                        </m:ctrlPr>
                      </m:naryPr>
                      <m:sub/>
                      <m:sup/>
                      <m:e>
                        <m:r>
                          <a:rPr lang="en-GB" sz="2100" b="0" i="1" smtClean="0">
                            <a:latin typeface="Cambria Math"/>
                          </a:rPr>
                          <m:t>𝐵</m:t>
                        </m:r>
                        <m:r>
                          <a:rPr lang="en-GB" sz="2100" b="0" i="1" smtClean="0">
                            <a:latin typeface="Cambria Math"/>
                          </a:rPr>
                          <m:t>.</m:t>
                        </m:r>
                        <m:r>
                          <a:rPr lang="en-GB" sz="2100" b="0" i="1" smtClean="0">
                            <a:latin typeface="Cambria Math"/>
                          </a:rPr>
                          <m:t>𝑑𝐿</m:t>
                        </m:r>
                      </m:e>
                    </m:nary>
                  </m:oMath>
                </a14:m>
                <a:r>
                  <a:rPr lang="en-GB" sz="2100" dirty="0"/>
                  <a:t> which is equivalent to </a:t>
                </a:r>
                <a14:m>
                  <m:oMath xmlns:m="http://schemas.openxmlformats.org/officeDocument/2006/math">
                    <m:f>
                      <m:fPr>
                        <m:ctrlPr>
                          <a:rPr lang="en-GB" sz="2100" i="1">
                            <a:latin typeface="Cambria Math" panose="02040503050406030204" pitchFamily="18" charset="0"/>
                          </a:rPr>
                        </m:ctrlPr>
                      </m:fPr>
                      <m:num>
                        <m:r>
                          <a:rPr lang="en-GB" sz="2100" b="0" i="1" smtClean="0">
                            <a:latin typeface="Cambria Math"/>
                          </a:rPr>
                          <m:t>𝑉</m:t>
                        </m:r>
                      </m:num>
                      <m:den>
                        <m:r>
                          <a:rPr lang="en-GB" sz="2100" i="1" smtClean="0">
                            <a:latin typeface="Cambria Math"/>
                            <a:ea typeface="Cambria Math"/>
                          </a:rPr>
                          <m:t>𝜐</m:t>
                        </m:r>
                      </m:den>
                    </m:f>
                    <m:r>
                      <a:rPr lang="en-GB" sz="2100" b="0" i="1" smtClean="0">
                        <a:latin typeface="Cambria Math"/>
                      </a:rPr>
                      <m:t>=</m:t>
                    </m:r>
                    <m:f>
                      <m:fPr>
                        <m:ctrlPr>
                          <a:rPr lang="en-GB" sz="2100" b="0" i="1" smtClean="0">
                            <a:latin typeface="Cambria Math" panose="02040503050406030204" pitchFamily="18" charset="0"/>
                          </a:rPr>
                        </m:ctrlPr>
                      </m:fPr>
                      <m:num>
                        <m:r>
                          <a:rPr lang="en-GB" sz="2100" b="0" i="1" smtClean="0">
                            <a:latin typeface="Cambria Math"/>
                          </a:rPr>
                          <m:t>𝑉𝑜𝑙𝑡𝑎𝑔𝑒</m:t>
                        </m:r>
                      </m:num>
                      <m:den>
                        <m:r>
                          <a:rPr lang="en-GB" sz="2100" b="0" i="1" smtClean="0">
                            <a:latin typeface="Cambria Math"/>
                          </a:rPr>
                          <m:t>𝑉𝑒𝑙𝑜𝑐𝑖𝑡𝑦</m:t>
                        </m:r>
                      </m:den>
                    </m:f>
                  </m:oMath>
                </a14:m>
                <a:r>
                  <a:rPr lang="en-GB" sz="2100" dirty="0"/>
                  <a:t> </a:t>
                </a:r>
              </a:p>
              <a:p>
                <a:pPr marL="0" indent="0">
                  <a:buNone/>
                </a:pPr>
                <a:endParaRPr lang="en-GB" sz="2100" dirty="0"/>
              </a:p>
              <a:p>
                <a:pPr marL="0" indent="0">
                  <a:buNone/>
                </a:pPr>
                <a14:m>
                  <m:oMathPara xmlns:m="http://schemas.openxmlformats.org/officeDocument/2006/math">
                    <m:oMathParaPr>
                      <m:jc m:val="centerGroup"/>
                    </m:oMathParaPr>
                    <m:oMath xmlns:m="http://schemas.openxmlformats.org/officeDocument/2006/math">
                      <m:sSub>
                        <m:sSubPr>
                          <m:ctrlPr>
                            <a:rPr lang="en-GB" sz="2100" b="0" i="1" smtClean="0">
                              <a:latin typeface="Cambria Math" panose="02040503050406030204" pitchFamily="18" charset="0"/>
                              <a:ea typeface="Cambria Math"/>
                            </a:rPr>
                          </m:ctrlPr>
                        </m:sSubPr>
                        <m:e>
                          <m:r>
                            <a:rPr lang="en-GB" sz="2100" b="0" i="1" smtClean="0">
                              <a:latin typeface="Cambria Math"/>
                              <a:ea typeface="Cambria Math"/>
                            </a:rPr>
                            <m:t>𝐵</m:t>
                          </m:r>
                        </m:e>
                        <m:sub>
                          <m:r>
                            <a:rPr lang="en-GB" sz="2100" b="0" i="1" smtClean="0">
                              <a:latin typeface="Cambria Math"/>
                              <a:ea typeface="Cambria Math"/>
                            </a:rPr>
                            <m:t>𝑖𝑛𝑡</m:t>
                          </m:r>
                        </m:sub>
                      </m:sSub>
                      <m:r>
                        <a:rPr lang="en-GB" sz="2100" b="0" i="1" smtClean="0">
                          <a:latin typeface="Cambria Math"/>
                          <a:ea typeface="Cambria Math"/>
                        </a:rPr>
                        <m:t>≈</m:t>
                      </m:r>
                      <m:f>
                        <m:fPr>
                          <m:ctrlPr>
                            <a:rPr lang="en-GB" sz="2100" b="0" i="1" smtClean="0">
                              <a:latin typeface="Cambria Math" panose="02040503050406030204" pitchFamily="18" charset="0"/>
                              <a:ea typeface="Cambria Math"/>
                            </a:rPr>
                          </m:ctrlPr>
                        </m:fPr>
                        <m:num>
                          <m:r>
                            <a:rPr lang="en-GB" sz="2100" b="0" i="1" smtClean="0">
                              <a:latin typeface="Cambria Math"/>
                              <a:ea typeface="Cambria Math"/>
                            </a:rPr>
                            <m:t>𝑉𝑡</m:t>
                          </m:r>
                        </m:num>
                        <m:den>
                          <m:r>
                            <a:rPr lang="en-GB" sz="2100" b="0" i="1" smtClean="0">
                              <a:latin typeface="Cambria Math"/>
                              <a:ea typeface="Cambria Math"/>
                            </a:rPr>
                            <m:t>𝐷</m:t>
                          </m:r>
                        </m:den>
                      </m:f>
                    </m:oMath>
                  </m:oMathPara>
                </a14:m>
                <a:endParaRPr lang="en-GB" sz="2100" dirty="0"/>
              </a:p>
              <a:p>
                <a:pPr marL="0" indent="0">
                  <a:buNone/>
                </a:pPr>
                <a:endParaRPr lang="en-GB" sz="2100" dirty="0"/>
              </a:p>
              <a:p>
                <a:pPr marL="0" indent="0">
                  <a:buNone/>
                </a:pPr>
                <a:r>
                  <a:rPr lang="en-GB" sz="2100" dirty="0"/>
                  <a:t>D is the measurement length (length of sweep, not to be confused with wire length L) </a:t>
                </a:r>
              </a:p>
              <a:p>
                <a:pPr marL="0" indent="0">
                  <a:buNone/>
                </a:pPr>
                <a:r>
                  <a:rPr lang="en-GB"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752"/>
                </a:stretch>
              </a:blipFill>
            </p:spPr>
            <p:txBody>
              <a:bodyPr/>
              <a:lstStyle/>
              <a:p>
                <a:r>
                  <a:rPr lang="en-GB">
                    <a:noFill/>
                  </a:rPr>
                  <a:t> </a:t>
                </a:r>
              </a:p>
            </p:txBody>
          </p:sp>
        </mc:Fallback>
      </mc:AlternateContent>
    </p:spTree>
    <p:extLst>
      <p:ext uri="{BB962C8B-B14F-4D97-AF65-F5344CB8AC3E}">
        <p14:creationId xmlns:p14="http://schemas.microsoft.com/office/powerpoint/2010/main" val="849135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Stretched wire purpose</a:t>
            </a:r>
          </a:p>
        </p:txBody>
      </p:sp>
      <p:sp>
        <p:nvSpPr>
          <p:cNvPr id="3" name="Content Placeholder 2"/>
          <p:cNvSpPr>
            <a:spLocks noGrp="1"/>
          </p:cNvSpPr>
          <p:nvPr>
            <p:ph idx="1"/>
          </p:nvPr>
        </p:nvSpPr>
        <p:spPr/>
        <p:txBody>
          <a:bodyPr/>
          <a:lstStyle/>
          <a:p>
            <a:pPr marL="0" indent="0">
              <a:buNone/>
            </a:pPr>
            <a:r>
              <a:rPr lang="en-GB" dirty="0"/>
              <a:t>The Stretched wire is an essential technique for characterising insertion devices where the integrated field should be 0! (If the integral is not zero the electron beam will exit at an angle!)</a:t>
            </a:r>
          </a:p>
          <a:p>
            <a:endParaRPr lang="en-GB" dirty="0"/>
          </a:p>
          <a:p>
            <a:pPr marL="0" indent="0">
              <a:buNone/>
            </a:pPr>
            <a:r>
              <a:rPr lang="en-GB" dirty="0"/>
              <a:t>It is also useful on long multipole magnets which may not readily fit on a Hall probe measuring system. </a:t>
            </a:r>
          </a:p>
          <a:p>
            <a:pPr marL="400050" lvl="1" indent="0">
              <a:buNone/>
            </a:pPr>
            <a:r>
              <a:rPr lang="en-GB" dirty="0"/>
              <a:t>Not suitable for measuring curved dipoles, wire tension must be maintained!</a:t>
            </a:r>
          </a:p>
          <a:p>
            <a:pPr marL="0" indent="0">
              <a:buNone/>
            </a:pPr>
            <a:endParaRPr lang="en-GB" dirty="0"/>
          </a:p>
          <a:p>
            <a:pPr marL="0" indent="0">
              <a:buNone/>
            </a:pPr>
            <a:r>
              <a:rPr lang="en-GB" dirty="0"/>
              <a:t>Can be used in-situ for measurements of long straight sections including multiple focusing elements.</a:t>
            </a:r>
          </a:p>
          <a:p>
            <a:pPr marL="400050" lvl="1" indent="0">
              <a:buNone/>
            </a:pPr>
            <a:r>
              <a:rPr lang="en-GB" dirty="0"/>
              <a:t>Gives total integrated field and field gradient along whole path!</a:t>
            </a:r>
          </a:p>
          <a:p>
            <a:pPr marL="457200" lvl="1" indent="0">
              <a:buNone/>
            </a:pPr>
            <a:endParaRPr lang="en-GB" dirty="0"/>
          </a:p>
        </p:txBody>
      </p:sp>
    </p:spTree>
    <p:extLst>
      <p:ext uri="{BB962C8B-B14F-4D97-AF65-F5344CB8AC3E}">
        <p14:creationId xmlns:p14="http://schemas.microsoft.com/office/powerpoint/2010/main" val="42588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The vibrating wire trick</a:t>
            </a:r>
          </a:p>
        </p:txBody>
      </p:sp>
      <p:sp>
        <p:nvSpPr>
          <p:cNvPr id="4" name="Content Placeholder 3"/>
          <p:cNvSpPr>
            <a:spLocks noGrp="1"/>
          </p:cNvSpPr>
          <p:nvPr>
            <p:ph idx="1"/>
          </p:nvPr>
        </p:nvSpPr>
        <p:spPr/>
        <p:txBody>
          <a:bodyPr/>
          <a:lstStyle/>
          <a:p>
            <a:pPr marL="0" indent="0">
              <a:buNone/>
            </a:pPr>
            <a:r>
              <a:rPr lang="en-GB" dirty="0"/>
              <a:t>If a wire in a magnet carries a time-varying current the Lorentz force will cause a detectable oscillation. Stretched wire benches often have a signal generator attached to the wire for this purpose.</a:t>
            </a:r>
          </a:p>
          <a:p>
            <a:endParaRPr lang="en-GB" dirty="0"/>
          </a:p>
          <a:p>
            <a:pPr marL="0" indent="0">
              <a:buNone/>
            </a:pPr>
            <a:r>
              <a:rPr lang="en-GB" dirty="0"/>
              <a:t>This can be a very sensitive method of detecting very small fields.</a:t>
            </a:r>
          </a:p>
          <a:p>
            <a:pPr lvl="1"/>
            <a:r>
              <a:rPr lang="en-GB" dirty="0"/>
              <a:t>When near the magnetic axis of a quadrupole, a Hall probe will read near the noise making the exact axis location difficult to determine.</a:t>
            </a:r>
          </a:p>
          <a:p>
            <a:pPr lvl="1"/>
            <a:r>
              <a:rPr lang="en-GB" dirty="0"/>
              <a:t>The vibrating wire will experience smaller oscillations as it gets closer to the axis and will stop oscillating when perfectly on axis!</a:t>
            </a:r>
          </a:p>
          <a:p>
            <a:pPr marL="457200" lvl="1" indent="0">
              <a:buNone/>
            </a:pPr>
            <a:endParaRPr lang="en-GB" dirty="0"/>
          </a:p>
          <a:p>
            <a:pPr lvl="1"/>
            <a:endParaRPr lang="en-GB" dirty="0"/>
          </a:p>
          <a:p>
            <a:pPr lvl="1"/>
            <a:endParaRPr lang="en-GB" dirty="0"/>
          </a:p>
        </p:txBody>
      </p:sp>
    </p:spTree>
    <p:extLst>
      <p:ext uri="{BB962C8B-B14F-4D97-AF65-F5344CB8AC3E}">
        <p14:creationId xmlns:p14="http://schemas.microsoft.com/office/powerpoint/2010/main" val="2605936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The vibrating wire trick</a:t>
            </a:r>
          </a:p>
        </p:txBody>
      </p:sp>
      <p:sp>
        <p:nvSpPr>
          <p:cNvPr id="4" name="Content Placeholder 3"/>
          <p:cNvSpPr>
            <a:spLocks noGrp="1"/>
          </p:cNvSpPr>
          <p:nvPr>
            <p:ph idx="1"/>
          </p:nvPr>
        </p:nvSpPr>
        <p:spPr/>
        <p:txBody>
          <a:bodyPr/>
          <a:lstStyle/>
          <a:p>
            <a:pPr marL="0" indent="0">
              <a:buNone/>
            </a:pPr>
            <a:r>
              <a:rPr lang="en-GB" dirty="0"/>
              <a:t>Vibrating wires are most commonly used to assess </a:t>
            </a:r>
            <a:r>
              <a:rPr lang="en-GB" dirty="0" err="1"/>
              <a:t>undulators</a:t>
            </a:r>
            <a:r>
              <a:rPr lang="en-GB" dirty="0"/>
              <a:t> and wigglers, as an alternative to the floating wire.</a:t>
            </a:r>
          </a:p>
          <a:p>
            <a:pPr marL="0" indent="0">
              <a:buNone/>
            </a:pPr>
            <a:r>
              <a:rPr lang="en-GB" dirty="0"/>
              <a:t>Unlike the floating wire the tension does not need to be matched, instead the applied current frequency should be vibrating mode resonance.</a:t>
            </a:r>
          </a:p>
          <a:p>
            <a:endParaRPr lang="en-GB" dirty="0"/>
          </a:p>
          <a:p>
            <a:pPr marL="0" indent="0">
              <a:buNone/>
            </a:pPr>
            <a:r>
              <a:rPr lang="en-GB" dirty="0"/>
              <a:t>Path at the max amplitude of the resulting standing wave reproduces the beam trajectory. Node locations allow precise longitudinal alignment!</a:t>
            </a:r>
          </a:p>
          <a:p>
            <a:endParaRPr lang="en-GB" dirty="0"/>
          </a:p>
          <a:p>
            <a:pPr marL="457200" lvl="1" indent="0">
              <a:buNone/>
            </a:pPr>
            <a:endParaRPr lang="en-GB" dirty="0"/>
          </a:p>
          <a:p>
            <a:pPr lvl="1"/>
            <a:endParaRPr lang="en-GB" dirty="0"/>
          </a:p>
          <a:p>
            <a:pPr lvl="1"/>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171652774"/>
              </p:ext>
            </p:extLst>
          </p:nvPr>
        </p:nvGraphicFramePr>
        <p:xfrm>
          <a:off x="304802" y="4486540"/>
          <a:ext cx="8386272" cy="133236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658026" y="5905144"/>
            <a:ext cx="5640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28658" y="5905144"/>
            <a:ext cx="67511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07507" y="5720478"/>
            <a:ext cx="529312" cy="369332"/>
          </a:xfrm>
          <a:prstGeom prst="rect">
            <a:avLst/>
          </a:prstGeom>
          <a:noFill/>
        </p:spPr>
        <p:txBody>
          <a:bodyPr wrap="none" rtlCol="0">
            <a:spAutoFit/>
          </a:bodyPr>
          <a:lstStyle/>
          <a:p>
            <a:r>
              <a:rPr lang="en-GB" dirty="0"/>
              <a:t>T=0</a:t>
            </a:r>
          </a:p>
        </p:txBody>
      </p:sp>
      <p:sp>
        <p:nvSpPr>
          <p:cNvPr id="10" name="TextBox 9"/>
          <p:cNvSpPr txBox="1"/>
          <p:nvPr/>
        </p:nvSpPr>
        <p:spPr>
          <a:xfrm>
            <a:off x="3510371" y="5720478"/>
            <a:ext cx="689612" cy="369332"/>
          </a:xfrm>
          <a:prstGeom prst="rect">
            <a:avLst/>
          </a:prstGeom>
          <a:noFill/>
        </p:spPr>
        <p:txBody>
          <a:bodyPr wrap="none" rtlCol="0">
            <a:spAutoFit/>
          </a:bodyPr>
          <a:lstStyle/>
          <a:p>
            <a:r>
              <a:rPr lang="en-GB" dirty="0"/>
              <a:t>T=f/2</a:t>
            </a:r>
          </a:p>
        </p:txBody>
      </p:sp>
    </p:spTree>
    <p:extLst>
      <p:ext uri="{BB962C8B-B14F-4D97-AF65-F5344CB8AC3E}">
        <p14:creationId xmlns:p14="http://schemas.microsoft.com/office/powerpoint/2010/main" val="1991605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636912"/>
            <a:ext cx="8229600" cy="1143000"/>
          </a:xfrm>
        </p:spPr>
        <p:txBody>
          <a:bodyPr>
            <a:normAutofit/>
          </a:bodyPr>
          <a:lstStyle/>
          <a:p>
            <a:r>
              <a:rPr lang="en-GB" sz="4000" dirty="0"/>
              <a:t>Measuring field harmonics</a:t>
            </a:r>
          </a:p>
        </p:txBody>
      </p:sp>
    </p:spTree>
    <p:extLst>
      <p:ext uri="{BB962C8B-B14F-4D97-AF65-F5344CB8AC3E}">
        <p14:creationId xmlns:p14="http://schemas.microsoft.com/office/powerpoint/2010/main" val="922485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789" y="2337855"/>
            <a:ext cx="34290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600200"/>
                <a:ext cx="5601768" cy="4525963"/>
              </a:xfrm>
            </p:spPr>
            <p:txBody>
              <a:bodyPr>
                <a:normAutofit/>
              </a:bodyPr>
              <a:lstStyle/>
              <a:p>
                <a:pPr marL="0" indent="0">
                  <a:buNone/>
                </a:pPr>
                <a:r>
                  <a:rPr lang="en-GB" dirty="0"/>
                  <a:t>The rotating coil is an elongated loop of wire that is rotated or flipped at high speed in a magnetic field.</a:t>
                </a:r>
              </a:p>
              <a:p>
                <a:endParaRPr lang="en-GB" dirty="0"/>
              </a:p>
              <a:p>
                <a:pPr marL="0" indent="0">
                  <a:buNone/>
                </a:pPr>
                <a:r>
                  <a:rPr lang="en-GB" dirty="0"/>
                  <a:t>The movement of the wire in the field induces a voltage which reverses as the coil flips. The voltage is higher when the wire is moving perpendicular to the field direction and zero when moving parallel.</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i="1">
                              <a:latin typeface="Cambria Math" panose="02040503050406030204" pitchFamily="18" charset="0"/>
                              <a:sym typeface="Symbol" pitchFamily="18" charset="2"/>
                            </a:rPr>
                          </m:ctrlPr>
                        </m:naryPr>
                        <m:sub/>
                        <m:sup/>
                        <m:e>
                          <m:r>
                            <a:rPr lang="en-GB" altLang="en-US" i="1">
                              <a:latin typeface="Cambria Math"/>
                              <a:sym typeface="Symbol" pitchFamily="18" charset="2"/>
                            </a:rPr>
                            <m:t>−</m:t>
                          </m:r>
                          <m:f>
                            <m:fPr>
                              <m:ctrlPr>
                                <a:rPr lang="en-GB" altLang="en-US" i="1">
                                  <a:latin typeface="Cambria Math" panose="02040503050406030204" pitchFamily="18" charset="0"/>
                                  <a:sym typeface="Symbol" pitchFamily="18" charset="2"/>
                                </a:rPr>
                              </m:ctrlPr>
                            </m:fPr>
                            <m:num>
                              <m:r>
                                <a:rPr lang="en-GB" altLang="en-US" i="1">
                                  <a:latin typeface="Cambria Math"/>
                                  <a:sym typeface="Symbol" pitchFamily="18" charset="2"/>
                                </a:rPr>
                                <m:t>𝑑</m:t>
                              </m:r>
                              <m:r>
                                <a:rPr lang="en-GB" altLang="en-US" b="1" i="1">
                                  <a:latin typeface="Cambria Math"/>
                                  <a:sym typeface="Symbol" pitchFamily="18" charset="2"/>
                                </a:rPr>
                                <m:t>𝑩</m:t>
                              </m:r>
                            </m:num>
                            <m:den>
                              <m:r>
                                <a:rPr lang="en-GB" altLang="en-US" i="1">
                                  <a:latin typeface="Cambria Math"/>
                                  <a:sym typeface="Symbol" pitchFamily="18" charset="2"/>
                                </a:rPr>
                                <m:t>𝑑𝑡</m:t>
                              </m:r>
                            </m:den>
                          </m:f>
                          <m:r>
                            <a:rPr lang="en-GB" altLang="en-US" i="1">
                              <a:latin typeface="Cambria Math"/>
                              <a:sym typeface="Symbol" pitchFamily="18" charset="2"/>
                            </a:rPr>
                            <m:t>.</m:t>
                          </m:r>
                          <m:r>
                            <a:rPr lang="en-GB" altLang="en-US" b="1" i="1">
                              <a:latin typeface="Cambria Math"/>
                              <a:sym typeface="Symbol" pitchFamily="18" charset="2"/>
                            </a:rPr>
                            <m:t>𝒅𝑨</m:t>
                          </m:r>
                        </m:e>
                      </m:nary>
                      <m:r>
                        <a:rPr lang="en-GB" altLang="en-US" i="1">
                          <a:latin typeface="Cambria Math"/>
                          <a:sym typeface="Symbol" pitchFamily="18" charset="2"/>
                        </a:rPr>
                        <m:t>=−</m:t>
                      </m:r>
                      <m:f>
                        <m:fPr>
                          <m:ctrlPr>
                            <a:rPr lang="en-GB" altLang="en-US" i="1">
                              <a:latin typeface="Cambria Math" panose="02040503050406030204" pitchFamily="18" charset="0"/>
                              <a:sym typeface="Symbol" pitchFamily="18" charset="2"/>
                            </a:rPr>
                          </m:ctrlPr>
                        </m:fPr>
                        <m:num>
                          <m:r>
                            <a:rPr lang="en-GB" altLang="en-US" i="1">
                              <a:latin typeface="Cambria Math"/>
                              <a:sym typeface="Symbol" pitchFamily="18" charset="2"/>
                            </a:rPr>
                            <m:t>𝑑</m:t>
                          </m:r>
                          <m:r>
                            <m:rPr>
                              <m:sty m:val="p"/>
                            </m:rPr>
                            <a:rPr lang="el-GR" altLang="en-US" i="1">
                              <a:latin typeface="Cambria Math"/>
                              <a:ea typeface="Cambria Math"/>
                              <a:sym typeface="Symbol" pitchFamily="18" charset="2"/>
                            </a:rPr>
                            <m:t>Φ</m:t>
                          </m:r>
                        </m:num>
                        <m:den>
                          <m:r>
                            <a:rPr lang="en-GB" altLang="en-US" i="1">
                              <a:latin typeface="Cambria Math"/>
                              <a:sym typeface="Symbol" pitchFamily="18" charset="2"/>
                            </a:rPr>
                            <m:t>𝑑𝑡</m:t>
                          </m:r>
                        </m:den>
                      </m:f>
                      <m:r>
                        <a:rPr lang="en-GB" altLang="en-US" b="0" i="1" smtClean="0">
                          <a:latin typeface="Cambria Math"/>
                          <a:sym typeface="Symbol" pitchFamily="18" charset="2"/>
                        </a:rPr>
                        <m:t>=</m:t>
                      </m:r>
                      <m:nary>
                        <m:naryPr>
                          <m:limLoc m:val="undOvr"/>
                          <m:subHide m:val="on"/>
                          <m:supHide m:val="on"/>
                          <m:ctrlPr>
                            <a:rPr lang="en-GB" altLang="en-US" b="0" i="1" smtClean="0">
                              <a:latin typeface="Cambria Math" panose="02040503050406030204" pitchFamily="18" charset="0"/>
                              <a:sym typeface="Symbol" pitchFamily="18" charset="2"/>
                            </a:rPr>
                          </m:ctrlPr>
                        </m:naryPr>
                        <m:sub/>
                        <m:sup/>
                        <m:e>
                          <m:r>
                            <a:rPr lang="en-GB" altLang="en-US" b="0" i="1" smtClean="0">
                              <a:latin typeface="Cambria Math"/>
                              <a:sym typeface="Symbol" pitchFamily="18" charset="2"/>
                            </a:rPr>
                            <m:t>𝐸</m:t>
                          </m:r>
                          <m:r>
                            <a:rPr lang="en-GB" altLang="en-US" b="0" i="1" smtClean="0">
                              <a:latin typeface="Cambria Math"/>
                              <a:sym typeface="Symbol" pitchFamily="18" charset="2"/>
                            </a:rPr>
                            <m:t>.</m:t>
                          </m:r>
                          <m:r>
                            <a:rPr lang="en-GB" altLang="en-US" b="0" i="1" smtClean="0">
                              <a:latin typeface="Cambria Math"/>
                              <a:sym typeface="Symbol" pitchFamily="18" charset="2"/>
                            </a:rPr>
                            <m:t>𝑑𝑠</m:t>
                          </m:r>
                        </m:e>
                      </m:nary>
                      <m:r>
                        <a:rPr lang="en-GB" altLang="en-US" b="0" i="1" smtClean="0">
                          <a:latin typeface="Cambria Math"/>
                          <a:sym typeface="Symbol" pitchFamily="18" charset="2"/>
                        </a:rPr>
                        <m:t>=</m:t>
                      </m:r>
                      <m:sSub>
                        <m:sSubPr>
                          <m:ctrlPr>
                            <a:rPr lang="en-GB" altLang="en-US" i="1">
                              <a:latin typeface="Cambria Math" panose="02040503050406030204" pitchFamily="18" charset="0"/>
                              <a:sym typeface="Symbol" pitchFamily="18" charset="2"/>
                            </a:rPr>
                          </m:ctrlPr>
                        </m:sSubPr>
                        <m:e>
                          <m:r>
                            <a:rPr lang="en-GB" altLang="en-US" i="1">
                              <a:latin typeface="Cambria Math"/>
                              <a:sym typeface="Symbol" pitchFamily="18" charset="2"/>
                            </a:rPr>
                            <m:t>𝑉</m:t>
                          </m:r>
                        </m:e>
                        <m:sub>
                          <m:r>
                            <a:rPr lang="en-GB" altLang="en-US" i="1">
                              <a:latin typeface="Cambria Math"/>
                              <a:sym typeface="Symbol" pitchFamily="18" charset="2"/>
                            </a:rPr>
                            <m:t>𝑙𝑜𝑜𝑝</m:t>
                          </m:r>
                        </m:sub>
                      </m:sSub>
                    </m:oMath>
                  </m:oMathPara>
                </a14:m>
                <a:endParaRPr lang="en-GB" altLang="en-US"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600200"/>
                <a:ext cx="5601768" cy="4525963"/>
              </a:xfrm>
              <a:blipFill rotWithShape="1">
                <a:blip r:embed="rId3"/>
                <a:stretch>
                  <a:fillRect l="-1088" t="-674"/>
                </a:stretch>
              </a:blipFill>
            </p:spPr>
            <p:txBody>
              <a:bodyPr/>
              <a:lstStyle/>
              <a:p>
                <a:r>
                  <a:rPr lang="en-GB">
                    <a:noFill/>
                  </a:rPr>
                  <a:t> </a:t>
                </a:r>
              </a:p>
            </p:txBody>
          </p:sp>
        </mc:Fallback>
      </mc:AlternateContent>
      <p:sp>
        <p:nvSpPr>
          <p:cNvPr id="3" name="Title 2"/>
          <p:cNvSpPr>
            <a:spLocks noGrp="1"/>
          </p:cNvSpPr>
          <p:nvPr>
            <p:ph type="title"/>
          </p:nvPr>
        </p:nvSpPr>
        <p:spPr/>
        <p:txBody>
          <a:bodyPr>
            <a:normAutofit/>
          </a:bodyPr>
          <a:lstStyle/>
          <a:p>
            <a:r>
              <a:rPr lang="en-GB" sz="4400" dirty="0"/>
              <a:t>Rotating coil basics</a:t>
            </a:r>
          </a:p>
        </p:txBody>
      </p:sp>
    </p:spTree>
    <p:extLst>
      <p:ext uri="{BB962C8B-B14F-4D97-AF65-F5344CB8AC3E}">
        <p14:creationId xmlns:p14="http://schemas.microsoft.com/office/powerpoint/2010/main" val="3586897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Rotating Coil Basics</a:t>
            </a:r>
          </a:p>
        </p:txBody>
      </p:sp>
      <p:sp>
        <p:nvSpPr>
          <p:cNvPr id="3" name="Content Placeholder 2"/>
          <p:cNvSpPr>
            <a:spLocks noGrp="1"/>
          </p:cNvSpPr>
          <p:nvPr>
            <p:ph idx="1"/>
          </p:nvPr>
        </p:nvSpPr>
        <p:spPr/>
        <p:txBody>
          <a:bodyPr/>
          <a:lstStyle/>
          <a:p>
            <a:pPr marL="0" indent="0">
              <a:buNone/>
            </a:pPr>
            <a:r>
              <a:rPr lang="en-GB" dirty="0"/>
              <a:t>Unlike other integrated field techniques the rotating coil can accurately resolve higher harmonics i.e. when a dipole acts as a slight quadrupole.</a:t>
            </a:r>
          </a:p>
          <a:p>
            <a:endParaRPr lang="en-GB" dirty="0"/>
          </a:p>
          <a:p>
            <a:pPr marL="0" indent="0">
              <a:buNone/>
            </a:pPr>
            <a:r>
              <a:rPr lang="en-GB" dirty="0"/>
              <a:t>This allows spotting of manufacturing errors that cause asymmetric fields that could ruin beam dynamics. </a:t>
            </a:r>
          </a:p>
          <a:p>
            <a:endParaRPr lang="en-GB" dirty="0"/>
          </a:p>
          <a:p>
            <a:pPr marL="0" indent="0">
              <a:buNone/>
            </a:pPr>
            <a:r>
              <a:rPr lang="en-GB" dirty="0"/>
              <a:t>Limiting of higher order allowed and illegal harmonics is often a specified feature of magnet designs, a rotating coil is often the only way to check!</a:t>
            </a:r>
          </a:p>
          <a:p>
            <a:endParaRPr lang="en-GB" dirty="0"/>
          </a:p>
          <a:p>
            <a:pPr marL="0" indent="0">
              <a:buNone/>
            </a:pPr>
            <a:r>
              <a:rPr lang="en-GB" dirty="0"/>
              <a:t>Rarely used on curved dipoles as the coil would have to follow the magnet curvature, but very useful on higher order magnets and straight dipoles. A variant called the “Traversing coil” is sometimes used on curves.</a:t>
            </a:r>
          </a:p>
          <a:p>
            <a:endParaRPr lang="en-GB" dirty="0"/>
          </a:p>
          <a:p>
            <a:endParaRPr lang="en-GB" dirty="0"/>
          </a:p>
        </p:txBody>
      </p:sp>
    </p:spTree>
    <p:extLst>
      <p:ext uri="{BB962C8B-B14F-4D97-AF65-F5344CB8AC3E}">
        <p14:creationId xmlns:p14="http://schemas.microsoft.com/office/powerpoint/2010/main" val="2119800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Rotating coil basics</a:t>
            </a:r>
          </a:p>
        </p:txBody>
      </p:sp>
      <p:sp>
        <p:nvSpPr>
          <p:cNvPr id="3" name="Content Placeholder 2"/>
          <p:cNvSpPr>
            <a:spLocks noGrp="1"/>
          </p:cNvSpPr>
          <p:nvPr>
            <p:ph idx="1"/>
          </p:nvPr>
        </p:nvSpPr>
        <p:spPr/>
        <p:txBody>
          <a:bodyPr/>
          <a:lstStyle/>
          <a:p>
            <a:pPr marL="0" indent="0">
              <a:buNone/>
            </a:pPr>
            <a:r>
              <a:rPr lang="en-GB" dirty="0"/>
              <a:t>A variety of configurations are possible:</a:t>
            </a:r>
          </a:p>
          <a:p>
            <a:pPr lvl="1"/>
            <a:r>
              <a:rPr lang="en-GB" i="1" dirty="0"/>
              <a:t>V connects to a voltmeter via an integrator</a:t>
            </a:r>
          </a:p>
        </p:txBody>
      </p:sp>
      <p:cxnSp>
        <p:nvCxnSpPr>
          <p:cNvPr id="5" name="Straight Connector 4"/>
          <p:cNvCxnSpPr/>
          <p:nvPr/>
        </p:nvCxnSpPr>
        <p:spPr>
          <a:xfrm flipV="1">
            <a:off x="991312" y="2760292"/>
            <a:ext cx="1316052" cy="1965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7364" y="2760292"/>
            <a:ext cx="29910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350236" y="2760292"/>
            <a:ext cx="1256231" cy="19655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16950" y="2563738"/>
            <a:ext cx="1546789" cy="240136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6950" y="4595774"/>
            <a:ext cx="316112" cy="369332"/>
          </a:xfrm>
          <a:prstGeom prst="rect">
            <a:avLst/>
          </a:prstGeom>
          <a:noFill/>
        </p:spPr>
        <p:txBody>
          <a:bodyPr wrap="none" rtlCol="0">
            <a:spAutoFit/>
          </a:bodyPr>
          <a:lstStyle/>
          <a:p>
            <a:r>
              <a:rPr lang="en-GB" dirty="0"/>
              <a:t>V</a:t>
            </a:r>
          </a:p>
        </p:txBody>
      </p:sp>
      <p:sp>
        <p:nvSpPr>
          <p:cNvPr id="13" name="Curved Up Arrow 12"/>
          <p:cNvSpPr/>
          <p:nvPr/>
        </p:nvSpPr>
        <p:spPr>
          <a:xfrm rot="10800000">
            <a:off x="1828800" y="2743202"/>
            <a:ext cx="777667" cy="367470"/>
          </a:xfrm>
          <a:prstGeom prst="curvedUpArrow">
            <a:avLst>
              <a:gd name="adj1" fmla="val 0"/>
              <a:gd name="adj2" fmla="val 13607"/>
              <a:gd name="adj3" fmla="val 2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97293" y="4961956"/>
            <a:ext cx="2666287" cy="923330"/>
          </a:xfrm>
          <a:prstGeom prst="rect">
            <a:avLst/>
          </a:prstGeom>
          <a:noFill/>
        </p:spPr>
        <p:txBody>
          <a:bodyPr wrap="square" rtlCol="0">
            <a:spAutoFit/>
          </a:bodyPr>
          <a:lstStyle/>
          <a:p>
            <a:r>
              <a:rPr lang="en-GB" dirty="0"/>
              <a:t>The most basic version-</a:t>
            </a:r>
          </a:p>
          <a:p>
            <a:r>
              <a:rPr lang="en-GB" dirty="0"/>
              <a:t>Coil central to the magnet axis – sees odd harmonics</a:t>
            </a:r>
          </a:p>
        </p:txBody>
      </p:sp>
      <p:cxnSp>
        <p:nvCxnSpPr>
          <p:cNvPr id="16" name="Straight Connector 15"/>
          <p:cNvCxnSpPr/>
          <p:nvPr/>
        </p:nvCxnSpPr>
        <p:spPr>
          <a:xfrm flipV="1">
            <a:off x="3888336" y="2760292"/>
            <a:ext cx="1059679" cy="202014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48015" y="2760292"/>
            <a:ext cx="26492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18175" y="2760292"/>
            <a:ext cx="794760" cy="165788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170348" y="4418176"/>
            <a:ext cx="24782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999432" y="4418176"/>
            <a:ext cx="170916" cy="36226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734513" y="2495372"/>
            <a:ext cx="1354508" cy="25466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747334" y="4696906"/>
            <a:ext cx="316112" cy="369332"/>
          </a:xfrm>
          <a:prstGeom prst="rect">
            <a:avLst/>
          </a:prstGeom>
          <a:noFill/>
        </p:spPr>
        <p:txBody>
          <a:bodyPr wrap="none" rtlCol="0">
            <a:spAutoFit/>
          </a:bodyPr>
          <a:lstStyle/>
          <a:p>
            <a:r>
              <a:rPr lang="en-GB" dirty="0"/>
              <a:t>V</a:t>
            </a:r>
          </a:p>
        </p:txBody>
      </p:sp>
      <p:sp>
        <p:nvSpPr>
          <p:cNvPr id="32" name="Curved Up Arrow 31"/>
          <p:cNvSpPr/>
          <p:nvPr/>
        </p:nvSpPr>
        <p:spPr>
          <a:xfrm rot="10800000">
            <a:off x="4277169" y="2760291"/>
            <a:ext cx="756304" cy="367469"/>
          </a:xfrm>
          <a:prstGeom prst="curvedUpArrow">
            <a:avLst>
              <a:gd name="adj1" fmla="val 0"/>
              <a:gd name="adj2" fmla="val 13607"/>
              <a:gd name="adj3" fmla="val 2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TextBox 32"/>
          <p:cNvSpPr txBox="1"/>
          <p:nvPr/>
        </p:nvSpPr>
        <p:spPr>
          <a:xfrm>
            <a:off x="2873032" y="4965106"/>
            <a:ext cx="2594632" cy="1200329"/>
          </a:xfrm>
          <a:prstGeom prst="rect">
            <a:avLst/>
          </a:prstGeom>
          <a:noFill/>
        </p:spPr>
        <p:txBody>
          <a:bodyPr wrap="square" rtlCol="0">
            <a:spAutoFit/>
          </a:bodyPr>
          <a:lstStyle/>
          <a:p>
            <a:r>
              <a:rPr lang="en-GB" dirty="0"/>
              <a:t>Better version-  </a:t>
            </a:r>
          </a:p>
          <a:p>
            <a:r>
              <a:rPr lang="en-GB" dirty="0"/>
              <a:t>1 arm of coil on the magnet axis – sees all harmonics</a:t>
            </a:r>
          </a:p>
        </p:txBody>
      </p:sp>
      <p:cxnSp>
        <p:nvCxnSpPr>
          <p:cNvPr id="35" name="Straight Connector 34"/>
          <p:cNvCxnSpPr/>
          <p:nvPr/>
        </p:nvCxnSpPr>
        <p:spPr>
          <a:xfrm flipV="1">
            <a:off x="6413621" y="2401364"/>
            <a:ext cx="1333141" cy="25466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392254" y="4534532"/>
            <a:ext cx="188008" cy="36933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383708" y="4537812"/>
            <a:ext cx="188008"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392254" y="2764563"/>
            <a:ext cx="965675" cy="177324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477712" y="4563450"/>
            <a:ext cx="196553" cy="37459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674265" y="4563450"/>
            <a:ext cx="36747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041735" y="2781652"/>
            <a:ext cx="931491" cy="178179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357929" y="2781652"/>
            <a:ext cx="61529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225652" y="4792033"/>
            <a:ext cx="316112" cy="369332"/>
          </a:xfrm>
          <a:prstGeom prst="rect">
            <a:avLst/>
          </a:prstGeom>
          <a:noFill/>
        </p:spPr>
        <p:txBody>
          <a:bodyPr wrap="none" rtlCol="0">
            <a:spAutoFit/>
          </a:bodyPr>
          <a:lstStyle/>
          <a:p>
            <a:r>
              <a:rPr lang="en-GB" dirty="0"/>
              <a:t>V</a:t>
            </a:r>
          </a:p>
        </p:txBody>
      </p:sp>
      <p:sp>
        <p:nvSpPr>
          <p:cNvPr id="60" name="Curved Up Arrow 59"/>
          <p:cNvSpPr/>
          <p:nvPr/>
        </p:nvSpPr>
        <p:spPr>
          <a:xfrm rot="10800000">
            <a:off x="7033188" y="2781652"/>
            <a:ext cx="756304" cy="367469"/>
          </a:xfrm>
          <a:prstGeom prst="curvedUpArrow">
            <a:avLst>
              <a:gd name="adj1" fmla="val 0"/>
              <a:gd name="adj2" fmla="val 13607"/>
              <a:gd name="adj3" fmla="val 27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TextBox 62"/>
          <p:cNvSpPr txBox="1"/>
          <p:nvPr/>
        </p:nvSpPr>
        <p:spPr>
          <a:xfrm>
            <a:off x="5159035" y="4976699"/>
            <a:ext cx="3207298" cy="923330"/>
          </a:xfrm>
          <a:prstGeom prst="rect">
            <a:avLst/>
          </a:prstGeom>
          <a:noFill/>
        </p:spPr>
        <p:txBody>
          <a:bodyPr wrap="square" rtlCol="0">
            <a:spAutoFit/>
          </a:bodyPr>
          <a:lstStyle/>
          <a:p>
            <a:r>
              <a:rPr lang="en-GB" dirty="0"/>
              <a:t>Asymmetric coil-</a:t>
            </a:r>
          </a:p>
          <a:p>
            <a:r>
              <a:rPr lang="en-GB" dirty="0"/>
              <a:t>Complex but reveals additional harmonics well – discussed later</a:t>
            </a:r>
          </a:p>
        </p:txBody>
      </p:sp>
    </p:spTree>
    <p:extLst>
      <p:ext uri="{BB962C8B-B14F-4D97-AF65-F5344CB8AC3E}">
        <p14:creationId xmlns:p14="http://schemas.microsoft.com/office/powerpoint/2010/main" val="1891394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Faraday/Lenz law</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1837592"/>
              </a:xfrm>
            </p:spPr>
            <p:txBody>
              <a:bodyPr/>
              <a:lstStyle/>
              <a:p>
                <a:pPr marL="0" indent="0">
                  <a:buNone/>
                </a:pPr>
                <a:r>
                  <a:rPr lang="en-GB" dirty="0"/>
                  <a:t>The area of the coil viewed from the normal plane of the field changes as </a:t>
                </a:r>
                <a14:m>
                  <m:oMath xmlns:m="http://schemas.openxmlformats.org/officeDocument/2006/math">
                    <m:r>
                      <a:rPr lang="en-GB" b="0" i="1" smtClean="0">
                        <a:latin typeface="Cambria Math"/>
                      </a:rPr>
                      <m:t>𝐴</m:t>
                    </m:r>
                    <m:func>
                      <m:funcPr>
                        <m:ctrlPr>
                          <a:rPr lang="en-GB" b="0" i="1" smtClean="0">
                            <a:latin typeface="Cambria Math" panose="02040503050406030204" pitchFamily="18" charset="0"/>
                          </a:rPr>
                        </m:ctrlPr>
                      </m:funcPr>
                      <m:fName>
                        <m:r>
                          <m:rPr>
                            <m:sty m:val="p"/>
                          </m:rPr>
                          <a:rPr lang="en-GB" b="0" i="0" smtClean="0">
                            <a:latin typeface="Cambria Math"/>
                          </a:rPr>
                          <m:t>cos</m:t>
                        </m:r>
                      </m:fName>
                      <m:e>
                        <m:r>
                          <a:rPr lang="en-GB" b="0" i="1" smtClean="0">
                            <a:latin typeface="Cambria Math"/>
                            <a:ea typeface="Cambria Math"/>
                          </a:rPr>
                          <m:t>𝜃</m:t>
                        </m:r>
                      </m:e>
                    </m:func>
                  </m:oMath>
                </a14:m>
                <a:r>
                  <a:rPr lang="en-GB" dirty="0"/>
                  <a:t>where </a:t>
                </a:r>
                <a14:m>
                  <m:oMath xmlns:m="http://schemas.openxmlformats.org/officeDocument/2006/math">
                    <m:r>
                      <a:rPr lang="en-GB" i="1" smtClean="0">
                        <a:latin typeface="Cambria Math"/>
                        <a:ea typeface="Cambria Math"/>
                      </a:rPr>
                      <m:t>𝜃</m:t>
                    </m:r>
                  </m:oMath>
                </a14:m>
                <a:r>
                  <a:rPr lang="en-GB" dirty="0"/>
                  <a:t>is the angle of rotation, so  </a:t>
                </a:r>
                <a:endParaRPr lang="en-GB" i="1" dirty="0">
                  <a:latin typeface="Cambria Math"/>
                </a:endParaRPr>
              </a:p>
              <a:p>
                <a:endParaRPr lang="en-GB" i="1" dirty="0">
                  <a:latin typeface="Cambria Math"/>
                </a:endParaRPr>
              </a:p>
              <a:p>
                <a:pPr marL="2286000" lvl="5" indent="0">
                  <a:buNone/>
                </a:pPr>
                <a14:m>
                  <m:oMathPara xmlns:m="http://schemas.openxmlformats.org/officeDocument/2006/math">
                    <m:oMathParaPr>
                      <m:jc m:val="centerGroup"/>
                    </m:oMathParaPr>
                    <m:oMath xmlns:m="http://schemas.openxmlformats.org/officeDocument/2006/math">
                      <m:r>
                        <a:rPr lang="en-GB" i="1">
                          <a:latin typeface="Cambria Math"/>
                        </a:rPr>
                        <m:t>𝑉</m:t>
                      </m:r>
                      <m:r>
                        <a:rPr lang="en-GB" i="1">
                          <a:latin typeface="Cambria Math"/>
                        </a:rPr>
                        <m:t>=−</m:t>
                      </m:r>
                      <m:r>
                        <a:rPr lang="en-GB" i="1">
                          <a:latin typeface="Cambria Math"/>
                        </a:rPr>
                        <m:t>𝑁</m:t>
                      </m:r>
                      <m:f>
                        <m:fPr>
                          <m:ctrlPr>
                            <a:rPr lang="en-GB" i="1">
                              <a:latin typeface="Cambria Math" panose="02040503050406030204" pitchFamily="18" charset="0"/>
                            </a:rPr>
                          </m:ctrlPr>
                        </m:fPr>
                        <m:num>
                          <m:r>
                            <a:rPr lang="en-GB" i="1">
                              <a:latin typeface="Cambria Math"/>
                            </a:rPr>
                            <m:t>𝑑</m:t>
                          </m:r>
                        </m:num>
                        <m:den>
                          <m:r>
                            <a:rPr lang="en-GB" i="1">
                              <a:latin typeface="Cambria Math"/>
                            </a:rPr>
                            <m:t>𝑑𝑡</m:t>
                          </m:r>
                        </m:den>
                      </m:f>
                      <m:r>
                        <a:rPr lang="en-GB" b="0" i="1" smtClean="0">
                          <a:latin typeface="Cambria Math"/>
                        </a:rPr>
                        <m:t>(</m:t>
                      </m:r>
                      <m:r>
                        <a:rPr lang="en-GB" b="0" i="1" smtClean="0">
                          <a:latin typeface="Cambria Math"/>
                        </a:rPr>
                        <m:t>𝐵𝐴</m:t>
                      </m:r>
                      <m:r>
                        <a:rPr lang="en-GB" b="0" i="1" smtClean="0">
                          <a:latin typeface="Cambria Math"/>
                        </a:rPr>
                        <m:t> </m:t>
                      </m:r>
                      <m:func>
                        <m:funcPr>
                          <m:ctrlPr>
                            <a:rPr lang="en-GB" b="0" i="1" smtClean="0">
                              <a:latin typeface="Cambria Math" panose="02040503050406030204" pitchFamily="18" charset="0"/>
                            </a:rPr>
                          </m:ctrlPr>
                        </m:funcPr>
                        <m:fName>
                          <m:r>
                            <m:rPr>
                              <m:sty m:val="p"/>
                            </m:rPr>
                            <a:rPr lang="en-GB" b="0" i="0" smtClean="0">
                              <a:latin typeface="Cambria Math"/>
                            </a:rPr>
                            <m:t>cos</m:t>
                          </m:r>
                        </m:fName>
                        <m:e>
                          <m:r>
                            <m:rPr>
                              <m:nor/>
                            </m:rPr>
                            <a:rPr lang="el-GR" dirty="0"/>
                            <m:t>θ</m:t>
                          </m:r>
                          <m:r>
                            <a:rPr lang="en-GB" b="0" i="1" dirty="0" smtClean="0">
                              <a:latin typeface="Cambria Math"/>
                            </a:rPr>
                            <m:t>)</m:t>
                          </m:r>
                        </m:e>
                      </m:func>
                      <m:r>
                        <a:rPr lang="en-GB" b="0" i="0" smtClean="0">
                          <a:latin typeface="Cambria Math"/>
                        </a:rPr>
                        <m:t>=</m:t>
                      </m:r>
                      <m:r>
                        <m:rPr>
                          <m:sty m:val="p"/>
                        </m:rPr>
                        <a:rPr lang="en-GB" b="0" i="0" smtClean="0">
                          <a:latin typeface="Cambria Math"/>
                        </a:rPr>
                        <m:t>NBA</m:t>
                      </m:r>
                      <m:r>
                        <m:rPr>
                          <m:sty m:val="p"/>
                        </m:rPr>
                        <a:rPr lang="el-GR" b="0" i="1" smtClean="0">
                          <a:latin typeface="Cambria Math"/>
                          <a:ea typeface="Cambria Math"/>
                        </a:rPr>
                        <m:t>ω</m:t>
                      </m:r>
                      <m:func>
                        <m:funcPr>
                          <m:ctrlPr>
                            <a:rPr lang="en-GB" b="0" i="1" smtClean="0">
                              <a:latin typeface="Cambria Math" panose="02040503050406030204" pitchFamily="18" charset="0"/>
                              <a:ea typeface="Cambria Math"/>
                            </a:rPr>
                          </m:ctrlPr>
                        </m:funcPr>
                        <m:fName>
                          <m:r>
                            <m:rPr>
                              <m:sty m:val="p"/>
                            </m:rPr>
                            <a:rPr lang="en-GB" b="0" i="0" smtClean="0">
                              <a:latin typeface="Cambria Math"/>
                              <a:ea typeface="Cambria Math"/>
                            </a:rPr>
                            <m:t>sin</m:t>
                          </m:r>
                        </m:fName>
                        <m:e>
                          <m:r>
                            <a:rPr lang="en-GB" b="0" i="1" smtClean="0">
                              <a:latin typeface="Cambria Math"/>
                              <a:ea typeface="Cambria Math"/>
                            </a:rPr>
                            <m:t>(</m:t>
                          </m:r>
                          <m:r>
                            <a:rPr lang="en-GB" b="0" i="1" smtClean="0">
                              <a:latin typeface="Cambria Math"/>
                              <a:ea typeface="Cambria Math"/>
                            </a:rPr>
                            <m:t>𝜔</m:t>
                          </m:r>
                          <m:r>
                            <a:rPr lang="en-GB" b="0" i="1" smtClean="0">
                              <a:latin typeface="Cambria Math"/>
                              <a:ea typeface="Cambria Math"/>
                            </a:rPr>
                            <m:t>𝑡</m:t>
                          </m:r>
                          <m:r>
                            <a:rPr lang="en-GB" b="0" i="1" smtClean="0">
                              <a:latin typeface="Cambria Math"/>
                              <a:ea typeface="Cambria Math"/>
                            </a:rPr>
                            <m:t>)</m:t>
                          </m:r>
                        </m:e>
                      </m:func>
                    </m:oMath>
                  </m:oMathPara>
                </a14:m>
                <a:endParaRPr lang="en-GB" dirty="0"/>
              </a:p>
              <a:p>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1837592"/>
              </a:xfrm>
              <a:blipFill rotWithShape="1">
                <a:blip r:embed="rId2"/>
                <a:stretch>
                  <a:fillRect l="-741" t="-1661"/>
                </a:stretch>
              </a:blipFill>
            </p:spPr>
            <p:txBody>
              <a:bodyPr/>
              <a:lstStyle/>
              <a:p>
                <a:r>
                  <a:rPr lang="en-GB">
                    <a:noFill/>
                  </a:rPr>
                  <a:t> </a:t>
                </a:r>
              </a:p>
            </p:txBody>
          </p:sp>
        </mc:Fallback>
      </mc:AlternateContent>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978" y="3304414"/>
            <a:ext cx="3502701" cy="271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607573" y="3379479"/>
                <a:ext cx="4257039" cy="2638607"/>
              </a:xfrm>
              <a:prstGeom prst="rect">
                <a:avLst/>
              </a:prstGeom>
              <a:noFill/>
            </p:spPr>
            <p:txBody>
              <a:bodyPr wrap="square" rtlCol="0">
                <a:spAutoFit/>
              </a:bodyPr>
              <a:lstStyle/>
              <a:p>
                <a:r>
                  <a:rPr lang="en-GB" dirty="0"/>
                  <a:t>Lenz’s law states that’s the current induced in a conductor will always be directed so that it will create a field that opposes the change that induced the current in the first place.</a:t>
                </a:r>
              </a:p>
              <a:p>
                <a:r>
                  <a:rPr lang="en-GB" dirty="0"/>
                  <a:t>    </a:t>
                </a:r>
                <a14:m>
                  <m:oMath xmlns:m="http://schemas.openxmlformats.org/officeDocument/2006/math">
                    <m:f>
                      <m:fPr>
                        <m:ctrlPr>
                          <a:rPr lang="en-GB" i="1">
                            <a:latin typeface="Cambria Math" panose="02040503050406030204" pitchFamily="18" charset="0"/>
                          </a:rPr>
                        </m:ctrlPr>
                      </m:fPr>
                      <m:num>
                        <m:r>
                          <a:rPr lang="en-GB" i="1">
                            <a:latin typeface="Cambria Math"/>
                          </a:rPr>
                          <m:t>𝑑</m:t>
                        </m:r>
                        <m:r>
                          <a:rPr lang="en-GB" i="1">
                            <a:latin typeface="Cambria Math"/>
                            <a:ea typeface="Cambria Math"/>
                          </a:rPr>
                          <m:t>∅</m:t>
                        </m:r>
                      </m:num>
                      <m:den>
                        <m:r>
                          <a:rPr lang="en-GB" i="1">
                            <a:latin typeface="Cambria Math"/>
                          </a:rPr>
                          <m:t>𝑑𝑡</m:t>
                        </m:r>
                      </m:den>
                    </m:f>
                    <m:r>
                      <a:rPr lang="en-GB" i="1">
                        <a:latin typeface="Cambria Math"/>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a:rPr>
                              <m:t>&gt;0 →</m:t>
                            </m:r>
                            <m:r>
                              <a:rPr lang="en-GB" i="1">
                                <a:latin typeface="Cambria Math"/>
                              </a:rPr>
                              <m:t>𝑖𝑛𝑑𝑢𝑐𝑒𝑑</m:t>
                            </m:r>
                            <m:r>
                              <a:rPr lang="en-GB" i="1">
                                <a:latin typeface="Cambria Math"/>
                              </a:rPr>
                              <m:t> </m:t>
                            </m:r>
                            <m:r>
                              <a:rPr lang="en-GB" i="1">
                                <a:latin typeface="Cambria Math"/>
                              </a:rPr>
                              <m:t>𝑣𝑜𝑙𝑡𝑎𝑔𝑒</m:t>
                            </m:r>
                            <m:r>
                              <a:rPr lang="en-GB" i="1">
                                <a:latin typeface="Cambria Math"/>
                              </a:rPr>
                              <m:t>&lt;0</m:t>
                            </m:r>
                          </m:e>
                          <m:e>
                            <m:r>
                              <a:rPr lang="en-GB" i="1">
                                <a:latin typeface="Cambria Math"/>
                              </a:rPr>
                              <m:t>&lt;0 →</m:t>
                            </m:r>
                            <m:r>
                              <a:rPr lang="en-GB" i="1">
                                <a:latin typeface="Cambria Math"/>
                              </a:rPr>
                              <m:t>𝑖𝑛𝑑𝑢𝑐𝑒𝑑</m:t>
                            </m:r>
                            <m:r>
                              <a:rPr lang="en-GB" i="1">
                                <a:latin typeface="Cambria Math"/>
                              </a:rPr>
                              <m:t> </m:t>
                            </m:r>
                            <m:r>
                              <a:rPr lang="en-GB" i="1">
                                <a:latin typeface="Cambria Math"/>
                              </a:rPr>
                              <m:t>𝑣𝑜𝑙𝑡𝑎𝑔𝑒</m:t>
                            </m:r>
                            <m:r>
                              <a:rPr lang="en-GB" i="1">
                                <a:latin typeface="Cambria Math"/>
                              </a:rPr>
                              <m:t>&gt;0</m:t>
                            </m:r>
                          </m:e>
                          <m:e>
                            <m:r>
                              <a:rPr lang="en-GB" i="1">
                                <a:latin typeface="Cambria Math"/>
                              </a:rPr>
                              <m:t>=0 →</m:t>
                            </m:r>
                            <m:r>
                              <a:rPr lang="en-GB" i="1">
                                <a:latin typeface="Cambria Math"/>
                              </a:rPr>
                              <m:t>𝑖𝑛𝑑𝑢𝑐𝑒𝑑</m:t>
                            </m:r>
                            <m:r>
                              <a:rPr lang="en-GB" i="1">
                                <a:latin typeface="Cambria Math"/>
                              </a:rPr>
                              <m:t> </m:t>
                            </m:r>
                            <m:r>
                              <a:rPr lang="en-GB" i="1">
                                <a:latin typeface="Cambria Math"/>
                              </a:rPr>
                              <m:t>𝑣𝑜𝑙𝑡𝑎𝑔𝑒</m:t>
                            </m:r>
                            <m:r>
                              <a:rPr lang="en-GB" i="1">
                                <a:latin typeface="Cambria Math"/>
                              </a:rPr>
                              <m:t>=0</m:t>
                            </m:r>
                          </m:e>
                        </m:eqArr>
                      </m:e>
                    </m:d>
                  </m:oMath>
                </a14:m>
                <a:endParaRPr lang="en-GB" dirty="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07573" y="3379479"/>
                <a:ext cx="4257039" cy="2638607"/>
              </a:xfrm>
              <a:prstGeom prst="rect">
                <a:avLst/>
              </a:prstGeom>
              <a:blipFill rotWithShape="1">
                <a:blip r:embed="rId4"/>
                <a:stretch>
                  <a:fillRect l="-1289" t="-1155" r="-716"/>
                </a:stretch>
              </a:blipFill>
            </p:spPr>
            <p:txBody>
              <a:bodyPr/>
              <a:lstStyle/>
              <a:p>
                <a:r>
                  <a:rPr lang="en-GB">
                    <a:noFill/>
                  </a:rPr>
                  <a:t> </a:t>
                </a:r>
              </a:p>
            </p:txBody>
          </p:sp>
        </mc:Fallback>
      </mc:AlternateContent>
    </p:spTree>
    <p:extLst>
      <p:ext uri="{BB962C8B-B14F-4D97-AF65-F5344CB8AC3E}">
        <p14:creationId xmlns:p14="http://schemas.microsoft.com/office/powerpoint/2010/main" val="1231466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Faraday/Lenz Law</a:t>
            </a:r>
          </a:p>
        </p:txBody>
      </p:sp>
      <p:sp>
        <p:nvSpPr>
          <p:cNvPr id="3" name="Content Placeholder 2"/>
          <p:cNvSpPr>
            <a:spLocks noGrp="1"/>
          </p:cNvSpPr>
          <p:nvPr>
            <p:ph idx="1"/>
          </p:nvPr>
        </p:nvSpPr>
        <p:spPr/>
        <p:txBody>
          <a:bodyPr/>
          <a:lstStyle/>
          <a:p>
            <a:r>
              <a:rPr lang="en-GB" dirty="0"/>
              <a:t>In a perfect dipole field the voltage measured from the coil as it rotates will be perfectly sinusoidal with 1 period per complete rotation.</a:t>
            </a:r>
          </a:p>
          <a:p>
            <a:endParaRPr lang="en-GB" dirty="0"/>
          </a:p>
          <a:p>
            <a:r>
              <a:rPr lang="en-GB" dirty="0"/>
              <a:t>In a perfect quadrupole field there will be 2 periods per complete rotation, 3 for a </a:t>
            </a:r>
            <a:r>
              <a:rPr lang="en-GB" dirty="0" err="1"/>
              <a:t>sextupole</a:t>
            </a:r>
            <a:r>
              <a:rPr lang="en-GB" dirty="0"/>
              <a:t> </a:t>
            </a:r>
            <a:r>
              <a:rPr lang="en-GB" dirty="0" err="1"/>
              <a:t>e.t.c</a:t>
            </a:r>
            <a:r>
              <a:rPr lang="en-GB" dirty="0"/>
              <a:t>… </a:t>
            </a:r>
          </a:p>
          <a:p>
            <a:endParaRPr lang="en-GB" dirty="0"/>
          </a:p>
          <a:p>
            <a:r>
              <a:rPr lang="en-GB" dirty="0"/>
              <a:t>If there is an error in the magnet shape e.g. curve in dipole face producing quadrupole field, the oscillation will not be perfectly </a:t>
            </a:r>
            <a:r>
              <a:rPr lang="en-GB" dirty="0" err="1"/>
              <a:t>sinusiodal</a:t>
            </a:r>
            <a:r>
              <a:rPr lang="en-GB" dirty="0"/>
              <a:t>…</a:t>
            </a:r>
          </a:p>
          <a:p>
            <a:endParaRPr lang="en-GB" dirty="0"/>
          </a:p>
          <a:p>
            <a:r>
              <a:rPr lang="en-GB" dirty="0"/>
              <a:t>The total shape of the waveform is defined by a combination of many contributing components, mostly by the base magnet type but also inevitably by allowed </a:t>
            </a:r>
            <a:r>
              <a:rPr lang="en-GB" dirty="0" err="1"/>
              <a:t>multipole</a:t>
            </a:r>
            <a:r>
              <a:rPr lang="en-GB" dirty="0"/>
              <a:t> harmonics and additional harmonics due to manufacturing errors.</a:t>
            </a:r>
          </a:p>
          <a:p>
            <a:endParaRPr lang="en-GB" dirty="0"/>
          </a:p>
          <a:p>
            <a:endParaRPr lang="en-GB" i="1" dirty="0">
              <a:latin typeface="Cambria Math"/>
            </a:endParaRPr>
          </a:p>
          <a:p>
            <a:endParaRPr lang="en-GB" i="1" dirty="0">
              <a:latin typeface="Cambria Math"/>
            </a:endParaRPr>
          </a:p>
          <a:p>
            <a:pPr marL="0" indent="0">
              <a:buNone/>
            </a:pPr>
            <a:endParaRPr lang="en-GB" i="1" dirty="0">
              <a:latin typeface="Cambria Math"/>
            </a:endParaRPr>
          </a:p>
        </p:txBody>
      </p:sp>
    </p:spTree>
    <p:extLst>
      <p:ext uri="{BB962C8B-B14F-4D97-AF65-F5344CB8AC3E}">
        <p14:creationId xmlns:p14="http://schemas.microsoft.com/office/powerpoint/2010/main" val="244681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theory</a:t>
            </a:r>
          </a:p>
        </p:txBody>
      </p:sp>
      <p:sp>
        <p:nvSpPr>
          <p:cNvPr id="3" name="Content Placeholder 2"/>
          <p:cNvSpPr>
            <a:spLocks noGrp="1"/>
          </p:cNvSpPr>
          <p:nvPr>
            <p:ph idx="1"/>
          </p:nvPr>
        </p:nvSpPr>
        <p:spPr>
          <a:xfrm>
            <a:off x="457200" y="1600201"/>
            <a:ext cx="8229600" cy="2116832"/>
          </a:xfrm>
        </p:spPr>
        <p:txBody>
          <a:bodyPr/>
          <a:lstStyle/>
          <a:p>
            <a:pPr marL="0" indent="0">
              <a:buNone/>
            </a:pPr>
            <a:r>
              <a:rPr lang="en-GB" dirty="0"/>
              <a:t>NMR probes are built around a vial containing a very high purity sample. There is only 1 hard restriction on the choice of sample: The nucleus must have an intrinsic magnetic moment , i.e. spin ≠ 0</a:t>
            </a:r>
          </a:p>
          <a:p>
            <a:pPr lvl="1"/>
            <a:r>
              <a:rPr lang="en-GB" dirty="0"/>
              <a:t>If </a:t>
            </a:r>
            <a:r>
              <a:rPr lang="en-GB" dirty="0" err="1"/>
              <a:t>N</a:t>
            </a:r>
            <a:r>
              <a:rPr lang="en-GB" baseline="-25000" dirty="0" err="1"/>
              <a:t>protons</a:t>
            </a:r>
            <a:r>
              <a:rPr lang="en-GB" dirty="0"/>
              <a:t> and </a:t>
            </a:r>
            <a:r>
              <a:rPr lang="en-GB" dirty="0" err="1"/>
              <a:t>N</a:t>
            </a:r>
            <a:r>
              <a:rPr lang="en-GB" baseline="-25000" dirty="0" err="1"/>
              <a:t>neutrons</a:t>
            </a:r>
            <a:r>
              <a:rPr lang="en-GB" dirty="0"/>
              <a:t> are both even (</a:t>
            </a:r>
            <a:r>
              <a:rPr lang="en-GB" dirty="0" err="1"/>
              <a:t>N</a:t>
            </a:r>
            <a:r>
              <a:rPr lang="en-GB" baseline="-25000" dirty="0" err="1"/>
              <a:t>total</a:t>
            </a:r>
            <a:r>
              <a:rPr lang="en-GB" dirty="0"/>
              <a:t> is even), nucleus has spin = 0</a:t>
            </a:r>
          </a:p>
          <a:p>
            <a:pPr lvl="1"/>
            <a:r>
              <a:rPr lang="en-GB" dirty="0"/>
              <a:t>If </a:t>
            </a:r>
            <a:r>
              <a:rPr lang="en-GB" dirty="0" err="1"/>
              <a:t>N</a:t>
            </a:r>
            <a:r>
              <a:rPr lang="en-GB" baseline="-25000" dirty="0" err="1"/>
              <a:t>protons</a:t>
            </a:r>
            <a:r>
              <a:rPr lang="en-GB" dirty="0"/>
              <a:t> and </a:t>
            </a:r>
            <a:r>
              <a:rPr lang="en-GB" dirty="0" err="1"/>
              <a:t>N</a:t>
            </a:r>
            <a:r>
              <a:rPr lang="en-GB" baseline="-25000" dirty="0" err="1"/>
              <a:t>neutrons</a:t>
            </a:r>
            <a:r>
              <a:rPr lang="en-GB" dirty="0"/>
              <a:t> are both odd (</a:t>
            </a:r>
            <a:r>
              <a:rPr lang="en-GB" dirty="0" err="1"/>
              <a:t>N</a:t>
            </a:r>
            <a:r>
              <a:rPr lang="en-GB" baseline="-25000" dirty="0" err="1"/>
              <a:t>total</a:t>
            </a:r>
            <a:r>
              <a:rPr lang="en-GB" dirty="0"/>
              <a:t> is even), nucleus has spin = 1,2,3….</a:t>
            </a:r>
          </a:p>
          <a:p>
            <a:pPr lvl="1"/>
            <a:r>
              <a:rPr lang="en-GB" dirty="0"/>
              <a:t>If </a:t>
            </a:r>
            <a:r>
              <a:rPr lang="en-GB" dirty="0" err="1"/>
              <a:t>N</a:t>
            </a:r>
            <a:r>
              <a:rPr lang="en-GB" baseline="-25000" dirty="0" err="1"/>
              <a:t>protons</a:t>
            </a:r>
            <a:r>
              <a:rPr lang="en-GB" dirty="0"/>
              <a:t> or </a:t>
            </a:r>
            <a:r>
              <a:rPr lang="en-GB" dirty="0" err="1"/>
              <a:t>N</a:t>
            </a:r>
            <a:r>
              <a:rPr lang="en-GB" baseline="-25000" dirty="0" err="1"/>
              <a:t>neutrons</a:t>
            </a:r>
            <a:r>
              <a:rPr lang="en-GB" dirty="0"/>
              <a:t> are odd (</a:t>
            </a:r>
            <a:r>
              <a:rPr lang="en-GB" dirty="0" err="1"/>
              <a:t>N</a:t>
            </a:r>
            <a:r>
              <a:rPr lang="en-GB" baseline="-25000" dirty="0" err="1"/>
              <a:t>total</a:t>
            </a:r>
            <a:r>
              <a:rPr lang="en-GB" dirty="0"/>
              <a:t> is odd), nucleus has spin = 1/2, 3/2, 5/2….</a:t>
            </a:r>
          </a:p>
          <a:p>
            <a:pPr marL="457200" lvl="1" indent="0">
              <a:buNone/>
            </a:pPr>
            <a:endParaRPr lang="en-GB" dirty="0"/>
          </a:p>
        </p:txBody>
      </p:sp>
      <p:sp>
        <p:nvSpPr>
          <p:cNvPr id="6" name="Content Placeholder 2"/>
          <p:cNvSpPr txBox="1">
            <a:spLocks/>
          </p:cNvSpPr>
          <p:nvPr/>
        </p:nvSpPr>
        <p:spPr>
          <a:xfrm>
            <a:off x="457200" y="3870860"/>
            <a:ext cx="8229600" cy="21168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GB" dirty="0"/>
              <a:t>Nuclei with ½ integer spin are the simplest for measurements, a nucleus with spin S has 2S + 1 orientations, so spin ½ has only 2 options. </a:t>
            </a:r>
          </a:p>
          <a:p>
            <a:pPr marL="285750" indent="-285750"/>
            <a:r>
              <a:rPr lang="en-GB" dirty="0"/>
              <a:t>Not all nuclei are equal, a higher </a:t>
            </a:r>
            <a:r>
              <a:rPr lang="en-GB" i="1" dirty="0"/>
              <a:t>gyromagnetic ratio (</a:t>
            </a:r>
            <a:r>
              <a:rPr lang="el-GR" i="1" dirty="0"/>
              <a:t>γ</a:t>
            </a:r>
            <a:r>
              <a:rPr lang="en-GB" i="1" dirty="0"/>
              <a:t>) </a:t>
            </a:r>
            <a:r>
              <a:rPr lang="en-GB" dirty="0"/>
              <a:t>is better.</a:t>
            </a:r>
          </a:p>
          <a:p>
            <a:pPr marL="285750" indent="-285750"/>
            <a:r>
              <a:rPr lang="en-GB" dirty="0"/>
              <a:t>The most common sample is water. H-1 has spin ½ so is easy and is sensitive. O-16 (8P, 8N) has zero spin and does not respond to the field.  </a:t>
            </a:r>
          </a:p>
          <a:p>
            <a:pPr marL="457200" lvl="1" indent="0">
              <a:buFont typeface="Arial" panose="020B0604020202020204" pitchFamily="34" charset="0"/>
              <a:buNone/>
            </a:pPr>
            <a:endParaRPr lang="en-GB" dirty="0"/>
          </a:p>
        </p:txBody>
      </p:sp>
    </p:spTree>
    <p:extLst>
      <p:ext uri="{BB962C8B-B14F-4D97-AF65-F5344CB8AC3E}">
        <p14:creationId xmlns:p14="http://schemas.microsoft.com/office/powerpoint/2010/main" val="1499793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Faraday/Lenz law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02" y="1853945"/>
            <a:ext cx="5627274" cy="366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6349525" y="2486826"/>
            <a:ext cx="11109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49525" y="3562172"/>
            <a:ext cx="1110953"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49525" y="4560605"/>
            <a:ext cx="1110953"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60478" y="2302160"/>
            <a:ext cx="792205" cy="369332"/>
          </a:xfrm>
          <a:prstGeom prst="rect">
            <a:avLst/>
          </a:prstGeom>
          <a:noFill/>
        </p:spPr>
        <p:txBody>
          <a:bodyPr wrap="none" rtlCol="0">
            <a:spAutoFit/>
          </a:bodyPr>
          <a:lstStyle/>
          <a:p>
            <a:r>
              <a:rPr lang="en-GB" dirty="0"/>
              <a:t>Dipole</a:t>
            </a:r>
          </a:p>
        </p:txBody>
      </p:sp>
      <p:sp>
        <p:nvSpPr>
          <p:cNvPr id="12" name="TextBox 11"/>
          <p:cNvSpPr txBox="1"/>
          <p:nvPr/>
        </p:nvSpPr>
        <p:spPr>
          <a:xfrm>
            <a:off x="474424" y="1598063"/>
            <a:ext cx="316112" cy="369332"/>
          </a:xfrm>
          <a:prstGeom prst="rect">
            <a:avLst/>
          </a:prstGeom>
          <a:noFill/>
        </p:spPr>
        <p:txBody>
          <a:bodyPr wrap="none" rtlCol="0">
            <a:spAutoFit/>
          </a:bodyPr>
          <a:lstStyle/>
          <a:p>
            <a:r>
              <a:rPr lang="en-GB" dirty="0"/>
              <a:t>V</a:t>
            </a:r>
          </a:p>
        </p:txBody>
      </p:sp>
      <p:sp>
        <p:nvSpPr>
          <p:cNvPr id="13" name="TextBox 12"/>
          <p:cNvSpPr txBox="1"/>
          <p:nvPr/>
        </p:nvSpPr>
        <p:spPr>
          <a:xfrm>
            <a:off x="5955973" y="3382955"/>
            <a:ext cx="308098" cy="369332"/>
          </a:xfrm>
          <a:prstGeom prst="rect">
            <a:avLst/>
          </a:prstGeom>
          <a:noFill/>
        </p:spPr>
        <p:txBody>
          <a:bodyPr wrap="none" rtlCol="0">
            <a:spAutoFit/>
          </a:bodyPr>
          <a:lstStyle/>
          <a:p>
            <a:r>
              <a:rPr lang="el-GR" dirty="0"/>
              <a:t>θ</a:t>
            </a:r>
            <a:endParaRPr lang="en-GB" dirty="0"/>
          </a:p>
        </p:txBody>
      </p:sp>
      <p:sp>
        <p:nvSpPr>
          <p:cNvPr id="15" name="TextBox 14"/>
          <p:cNvSpPr txBox="1"/>
          <p:nvPr/>
        </p:nvSpPr>
        <p:spPr>
          <a:xfrm>
            <a:off x="7460477" y="3377506"/>
            <a:ext cx="1308371" cy="369332"/>
          </a:xfrm>
          <a:prstGeom prst="rect">
            <a:avLst/>
          </a:prstGeom>
          <a:noFill/>
        </p:spPr>
        <p:txBody>
          <a:bodyPr wrap="none" rtlCol="0">
            <a:spAutoFit/>
          </a:bodyPr>
          <a:lstStyle/>
          <a:p>
            <a:r>
              <a:rPr lang="en-GB" dirty="0"/>
              <a:t>Quadrupole</a:t>
            </a:r>
          </a:p>
        </p:txBody>
      </p:sp>
      <p:sp>
        <p:nvSpPr>
          <p:cNvPr id="16" name="TextBox 15"/>
          <p:cNvSpPr txBox="1"/>
          <p:nvPr/>
        </p:nvSpPr>
        <p:spPr>
          <a:xfrm>
            <a:off x="7460477" y="4375939"/>
            <a:ext cx="1113253" cy="369332"/>
          </a:xfrm>
          <a:prstGeom prst="rect">
            <a:avLst/>
          </a:prstGeom>
          <a:noFill/>
        </p:spPr>
        <p:txBody>
          <a:bodyPr wrap="none" rtlCol="0">
            <a:spAutoFit/>
          </a:bodyPr>
          <a:lstStyle/>
          <a:p>
            <a:r>
              <a:rPr lang="en-GB" dirty="0" err="1"/>
              <a:t>Sextupole</a:t>
            </a:r>
            <a:endParaRPr lang="en-GB" dirty="0"/>
          </a:p>
        </p:txBody>
      </p:sp>
    </p:spTree>
    <p:extLst>
      <p:ext uri="{BB962C8B-B14F-4D97-AF65-F5344CB8AC3E}">
        <p14:creationId xmlns:p14="http://schemas.microsoft.com/office/powerpoint/2010/main" val="3691899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Harmonic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Any waveform can be broken down into a Fourier series.</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a:rPr>
                        <m:t>𝑓</m:t>
                      </m:r>
                      <m:d>
                        <m:dPr>
                          <m:ctrlPr>
                            <a:rPr lang="en-GB" b="0" i="1" smtClean="0">
                              <a:latin typeface="Cambria Math" panose="02040503050406030204" pitchFamily="18" charset="0"/>
                            </a:rPr>
                          </m:ctrlPr>
                        </m:dPr>
                        <m:e>
                          <m:r>
                            <a:rPr lang="en-GB" b="0" i="1" smtClean="0">
                              <a:latin typeface="Cambria Math"/>
                            </a:rPr>
                            <m:t>𝑥</m:t>
                          </m:r>
                        </m:e>
                      </m:d>
                      <m:r>
                        <a:rPr lang="en-GB" i="1" smtClean="0">
                          <a:latin typeface="Cambria Math"/>
                        </a:rPr>
                        <m:t>=</m:t>
                      </m:r>
                      <m:f>
                        <m:fPr>
                          <m:ctrlPr>
                            <a:rPr lang="en-GB" i="1" smtClean="0">
                              <a:latin typeface="Cambria Math" panose="02040503050406030204" pitchFamily="18" charset="0"/>
                            </a:rPr>
                          </m:ctrlPr>
                        </m:fPr>
                        <m:num>
                          <m:r>
                            <a:rPr lang="en-GB" b="0" i="1" smtClean="0">
                              <a:latin typeface="Cambria Math"/>
                            </a:rPr>
                            <m:t>𝑎</m:t>
                          </m:r>
                          <m:r>
                            <a:rPr lang="en-GB" b="0" i="1" baseline="-25000" smtClean="0">
                              <a:latin typeface="Cambria Math"/>
                            </a:rPr>
                            <m:t>0</m:t>
                          </m:r>
                        </m:num>
                        <m:den>
                          <m:r>
                            <a:rPr lang="en-GB" b="0" i="1" smtClean="0">
                              <a:latin typeface="Cambria Math"/>
                            </a:rPr>
                            <m:t>2</m:t>
                          </m:r>
                        </m:den>
                      </m:f>
                      <m:r>
                        <a:rPr lang="en-GB" b="0" i="1" smtClean="0">
                          <a:latin typeface="Cambria Math"/>
                        </a:rPr>
                        <m:t>+</m:t>
                      </m:r>
                      <m:nary>
                        <m:naryPr>
                          <m:chr m:val="∑"/>
                          <m:ctrlPr>
                            <a:rPr lang="en-GB" b="0" i="1" smtClean="0">
                              <a:latin typeface="Cambria Math" panose="02040503050406030204" pitchFamily="18" charset="0"/>
                            </a:rPr>
                          </m:ctrlPr>
                        </m:naryPr>
                        <m:sub>
                          <m:r>
                            <m:rPr>
                              <m:brk m:alnAt="23"/>
                            </m:rPr>
                            <a:rPr lang="en-GB" b="0" i="1" smtClean="0">
                              <a:latin typeface="Cambria Math"/>
                            </a:rPr>
                            <m:t>𝑛</m:t>
                          </m:r>
                          <m:r>
                            <a:rPr lang="en-GB" b="0" i="1" smtClean="0">
                              <a:latin typeface="Cambria Math"/>
                            </a:rPr>
                            <m:t>=1</m:t>
                          </m:r>
                        </m:sub>
                        <m:sup>
                          <m:r>
                            <a:rPr lang="en-GB" b="0" i="1" smtClean="0">
                              <a:latin typeface="Cambria Math"/>
                              <a:ea typeface="Cambria Math"/>
                            </a:rPr>
                            <m:t>∞</m:t>
                          </m:r>
                        </m:sup>
                        <m:e>
                          <m:r>
                            <a:rPr lang="en-GB" b="0" i="1" smtClean="0">
                              <a:latin typeface="Cambria Math"/>
                            </a:rPr>
                            <m:t>[</m:t>
                          </m:r>
                          <m:r>
                            <a:rPr lang="en-GB" b="0" i="1" smtClean="0">
                              <a:latin typeface="Cambria Math"/>
                            </a:rPr>
                            <m:t>𝑎𝑛</m:t>
                          </m:r>
                          <m:func>
                            <m:funcPr>
                              <m:ctrlPr>
                                <a:rPr lang="en-GB" b="0" i="1" smtClean="0">
                                  <a:latin typeface="Cambria Math" panose="02040503050406030204" pitchFamily="18" charset="0"/>
                                </a:rPr>
                              </m:ctrlPr>
                            </m:funcPr>
                            <m:fName>
                              <m:r>
                                <m:rPr>
                                  <m:sty m:val="p"/>
                                </m:rPr>
                                <a:rPr lang="en-GB" b="0" i="0" smtClean="0">
                                  <a:latin typeface="Cambria Math"/>
                                </a:rPr>
                                <m:t>cos</m:t>
                              </m:r>
                            </m:fName>
                            <m:e>
                              <m:d>
                                <m:dPr>
                                  <m:ctrlPr>
                                    <a:rPr lang="en-GB" b="0" i="1" smtClean="0">
                                      <a:latin typeface="Cambria Math" panose="02040503050406030204" pitchFamily="18" charset="0"/>
                                    </a:rPr>
                                  </m:ctrlPr>
                                </m:dPr>
                                <m:e>
                                  <m:r>
                                    <a:rPr lang="en-GB" b="0" i="1" smtClean="0">
                                      <a:latin typeface="Cambria Math"/>
                                    </a:rPr>
                                    <m:t>𝑛𝑥</m:t>
                                  </m:r>
                                </m:e>
                              </m:d>
                            </m:e>
                          </m:func>
                          <m:r>
                            <a:rPr lang="en-GB" b="0" i="1" smtClean="0">
                              <a:latin typeface="Cambria Math"/>
                            </a:rPr>
                            <m:t>+</m:t>
                          </m:r>
                          <m:r>
                            <a:rPr lang="en-GB" b="0" i="1" smtClean="0">
                              <a:latin typeface="Cambria Math"/>
                            </a:rPr>
                            <m:t>𝑏𝑛</m:t>
                          </m:r>
                          <m:func>
                            <m:funcPr>
                              <m:ctrlPr>
                                <a:rPr lang="en-GB" b="0" i="1" smtClean="0">
                                  <a:latin typeface="Cambria Math" panose="02040503050406030204" pitchFamily="18" charset="0"/>
                                </a:rPr>
                              </m:ctrlPr>
                            </m:funcPr>
                            <m:fName>
                              <m:r>
                                <m:rPr>
                                  <m:sty m:val="p"/>
                                </m:rPr>
                                <a:rPr lang="en-GB" b="0" i="0" smtClean="0">
                                  <a:latin typeface="Cambria Math"/>
                                </a:rPr>
                                <m:t>sin</m:t>
                              </m:r>
                            </m:fName>
                            <m:e>
                              <m:r>
                                <a:rPr lang="en-GB" b="0" i="1" smtClean="0">
                                  <a:latin typeface="Cambria Math"/>
                                </a:rPr>
                                <m:t>(</m:t>
                              </m:r>
                              <m:r>
                                <a:rPr lang="en-GB" b="0" i="1" smtClean="0">
                                  <a:latin typeface="Cambria Math"/>
                                </a:rPr>
                                <m:t>𝑛𝑥</m:t>
                              </m:r>
                              <m:r>
                                <a:rPr lang="en-GB" b="0" i="1" smtClean="0">
                                  <a:latin typeface="Cambria Math"/>
                                </a:rPr>
                                <m:t>)</m:t>
                              </m:r>
                            </m:e>
                          </m:func>
                          <m:r>
                            <a:rPr lang="en-GB" b="0" i="1" smtClean="0">
                              <a:latin typeface="Cambria Math"/>
                            </a:rPr>
                            <m:t>]</m:t>
                          </m:r>
                        </m:e>
                      </m:nary>
                    </m:oMath>
                  </m:oMathPara>
                </a14:m>
                <a:endParaRPr lang="en-GB"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𝑛</m:t>
                          </m:r>
                        </m:sub>
                      </m:sSub>
                      <m:r>
                        <a:rPr lang="en-GB" b="0" i="1" smtClean="0">
                          <a:latin typeface="Cambria Math"/>
                        </a:rPr>
                        <m:t>= </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ea typeface="Cambria Math"/>
                            </a:rPr>
                            <m:t>𝜋</m:t>
                          </m:r>
                        </m:den>
                      </m:f>
                      <m:r>
                        <a:rPr lang="en-GB" b="0" i="1" smtClean="0">
                          <a:latin typeface="Cambria Math"/>
                        </a:rPr>
                        <m:t> </m:t>
                      </m:r>
                      <m:nary>
                        <m:naryPr>
                          <m:limLoc m:val="undOvr"/>
                          <m:ctrlPr>
                            <a:rPr lang="en-GB" b="0" i="1" smtClean="0">
                              <a:latin typeface="Cambria Math" panose="02040503050406030204" pitchFamily="18" charset="0"/>
                            </a:rPr>
                          </m:ctrlPr>
                        </m:naryPr>
                        <m:sub>
                          <m:r>
                            <m:rPr>
                              <m:brk m:alnAt="24"/>
                            </m:rPr>
                            <a:rPr lang="en-GB" b="0" i="1" smtClean="0">
                              <a:latin typeface="Cambria Math"/>
                            </a:rPr>
                            <m:t>−</m:t>
                          </m:r>
                          <m:r>
                            <a:rPr lang="en-GB" b="0" i="1" smtClean="0">
                              <a:latin typeface="Cambria Math"/>
                              <a:ea typeface="Cambria Math"/>
                            </a:rPr>
                            <m:t>𝜋</m:t>
                          </m:r>
                        </m:sub>
                        <m:sup>
                          <m:r>
                            <a:rPr lang="en-GB" b="0" i="1" smtClean="0">
                              <a:latin typeface="Cambria Math"/>
                              <a:ea typeface="Cambria Math"/>
                            </a:rPr>
                            <m:t>𝜋</m:t>
                          </m:r>
                        </m:sup>
                        <m:e>
                          <m:r>
                            <a:rPr lang="en-GB" b="0" i="1" smtClean="0">
                              <a:latin typeface="Cambria Math"/>
                            </a:rPr>
                            <m:t>𝑓</m:t>
                          </m:r>
                          <m:r>
                            <a:rPr lang="en-GB" b="0" i="1" smtClean="0">
                              <a:latin typeface="Cambria Math"/>
                            </a:rPr>
                            <m:t>(</m:t>
                          </m:r>
                          <m:r>
                            <a:rPr lang="en-GB" b="0" i="1" smtClean="0">
                              <a:latin typeface="Cambria Math"/>
                            </a:rPr>
                            <m:t>𝑥</m:t>
                          </m:r>
                          <m:r>
                            <a:rPr lang="en-GB" b="0" i="1" smtClean="0">
                              <a:latin typeface="Cambria Math"/>
                            </a:rPr>
                            <m:t>)</m:t>
                          </m:r>
                          <m:func>
                            <m:funcPr>
                              <m:ctrlPr>
                                <a:rPr lang="en-GB" b="0" i="1" smtClean="0">
                                  <a:latin typeface="Cambria Math" panose="02040503050406030204" pitchFamily="18" charset="0"/>
                                </a:rPr>
                              </m:ctrlPr>
                            </m:funcPr>
                            <m:fName>
                              <m:r>
                                <m:rPr>
                                  <m:sty m:val="p"/>
                                </m:rPr>
                                <a:rPr lang="en-GB" b="0" i="0" smtClean="0">
                                  <a:latin typeface="Cambria Math"/>
                                </a:rPr>
                                <m:t>cos</m:t>
                              </m:r>
                            </m:fName>
                            <m:e>
                              <m:d>
                                <m:dPr>
                                  <m:ctrlPr>
                                    <a:rPr lang="en-GB" b="0" i="1" smtClean="0">
                                      <a:latin typeface="Cambria Math" panose="02040503050406030204" pitchFamily="18" charset="0"/>
                                    </a:rPr>
                                  </m:ctrlPr>
                                </m:dPr>
                                <m:e>
                                  <m:r>
                                    <a:rPr lang="en-GB" b="0" i="1" smtClean="0">
                                      <a:latin typeface="Cambria Math"/>
                                    </a:rPr>
                                    <m:t>𝑛𝑥</m:t>
                                  </m:r>
                                </m:e>
                              </m:d>
                              <m:r>
                                <a:rPr lang="en-GB" b="0" i="1" smtClean="0">
                                  <a:latin typeface="Cambria Math"/>
                                </a:rPr>
                                <m:t>ⅆ</m:t>
                              </m:r>
                              <m:r>
                                <a:rPr lang="en-GB" b="0" i="1" smtClean="0">
                                  <a:latin typeface="Cambria Math"/>
                                </a:rPr>
                                <m:t>𝑥</m:t>
                              </m:r>
                              <m:r>
                                <a:rPr lang="en-GB" b="0" i="1" smtClean="0">
                                  <a:latin typeface="Cambria Math"/>
                                </a:rPr>
                                <m:t>        </m:t>
                              </m:r>
                              <m:r>
                                <a:rPr lang="en-GB" b="0" i="1" smtClean="0">
                                  <a:latin typeface="Cambria Math"/>
                                </a:rPr>
                                <m:t>𝑛</m:t>
                              </m:r>
                              <m:r>
                                <a:rPr lang="en-GB" b="0" i="1" smtClean="0">
                                  <a:latin typeface="Cambria Math"/>
                                  <a:ea typeface="Cambria Math"/>
                                </a:rPr>
                                <m:t>≥0</m:t>
                              </m:r>
                            </m:e>
                          </m:func>
                        </m:e>
                      </m:nary>
                    </m:oMath>
                  </m:oMathPara>
                </a14:m>
                <a:endParaRPr lang="en-GB" dirty="0"/>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a:rPr>
                            <m:t>𝑏</m:t>
                          </m:r>
                        </m:e>
                        <m:sub>
                          <m:r>
                            <a:rPr lang="en-GB" i="1">
                              <a:latin typeface="Cambria Math"/>
                            </a:rPr>
                            <m:t>𝑛</m:t>
                          </m:r>
                        </m:sub>
                      </m:sSub>
                      <m:r>
                        <a:rPr lang="en-GB" i="1">
                          <a:latin typeface="Cambria Math"/>
                        </a:rPr>
                        <m:t>= </m:t>
                      </m:r>
                      <m:f>
                        <m:fPr>
                          <m:ctrlPr>
                            <a:rPr lang="en-GB" i="1">
                              <a:latin typeface="Cambria Math" panose="02040503050406030204" pitchFamily="18" charset="0"/>
                            </a:rPr>
                          </m:ctrlPr>
                        </m:fPr>
                        <m:num>
                          <m:r>
                            <a:rPr lang="en-GB" i="1">
                              <a:latin typeface="Cambria Math"/>
                            </a:rPr>
                            <m:t>1</m:t>
                          </m:r>
                        </m:num>
                        <m:den>
                          <m:r>
                            <a:rPr lang="en-GB" i="1">
                              <a:latin typeface="Cambria Math"/>
                              <a:ea typeface="Cambria Math"/>
                            </a:rPr>
                            <m:t>𝜋</m:t>
                          </m:r>
                        </m:den>
                      </m:f>
                      <m:r>
                        <a:rPr lang="en-GB" i="1">
                          <a:latin typeface="Cambria Math"/>
                        </a:rPr>
                        <m:t> </m:t>
                      </m:r>
                      <m:nary>
                        <m:naryPr>
                          <m:limLoc m:val="undOvr"/>
                          <m:ctrlPr>
                            <a:rPr lang="en-GB" i="1">
                              <a:latin typeface="Cambria Math" panose="02040503050406030204" pitchFamily="18" charset="0"/>
                            </a:rPr>
                          </m:ctrlPr>
                        </m:naryPr>
                        <m:sub>
                          <m:r>
                            <m:rPr>
                              <m:brk m:alnAt="24"/>
                            </m:rPr>
                            <a:rPr lang="en-GB" i="1">
                              <a:latin typeface="Cambria Math"/>
                            </a:rPr>
                            <m:t>−</m:t>
                          </m:r>
                          <m:r>
                            <a:rPr lang="en-GB" i="1">
                              <a:latin typeface="Cambria Math"/>
                              <a:ea typeface="Cambria Math"/>
                            </a:rPr>
                            <m:t>𝜋</m:t>
                          </m:r>
                        </m:sub>
                        <m:sup>
                          <m:r>
                            <a:rPr lang="en-GB" i="1">
                              <a:latin typeface="Cambria Math"/>
                              <a:ea typeface="Cambria Math"/>
                            </a:rPr>
                            <m:t>𝜋</m:t>
                          </m:r>
                        </m:sup>
                        <m:e>
                          <m:r>
                            <a:rPr lang="en-GB" i="1">
                              <a:latin typeface="Cambria Math"/>
                            </a:rPr>
                            <m:t>𝑓</m:t>
                          </m:r>
                          <m:r>
                            <a:rPr lang="en-GB" i="1">
                              <a:latin typeface="Cambria Math"/>
                            </a:rPr>
                            <m:t>(</m:t>
                          </m:r>
                          <m:r>
                            <a:rPr lang="en-GB" i="1">
                              <a:latin typeface="Cambria Math"/>
                            </a:rPr>
                            <m:t>𝑥</m:t>
                          </m:r>
                          <m:r>
                            <a:rPr lang="en-GB" i="1">
                              <a:latin typeface="Cambria Math"/>
                            </a:rPr>
                            <m:t>)</m:t>
                          </m:r>
                          <m:func>
                            <m:funcPr>
                              <m:ctrlPr>
                                <a:rPr lang="en-GB" i="1">
                                  <a:latin typeface="Cambria Math" panose="02040503050406030204" pitchFamily="18" charset="0"/>
                                </a:rPr>
                              </m:ctrlPr>
                            </m:funcPr>
                            <m:fName>
                              <m:r>
                                <m:rPr>
                                  <m:sty m:val="p"/>
                                </m:rPr>
                                <a:rPr lang="en-GB">
                                  <a:latin typeface="Cambria Math"/>
                                </a:rPr>
                                <m:t>sin</m:t>
                              </m:r>
                            </m:fName>
                            <m:e>
                              <m:d>
                                <m:dPr>
                                  <m:ctrlPr>
                                    <a:rPr lang="en-GB" i="1">
                                      <a:latin typeface="Cambria Math" panose="02040503050406030204" pitchFamily="18" charset="0"/>
                                    </a:rPr>
                                  </m:ctrlPr>
                                </m:dPr>
                                <m:e>
                                  <m:r>
                                    <a:rPr lang="en-GB" i="1">
                                      <a:latin typeface="Cambria Math"/>
                                    </a:rPr>
                                    <m:t>𝑛𝑥</m:t>
                                  </m:r>
                                </m:e>
                              </m:d>
                              <m:r>
                                <a:rPr lang="en-GB" i="1">
                                  <a:latin typeface="Cambria Math"/>
                                </a:rPr>
                                <m:t>ⅆ</m:t>
                              </m:r>
                              <m:r>
                                <a:rPr lang="en-GB" i="1">
                                  <a:latin typeface="Cambria Math"/>
                                </a:rPr>
                                <m:t>𝑥</m:t>
                              </m:r>
                              <m:r>
                                <a:rPr lang="en-GB" i="1">
                                  <a:latin typeface="Cambria Math"/>
                                </a:rPr>
                                <m:t>        </m:t>
                              </m:r>
                              <m:r>
                                <a:rPr lang="en-GB" i="1">
                                  <a:latin typeface="Cambria Math"/>
                                </a:rPr>
                                <m:t>𝑛</m:t>
                              </m:r>
                              <m:r>
                                <a:rPr lang="en-GB" i="1">
                                  <a:latin typeface="Cambria Math"/>
                                  <a:ea typeface="Cambria Math"/>
                                </a:rPr>
                                <m:t>≥</m:t>
                              </m:r>
                              <m:r>
                                <a:rPr lang="en-GB" b="0" i="1" smtClean="0">
                                  <a:latin typeface="Cambria Math"/>
                                  <a:ea typeface="Cambria Math"/>
                                </a:rPr>
                                <m:t>1</m:t>
                              </m:r>
                            </m:e>
                          </m:func>
                        </m:e>
                      </m:nary>
                    </m:oMath>
                  </m:oMathPara>
                </a14:m>
                <a:endParaRPr lang="en-GB" dirty="0"/>
              </a:p>
              <a:p>
                <a:pPr marL="0" indent="0">
                  <a:buNone/>
                </a:pPr>
                <a:r>
                  <a:rPr lang="en-GB" dirty="0"/>
                  <a:t>This allows any arbitrary waveform to be split into simple terms that can be individually solved and recombined to approximate a solution.</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a:stretch>
              </a:blipFill>
            </p:spPr>
            <p:txBody>
              <a:bodyPr/>
              <a:lstStyle/>
              <a:p>
                <a:r>
                  <a:rPr lang="en-GB">
                    <a:noFill/>
                  </a:rPr>
                  <a:t> </a:t>
                </a:r>
              </a:p>
            </p:txBody>
          </p:sp>
        </mc:Fallback>
      </mc:AlternateContent>
    </p:spTree>
    <p:extLst>
      <p:ext uri="{BB962C8B-B14F-4D97-AF65-F5344CB8AC3E}">
        <p14:creationId xmlns:p14="http://schemas.microsoft.com/office/powerpoint/2010/main" val="1274824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Harmonic Analysis</a:t>
            </a:r>
          </a:p>
        </p:txBody>
      </p:sp>
      <p:sp>
        <p:nvSpPr>
          <p:cNvPr id="3" name="Content Placeholder 2"/>
          <p:cNvSpPr>
            <a:spLocks noGrp="1"/>
          </p:cNvSpPr>
          <p:nvPr>
            <p:ph idx="1"/>
          </p:nvPr>
        </p:nvSpPr>
        <p:spPr/>
        <p:txBody>
          <a:bodyPr/>
          <a:lstStyle/>
          <a:p>
            <a:pPr marL="0" indent="0">
              <a:buNone/>
            </a:pPr>
            <a:r>
              <a:rPr lang="en-GB" dirty="0"/>
              <a:t>We can use Fourier analysis to split the measured waveform and identify anomalous components, for example: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A near perfect quad, Fourier series reveals n=6 and 10 (allowed harmonics), may effect beam dynamics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300"/>
          <a:stretch/>
        </p:blipFill>
        <p:spPr bwMode="auto">
          <a:xfrm>
            <a:off x="649482" y="2245669"/>
            <a:ext cx="5118930" cy="305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14587" y="4482317"/>
            <a:ext cx="2036135" cy="230832"/>
          </a:xfrm>
          <a:prstGeom prst="rect">
            <a:avLst/>
          </a:prstGeom>
          <a:noFill/>
        </p:spPr>
        <p:txBody>
          <a:bodyPr wrap="none" rtlCol="0">
            <a:spAutoFit/>
          </a:bodyPr>
          <a:lstStyle/>
          <a:p>
            <a:r>
              <a:rPr lang="en-GB" sz="900" dirty="0"/>
              <a:t>Example from USPAS 2016 (Mau Lopez)</a:t>
            </a:r>
          </a:p>
        </p:txBody>
      </p:sp>
      <p:graphicFrame>
        <p:nvGraphicFramePr>
          <p:cNvPr id="5" name="Table 4"/>
          <p:cNvGraphicFramePr>
            <a:graphicFrameLocks noGrp="1"/>
          </p:cNvGraphicFramePr>
          <p:nvPr>
            <p:extLst>
              <p:ext uri="{D42A27DB-BD31-4B8C-83A1-F6EECF244321}">
                <p14:modId xmlns:p14="http://schemas.microsoft.com/office/powerpoint/2010/main" val="2149755916"/>
              </p:ext>
            </p:extLst>
          </p:nvPr>
        </p:nvGraphicFramePr>
        <p:xfrm>
          <a:off x="5699204" y="2386817"/>
          <a:ext cx="1866900" cy="2095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r>
                        <a:rPr lang="en-GB" sz="1100" u="none" strike="noStrike" dirty="0">
                          <a:effectLst/>
                        </a:rPr>
                        <a:t>n</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an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bn</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0.4426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dirty="0">
                          <a:effectLst/>
                        </a:rPr>
                        <a:t>4</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0.00012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a:effectLst/>
                        </a:rPr>
                        <a:t>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-0.000006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41346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Harmonic Analysis</a:t>
            </a:r>
          </a:p>
        </p:txBody>
      </p:sp>
      <p:sp>
        <p:nvSpPr>
          <p:cNvPr id="3" name="Content Placeholder 2"/>
          <p:cNvSpPr>
            <a:spLocks noGrp="1"/>
          </p:cNvSpPr>
          <p:nvPr>
            <p:ph idx="1"/>
          </p:nvPr>
        </p:nvSpPr>
        <p:spPr/>
        <p:txBody>
          <a:bodyPr/>
          <a:lstStyle/>
          <a:p>
            <a:pPr marL="0" indent="0">
              <a:buNone/>
            </a:pPr>
            <a:r>
              <a:rPr lang="en-GB" dirty="0"/>
              <a:t>A Skew quad, rotation shifts terms from Cos to Sin…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A near perfect quad, Fourier series reveals n=6 and 10 (allowed harmonics), may effect beam dynamics</a:t>
            </a:r>
          </a:p>
        </p:txBody>
      </p:sp>
      <p:sp>
        <p:nvSpPr>
          <p:cNvPr id="4" name="TextBox 3"/>
          <p:cNvSpPr txBox="1"/>
          <p:nvPr/>
        </p:nvSpPr>
        <p:spPr>
          <a:xfrm>
            <a:off x="5614587" y="4482317"/>
            <a:ext cx="2036135" cy="230832"/>
          </a:xfrm>
          <a:prstGeom prst="rect">
            <a:avLst/>
          </a:prstGeom>
          <a:noFill/>
        </p:spPr>
        <p:txBody>
          <a:bodyPr wrap="none" rtlCol="0">
            <a:spAutoFit/>
          </a:bodyPr>
          <a:lstStyle/>
          <a:p>
            <a:r>
              <a:rPr lang="en-GB" sz="900" dirty="0"/>
              <a:t>Example from USPAS 2016 (Mau Lopez)</a:t>
            </a:r>
          </a:p>
        </p:txBody>
      </p:sp>
      <p:graphicFrame>
        <p:nvGraphicFramePr>
          <p:cNvPr id="5" name="Table 4"/>
          <p:cNvGraphicFramePr>
            <a:graphicFrameLocks noGrp="1"/>
          </p:cNvGraphicFramePr>
          <p:nvPr>
            <p:extLst>
              <p:ext uri="{D42A27DB-BD31-4B8C-83A1-F6EECF244321}">
                <p14:modId xmlns:p14="http://schemas.microsoft.com/office/powerpoint/2010/main" val="1466311236"/>
              </p:ext>
            </p:extLst>
          </p:nvPr>
        </p:nvGraphicFramePr>
        <p:xfrm>
          <a:off x="5699204" y="2386817"/>
          <a:ext cx="1866900" cy="2095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r>
                        <a:rPr lang="en-GB" sz="1100" u="none" strike="noStrike" dirty="0">
                          <a:effectLst/>
                        </a:rPr>
                        <a:t>n</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an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bn</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0.4426</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dirty="0">
                          <a:effectLst/>
                        </a:rPr>
                        <a:t>4</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0.00012</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a:effectLst/>
                        </a:rPr>
                        <a:t>9</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-0.000006</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20"/>
          <a:stretch/>
        </p:blipFill>
        <p:spPr bwMode="auto">
          <a:xfrm>
            <a:off x="707516" y="2256092"/>
            <a:ext cx="4975437" cy="293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957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Harmonic Analysis</a:t>
            </a:r>
          </a:p>
        </p:txBody>
      </p:sp>
      <p:sp>
        <p:nvSpPr>
          <p:cNvPr id="3" name="Content Placeholder 2"/>
          <p:cNvSpPr>
            <a:spLocks noGrp="1"/>
          </p:cNvSpPr>
          <p:nvPr>
            <p:ph idx="1"/>
          </p:nvPr>
        </p:nvSpPr>
        <p:spPr/>
        <p:txBody>
          <a:bodyPr/>
          <a:lstStyle/>
          <a:p>
            <a:pPr marL="0" indent="0">
              <a:buNone/>
            </a:pPr>
            <a:r>
              <a:rPr lang="en-GB" dirty="0"/>
              <a:t>A slightly dodgy gradient magnet….</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indent="0">
              <a:buNone/>
            </a:pPr>
            <a:r>
              <a:rPr lang="en-GB" dirty="0"/>
              <a:t>A gradient magnet should have significant n=1 and n=2 components, other components are inevitable but should be kept &lt;1/1000 ratio.</a:t>
            </a:r>
          </a:p>
        </p:txBody>
      </p:sp>
      <p:sp>
        <p:nvSpPr>
          <p:cNvPr id="4" name="TextBox 3"/>
          <p:cNvSpPr txBox="1"/>
          <p:nvPr/>
        </p:nvSpPr>
        <p:spPr>
          <a:xfrm>
            <a:off x="5614587" y="4482317"/>
            <a:ext cx="2036135" cy="230832"/>
          </a:xfrm>
          <a:prstGeom prst="rect">
            <a:avLst/>
          </a:prstGeom>
          <a:noFill/>
        </p:spPr>
        <p:txBody>
          <a:bodyPr wrap="none" rtlCol="0">
            <a:spAutoFit/>
          </a:bodyPr>
          <a:lstStyle/>
          <a:p>
            <a:r>
              <a:rPr lang="en-GB" sz="900" dirty="0"/>
              <a:t>Example from USPAS 2016 (Mau Lopez)</a:t>
            </a:r>
          </a:p>
        </p:txBody>
      </p:sp>
      <p:graphicFrame>
        <p:nvGraphicFramePr>
          <p:cNvPr id="5" name="Table 4"/>
          <p:cNvGraphicFramePr>
            <a:graphicFrameLocks noGrp="1"/>
          </p:cNvGraphicFramePr>
          <p:nvPr>
            <p:extLst>
              <p:ext uri="{D42A27DB-BD31-4B8C-83A1-F6EECF244321}">
                <p14:modId xmlns:p14="http://schemas.microsoft.com/office/powerpoint/2010/main" val="1043182347"/>
              </p:ext>
            </p:extLst>
          </p:nvPr>
        </p:nvGraphicFramePr>
        <p:xfrm>
          <a:off x="5699204" y="2386817"/>
          <a:ext cx="1866900" cy="20955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190500">
                <a:tc>
                  <a:txBody>
                    <a:bodyPr/>
                    <a:lstStyle/>
                    <a:p>
                      <a:pPr algn="l" fontAlgn="b"/>
                      <a:r>
                        <a:rPr lang="en-GB" sz="1100" u="none" strike="noStrike" dirty="0">
                          <a:effectLst/>
                        </a:rPr>
                        <a:t>n</a:t>
                      </a:r>
                      <a:endParaRPr lang="en-GB" sz="1100" b="0" i="0" u="none" strike="noStrike" dirty="0">
                        <a:solidFill>
                          <a:srgbClr val="000000"/>
                        </a:solidFill>
                        <a:effectLst/>
                        <a:latin typeface="Calibri"/>
                      </a:endParaRPr>
                    </a:p>
                  </a:txBody>
                  <a:tcPr marL="9525" marR="9525" marT="9525" marB="0" anchor="b"/>
                </a:tc>
                <a:tc>
                  <a:txBody>
                    <a:bodyPr/>
                    <a:lstStyle/>
                    <a:p>
                      <a:pPr algn="l" fontAlgn="b"/>
                      <a:r>
                        <a:rPr lang="en-GB" sz="1100" u="none" strike="noStrike">
                          <a:effectLst/>
                        </a:rPr>
                        <a:t>an</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bn</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GB" sz="1100" u="none" strike="noStrike">
                          <a:effectLst/>
                        </a:rPr>
                        <a:t>1</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0.110650</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n-GB" sz="1100" u="none" strike="noStrike">
                          <a:effectLst/>
                        </a:rPr>
                        <a:t>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0.442601</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n-GB" sz="1100" u="none" strike="noStrike">
                          <a:effectLst/>
                        </a:rPr>
                        <a:t>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dirty="0">
                          <a:effectLst/>
                        </a:rPr>
                        <a:t>0.000019</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n-GB" sz="1100" u="none" strike="noStrike" dirty="0">
                          <a:effectLst/>
                        </a:rPr>
                        <a:t>4</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0.000074</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n-GB" sz="1100" u="none" strike="noStrike">
                          <a:effectLst/>
                        </a:rPr>
                        <a:t>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0.000146</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n-GB" sz="1100" u="none" strike="noStrike">
                          <a:effectLst/>
                        </a:rPr>
                        <a:t>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0.000115</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n-GB" sz="1100" u="none" strike="noStrike">
                          <a:effectLst/>
                        </a:rPr>
                        <a:t>7</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-0.000009</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0</a:t>
                      </a:r>
                      <a:endParaRPr lang="en-GB"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n-GB" sz="1100" u="none" strike="noStrike">
                          <a:effectLst/>
                        </a:rPr>
                        <a:t>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-0.000016</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r" fontAlgn="b"/>
                      <a:r>
                        <a:rPr lang="en-GB" sz="1100" u="none" strike="noStrike" dirty="0">
                          <a:effectLst/>
                        </a:rPr>
                        <a:t>9</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-0.000021</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190500">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b="0" i="0" u="none" strike="noStrike" dirty="0">
                          <a:solidFill>
                            <a:schemeClr val="dk1"/>
                          </a:solidFill>
                          <a:effectLst/>
                          <a:latin typeface="+mn-lt"/>
                        </a:rPr>
                        <a:t>-0.000021</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dirty="0">
                          <a:effectLst/>
                        </a:rPr>
                        <a:t>0</a:t>
                      </a:r>
                      <a:endParaRPr lang="en-GB"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34" y="2119356"/>
            <a:ext cx="5154775" cy="302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112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p:sp>
        <p:nvSpPr>
          <p:cNvPr id="3" name="Content Placeholder 2"/>
          <p:cNvSpPr>
            <a:spLocks noGrp="1"/>
          </p:cNvSpPr>
          <p:nvPr>
            <p:ph idx="1"/>
          </p:nvPr>
        </p:nvSpPr>
        <p:spPr/>
        <p:txBody>
          <a:bodyPr/>
          <a:lstStyle/>
          <a:p>
            <a:pPr marL="0" indent="0">
              <a:buNone/>
            </a:pPr>
            <a:r>
              <a:rPr lang="en-GB" dirty="0"/>
              <a:t>The fundamental field typically dominates the signal, and other harmonics from errors may be smaller by a factor of 1000 or more! </a:t>
            </a:r>
          </a:p>
          <a:p>
            <a:endParaRPr lang="en-GB" dirty="0"/>
          </a:p>
          <a:p>
            <a:pPr marL="0" indent="0">
              <a:buNone/>
            </a:pPr>
            <a:r>
              <a:rPr lang="en-GB" dirty="0"/>
              <a:t>This is impossible to detect by single point techniques (e.g. grid of hall probe measurements) but can be detected by a sufficiently accurate rotating coil.</a:t>
            </a:r>
          </a:p>
          <a:p>
            <a:endParaRPr lang="en-GB" dirty="0"/>
          </a:p>
          <a:p>
            <a:pPr marL="0" indent="0">
              <a:buNone/>
            </a:pPr>
            <a:r>
              <a:rPr lang="en-GB" b="1" dirty="0"/>
              <a:t>BUT</a:t>
            </a:r>
            <a:r>
              <a:rPr lang="en-GB" dirty="0"/>
              <a:t> the rotating coil is limited by the accuracy of the </a:t>
            </a:r>
            <a:r>
              <a:rPr lang="en-GB" b="1" dirty="0"/>
              <a:t>voltmeter</a:t>
            </a:r>
            <a:r>
              <a:rPr lang="en-GB" dirty="0"/>
              <a:t> or </a:t>
            </a:r>
            <a:r>
              <a:rPr lang="en-GB" b="1" dirty="0"/>
              <a:t>integrator</a:t>
            </a:r>
            <a:r>
              <a:rPr lang="en-GB" dirty="0"/>
              <a:t>, as well as the </a:t>
            </a:r>
            <a:r>
              <a:rPr lang="en-GB" b="1" dirty="0"/>
              <a:t>flexibility</a:t>
            </a:r>
            <a:r>
              <a:rPr lang="en-GB" dirty="0"/>
              <a:t> of the coil!</a:t>
            </a:r>
          </a:p>
          <a:p>
            <a:endParaRPr lang="en-GB" dirty="0"/>
          </a:p>
          <a:p>
            <a:pPr marL="0" indent="0">
              <a:buNone/>
            </a:pPr>
            <a:r>
              <a:rPr lang="en-GB" dirty="0"/>
              <a:t>We can enhance the detection of errors by adding a “bucking coil”, a second coil which cancels the fundamental field!</a:t>
            </a:r>
          </a:p>
        </p:txBody>
      </p:sp>
    </p:spTree>
    <p:extLst>
      <p:ext uri="{BB962C8B-B14F-4D97-AF65-F5344CB8AC3E}">
        <p14:creationId xmlns:p14="http://schemas.microsoft.com/office/powerpoint/2010/main" val="2736709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p:sp>
        <p:nvSpPr>
          <p:cNvPr id="3" name="Content Placeholder 2"/>
          <p:cNvSpPr>
            <a:spLocks noGrp="1"/>
          </p:cNvSpPr>
          <p:nvPr>
            <p:ph idx="1"/>
          </p:nvPr>
        </p:nvSpPr>
        <p:spPr/>
        <p:txBody>
          <a:bodyPr/>
          <a:lstStyle/>
          <a:p>
            <a:pPr marL="0" indent="0">
              <a:buNone/>
            </a:pPr>
            <a:r>
              <a:rPr lang="en-GB" dirty="0"/>
              <a:t>2 nested asymmetric coils with differing numbers of turns:</a:t>
            </a:r>
          </a:p>
          <a:p>
            <a:pPr lvl="1"/>
            <a:r>
              <a:rPr lang="en-GB" dirty="0"/>
              <a:t>Inner coil has N</a:t>
            </a:r>
            <a:r>
              <a:rPr lang="en-GB" baseline="-25000" dirty="0"/>
              <a:t>in</a:t>
            </a:r>
            <a:r>
              <a:rPr lang="en-GB" dirty="0"/>
              <a:t> turns</a:t>
            </a:r>
          </a:p>
          <a:p>
            <a:pPr lvl="1"/>
            <a:r>
              <a:rPr lang="en-GB" dirty="0"/>
              <a:t>Outer coil has N</a:t>
            </a:r>
            <a:r>
              <a:rPr lang="en-GB" baseline="-25000" dirty="0"/>
              <a:t>out</a:t>
            </a:r>
            <a:r>
              <a:rPr lang="en-GB" dirty="0"/>
              <a:t> turns</a:t>
            </a:r>
          </a:p>
          <a:p>
            <a:pPr lvl="1"/>
            <a:endParaRPr lang="en-GB" dirty="0"/>
          </a:p>
          <a:p>
            <a:pPr lvl="1"/>
            <a:endParaRPr lang="en-GB" dirty="0"/>
          </a:p>
          <a:p>
            <a:pPr lvl="1"/>
            <a:endParaRPr lang="en-GB" dirty="0"/>
          </a:p>
          <a:p>
            <a:pPr lvl="1"/>
            <a:endParaRPr lang="en-GB" dirty="0"/>
          </a:p>
          <a:p>
            <a:pPr marL="457200" lvl="1" indent="0">
              <a:buNone/>
            </a:pPr>
            <a:endParaRPr lang="en-GB" dirty="0"/>
          </a:p>
        </p:txBody>
      </p:sp>
      <p:cxnSp>
        <p:nvCxnSpPr>
          <p:cNvPr id="5" name="Straight Connector 4"/>
          <p:cNvCxnSpPr/>
          <p:nvPr/>
        </p:nvCxnSpPr>
        <p:spPr>
          <a:xfrm flipV="1">
            <a:off x="2803021" y="2016807"/>
            <a:ext cx="2803020" cy="361487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452643" y="2315910"/>
            <a:ext cx="2606467" cy="3315769"/>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2018" y="2315910"/>
            <a:ext cx="854579" cy="0"/>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90131" y="2315910"/>
            <a:ext cx="2580830" cy="3426864"/>
          </a:xfrm>
          <a:prstGeom prst="line">
            <a:avLst/>
          </a:prstGeom>
          <a:ln w="889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196269" y="2110811"/>
            <a:ext cx="2751746" cy="343541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48015" y="2110811"/>
            <a:ext cx="1931349"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127619" y="2110811"/>
            <a:ext cx="2751745" cy="3751604"/>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80546" y="3307222"/>
            <a:ext cx="140151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27619" y="3973794"/>
            <a:ext cx="452927"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320042" y="4563454"/>
            <a:ext cx="264918" cy="854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469450" y="2683379"/>
            <a:ext cx="58966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50422" y="3122556"/>
            <a:ext cx="381836" cy="369332"/>
          </a:xfrm>
          <a:prstGeom prst="rect">
            <a:avLst/>
          </a:prstGeom>
          <a:noFill/>
        </p:spPr>
        <p:txBody>
          <a:bodyPr wrap="none" rtlCol="0">
            <a:spAutoFit/>
          </a:bodyPr>
          <a:lstStyle/>
          <a:p>
            <a:r>
              <a:rPr lang="en-GB" dirty="0"/>
              <a:t>r1</a:t>
            </a:r>
          </a:p>
        </p:txBody>
      </p:sp>
      <p:sp>
        <p:nvSpPr>
          <p:cNvPr id="33" name="TextBox 32"/>
          <p:cNvSpPr txBox="1"/>
          <p:nvPr/>
        </p:nvSpPr>
        <p:spPr>
          <a:xfrm>
            <a:off x="4580547" y="3801947"/>
            <a:ext cx="381836" cy="369332"/>
          </a:xfrm>
          <a:prstGeom prst="rect">
            <a:avLst/>
          </a:prstGeom>
          <a:noFill/>
        </p:spPr>
        <p:txBody>
          <a:bodyPr wrap="none" rtlCol="0">
            <a:spAutoFit/>
          </a:bodyPr>
          <a:lstStyle/>
          <a:p>
            <a:r>
              <a:rPr lang="en-GB" dirty="0"/>
              <a:t>r2</a:t>
            </a:r>
          </a:p>
        </p:txBody>
      </p:sp>
      <p:sp>
        <p:nvSpPr>
          <p:cNvPr id="34" name="TextBox 33"/>
          <p:cNvSpPr txBox="1"/>
          <p:nvPr/>
        </p:nvSpPr>
        <p:spPr>
          <a:xfrm>
            <a:off x="4163164" y="2404711"/>
            <a:ext cx="381836" cy="369332"/>
          </a:xfrm>
          <a:prstGeom prst="rect">
            <a:avLst/>
          </a:prstGeom>
          <a:noFill/>
        </p:spPr>
        <p:txBody>
          <a:bodyPr wrap="none" rtlCol="0">
            <a:spAutoFit/>
          </a:bodyPr>
          <a:lstStyle/>
          <a:p>
            <a:r>
              <a:rPr lang="en-GB" dirty="0"/>
              <a:t>r3</a:t>
            </a:r>
          </a:p>
        </p:txBody>
      </p:sp>
      <p:sp>
        <p:nvSpPr>
          <p:cNvPr id="35" name="TextBox 34"/>
          <p:cNvSpPr txBox="1"/>
          <p:nvPr/>
        </p:nvSpPr>
        <p:spPr>
          <a:xfrm>
            <a:off x="3261583" y="4506975"/>
            <a:ext cx="381836" cy="369332"/>
          </a:xfrm>
          <a:prstGeom prst="rect">
            <a:avLst/>
          </a:prstGeom>
          <a:noFill/>
        </p:spPr>
        <p:txBody>
          <a:bodyPr wrap="none" rtlCol="0">
            <a:spAutoFit/>
          </a:bodyPr>
          <a:lstStyle/>
          <a:p>
            <a:r>
              <a:rPr lang="en-GB" dirty="0"/>
              <a:t>r4</a:t>
            </a:r>
          </a:p>
        </p:txBody>
      </p:sp>
      <p:sp>
        <p:nvSpPr>
          <p:cNvPr id="36" name="TextBox 35"/>
          <p:cNvSpPr txBox="1"/>
          <p:nvPr/>
        </p:nvSpPr>
        <p:spPr>
          <a:xfrm>
            <a:off x="2247544" y="5529130"/>
            <a:ext cx="449162" cy="369332"/>
          </a:xfrm>
          <a:prstGeom prst="rect">
            <a:avLst/>
          </a:prstGeom>
          <a:noFill/>
        </p:spPr>
        <p:txBody>
          <a:bodyPr wrap="none" rtlCol="0">
            <a:spAutoFit/>
          </a:bodyPr>
          <a:lstStyle/>
          <a:p>
            <a:r>
              <a:rPr lang="en-GB" dirty="0"/>
              <a:t>N</a:t>
            </a:r>
            <a:r>
              <a:rPr lang="en-GB" baseline="-25000" dirty="0"/>
              <a:t>in</a:t>
            </a:r>
          </a:p>
        </p:txBody>
      </p:sp>
      <p:sp>
        <p:nvSpPr>
          <p:cNvPr id="37" name="TextBox 36"/>
          <p:cNvSpPr txBox="1"/>
          <p:nvPr/>
        </p:nvSpPr>
        <p:spPr>
          <a:xfrm>
            <a:off x="3065550" y="5631679"/>
            <a:ext cx="449162" cy="369332"/>
          </a:xfrm>
          <a:prstGeom prst="rect">
            <a:avLst/>
          </a:prstGeom>
          <a:noFill/>
        </p:spPr>
        <p:txBody>
          <a:bodyPr wrap="none" rtlCol="0">
            <a:spAutoFit/>
          </a:bodyPr>
          <a:lstStyle/>
          <a:p>
            <a:r>
              <a:rPr lang="en-GB" dirty="0"/>
              <a:t>N</a:t>
            </a:r>
            <a:r>
              <a:rPr lang="en-GB" baseline="-25000" dirty="0"/>
              <a:t>in</a:t>
            </a:r>
          </a:p>
        </p:txBody>
      </p:sp>
      <p:sp>
        <p:nvSpPr>
          <p:cNvPr id="38" name="TextBox 37"/>
          <p:cNvSpPr txBox="1"/>
          <p:nvPr/>
        </p:nvSpPr>
        <p:spPr>
          <a:xfrm>
            <a:off x="3922012" y="5677749"/>
            <a:ext cx="546945" cy="369332"/>
          </a:xfrm>
          <a:prstGeom prst="rect">
            <a:avLst/>
          </a:prstGeom>
          <a:noFill/>
        </p:spPr>
        <p:txBody>
          <a:bodyPr wrap="none" rtlCol="0">
            <a:spAutoFit/>
          </a:bodyPr>
          <a:lstStyle/>
          <a:p>
            <a:r>
              <a:rPr lang="en-GB" dirty="0"/>
              <a:t>N</a:t>
            </a:r>
            <a:r>
              <a:rPr lang="en-GB" baseline="-25000" dirty="0"/>
              <a:t>out</a:t>
            </a:r>
          </a:p>
        </p:txBody>
      </p:sp>
      <p:sp>
        <p:nvSpPr>
          <p:cNvPr id="39" name="TextBox 38"/>
          <p:cNvSpPr txBox="1"/>
          <p:nvPr/>
        </p:nvSpPr>
        <p:spPr>
          <a:xfrm>
            <a:off x="1782258" y="5361555"/>
            <a:ext cx="546945" cy="369332"/>
          </a:xfrm>
          <a:prstGeom prst="rect">
            <a:avLst/>
          </a:prstGeom>
          <a:noFill/>
        </p:spPr>
        <p:txBody>
          <a:bodyPr wrap="none" rtlCol="0">
            <a:spAutoFit/>
          </a:bodyPr>
          <a:lstStyle/>
          <a:p>
            <a:r>
              <a:rPr lang="en-GB" dirty="0"/>
              <a:t>N</a:t>
            </a:r>
            <a:r>
              <a:rPr lang="en-GB" baseline="-25000" dirty="0"/>
              <a:t>out</a:t>
            </a:r>
          </a:p>
        </p:txBody>
      </p:sp>
      <p:sp>
        <p:nvSpPr>
          <p:cNvPr id="40" name="TextBox 39"/>
          <p:cNvSpPr txBox="1"/>
          <p:nvPr/>
        </p:nvSpPr>
        <p:spPr>
          <a:xfrm>
            <a:off x="5708591" y="4171279"/>
            <a:ext cx="2565382" cy="646331"/>
          </a:xfrm>
          <a:prstGeom prst="rect">
            <a:avLst/>
          </a:prstGeom>
          <a:noFill/>
        </p:spPr>
        <p:txBody>
          <a:bodyPr wrap="none" rtlCol="0">
            <a:spAutoFit/>
          </a:bodyPr>
          <a:lstStyle/>
          <a:p>
            <a:r>
              <a:rPr lang="en-GB" dirty="0"/>
              <a:t>The 2 coils are connected</a:t>
            </a:r>
          </a:p>
          <a:p>
            <a:r>
              <a:rPr lang="en-GB" dirty="0"/>
              <a:t>In series opposition</a:t>
            </a:r>
          </a:p>
        </p:txBody>
      </p:sp>
    </p:spTree>
    <p:extLst>
      <p:ext uri="{BB962C8B-B14F-4D97-AF65-F5344CB8AC3E}">
        <p14:creationId xmlns:p14="http://schemas.microsoft.com/office/powerpoint/2010/main" val="896242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GB" dirty="0"/>
                  <a:t>The voltages seen by each coil are:</a:t>
                </a:r>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sz="1900" i="1" smtClean="0">
                              <a:latin typeface="Cambria Math" panose="02040503050406030204" pitchFamily="18" charset="0"/>
                              <a:ea typeface="Cambria Math" panose="02040503050406030204" pitchFamily="18" charset="0"/>
                            </a:rPr>
                          </m:ctrlPr>
                        </m:sSubPr>
                        <m:e>
                          <m:d>
                            <m:dPr>
                              <m:ctrlPr>
                                <a:rPr lang="en-GB" sz="1900" i="1">
                                  <a:latin typeface="Cambria Math" panose="02040503050406030204" pitchFamily="18" charset="0"/>
                                  <a:ea typeface="Cambria Math" panose="02040503050406030204" pitchFamily="18" charset="0"/>
                                </a:rPr>
                              </m:ctrlPr>
                            </m:dPr>
                            <m:e>
                              <m:nary>
                                <m:naryPr>
                                  <m:limLoc m:val="undOvr"/>
                                  <m:subHide m:val="on"/>
                                  <m:supHide m:val="on"/>
                                  <m:ctrlPr>
                                    <a:rPr lang="en-GB" sz="1900" i="1">
                                      <a:latin typeface="Cambria Math" panose="02040503050406030204" pitchFamily="18" charset="0"/>
                                      <a:ea typeface="Cambria Math" panose="02040503050406030204" pitchFamily="18" charset="0"/>
                                    </a:rPr>
                                  </m:ctrlPr>
                                </m:naryPr>
                                <m:sub/>
                                <m:sup/>
                                <m:e>
                                  <m:r>
                                    <a:rPr lang="en-GB" sz="1900" i="1">
                                      <a:latin typeface="Cambria Math" panose="02040503050406030204" pitchFamily="18" charset="0"/>
                                      <a:ea typeface="Cambria Math" panose="02040503050406030204" pitchFamily="18" charset="0"/>
                                    </a:rPr>
                                    <m:t>𝑉𝑑𝑡</m:t>
                                  </m:r>
                                </m:e>
                              </m:nary>
                            </m:e>
                          </m:d>
                        </m:e>
                        <m:sub>
                          <m:r>
                            <a:rPr lang="en-GB" sz="1900" b="0" i="1" smtClean="0">
                              <a:latin typeface="Cambria Math" panose="02040503050406030204" pitchFamily="18" charset="0"/>
                              <a:ea typeface="Cambria Math" panose="02040503050406030204" pitchFamily="18" charset="0"/>
                            </a:rPr>
                            <m:t>𝑜𝑢𝑡𝑒𝑟</m:t>
                          </m:r>
                        </m:sub>
                      </m:sSub>
                      <m:r>
                        <a:rPr lang="en-GB" sz="1900" b="0" i="1" smtClean="0">
                          <a:latin typeface="Cambria Math" panose="02040503050406030204" pitchFamily="18" charset="0"/>
                          <a:ea typeface="Cambria Math" panose="02040503050406030204" pitchFamily="18" charset="0"/>
                        </a:rPr>
                        <m:t>=</m:t>
                      </m:r>
                      <m:sSub>
                        <m:sSubPr>
                          <m:ctrlPr>
                            <a:rPr lang="en-GB" sz="1900" b="0" i="1" smtClean="0">
                              <a:latin typeface="Cambria Math" panose="02040503050406030204" pitchFamily="18" charset="0"/>
                              <a:ea typeface="Cambria Math" panose="02040503050406030204" pitchFamily="18" charset="0"/>
                            </a:rPr>
                          </m:ctrlPr>
                        </m:sSubPr>
                        <m:e>
                          <m:r>
                            <a:rPr lang="en-GB" sz="1900" b="0" i="1" smtClean="0">
                              <a:latin typeface="Cambria Math" panose="02040503050406030204" pitchFamily="18" charset="0"/>
                              <a:ea typeface="Cambria Math" panose="02040503050406030204" pitchFamily="18" charset="0"/>
                            </a:rPr>
                            <m:t>𝐿</m:t>
                          </m:r>
                        </m:e>
                        <m:sub>
                          <m:r>
                            <a:rPr lang="en-GB" sz="1900" b="0" i="1" smtClean="0">
                              <a:latin typeface="Cambria Math" panose="02040503050406030204" pitchFamily="18" charset="0"/>
                              <a:ea typeface="Cambria Math" panose="02040503050406030204" pitchFamily="18" charset="0"/>
                            </a:rPr>
                            <m:t>𝑒𝑓𝑓</m:t>
                          </m:r>
                        </m:sub>
                      </m:sSub>
                      <m:sSub>
                        <m:sSubPr>
                          <m:ctrlPr>
                            <a:rPr lang="en-GB" sz="1900" b="0" i="1" smtClean="0">
                              <a:latin typeface="Cambria Math" panose="02040503050406030204" pitchFamily="18" charset="0"/>
                              <a:ea typeface="Cambria Math" panose="02040503050406030204" pitchFamily="18" charset="0"/>
                            </a:rPr>
                          </m:ctrlPr>
                        </m:sSubPr>
                        <m:e>
                          <m:r>
                            <a:rPr lang="en-GB" sz="1900" b="0" i="1" smtClean="0">
                              <a:latin typeface="Cambria Math" panose="02040503050406030204" pitchFamily="18" charset="0"/>
                              <a:ea typeface="Cambria Math" panose="02040503050406030204" pitchFamily="18" charset="0"/>
                            </a:rPr>
                            <m:t>𝑁</m:t>
                          </m:r>
                        </m:e>
                        <m:sub>
                          <m:r>
                            <a:rPr lang="en-GB" sz="1900" b="0" i="1" smtClean="0">
                              <a:latin typeface="Cambria Math" panose="02040503050406030204" pitchFamily="18" charset="0"/>
                              <a:ea typeface="Cambria Math" panose="02040503050406030204" pitchFamily="18" charset="0"/>
                            </a:rPr>
                            <m:t>𝑜𝑢𝑡</m:t>
                          </m:r>
                        </m:sub>
                      </m:sSub>
                      <m:nary>
                        <m:naryPr>
                          <m:chr m:val="∑"/>
                          <m:supHide m:val="on"/>
                          <m:ctrlPr>
                            <a:rPr lang="en-GB" sz="1900" b="0" i="1" smtClean="0">
                              <a:latin typeface="Cambria Math" panose="02040503050406030204" pitchFamily="18" charset="0"/>
                              <a:ea typeface="Cambria Math" panose="02040503050406030204" pitchFamily="18" charset="0"/>
                            </a:rPr>
                          </m:ctrlPr>
                        </m:naryPr>
                        <m:sub>
                          <m:r>
                            <m:rPr>
                              <m:brk m:alnAt="7"/>
                            </m:rPr>
                            <a:rPr lang="en-GB" sz="1900" b="0" i="1" smtClean="0">
                              <a:latin typeface="Cambria Math" panose="02040503050406030204" pitchFamily="18" charset="0"/>
                              <a:ea typeface="Cambria Math" panose="02040503050406030204" pitchFamily="18" charset="0"/>
                            </a:rPr>
                            <m:t>𝑛</m:t>
                          </m:r>
                        </m:sub>
                        <m:sup/>
                        <m:e>
                          <m:d>
                            <m:dPr>
                              <m:begChr m:val="|"/>
                              <m:endChr m:val="|"/>
                              <m:ctrlPr>
                                <a:rPr lang="en-GB" sz="1900" b="0" i="1" smtClean="0">
                                  <a:latin typeface="Cambria Math" panose="02040503050406030204" pitchFamily="18" charset="0"/>
                                  <a:ea typeface="Cambria Math" panose="02040503050406030204" pitchFamily="18" charset="0"/>
                                </a:rPr>
                              </m:ctrlPr>
                            </m:dPr>
                            <m:e>
                              <m:sSub>
                                <m:sSubPr>
                                  <m:ctrlPr>
                                    <a:rPr lang="en-GB" sz="1900" b="0" i="1" smtClean="0">
                                      <a:latin typeface="Cambria Math" panose="02040503050406030204" pitchFamily="18" charset="0"/>
                                      <a:ea typeface="Cambria Math" panose="02040503050406030204" pitchFamily="18" charset="0"/>
                                    </a:rPr>
                                  </m:ctrlPr>
                                </m:sSubPr>
                                <m:e>
                                  <m:r>
                                    <a:rPr lang="en-GB" sz="1900" b="0" i="1" smtClean="0">
                                      <a:latin typeface="Cambria Math" panose="02040503050406030204" pitchFamily="18" charset="0"/>
                                      <a:ea typeface="Cambria Math" panose="02040503050406030204" pitchFamily="18" charset="0"/>
                                    </a:rPr>
                                    <m:t>𝐶</m:t>
                                  </m:r>
                                </m:e>
                                <m:sub>
                                  <m:r>
                                    <a:rPr lang="en-GB" sz="1900" b="0" i="1" smtClean="0">
                                      <a:latin typeface="Cambria Math" panose="02040503050406030204" pitchFamily="18" charset="0"/>
                                      <a:ea typeface="Cambria Math" panose="02040503050406030204" pitchFamily="18" charset="0"/>
                                    </a:rPr>
                                    <m:t>𝑛</m:t>
                                  </m:r>
                                </m:sub>
                              </m:sSub>
                            </m:e>
                          </m:d>
                          <m:d>
                            <m:dPr>
                              <m:ctrlPr>
                                <a:rPr lang="en-GB" sz="1900" b="0" i="1" smtClean="0">
                                  <a:latin typeface="Cambria Math" panose="02040503050406030204" pitchFamily="18" charset="0"/>
                                  <a:ea typeface="Cambria Math" panose="02040503050406030204" pitchFamily="18" charset="0"/>
                                </a:rPr>
                              </m:ctrlPr>
                            </m:dPr>
                            <m:e>
                              <m:sSubSup>
                                <m:sSubSupPr>
                                  <m:ctrlPr>
                                    <a:rPr lang="en-GB" sz="1900" b="0" i="1" smtClean="0">
                                      <a:latin typeface="Cambria Math" panose="02040503050406030204" pitchFamily="18" charset="0"/>
                                      <a:ea typeface="Cambria Math" panose="02040503050406030204" pitchFamily="18" charset="0"/>
                                    </a:rPr>
                                  </m:ctrlPr>
                                </m:sSubSupPr>
                                <m:e>
                                  <m:r>
                                    <a:rPr lang="en-GB" sz="1900" b="0" i="1" smtClean="0">
                                      <a:latin typeface="Cambria Math" panose="02040503050406030204" pitchFamily="18" charset="0"/>
                                      <a:ea typeface="Cambria Math" panose="02040503050406030204" pitchFamily="18" charset="0"/>
                                    </a:rPr>
                                    <m:t>𝑟</m:t>
                                  </m:r>
                                  <m:r>
                                    <a:rPr lang="en-GB" sz="1900" b="0" i="1" baseline="30000" smtClean="0">
                                      <a:latin typeface="Cambria Math" panose="02040503050406030204" pitchFamily="18" charset="0"/>
                                      <a:ea typeface="Cambria Math" panose="02040503050406030204" pitchFamily="18" charset="0"/>
                                    </a:rPr>
                                    <m:t>𝑛</m:t>
                                  </m:r>
                                </m:e>
                                <m:sub>
                                  <m:r>
                                    <a:rPr lang="en-GB" sz="1900" b="0" i="1" smtClean="0">
                                      <a:latin typeface="Cambria Math" panose="02040503050406030204" pitchFamily="18" charset="0"/>
                                      <a:ea typeface="Cambria Math" panose="02040503050406030204" pitchFamily="18" charset="0"/>
                                    </a:rPr>
                                    <m:t>1</m:t>
                                  </m:r>
                                </m:sub>
                                <m:sup/>
                              </m:sSubSup>
                              <m:r>
                                <a:rPr lang="en-GB" sz="1900" b="0" i="1" smtClean="0">
                                  <a:latin typeface="Cambria Math" panose="02040503050406030204" pitchFamily="18" charset="0"/>
                                  <a:ea typeface="Cambria Math" panose="02040503050406030204" pitchFamily="18" charset="0"/>
                                </a:rPr>
                                <m:t>−</m:t>
                              </m:r>
                              <m:sSubSup>
                                <m:sSubSupPr>
                                  <m:ctrlPr>
                                    <a:rPr lang="en-GB" sz="1900" b="0" i="1" smtClean="0">
                                      <a:latin typeface="Cambria Math" panose="02040503050406030204" pitchFamily="18" charset="0"/>
                                      <a:ea typeface="Cambria Math" panose="02040503050406030204" pitchFamily="18" charset="0"/>
                                    </a:rPr>
                                  </m:ctrlPr>
                                </m:sSubSupPr>
                                <m:e>
                                  <m:r>
                                    <a:rPr lang="en-GB" sz="1900" b="0" i="1" smtClean="0">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b="0" i="1" smtClean="0">
                                      <a:latin typeface="Cambria Math" panose="02040503050406030204" pitchFamily="18" charset="0"/>
                                      <a:ea typeface="Cambria Math" panose="02040503050406030204" pitchFamily="18" charset="0"/>
                                    </a:rPr>
                                    <m:t>3</m:t>
                                  </m:r>
                                </m:sub>
                                <m:sup/>
                              </m:sSubSup>
                            </m:e>
                          </m:d>
                          <m:func>
                            <m:funcPr>
                              <m:ctrlPr>
                                <a:rPr lang="en-GB" sz="1900" b="0" i="1" smtClean="0">
                                  <a:latin typeface="Cambria Math" panose="02040503050406030204" pitchFamily="18" charset="0"/>
                                  <a:ea typeface="Cambria Math" panose="02040503050406030204" pitchFamily="18" charset="0"/>
                                </a:rPr>
                              </m:ctrlPr>
                            </m:funcPr>
                            <m:fName>
                              <m:r>
                                <m:rPr>
                                  <m:sty m:val="p"/>
                                </m:rPr>
                                <a:rPr lang="en-GB" sz="1900" b="0" i="0" smtClean="0">
                                  <a:latin typeface="Cambria Math" panose="02040503050406030204" pitchFamily="18" charset="0"/>
                                  <a:ea typeface="Cambria Math" panose="02040503050406030204" pitchFamily="18" charset="0"/>
                                </a:rPr>
                                <m:t>cos</m:t>
                              </m:r>
                            </m:fName>
                            <m:e>
                              <m:r>
                                <a:rPr lang="en-GB" sz="1900" b="0" i="1" smtClean="0">
                                  <a:latin typeface="Cambria Math" panose="02040503050406030204" pitchFamily="18" charset="0"/>
                                  <a:ea typeface="Cambria Math" panose="02040503050406030204" pitchFamily="18" charset="0"/>
                                </a:rPr>
                                <m:t>(</m:t>
                              </m:r>
                              <m:r>
                                <a:rPr lang="en-GB" sz="1900" b="0" i="1" smtClean="0">
                                  <a:latin typeface="Cambria Math" panose="02040503050406030204" pitchFamily="18" charset="0"/>
                                  <a:ea typeface="Cambria Math" panose="02040503050406030204" pitchFamily="18" charset="0"/>
                                </a:rPr>
                                <m:t>𝑛</m:t>
                              </m:r>
                              <m:r>
                                <a:rPr lang="en-GB" sz="1900" b="0" i="1" smtClean="0">
                                  <a:latin typeface="Cambria Math" panose="02040503050406030204" pitchFamily="18" charset="0"/>
                                  <a:ea typeface="Cambria Math" panose="02040503050406030204" pitchFamily="18" charset="0"/>
                                </a:rPr>
                                <m:t>𝜃</m:t>
                              </m:r>
                              <m:r>
                                <a:rPr lang="en-GB" sz="1900" b="0" i="1" smtClean="0">
                                  <a:latin typeface="Cambria Math" panose="02040503050406030204" pitchFamily="18" charset="0"/>
                                  <a:ea typeface="Cambria Math" panose="02040503050406030204" pitchFamily="18" charset="0"/>
                                </a:rPr>
                                <m:t>+ </m:t>
                              </m:r>
                              <m:sSub>
                                <m:sSubPr>
                                  <m:ctrlPr>
                                    <a:rPr lang="en-GB" sz="1900" b="0" i="1" smtClean="0">
                                      <a:latin typeface="Cambria Math" panose="02040503050406030204" pitchFamily="18" charset="0"/>
                                      <a:ea typeface="Cambria Math" panose="02040503050406030204" pitchFamily="18" charset="0"/>
                                    </a:rPr>
                                  </m:ctrlPr>
                                </m:sSubPr>
                                <m:e>
                                  <m:r>
                                    <a:rPr lang="en-GB" sz="1900" b="0" i="1" smtClean="0">
                                      <a:latin typeface="Cambria Math" panose="02040503050406030204" pitchFamily="18" charset="0"/>
                                      <a:ea typeface="Cambria Math" panose="02040503050406030204" pitchFamily="18" charset="0"/>
                                    </a:rPr>
                                    <m:t>𝜓</m:t>
                                  </m:r>
                                </m:e>
                                <m:sub>
                                  <m:r>
                                    <a:rPr lang="en-GB" sz="1900" b="0" i="1" smtClean="0">
                                      <a:latin typeface="Cambria Math" panose="02040503050406030204" pitchFamily="18" charset="0"/>
                                      <a:ea typeface="Cambria Math" panose="02040503050406030204" pitchFamily="18" charset="0"/>
                                    </a:rPr>
                                    <m:t>𝑛</m:t>
                                  </m:r>
                                </m:sub>
                              </m:sSub>
                              <m:r>
                                <a:rPr lang="en-GB" sz="1900" b="0" i="1" smtClean="0">
                                  <a:latin typeface="Cambria Math" panose="02040503050406030204" pitchFamily="18" charset="0"/>
                                  <a:ea typeface="Cambria Math" panose="02040503050406030204" pitchFamily="18" charset="0"/>
                                </a:rPr>
                                <m:t>)</m:t>
                              </m:r>
                            </m:e>
                          </m:func>
                        </m:e>
                      </m:nary>
                    </m:oMath>
                  </m:oMathPara>
                </a14:m>
                <a:endParaRPr lang="en-GB" sz="1900"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sz="1900" i="1">
                              <a:latin typeface="Cambria Math" panose="02040503050406030204" pitchFamily="18" charset="0"/>
                              <a:ea typeface="Cambria Math" panose="02040503050406030204" pitchFamily="18" charset="0"/>
                            </a:rPr>
                          </m:ctrlPr>
                        </m:sSubPr>
                        <m:e>
                          <m:d>
                            <m:dPr>
                              <m:ctrlPr>
                                <a:rPr lang="en-GB" sz="1900" i="1">
                                  <a:latin typeface="Cambria Math" panose="02040503050406030204" pitchFamily="18" charset="0"/>
                                  <a:ea typeface="Cambria Math" panose="02040503050406030204" pitchFamily="18" charset="0"/>
                                </a:rPr>
                              </m:ctrlPr>
                            </m:dPr>
                            <m:e>
                              <m:nary>
                                <m:naryPr>
                                  <m:limLoc m:val="undOvr"/>
                                  <m:subHide m:val="on"/>
                                  <m:supHide m:val="on"/>
                                  <m:ctrlPr>
                                    <a:rPr lang="en-GB" sz="1900" i="1">
                                      <a:latin typeface="Cambria Math" panose="02040503050406030204" pitchFamily="18" charset="0"/>
                                      <a:ea typeface="Cambria Math" panose="02040503050406030204" pitchFamily="18" charset="0"/>
                                    </a:rPr>
                                  </m:ctrlPr>
                                </m:naryPr>
                                <m:sub/>
                                <m:sup/>
                                <m:e>
                                  <m:r>
                                    <a:rPr lang="en-GB" sz="1900" i="1">
                                      <a:latin typeface="Cambria Math" panose="02040503050406030204" pitchFamily="18" charset="0"/>
                                      <a:ea typeface="Cambria Math" panose="02040503050406030204" pitchFamily="18" charset="0"/>
                                    </a:rPr>
                                    <m:t>𝑉𝑑𝑡</m:t>
                                  </m:r>
                                </m:e>
                              </m:nary>
                            </m:e>
                          </m:d>
                        </m:e>
                        <m:sub>
                          <m:r>
                            <a:rPr lang="en-GB" sz="1900" b="0" i="1" smtClean="0">
                              <a:latin typeface="Cambria Math" panose="02040503050406030204" pitchFamily="18" charset="0"/>
                              <a:ea typeface="Cambria Math" panose="02040503050406030204" pitchFamily="18" charset="0"/>
                            </a:rPr>
                            <m:t>𝑖𝑛𝑛𝑒𝑟</m:t>
                          </m:r>
                        </m:sub>
                      </m:sSub>
                      <m:r>
                        <a:rPr lang="en-GB" sz="1900" i="1">
                          <a:latin typeface="Cambria Math" panose="02040503050406030204" pitchFamily="18" charset="0"/>
                          <a:ea typeface="Cambria Math" panose="02040503050406030204" pitchFamily="18" charset="0"/>
                        </a:rPr>
                        <m:t>=</m:t>
                      </m:r>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𝐿</m:t>
                          </m:r>
                        </m:e>
                        <m:sub>
                          <m:r>
                            <a:rPr lang="en-GB" sz="1900" i="1">
                              <a:latin typeface="Cambria Math" panose="02040503050406030204" pitchFamily="18" charset="0"/>
                              <a:ea typeface="Cambria Math" panose="02040503050406030204" pitchFamily="18" charset="0"/>
                            </a:rPr>
                            <m:t>𝑒𝑓𝑓</m:t>
                          </m:r>
                        </m:sub>
                      </m:sSub>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𝑁</m:t>
                          </m:r>
                        </m:e>
                        <m:sub>
                          <m:r>
                            <a:rPr lang="en-GB" sz="1900" b="0" i="1" smtClean="0">
                              <a:latin typeface="Cambria Math" panose="02040503050406030204" pitchFamily="18" charset="0"/>
                              <a:ea typeface="Cambria Math" panose="02040503050406030204" pitchFamily="18" charset="0"/>
                            </a:rPr>
                            <m:t>𝑖𝑛</m:t>
                          </m:r>
                        </m:sub>
                      </m:sSub>
                      <m:nary>
                        <m:naryPr>
                          <m:chr m:val="∑"/>
                          <m:supHide m:val="on"/>
                          <m:ctrlPr>
                            <a:rPr lang="en-GB" sz="1900" i="1">
                              <a:latin typeface="Cambria Math" panose="02040503050406030204" pitchFamily="18" charset="0"/>
                              <a:ea typeface="Cambria Math" panose="02040503050406030204" pitchFamily="18" charset="0"/>
                            </a:rPr>
                          </m:ctrlPr>
                        </m:naryPr>
                        <m:sub>
                          <m:r>
                            <m:rPr>
                              <m:brk m:alnAt="7"/>
                            </m:rPr>
                            <a:rPr lang="en-GB" sz="1900" i="1">
                              <a:latin typeface="Cambria Math" panose="02040503050406030204" pitchFamily="18" charset="0"/>
                              <a:ea typeface="Cambria Math" panose="02040503050406030204" pitchFamily="18" charset="0"/>
                            </a:rPr>
                            <m:t>𝑛</m:t>
                          </m:r>
                        </m:sub>
                        <m:sup/>
                        <m:e>
                          <m:d>
                            <m:dPr>
                              <m:begChr m:val="|"/>
                              <m:endChr m:val="|"/>
                              <m:ctrlPr>
                                <a:rPr lang="en-GB" sz="1900" i="1">
                                  <a:latin typeface="Cambria Math" panose="02040503050406030204" pitchFamily="18" charset="0"/>
                                  <a:ea typeface="Cambria Math" panose="02040503050406030204" pitchFamily="18" charset="0"/>
                                </a:rPr>
                              </m:ctrlPr>
                            </m:dPr>
                            <m:e>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𝐶</m:t>
                                  </m:r>
                                </m:e>
                                <m:sub>
                                  <m:r>
                                    <a:rPr lang="en-GB" sz="1900" i="1">
                                      <a:latin typeface="Cambria Math" panose="02040503050406030204" pitchFamily="18" charset="0"/>
                                      <a:ea typeface="Cambria Math" panose="02040503050406030204" pitchFamily="18" charset="0"/>
                                    </a:rPr>
                                    <m:t>𝑛</m:t>
                                  </m:r>
                                </m:sub>
                              </m:sSub>
                            </m:e>
                          </m:d>
                          <m:d>
                            <m:dPr>
                              <m:ctrlPr>
                                <a:rPr lang="en-GB" sz="1900" i="1">
                                  <a:latin typeface="Cambria Math" panose="02040503050406030204" pitchFamily="18" charset="0"/>
                                  <a:ea typeface="Cambria Math" panose="02040503050406030204" pitchFamily="18" charset="0"/>
                                </a:rPr>
                              </m:ctrlPr>
                            </m:dPr>
                            <m:e>
                              <m:sSubSup>
                                <m:sSubSupPr>
                                  <m:ctrlPr>
                                    <a:rPr lang="en-GB" sz="1900" i="1">
                                      <a:latin typeface="Cambria Math" panose="02040503050406030204" pitchFamily="18" charset="0"/>
                                      <a:ea typeface="Cambria Math" panose="02040503050406030204" pitchFamily="18" charset="0"/>
                                    </a:rPr>
                                  </m:ctrlPr>
                                </m:sSubSupPr>
                                <m:e>
                                  <m:r>
                                    <a:rPr lang="en-GB" sz="1900" i="1">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b="0" i="1" smtClean="0">
                                      <a:latin typeface="Cambria Math" panose="02040503050406030204" pitchFamily="18" charset="0"/>
                                      <a:ea typeface="Cambria Math" panose="02040503050406030204" pitchFamily="18" charset="0"/>
                                    </a:rPr>
                                    <m:t>2</m:t>
                                  </m:r>
                                </m:sub>
                                <m:sup/>
                              </m:sSubSup>
                              <m:r>
                                <a:rPr lang="en-GB" sz="1900" i="1">
                                  <a:latin typeface="Cambria Math" panose="02040503050406030204" pitchFamily="18" charset="0"/>
                                  <a:ea typeface="Cambria Math" panose="02040503050406030204" pitchFamily="18" charset="0"/>
                                </a:rPr>
                                <m:t>−</m:t>
                              </m:r>
                              <m:sSubSup>
                                <m:sSubSupPr>
                                  <m:ctrlPr>
                                    <a:rPr lang="en-GB" sz="1900" i="1">
                                      <a:latin typeface="Cambria Math" panose="02040503050406030204" pitchFamily="18" charset="0"/>
                                      <a:ea typeface="Cambria Math" panose="02040503050406030204" pitchFamily="18" charset="0"/>
                                    </a:rPr>
                                  </m:ctrlPr>
                                </m:sSubSupPr>
                                <m:e>
                                  <m:r>
                                    <a:rPr lang="en-GB" sz="1900" i="1">
                                      <a:latin typeface="Cambria Math" panose="02040503050406030204" pitchFamily="18" charset="0"/>
                                      <a:ea typeface="Cambria Math" panose="02040503050406030204" pitchFamily="18" charset="0"/>
                                    </a:rPr>
                                    <m:t>𝑟</m:t>
                                  </m:r>
                                  <m:r>
                                    <a:rPr lang="en-GB" sz="1900" i="1" baseline="30000">
                                      <a:latin typeface="Cambria Math" panose="02040503050406030204" pitchFamily="18" charset="0"/>
                                      <a:ea typeface="Cambria Math" panose="02040503050406030204" pitchFamily="18" charset="0"/>
                                    </a:rPr>
                                    <m:t>𝑛</m:t>
                                  </m:r>
                                </m:e>
                                <m:sub>
                                  <m:r>
                                    <a:rPr lang="en-GB" sz="1900" b="0" i="1" smtClean="0">
                                      <a:latin typeface="Cambria Math" panose="02040503050406030204" pitchFamily="18" charset="0"/>
                                      <a:ea typeface="Cambria Math" panose="02040503050406030204" pitchFamily="18" charset="0"/>
                                    </a:rPr>
                                    <m:t>4</m:t>
                                  </m:r>
                                </m:sub>
                                <m:sup/>
                              </m:sSubSup>
                            </m:e>
                          </m:d>
                          <m:func>
                            <m:funcPr>
                              <m:ctrlPr>
                                <a:rPr lang="en-GB" sz="1900" i="1">
                                  <a:latin typeface="Cambria Math" panose="02040503050406030204" pitchFamily="18" charset="0"/>
                                  <a:ea typeface="Cambria Math" panose="02040503050406030204" pitchFamily="18" charset="0"/>
                                </a:rPr>
                              </m:ctrlPr>
                            </m:funcPr>
                            <m:fName>
                              <m:r>
                                <m:rPr>
                                  <m:sty m:val="p"/>
                                </m:rPr>
                                <a:rPr lang="en-GB" sz="1900">
                                  <a:latin typeface="Cambria Math" panose="02040503050406030204" pitchFamily="18" charset="0"/>
                                  <a:ea typeface="Cambria Math" panose="02040503050406030204" pitchFamily="18" charset="0"/>
                                </a:rPr>
                                <m:t>cos</m:t>
                              </m:r>
                            </m:fName>
                            <m:e>
                              <m:r>
                                <a:rPr lang="en-GB" sz="1900" i="1">
                                  <a:latin typeface="Cambria Math" panose="02040503050406030204" pitchFamily="18" charset="0"/>
                                  <a:ea typeface="Cambria Math" panose="02040503050406030204" pitchFamily="18" charset="0"/>
                                </a:rPr>
                                <m:t>(</m:t>
                              </m:r>
                              <m:r>
                                <a:rPr lang="en-GB" sz="1900" i="1">
                                  <a:latin typeface="Cambria Math" panose="02040503050406030204" pitchFamily="18" charset="0"/>
                                  <a:ea typeface="Cambria Math" panose="02040503050406030204" pitchFamily="18" charset="0"/>
                                </a:rPr>
                                <m:t>𝑛</m:t>
                              </m:r>
                              <m:r>
                                <a:rPr lang="en-GB" sz="1900" i="1">
                                  <a:latin typeface="Cambria Math" panose="02040503050406030204" pitchFamily="18" charset="0"/>
                                  <a:ea typeface="Cambria Math" panose="02040503050406030204" pitchFamily="18" charset="0"/>
                                </a:rPr>
                                <m:t>𝜃</m:t>
                              </m:r>
                              <m:r>
                                <a:rPr lang="en-GB" sz="1900" i="1">
                                  <a:latin typeface="Cambria Math" panose="02040503050406030204" pitchFamily="18" charset="0"/>
                                  <a:ea typeface="Cambria Math" panose="02040503050406030204" pitchFamily="18" charset="0"/>
                                </a:rPr>
                                <m:t>+ </m:t>
                              </m:r>
                              <m:sSub>
                                <m:sSubPr>
                                  <m:ctrlPr>
                                    <a:rPr lang="en-GB" sz="1900" i="1">
                                      <a:latin typeface="Cambria Math" panose="02040503050406030204" pitchFamily="18" charset="0"/>
                                      <a:ea typeface="Cambria Math" panose="02040503050406030204" pitchFamily="18" charset="0"/>
                                    </a:rPr>
                                  </m:ctrlPr>
                                </m:sSubPr>
                                <m:e>
                                  <m:r>
                                    <a:rPr lang="en-GB" sz="1900" i="1">
                                      <a:latin typeface="Cambria Math" panose="02040503050406030204" pitchFamily="18" charset="0"/>
                                      <a:ea typeface="Cambria Math" panose="02040503050406030204" pitchFamily="18" charset="0"/>
                                    </a:rPr>
                                    <m:t>𝜓</m:t>
                                  </m:r>
                                </m:e>
                                <m:sub>
                                  <m:r>
                                    <a:rPr lang="en-GB" sz="1900" i="1">
                                      <a:latin typeface="Cambria Math" panose="02040503050406030204" pitchFamily="18" charset="0"/>
                                      <a:ea typeface="Cambria Math" panose="02040503050406030204" pitchFamily="18" charset="0"/>
                                    </a:rPr>
                                    <m:t>𝑛</m:t>
                                  </m:r>
                                </m:sub>
                              </m:sSub>
                              <m:r>
                                <a:rPr lang="en-GB" sz="1900" i="1">
                                  <a:latin typeface="Cambria Math" panose="02040503050406030204" pitchFamily="18" charset="0"/>
                                  <a:ea typeface="Cambria Math" panose="02040503050406030204" pitchFamily="18" charset="0"/>
                                </a:rPr>
                                <m:t>)</m:t>
                              </m:r>
                            </m:e>
                          </m:func>
                        </m:e>
                      </m:nary>
                    </m:oMath>
                  </m:oMathPara>
                </a14:m>
                <a:endParaRPr lang="en-GB" sz="1900" dirty="0">
                  <a:latin typeface="Cambria Math" panose="02040503050406030204" pitchFamily="18" charset="0"/>
                  <a:ea typeface="Cambria Math" panose="02040503050406030204" pitchFamily="18" charset="0"/>
                </a:endParaRPr>
              </a:p>
              <a:p>
                <a:pPr marL="0" indent="0">
                  <a:buNone/>
                </a:pPr>
                <a:r>
                  <a:rPr lang="en-GB" dirty="0"/>
                  <a:t>When connected in series opposition: </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d>
                            <m:dPr>
                              <m:ctrlPr>
                                <a:rPr lang="en-GB" i="1">
                                  <a:latin typeface="Cambria Math" panose="02040503050406030204" pitchFamily="18" charset="0"/>
                                </a:rPr>
                              </m:ctrlPr>
                            </m:dPr>
                            <m:e>
                              <m:nary>
                                <m:naryPr>
                                  <m:limLoc m:val="undOvr"/>
                                  <m:subHide m:val="on"/>
                                  <m:supHide m:val="on"/>
                                  <m:ctrlPr>
                                    <a:rPr lang="en-GB" i="1">
                                      <a:latin typeface="Cambria Math" panose="02040503050406030204" pitchFamily="18" charset="0"/>
                                    </a:rPr>
                                  </m:ctrlPr>
                                </m:naryPr>
                                <m:sub/>
                                <m:sup/>
                                <m:e>
                                  <m:r>
                                    <a:rPr lang="en-GB" i="1">
                                      <a:latin typeface="Cambria Math"/>
                                    </a:rPr>
                                    <m:t>𝑉𝑑𝑡</m:t>
                                  </m:r>
                                </m:e>
                              </m:nary>
                            </m:e>
                          </m:d>
                        </m:e>
                        <m:sub>
                          <m:r>
                            <a:rPr lang="en-GB" b="0" i="1" smtClean="0">
                              <a:latin typeface="Cambria Math"/>
                            </a:rPr>
                            <m:t>𝑡𝑜𝑡𝑎𝑙</m:t>
                          </m:r>
                        </m:sub>
                      </m:sSub>
                      <m:r>
                        <a:rPr lang="en-GB" i="1">
                          <a:latin typeface="Cambria Math"/>
                        </a:rPr>
                        <m:t>=</m:t>
                      </m:r>
                      <m:sSub>
                        <m:sSubPr>
                          <m:ctrlPr>
                            <a:rPr lang="en-GB" i="1">
                              <a:latin typeface="Cambria Math" panose="02040503050406030204" pitchFamily="18" charset="0"/>
                            </a:rPr>
                          </m:ctrlPr>
                        </m:sSubPr>
                        <m:e>
                          <m:r>
                            <a:rPr lang="en-GB" i="1">
                              <a:latin typeface="Cambria Math"/>
                            </a:rPr>
                            <m:t>𝐿</m:t>
                          </m:r>
                        </m:e>
                        <m:sub>
                          <m:r>
                            <a:rPr lang="en-GB" i="1">
                              <a:latin typeface="Cambria Math"/>
                            </a:rPr>
                            <m:t>𝑒𝑓𝑓</m:t>
                          </m:r>
                        </m:sub>
                      </m:sSub>
                      <m:nary>
                        <m:naryPr>
                          <m:chr m:val="∑"/>
                          <m:supHide m:val="on"/>
                          <m:ctrlPr>
                            <a:rPr lang="en-GB" i="1">
                              <a:latin typeface="Cambria Math" panose="02040503050406030204" pitchFamily="18" charset="0"/>
                            </a:rPr>
                          </m:ctrlPr>
                        </m:naryPr>
                        <m:sub>
                          <m:r>
                            <m:rPr>
                              <m:brk m:alnAt="7"/>
                            </m:rPr>
                            <a:rPr lang="en-GB" i="1">
                              <a:latin typeface="Cambria Math"/>
                            </a:rPr>
                            <m:t>𝑛</m:t>
                          </m:r>
                        </m:sub>
                        <m:sup/>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𝐶</m:t>
                                  </m:r>
                                </m:e>
                                <m:sub>
                                  <m:r>
                                    <a:rPr lang="en-GB" i="1">
                                      <a:latin typeface="Cambria Math"/>
                                    </a:rPr>
                                    <m:t>𝑛</m:t>
                                  </m:r>
                                </m:sub>
                              </m:sSub>
                            </m:e>
                          </m:d>
                          <m:d>
                            <m:dPr>
                              <m:begChr m:val="["/>
                              <m:endChr m:val="]"/>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a:rPr>
                                    <m:t>𝑁</m:t>
                                  </m:r>
                                </m:e>
                                <m:sub>
                                  <m:r>
                                    <a:rPr lang="en-GB" b="0" i="1" smtClean="0">
                                      <a:latin typeface="Cambria Math"/>
                                    </a:rPr>
                                    <m:t>𝑜𝑢𝑡</m:t>
                                  </m:r>
                                </m:sub>
                              </m:sSub>
                              <m:d>
                                <m:dPr>
                                  <m:ctrlPr>
                                    <a:rPr lang="en-GB" b="0" i="1" smtClean="0">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1</m:t>
                                      </m:r>
                                    </m:sub>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3</m:t>
                                      </m:r>
                                    </m:sub>
                                    <m:sup/>
                                  </m:sSubSup>
                                </m:e>
                              </m:d>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𝑁</m:t>
                                  </m:r>
                                </m:e>
                                <m:sub>
                                  <m:r>
                                    <a:rPr lang="en-GB" b="0" i="1" smtClean="0">
                                      <a:latin typeface="Cambria Math"/>
                                    </a:rPr>
                                    <m:t>𝑖𝑛</m:t>
                                  </m:r>
                                </m:sub>
                              </m:sSub>
                              <m:r>
                                <a:rPr lang="en-GB" b="0" i="1" smtClean="0">
                                  <a:latin typeface="Cambria Math"/>
                                </a:rPr>
                                <m:t>(</m:t>
                              </m:r>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2</m:t>
                                  </m:r>
                                </m:sub>
                                <m:sup/>
                              </m:sSubSup>
                              <m:r>
                                <a:rPr lang="en-GB" i="1">
                                  <a:latin typeface="Cambria Math"/>
                                </a:rPr>
                                <m:t>−</m:t>
                              </m:r>
                              <m:sSubSup>
                                <m:sSubSupPr>
                                  <m:ctrlPr>
                                    <a:rPr lang="en-GB" i="1">
                                      <a:latin typeface="Cambria Math" panose="02040503050406030204" pitchFamily="18" charset="0"/>
                                    </a:rPr>
                                  </m:ctrlPr>
                                </m:sSubSupPr>
                                <m:e>
                                  <m:r>
                                    <a:rPr lang="en-GB" i="1">
                                      <a:latin typeface="Cambria Math"/>
                                    </a:rPr>
                                    <m:t>𝑟</m:t>
                                  </m:r>
                                  <m:r>
                                    <a:rPr lang="en-GB" i="1" baseline="30000">
                                      <a:latin typeface="Cambria Math"/>
                                    </a:rPr>
                                    <m:t>𝑛</m:t>
                                  </m:r>
                                </m:e>
                                <m:sub>
                                  <m:r>
                                    <a:rPr lang="en-GB" i="1">
                                      <a:latin typeface="Cambria Math"/>
                                    </a:rPr>
                                    <m:t>4</m:t>
                                  </m:r>
                                </m:sub>
                                <m:sup/>
                              </m:sSubSup>
                              <m:r>
                                <a:rPr lang="en-GB" b="0" i="1" smtClean="0">
                                  <a:latin typeface="Cambria Math"/>
                                </a:rPr>
                                <m:t>)</m:t>
                              </m:r>
                            </m:e>
                          </m:d>
                          <m:func>
                            <m:funcPr>
                              <m:ctrlPr>
                                <a:rPr lang="en-GB" i="1">
                                  <a:latin typeface="Cambria Math" panose="02040503050406030204" pitchFamily="18" charset="0"/>
                                </a:rPr>
                              </m:ctrlPr>
                            </m:funcPr>
                            <m:fName>
                              <m:r>
                                <m:rPr>
                                  <m:sty m:val="p"/>
                                </m:rPr>
                                <a:rPr lang="en-GB">
                                  <a:latin typeface="Cambria Math"/>
                                </a:rPr>
                                <m:t>cos</m:t>
                              </m:r>
                            </m:fName>
                            <m:e>
                              <m:r>
                                <a:rPr lang="en-GB" i="1">
                                  <a:latin typeface="Cambria Math"/>
                                </a:rPr>
                                <m:t>(</m:t>
                              </m:r>
                              <m:r>
                                <a:rPr lang="en-GB" i="1">
                                  <a:latin typeface="Cambria Math"/>
                                </a:rPr>
                                <m:t>𝑛</m:t>
                              </m:r>
                              <m:r>
                                <a:rPr lang="en-GB" i="1">
                                  <a:latin typeface="Cambria Math"/>
                                  <a:ea typeface="Cambria Math"/>
                                </a:rPr>
                                <m:t>𝜃</m:t>
                              </m:r>
                              <m:r>
                                <a:rPr lang="en-GB" i="1">
                                  <a:latin typeface="Cambria Math"/>
                                  <a:ea typeface="Cambria Math"/>
                                </a:rPr>
                                <m:t>+ </m:t>
                              </m:r>
                              <m:sSub>
                                <m:sSubPr>
                                  <m:ctrlPr>
                                    <a:rPr lang="en-GB" i="1">
                                      <a:latin typeface="Cambria Math" panose="02040503050406030204" pitchFamily="18" charset="0"/>
                                      <a:ea typeface="Cambria Math"/>
                                    </a:rPr>
                                  </m:ctrlPr>
                                </m:sSubPr>
                                <m:e>
                                  <m:r>
                                    <a:rPr lang="en-GB" i="1">
                                      <a:latin typeface="Cambria Math"/>
                                      <a:ea typeface="Cambria Math"/>
                                    </a:rPr>
                                    <m:t>𝜓</m:t>
                                  </m:r>
                                </m:e>
                                <m:sub>
                                  <m:r>
                                    <a:rPr lang="en-GB" i="1">
                                      <a:latin typeface="Cambria Math"/>
                                      <a:ea typeface="Cambria Math"/>
                                    </a:rPr>
                                    <m:t>𝑛</m:t>
                                  </m:r>
                                </m:sub>
                              </m:sSub>
                              <m:r>
                                <a:rPr lang="en-GB" i="1">
                                  <a:latin typeface="Cambria Math"/>
                                  <a:ea typeface="Cambria Math"/>
                                </a:rPr>
                                <m:t>)</m:t>
                              </m:r>
                            </m:e>
                          </m:func>
                        </m:e>
                      </m:nary>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67" t="-1348"/>
                </a:stretch>
              </a:blipFill>
            </p:spPr>
            <p:txBody>
              <a:bodyPr/>
              <a:lstStyle/>
              <a:p>
                <a:r>
                  <a:rPr lang="en-GB">
                    <a:noFill/>
                  </a:rPr>
                  <a:t> </a:t>
                </a:r>
              </a:p>
            </p:txBody>
          </p:sp>
        </mc:Fallback>
      </mc:AlternateContent>
      <p:sp>
        <p:nvSpPr>
          <p:cNvPr id="4" name="TextBox 3"/>
          <p:cNvSpPr txBox="1"/>
          <p:nvPr/>
        </p:nvSpPr>
        <p:spPr>
          <a:xfrm>
            <a:off x="957129" y="1914258"/>
            <a:ext cx="5022914" cy="276999"/>
          </a:xfrm>
          <a:prstGeom prst="rect">
            <a:avLst/>
          </a:prstGeom>
          <a:noFill/>
        </p:spPr>
        <p:txBody>
          <a:bodyPr wrap="none" rtlCol="0">
            <a:spAutoFit/>
          </a:bodyPr>
          <a:lstStyle/>
          <a:p>
            <a:r>
              <a:rPr lang="en-GB" sz="1200" dirty="0"/>
              <a:t>(not derived here, Cn and </a:t>
            </a:r>
            <a:r>
              <a:rPr lang="el-GR" sz="1200" dirty="0"/>
              <a:t>ψ</a:t>
            </a:r>
            <a:r>
              <a:rPr lang="en-GB" sz="1200" dirty="0"/>
              <a:t>n are complex constant/phase, treat qualitatively)</a:t>
            </a:r>
          </a:p>
        </p:txBody>
      </p:sp>
    </p:spTree>
    <p:extLst>
      <p:ext uri="{BB962C8B-B14F-4D97-AF65-F5344CB8AC3E}">
        <p14:creationId xmlns:p14="http://schemas.microsoft.com/office/powerpoint/2010/main" val="1237765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Its more useful to define:</a:t>
                </a:r>
              </a:p>
              <a:p>
                <a:pPr marL="0" indent="0">
                  <a:buNone/>
                </a:pPr>
                <a14:m>
                  <m:oMath xmlns:m="http://schemas.openxmlformats.org/officeDocument/2006/math">
                    <m:sSub>
                      <m:sSubPr>
                        <m:ctrlPr>
                          <a:rPr lang="en-GB" i="1" smtClean="0">
                            <a:latin typeface="Cambria Math" panose="02040503050406030204" pitchFamily="18" charset="0"/>
                            <a:ea typeface="Cambria Math"/>
                          </a:rPr>
                        </m:ctrlPr>
                      </m:sSubPr>
                      <m:e>
                        <m:r>
                          <a:rPr lang="en-GB" i="1" smtClean="0">
                            <a:latin typeface="Cambria Math"/>
                            <a:ea typeface="Cambria Math"/>
                          </a:rPr>
                          <m:t>𝛽</m:t>
                        </m:r>
                      </m:e>
                      <m:sub>
                        <m:r>
                          <a:rPr lang="en-GB" b="0" i="1" smtClean="0">
                            <a:latin typeface="Cambria Math"/>
                            <a:ea typeface="Cambria Math"/>
                          </a:rPr>
                          <m:t>1</m:t>
                        </m:r>
                      </m:sub>
                    </m:sSub>
                    <m:r>
                      <a:rPr lang="en-GB" b="0" i="1" smtClean="0">
                        <a:latin typeface="Cambria Math"/>
                        <a:ea typeface="Cambria Math"/>
                      </a:rPr>
                      <m:t>=</m:t>
                    </m:r>
                    <m:d>
                      <m:dPr>
                        <m:begChr m:val="|"/>
                        <m:endChr m:val="|"/>
                        <m:ctrlPr>
                          <a:rPr lang="en-GB" b="0" i="1" smtClean="0">
                            <a:latin typeface="Cambria Math" panose="02040503050406030204" pitchFamily="18" charset="0"/>
                            <a:ea typeface="Cambria Math"/>
                          </a:rPr>
                        </m:ctrlPr>
                      </m:dPr>
                      <m:e>
                        <m:f>
                          <m:fPr>
                            <m:ctrlPr>
                              <a:rPr lang="en-GB" b="0" i="1" smtClean="0">
                                <a:latin typeface="Cambria Math" panose="02040503050406030204" pitchFamily="18" charset="0"/>
                                <a:ea typeface="Cambria Math"/>
                              </a:rPr>
                            </m:ctrlPr>
                          </m:fPr>
                          <m:num>
                            <m:sSub>
                              <m:sSubPr>
                                <m:ctrlPr>
                                  <a:rPr lang="en-GB" b="0"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3</m:t>
                                </m:r>
                              </m:sub>
                            </m:sSub>
                          </m:num>
                          <m:den>
                            <m:sSub>
                              <m:sSubPr>
                                <m:ctrlPr>
                                  <a:rPr lang="en-GB" b="0"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1</m:t>
                                </m:r>
                              </m:sub>
                            </m:sSub>
                          </m:den>
                        </m:f>
                      </m:e>
                    </m:d>
                  </m:oMath>
                </a14:m>
                <a:r>
                  <a:rPr lang="en-GB" dirty="0"/>
                  <a:t>      </a:t>
                </a:r>
                <a14:m>
                  <m:oMath xmlns:m="http://schemas.openxmlformats.org/officeDocument/2006/math">
                    <m:sSub>
                      <m:sSubPr>
                        <m:ctrlPr>
                          <a:rPr lang="en-GB" i="1">
                            <a:latin typeface="Cambria Math" panose="02040503050406030204" pitchFamily="18" charset="0"/>
                            <a:ea typeface="Cambria Math"/>
                          </a:rPr>
                        </m:ctrlPr>
                      </m:sSubPr>
                      <m:e>
                        <m:r>
                          <a:rPr lang="en-GB" i="1">
                            <a:latin typeface="Cambria Math"/>
                            <a:ea typeface="Cambria Math"/>
                          </a:rPr>
                          <m:t>𝛽</m:t>
                        </m:r>
                      </m:e>
                      <m:sub>
                        <m:r>
                          <a:rPr lang="en-GB" b="0" i="1" smtClean="0">
                            <a:latin typeface="Cambria Math"/>
                            <a:ea typeface="Cambria Math"/>
                          </a:rPr>
                          <m:t>2</m:t>
                        </m:r>
                      </m:sub>
                    </m:sSub>
                    <m:r>
                      <a:rPr lang="en-GB" i="1">
                        <a:latin typeface="Cambria Math"/>
                        <a:ea typeface="Cambria Math"/>
                      </a:rPr>
                      <m:t>=</m:t>
                    </m:r>
                    <m:d>
                      <m:dPr>
                        <m:begChr m:val="|"/>
                        <m:endChr m:val="|"/>
                        <m:ctrlPr>
                          <a:rPr lang="en-GB" i="1">
                            <a:latin typeface="Cambria Math" panose="02040503050406030204" pitchFamily="18" charset="0"/>
                            <a:ea typeface="Cambria Math"/>
                          </a:rPr>
                        </m:ctrlPr>
                      </m:dPr>
                      <m:e>
                        <m:f>
                          <m:fPr>
                            <m:ctrlPr>
                              <a:rPr lang="en-GB" i="1">
                                <a:latin typeface="Cambria Math" panose="02040503050406030204" pitchFamily="18" charset="0"/>
                                <a:ea typeface="Cambria Math"/>
                              </a:rPr>
                            </m:ctrlPr>
                          </m:fPr>
                          <m:num>
                            <m:sSub>
                              <m:sSubPr>
                                <m:ctrlPr>
                                  <a:rPr lang="en-GB" i="1">
                                    <a:latin typeface="Cambria Math" panose="02040503050406030204" pitchFamily="18" charset="0"/>
                                    <a:ea typeface="Cambria Math"/>
                                  </a:rPr>
                                </m:ctrlPr>
                              </m:sSubPr>
                              <m:e>
                                <m:r>
                                  <a:rPr lang="en-GB" i="1">
                                    <a:latin typeface="Cambria Math"/>
                                    <a:ea typeface="Cambria Math"/>
                                  </a:rPr>
                                  <m:t>𝑟</m:t>
                                </m:r>
                              </m:e>
                              <m:sub>
                                <m:r>
                                  <a:rPr lang="en-GB" b="0" i="1" smtClean="0">
                                    <a:latin typeface="Cambria Math"/>
                                    <a:ea typeface="Cambria Math"/>
                                  </a:rPr>
                                  <m:t>4</m:t>
                                </m:r>
                              </m:sub>
                            </m:sSub>
                          </m:num>
                          <m:den>
                            <m:sSub>
                              <m:sSubPr>
                                <m:ctrlPr>
                                  <a:rPr lang="en-GB" i="1">
                                    <a:latin typeface="Cambria Math" panose="02040503050406030204" pitchFamily="18" charset="0"/>
                                    <a:ea typeface="Cambria Math"/>
                                  </a:rPr>
                                </m:ctrlPr>
                              </m:sSubPr>
                              <m:e>
                                <m:r>
                                  <a:rPr lang="en-GB" i="1">
                                    <a:latin typeface="Cambria Math"/>
                                    <a:ea typeface="Cambria Math"/>
                                  </a:rPr>
                                  <m:t>𝑟</m:t>
                                </m:r>
                              </m:e>
                              <m:sub>
                                <m:r>
                                  <a:rPr lang="en-GB" b="0" i="1" smtClean="0">
                                    <a:latin typeface="Cambria Math"/>
                                    <a:ea typeface="Cambria Math"/>
                                  </a:rPr>
                                  <m:t>2</m:t>
                                </m:r>
                              </m:sub>
                            </m:sSub>
                          </m:den>
                        </m:f>
                      </m:e>
                    </m:d>
                  </m:oMath>
                </a14:m>
                <a:r>
                  <a:rPr lang="en-GB" dirty="0"/>
                  <a:t> </a:t>
                </a:r>
                <a14:m>
                  <m:oMath xmlns:m="http://schemas.openxmlformats.org/officeDocument/2006/math">
                    <m:r>
                      <a:rPr lang="en-GB" b="0" i="0" smtClean="0">
                        <a:latin typeface="Cambria Math"/>
                        <a:ea typeface="Cambria Math"/>
                      </a:rPr>
                      <m:t>      </m:t>
                    </m:r>
                    <m:r>
                      <a:rPr lang="en-GB" b="0" i="1" smtClean="0">
                        <a:latin typeface="Cambria Math"/>
                        <a:ea typeface="Cambria Math"/>
                      </a:rPr>
                      <m:t>𝜌</m:t>
                    </m:r>
                    <m:r>
                      <a:rPr lang="en-GB" i="1">
                        <a:latin typeface="Cambria Math"/>
                        <a:ea typeface="Cambria Math"/>
                      </a:rPr>
                      <m:t>=</m:t>
                    </m:r>
                    <m:f>
                      <m:fPr>
                        <m:ctrlPr>
                          <a:rPr lang="en-GB" i="1" smtClean="0">
                            <a:latin typeface="Cambria Math" panose="02040503050406030204" pitchFamily="18" charset="0"/>
                            <a:ea typeface="Cambria Math"/>
                          </a:rPr>
                        </m:ctrlPr>
                      </m:fPr>
                      <m:num>
                        <m:sSub>
                          <m:sSubPr>
                            <m:ctrlPr>
                              <a:rPr lang="en-GB"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2</m:t>
                            </m:r>
                          </m:sub>
                        </m:sSub>
                      </m:num>
                      <m:den>
                        <m:sSub>
                          <m:sSubPr>
                            <m:ctrlPr>
                              <a:rPr lang="en-GB" i="1" smtClean="0">
                                <a:latin typeface="Cambria Math" panose="02040503050406030204" pitchFamily="18" charset="0"/>
                                <a:ea typeface="Cambria Math"/>
                              </a:rPr>
                            </m:ctrlPr>
                          </m:sSubPr>
                          <m:e>
                            <m:r>
                              <a:rPr lang="en-GB" b="0" i="1" smtClean="0">
                                <a:latin typeface="Cambria Math"/>
                                <a:ea typeface="Cambria Math"/>
                              </a:rPr>
                              <m:t>𝑟</m:t>
                            </m:r>
                          </m:e>
                          <m:sub>
                            <m:r>
                              <a:rPr lang="en-GB" b="0" i="1" smtClean="0">
                                <a:latin typeface="Cambria Math"/>
                                <a:ea typeface="Cambria Math"/>
                              </a:rPr>
                              <m:t>1</m:t>
                            </m:r>
                          </m:sub>
                        </m:sSub>
                      </m:den>
                    </m:f>
                  </m:oMath>
                </a14:m>
                <a:r>
                  <a:rPr lang="en-GB" dirty="0"/>
                  <a:t> </a:t>
                </a:r>
                <a14:m>
                  <m:oMath xmlns:m="http://schemas.openxmlformats.org/officeDocument/2006/math">
                    <m:r>
                      <a:rPr lang="en-GB" b="0" i="0" smtClean="0">
                        <a:latin typeface="Cambria Math"/>
                        <a:ea typeface="Cambria Math"/>
                      </a:rPr>
                      <m:t>       </m:t>
                    </m:r>
                    <m:r>
                      <a:rPr lang="en-GB" i="1" smtClean="0">
                        <a:latin typeface="Cambria Math"/>
                        <a:ea typeface="Cambria Math"/>
                      </a:rPr>
                      <m:t>𝜇</m:t>
                    </m:r>
                    <m:r>
                      <a:rPr lang="en-GB" i="1">
                        <a:latin typeface="Cambria Math"/>
                        <a:ea typeface="Cambria Math"/>
                      </a:rPr>
                      <m:t>=</m:t>
                    </m:r>
                    <m:f>
                      <m:fPr>
                        <m:ctrlPr>
                          <a:rPr lang="en-GB" i="1">
                            <a:latin typeface="Cambria Math" panose="02040503050406030204" pitchFamily="18" charset="0"/>
                            <a:ea typeface="Cambria Math"/>
                          </a:rPr>
                        </m:ctrlPr>
                      </m:fPr>
                      <m:num>
                        <m:r>
                          <a:rPr lang="en-GB" i="1" smtClean="0">
                            <a:latin typeface="Cambria Math"/>
                            <a:ea typeface="Cambria Math"/>
                          </a:rPr>
                          <m:t>𝑁</m:t>
                        </m:r>
                        <m:r>
                          <a:rPr lang="en-GB" b="0" i="1" baseline="-25000" smtClean="0">
                            <a:latin typeface="Cambria Math"/>
                            <a:ea typeface="Cambria Math"/>
                          </a:rPr>
                          <m:t>𝑖𝑛</m:t>
                        </m:r>
                      </m:num>
                      <m:den>
                        <m:r>
                          <a:rPr lang="en-GB" b="0" i="1" smtClean="0">
                            <a:latin typeface="Cambria Math"/>
                            <a:ea typeface="Cambria Math"/>
                          </a:rPr>
                          <m:t>𝑁</m:t>
                        </m:r>
                        <m:r>
                          <a:rPr lang="en-GB" b="0" i="1" baseline="-25000" smtClean="0">
                            <a:latin typeface="Cambria Math"/>
                            <a:ea typeface="Cambria Math"/>
                          </a:rPr>
                          <m:t>𝑜𝑢𝑡</m:t>
                        </m:r>
                      </m:den>
                    </m:f>
                  </m:oMath>
                </a14:m>
                <a:r>
                  <a:rPr lang="en-GB" dirty="0"/>
                  <a:t>    </a:t>
                </a:r>
              </a:p>
              <a:p>
                <a:pPr marL="0" indent="0">
                  <a:buNone/>
                </a:pPr>
                <a:endParaRPr lang="en-GB" dirty="0"/>
              </a:p>
              <a:p>
                <a:pPr marL="0" indent="0">
                  <a:buNone/>
                </a:pPr>
                <a:r>
                  <a:rPr lang="en-GB" dirty="0"/>
                  <a:t>We then define the coil sensitivity S</a:t>
                </a:r>
                <a:r>
                  <a:rPr lang="en-GB" baseline="-25000" dirty="0"/>
                  <a:t>n</a:t>
                </a:r>
                <a:r>
                  <a:rPr lang="en-GB" dirty="0"/>
                  <a:t>:</a:t>
                </a:r>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𝑆</m:t>
                          </m:r>
                        </m:e>
                        <m:sub>
                          <m:r>
                            <a:rPr lang="en-GB" b="0" i="1" smtClean="0">
                              <a:latin typeface="Cambria Math"/>
                            </a:rPr>
                            <m:t>𝑛</m:t>
                          </m:r>
                        </m:sub>
                      </m:sSub>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1−</m:t>
                          </m:r>
                          <m:d>
                            <m:dPr>
                              <m:ctrlPr>
                                <a:rPr lang="en-GB" b="0" i="1" smtClean="0">
                                  <a:latin typeface="Cambria Math" panose="02040503050406030204" pitchFamily="18" charset="0"/>
                                </a:rPr>
                              </m:ctrlPr>
                            </m:dPr>
                            <m:e>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ea typeface="Cambria Math"/>
                                    </a:rPr>
                                    <m:t>𝛽</m:t>
                                  </m:r>
                                </m:e>
                                <m:sub>
                                  <m:r>
                                    <a:rPr lang="en-GB" b="0" i="1" smtClean="0">
                                      <a:latin typeface="Cambria Math"/>
                                    </a:rPr>
                                    <m:t>1</m:t>
                                  </m:r>
                                </m:sub>
                              </m:sSub>
                            </m:e>
                          </m:d>
                          <m:r>
                            <a:rPr lang="en-GB" b="0" i="1" baseline="30000" smtClean="0">
                              <a:latin typeface="Cambria Math"/>
                            </a:rPr>
                            <m:t>𝑛</m:t>
                          </m:r>
                        </m:e>
                      </m:d>
                      <m:r>
                        <a:rPr lang="en-GB" b="0" i="1" smtClean="0">
                          <a:latin typeface="Cambria Math"/>
                        </a:rPr>
                        <m:t>− </m:t>
                      </m:r>
                      <m:r>
                        <a:rPr lang="en-GB" b="0" i="1" smtClean="0">
                          <a:latin typeface="Cambria Math"/>
                          <a:ea typeface="Cambria Math"/>
                        </a:rPr>
                        <m:t>𝜇</m:t>
                      </m:r>
                      <m:r>
                        <a:rPr lang="en-GB" b="0" i="1" smtClean="0">
                          <a:latin typeface="Cambria Math"/>
                          <a:ea typeface="Cambria Math"/>
                        </a:rPr>
                        <m:t> </m:t>
                      </m:r>
                      <m:r>
                        <a:rPr lang="en-GB" b="0" i="1" smtClean="0">
                          <a:latin typeface="Cambria Math"/>
                          <a:ea typeface="Cambria Math"/>
                        </a:rPr>
                        <m:t>𝜌</m:t>
                      </m:r>
                      <m:r>
                        <a:rPr lang="en-GB" b="0" i="1" baseline="30000" smtClean="0">
                          <a:latin typeface="Cambria Math"/>
                          <a:ea typeface="Cambria Math"/>
                        </a:rPr>
                        <m:t>𝑛</m:t>
                      </m:r>
                      <m:r>
                        <a:rPr lang="en-GB" b="0" i="1" smtClean="0">
                          <a:latin typeface="Cambria Math"/>
                          <a:ea typeface="Cambria Math"/>
                        </a:rPr>
                        <m:t>(1−</m:t>
                      </m:r>
                      <m:d>
                        <m:dPr>
                          <m:ctrlPr>
                            <a:rPr lang="en-GB" b="0" i="1" smtClean="0">
                              <a:latin typeface="Cambria Math" panose="02040503050406030204" pitchFamily="18" charset="0"/>
                              <a:ea typeface="Cambria Math"/>
                            </a:rPr>
                          </m:ctrlPr>
                        </m:dPr>
                        <m:e>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𝛽</m:t>
                              </m:r>
                            </m:e>
                            <m:sub>
                              <m:r>
                                <a:rPr lang="en-GB" b="0" i="1" smtClean="0">
                                  <a:latin typeface="Cambria Math"/>
                                  <a:ea typeface="Cambria Math"/>
                                </a:rPr>
                                <m:t>2</m:t>
                              </m:r>
                            </m:sub>
                          </m:sSub>
                        </m:e>
                      </m:d>
                      <m:r>
                        <a:rPr lang="en-GB" b="0" i="1" baseline="30000" smtClean="0">
                          <a:latin typeface="Cambria Math"/>
                          <a:ea typeface="Cambria Math"/>
                        </a:rPr>
                        <m:t>𝑛</m:t>
                      </m:r>
                      <m:r>
                        <a:rPr lang="en-GB" b="0" i="1" smtClean="0">
                          <a:latin typeface="Cambria Math"/>
                          <a:ea typeface="Cambria Math"/>
                        </a:rPr>
                        <m:t>)</m:t>
                      </m:r>
                    </m:oMath>
                  </m:oMathPara>
                </a14:m>
                <a:endParaRPr lang="en-GB" dirty="0"/>
              </a:p>
              <a:p>
                <a:pPr marL="0" indent="0">
                  <a:buNone/>
                </a:pPr>
                <a:r>
                  <a:rPr lang="en-GB" dirty="0"/>
                  <a:t>And so</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d>
                            <m:dPr>
                              <m:ctrlPr>
                                <a:rPr lang="en-GB" i="1">
                                  <a:latin typeface="Cambria Math" panose="02040503050406030204" pitchFamily="18" charset="0"/>
                                </a:rPr>
                              </m:ctrlPr>
                            </m:dPr>
                            <m:e>
                              <m:nary>
                                <m:naryPr>
                                  <m:limLoc m:val="undOvr"/>
                                  <m:subHide m:val="on"/>
                                  <m:supHide m:val="on"/>
                                  <m:ctrlPr>
                                    <a:rPr lang="en-GB" i="1">
                                      <a:latin typeface="Cambria Math" panose="02040503050406030204" pitchFamily="18" charset="0"/>
                                    </a:rPr>
                                  </m:ctrlPr>
                                </m:naryPr>
                                <m:sub/>
                                <m:sup/>
                                <m:e>
                                  <m:r>
                                    <a:rPr lang="en-GB" i="1">
                                      <a:latin typeface="Cambria Math"/>
                                    </a:rPr>
                                    <m:t>𝑉𝑑𝑡</m:t>
                                  </m:r>
                                </m:e>
                              </m:nary>
                            </m:e>
                          </m:d>
                        </m:e>
                        <m:sub>
                          <m:r>
                            <a:rPr lang="en-GB" i="1">
                              <a:latin typeface="Cambria Math"/>
                            </a:rPr>
                            <m:t>𝑡𝑜𝑡𝑎𝑙</m:t>
                          </m:r>
                        </m:sub>
                      </m:sSub>
                      <m:r>
                        <a:rPr lang="en-GB" i="1">
                          <a:latin typeface="Cambria Math"/>
                        </a:rPr>
                        <m:t>=</m:t>
                      </m:r>
                      <m:sSub>
                        <m:sSubPr>
                          <m:ctrlPr>
                            <a:rPr lang="en-GB" i="1">
                              <a:latin typeface="Cambria Math" panose="02040503050406030204" pitchFamily="18" charset="0"/>
                            </a:rPr>
                          </m:ctrlPr>
                        </m:sSubPr>
                        <m:e>
                          <m:r>
                            <a:rPr lang="en-GB" i="1">
                              <a:latin typeface="Cambria Math"/>
                            </a:rPr>
                            <m:t>𝐿</m:t>
                          </m:r>
                        </m:e>
                        <m:sub>
                          <m:r>
                            <a:rPr lang="en-GB" i="1">
                              <a:latin typeface="Cambria Math"/>
                            </a:rPr>
                            <m:t>𝑒𝑓𝑓</m:t>
                          </m:r>
                        </m:sub>
                      </m:sSub>
                      <m:nary>
                        <m:naryPr>
                          <m:chr m:val="∑"/>
                          <m:supHide m:val="on"/>
                          <m:ctrlPr>
                            <a:rPr lang="en-GB" i="1">
                              <a:latin typeface="Cambria Math" panose="02040503050406030204" pitchFamily="18" charset="0"/>
                            </a:rPr>
                          </m:ctrlPr>
                        </m:naryPr>
                        <m:sub>
                          <m:r>
                            <m:rPr>
                              <m:brk m:alnAt="7"/>
                            </m:rPr>
                            <a:rPr lang="en-GB" i="1">
                              <a:latin typeface="Cambria Math"/>
                            </a:rPr>
                            <m:t>𝑛</m:t>
                          </m:r>
                        </m:sub>
                        <m:sup/>
                        <m:e>
                          <m:d>
                            <m:dPr>
                              <m:begChr m:val="|"/>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a:rPr>
                                    <m:t>𝐶</m:t>
                                  </m:r>
                                </m:e>
                                <m:sub>
                                  <m:r>
                                    <a:rPr lang="en-GB" i="1">
                                      <a:latin typeface="Cambria Math"/>
                                    </a:rPr>
                                    <m:t>𝑛</m:t>
                                  </m:r>
                                </m:sub>
                              </m:sSub>
                            </m:e>
                          </m:d>
                          <m:r>
                            <a:rPr lang="en-GB" b="0" i="1" smtClean="0">
                              <a:latin typeface="Cambria Math"/>
                            </a:rPr>
                            <m:t>𝑟</m:t>
                          </m:r>
                          <m:r>
                            <a:rPr lang="en-GB" b="0" i="1" baseline="30000" smtClean="0">
                              <a:latin typeface="Cambria Math"/>
                            </a:rPr>
                            <m:t>𝑛</m:t>
                          </m:r>
                          <m:r>
                            <a:rPr lang="en-GB" b="0" i="1" baseline="-25000" smtClean="0">
                              <a:latin typeface="Cambria Math"/>
                            </a:rPr>
                            <m:t>1</m:t>
                          </m:r>
                          <m:r>
                            <a:rPr lang="en-GB" b="0" i="1" smtClean="0">
                              <a:latin typeface="Cambria Math"/>
                            </a:rPr>
                            <m:t> </m:t>
                          </m:r>
                          <m:r>
                            <a:rPr lang="en-GB" b="0" i="1" smtClean="0">
                              <a:latin typeface="Cambria Math"/>
                            </a:rPr>
                            <m:t>𝑠𝑛</m:t>
                          </m:r>
                          <m:func>
                            <m:funcPr>
                              <m:ctrlPr>
                                <a:rPr lang="en-GB" i="1">
                                  <a:latin typeface="Cambria Math" panose="02040503050406030204" pitchFamily="18" charset="0"/>
                                </a:rPr>
                              </m:ctrlPr>
                            </m:funcPr>
                            <m:fName>
                              <m:r>
                                <m:rPr>
                                  <m:sty m:val="p"/>
                                </m:rPr>
                                <a:rPr lang="en-GB">
                                  <a:latin typeface="Cambria Math"/>
                                </a:rPr>
                                <m:t>cos</m:t>
                              </m:r>
                            </m:fName>
                            <m:e>
                              <m:r>
                                <a:rPr lang="en-GB" i="1">
                                  <a:latin typeface="Cambria Math"/>
                                </a:rPr>
                                <m:t>(</m:t>
                              </m:r>
                              <m:r>
                                <a:rPr lang="en-GB" i="1">
                                  <a:latin typeface="Cambria Math"/>
                                </a:rPr>
                                <m:t>𝑛</m:t>
                              </m:r>
                              <m:r>
                                <a:rPr lang="en-GB" i="1">
                                  <a:latin typeface="Cambria Math"/>
                                  <a:ea typeface="Cambria Math"/>
                                </a:rPr>
                                <m:t>𝜃</m:t>
                              </m:r>
                              <m:r>
                                <a:rPr lang="en-GB" i="1">
                                  <a:latin typeface="Cambria Math"/>
                                  <a:ea typeface="Cambria Math"/>
                                </a:rPr>
                                <m:t>+ </m:t>
                              </m:r>
                              <m:sSub>
                                <m:sSubPr>
                                  <m:ctrlPr>
                                    <a:rPr lang="en-GB" i="1">
                                      <a:latin typeface="Cambria Math" panose="02040503050406030204" pitchFamily="18" charset="0"/>
                                      <a:ea typeface="Cambria Math"/>
                                    </a:rPr>
                                  </m:ctrlPr>
                                </m:sSubPr>
                                <m:e>
                                  <m:r>
                                    <a:rPr lang="en-GB" i="1">
                                      <a:latin typeface="Cambria Math"/>
                                      <a:ea typeface="Cambria Math"/>
                                    </a:rPr>
                                    <m:t>𝜓</m:t>
                                  </m:r>
                                </m:e>
                                <m:sub>
                                  <m:r>
                                    <a:rPr lang="en-GB" i="1">
                                      <a:latin typeface="Cambria Math"/>
                                      <a:ea typeface="Cambria Math"/>
                                    </a:rPr>
                                    <m:t>𝑛</m:t>
                                  </m:r>
                                </m:sub>
                              </m:sSub>
                              <m:r>
                                <a:rPr lang="en-GB" i="1">
                                  <a:latin typeface="Cambria Math"/>
                                  <a:ea typeface="Cambria Math"/>
                                </a:rPr>
                                <m:t>)</m:t>
                              </m:r>
                            </m:e>
                          </m:func>
                        </m:e>
                      </m:nary>
                    </m:oMath>
                  </m:oMathPara>
                </a14:m>
                <a:endParaRPr lang="en-GB"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a:stretch>
              </a:blipFill>
            </p:spPr>
            <p:txBody>
              <a:bodyPr/>
              <a:lstStyle/>
              <a:p>
                <a:r>
                  <a:rPr lang="en-GB">
                    <a:noFill/>
                  </a:rPr>
                  <a:t> </a:t>
                </a:r>
              </a:p>
            </p:txBody>
          </p:sp>
        </mc:Fallback>
      </mc:AlternateContent>
    </p:spTree>
    <p:extLst>
      <p:ext uri="{BB962C8B-B14F-4D97-AF65-F5344CB8AC3E}">
        <p14:creationId xmlns:p14="http://schemas.microsoft.com/office/powerpoint/2010/main" val="1487250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a:t>The S</a:t>
                </a:r>
                <a:r>
                  <a:rPr lang="en-GB" baseline="-25000" dirty="0"/>
                  <a:t>n</a:t>
                </a:r>
                <a:r>
                  <a:rPr lang="en-GB" dirty="0"/>
                  <a:t> parameter can be interpreted as literally defining how sensitive the coil is to a given harmonic, and choosing parameters that make S</a:t>
                </a:r>
                <a:r>
                  <a:rPr lang="en-GB" baseline="-25000" dirty="0"/>
                  <a:t>n</a:t>
                </a:r>
                <a:r>
                  <a:rPr lang="en-GB" dirty="0"/>
                  <a:t> small for a given harmonic supresses measurement of that harmonic.</a:t>
                </a:r>
              </a:p>
              <a:p>
                <a:endParaRPr lang="en-GB" dirty="0"/>
              </a:p>
              <a:p>
                <a:pPr marL="0" indent="0">
                  <a:buNone/>
                </a:pPr>
                <a:r>
                  <a:rPr lang="en-GB" dirty="0"/>
                  <a:t>For example, by picking  </a:t>
                </a:r>
                <a14:m>
                  <m:oMath xmlns:m="http://schemas.openxmlformats.org/officeDocument/2006/math">
                    <m:sSub>
                      <m:sSubPr>
                        <m:ctrlPr>
                          <a:rPr lang="en-GB" i="1">
                            <a:latin typeface="Cambria Math" panose="02040503050406030204" pitchFamily="18" charset="0"/>
                            <a:ea typeface="Cambria Math"/>
                          </a:rPr>
                        </m:ctrlPr>
                      </m:sSubPr>
                      <m:e>
                        <m:r>
                          <a:rPr lang="en-GB" i="1">
                            <a:latin typeface="Cambria Math"/>
                            <a:ea typeface="Cambria Math"/>
                          </a:rPr>
                          <m:t>𝛽</m:t>
                        </m:r>
                      </m:e>
                      <m:sub>
                        <m:r>
                          <a:rPr lang="en-GB" i="1">
                            <a:latin typeface="Cambria Math"/>
                            <a:ea typeface="Cambria Math"/>
                          </a:rPr>
                          <m:t>1</m:t>
                        </m:r>
                      </m:sub>
                    </m:sSub>
                    <m:r>
                      <a:rPr lang="en-GB" i="1">
                        <a:latin typeface="Cambria Math"/>
                        <a:ea typeface="Cambria Math"/>
                      </a:rPr>
                      <m:t>=</m:t>
                    </m:r>
                    <m:r>
                      <a:rPr lang="en-GB" b="0" i="1" smtClean="0">
                        <a:latin typeface="Cambria Math"/>
                        <a:ea typeface="Cambria Math"/>
                      </a:rPr>
                      <m:t>0.5, </m:t>
                    </m:r>
                    <m:sSub>
                      <m:sSubPr>
                        <m:ctrlPr>
                          <a:rPr lang="en-GB" i="1">
                            <a:latin typeface="Cambria Math" panose="02040503050406030204" pitchFamily="18" charset="0"/>
                            <a:ea typeface="Cambria Math"/>
                          </a:rPr>
                        </m:ctrlPr>
                      </m:sSubPr>
                      <m:e>
                        <m:r>
                          <a:rPr lang="en-GB" i="1">
                            <a:latin typeface="Cambria Math"/>
                            <a:ea typeface="Cambria Math"/>
                          </a:rPr>
                          <m:t>𝛽</m:t>
                        </m:r>
                      </m:e>
                      <m:sub>
                        <m:r>
                          <a:rPr lang="en-GB" i="1">
                            <a:latin typeface="Cambria Math"/>
                            <a:ea typeface="Cambria Math"/>
                          </a:rPr>
                          <m:t>2</m:t>
                        </m:r>
                      </m:sub>
                    </m:sSub>
                    <m:r>
                      <a:rPr lang="en-GB" i="1">
                        <a:latin typeface="Cambria Math"/>
                        <a:ea typeface="Cambria Math"/>
                      </a:rPr>
                      <m:t>=</m:t>
                    </m:r>
                    <m:r>
                      <a:rPr lang="en-GB" b="0" i="1" smtClean="0">
                        <a:latin typeface="Cambria Math"/>
                        <a:ea typeface="Cambria Math"/>
                      </a:rPr>
                      <m:t>0.2, </m:t>
                    </m:r>
                    <m:r>
                      <a:rPr lang="en-GB" i="1">
                        <a:latin typeface="Cambria Math"/>
                        <a:ea typeface="Cambria Math"/>
                      </a:rPr>
                      <m:t>𝜌</m:t>
                    </m:r>
                    <m:r>
                      <a:rPr lang="en-GB" i="1">
                        <a:latin typeface="Cambria Math"/>
                        <a:ea typeface="Cambria Math"/>
                      </a:rPr>
                      <m:t>=0.625, </m:t>
                    </m:r>
                    <m:r>
                      <a:rPr lang="en-GB" i="1">
                        <a:latin typeface="Cambria Math"/>
                        <a:ea typeface="Cambria Math"/>
                      </a:rPr>
                      <m:t>𝜇</m:t>
                    </m:r>
                    <m:r>
                      <a:rPr lang="en-GB" i="1">
                        <a:latin typeface="Cambria Math"/>
                        <a:ea typeface="Cambria Math"/>
                      </a:rPr>
                      <m:t>=2</m:t>
                    </m:r>
                  </m:oMath>
                </a14:m>
                <a:r>
                  <a:rPr lang="en-GB" dirty="0"/>
                  <a:t> we supress both the n=1 and n=2 components of the field.   </a:t>
                </a:r>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674" r="-1333"/>
                </a:stretch>
              </a:blipFill>
            </p:spPr>
            <p:txBody>
              <a:bodyPr/>
              <a:lstStyle/>
              <a:p>
                <a:r>
                  <a:rPr lang="en-GB">
                    <a:noFill/>
                  </a:rPr>
                  <a:t> </a:t>
                </a:r>
              </a:p>
            </p:txBody>
          </p:sp>
        </mc:Fallback>
      </mc:AlternateContent>
      <p:graphicFrame>
        <p:nvGraphicFramePr>
          <p:cNvPr id="4" name="Chart 3"/>
          <p:cNvGraphicFramePr>
            <a:graphicFrameLocks/>
          </p:cNvGraphicFramePr>
          <p:nvPr>
            <p:extLst>
              <p:ext uri="{D42A27DB-BD31-4B8C-83A1-F6EECF244321}">
                <p14:modId xmlns:p14="http://schemas.microsoft.com/office/powerpoint/2010/main" val="415848658"/>
              </p:ext>
            </p:extLst>
          </p:nvPr>
        </p:nvGraphicFramePr>
        <p:xfrm>
          <a:off x="3943884" y="3452500"/>
          <a:ext cx="4328445" cy="250178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759865" y="5794048"/>
            <a:ext cx="1098378" cy="369332"/>
          </a:xfrm>
          <a:prstGeom prst="rect">
            <a:avLst/>
          </a:prstGeom>
          <a:noFill/>
        </p:spPr>
        <p:txBody>
          <a:bodyPr wrap="none" rtlCol="0">
            <a:spAutoFit/>
          </a:bodyPr>
          <a:lstStyle/>
          <a:p>
            <a:r>
              <a:rPr lang="en-GB" dirty="0"/>
              <a:t>Harmonic</a:t>
            </a:r>
          </a:p>
        </p:txBody>
      </p:sp>
      <p:sp>
        <p:nvSpPr>
          <p:cNvPr id="6" name="TextBox 5"/>
          <p:cNvSpPr txBox="1"/>
          <p:nvPr/>
        </p:nvSpPr>
        <p:spPr>
          <a:xfrm>
            <a:off x="3794333" y="4401084"/>
            <a:ext cx="290464" cy="369332"/>
          </a:xfrm>
          <a:prstGeom prst="rect">
            <a:avLst/>
          </a:prstGeom>
          <a:noFill/>
        </p:spPr>
        <p:txBody>
          <a:bodyPr wrap="none" rtlCol="0">
            <a:spAutoFit/>
          </a:bodyPr>
          <a:lstStyle/>
          <a:p>
            <a:r>
              <a:rPr lang="en-GB" dirty="0"/>
              <a:t>S</a:t>
            </a:r>
          </a:p>
        </p:txBody>
      </p:sp>
      <p:sp>
        <p:nvSpPr>
          <p:cNvPr id="7" name="TextBox 6"/>
          <p:cNvSpPr txBox="1"/>
          <p:nvPr/>
        </p:nvSpPr>
        <p:spPr>
          <a:xfrm>
            <a:off x="478566" y="4023206"/>
            <a:ext cx="3315768" cy="1477328"/>
          </a:xfrm>
          <a:prstGeom prst="rect">
            <a:avLst/>
          </a:prstGeom>
          <a:noFill/>
        </p:spPr>
        <p:txBody>
          <a:bodyPr wrap="square" rtlCol="0">
            <a:spAutoFit/>
          </a:bodyPr>
          <a:lstStyle/>
          <a:p>
            <a:r>
              <a:rPr lang="en-GB" b="1" dirty="0"/>
              <a:t>In practice measuring a dipole/quad/gradient magnet with these parameters will detected only the higher unwanted harmonics!</a:t>
            </a:r>
          </a:p>
        </p:txBody>
      </p:sp>
    </p:spTree>
    <p:extLst>
      <p:ext uri="{BB962C8B-B14F-4D97-AF65-F5344CB8AC3E}">
        <p14:creationId xmlns:p14="http://schemas.microsoft.com/office/powerpoint/2010/main" val="113985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theory</a:t>
            </a:r>
          </a:p>
        </p:txBody>
      </p:sp>
      <p:sp>
        <p:nvSpPr>
          <p:cNvPr id="3" name="Content Placeholder 2"/>
          <p:cNvSpPr>
            <a:spLocks noGrp="1"/>
          </p:cNvSpPr>
          <p:nvPr>
            <p:ph idx="1"/>
          </p:nvPr>
        </p:nvSpPr>
        <p:spPr/>
        <p:txBody>
          <a:bodyPr/>
          <a:lstStyle/>
          <a:p>
            <a:pPr marL="0" indent="0">
              <a:buNone/>
            </a:pPr>
            <a:r>
              <a:rPr lang="en-GB" dirty="0"/>
              <a:t>A nucleus with a magnetic moment </a:t>
            </a:r>
            <a:r>
              <a:rPr lang="en-GB" dirty="0" err="1"/>
              <a:t>precesses</a:t>
            </a:r>
            <a:r>
              <a:rPr lang="en-GB" dirty="0"/>
              <a:t> around an applied B field</a:t>
            </a:r>
          </a:p>
        </p:txBody>
      </p:sp>
      <p:graphicFrame>
        <p:nvGraphicFramePr>
          <p:cNvPr id="4" name="Table 3"/>
          <p:cNvGraphicFramePr>
            <a:graphicFrameLocks noGrp="1"/>
          </p:cNvGraphicFramePr>
          <p:nvPr>
            <p:extLst>
              <p:ext uri="{D42A27DB-BD31-4B8C-83A1-F6EECF244321}">
                <p14:modId xmlns:p14="http://schemas.microsoft.com/office/powerpoint/2010/main" val="3688653664"/>
              </p:ext>
            </p:extLst>
          </p:nvPr>
        </p:nvGraphicFramePr>
        <p:xfrm>
          <a:off x="4683094" y="4213078"/>
          <a:ext cx="3723537" cy="1740316"/>
        </p:xfrm>
        <a:graphic>
          <a:graphicData uri="http://schemas.openxmlformats.org/drawingml/2006/table">
            <a:tbl>
              <a:tblPr firstRow="1" bandRow="1">
                <a:tableStyleId>{5940675A-B579-460E-94D1-54222C63F5DA}</a:tableStyleId>
              </a:tblPr>
              <a:tblGrid>
                <a:gridCol w="1198526">
                  <a:extLst>
                    <a:ext uri="{9D8B030D-6E8A-4147-A177-3AD203B41FA5}">
                      <a16:colId xmlns:a16="http://schemas.microsoft.com/office/drawing/2014/main" val="20000"/>
                    </a:ext>
                  </a:extLst>
                </a:gridCol>
                <a:gridCol w="1485828">
                  <a:extLst>
                    <a:ext uri="{9D8B030D-6E8A-4147-A177-3AD203B41FA5}">
                      <a16:colId xmlns:a16="http://schemas.microsoft.com/office/drawing/2014/main" val="20001"/>
                    </a:ext>
                  </a:extLst>
                </a:gridCol>
                <a:gridCol w="1039183">
                  <a:extLst>
                    <a:ext uri="{9D8B030D-6E8A-4147-A177-3AD203B41FA5}">
                      <a16:colId xmlns:a16="http://schemas.microsoft.com/office/drawing/2014/main" val="20002"/>
                    </a:ext>
                  </a:extLst>
                </a:gridCol>
              </a:tblGrid>
              <a:tr h="435079">
                <a:tc>
                  <a:txBody>
                    <a:bodyPr/>
                    <a:lstStyle/>
                    <a:p>
                      <a:pPr algn="ctr"/>
                      <a:r>
                        <a:rPr lang="en-GB" dirty="0"/>
                        <a:t>Sample</a:t>
                      </a:r>
                    </a:p>
                  </a:txBody>
                  <a:tcPr/>
                </a:tc>
                <a:tc>
                  <a:txBody>
                    <a:bodyPr/>
                    <a:lstStyle/>
                    <a:p>
                      <a:pPr algn="ctr"/>
                      <a:r>
                        <a:rPr lang="el-GR" dirty="0"/>
                        <a:t>γ</a:t>
                      </a:r>
                      <a:r>
                        <a:rPr lang="en-GB" dirty="0"/>
                        <a:t> (MHz/T)</a:t>
                      </a:r>
                    </a:p>
                  </a:txBody>
                  <a:tcPr/>
                </a:tc>
                <a:tc>
                  <a:txBody>
                    <a:bodyPr/>
                    <a:lstStyle/>
                    <a:p>
                      <a:pPr algn="ctr"/>
                      <a:r>
                        <a:rPr lang="en-GB" dirty="0"/>
                        <a:t>Range</a:t>
                      </a:r>
                    </a:p>
                  </a:txBody>
                  <a:tcPr/>
                </a:tc>
                <a:extLst>
                  <a:ext uri="{0D108BD9-81ED-4DB2-BD59-A6C34878D82A}">
                    <a16:rowId xmlns:a16="http://schemas.microsoft.com/office/drawing/2014/main" val="10000"/>
                  </a:ext>
                </a:extLst>
              </a:tr>
              <a:tr h="435079">
                <a:tc>
                  <a:txBody>
                    <a:bodyPr/>
                    <a:lstStyle/>
                    <a:p>
                      <a:pPr algn="ctr"/>
                      <a:r>
                        <a:rPr lang="en-GB" dirty="0"/>
                        <a:t>e</a:t>
                      </a:r>
                      <a:r>
                        <a:rPr lang="en-GB" baseline="30000" dirty="0"/>
                        <a:t>-</a:t>
                      </a:r>
                    </a:p>
                  </a:txBody>
                  <a:tcPr/>
                </a:tc>
                <a:tc>
                  <a:txBody>
                    <a:bodyPr/>
                    <a:lstStyle/>
                    <a:p>
                      <a:pPr algn="ctr"/>
                      <a:r>
                        <a:rPr lang="en-GB" dirty="0"/>
                        <a:t>28027</a:t>
                      </a:r>
                    </a:p>
                  </a:txBody>
                  <a:tcPr/>
                </a:tc>
                <a:tc>
                  <a:txBody>
                    <a:bodyPr/>
                    <a:lstStyle/>
                    <a:p>
                      <a:pPr algn="ctr"/>
                      <a:r>
                        <a:rPr lang="en-GB" dirty="0"/>
                        <a:t>~ 1 </a:t>
                      </a:r>
                      <a:r>
                        <a:rPr lang="en-GB" dirty="0" err="1"/>
                        <a:t>mT</a:t>
                      </a:r>
                      <a:endParaRPr lang="en-GB" dirty="0"/>
                    </a:p>
                  </a:txBody>
                  <a:tcPr/>
                </a:tc>
                <a:extLst>
                  <a:ext uri="{0D108BD9-81ED-4DB2-BD59-A6C34878D82A}">
                    <a16:rowId xmlns:a16="http://schemas.microsoft.com/office/drawing/2014/main" val="10001"/>
                  </a:ext>
                </a:extLst>
              </a:tr>
              <a:tr h="435079">
                <a:tc>
                  <a:txBody>
                    <a:bodyPr/>
                    <a:lstStyle/>
                    <a:p>
                      <a:pPr algn="ctr"/>
                      <a:r>
                        <a:rPr lang="en-GB" dirty="0"/>
                        <a:t>H-1</a:t>
                      </a:r>
                    </a:p>
                  </a:txBody>
                  <a:tcPr/>
                </a:tc>
                <a:tc>
                  <a:txBody>
                    <a:bodyPr/>
                    <a:lstStyle/>
                    <a:p>
                      <a:pPr algn="ctr"/>
                      <a:r>
                        <a:rPr lang="en-GB" dirty="0"/>
                        <a:t>42.58</a:t>
                      </a:r>
                    </a:p>
                  </a:txBody>
                  <a:tcPr/>
                </a:tc>
                <a:tc>
                  <a:txBody>
                    <a:bodyPr/>
                    <a:lstStyle/>
                    <a:p>
                      <a:pPr algn="ctr"/>
                      <a:r>
                        <a:rPr lang="en-GB" dirty="0"/>
                        <a:t>0.05-2 T</a:t>
                      </a:r>
                    </a:p>
                  </a:txBody>
                  <a:tcPr/>
                </a:tc>
                <a:extLst>
                  <a:ext uri="{0D108BD9-81ED-4DB2-BD59-A6C34878D82A}">
                    <a16:rowId xmlns:a16="http://schemas.microsoft.com/office/drawing/2014/main" val="10002"/>
                  </a:ext>
                </a:extLst>
              </a:tr>
              <a:tr h="435079">
                <a:tc>
                  <a:txBody>
                    <a:bodyPr/>
                    <a:lstStyle/>
                    <a:p>
                      <a:pPr algn="ctr"/>
                      <a:r>
                        <a:rPr lang="en-GB" dirty="0"/>
                        <a:t>H-2</a:t>
                      </a:r>
                    </a:p>
                  </a:txBody>
                  <a:tcPr/>
                </a:tc>
                <a:tc>
                  <a:txBody>
                    <a:bodyPr/>
                    <a:lstStyle/>
                    <a:p>
                      <a:pPr algn="ctr"/>
                      <a:r>
                        <a:rPr lang="en-GB" dirty="0"/>
                        <a:t>6.536</a:t>
                      </a:r>
                    </a:p>
                  </a:txBody>
                  <a:tcPr/>
                </a:tc>
                <a:tc>
                  <a:txBody>
                    <a:bodyPr/>
                    <a:lstStyle/>
                    <a:p>
                      <a:pPr algn="ctr"/>
                      <a:r>
                        <a:rPr lang="en-GB" dirty="0"/>
                        <a:t>2-14 T</a:t>
                      </a:r>
                    </a:p>
                  </a:txBody>
                  <a:tcPr/>
                </a:tc>
                <a:extLst>
                  <a:ext uri="{0D108BD9-81ED-4DB2-BD59-A6C34878D82A}">
                    <a16:rowId xmlns:a16="http://schemas.microsoft.com/office/drawing/2014/main" val="10003"/>
                  </a:ext>
                </a:extLst>
              </a:tr>
            </a:tbl>
          </a:graphicData>
        </a:graphic>
      </p:graphicFrame>
      <p:pic>
        <p:nvPicPr>
          <p:cNvPr id="3074" name="Picture 2"/>
          <p:cNvPicPr>
            <a:picLocks noChangeAspect="1" noChangeArrowheads="1"/>
          </p:cNvPicPr>
          <p:nvPr/>
        </p:nvPicPr>
        <p:blipFill>
          <a:blip r:embed="rId2">
            <a:clrChange>
              <a:clrFrom>
                <a:srgbClr val="FFFFDC"/>
              </a:clrFrom>
              <a:clrTo>
                <a:srgbClr val="FFFFDC">
                  <a:alpha val="0"/>
                </a:srgbClr>
              </a:clrTo>
            </a:clrChange>
            <a:extLst>
              <a:ext uri="{28A0092B-C50C-407E-A947-70E740481C1C}">
                <a14:useLocalDpi xmlns:a14="http://schemas.microsoft.com/office/drawing/2010/main" val="0"/>
              </a:ext>
            </a:extLst>
          </a:blip>
          <a:srcRect/>
          <a:stretch>
            <a:fillRect/>
          </a:stretch>
        </p:blipFill>
        <p:spPr bwMode="auto">
          <a:xfrm>
            <a:off x="313091" y="2110811"/>
            <a:ext cx="4074418" cy="3717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37953" y="5733255"/>
            <a:ext cx="1851789" cy="615553"/>
          </a:xfrm>
          <a:prstGeom prst="rect">
            <a:avLst/>
          </a:prstGeom>
          <a:noFill/>
        </p:spPr>
        <p:txBody>
          <a:bodyPr wrap="none" rtlCol="0">
            <a:spAutoFit/>
          </a:bodyPr>
          <a:lstStyle/>
          <a:p>
            <a:r>
              <a:rPr lang="en-GB" sz="800" dirty="0"/>
              <a:t>Pic taken from</a:t>
            </a:r>
          </a:p>
          <a:p>
            <a:r>
              <a:rPr lang="en-GB" sz="800" dirty="0" err="1"/>
              <a:t>Animesh</a:t>
            </a:r>
            <a:r>
              <a:rPr lang="en-GB" sz="800" dirty="0"/>
              <a:t> Jain, USPAS 2003 lecture notes</a:t>
            </a:r>
          </a:p>
          <a:p>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4516627" y="2199380"/>
                <a:ext cx="4251357" cy="2031325"/>
              </a:xfrm>
              <a:prstGeom prst="rect">
                <a:avLst/>
              </a:prstGeom>
              <a:noFill/>
            </p:spPr>
            <p:txBody>
              <a:bodyPr wrap="square" rtlCol="0">
                <a:spAutoFit/>
              </a:bodyPr>
              <a:lstStyle/>
              <a:p>
                <a14:m>
                  <m:oMath xmlns:m="http://schemas.openxmlformats.org/officeDocument/2006/math">
                    <m:r>
                      <a:rPr lang="en-GB" b="0" i="1" smtClean="0">
                        <a:latin typeface="Cambria Math"/>
                      </a:rPr>
                      <m:t>𝑀</m:t>
                    </m:r>
                    <m:r>
                      <a:rPr lang="en-GB" i="1" smtClean="0">
                        <a:latin typeface="Cambria Math"/>
                      </a:rPr>
                      <m:t>=</m:t>
                    </m:r>
                    <m:r>
                      <a:rPr lang="en-GB" b="0" i="1" smtClean="0">
                        <a:latin typeface="Cambria Math"/>
                      </a:rPr>
                      <m:t> </m:t>
                    </m:r>
                    <m:r>
                      <a:rPr lang="en-GB" b="0" i="1" smtClean="0">
                        <a:latin typeface="Cambria Math"/>
                        <a:ea typeface="Cambria Math"/>
                      </a:rPr>
                      <m:t>𝛾</m:t>
                    </m:r>
                    <m:r>
                      <a:rPr lang="en-GB" b="0" i="1" smtClean="0">
                        <a:latin typeface="Cambria Math"/>
                        <a:ea typeface="Cambria Math"/>
                      </a:rPr>
                      <m:t> </m:t>
                    </m:r>
                    <m:r>
                      <a:rPr lang="en-GB" b="0" i="1" smtClean="0">
                        <a:latin typeface="Cambria Math"/>
                        <a:ea typeface="Cambria Math"/>
                      </a:rPr>
                      <m:t>h</m:t>
                    </m:r>
                    <m:r>
                      <a:rPr lang="en-GB" b="0" i="1" smtClean="0">
                        <a:latin typeface="Cambria Math"/>
                        <a:ea typeface="Cambria Math"/>
                      </a:rPr>
                      <m:t> </m:t>
                    </m:r>
                    <m:r>
                      <a:rPr lang="en-GB" b="0" i="1" smtClean="0">
                        <a:latin typeface="Cambria Math"/>
                        <a:ea typeface="Cambria Math"/>
                      </a:rPr>
                      <m:t>𝑆</m:t>
                    </m:r>
                  </m:oMath>
                </a14:m>
                <a:r>
                  <a:rPr lang="en-GB" dirty="0"/>
                  <a:t>   </a:t>
                </a:r>
              </a:p>
              <a:p>
                <a:r>
                  <a:rPr lang="en-GB" dirty="0"/>
                  <a:t>where M = magnetic moment and S = spin</a:t>
                </a:r>
              </a:p>
              <a:p>
                <a:endParaRPr lang="en-GB" dirty="0"/>
              </a:p>
              <a:p>
                <a14:m>
                  <m:oMath xmlns:m="http://schemas.openxmlformats.org/officeDocument/2006/math">
                    <m:r>
                      <a:rPr lang="en-GB" b="0" i="1" smtClean="0">
                        <a:latin typeface="Cambria Math"/>
                      </a:rPr>
                      <m:t>𝐹𝑟𝑒𝑞𝑢𝑒𝑛𝑐𝑦</m:t>
                    </m:r>
                    <m:r>
                      <a:rPr lang="en-GB" i="1">
                        <a:latin typeface="Cambria Math"/>
                      </a:rPr>
                      <m:t>= </m:t>
                    </m:r>
                    <m:r>
                      <a:rPr lang="en-GB" i="1">
                        <a:latin typeface="Cambria Math"/>
                        <a:ea typeface="Cambria Math"/>
                      </a:rPr>
                      <m:t>𝛾</m:t>
                    </m:r>
                    <m:r>
                      <a:rPr lang="en-GB" i="1">
                        <a:latin typeface="Cambria Math"/>
                        <a:ea typeface="Cambria Math"/>
                      </a:rPr>
                      <m:t> </m:t>
                    </m:r>
                    <m:r>
                      <a:rPr lang="en-GB" b="0" i="1" smtClean="0">
                        <a:latin typeface="Cambria Math"/>
                        <a:ea typeface="Cambria Math"/>
                      </a:rPr>
                      <m:t>𝐵</m:t>
                    </m:r>
                  </m:oMath>
                </a14:m>
                <a:r>
                  <a:rPr lang="en-GB" dirty="0"/>
                  <a:t>  </a:t>
                </a:r>
              </a:p>
              <a:p>
                <a:endParaRPr lang="en-GB" dirty="0"/>
              </a:p>
              <a:p>
                <a:r>
                  <a:rPr lang="en-GB" dirty="0"/>
                  <a:t> </a:t>
                </a:r>
                <a14:m>
                  <m:oMath xmlns:m="http://schemas.openxmlformats.org/officeDocument/2006/math">
                    <m:r>
                      <a:rPr lang="en-GB" i="1">
                        <a:latin typeface="Cambria Math"/>
                        <a:ea typeface="Cambria Math"/>
                      </a:rPr>
                      <m:t>𝛾</m:t>
                    </m:r>
                  </m:oMath>
                </a14:m>
                <a:r>
                  <a:rPr lang="en-GB" dirty="0"/>
                  <a:t> is the “gyromagnetic” or “</a:t>
                </a:r>
                <a:r>
                  <a:rPr lang="en-GB" dirty="0" err="1"/>
                  <a:t>magnetogyric</a:t>
                </a:r>
                <a:r>
                  <a:rPr lang="en-GB" dirty="0"/>
                  <a:t>” ratio.</a:t>
                </a:r>
              </a:p>
            </p:txBody>
          </p:sp>
        </mc:Choice>
        <mc:Fallback xmlns="">
          <p:sp>
            <p:nvSpPr>
              <p:cNvPr id="6" name="TextBox 5"/>
              <p:cNvSpPr txBox="1">
                <a:spLocks noRot="1" noChangeAspect="1" noMove="1" noResize="1" noEditPoints="1" noAdjustHandles="1" noChangeArrowheads="1" noChangeShapeType="1" noTextEdit="1"/>
              </p:cNvSpPr>
              <p:nvPr/>
            </p:nvSpPr>
            <p:spPr>
              <a:xfrm>
                <a:off x="4516627" y="2199380"/>
                <a:ext cx="4251357" cy="2031325"/>
              </a:xfrm>
              <a:prstGeom prst="rect">
                <a:avLst/>
              </a:prstGeom>
              <a:blipFill rotWithShape="1">
                <a:blip r:embed="rId3"/>
                <a:stretch>
                  <a:fillRect l="-1291" r="-861" b="-3904"/>
                </a:stretch>
              </a:blipFill>
            </p:spPr>
            <p:txBody>
              <a:bodyPr/>
              <a:lstStyle/>
              <a:p>
                <a:r>
                  <a:rPr lang="en-GB">
                    <a:noFill/>
                  </a:rPr>
                  <a:t> </a:t>
                </a:r>
              </a:p>
            </p:txBody>
          </p:sp>
        </mc:Fallback>
      </mc:AlternateContent>
    </p:spTree>
    <p:extLst>
      <p:ext uri="{BB962C8B-B14F-4D97-AF65-F5344CB8AC3E}">
        <p14:creationId xmlns:p14="http://schemas.microsoft.com/office/powerpoint/2010/main" val="4203263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Bucked rotating coil</a:t>
            </a:r>
          </a:p>
        </p:txBody>
      </p:sp>
      <p:sp>
        <p:nvSpPr>
          <p:cNvPr id="3" name="Content Placeholder 2"/>
          <p:cNvSpPr>
            <a:spLocks noGrp="1"/>
          </p:cNvSpPr>
          <p:nvPr>
            <p:ph idx="1"/>
          </p:nvPr>
        </p:nvSpPr>
        <p:spPr/>
        <p:txBody>
          <a:bodyPr/>
          <a:lstStyle/>
          <a:p>
            <a:pPr marL="0" indent="0">
              <a:buNone/>
            </a:pPr>
            <a:r>
              <a:rPr lang="en-GB" dirty="0"/>
              <a:t>The resulting waveform will only have contributions from the higher harmonics, making them very easy to see and analyse.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759" y="2472450"/>
            <a:ext cx="7375021" cy="329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4759" y="5767387"/>
            <a:ext cx="2036135" cy="230832"/>
          </a:xfrm>
          <a:prstGeom prst="rect">
            <a:avLst/>
          </a:prstGeom>
          <a:noFill/>
        </p:spPr>
        <p:txBody>
          <a:bodyPr wrap="none" rtlCol="0">
            <a:spAutoFit/>
          </a:bodyPr>
          <a:lstStyle/>
          <a:p>
            <a:r>
              <a:rPr lang="en-GB" sz="900" dirty="0"/>
              <a:t>Example from USPAS 2016 (Mau Lopez)</a:t>
            </a:r>
          </a:p>
        </p:txBody>
      </p:sp>
    </p:spTree>
    <p:extLst>
      <p:ext uri="{BB962C8B-B14F-4D97-AF65-F5344CB8AC3E}">
        <p14:creationId xmlns:p14="http://schemas.microsoft.com/office/powerpoint/2010/main" val="1354230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Practical magnet construction</a:t>
            </a:r>
          </a:p>
        </p:txBody>
      </p:sp>
      <p:sp>
        <p:nvSpPr>
          <p:cNvPr id="3" name="Title 5"/>
          <p:cNvSpPr txBox="1">
            <a:spLocks/>
          </p:cNvSpPr>
          <p:nvPr/>
        </p:nvSpPr>
        <p:spPr>
          <a:xfrm>
            <a:off x="675831" y="290791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000" dirty="0">
              <a:solidFill>
                <a:srgbClr val="FF0000"/>
              </a:solidFill>
            </a:endParaRPr>
          </a:p>
        </p:txBody>
      </p:sp>
    </p:spTree>
    <p:extLst>
      <p:ext uri="{BB962C8B-B14F-4D97-AF65-F5344CB8AC3E}">
        <p14:creationId xmlns:p14="http://schemas.microsoft.com/office/powerpoint/2010/main" val="3166257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Introduction</a:t>
            </a:r>
          </a:p>
        </p:txBody>
      </p:sp>
      <p:sp>
        <p:nvSpPr>
          <p:cNvPr id="3" name="Content Placeholder 2"/>
          <p:cNvSpPr>
            <a:spLocks noGrp="1"/>
          </p:cNvSpPr>
          <p:nvPr>
            <p:ph idx="1"/>
          </p:nvPr>
        </p:nvSpPr>
        <p:spPr/>
        <p:txBody>
          <a:bodyPr>
            <a:normAutofit/>
          </a:bodyPr>
          <a:lstStyle/>
          <a:p>
            <a:pPr marL="0" indent="0">
              <a:buNone/>
            </a:pPr>
            <a:r>
              <a:rPr lang="en-GB" dirty="0"/>
              <a:t>Our magnet design assumes that it can be made exactly to our perfect specifications. This is rarely the case – and in reality magnet design is about more than just physics, engineering is important!</a:t>
            </a:r>
          </a:p>
          <a:p>
            <a:pPr marL="0" indent="0">
              <a:buNone/>
            </a:pPr>
            <a:endParaRPr lang="en-GB" dirty="0"/>
          </a:p>
          <a:p>
            <a:pPr marL="0" indent="0">
              <a:buNone/>
            </a:pPr>
            <a:r>
              <a:rPr lang="en-GB" dirty="0"/>
              <a:t>Field quality is not just about pole design, it is also a function of fabrication, assembly and positioning tolerances and practises.</a:t>
            </a:r>
          </a:p>
          <a:p>
            <a:pPr marL="0" indent="0">
              <a:buNone/>
            </a:pPr>
            <a:endParaRPr lang="en-GB" dirty="0"/>
          </a:p>
          <a:p>
            <a:pPr marL="0" indent="0">
              <a:buNone/>
            </a:pPr>
            <a:r>
              <a:rPr lang="en-GB" dirty="0"/>
              <a:t>Magnet-to-magnet reproducibility also depends on the material properties.</a:t>
            </a:r>
          </a:p>
          <a:p>
            <a:pPr marL="0" indent="0">
              <a:buNone/>
            </a:pPr>
            <a:endParaRPr lang="en-GB" dirty="0"/>
          </a:p>
          <a:p>
            <a:pPr marL="0" indent="0">
              <a:buNone/>
            </a:pPr>
            <a:r>
              <a:rPr lang="en-GB" dirty="0"/>
              <a:t>The final magnet design must consider installation and alignment requirements from the start – here we highlight a few random things that may be overlooked despite their importance! </a:t>
            </a:r>
          </a:p>
        </p:txBody>
      </p:sp>
    </p:spTree>
    <p:extLst>
      <p:ext uri="{BB962C8B-B14F-4D97-AF65-F5344CB8AC3E}">
        <p14:creationId xmlns:p14="http://schemas.microsoft.com/office/powerpoint/2010/main" val="1228924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BH properties</a:t>
            </a:r>
          </a:p>
        </p:txBody>
      </p:sp>
      <p:sp>
        <p:nvSpPr>
          <p:cNvPr id="3" name="Content Placeholder 2"/>
          <p:cNvSpPr>
            <a:spLocks noGrp="1"/>
          </p:cNvSpPr>
          <p:nvPr>
            <p:ph idx="1"/>
          </p:nvPr>
        </p:nvSpPr>
        <p:spPr/>
        <p:txBody>
          <a:bodyPr/>
          <a:lstStyle/>
          <a:p>
            <a:pPr marL="0" indent="0">
              <a:buNone/>
            </a:pPr>
            <a:r>
              <a:rPr lang="en-GB" dirty="0"/>
              <a:t>The BH characteristics of steel vary with chemistry which depends on heat in the furnace and the cold-working history.</a:t>
            </a:r>
          </a:p>
          <a:p>
            <a:pPr marL="0" indent="0">
              <a:buNone/>
            </a:pPr>
            <a:endParaRPr lang="en-GB" dirty="0"/>
          </a:p>
          <a:p>
            <a:pPr marL="0" indent="0">
              <a:buNone/>
            </a:pPr>
            <a:r>
              <a:rPr lang="en-GB" dirty="0"/>
              <a:t>Even within the same batch properties can vary based on the way components float in the melt or whether the steel is from the start, middle or end of the batch as it is poured.</a:t>
            </a:r>
          </a:p>
          <a:p>
            <a:pPr marL="0" indent="0">
              <a:buNone/>
            </a:pPr>
            <a:endParaRPr lang="en-GB" dirty="0"/>
          </a:p>
          <a:p>
            <a:pPr marL="0" indent="0">
              <a:buNone/>
            </a:pPr>
            <a:r>
              <a:rPr lang="en-GB" dirty="0"/>
              <a:t>Laminations can help here – when a large number of laminations for different identical magnets are produced we can shuffle them between magnets. This distributes steel BH variation across the magnets. </a:t>
            </a:r>
          </a:p>
        </p:txBody>
      </p:sp>
    </p:spTree>
    <p:extLst>
      <p:ext uri="{BB962C8B-B14F-4D97-AF65-F5344CB8AC3E}">
        <p14:creationId xmlns:p14="http://schemas.microsoft.com/office/powerpoint/2010/main" val="3702865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Core stacking</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1735" y="2452642"/>
            <a:ext cx="4114601" cy="280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57200" y="1600200"/>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Stacks of laminations are slightly elastic- as the stack is compressed 3 effects happen:</a:t>
            </a:r>
          </a:p>
          <a:p>
            <a:pPr marL="457200" indent="-457200">
              <a:buFont typeface="Arial" panose="020B0604020202020204" pitchFamily="34" charset="0"/>
              <a:buAutoNum type="arabicParenR"/>
            </a:pPr>
            <a:r>
              <a:rPr lang="en-GB" dirty="0"/>
              <a:t>Removal of space between laminations</a:t>
            </a:r>
          </a:p>
          <a:p>
            <a:pPr marL="457200" indent="-457200">
              <a:buFont typeface="Arial" panose="020B0604020202020204" pitchFamily="34" charset="0"/>
              <a:buAutoNum type="arabicParenR"/>
            </a:pPr>
            <a:r>
              <a:rPr lang="en-GB" dirty="0"/>
              <a:t>Flattening of lamination warps</a:t>
            </a:r>
          </a:p>
          <a:p>
            <a:pPr marL="457200" indent="-457200">
              <a:buFont typeface="Arial" panose="020B0604020202020204" pitchFamily="34" charset="0"/>
              <a:buAutoNum type="arabicParenR"/>
            </a:pPr>
            <a:r>
              <a:rPr lang="en-GB" dirty="0"/>
              <a:t>Metal compression</a:t>
            </a:r>
          </a:p>
          <a:p>
            <a:pPr marL="457200" indent="-457200">
              <a:buFont typeface="Arial" panose="020B0604020202020204" pitchFamily="34" charset="0"/>
              <a:buAutoNum type="arabicParenR"/>
            </a:pPr>
            <a:endParaRPr lang="en-GB" dirty="0"/>
          </a:p>
          <a:p>
            <a:pPr marL="0" indent="0">
              <a:buNone/>
            </a:pPr>
            <a:r>
              <a:rPr lang="en-GB" dirty="0"/>
              <a:t>Cores may be assembled by welding or gluing – welding distorts the stack and gluing is weak. </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057066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Core stacking</a:t>
            </a:r>
          </a:p>
        </p:txBody>
      </p:sp>
      <p:sp>
        <p:nvSpPr>
          <p:cNvPr id="6" name="Content Placeholder 2"/>
          <p:cNvSpPr txBox="1">
            <a:spLocks/>
          </p:cNvSpPr>
          <p:nvPr/>
        </p:nvSpPr>
        <p:spPr>
          <a:xfrm>
            <a:off x="457200" y="1600200"/>
            <a:ext cx="3769947"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A mechanical frame with tension and compression plates can be used instead.</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compression plate can be moved as laminations are stacked in the frame.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Know what your tension plates are made of – they may form part of the magnetic circuit!</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147" y="1600200"/>
            <a:ext cx="4657808" cy="413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85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Magnet bussing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620" y="1529377"/>
            <a:ext cx="5122359" cy="452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85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Magnet bussing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423320"/>
            <a:ext cx="5572125"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995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theory</a:t>
            </a:r>
          </a:p>
        </p:txBody>
      </p:sp>
      <p:sp>
        <p:nvSpPr>
          <p:cNvPr id="3" name="Content Placeholder 2"/>
          <p:cNvSpPr>
            <a:spLocks noGrp="1"/>
          </p:cNvSpPr>
          <p:nvPr>
            <p:ph idx="1"/>
          </p:nvPr>
        </p:nvSpPr>
        <p:spPr/>
        <p:txBody>
          <a:bodyPr/>
          <a:lstStyle/>
          <a:p>
            <a:r>
              <a:rPr lang="en-GB" dirty="0"/>
              <a:t>When no magnetic field is applied all orientations have the same energy.</a:t>
            </a:r>
          </a:p>
          <a:p>
            <a:r>
              <a:rPr lang="en-GB" dirty="0"/>
              <a:t>When a field is applied energy level splitting occurs. Thermal distribution means the lower level will have a higher population.</a:t>
            </a:r>
          </a:p>
          <a:p>
            <a:r>
              <a:rPr lang="en-GB" dirty="0"/>
              <a:t>The nucleus may absorb a specific frequency of radiation to cause a jump from the lower level to the higher level. This is a </a:t>
            </a:r>
            <a:r>
              <a:rPr lang="en-GB" i="1" dirty="0"/>
              <a:t>resonant absorption</a:t>
            </a:r>
            <a:r>
              <a:rPr lang="en-GB" dirty="0"/>
              <a:t>.</a:t>
            </a:r>
          </a:p>
        </p:txBody>
      </p:sp>
      <p:cxnSp>
        <p:nvCxnSpPr>
          <p:cNvPr id="5" name="Straight Arrow Connector 4"/>
          <p:cNvCxnSpPr/>
          <p:nvPr/>
        </p:nvCxnSpPr>
        <p:spPr>
          <a:xfrm flipV="1">
            <a:off x="1259632" y="3501008"/>
            <a:ext cx="0" cy="23762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395536" y="4504474"/>
            <a:ext cx="824328" cy="369332"/>
          </a:xfrm>
          <a:prstGeom prst="rect">
            <a:avLst/>
          </a:prstGeom>
          <a:noFill/>
        </p:spPr>
        <p:txBody>
          <a:bodyPr wrap="none" rtlCol="0">
            <a:spAutoFit/>
          </a:bodyPr>
          <a:lstStyle/>
          <a:p>
            <a:r>
              <a:rPr lang="en-GB" dirty="0"/>
              <a:t>Energy</a:t>
            </a:r>
          </a:p>
        </p:txBody>
      </p:sp>
      <p:sp>
        <p:nvSpPr>
          <p:cNvPr id="9" name="TextBox 8"/>
          <p:cNvSpPr txBox="1"/>
          <p:nvPr/>
        </p:nvSpPr>
        <p:spPr>
          <a:xfrm>
            <a:off x="992366" y="4504474"/>
            <a:ext cx="301686" cy="369332"/>
          </a:xfrm>
          <a:prstGeom prst="rect">
            <a:avLst/>
          </a:prstGeom>
          <a:noFill/>
        </p:spPr>
        <p:txBody>
          <a:bodyPr wrap="none" rtlCol="0">
            <a:spAutoFit/>
          </a:bodyPr>
          <a:lstStyle/>
          <a:p>
            <a:r>
              <a:rPr lang="en-GB" dirty="0"/>
              <a:t>0</a:t>
            </a:r>
          </a:p>
        </p:txBody>
      </p:sp>
      <p:cxnSp>
        <p:nvCxnSpPr>
          <p:cNvPr id="11" name="Straight Connector 10"/>
          <p:cNvCxnSpPr/>
          <p:nvPr/>
        </p:nvCxnSpPr>
        <p:spPr>
          <a:xfrm>
            <a:off x="1259632" y="4689140"/>
            <a:ext cx="60142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59632" y="5877272"/>
            <a:ext cx="61206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80312" y="5692606"/>
            <a:ext cx="309700" cy="369332"/>
          </a:xfrm>
          <a:prstGeom prst="rect">
            <a:avLst/>
          </a:prstGeom>
          <a:noFill/>
        </p:spPr>
        <p:txBody>
          <a:bodyPr wrap="none" rtlCol="0">
            <a:spAutoFit/>
          </a:bodyPr>
          <a:lstStyle/>
          <a:p>
            <a:r>
              <a:rPr lang="en-GB" dirty="0"/>
              <a:t>B</a:t>
            </a:r>
          </a:p>
        </p:txBody>
      </p:sp>
      <p:cxnSp>
        <p:nvCxnSpPr>
          <p:cNvPr id="18" name="Straight Connector 17"/>
          <p:cNvCxnSpPr>
            <a:stCxn id="9" idx="3"/>
          </p:cNvCxnSpPr>
          <p:nvPr/>
        </p:nvCxnSpPr>
        <p:spPr>
          <a:xfrm flipV="1">
            <a:off x="1294052" y="3861048"/>
            <a:ext cx="5979832" cy="8280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p:cNvCxnSpPr>
          <p:nvPr/>
        </p:nvCxnSpPr>
        <p:spPr>
          <a:xfrm>
            <a:off x="1294052" y="4689140"/>
            <a:ext cx="5979832" cy="8280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80312" y="3676382"/>
            <a:ext cx="1050288" cy="369332"/>
          </a:xfrm>
          <a:prstGeom prst="rect">
            <a:avLst/>
          </a:prstGeom>
          <a:noFill/>
        </p:spPr>
        <p:txBody>
          <a:bodyPr wrap="none" rtlCol="0">
            <a:spAutoFit/>
          </a:bodyPr>
          <a:lstStyle/>
          <a:p>
            <a:r>
              <a:rPr lang="en-GB" dirty="0"/>
              <a:t>M = - 1/2</a:t>
            </a:r>
          </a:p>
        </p:txBody>
      </p:sp>
      <p:sp>
        <p:nvSpPr>
          <p:cNvPr id="25" name="TextBox 24"/>
          <p:cNvSpPr txBox="1"/>
          <p:nvPr/>
        </p:nvSpPr>
        <p:spPr>
          <a:xfrm>
            <a:off x="7380312" y="5316857"/>
            <a:ext cx="1095172" cy="369332"/>
          </a:xfrm>
          <a:prstGeom prst="rect">
            <a:avLst/>
          </a:prstGeom>
          <a:noFill/>
        </p:spPr>
        <p:txBody>
          <a:bodyPr wrap="none" rtlCol="0">
            <a:spAutoFit/>
          </a:bodyPr>
          <a:lstStyle/>
          <a:p>
            <a:r>
              <a:rPr lang="en-GB" dirty="0"/>
              <a:t>M = + 1/2</a:t>
            </a:r>
          </a:p>
        </p:txBody>
      </p:sp>
      <p:cxnSp>
        <p:nvCxnSpPr>
          <p:cNvPr id="27" name="Straight Arrow Connector 26"/>
          <p:cNvCxnSpPr/>
          <p:nvPr/>
        </p:nvCxnSpPr>
        <p:spPr>
          <a:xfrm flipV="1">
            <a:off x="3203848" y="4437112"/>
            <a:ext cx="0" cy="50405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08104" y="4133430"/>
            <a:ext cx="0" cy="109577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41424" y="4487423"/>
            <a:ext cx="426720" cy="369332"/>
          </a:xfrm>
          <a:prstGeom prst="rect">
            <a:avLst/>
          </a:prstGeom>
          <a:noFill/>
        </p:spPr>
        <p:txBody>
          <a:bodyPr wrap="none" rtlCol="0">
            <a:spAutoFit/>
          </a:bodyPr>
          <a:lstStyle/>
          <a:p>
            <a:r>
              <a:rPr lang="el-GR" dirty="0"/>
              <a:t>Δ</a:t>
            </a:r>
            <a:r>
              <a:rPr lang="en-GB" dirty="0"/>
              <a:t>E</a:t>
            </a:r>
          </a:p>
        </p:txBody>
      </p:sp>
      <mc:AlternateContent xmlns:mc="http://schemas.openxmlformats.org/markup-compatibility/2006" xmlns:a14="http://schemas.microsoft.com/office/drawing/2010/main">
        <mc:Choice Requires="a14">
          <p:sp>
            <p:nvSpPr>
              <p:cNvPr id="35" name="TextBox 34"/>
              <p:cNvSpPr txBox="1"/>
              <p:nvPr/>
            </p:nvSpPr>
            <p:spPr>
              <a:xfrm>
                <a:off x="7092280" y="4412315"/>
                <a:ext cx="1831335" cy="800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a:ea typeface="Cambria Math"/>
                        </a:rPr>
                        <m:t>∆</m:t>
                      </m:r>
                      <m:r>
                        <a:rPr lang="en-GB" sz="2800" b="0" i="1" smtClean="0">
                          <a:latin typeface="Cambria Math"/>
                          <a:ea typeface="Cambria Math"/>
                        </a:rPr>
                        <m:t>𝐸</m:t>
                      </m:r>
                      <m:r>
                        <a:rPr lang="en-GB" sz="2800" b="0" i="1" smtClean="0">
                          <a:latin typeface="Cambria Math"/>
                          <a:ea typeface="Cambria Math"/>
                        </a:rPr>
                        <m:t>=</m:t>
                      </m:r>
                      <m:r>
                        <a:rPr lang="en-GB" sz="2800" b="0" i="1" smtClean="0">
                          <a:latin typeface="Cambria Math"/>
                          <a:ea typeface="Cambria Math"/>
                        </a:rPr>
                        <m:t>𝛾</m:t>
                      </m:r>
                      <m:r>
                        <a:rPr lang="en-GB" sz="2800" b="0" i="1" smtClean="0">
                          <a:latin typeface="Cambria Math"/>
                          <a:ea typeface="Cambria Math"/>
                        </a:rPr>
                        <m:t>ℏ</m:t>
                      </m:r>
                      <m:r>
                        <a:rPr lang="en-GB" sz="2800" b="0" i="1" smtClean="0">
                          <a:latin typeface="Cambria Math"/>
                          <a:ea typeface="Cambria Math"/>
                        </a:rPr>
                        <m:t>𝐵</m:t>
                      </m:r>
                    </m:oMath>
                  </m:oMathPara>
                </a14:m>
                <a:endParaRPr lang="en-GB" sz="2800" b="0" dirty="0">
                  <a:ea typeface="Cambria Math"/>
                </a:endParaRPr>
              </a:p>
              <a:p>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7092280" y="4412315"/>
                <a:ext cx="1831335" cy="800219"/>
              </a:xfrm>
              <a:prstGeom prst="rect">
                <a:avLst/>
              </a:prstGeom>
              <a:blipFill rotWithShape="1">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5963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In practice</a:t>
            </a:r>
          </a:p>
        </p:txBody>
      </p:sp>
      <p:sp>
        <p:nvSpPr>
          <p:cNvPr id="3" name="Content Placeholder 2"/>
          <p:cNvSpPr>
            <a:spLocks noGrp="1"/>
          </p:cNvSpPr>
          <p:nvPr>
            <p:ph idx="1"/>
          </p:nvPr>
        </p:nvSpPr>
        <p:spPr/>
        <p:txBody>
          <a:bodyPr/>
          <a:lstStyle/>
          <a:p>
            <a:pPr marL="0" indent="0">
              <a:buNone/>
            </a:pPr>
            <a:r>
              <a:rPr lang="en-GB" dirty="0"/>
              <a:t>A sample container is surrounded by a coil of wire, which is connected to a Voltage Controlled Oscillator (VCO). </a:t>
            </a:r>
          </a:p>
          <a:p>
            <a:pPr marL="0" indent="0">
              <a:buNone/>
            </a:pPr>
            <a:r>
              <a:rPr lang="en-GB" dirty="0"/>
              <a:t>The VCO produces a sinusoidal current at an RF frequency, changing the supply voltage changes the frequency.</a:t>
            </a:r>
          </a:p>
        </p:txBody>
      </p:sp>
      <p:pic>
        <p:nvPicPr>
          <p:cNvPr id="2050" name="Picture 2"/>
          <p:cNvPicPr>
            <a:picLocks noChangeAspect="1" noChangeArrowheads="1"/>
          </p:cNvPicPr>
          <p:nvPr/>
        </p:nvPicPr>
        <p:blipFill>
          <a:blip r:embed="rId2">
            <a:clrChange>
              <a:clrFrom>
                <a:srgbClr val="FFD4A4"/>
              </a:clrFrom>
              <a:clrTo>
                <a:srgbClr val="FFD4A4">
                  <a:alpha val="0"/>
                </a:srgbClr>
              </a:clrTo>
            </a:clrChange>
            <a:extLst>
              <a:ext uri="{28A0092B-C50C-407E-A947-70E740481C1C}">
                <a14:useLocalDpi xmlns:a14="http://schemas.microsoft.com/office/drawing/2010/main" val="0"/>
              </a:ext>
            </a:extLst>
          </a:blip>
          <a:srcRect/>
          <a:stretch>
            <a:fillRect/>
          </a:stretch>
        </p:blipFill>
        <p:spPr bwMode="auto">
          <a:xfrm>
            <a:off x="162419" y="2896442"/>
            <a:ext cx="5073451" cy="312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403648" y="5774206"/>
            <a:ext cx="2376264" cy="212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11560" y="5733256"/>
            <a:ext cx="1851789" cy="615553"/>
          </a:xfrm>
          <a:prstGeom prst="rect">
            <a:avLst/>
          </a:prstGeom>
          <a:noFill/>
        </p:spPr>
        <p:txBody>
          <a:bodyPr wrap="none" rtlCol="0">
            <a:spAutoFit/>
          </a:bodyPr>
          <a:lstStyle/>
          <a:p>
            <a:r>
              <a:rPr lang="en-GB" sz="800" dirty="0"/>
              <a:t>Pics taken from</a:t>
            </a:r>
          </a:p>
          <a:p>
            <a:r>
              <a:rPr lang="en-GB" sz="800" dirty="0" err="1"/>
              <a:t>Animesh</a:t>
            </a:r>
            <a:r>
              <a:rPr lang="en-GB" sz="800" dirty="0"/>
              <a:t> Jain, USPAS 2003 lecture notes</a:t>
            </a:r>
          </a:p>
          <a:p>
            <a:endParaRPr lang="en-GB" dirty="0"/>
          </a:p>
        </p:txBody>
      </p:sp>
      <p:pic>
        <p:nvPicPr>
          <p:cNvPr id="2051" name="Picture 3"/>
          <p:cNvPicPr>
            <a:picLocks noChangeAspect="1" noChangeArrowheads="1"/>
          </p:cNvPicPr>
          <p:nvPr/>
        </p:nvPicPr>
        <p:blipFill rotWithShape="1">
          <a:blip r:embed="rId3">
            <a:clrChange>
              <a:clrFrom>
                <a:srgbClr val="FFFFC8"/>
              </a:clrFrom>
              <a:clrTo>
                <a:srgbClr val="FFFFC8">
                  <a:alpha val="0"/>
                </a:srgbClr>
              </a:clrTo>
            </a:clrChange>
            <a:extLst>
              <a:ext uri="{28A0092B-C50C-407E-A947-70E740481C1C}">
                <a14:useLocalDpi xmlns:a14="http://schemas.microsoft.com/office/drawing/2010/main" val="0"/>
              </a:ext>
            </a:extLst>
          </a:blip>
          <a:srcRect t="2166" b="1984"/>
          <a:stretch/>
        </p:blipFill>
        <p:spPr bwMode="auto">
          <a:xfrm>
            <a:off x="5346970" y="2835842"/>
            <a:ext cx="3506477" cy="324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87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NMR purpose</a:t>
            </a:r>
          </a:p>
        </p:txBody>
      </p:sp>
      <p:sp>
        <p:nvSpPr>
          <p:cNvPr id="3" name="Content Placeholder 2"/>
          <p:cNvSpPr>
            <a:spLocks noGrp="1"/>
          </p:cNvSpPr>
          <p:nvPr>
            <p:ph idx="1"/>
          </p:nvPr>
        </p:nvSpPr>
        <p:spPr>
          <a:xfrm>
            <a:off x="457200" y="1324598"/>
            <a:ext cx="4072071" cy="4750290"/>
          </a:xfrm>
        </p:spPr>
        <p:txBody>
          <a:bodyPr>
            <a:normAutofit/>
          </a:bodyPr>
          <a:lstStyle/>
          <a:p>
            <a:pPr marL="0" indent="0">
              <a:buNone/>
            </a:pPr>
            <a:r>
              <a:rPr lang="en-GB" sz="2200" dirty="0"/>
              <a:t>NMR probe advantages include:</a:t>
            </a:r>
          </a:p>
          <a:p>
            <a:r>
              <a:rPr lang="en-GB" sz="1800" dirty="0"/>
              <a:t>Fixed relation between flux density and resonant frequency</a:t>
            </a:r>
          </a:p>
          <a:p>
            <a:pPr lvl="1"/>
            <a:r>
              <a:rPr lang="en-GB" sz="1600" dirty="0"/>
              <a:t>probes only need to be calibrated once in the factory! </a:t>
            </a:r>
          </a:p>
          <a:p>
            <a:r>
              <a:rPr lang="en-GB" sz="1800" dirty="0"/>
              <a:t>Very accurate in a uniform field such as a calibration magnet </a:t>
            </a:r>
          </a:p>
          <a:p>
            <a:pPr lvl="1"/>
            <a:r>
              <a:rPr lang="en-GB" sz="1600" dirty="0"/>
              <a:t>(~0.1 µT on a 2 Tesla field)!</a:t>
            </a:r>
          </a:p>
          <a:p>
            <a:r>
              <a:rPr lang="en-GB" sz="1800" dirty="0"/>
              <a:t>Quick and easy measurements.</a:t>
            </a:r>
          </a:p>
          <a:p>
            <a:r>
              <a:rPr lang="en-GB" sz="1800" dirty="0"/>
              <a:t>Commercially available probes cover a wide range of field strengths.</a:t>
            </a:r>
          </a:p>
          <a:p>
            <a:r>
              <a:rPr lang="en-GB" sz="1800" dirty="0"/>
              <a:t>No directional/planar effects to interfere when you only want to know the total strength of the field.</a:t>
            </a:r>
          </a:p>
          <a:p>
            <a:endParaRPr lang="en-GB" dirty="0"/>
          </a:p>
          <a:p>
            <a:endParaRPr lang="en-GB" dirty="0"/>
          </a:p>
          <a:p>
            <a:pPr marL="0" indent="0">
              <a:buNone/>
            </a:pPr>
            <a:endParaRPr lang="en-GB" dirty="0"/>
          </a:p>
        </p:txBody>
      </p:sp>
      <p:sp>
        <p:nvSpPr>
          <p:cNvPr id="4" name="Content Placeholder 2"/>
          <p:cNvSpPr txBox="1">
            <a:spLocks/>
          </p:cNvSpPr>
          <p:nvPr/>
        </p:nvSpPr>
        <p:spPr>
          <a:xfrm>
            <a:off x="4664578" y="1324598"/>
            <a:ext cx="4114800"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t>NMR probe disadvantages include:</a:t>
            </a:r>
            <a:endParaRPr lang="en-GB" dirty="0"/>
          </a:p>
          <a:p>
            <a:r>
              <a:rPr lang="en-GB" sz="1900" dirty="0"/>
              <a:t>Probes with water samples cannot be used at cryogenic temperatures </a:t>
            </a:r>
          </a:p>
          <a:p>
            <a:pPr lvl="1"/>
            <a:r>
              <a:rPr lang="en-GB" sz="1700" dirty="0"/>
              <a:t>Flash freeze will break the sample vial</a:t>
            </a:r>
          </a:p>
          <a:p>
            <a:r>
              <a:rPr lang="en-GB" sz="1900" dirty="0"/>
              <a:t>Sensors are large (~5mm) and accuracy depends on field uniformity across sensor volume. </a:t>
            </a:r>
          </a:p>
          <a:p>
            <a:pPr lvl="1"/>
            <a:r>
              <a:rPr lang="en-GB" sz="1700" dirty="0"/>
              <a:t>Not suitable for complex geometries or measurement of fine features.</a:t>
            </a:r>
          </a:p>
          <a:p>
            <a:r>
              <a:rPr lang="en-GB" sz="1900" dirty="0"/>
              <a:t>Contains no direction info! </a:t>
            </a:r>
          </a:p>
          <a:p>
            <a:pPr lvl="1"/>
            <a:r>
              <a:rPr lang="en-GB" sz="1700" dirty="0"/>
              <a:t> unable to resolve field components or harmonics.</a:t>
            </a:r>
          </a:p>
          <a:p>
            <a:r>
              <a:rPr lang="en-GB" sz="1900" dirty="0"/>
              <a:t>Slow response to field change</a:t>
            </a:r>
          </a:p>
          <a:p>
            <a:pPr lvl="1"/>
            <a:r>
              <a:rPr lang="en-GB" sz="1700" dirty="0"/>
              <a:t>DC magnets only</a:t>
            </a:r>
          </a:p>
          <a:p>
            <a:endParaRPr lang="en-GB" dirty="0"/>
          </a:p>
          <a:p>
            <a:endParaRPr lang="en-GB" dirty="0"/>
          </a:p>
          <a:p>
            <a:pPr marL="0" indent="0">
              <a:buFont typeface="Arial" panose="020B0604020202020204" pitchFamily="34" charset="0"/>
              <a:buNone/>
            </a:pPr>
            <a:endParaRPr lang="en-GB" dirty="0"/>
          </a:p>
        </p:txBody>
      </p:sp>
      <p:cxnSp>
        <p:nvCxnSpPr>
          <p:cNvPr id="6" name="Straight Connector 5"/>
          <p:cNvCxnSpPr/>
          <p:nvPr/>
        </p:nvCxnSpPr>
        <p:spPr>
          <a:xfrm flipV="1">
            <a:off x="4630394" y="1324598"/>
            <a:ext cx="0" cy="46975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77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400" dirty="0"/>
              <a:t>The Transverse Hall Effect</a:t>
            </a:r>
          </a:p>
        </p:txBody>
      </p:sp>
      <p:sp>
        <p:nvSpPr>
          <p:cNvPr id="4" name="Content Placeholder 3"/>
          <p:cNvSpPr>
            <a:spLocks noGrp="1"/>
          </p:cNvSpPr>
          <p:nvPr>
            <p:ph idx="1"/>
          </p:nvPr>
        </p:nvSpPr>
        <p:spPr>
          <a:xfrm>
            <a:off x="448654" y="1318191"/>
            <a:ext cx="8229600" cy="4792054"/>
          </a:xfrm>
        </p:spPr>
        <p:txBody>
          <a:bodyPr>
            <a:normAutofit lnSpcReduction="10000"/>
          </a:bodyPr>
          <a:lstStyle/>
          <a:p>
            <a:pPr marL="0" indent="0">
              <a:buNone/>
            </a:pPr>
            <a:r>
              <a:rPr lang="en-GB" sz="2200" dirty="0"/>
              <a:t>Electrons flowing in a conductor experience a transverse magnetic force when flowing through a field, just like free electrons. </a:t>
            </a:r>
          </a:p>
          <a:p>
            <a:pPr marL="0" indent="0">
              <a:buNone/>
            </a:pPr>
            <a:endParaRPr lang="en-GB" sz="2200" dirty="0"/>
          </a:p>
          <a:p>
            <a:pPr marL="0" indent="0">
              <a:buNone/>
            </a:pPr>
            <a:r>
              <a:rPr lang="en-GB" sz="2200" dirty="0"/>
              <a:t>They bunch on one side of the conductor until the force from space-charge balances the force from the magnetic field on electrons flowing through the middle. The charge imbalance creates a voltage perpendicular to the current flow that can be detected by a voltmeter. </a:t>
            </a:r>
          </a:p>
          <a:p>
            <a:pPr marL="0" indent="0">
              <a:buNone/>
            </a:pPr>
            <a:endParaRPr lang="en-GB" sz="2200" dirty="0"/>
          </a:p>
          <a:p>
            <a:pPr marL="0" indent="0">
              <a:buNone/>
            </a:pPr>
            <a:r>
              <a:rPr lang="en-GB" sz="2200" dirty="0"/>
              <a:t>The voltage is proportional to the magnetic field strength and is referred to as the </a:t>
            </a:r>
            <a:r>
              <a:rPr lang="en-GB" sz="2200" i="1" dirty="0"/>
              <a:t>transverse Hall voltage, </a:t>
            </a:r>
            <a:r>
              <a:rPr lang="en-GB" sz="2200" dirty="0"/>
              <a:t>first recorded in 1879 by Edwin Hall.</a:t>
            </a:r>
          </a:p>
          <a:p>
            <a:pPr marL="0" indent="0">
              <a:buNone/>
            </a:pPr>
            <a:endParaRPr lang="en-GB" sz="2200" dirty="0"/>
          </a:p>
          <a:p>
            <a:pPr marL="0" indent="0">
              <a:buNone/>
            </a:pPr>
            <a:r>
              <a:rPr lang="en-GB" sz="2200" i="1" dirty="0"/>
              <a:t>This is true for any conductor but produces the most noticeable effects when the conductor is a thin, flat plate.</a:t>
            </a:r>
          </a:p>
          <a:p>
            <a:endParaRPr lang="en-GB" dirty="0"/>
          </a:p>
        </p:txBody>
      </p:sp>
    </p:spTree>
    <p:extLst>
      <p:ext uri="{BB962C8B-B14F-4D97-AF65-F5344CB8AC3E}">
        <p14:creationId xmlns:p14="http://schemas.microsoft.com/office/powerpoint/2010/main" val="3661596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44626</TotalTime>
  <Words>4073</Words>
  <Application>Microsoft Office PowerPoint</Application>
  <PresentationFormat>On-screen Show (4:3)</PresentationFormat>
  <Paragraphs>624</Paragraphs>
  <Slides>57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Cambria Math</vt:lpstr>
      <vt:lpstr>Office Theme</vt:lpstr>
      <vt:lpstr>CI-Mag-106 - Conventional Magnets for Accelerators  Lecture 4 </vt:lpstr>
      <vt:lpstr>Contents</vt:lpstr>
      <vt:lpstr>Direct field measurements</vt:lpstr>
      <vt:lpstr>NMR theory</vt:lpstr>
      <vt:lpstr>NMR theory</vt:lpstr>
      <vt:lpstr>NMR theory</vt:lpstr>
      <vt:lpstr>NMR In practice</vt:lpstr>
      <vt:lpstr>NMR purpose</vt:lpstr>
      <vt:lpstr>The Transverse Hall Effect</vt:lpstr>
      <vt:lpstr>The transverse Hall effect</vt:lpstr>
      <vt:lpstr>Hall probes in reality</vt:lpstr>
      <vt:lpstr>Hall probes in reality</vt:lpstr>
      <vt:lpstr>Hall probe calibration</vt:lpstr>
      <vt:lpstr>Hall probe calibration</vt:lpstr>
      <vt:lpstr>Hall probe calibration</vt:lpstr>
      <vt:lpstr>The planar Hall effect</vt:lpstr>
      <vt:lpstr>The planar Hall effect</vt:lpstr>
      <vt:lpstr>Multi-axis probes</vt:lpstr>
      <vt:lpstr>Hall probe purpose</vt:lpstr>
      <vt:lpstr>Hall probe at Daresbury</vt:lpstr>
      <vt:lpstr>Fluxgates</vt:lpstr>
      <vt:lpstr>Fluxgates</vt:lpstr>
      <vt:lpstr>Fluxgates</vt:lpstr>
      <vt:lpstr>Fluxgates</vt:lpstr>
      <vt:lpstr>Integrated field measurements</vt:lpstr>
      <vt:lpstr>Floating wire theory</vt:lpstr>
      <vt:lpstr>Floating wire in reality</vt:lpstr>
      <vt:lpstr>Stretched wire bench basics</vt:lpstr>
      <vt:lpstr>Stretched wire bench basics</vt:lpstr>
      <vt:lpstr>Stretched wire theory</vt:lpstr>
      <vt:lpstr>Stretched wire purpose</vt:lpstr>
      <vt:lpstr>The vibrating wire trick</vt:lpstr>
      <vt:lpstr>The vibrating wire trick</vt:lpstr>
      <vt:lpstr>Measuring field harmonics</vt:lpstr>
      <vt:lpstr>Rotating coil basics</vt:lpstr>
      <vt:lpstr>Rotating Coil Basics</vt:lpstr>
      <vt:lpstr>Rotating coil basics</vt:lpstr>
      <vt:lpstr>Faraday/Lenz law</vt:lpstr>
      <vt:lpstr>Faraday/Lenz Law</vt:lpstr>
      <vt:lpstr>Faraday/Lenz law</vt:lpstr>
      <vt:lpstr>Harmonic Analysis</vt:lpstr>
      <vt:lpstr>Harmonic Analysis</vt:lpstr>
      <vt:lpstr>Harmonic Analysis</vt:lpstr>
      <vt:lpstr>Harmonic Analysis</vt:lpstr>
      <vt:lpstr>Bucked rotating coil</vt:lpstr>
      <vt:lpstr>Bucked rotating coil</vt:lpstr>
      <vt:lpstr>Bucked rotating coil</vt:lpstr>
      <vt:lpstr>Bucked rotating coil</vt:lpstr>
      <vt:lpstr>Bucked rotating coil</vt:lpstr>
      <vt:lpstr>Bucked rotating coil</vt:lpstr>
      <vt:lpstr>Practical magnet construction</vt:lpstr>
      <vt:lpstr>Introduction</vt:lpstr>
      <vt:lpstr>BH properties</vt:lpstr>
      <vt:lpstr>Core stacking</vt:lpstr>
      <vt:lpstr>Core stacking</vt:lpstr>
      <vt:lpstr>Magnet bussing</vt:lpstr>
      <vt:lpstr>Magnet bussing</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436</cp:revision>
  <dcterms:created xsi:type="dcterms:W3CDTF">2016-10-20T13:56:11Z</dcterms:created>
  <dcterms:modified xsi:type="dcterms:W3CDTF">2022-11-21T15:45:50Z</dcterms:modified>
</cp:coreProperties>
</file>