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2" r:id="rId2"/>
    <p:sldId id="276" r:id="rId3"/>
    <p:sldId id="275" r:id="rId4"/>
    <p:sldId id="277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6"/>
    <p:restoredTop sz="94663"/>
  </p:normalViewPr>
  <p:slideViewPr>
    <p:cSldViewPr snapToGrid="0" snapToObjects="1">
      <p:cViewPr varScale="1">
        <p:scale>
          <a:sx n="122" d="100"/>
          <a:sy n="122" d="100"/>
        </p:scale>
        <p:origin x="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822B7-D429-AE45-9F06-244E0C0B464D}" type="datetimeFigureOut">
              <a:rPr lang="en-US" smtClean="0"/>
              <a:t>9/20/22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A9180-A624-9048-AF88-58EF8BFFF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83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6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351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1760" y="182562"/>
            <a:ext cx="462280" cy="365125"/>
          </a:xfrm>
        </p:spPr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54BF5B-0E3D-A84B-97F1-24C008861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19</a:t>
            </a:r>
            <a:r>
              <a:rPr lang="en-US" baseline="30000" dirty="0"/>
              <a:t>th</a:t>
            </a:r>
            <a:r>
              <a:rPr lang="en-US" dirty="0"/>
              <a:t> January 2022</a:t>
            </a:r>
          </a:p>
        </p:txBody>
      </p:sp>
    </p:spTree>
    <p:extLst>
      <p:ext uri="{BB962C8B-B14F-4D97-AF65-F5344CB8AC3E}">
        <p14:creationId xmlns:p14="http://schemas.microsoft.com/office/powerpoint/2010/main" val="340167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90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669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662"/>
            <a:ext cx="10515600" cy="1065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5874"/>
            <a:ext cx="10515600" cy="4891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2080" y="182562"/>
            <a:ext cx="43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 </a:t>
            </a:r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6194100"/>
            <a:ext cx="2111379" cy="539751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90136AD-903A-FD40-8C6C-D6B745641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2054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19</a:t>
            </a:r>
            <a:r>
              <a:rPr lang="en-US" baseline="30000" dirty="0"/>
              <a:t>th</a:t>
            </a:r>
            <a:r>
              <a:rPr lang="en-US" dirty="0"/>
              <a:t> January 2022</a:t>
            </a:r>
          </a:p>
        </p:txBody>
      </p:sp>
    </p:spTree>
    <p:extLst>
      <p:ext uri="{BB962C8B-B14F-4D97-AF65-F5344CB8AC3E}">
        <p14:creationId xmlns:p14="http://schemas.microsoft.com/office/powerpoint/2010/main" val="39602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72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-15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SCD Services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Alastair Dewhurst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08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3FA8AF-6CC4-4B45-B81B-FE18506E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Talks at F2F meetings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9DB6F9-A8C5-BE4D-94DD-634D20C1B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Andrew is double booked so he asked James H / me to pass on this information.</a:t>
            </a:r>
          </a:p>
          <a:p>
            <a:r>
              <a:rPr lang="en-US" dirty="0"/>
              <a:t>We would like to get a list of talks / topics that people would like to discuss at the F2F meetings.</a:t>
            </a:r>
          </a:p>
          <a:p>
            <a:r>
              <a:rPr lang="en-US" dirty="0"/>
              <a:t>There are two flip charts.</a:t>
            </a:r>
          </a:p>
          <a:p>
            <a:pPr lvl="1"/>
            <a:r>
              <a:rPr lang="en-US" dirty="0"/>
              <a:t>Talks / Topics that you want to / are able to give.</a:t>
            </a:r>
          </a:p>
          <a:p>
            <a:pPr lvl="1"/>
            <a:r>
              <a:rPr lang="en-US" dirty="0"/>
              <a:t>Talks / Topics that you would like to hear.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EA6CF8-EC2A-B240-9BFB-04207C58A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3714" y="6272213"/>
            <a:ext cx="4264572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20</a:t>
            </a:r>
            <a:r>
              <a:rPr lang="en-US" baseline="30000" dirty="0"/>
              <a:t>th </a:t>
            </a:r>
            <a:r>
              <a:rPr lang="en-US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129837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3FA8AF-6CC4-4B45-B81B-FE18506E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Operational Meetings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9DB6F9-A8C5-BE4D-94DD-634D20C1B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currently multiple operational meetings.</a:t>
            </a:r>
          </a:p>
          <a:p>
            <a:pPr lvl="1"/>
            <a:r>
              <a:rPr lang="en-US" strike="sngStrike" dirty="0"/>
              <a:t>Tier-1</a:t>
            </a:r>
            <a:r>
              <a:rPr lang="en-US" dirty="0"/>
              <a:t> Morning catch up (09:00 daily)</a:t>
            </a:r>
          </a:p>
          <a:p>
            <a:pPr lvl="1"/>
            <a:r>
              <a:rPr lang="en-US" dirty="0"/>
              <a:t>Facilities Services catch-up (14:30 Monday)</a:t>
            </a:r>
          </a:p>
          <a:p>
            <a:pPr lvl="1"/>
            <a:r>
              <a:rPr lang="en-US" dirty="0"/>
              <a:t>STFC IRIS Ops (15:05 Monday)</a:t>
            </a:r>
          </a:p>
          <a:p>
            <a:pPr lvl="1"/>
            <a:r>
              <a:rPr lang="en-US" dirty="0"/>
              <a:t>Tier-1 Standup (16:00 Monday)</a:t>
            </a:r>
          </a:p>
          <a:p>
            <a:pPr lvl="1"/>
            <a:r>
              <a:rPr lang="en-US" dirty="0"/>
              <a:t>There are probably others as well.</a:t>
            </a:r>
          </a:p>
          <a:p>
            <a:r>
              <a:rPr lang="en-US" dirty="0"/>
              <a:t>Most of us work on more than one project and are therefore obliged to attend more than one meeting.</a:t>
            </a:r>
          </a:p>
          <a:p>
            <a:r>
              <a:rPr lang="en-US" dirty="0"/>
              <a:t>I also feel that there are too many other things are added / discussed at Tier-1 meetings that don’t allow me to focus on my project.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EA6CF8-EC2A-B240-9BFB-04207C58A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3714" y="6272213"/>
            <a:ext cx="4264572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20</a:t>
            </a:r>
            <a:r>
              <a:rPr lang="en-US" baseline="30000" dirty="0"/>
              <a:t>th </a:t>
            </a:r>
            <a:r>
              <a:rPr lang="en-US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1571489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3FA8AF-6CC4-4B45-B81B-FE18506E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SCD Service Meeting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9DB6F9-A8C5-BE4D-94DD-634D20C1B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Proposal: Have a single weekly SCD Service Meeting</a:t>
            </a:r>
          </a:p>
          <a:p>
            <a:pPr lvl="1"/>
            <a:r>
              <a:rPr lang="en-US" dirty="0"/>
              <a:t>We would have a strict agenda and rotating chair person.</a:t>
            </a:r>
          </a:p>
          <a:p>
            <a:pPr lvl="1"/>
            <a:r>
              <a:rPr lang="en-US" dirty="0"/>
              <a:t>We would create a confluence space which would need to be filled in, in advance each week and be the source of truth to record all planned interventions.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We would have a single place where anyone could find out about current and upcoming operational issues.</a:t>
            </a:r>
          </a:p>
          <a:p>
            <a:pPr lvl="1"/>
            <a:r>
              <a:rPr lang="en-US"/>
              <a:t>Removes duplication</a:t>
            </a:r>
            <a:endParaRPr lang="en-US" dirty="0"/>
          </a:p>
          <a:p>
            <a:r>
              <a:rPr lang="en-US" dirty="0"/>
              <a:t>Dis-advantages:</a:t>
            </a:r>
          </a:p>
          <a:p>
            <a:pPr lvl="1"/>
            <a:r>
              <a:rPr lang="en-US" dirty="0"/>
              <a:t>More organizational overhead</a:t>
            </a:r>
          </a:p>
          <a:p>
            <a:pPr lvl="1"/>
            <a:r>
              <a:rPr lang="en-US" dirty="0"/>
              <a:t>Not project specific, so might not completely eliminate need for project meetings.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EA6CF8-EC2A-B240-9BFB-04207C58A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63714" y="6272213"/>
            <a:ext cx="4264572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Alastair Dewhurst, 20</a:t>
            </a:r>
            <a:r>
              <a:rPr lang="en-US" baseline="30000" dirty="0"/>
              <a:t>th </a:t>
            </a:r>
            <a:r>
              <a:rPr lang="en-US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19689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D8578B-06B8-D44F-871B-381E169CC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3F8DB5-D875-CF4D-A96F-70F080421F1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DB885-21B5-F244-A9B6-E73EA79D11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9538" y="2851150"/>
            <a:ext cx="69342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58217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339</Words>
  <Application>Microsoft Macintosh PowerPoint</Application>
  <PresentationFormat>Widescreen</PresentationFormat>
  <Paragraphs>34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Regular</vt:lpstr>
      <vt:lpstr>Calibri</vt:lpstr>
      <vt:lpstr>Wingdings</vt:lpstr>
      <vt:lpstr>Font and logo master</vt:lpstr>
      <vt:lpstr>PowerPoint Presentation</vt:lpstr>
      <vt:lpstr>Talks at F2F meetings</vt:lpstr>
      <vt:lpstr>Operational Meetings</vt:lpstr>
      <vt:lpstr>SCD Service Meeting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Dewhurst, Alastair (STFC,RAL,SC)</dc:creator>
  <cp:lastModifiedBy>Dewhurst, Alastair (STFC,RAL,SC)</cp:lastModifiedBy>
  <cp:revision>7</cp:revision>
  <dcterms:created xsi:type="dcterms:W3CDTF">2020-09-22T10:46:50Z</dcterms:created>
  <dcterms:modified xsi:type="dcterms:W3CDTF">2022-09-20T13:27:42Z</dcterms:modified>
</cp:coreProperties>
</file>