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9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  <Override PartName="/ppt/diagrams/data7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83" r:id="rId4"/>
    <p:sldId id="284" r:id="rId5"/>
    <p:sldId id="285" r:id="rId6"/>
    <p:sldId id="289" r:id="rId7"/>
    <p:sldId id="290" r:id="rId8"/>
    <p:sldId id="261" r:id="rId9"/>
    <p:sldId id="268" r:id="rId10"/>
    <p:sldId id="271" r:id="rId11"/>
    <p:sldId id="288" r:id="rId12"/>
    <p:sldId id="280" r:id="rId13"/>
    <p:sldId id="264" r:id="rId14"/>
    <p:sldId id="265" r:id="rId15"/>
    <p:sldId id="266" r:id="rId16"/>
    <p:sldId id="267" r:id="rId17"/>
    <p:sldId id="262" r:id="rId18"/>
    <p:sldId id="263" r:id="rId19"/>
    <p:sldId id="276" r:id="rId20"/>
    <p:sldId id="277" r:id="rId21"/>
    <p:sldId id="278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indico.cern.ch/event/1017981/contributions/4348621/attachments/2245340/3807803/Module_assembly_talk_v27_merged.pdf" TargetMode="Externa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0.png"/></Relationships>
</file>

<file path=ppt/diagrams/_rels/data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indico.cern.ch/event/1017981/contributions/4348621/attachments/2245340/3807803/Module_assembly_talk_v27_merged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7C7DAF-235D-4F97-94D3-0AAFA318DD23}" type="doc">
      <dgm:prSet loTypeId="urn:microsoft.com/office/officeart/2005/8/layout/list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F072998-3BFD-4339-B321-88E051B9D1BF}">
      <dgm:prSet phldrT="[Text]"/>
      <dgm:spPr/>
      <dgm:t>
        <a:bodyPr/>
        <a:lstStyle/>
        <a:p>
          <a:r>
            <a:rPr lang="en-GB"/>
            <a:t>Schedule</a:t>
          </a:r>
          <a:endParaRPr lang="en-US"/>
        </a:p>
      </dgm:t>
    </dgm:pt>
    <dgm:pt modelId="{B59F9E6A-E0DB-4429-B94E-F1B65D3C714E}" type="parTrans" cxnId="{27091C79-E316-4EEA-BE96-53D5AE6BF167}">
      <dgm:prSet/>
      <dgm:spPr/>
      <dgm:t>
        <a:bodyPr/>
        <a:lstStyle/>
        <a:p>
          <a:endParaRPr lang="en-US"/>
        </a:p>
      </dgm:t>
    </dgm:pt>
    <dgm:pt modelId="{9D1A388C-C9D9-4A9F-B88E-BCD1825490A2}" type="sibTrans" cxnId="{27091C79-E316-4EEA-BE96-53D5AE6BF167}">
      <dgm:prSet/>
      <dgm:spPr/>
      <dgm:t>
        <a:bodyPr/>
        <a:lstStyle/>
        <a:p>
          <a:endParaRPr lang="en-US"/>
        </a:p>
      </dgm:t>
    </dgm:pt>
    <dgm:pt modelId="{BB0519E4-507D-4EB7-8BA8-5C5829B64D7E}">
      <dgm:prSet/>
      <dgm:spPr/>
      <dgm:t>
        <a:bodyPr/>
        <a:lstStyle/>
        <a:p>
          <a:r>
            <a:rPr lang="en-GB" dirty="0"/>
            <a:t>2021-2024: Research and Development phase</a:t>
          </a:r>
        </a:p>
      </dgm:t>
    </dgm:pt>
    <dgm:pt modelId="{700BCFD6-2AF5-4050-A6AC-FD664F09D1CC}" type="parTrans" cxnId="{EA2AB4CD-39C1-4C59-B2AF-0BFD6F053F6E}">
      <dgm:prSet/>
      <dgm:spPr/>
      <dgm:t>
        <a:bodyPr/>
        <a:lstStyle/>
        <a:p>
          <a:endParaRPr lang="en-US"/>
        </a:p>
      </dgm:t>
    </dgm:pt>
    <dgm:pt modelId="{A304AB70-C1B0-4C6F-800F-66D096BBBDFC}" type="sibTrans" cxnId="{EA2AB4CD-39C1-4C59-B2AF-0BFD6F053F6E}">
      <dgm:prSet/>
      <dgm:spPr/>
      <dgm:t>
        <a:bodyPr/>
        <a:lstStyle/>
        <a:p>
          <a:endParaRPr lang="en-US"/>
        </a:p>
      </dgm:t>
    </dgm:pt>
    <dgm:pt modelId="{E1FAABF3-1074-4A3C-B279-755651A916C4}">
      <dgm:prSet/>
      <dgm:spPr/>
      <dgm:t>
        <a:bodyPr/>
        <a:lstStyle/>
        <a:p>
          <a:r>
            <a:rPr lang="en-GB" dirty="0"/>
            <a:t>2024: Technical design reports</a:t>
          </a:r>
        </a:p>
      </dgm:t>
    </dgm:pt>
    <dgm:pt modelId="{7B860BCB-12C2-4AD8-ACAD-B97EDC473D1B}" type="parTrans" cxnId="{5F3424FA-B715-4E2B-9221-ABAD516C4B25}">
      <dgm:prSet/>
      <dgm:spPr/>
      <dgm:t>
        <a:bodyPr/>
        <a:lstStyle/>
        <a:p>
          <a:endParaRPr lang="en-US"/>
        </a:p>
      </dgm:t>
    </dgm:pt>
    <dgm:pt modelId="{FA4D6FC7-AAC1-4EA6-89E4-4CBD6A3E27CF}" type="sibTrans" cxnId="{5F3424FA-B715-4E2B-9221-ABAD516C4B25}">
      <dgm:prSet/>
      <dgm:spPr/>
      <dgm:t>
        <a:bodyPr/>
        <a:lstStyle/>
        <a:p>
          <a:endParaRPr lang="en-US"/>
        </a:p>
      </dgm:t>
    </dgm:pt>
    <dgm:pt modelId="{878375CA-DB8C-4172-88E9-6CB6FAED7852}">
      <dgm:prSet/>
      <dgm:spPr/>
      <dgm:t>
        <a:bodyPr/>
        <a:lstStyle/>
        <a:p>
          <a:r>
            <a:rPr lang="en-GB" dirty="0"/>
            <a:t>2024-2026: LHCb Upgrade </a:t>
          </a:r>
          <a:r>
            <a:rPr lang="en-GB" dirty="0" err="1"/>
            <a:t>Ib</a:t>
          </a:r>
          <a:endParaRPr lang="en-GB" dirty="0"/>
        </a:p>
      </dgm:t>
    </dgm:pt>
    <dgm:pt modelId="{D6AFF02D-9010-4773-B51B-FDEFBAE6FD21}" type="parTrans" cxnId="{CB3BF8B4-1AAE-429A-AE41-613DD140B407}">
      <dgm:prSet/>
      <dgm:spPr/>
      <dgm:t>
        <a:bodyPr/>
        <a:lstStyle/>
        <a:p>
          <a:endParaRPr lang="en-US"/>
        </a:p>
      </dgm:t>
    </dgm:pt>
    <dgm:pt modelId="{4C6FF26E-2447-48F6-972C-9F124438B20C}" type="sibTrans" cxnId="{CB3BF8B4-1AAE-429A-AE41-613DD140B407}">
      <dgm:prSet/>
      <dgm:spPr/>
      <dgm:t>
        <a:bodyPr/>
        <a:lstStyle/>
        <a:p>
          <a:endParaRPr lang="en-US"/>
        </a:p>
      </dgm:t>
    </dgm:pt>
    <dgm:pt modelId="{06CC74A8-7E64-45F5-96F7-BF26CDBF6971}">
      <dgm:prSet/>
      <dgm:spPr/>
      <dgm:t>
        <a:bodyPr/>
        <a:lstStyle/>
        <a:p>
          <a:r>
            <a:rPr lang="en-GB" dirty="0"/>
            <a:t>2025-2030: (R&amp;D+) Production phase</a:t>
          </a:r>
        </a:p>
      </dgm:t>
    </dgm:pt>
    <dgm:pt modelId="{14167F64-A086-4F4D-A9D1-3DC76484151F}" type="parTrans" cxnId="{5D972F0B-0FE1-4C39-BCC3-9FB23ECD4E8E}">
      <dgm:prSet/>
      <dgm:spPr/>
      <dgm:t>
        <a:bodyPr/>
        <a:lstStyle/>
        <a:p>
          <a:endParaRPr lang="en-US"/>
        </a:p>
      </dgm:t>
    </dgm:pt>
    <dgm:pt modelId="{BC2FAEC4-878F-4989-AFA5-A3E3E240AF48}" type="sibTrans" cxnId="{5D972F0B-0FE1-4C39-BCC3-9FB23ECD4E8E}">
      <dgm:prSet/>
      <dgm:spPr/>
      <dgm:t>
        <a:bodyPr/>
        <a:lstStyle/>
        <a:p>
          <a:endParaRPr lang="en-US"/>
        </a:p>
      </dgm:t>
    </dgm:pt>
    <dgm:pt modelId="{A0F272B3-424E-4919-BADB-CF115C1C7C54}">
      <dgm:prSet/>
      <dgm:spPr/>
      <dgm:t>
        <a:bodyPr/>
        <a:lstStyle/>
        <a:p>
          <a:r>
            <a:rPr lang="en-GB" dirty="0"/>
            <a:t>2030-2031: LHCb Upgrade II</a:t>
          </a:r>
        </a:p>
      </dgm:t>
    </dgm:pt>
    <dgm:pt modelId="{E35901D2-8D37-4BCD-A844-90C9B5F7FD0D}" type="parTrans" cxnId="{069E5EE4-8868-43AB-8D28-23312F6CBD27}">
      <dgm:prSet/>
      <dgm:spPr/>
      <dgm:t>
        <a:bodyPr/>
        <a:lstStyle/>
        <a:p>
          <a:endParaRPr lang="en-US"/>
        </a:p>
      </dgm:t>
    </dgm:pt>
    <dgm:pt modelId="{5A6D1235-CB4A-4A42-9509-EC46BD567ABE}" type="sibTrans" cxnId="{069E5EE4-8868-43AB-8D28-23312F6CBD27}">
      <dgm:prSet/>
      <dgm:spPr/>
      <dgm:t>
        <a:bodyPr/>
        <a:lstStyle/>
        <a:p>
          <a:endParaRPr lang="en-US"/>
        </a:p>
      </dgm:t>
    </dgm:pt>
    <dgm:pt modelId="{149AA494-1BDE-4073-B52D-94C97DCB97C5}" type="pres">
      <dgm:prSet presAssocID="{E77C7DAF-235D-4F97-94D3-0AAFA318DD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043610-400D-4F7B-81F3-D33293BD81C2}" type="pres">
      <dgm:prSet presAssocID="{BF072998-3BFD-4339-B321-88E051B9D1BF}" presName="parentLin" presStyleCnt="0"/>
      <dgm:spPr/>
    </dgm:pt>
    <dgm:pt modelId="{792F6936-0384-4612-9ACA-3F36A411CB0E}" type="pres">
      <dgm:prSet presAssocID="{BF072998-3BFD-4339-B321-88E051B9D1BF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6EFCEC29-6037-4A8A-89FC-AFCE912D8ECD}" type="pres">
      <dgm:prSet presAssocID="{BF072998-3BFD-4339-B321-88E051B9D1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517AA-3C57-404E-938B-1E84A6E66FDD}" type="pres">
      <dgm:prSet presAssocID="{BF072998-3BFD-4339-B321-88E051B9D1BF}" presName="negativeSpace" presStyleCnt="0"/>
      <dgm:spPr/>
    </dgm:pt>
    <dgm:pt modelId="{FD1D0BAB-5424-48BA-97BC-0E328417E424}" type="pres">
      <dgm:prSet presAssocID="{BF072998-3BFD-4339-B321-88E051B9D1BF}" presName="childText" presStyleLbl="conFgAcc1" presStyleIdx="0" presStyleCnt="1" custLinFactNeighborX="-8985" custLinFactNeighborY="9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5CC549-2AF7-45D7-891A-606E5FB03440}" type="presOf" srcId="{BF072998-3BFD-4339-B321-88E051B9D1BF}" destId="{6EFCEC29-6037-4A8A-89FC-AFCE912D8ECD}" srcOrd="1" destOrd="0" presId="urn:microsoft.com/office/officeart/2005/8/layout/list1"/>
    <dgm:cxn modelId="{27091C79-E316-4EEA-BE96-53D5AE6BF167}" srcId="{E77C7DAF-235D-4F97-94D3-0AAFA318DD23}" destId="{BF072998-3BFD-4339-B321-88E051B9D1BF}" srcOrd="0" destOrd="0" parTransId="{B59F9E6A-E0DB-4429-B94E-F1B65D3C714E}" sibTransId="{9D1A388C-C9D9-4A9F-B88E-BCD1825490A2}"/>
    <dgm:cxn modelId="{37C79E3A-BC20-47EB-88F8-2A1D90AEB5D1}" type="presOf" srcId="{06CC74A8-7E64-45F5-96F7-BF26CDBF6971}" destId="{FD1D0BAB-5424-48BA-97BC-0E328417E424}" srcOrd="0" destOrd="3" presId="urn:microsoft.com/office/officeart/2005/8/layout/list1"/>
    <dgm:cxn modelId="{5F3424FA-B715-4E2B-9221-ABAD516C4B25}" srcId="{BF072998-3BFD-4339-B321-88E051B9D1BF}" destId="{E1FAABF3-1074-4A3C-B279-755651A916C4}" srcOrd="1" destOrd="0" parTransId="{7B860BCB-12C2-4AD8-ACAD-B97EDC473D1B}" sibTransId="{FA4D6FC7-AAC1-4EA6-89E4-4CBD6A3E27CF}"/>
    <dgm:cxn modelId="{CB3BF8B4-1AAE-429A-AE41-613DD140B407}" srcId="{BF072998-3BFD-4339-B321-88E051B9D1BF}" destId="{878375CA-DB8C-4172-88E9-6CB6FAED7852}" srcOrd="2" destOrd="0" parTransId="{D6AFF02D-9010-4773-B51B-FDEFBAE6FD21}" sibTransId="{4C6FF26E-2447-48F6-972C-9F124438B20C}"/>
    <dgm:cxn modelId="{D303BCB2-BDC8-4E1D-8F45-4B20BE2031A9}" type="presOf" srcId="{878375CA-DB8C-4172-88E9-6CB6FAED7852}" destId="{FD1D0BAB-5424-48BA-97BC-0E328417E424}" srcOrd="0" destOrd="2" presId="urn:microsoft.com/office/officeart/2005/8/layout/list1"/>
    <dgm:cxn modelId="{E410A0CF-ACC0-404F-AC90-70E2C2422DF5}" type="presOf" srcId="{A0F272B3-424E-4919-BADB-CF115C1C7C54}" destId="{FD1D0BAB-5424-48BA-97BC-0E328417E424}" srcOrd="0" destOrd="4" presId="urn:microsoft.com/office/officeart/2005/8/layout/list1"/>
    <dgm:cxn modelId="{069E5EE4-8868-43AB-8D28-23312F6CBD27}" srcId="{BF072998-3BFD-4339-B321-88E051B9D1BF}" destId="{A0F272B3-424E-4919-BADB-CF115C1C7C54}" srcOrd="4" destOrd="0" parTransId="{E35901D2-8D37-4BCD-A844-90C9B5F7FD0D}" sibTransId="{5A6D1235-CB4A-4A42-9509-EC46BD567ABE}"/>
    <dgm:cxn modelId="{6F305E5B-0266-46E5-9158-F325D20C3700}" type="presOf" srcId="{E1FAABF3-1074-4A3C-B279-755651A916C4}" destId="{FD1D0BAB-5424-48BA-97BC-0E328417E424}" srcOrd="0" destOrd="1" presId="urn:microsoft.com/office/officeart/2005/8/layout/list1"/>
    <dgm:cxn modelId="{A3A550BD-A3CF-4350-A6D4-7F2AD7A0B862}" type="presOf" srcId="{E77C7DAF-235D-4F97-94D3-0AAFA318DD23}" destId="{149AA494-1BDE-4073-B52D-94C97DCB97C5}" srcOrd="0" destOrd="0" presId="urn:microsoft.com/office/officeart/2005/8/layout/list1"/>
    <dgm:cxn modelId="{EA2AB4CD-39C1-4C59-B2AF-0BFD6F053F6E}" srcId="{BF072998-3BFD-4339-B321-88E051B9D1BF}" destId="{BB0519E4-507D-4EB7-8BA8-5C5829B64D7E}" srcOrd="0" destOrd="0" parTransId="{700BCFD6-2AF5-4050-A6AC-FD664F09D1CC}" sibTransId="{A304AB70-C1B0-4C6F-800F-66D096BBBDFC}"/>
    <dgm:cxn modelId="{7526E242-B50E-459D-9D7F-47E1445BE92A}" type="presOf" srcId="{BF072998-3BFD-4339-B321-88E051B9D1BF}" destId="{792F6936-0384-4612-9ACA-3F36A411CB0E}" srcOrd="0" destOrd="0" presId="urn:microsoft.com/office/officeart/2005/8/layout/list1"/>
    <dgm:cxn modelId="{5D972F0B-0FE1-4C39-BCC3-9FB23ECD4E8E}" srcId="{BF072998-3BFD-4339-B321-88E051B9D1BF}" destId="{06CC74A8-7E64-45F5-96F7-BF26CDBF6971}" srcOrd="3" destOrd="0" parTransId="{14167F64-A086-4F4D-A9D1-3DC76484151F}" sibTransId="{BC2FAEC4-878F-4989-AFA5-A3E3E240AF48}"/>
    <dgm:cxn modelId="{F7F95878-239C-4FAA-B127-546C7B980529}" type="presOf" srcId="{BB0519E4-507D-4EB7-8BA8-5C5829B64D7E}" destId="{FD1D0BAB-5424-48BA-97BC-0E328417E424}" srcOrd="0" destOrd="0" presId="urn:microsoft.com/office/officeart/2005/8/layout/list1"/>
    <dgm:cxn modelId="{C8099E43-0957-4B64-A8BE-3B3EFC5E6114}" type="presParOf" srcId="{149AA494-1BDE-4073-B52D-94C97DCB97C5}" destId="{9A043610-400D-4F7B-81F3-D33293BD81C2}" srcOrd="0" destOrd="0" presId="urn:microsoft.com/office/officeart/2005/8/layout/list1"/>
    <dgm:cxn modelId="{DA50141A-13E8-49C5-A6B3-1668BA739154}" type="presParOf" srcId="{9A043610-400D-4F7B-81F3-D33293BD81C2}" destId="{792F6936-0384-4612-9ACA-3F36A411CB0E}" srcOrd="0" destOrd="0" presId="urn:microsoft.com/office/officeart/2005/8/layout/list1"/>
    <dgm:cxn modelId="{A9C15512-90B5-4253-AE6A-8B8B18C6A1E6}" type="presParOf" srcId="{9A043610-400D-4F7B-81F3-D33293BD81C2}" destId="{6EFCEC29-6037-4A8A-89FC-AFCE912D8ECD}" srcOrd="1" destOrd="0" presId="urn:microsoft.com/office/officeart/2005/8/layout/list1"/>
    <dgm:cxn modelId="{588FC94C-08F7-4D26-A154-EB8EA1E0BA2C}" type="presParOf" srcId="{149AA494-1BDE-4073-B52D-94C97DCB97C5}" destId="{B05517AA-3C57-404E-938B-1E84A6E66FDD}" srcOrd="1" destOrd="0" presId="urn:microsoft.com/office/officeart/2005/8/layout/list1"/>
    <dgm:cxn modelId="{A61744F9-4EDA-4613-A222-F52FB010B1A8}" type="presParOf" srcId="{149AA494-1BDE-4073-B52D-94C97DCB97C5}" destId="{FD1D0BAB-5424-48BA-97BC-0E328417E42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5E5735-1B6C-41BA-B81C-46EE8544117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D2F7BA-77F2-4D74-A240-D9D539A107F4}">
      <dgm:prSet phldrT="[Text]"/>
      <dgm:spPr/>
      <dgm:t>
        <a:bodyPr/>
        <a:lstStyle/>
        <a:p>
          <a:r>
            <a:rPr lang="en-GB"/>
            <a:t>Module production (</a:t>
          </a:r>
          <a:r>
            <a:rPr lang="en-GB">
              <a:hlinkClick xmlns:r="http://schemas.openxmlformats.org/officeDocument/2006/relationships" r:id="rId1"/>
            </a:rPr>
            <a:t>talk</a:t>
          </a:r>
          <a:r>
            <a:rPr lang="en-GB"/>
            <a:t>)</a:t>
          </a:r>
          <a:endParaRPr lang="en-US"/>
        </a:p>
      </dgm:t>
    </dgm:pt>
    <dgm:pt modelId="{3083BFA1-0765-46FB-A170-6427EB17BDB6}" type="parTrans" cxnId="{23531096-6B0F-49E1-A654-19F578D80038}">
      <dgm:prSet/>
      <dgm:spPr/>
      <dgm:t>
        <a:bodyPr/>
        <a:lstStyle/>
        <a:p>
          <a:endParaRPr lang="en-US"/>
        </a:p>
      </dgm:t>
    </dgm:pt>
    <dgm:pt modelId="{39097E0A-D316-4693-A884-C003A6D8E98C}" type="sibTrans" cxnId="{23531096-6B0F-49E1-A654-19F578D80038}">
      <dgm:prSet/>
      <dgm:spPr/>
      <dgm:t>
        <a:bodyPr/>
        <a:lstStyle/>
        <a:p>
          <a:endParaRPr lang="en-US"/>
        </a:p>
      </dgm:t>
    </dgm:pt>
    <dgm:pt modelId="{579BDCBC-1DEA-4CE6-96B3-F257556F9A5E}">
      <dgm:prSet/>
      <dgm:spPr/>
      <dgm:t>
        <a:bodyPr/>
        <a:lstStyle/>
        <a:p>
          <a:r>
            <a:rPr lang="en-GB" dirty="0"/>
            <a:t>Cooling (Oxford/Manchester)</a:t>
          </a:r>
        </a:p>
      </dgm:t>
    </dgm:pt>
    <dgm:pt modelId="{5F8B7629-A05B-4451-A9CF-D58B6F0F9189}" type="parTrans" cxnId="{340765F9-9050-4666-878E-1EB11D4C0C36}">
      <dgm:prSet/>
      <dgm:spPr/>
      <dgm:t>
        <a:bodyPr/>
        <a:lstStyle/>
        <a:p>
          <a:endParaRPr lang="en-US"/>
        </a:p>
      </dgm:t>
    </dgm:pt>
    <dgm:pt modelId="{2603F2D3-0FD0-4775-8533-05643DCE9261}" type="sibTrans" cxnId="{340765F9-9050-4666-878E-1EB11D4C0C36}">
      <dgm:prSet/>
      <dgm:spPr/>
      <dgm:t>
        <a:bodyPr/>
        <a:lstStyle/>
        <a:p>
          <a:endParaRPr lang="en-US"/>
        </a:p>
      </dgm:t>
    </dgm:pt>
    <dgm:pt modelId="{C464377E-9093-4055-8C95-1A83A181605F}">
      <dgm:prSet/>
      <dgm:spPr/>
      <dgm:t>
        <a:bodyPr/>
        <a:lstStyle/>
        <a:p>
          <a:r>
            <a:rPr lang="en-GB"/>
            <a:t>Glueing, cabling and wire-bonding (Manchester)</a:t>
          </a:r>
          <a:endParaRPr lang="en-GB" dirty="0"/>
        </a:p>
      </dgm:t>
    </dgm:pt>
    <dgm:pt modelId="{E1F6742B-B1D5-4823-804F-AD5293E4C1C6}" type="parTrans" cxnId="{793F1E16-B770-419E-BD0E-15232C0608FB}">
      <dgm:prSet/>
      <dgm:spPr/>
      <dgm:t>
        <a:bodyPr/>
        <a:lstStyle/>
        <a:p>
          <a:endParaRPr lang="en-US"/>
        </a:p>
      </dgm:t>
    </dgm:pt>
    <dgm:pt modelId="{62270956-3299-46D1-AEF4-77207ABABBAC}" type="sibTrans" cxnId="{793F1E16-B770-419E-BD0E-15232C0608FB}">
      <dgm:prSet/>
      <dgm:spPr/>
      <dgm:t>
        <a:bodyPr/>
        <a:lstStyle/>
        <a:p>
          <a:endParaRPr lang="en-US"/>
        </a:p>
      </dgm:t>
    </dgm:pt>
    <dgm:pt modelId="{C5227C47-055D-4DED-AA21-CC37934B958D}">
      <dgm:prSet/>
      <dgm:spPr/>
      <dgm:t>
        <a:bodyPr/>
        <a:lstStyle/>
        <a:p>
          <a:r>
            <a:rPr lang="en-GB"/>
            <a:t>Quality control (Manchester)</a:t>
          </a:r>
          <a:endParaRPr lang="en-GB" dirty="0"/>
        </a:p>
      </dgm:t>
    </dgm:pt>
    <dgm:pt modelId="{B17A11C8-55C4-4C36-B463-AB3371F3E6C1}" type="parTrans" cxnId="{867B59FC-EC0A-4669-A1E0-5E8702FEBBB6}">
      <dgm:prSet/>
      <dgm:spPr/>
      <dgm:t>
        <a:bodyPr/>
        <a:lstStyle/>
        <a:p>
          <a:endParaRPr lang="en-US"/>
        </a:p>
      </dgm:t>
    </dgm:pt>
    <dgm:pt modelId="{89213481-2060-4D71-A5B2-553F9A5367C3}" type="sibTrans" cxnId="{867B59FC-EC0A-4669-A1E0-5E8702FEBBB6}">
      <dgm:prSet/>
      <dgm:spPr/>
      <dgm:t>
        <a:bodyPr/>
        <a:lstStyle/>
        <a:p>
          <a:endParaRPr lang="en-US"/>
        </a:p>
      </dgm:t>
    </dgm:pt>
    <dgm:pt modelId="{B59C7619-D629-4DA9-92A4-008A1A23914D}">
      <dgm:prSet/>
      <dgm:spPr/>
      <dgm:t>
        <a:bodyPr/>
        <a:lstStyle/>
        <a:p>
          <a:r>
            <a:rPr lang="en-GB"/>
            <a:t>Detector assembly</a:t>
          </a:r>
          <a:endParaRPr lang="en-GB" dirty="0"/>
        </a:p>
      </dgm:t>
    </dgm:pt>
    <dgm:pt modelId="{2EAA7262-6172-49E2-9CD4-D98449095370}" type="parTrans" cxnId="{E3EE3773-76E8-413B-A012-44BDB57F9A58}">
      <dgm:prSet/>
      <dgm:spPr/>
      <dgm:t>
        <a:bodyPr/>
        <a:lstStyle/>
        <a:p>
          <a:endParaRPr lang="en-US"/>
        </a:p>
      </dgm:t>
    </dgm:pt>
    <dgm:pt modelId="{B084450E-3A62-4051-9B25-D95CD72B81B0}" type="sibTrans" cxnId="{E3EE3773-76E8-413B-A012-44BDB57F9A58}">
      <dgm:prSet/>
      <dgm:spPr/>
      <dgm:t>
        <a:bodyPr/>
        <a:lstStyle/>
        <a:p>
          <a:endParaRPr lang="en-US"/>
        </a:p>
      </dgm:t>
    </dgm:pt>
    <dgm:pt modelId="{F46BB607-E98C-4261-8FD4-DD676668F674}">
      <dgm:prSet/>
      <dgm:spPr/>
      <dgm:t>
        <a:bodyPr/>
        <a:lstStyle/>
        <a:p>
          <a:r>
            <a:rPr lang="en-GB"/>
            <a:t>Base (Oxford)</a:t>
          </a:r>
          <a:endParaRPr lang="en-GB" dirty="0"/>
        </a:p>
      </dgm:t>
    </dgm:pt>
    <dgm:pt modelId="{8F325808-2BF6-46FB-8113-88250DE3A317}" type="parTrans" cxnId="{D31E9092-B859-4EC6-BA0A-50B9042AC9E2}">
      <dgm:prSet/>
      <dgm:spPr/>
      <dgm:t>
        <a:bodyPr/>
        <a:lstStyle/>
        <a:p>
          <a:endParaRPr lang="en-US"/>
        </a:p>
      </dgm:t>
    </dgm:pt>
    <dgm:pt modelId="{58541FC1-5518-477D-8DA2-CC29487B1605}" type="sibTrans" cxnId="{D31E9092-B859-4EC6-BA0A-50B9042AC9E2}">
      <dgm:prSet/>
      <dgm:spPr/>
      <dgm:t>
        <a:bodyPr/>
        <a:lstStyle/>
        <a:p>
          <a:endParaRPr lang="en-US"/>
        </a:p>
      </dgm:t>
    </dgm:pt>
    <dgm:pt modelId="{01EC8357-1F27-4174-9015-B3B090417B0B}">
      <dgm:prSet/>
      <dgm:spPr/>
      <dgm:t>
        <a:bodyPr/>
        <a:lstStyle/>
        <a:p>
          <a:r>
            <a:rPr lang="en-GB"/>
            <a:t>Detector mechanics (Liverpool)</a:t>
          </a:r>
          <a:endParaRPr lang="en-GB" dirty="0"/>
        </a:p>
      </dgm:t>
    </dgm:pt>
    <dgm:pt modelId="{E4DF68FF-C01A-48C2-B3AD-EC03AB37E8FF}" type="parTrans" cxnId="{B28684CC-747C-452B-9CEB-7E16C3B68E6B}">
      <dgm:prSet/>
      <dgm:spPr/>
      <dgm:t>
        <a:bodyPr/>
        <a:lstStyle/>
        <a:p>
          <a:endParaRPr lang="en-US"/>
        </a:p>
      </dgm:t>
    </dgm:pt>
    <dgm:pt modelId="{A0EC4459-8799-49A0-83C2-C36DE4A159C1}" type="sibTrans" cxnId="{B28684CC-747C-452B-9CEB-7E16C3B68E6B}">
      <dgm:prSet/>
      <dgm:spPr/>
      <dgm:t>
        <a:bodyPr/>
        <a:lstStyle/>
        <a:p>
          <a:endParaRPr lang="en-US"/>
        </a:p>
      </dgm:t>
    </dgm:pt>
    <dgm:pt modelId="{EC42B73C-B223-42B7-8254-AEA92FB4254B}">
      <dgm:prSet/>
      <dgm:spPr/>
      <dgm:t>
        <a:bodyPr/>
        <a:lstStyle/>
        <a:p>
          <a:r>
            <a:rPr lang="en-GB"/>
            <a:t>Module Installation and testing (Liverpool/Manchester/Oxford)</a:t>
          </a:r>
          <a:endParaRPr lang="en-GB" dirty="0"/>
        </a:p>
      </dgm:t>
    </dgm:pt>
    <dgm:pt modelId="{309D5EEE-1497-4F3E-AF79-BBEAD06A97A8}" type="parTrans" cxnId="{9CA9AC85-BDED-4099-8E03-44AF844EF10B}">
      <dgm:prSet/>
      <dgm:spPr/>
      <dgm:t>
        <a:bodyPr/>
        <a:lstStyle/>
        <a:p>
          <a:endParaRPr lang="en-US"/>
        </a:p>
      </dgm:t>
    </dgm:pt>
    <dgm:pt modelId="{142B9F8C-A02E-4F3A-92B4-DEB770A1DA84}" type="sibTrans" cxnId="{9CA9AC85-BDED-4099-8E03-44AF844EF10B}">
      <dgm:prSet/>
      <dgm:spPr/>
      <dgm:t>
        <a:bodyPr/>
        <a:lstStyle/>
        <a:p>
          <a:endParaRPr lang="en-US"/>
        </a:p>
      </dgm:t>
    </dgm:pt>
    <dgm:pt modelId="{59792E47-710C-49E0-BCD2-B77E4A815D97}">
      <dgm:prSet/>
      <dgm:spPr/>
      <dgm:t>
        <a:bodyPr/>
        <a:lstStyle/>
        <a:p>
          <a:r>
            <a:rPr lang="en-GB" dirty="0"/>
            <a:t>Transport to CERN (Liverpool)</a:t>
          </a:r>
        </a:p>
      </dgm:t>
    </dgm:pt>
    <dgm:pt modelId="{A5DC0072-1B06-49F9-9532-3124E5063B0F}" type="parTrans" cxnId="{1503569D-BEE8-40A5-9524-6356A6E91525}">
      <dgm:prSet/>
      <dgm:spPr/>
      <dgm:t>
        <a:bodyPr/>
        <a:lstStyle/>
        <a:p>
          <a:endParaRPr lang="en-US"/>
        </a:p>
      </dgm:t>
    </dgm:pt>
    <dgm:pt modelId="{4FF91FA3-6198-47C7-8F47-7BC9F5E5C319}" type="sibTrans" cxnId="{1503569D-BEE8-40A5-9524-6356A6E91525}">
      <dgm:prSet/>
      <dgm:spPr/>
      <dgm:t>
        <a:bodyPr/>
        <a:lstStyle/>
        <a:p>
          <a:endParaRPr lang="en-US"/>
        </a:p>
      </dgm:t>
    </dgm:pt>
    <dgm:pt modelId="{3F1FC995-ED7F-435D-8119-1D629E4AE2FA}">
      <dgm:prSet/>
      <dgm:spPr/>
      <dgm:t>
        <a:bodyPr/>
        <a:lstStyle/>
        <a:p>
          <a:r>
            <a:rPr lang="en-GB"/>
            <a:t>Commissioning at CERN</a:t>
          </a:r>
          <a:endParaRPr lang="en-GB" dirty="0"/>
        </a:p>
      </dgm:t>
    </dgm:pt>
    <dgm:pt modelId="{B28C8FE1-EA6A-4367-A318-33E6B07181EB}" type="parTrans" cxnId="{7850A19F-6A81-45D6-BC20-6537EEB92B9C}">
      <dgm:prSet/>
      <dgm:spPr/>
      <dgm:t>
        <a:bodyPr/>
        <a:lstStyle/>
        <a:p>
          <a:endParaRPr lang="en-US"/>
        </a:p>
      </dgm:t>
    </dgm:pt>
    <dgm:pt modelId="{613A0C2A-9E7E-464A-B12B-04201DDD5E8F}" type="sibTrans" cxnId="{7850A19F-6A81-45D6-BC20-6537EEB92B9C}">
      <dgm:prSet/>
      <dgm:spPr/>
      <dgm:t>
        <a:bodyPr/>
        <a:lstStyle/>
        <a:p>
          <a:endParaRPr lang="en-US"/>
        </a:p>
      </dgm:t>
    </dgm:pt>
    <dgm:pt modelId="{9E8FDB3E-B740-4DC0-8D01-033FF25737D0}">
      <dgm:prSet/>
      <dgm:spPr/>
      <dgm:t>
        <a:bodyPr/>
        <a:lstStyle/>
        <a:p>
          <a:r>
            <a:rPr lang="en-GB"/>
            <a:t>Metrology (Liverpool/Manchester)</a:t>
          </a:r>
          <a:endParaRPr lang="en-GB" dirty="0"/>
        </a:p>
      </dgm:t>
    </dgm:pt>
    <dgm:pt modelId="{1173E4AE-C529-4F67-847F-D41F6F7D6A13}" type="parTrans" cxnId="{522F258E-114A-4870-A013-1C9BBCCFAF7C}">
      <dgm:prSet/>
      <dgm:spPr/>
      <dgm:t>
        <a:bodyPr/>
        <a:lstStyle/>
        <a:p>
          <a:endParaRPr lang="en-US"/>
        </a:p>
      </dgm:t>
    </dgm:pt>
    <dgm:pt modelId="{C5DD9F92-67B8-4BF0-ACEF-FE5DF844468D}" type="sibTrans" cxnId="{522F258E-114A-4870-A013-1C9BBCCFAF7C}">
      <dgm:prSet/>
      <dgm:spPr/>
      <dgm:t>
        <a:bodyPr/>
        <a:lstStyle/>
        <a:p>
          <a:endParaRPr lang="en-US"/>
        </a:p>
      </dgm:t>
    </dgm:pt>
    <dgm:pt modelId="{1F28CB99-4471-4FBD-B9F2-C020C59704FF}">
      <dgm:prSet/>
      <dgm:spPr/>
      <dgm:t>
        <a:bodyPr/>
        <a:lstStyle/>
        <a:p>
          <a:r>
            <a:rPr lang="en-GB"/>
            <a:t>Alignment and reconstruction (Manchester)</a:t>
          </a:r>
          <a:endParaRPr lang="en-GB" dirty="0"/>
        </a:p>
      </dgm:t>
    </dgm:pt>
    <dgm:pt modelId="{9AF54A19-713A-42E6-ACA3-92DE96A00B71}" type="parTrans" cxnId="{4F5A3294-A33E-47A3-B622-D5FDE01570EF}">
      <dgm:prSet/>
      <dgm:spPr/>
      <dgm:t>
        <a:bodyPr/>
        <a:lstStyle/>
        <a:p>
          <a:endParaRPr lang="en-US"/>
        </a:p>
      </dgm:t>
    </dgm:pt>
    <dgm:pt modelId="{773144EA-738C-41FE-A66A-2DBE7AA04901}" type="sibTrans" cxnId="{4F5A3294-A33E-47A3-B622-D5FDE01570EF}">
      <dgm:prSet/>
      <dgm:spPr/>
      <dgm:t>
        <a:bodyPr/>
        <a:lstStyle/>
        <a:p>
          <a:endParaRPr lang="en-US"/>
        </a:p>
      </dgm:t>
    </dgm:pt>
    <dgm:pt modelId="{41D215DA-A330-42CA-9D0B-71827C70EEAA}" type="pres">
      <dgm:prSet presAssocID="{D35E5735-1B6C-41BA-B81C-46EE854411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AA5AB-ECE0-4A1A-B4F4-2224E3C517E7}" type="pres">
      <dgm:prSet presAssocID="{93D2F7BA-77F2-4D74-A240-D9D539A107F4}" presName="parentLin" presStyleCnt="0"/>
      <dgm:spPr/>
    </dgm:pt>
    <dgm:pt modelId="{73506C49-9CC9-4190-9264-037E0C8EA6A6}" type="pres">
      <dgm:prSet presAssocID="{93D2F7BA-77F2-4D74-A240-D9D539A107F4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1591F46-E3BC-434D-A7A5-0702CEC3D43E}" type="pres">
      <dgm:prSet presAssocID="{93D2F7BA-77F2-4D74-A240-D9D539A107F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B3F18-8EC4-4D77-A252-6847AA5A3741}" type="pres">
      <dgm:prSet presAssocID="{93D2F7BA-77F2-4D74-A240-D9D539A107F4}" presName="negativeSpace" presStyleCnt="0"/>
      <dgm:spPr/>
    </dgm:pt>
    <dgm:pt modelId="{5DFCCA64-AB0F-44B1-A703-BF80EAB5E0AD}" type="pres">
      <dgm:prSet presAssocID="{93D2F7BA-77F2-4D74-A240-D9D539A107F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CCCA88-A500-4A90-BF78-64C9079A08AD}" type="pres">
      <dgm:prSet presAssocID="{39097E0A-D316-4693-A884-C003A6D8E98C}" presName="spaceBetweenRectangles" presStyleCnt="0"/>
      <dgm:spPr/>
    </dgm:pt>
    <dgm:pt modelId="{4395C3CD-1983-4F7D-97EF-55DBAC966E44}" type="pres">
      <dgm:prSet presAssocID="{B59C7619-D629-4DA9-92A4-008A1A23914D}" presName="parentLin" presStyleCnt="0"/>
      <dgm:spPr/>
    </dgm:pt>
    <dgm:pt modelId="{814B5866-AADD-4B77-A2F6-F0593BECEBBA}" type="pres">
      <dgm:prSet presAssocID="{B59C7619-D629-4DA9-92A4-008A1A2391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CE3DF88-F15F-414B-A5C5-355E3E2FDD2A}" type="pres">
      <dgm:prSet presAssocID="{B59C7619-D629-4DA9-92A4-008A1A2391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902C8-C8D2-4238-92B1-D0A92258DD96}" type="pres">
      <dgm:prSet presAssocID="{B59C7619-D629-4DA9-92A4-008A1A23914D}" presName="negativeSpace" presStyleCnt="0"/>
      <dgm:spPr/>
    </dgm:pt>
    <dgm:pt modelId="{825B6BD7-603E-43D3-9604-5AC8B0339AD4}" type="pres">
      <dgm:prSet presAssocID="{B59C7619-D629-4DA9-92A4-008A1A2391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F13CB-C090-4243-AB00-3761DD154AF0}" type="pres">
      <dgm:prSet presAssocID="{B084450E-3A62-4051-9B25-D95CD72B81B0}" presName="spaceBetweenRectangles" presStyleCnt="0"/>
      <dgm:spPr/>
    </dgm:pt>
    <dgm:pt modelId="{9E8494C1-0FEA-417B-B6E3-2248CB8D1325}" type="pres">
      <dgm:prSet presAssocID="{3F1FC995-ED7F-435D-8119-1D629E4AE2FA}" presName="parentLin" presStyleCnt="0"/>
      <dgm:spPr/>
    </dgm:pt>
    <dgm:pt modelId="{121D70DC-E730-41D0-B1C9-157D79E86ABC}" type="pres">
      <dgm:prSet presAssocID="{3F1FC995-ED7F-435D-8119-1D629E4AE2F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1C21CBA-6983-42B2-9C2C-FBC9E2D3D301}" type="pres">
      <dgm:prSet presAssocID="{3F1FC995-ED7F-435D-8119-1D629E4AE2F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B8CCF-B23F-4E2A-834B-028DF29CB096}" type="pres">
      <dgm:prSet presAssocID="{3F1FC995-ED7F-435D-8119-1D629E4AE2FA}" presName="negativeSpace" presStyleCnt="0"/>
      <dgm:spPr/>
    </dgm:pt>
    <dgm:pt modelId="{3393E080-B398-4159-B1EA-BD496363886F}" type="pres">
      <dgm:prSet presAssocID="{3F1FC995-ED7F-435D-8119-1D629E4AE2F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94D17F-A72B-4401-8654-417D8EF592C5}" type="presOf" srcId="{59792E47-710C-49E0-BCD2-B77E4A815D97}" destId="{825B6BD7-603E-43D3-9604-5AC8B0339AD4}" srcOrd="0" destOrd="3" presId="urn:microsoft.com/office/officeart/2005/8/layout/list1"/>
    <dgm:cxn modelId="{909FACB1-F5DA-401A-8066-AE812527E02E}" type="presOf" srcId="{F46BB607-E98C-4261-8FD4-DD676668F674}" destId="{825B6BD7-603E-43D3-9604-5AC8B0339AD4}" srcOrd="0" destOrd="0" presId="urn:microsoft.com/office/officeart/2005/8/layout/list1"/>
    <dgm:cxn modelId="{9EBDAC7F-DDE1-467C-B3B6-0ABD4CCE019E}" type="presOf" srcId="{01EC8357-1F27-4174-9015-B3B090417B0B}" destId="{825B6BD7-603E-43D3-9604-5AC8B0339AD4}" srcOrd="0" destOrd="1" presId="urn:microsoft.com/office/officeart/2005/8/layout/list1"/>
    <dgm:cxn modelId="{0465DA69-7E73-410A-B655-60BBE6E2CF70}" type="presOf" srcId="{D35E5735-1B6C-41BA-B81C-46EE85441177}" destId="{41D215DA-A330-42CA-9D0B-71827C70EEAA}" srcOrd="0" destOrd="0" presId="urn:microsoft.com/office/officeart/2005/8/layout/list1"/>
    <dgm:cxn modelId="{A2D316F9-90BB-42C8-BBFD-7DD9F7FC4523}" type="presOf" srcId="{C464377E-9093-4055-8C95-1A83A181605F}" destId="{5DFCCA64-AB0F-44B1-A703-BF80EAB5E0AD}" srcOrd="0" destOrd="1" presId="urn:microsoft.com/office/officeart/2005/8/layout/list1"/>
    <dgm:cxn modelId="{DE15A8DE-B86E-42C6-9036-9A565F1BDB61}" type="presOf" srcId="{B59C7619-D629-4DA9-92A4-008A1A23914D}" destId="{814B5866-AADD-4B77-A2F6-F0593BECEBBA}" srcOrd="0" destOrd="0" presId="urn:microsoft.com/office/officeart/2005/8/layout/list1"/>
    <dgm:cxn modelId="{867B59FC-EC0A-4669-A1E0-5E8702FEBBB6}" srcId="{93D2F7BA-77F2-4D74-A240-D9D539A107F4}" destId="{C5227C47-055D-4DED-AA21-CC37934B958D}" srcOrd="2" destOrd="0" parTransId="{B17A11C8-55C4-4C36-B463-AB3371F3E6C1}" sibTransId="{89213481-2060-4D71-A5B2-553F9A5367C3}"/>
    <dgm:cxn modelId="{A2EBA808-2C1D-415C-8AD9-4F7345F4B97D}" type="presOf" srcId="{3F1FC995-ED7F-435D-8119-1D629E4AE2FA}" destId="{81C21CBA-6983-42B2-9C2C-FBC9E2D3D301}" srcOrd="1" destOrd="0" presId="urn:microsoft.com/office/officeart/2005/8/layout/list1"/>
    <dgm:cxn modelId="{7850A19F-6A81-45D6-BC20-6537EEB92B9C}" srcId="{D35E5735-1B6C-41BA-B81C-46EE85441177}" destId="{3F1FC995-ED7F-435D-8119-1D629E4AE2FA}" srcOrd="2" destOrd="0" parTransId="{B28C8FE1-EA6A-4367-A318-33E6B07181EB}" sibTransId="{613A0C2A-9E7E-464A-B12B-04201DDD5E8F}"/>
    <dgm:cxn modelId="{30E897C9-4594-4143-8577-4447C42C15EF}" type="presOf" srcId="{B59C7619-D629-4DA9-92A4-008A1A23914D}" destId="{ACE3DF88-F15F-414B-A5C5-355E3E2FDD2A}" srcOrd="1" destOrd="0" presId="urn:microsoft.com/office/officeart/2005/8/layout/list1"/>
    <dgm:cxn modelId="{578AFBAB-C9B0-4B56-A2C0-F9A5E268BB06}" type="presOf" srcId="{93D2F7BA-77F2-4D74-A240-D9D539A107F4}" destId="{73506C49-9CC9-4190-9264-037E0C8EA6A6}" srcOrd="0" destOrd="0" presId="urn:microsoft.com/office/officeart/2005/8/layout/list1"/>
    <dgm:cxn modelId="{7D7A37C7-294B-41CD-BF92-A953EEB7C889}" type="presOf" srcId="{1F28CB99-4471-4FBD-B9F2-C020C59704FF}" destId="{3393E080-B398-4159-B1EA-BD496363886F}" srcOrd="0" destOrd="1" presId="urn:microsoft.com/office/officeart/2005/8/layout/list1"/>
    <dgm:cxn modelId="{522F258E-114A-4870-A013-1C9BBCCFAF7C}" srcId="{3F1FC995-ED7F-435D-8119-1D629E4AE2FA}" destId="{9E8FDB3E-B740-4DC0-8D01-033FF25737D0}" srcOrd="0" destOrd="0" parTransId="{1173E4AE-C529-4F67-847F-D41F6F7D6A13}" sibTransId="{C5DD9F92-67B8-4BF0-ACEF-FE5DF844468D}"/>
    <dgm:cxn modelId="{E3EE3773-76E8-413B-A012-44BDB57F9A58}" srcId="{D35E5735-1B6C-41BA-B81C-46EE85441177}" destId="{B59C7619-D629-4DA9-92A4-008A1A23914D}" srcOrd="1" destOrd="0" parTransId="{2EAA7262-6172-49E2-9CD4-D98449095370}" sibTransId="{B084450E-3A62-4051-9B25-D95CD72B81B0}"/>
    <dgm:cxn modelId="{340765F9-9050-4666-878E-1EB11D4C0C36}" srcId="{93D2F7BA-77F2-4D74-A240-D9D539A107F4}" destId="{579BDCBC-1DEA-4CE6-96B3-F257556F9A5E}" srcOrd="0" destOrd="0" parTransId="{5F8B7629-A05B-4451-A9CF-D58B6F0F9189}" sibTransId="{2603F2D3-0FD0-4775-8533-05643DCE9261}"/>
    <dgm:cxn modelId="{A18FD39D-1D2A-4C64-9BCE-54EC98A44F4F}" type="presOf" srcId="{C5227C47-055D-4DED-AA21-CC37934B958D}" destId="{5DFCCA64-AB0F-44B1-A703-BF80EAB5E0AD}" srcOrd="0" destOrd="2" presId="urn:microsoft.com/office/officeart/2005/8/layout/list1"/>
    <dgm:cxn modelId="{1503569D-BEE8-40A5-9524-6356A6E91525}" srcId="{B59C7619-D629-4DA9-92A4-008A1A23914D}" destId="{59792E47-710C-49E0-BCD2-B77E4A815D97}" srcOrd="3" destOrd="0" parTransId="{A5DC0072-1B06-49F9-9532-3124E5063B0F}" sibTransId="{4FF91FA3-6198-47C7-8F47-7BC9F5E5C319}"/>
    <dgm:cxn modelId="{FCACF92E-E0A4-4B0E-9362-2DE838903E49}" type="presOf" srcId="{93D2F7BA-77F2-4D74-A240-D9D539A107F4}" destId="{F1591F46-E3BC-434D-A7A5-0702CEC3D43E}" srcOrd="1" destOrd="0" presId="urn:microsoft.com/office/officeart/2005/8/layout/list1"/>
    <dgm:cxn modelId="{9CA9AC85-BDED-4099-8E03-44AF844EF10B}" srcId="{B59C7619-D629-4DA9-92A4-008A1A23914D}" destId="{EC42B73C-B223-42B7-8254-AEA92FB4254B}" srcOrd="2" destOrd="0" parTransId="{309D5EEE-1497-4F3E-AF79-BBEAD06A97A8}" sibTransId="{142B9F8C-A02E-4F3A-92B4-DEB770A1DA84}"/>
    <dgm:cxn modelId="{D8B2D4E7-3638-4430-8DD0-86BCEDDB900B}" type="presOf" srcId="{EC42B73C-B223-42B7-8254-AEA92FB4254B}" destId="{825B6BD7-603E-43D3-9604-5AC8B0339AD4}" srcOrd="0" destOrd="2" presId="urn:microsoft.com/office/officeart/2005/8/layout/list1"/>
    <dgm:cxn modelId="{627D6935-1DB8-4E4F-9706-6D44C04F4642}" type="presOf" srcId="{3F1FC995-ED7F-435D-8119-1D629E4AE2FA}" destId="{121D70DC-E730-41D0-B1C9-157D79E86ABC}" srcOrd="0" destOrd="0" presId="urn:microsoft.com/office/officeart/2005/8/layout/list1"/>
    <dgm:cxn modelId="{7F8D73ED-65E4-4C7F-BB95-DB1CE6F898F8}" type="presOf" srcId="{9E8FDB3E-B740-4DC0-8D01-033FF25737D0}" destId="{3393E080-B398-4159-B1EA-BD496363886F}" srcOrd="0" destOrd="0" presId="urn:microsoft.com/office/officeart/2005/8/layout/list1"/>
    <dgm:cxn modelId="{4F5A3294-A33E-47A3-B622-D5FDE01570EF}" srcId="{3F1FC995-ED7F-435D-8119-1D629E4AE2FA}" destId="{1F28CB99-4471-4FBD-B9F2-C020C59704FF}" srcOrd="1" destOrd="0" parTransId="{9AF54A19-713A-42E6-ACA3-92DE96A00B71}" sibTransId="{773144EA-738C-41FE-A66A-2DBE7AA04901}"/>
    <dgm:cxn modelId="{BCAE5752-0F0E-4CE8-8A8C-A84DC42CA9E2}" type="presOf" srcId="{579BDCBC-1DEA-4CE6-96B3-F257556F9A5E}" destId="{5DFCCA64-AB0F-44B1-A703-BF80EAB5E0AD}" srcOrd="0" destOrd="0" presId="urn:microsoft.com/office/officeart/2005/8/layout/list1"/>
    <dgm:cxn modelId="{B28684CC-747C-452B-9CEB-7E16C3B68E6B}" srcId="{B59C7619-D629-4DA9-92A4-008A1A23914D}" destId="{01EC8357-1F27-4174-9015-B3B090417B0B}" srcOrd="1" destOrd="0" parTransId="{E4DF68FF-C01A-48C2-B3AD-EC03AB37E8FF}" sibTransId="{A0EC4459-8799-49A0-83C2-C36DE4A159C1}"/>
    <dgm:cxn modelId="{D31E9092-B859-4EC6-BA0A-50B9042AC9E2}" srcId="{B59C7619-D629-4DA9-92A4-008A1A23914D}" destId="{F46BB607-E98C-4261-8FD4-DD676668F674}" srcOrd="0" destOrd="0" parTransId="{8F325808-2BF6-46FB-8113-88250DE3A317}" sibTransId="{58541FC1-5518-477D-8DA2-CC29487B1605}"/>
    <dgm:cxn modelId="{23531096-6B0F-49E1-A654-19F578D80038}" srcId="{D35E5735-1B6C-41BA-B81C-46EE85441177}" destId="{93D2F7BA-77F2-4D74-A240-D9D539A107F4}" srcOrd="0" destOrd="0" parTransId="{3083BFA1-0765-46FB-A170-6427EB17BDB6}" sibTransId="{39097E0A-D316-4693-A884-C003A6D8E98C}"/>
    <dgm:cxn modelId="{793F1E16-B770-419E-BD0E-15232C0608FB}" srcId="{93D2F7BA-77F2-4D74-A240-D9D539A107F4}" destId="{C464377E-9093-4055-8C95-1A83A181605F}" srcOrd="1" destOrd="0" parTransId="{E1F6742B-B1D5-4823-804F-AD5293E4C1C6}" sibTransId="{62270956-3299-46D1-AEF4-77207ABABBAC}"/>
    <dgm:cxn modelId="{645F5A94-0FBD-4746-ADC4-74C9FE9A0CD7}" type="presParOf" srcId="{41D215DA-A330-42CA-9D0B-71827C70EEAA}" destId="{8CDAA5AB-ECE0-4A1A-B4F4-2224E3C517E7}" srcOrd="0" destOrd="0" presId="urn:microsoft.com/office/officeart/2005/8/layout/list1"/>
    <dgm:cxn modelId="{F5046BA7-8AFC-455F-A636-85F5927F68C1}" type="presParOf" srcId="{8CDAA5AB-ECE0-4A1A-B4F4-2224E3C517E7}" destId="{73506C49-9CC9-4190-9264-037E0C8EA6A6}" srcOrd="0" destOrd="0" presId="urn:microsoft.com/office/officeart/2005/8/layout/list1"/>
    <dgm:cxn modelId="{BC096892-335F-4BEC-8091-51F305EF88E7}" type="presParOf" srcId="{8CDAA5AB-ECE0-4A1A-B4F4-2224E3C517E7}" destId="{F1591F46-E3BC-434D-A7A5-0702CEC3D43E}" srcOrd="1" destOrd="0" presId="urn:microsoft.com/office/officeart/2005/8/layout/list1"/>
    <dgm:cxn modelId="{B93176A5-049E-40BA-B6D5-42D5295F9C0A}" type="presParOf" srcId="{41D215DA-A330-42CA-9D0B-71827C70EEAA}" destId="{F16B3F18-8EC4-4D77-A252-6847AA5A3741}" srcOrd="1" destOrd="0" presId="urn:microsoft.com/office/officeart/2005/8/layout/list1"/>
    <dgm:cxn modelId="{874C6776-C808-426C-AC43-2BB09585389A}" type="presParOf" srcId="{41D215DA-A330-42CA-9D0B-71827C70EEAA}" destId="{5DFCCA64-AB0F-44B1-A703-BF80EAB5E0AD}" srcOrd="2" destOrd="0" presId="urn:microsoft.com/office/officeart/2005/8/layout/list1"/>
    <dgm:cxn modelId="{331854E5-1C71-4F9E-A1EB-1AEED795D358}" type="presParOf" srcId="{41D215DA-A330-42CA-9D0B-71827C70EEAA}" destId="{97CCCA88-A500-4A90-BF78-64C9079A08AD}" srcOrd="3" destOrd="0" presId="urn:microsoft.com/office/officeart/2005/8/layout/list1"/>
    <dgm:cxn modelId="{D00AA277-190A-48FA-BA89-1DED85F90883}" type="presParOf" srcId="{41D215DA-A330-42CA-9D0B-71827C70EEAA}" destId="{4395C3CD-1983-4F7D-97EF-55DBAC966E44}" srcOrd="4" destOrd="0" presId="urn:microsoft.com/office/officeart/2005/8/layout/list1"/>
    <dgm:cxn modelId="{39B65032-D027-4538-B88E-969912D650D0}" type="presParOf" srcId="{4395C3CD-1983-4F7D-97EF-55DBAC966E44}" destId="{814B5866-AADD-4B77-A2F6-F0593BECEBBA}" srcOrd="0" destOrd="0" presId="urn:microsoft.com/office/officeart/2005/8/layout/list1"/>
    <dgm:cxn modelId="{3DA2BE67-9936-4CE1-ADB3-975150C1B27A}" type="presParOf" srcId="{4395C3CD-1983-4F7D-97EF-55DBAC966E44}" destId="{ACE3DF88-F15F-414B-A5C5-355E3E2FDD2A}" srcOrd="1" destOrd="0" presId="urn:microsoft.com/office/officeart/2005/8/layout/list1"/>
    <dgm:cxn modelId="{0CE38F1A-A503-4CBD-BE2B-8C7C99E650DB}" type="presParOf" srcId="{41D215DA-A330-42CA-9D0B-71827C70EEAA}" destId="{9C6902C8-C8D2-4238-92B1-D0A92258DD96}" srcOrd="5" destOrd="0" presId="urn:microsoft.com/office/officeart/2005/8/layout/list1"/>
    <dgm:cxn modelId="{CD52B942-2856-4989-8F75-3A9408C3F1DE}" type="presParOf" srcId="{41D215DA-A330-42CA-9D0B-71827C70EEAA}" destId="{825B6BD7-603E-43D3-9604-5AC8B0339AD4}" srcOrd="6" destOrd="0" presId="urn:microsoft.com/office/officeart/2005/8/layout/list1"/>
    <dgm:cxn modelId="{D5997E4D-A450-4965-A519-0C5CC14952C4}" type="presParOf" srcId="{41D215DA-A330-42CA-9D0B-71827C70EEAA}" destId="{EECF13CB-C090-4243-AB00-3761DD154AF0}" srcOrd="7" destOrd="0" presId="urn:microsoft.com/office/officeart/2005/8/layout/list1"/>
    <dgm:cxn modelId="{6841F3DB-15DC-41C8-98CA-3E179EF79F42}" type="presParOf" srcId="{41D215DA-A330-42CA-9D0B-71827C70EEAA}" destId="{9E8494C1-0FEA-417B-B6E3-2248CB8D1325}" srcOrd="8" destOrd="0" presId="urn:microsoft.com/office/officeart/2005/8/layout/list1"/>
    <dgm:cxn modelId="{28F06D88-284C-4A6D-B4A8-62673A6B5104}" type="presParOf" srcId="{9E8494C1-0FEA-417B-B6E3-2248CB8D1325}" destId="{121D70DC-E730-41D0-B1C9-157D79E86ABC}" srcOrd="0" destOrd="0" presId="urn:microsoft.com/office/officeart/2005/8/layout/list1"/>
    <dgm:cxn modelId="{F2F5A3FF-C3FA-48A9-A397-03B08C3C05C4}" type="presParOf" srcId="{9E8494C1-0FEA-417B-B6E3-2248CB8D1325}" destId="{81C21CBA-6983-42B2-9C2C-FBC9E2D3D301}" srcOrd="1" destOrd="0" presId="urn:microsoft.com/office/officeart/2005/8/layout/list1"/>
    <dgm:cxn modelId="{08E23E0E-991B-4759-9E4B-D2D233BED48C}" type="presParOf" srcId="{41D215DA-A330-42CA-9D0B-71827C70EEAA}" destId="{B57B8CCF-B23F-4E2A-834B-028DF29CB096}" srcOrd="9" destOrd="0" presId="urn:microsoft.com/office/officeart/2005/8/layout/list1"/>
    <dgm:cxn modelId="{67EEAEA0-88BD-469A-BF22-2F0D021D68D6}" type="presParOf" srcId="{41D215DA-A330-42CA-9D0B-71827C70EEAA}" destId="{3393E080-B398-4159-B1EA-BD49636388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5BCF2B-20CD-4992-BBB3-F5AEAE3914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2E9A7C-CC36-48B3-8B51-0D783C935043}">
      <dgm:prSet phldrT="[Text]"/>
      <dgm:spPr/>
      <dgm:t>
        <a:bodyPr/>
        <a:lstStyle/>
        <a:p>
          <a:r>
            <a:rPr lang="en-GB"/>
            <a:t>Scenario A:</a:t>
          </a:r>
          <a:endParaRPr lang="en-US"/>
        </a:p>
      </dgm:t>
    </dgm:pt>
    <dgm:pt modelId="{FAC75E91-CC6D-4F32-ADF8-B7EC17A64756}" type="parTrans" cxnId="{F0AA10FF-0684-4C10-A291-5062ABC2EE46}">
      <dgm:prSet/>
      <dgm:spPr/>
      <dgm:t>
        <a:bodyPr/>
        <a:lstStyle/>
        <a:p>
          <a:endParaRPr lang="en-US"/>
        </a:p>
      </dgm:t>
    </dgm:pt>
    <dgm:pt modelId="{714CCD6C-9F63-4542-917D-F658D1431E99}" type="sibTrans" cxnId="{F0AA10FF-0684-4C10-A291-5062ABC2EE46}">
      <dgm:prSet/>
      <dgm:spPr/>
      <dgm:t>
        <a:bodyPr/>
        <a:lstStyle/>
        <a:p>
          <a:endParaRPr lang="en-US"/>
        </a:p>
      </dgm:t>
    </dgm:pt>
    <dgm:pt modelId="{524C0AB1-28BA-4A8F-94FD-4DC233964745}">
      <dgm:prSet/>
      <dgm:spPr/>
      <dgm:t>
        <a:bodyPr/>
        <a:lstStyle/>
        <a:p>
          <a:r>
            <a:rPr lang="en-GB" dirty="0"/>
            <a:t>Similar layout to U1</a:t>
          </a:r>
        </a:p>
      </dgm:t>
    </dgm:pt>
    <dgm:pt modelId="{A1E1D7A0-54D6-4B33-94C0-0916D3C1E7EA}" type="parTrans" cxnId="{CAAE42D0-BDF1-46BD-9D60-BF5000A0140F}">
      <dgm:prSet/>
      <dgm:spPr/>
      <dgm:t>
        <a:bodyPr/>
        <a:lstStyle/>
        <a:p>
          <a:endParaRPr lang="en-US"/>
        </a:p>
      </dgm:t>
    </dgm:pt>
    <dgm:pt modelId="{422D1D3A-FF7A-4B9F-ADFE-ABEE233CF6A1}" type="sibTrans" cxnId="{CAAE42D0-BDF1-46BD-9D60-BF5000A0140F}">
      <dgm:prSet/>
      <dgm:spPr/>
      <dgm:t>
        <a:bodyPr/>
        <a:lstStyle/>
        <a:p>
          <a:endParaRPr lang="en-US"/>
        </a:p>
      </dgm:t>
    </dgm:pt>
    <dgm:pt modelId="{F1713006-6AF6-48B6-8F69-21BDC4E88DD7}">
      <dgm:prSet/>
      <dgm:spPr/>
      <dgm:t>
        <a:bodyPr/>
        <a:lstStyle/>
        <a:p>
          <a:r>
            <a:rPr lang="en-GB" dirty="0"/>
            <a:t>5.1 mm distance to the beam</a:t>
          </a:r>
        </a:p>
      </dgm:t>
    </dgm:pt>
    <dgm:pt modelId="{52507423-C67B-4631-91F0-B4C8999642F8}" type="parTrans" cxnId="{37DE8190-3F84-4FF7-8F51-9FFDCCAECEE3}">
      <dgm:prSet/>
      <dgm:spPr/>
      <dgm:t>
        <a:bodyPr/>
        <a:lstStyle/>
        <a:p>
          <a:endParaRPr lang="en-US"/>
        </a:p>
      </dgm:t>
    </dgm:pt>
    <dgm:pt modelId="{A3886AE9-288E-47F8-A624-6A63BB4E2E3E}" type="sibTrans" cxnId="{37DE8190-3F84-4FF7-8F51-9FFDCCAECEE3}">
      <dgm:prSet/>
      <dgm:spPr/>
      <dgm:t>
        <a:bodyPr/>
        <a:lstStyle/>
        <a:p>
          <a:endParaRPr lang="en-US"/>
        </a:p>
      </dgm:t>
    </dgm:pt>
    <dgm:pt modelId="{7FDF06D9-7BCE-4C2A-9408-F855D8B6D926}">
      <dgm:prSet/>
      <dgm:spPr/>
      <dgm:t>
        <a:bodyPr/>
        <a:lstStyle/>
        <a:p>
          <a:r>
            <a:rPr lang="en-GB" dirty="0" smtClean="0"/>
            <a:t>RF shield </a:t>
          </a:r>
          <a:r>
            <a:rPr lang="en-GB" dirty="0"/>
            <a:t>similar to U1</a:t>
          </a:r>
        </a:p>
      </dgm:t>
    </dgm:pt>
    <dgm:pt modelId="{345FDA31-CB66-41BB-B3A0-4FDE60CED39B}" type="parTrans" cxnId="{285F0A5F-35C5-4B47-92FC-39D89452AC8D}">
      <dgm:prSet/>
      <dgm:spPr/>
      <dgm:t>
        <a:bodyPr/>
        <a:lstStyle/>
        <a:p>
          <a:endParaRPr lang="en-US"/>
        </a:p>
      </dgm:t>
    </dgm:pt>
    <dgm:pt modelId="{FFAFE1D3-FDAE-4844-95FF-7940CB73557E}" type="sibTrans" cxnId="{285F0A5F-35C5-4B47-92FC-39D89452AC8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7F88EB4-9BD7-4C5B-AB8E-ED34A1594DA1}">
          <dgm:prSet/>
          <dgm:spPr/>
          <dgm:t>
            <a:bodyPr/>
            <a:lstStyle/>
            <a:p>
              <a:r>
                <a:rPr lang="en-GB" dirty="0">
                  <a:solidFill>
                    <a:srgbClr val="00B050"/>
                  </a:solidFill>
                </a:rPr>
                <a:t>Possibility of module replacement (yearly) if modules can resist up to </a:t>
              </a:r>
              <a14:m>
                <m:oMath xmlns:m="http://schemas.openxmlformats.org/officeDocument/2006/math">
                  <m:sSup>
                    <m:sSupPr>
                      <m:ctrlPr>
                        <a:rPr lang="en-GB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GB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GB" i="1" baseline="3000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sup>
                  </m:sSup>
                </m:oMath>
              </a14:m>
              <a:r>
                <a:rPr lang="en-GB" dirty="0">
                  <a:solidFill>
                    <a:srgbClr val="00B050"/>
                  </a:solidFill>
                </a:rPr>
                <a:t> </a:t>
              </a:r>
              <a:r>
                <a:rPr lang="en-GB" dirty="0" err="1">
                  <a:solidFill>
                    <a:srgbClr val="00B050"/>
                  </a:solidFill>
                </a:rPr>
                <a:t>neq</a:t>
              </a:r>
              <a:r>
                <a:rPr lang="en-GB" dirty="0">
                  <a:solidFill>
                    <a:srgbClr val="00B050"/>
                  </a:solidFill>
                </a:rPr>
                <a:t>/cm</a:t>
              </a:r>
              <a:r>
                <a:rPr lang="en-GB" baseline="30000" dirty="0">
                  <a:solidFill>
                    <a:srgbClr val="00B050"/>
                  </a:solidFill>
                </a:rPr>
                <a:t>2 </a:t>
              </a:r>
              <a:r>
                <a:rPr lang="en-GB" baseline="0" dirty="0">
                  <a:solidFill>
                    <a:srgbClr val="00B050"/>
                  </a:solidFill>
                </a:rPr>
                <a:t>(50fb</a:t>
              </a:r>
              <a:r>
                <a:rPr lang="en-GB" baseline="30000" dirty="0">
                  <a:solidFill>
                    <a:srgbClr val="00B050"/>
                  </a:solidFill>
                </a:rPr>
                <a:t>-1</a:t>
              </a:r>
              <a:r>
                <a:rPr lang="en-GB" baseline="0" dirty="0">
                  <a:solidFill>
                    <a:srgbClr val="00B050"/>
                  </a:solidFill>
                </a:rPr>
                <a:t>)</a:t>
              </a:r>
              <a:endParaRPr lang="en-GB" dirty="0">
                <a:solidFill>
                  <a:srgbClr val="00B050"/>
                </a:solidFill>
              </a:endParaRPr>
            </a:p>
          </dgm:t>
        </dgm:pt>
      </mc:Choice>
      <mc:Fallback xmlns="">
        <dgm:pt modelId="{67F88EB4-9BD7-4C5B-AB8E-ED34A1594DA1}">
          <dgm:prSet/>
          <dgm:spPr/>
          <dgm:t>
            <a:bodyPr/>
            <a:lstStyle/>
            <a:p>
              <a:r>
                <a:rPr lang="en-GB" dirty="0">
                  <a:solidFill>
                    <a:srgbClr val="00B050"/>
                  </a:solidFill>
                </a:rPr>
                <a:t>Possibility of module replacement (yearly) if modules can resist up to </a:t>
              </a:r>
              <a:r>
                <a:rPr lang="en-GB" i="0" dirty="0">
                  <a:solidFill>
                    <a:srgbClr val="00B050"/>
                  </a:solidFill>
                  <a:latin typeface="Cambria Math" panose="02040503050406030204" pitchFamily="18" charset="0"/>
                </a:rPr>
                <a:t>10^</a:t>
              </a:r>
              <a:r>
                <a:rPr lang="en-GB" i="0" baseline="30000" dirty="0">
                  <a:solidFill>
                    <a:srgbClr val="00B050"/>
                  </a:solidFill>
                  <a:latin typeface="Cambria Math" panose="02040503050406030204" pitchFamily="18" charset="0"/>
                </a:rPr>
                <a:t>16</a:t>
              </a:r>
              <a:r>
                <a:rPr lang="en-GB" dirty="0">
                  <a:solidFill>
                    <a:srgbClr val="00B050"/>
                  </a:solidFill>
                </a:rPr>
                <a:t> </a:t>
              </a:r>
              <a:r>
                <a:rPr lang="en-GB" dirty="0" err="1">
                  <a:solidFill>
                    <a:srgbClr val="00B050"/>
                  </a:solidFill>
                </a:rPr>
                <a:t>neq</a:t>
              </a:r>
              <a:r>
                <a:rPr lang="en-GB" dirty="0">
                  <a:solidFill>
                    <a:srgbClr val="00B050"/>
                  </a:solidFill>
                </a:rPr>
                <a:t>/cm</a:t>
              </a:r>
              <a:r>
                <a:rPr lang="en-GB" baseline="30000" dirty="0">
                  <a:solidFill>
                    <a:srgbClr val="00B050"/>
                  </a:solidFill>
                </a:rPr>
                <a:t>2 </a:t>
              </a:r>
              <a:r>
                <a:rPr lang="en-GB" baseline="0" dirty="0">
                  <a:solidFill>
                    <a:srgbClr val="00B050"/>
                  </a:solidFill>
                </a:rPr>
                <a:t>(50fb</a:t>
              </a:r>
              <a:r>
                <a:rPr lang="en-GB" baseline="30000" dirty="0">
                  <a:solidFill>
                    <a:srgbClr val="00B050"/>
                  </a:solidFill>
                </a:rPr>
                <a:t>-1</a:t>
              </a:r>
              <a:r>
                <a:rPr lang="en-GB" baseline="0" dirty="0">
                  <a:solidFill>
                    <a:srgbClr val="00B050"/>
                  </a:solidFill>
                </a:rPr>
                <a:t>)</a:t>
              </a:r>
              <a:endParaRPr lang="en-GB" dirty="0">
                <a:solidFill>
                  <a:srgbClr val="00B050"/>
                </a:solidFill>
              </a:endParaRPr>
            </a:p>
          </dgm:t>
        </dgm:pt>
      </mc:Fallback>
    </mc:AlternateContent>
    <dgm:pt modelId="{F308781D-A21D-4B83-9D16-F5D394CF77B6}" type="parTrans" cxnId="{50B24BB9-809F-4BE9-A9CC-098D15DCDA09}">
      <dgm:prSet/>
      <dgm:spPr/>
      <dgm:t>
        <a:bodyPr/>
        <a:lstStyle/>
        <a:p>
          <a:endParaRPr lang="en-US"/>
        </a:p>
      </dgm:t>
    </dgm:pt>
    <dgm:pt modelId="{C59C3CB0-372E-4A4A-97E5-87BFDD9D2BF5}" type="sibTrans" cxnId="{50B24BB9-809F-4BE9-A9CC-098D15DCDA09}">
      <dgm:prSet/>
      <dgm:spPr/>
      <dgm:t>
        <a:bodyPr/>
        <a:lstStyle/>
        <a:p>
          <a:endParaRPr lang="en-US"/>
        </a:p>
      </dgm:t>
    </dgm:pt>
    <dgm:pt modelId="{280442EF-DAF7-43F2-9605-A3B99211B02A}">
      <dgm:prSet/>
      <dgm:spPr/>
      <dgm:t>
        <a:bodyPr/>
        <a:lstStyle/>
        <a:p>
          <a:r>
            <a:rPr lang="en-GB" dirty="0"/>
            <a:t>Scenario B:</a:t>
          </a:r>
        </a:p>
      </dgm:t>
    </dgm:pt>
    <dgm:pt modelId="{0153184B-B800-4D2D-B536-3DA4D71890E6}" type="parTrans" cxnId="{736A8636-7D7A-4A5B-BE7B-3A6A4141F7AC}">
      <dgm:prSet/>
      <dgm:spPr/>
      <dgm:t>
        <a:bodyPr/>
        <a:lstStyle/>
        <a:p>
          <a:endParaRPr lang="en-US"/>
        </a:p>
      </dgm:t>
    </dgm:pt>
    <dgm:pt modelId="{1B2FE74D-9359-4398-BD4D-BEA76F03F66F}" type="sibTrans" cxnId="{736A8636-7D7A-4A5B-BE7B-3A6A4141F7AC}">
      <dgm:prSet/>
      <dgm:spPr/>
      <dgm:t>
        <a:bodyPr/>
        <a:lstStyle/>
        <a:p>
          <a:endParaRPr lang="en-US"/>
        </a:p>
      </dgm:t>
    </dgm:pt>
    <dgm:pt modelId="{6D78EABB-6912-4F6D-BA0E-C2E6363505EC}">
      <dgm:prSet/>
      <dgm:spPr/>
      <dgm:t>
        <a:bodyPr/>
        <a:lstStyle/>
        <a:p>
          <a:r>
            <a:rPr lang="en-GB" dirty="0"/>
            <a:t>12.5 mm distance to the beam</a:t>
          </a:r>
        </a:p>
      </dgm:t>
    </dgm:pt>
    <dgm:pt modelId="{37BF78F7-540B-4732-A6A8-02795DFB085D}" type="parTrans" cxnId="{819CF73D-AE9F-4DF5-8719-66E1D1646C35}">
      <dgm:prSet/>
      <dgm:spPr/>
      <dgm:t>
        <a:bodyPr/>
        <a:lstStyle/>
        <a:p>
          <a:endParaRPr lang="en-US"/>
        </a:p>
      </dgm:t>
    </dgm:pt>
    <dgm:pt modelId="{D00D2E94-E811-4CF4-96AF-CAD240C711D8}" type="sibTrans" cxnId="{819CF73D-AE9F-4DF5-8719-66E1D1646C35}">
      <dgm:prSet/>
      <dgm:spPr/>
      <dgm:t>
        <a:bodyPr/>
        <a:lstStyle/>
        <a:p>
          <a:endParaRPr lang="en-US"/>
        </a:p>
      </dgm:t>
    </dgm:pt>
    <dgm:pt modelId="{2ADD46E3-0E9A-422B-BCEC-A41E84B9570A}">
      <dgm:prSet/>
      <dgm:spPr/>
      <dgm:t>
        <a:bodyPr/>
        <a:lstStyle/>
        <a:p>
          <a:r>
            <a:rPr lang="en-GB" dirty="0">
              <a:solidFill>
                <a:srgbClr val="00B050"/>
              </a:solidFill>
            </a:rPr>
            <a:t>much lighter </a:t>
          </a:r>
          <a:r>
            <a:rPr lang="en-GB" dirty="0" smtClean="0">
              <a:solidFill>
                <a:srgbClr val="00B050"/>
              </a:solidFill>
            </a:rPr>
            <a:t>shield </a:t>
          </a:r>
          <a:r>
            <a:rPr lang="en-GB" dirty="0">
              <a:solidFill>
                <a:srgbClr val="00B050"/>
              </a:solidFill>
            </a:rPr>
            <a:t>(or no </a:t>
          </a:r>
          <a:r>
            <a:rPr lang="en-GB" dirty="0" smtClean="0">
              <a:solidFill>
                <a:srgbClr val="00B050"/>
              </a:solidFill>
            </a:rPr>
            <a:t>shield)</a:t>
          </a:r>
          <a:endParaRPr lang="en-GB" dirty="0">
            <a:solidFill>
              <a:srgbClr val="00B050"/>
            </a:solidFill>
          </a:endParaRPr>
        </a:p>
      </dgm:t>
    </dgm:pt>
    <dgm:pt modelId="{673F5EAB-1CE2-4C1B-96CA-76FF6FD0FFA5}" type="parTrans" cxnId="{35A328CA-BF41-414D-806C-8B06FF88C039}">
      <dgm:prSet/>
      <dgm:spPr/>
      <dgm:t>
        <a:bodyPr/>
        <a:lstStyle/>
        <a:p>
          <a:endParaRPr lang="en-US"/>
        </a:p>
      </dgm:t>
    </dgm:pt>
    <dgm:pt modelId="{D66EFE89-FA2F-44B6-8403-2A573B62221A}" type="sibTrans" cxnId="{35A328CA-BF41-414D-806C-8B06FF88C03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138B14E-9052-45D3-80D9-6C5EBB974EB9}">
          <dgm:prSet/>
          <dgm:spPr/>
          <dgm:t>
            <a:bodyPr/>
            <a:lstStyle/>
            <a:p>
              <a:r>
                <a:rPr lang="en-GB" dirty="0"/>
                <a:t>Smaller pixel (~42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GB" b="0" i="0" dirty="0" smtClean="0">
                      <a:latin typeface="Cambria Math" panose="02040503050406030204" pitchFamily="18" charset="0"/>
                    </a:rPr>
                    <m:t>μ</m:t>
                  </m:r>
                  <m:r>
                    <m:rPr>
                      <m:sty m:val="p"/>
                    </m:rPr>
                    <a:rPr lang="en-GB" i="0" dirty="0" smtClean="0">
                      <a:latin typeface="Cambria Math" panose="02040503050406030204" pitchFamily="18" charset="0"/>
                    </a:rPr>
                    <m:t>m</m:t>
                  </m:r>
                </m:oMath>
              </a14:m>
              <a:r>
                <a:rPr lang="en-GB" dirty="0"/>
                <a:t> with binary readout)</a:t>
              </a:r>
            </a:p>
          </dgm:t>
        </dgm:pt>
      </mc:Choice>
      <mc:Fallback xmlns="">
        <dgm:pt modelId="{9138B14E-9052-45D3-80D9-6C5EBB974EB9}">
          <dgm:prSet/>
          <dgm:spPr/>
          <dgm:t>
            <a:bodyPr/>
            <a:lstStyle/>
            <a:p>
              <a:r>
                <a:rPr lang="en-GB" dirty="0" smtClean="0"/>
                <a:t>Smaller pixel (~42</a:t>
              </a:r>
              <a:r>
                <a:rPr lang="en-GB" b="0" i="0" dirty="0" smtClean="0">
                  <a:latin typeface="Cambria Math" panose="02040503050406030204" pitchFamily="18" charset="0"/>
                </a:rPr>
                <a:t>μ</a:t>
              </a:r>
              <a:r>
                <a:rPr lang="en-GB" i="0" dirty="0" smtClean="0">
                  <a:latin typeface="Cambria Math" panose="02040503050406030204" pitchFamily="18" charset="0"/>
                </a:rPr>
                <a:t>m</a:t>
              </a:r>
              <a:r>
                <a:rPr lang="en-GB" dirty="0" smtClean="0"/>
                <a:t> with binary readout)</a:t>
              </a:r>
              <a:endParaRPr lang="en-GB" dirty="0"/>
            </a:p>
          </dgm:t>
        </dgm:pt>
      </mc:Fallback>
    </mc:AlternateContent>
    <dgm:pt modelId="{610FA912-3DD6-495B-94EF-07833FEDBCB2}" type="parTrans" cxnId="{F213BB2F-BC00-46E2-AA7B-243C16D067F6}">
      <dgm:prSet/>
      <dgm:spPr/>
      <dgm:t>
        <a:bodyPr/>
        <a:lstStyle/>
        <a:p>
          <a:endParaRPr lang="en-US"/>
        </a:p>
      </dgm:t>
    </dgm:pt>
    <dgm:pt modelId="{1B348251-0988-40E6-8952-8F1D53901FFB}" type="sibTrans" cxnId="{F213BB2F-BC00-46E2-AA7B-243C16D067F6}">
      <dgm:prSet/>
      <dgm:spPr/>
      <dgm:t>
        <a:bodyPr/>
        <a:lstStyle/>
        <a:p>
          <a:endParaRPr lang="en-US"/>
        </a:p>
      </dgm:t>
    </dgm:pt>
    <dgm:pt modelId="{D95BA4F1-CAA4-4374-A336-DFDA43A50BDE}">
      <dgm:prSet/>
      <dgm:spPr/>
      <dgm:t>
        <a:bodyPr/>
        <a:lstStyle/>
        <a:p>
          <a:r>
            <a:rPr lang="en-GB" dirty="0"/>
            <a:t>Material before the second hit needs to be reduced (0.5% X</a:t>
          </a:r>
          <a:r>
            <a:rPr lang="en-GB" baseline="-25000" dirty="0"/>
            <a:t>0</a:t>
          </a:r>
          <a:r>
            <a:rPr lang="en-GB" dirty="0"/>
            <a:t>) to keep VELO U1 performance</a:t>
          </a:r>
        </a:p>
      </dgm:t>
    </dgm:pt>
    <dgm:pt modelId="{B9E404B9-4676-4483-923E-73EE02912564}" type="parTrans" cxnId="{F9F54757-EBBA-4039-9AA4-FC51E900C2E6}">
      <dgm:prSet/>
      <dgm:spPr/>
      <dgm:t>
        <a:bodyPr/>
        <a:lstStyle/>
        <a:p>
          <a:endParaRPr lang="en-US"/>
        </a:p>
      </dgm:t>
    </dgm:pt>
    <dgm:pt modelId="{C8CAF752-C364-42E4-9FE6-6CEBA531802A}" type="sibTrans" cxnId="{F9F54757-EBBA-4039-9AA4-FC51E900C2E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DCEB0D8-96B3-47A2-A07D-B4DA724E99C7}">
          <dgm:prSet/>
          <dgm:spPr/>
          <dgm:t>
            <a:bodyPr/>
            <a:lstStyle/>
            <a:p>
              <a14:m>
                <m:oMath xmlns:m="http://schemas.openxmlformats.org/officeDocument/2006/math">
                  <m:sSup>
                    <m:sSupPr>
                      <m:ctrlPr>
                        <a:rPr lang="en-GB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GB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GB" i="1" baseline="3000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sup>
                  </m:sSup>
                </m:oMath>
              </a14:m>
              <a:r>
                <a:rPr lang="en-GB" baseline="30000" dirty="0">
                  <a:solidFill>
                    <a:srgbClr val="00B050"/>
                  </a:solidFill>
                </a:rPr>
                <a:t> </a:t>
              </a:r>
              <a:r>
                <a:rPr lang="en-GB" dirty="0">
                  <a:solidFill>
                    <a:srgbClr val="00B050"/>
                  </a:solidFill>
                </a:rPr>
                <a:t>neq/cm</a:t>
              </a:r>
              <a:r>
                <a:rPr lang="en-GB" baseline="30000" dirty="0">
                  <a:solidFill>
                    <a:srgbClr val="00B050"/>
                  </a:solidFill>
                </a:rPr>
                <a:t>2 </a:t>
              </a:r>
              <a:r>
                <a:rPr lang="en-GB" baseline="0" dirty="0">
                  <a:solidFill>
                    <a:srgbClr val="00B050"/>
                  </a:solidFill>
                </a:rPr>
                <a:t>for 350 fb</a:t>
              </a:r>
              <a:r>
                <a:rPr lang="en-GB" baseline="30000" dirty="0">
                  <a:solidFill>
                    <a:srgbClr val="00B050"/>
                  </a:solidFill>
                </a:rPr>
                <a:t>-1</a:t>
              </a:r>
              <a:endParaRPr lang="en-GB" baseline="30000" dirty="0"/>
            </a:p>
          </dgm:t>
        </dgm:pt>
      </mc:Choice>
      <mc:Fallback xmlns="">
        <dgm:pt modelId="{ADCEB0D8-96B3-47A2-A07D-B4DA724E99C7}">
          <dgm:prSet/>
          <dgm:spPr/>
          <dgm:t>
            <a:bodyPr/>
            <a:lstStyle/>
            <a:p>
              <a:r>
                <a:rPr lang="en-GB" i="0" dirty="0">
                  <a:solidFill>
                    <a:srgbClr val="00B050"/>
                  </a:solidFill>
                  <a:latin typeface="Cambria Math" panose="02040503050406030204" pitchFamily="18" charset="0"/>
                </a:rPr>
                <a:t>10^</a:t>
              </a:r>
              <a:r>
                <a:rPr lang="en-GB" i="0" baseline="30000" dirty="0">
                  <a:solidFill>
                    <a:srgbClr val="00B050"/>
                  </a:solidFill>
                  <a:latin typeface="Cambria Math" panose="02040503050406030204" pitchFamily="18" charset="0"/>
                </a:rPr>
                <a:t>16</a:t>
              </a:r>
              <a:r>
                <a:rPr lang="en-GB" baseline="30000" dirty="0">
                  <a:solidFill>
                    <a:srgbClr val="00B050"/>
                  </a:solidFill>
                </a:rPr>
                <a:t> </a:t>
              </a:r>
              <a:r>
                <a:rPr lang="en-GB" dirty="0">
                  <a:solidFill>
                    <a:srgbClr val="00B050"/>
                  </a:solidFill>
                </a:rPr>
                <a:t>neq/cm</a:t>
              </a:r>
              <a:r>
                <a:rPr lang="en-GB" baseline="30000" dirty="0">
                  <a:solidFill>
                    <a:srgbClr val="00B050"/>
                  </a:solidFill>
                </a:rPr>
                <a:t>2 </a:t>
              </a:r>
              <a:r>
                <a:rPr lang="en-GB" baseline="0" dirty="0">
                  <a:solidFill>
                    <a:srgbClr val="00B050"/>
                  </a:solidFill>
                </a:rPr>
                <a:t>for 350 fb</a:t>
              </a:r>
              <a:r>
                <a:rPr lang="en-GB" baseline="30000" dirty="0">
                  <a:solidFill>
                    <a:srgbClr val="00B050"/>
                  </a:solidFill>
                </a:rPr>
                <a:t>-1</a:t>
              </a:r>
              <a:endParaRPr lang="en-GB" baseline="30000" dirty="0"/>
            </a:p>
          </dgm:t>
        </dgm:pt>
      </mc:Fallback>
    </mc:AlternateContent>
    <dgm:pt modelId="{B7A96740-8541-4F5D-8460-3D659F845F21}" type="parTrans" cxnId="{D3536135-D6DF-424B-8319-BCFD0ED127A1}">
      <dgm:prSet/>
      <dgm:spPr/>
      <dgm:t>
        <a:bodyPr/>
        <a:lstStyle/>
        <a:p>
          <a:endParaRPr lang="en-US"/>
        </a:p>
      </dgm:t>
    </dgm:pt>
    <dgm:pt modelId="{61FA7E69-EF15-42CB-9463-96A07700E07C}" type="sibTrans" cxnId="{D3536135-D6DF-424B-8319-BCFD0ED127A1}">
      <dgm:prSet/>
      <dgm:spPr/>
      <dgm:t>
        <a:bodyPr/>
        <a:lstStyle/>
        <a:p>
          <a:endParaRPr lang="en-US"/>
        </a:p>
      </dgm:t>
    </dgm:pt>
    <dgm:pt modelId="{1F330B8C-08C1-4859-BEFE-4E433D502F7C}" type="pres">
      <dgm:prSet presAssocID="{4B5BCF2B-20CD-4992-BBB3-F5AEAE39141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160374-15A3-44D1-A552-32E69E7013AC}" type="pres">
      <dgm:prSet presAssocID="{B22E9A7C-CC36-48B3-8B51-0D783C935043}" presName="parentLin" presStyleCnt="0"/>
      <dgm:spPr/>
    </dgm:pt>
    <dgm:pt modelId="{973BFE87-B719-40C2-8EEB-EBF3DD7CC904}" type="pres">
      <dgm:prSet presAssocID="{B22E9A7C-CC36-48B3-8B51-0D783C93504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9B52E73-F50C-4B85-AB49-1A22BC85A37B}" type="pres">
      <dgm:prSet presAssocID="{B22E9A7C-CC36-48B3-8B51-0D783C93504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803A4-441E-474F-922E-55180E960599}" type="pres">
      <dgm:prSet presAssocID="{B22E9A7C-CC36-48B3-8B51-0D783C935043}" presName="negativeSpace" presStyleCnt="0"/>
      <dgm:spPr/>
    </dgm:pt>
    <dgm:pt modelId="{2DF3DEBA-EBCC-484E-AA8E-F7B8E432AC63}" type="pres">
      <dgm:prSet presAssocID="{B22E9A7C-CC36-48B3-8B51-0D783C93504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2FC3D-1CBA-4478-8030-D894FB00B7CC}" type="pres">
      <dgm:prSet presAssocID="{714CCD6C-9F63-4542-917D-F658D1431E99}" presName="spaceBetweenRectangles" presStyleCnt="0"/>
      <dgm:spPr/>
    </dgm:pt>
    <dgm:pt modelId="{63A8AE8E-657B-4AF5-BDF9-BC008EFF8E46}" type="pres">
      <dgm:prSet presAssocID="{280442EF-DAF7-43F2-9605-A3B99211B02A}" presName="parentLin" presStyleCnt="0"/>
      <dgm:spPr/>
    </dgm:pt>
    <dgm:pt modelId="{AC9231FD-9DC6-4717-AC04-1D1163E71932}" type="pres">
      <dgm:prSet presAssocID="{280442EF-DAF7-43F2-9605-A3B99211B02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54889AB-980C-401C-B7E9-242BE65814D7}" type="pres">
      <dgm:prSet presAssocID="{280442EF-DAF7-43F2-9605-A3B99211B02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6CF991-EB88-4336-BBF3-67C9193F3467}" type="pres">
      <dgm:prSet presAssocID="{280442EF-DAF7-43F2-9605-A3B99211B02A}" presName="negativeSpace" presStyleCnt="0"/>
      <dgm:spPr/>
    </dgm:pt>
    <dgm:pt modelId="{3919C0FC-DB08-4911-B791-658D7C21168E}" type="pres">
      <dgm:prSet presAssocID="{280442EF-DAF7-43F2-9605-A3B99211B02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5F0A5F-35C5-4B47-92FC-39D89452AC8D}" srcId="{B22E9A7C-CC36-48B3-8B51-0D783C935043}" destId="{7FDF06D9-7BCE-4C2A-9408-F855D8B6D926}" srcOrd="2" destOrd="0" parTransId="{345FDA31-CB66-41BB-B3A0-4FDE60CED39B}" sibTransId="{FFAFE1D3-FDAE-4844-95FF-7940CB73557E}"/>
    <dgm:cxn modelId="{99C554D0-F1D6-4928-B803-BE239180FF81}" type="presOf" srcId="{280442EF-DAF7-43F2-9605-A3B99211B02A}" destId="{AC9231FD-9DC6-4717-AC04-1D1163E71932}" srcOrd="0" destOrd="0" presId="urn:microsoft.com/office/officeart/2005/8/layout/list1"/>
    <dgm:cxn modelId="{86A36648-1E71-483B-B57A-139D3C96D207}" type="presOf" srcId="{9138B14E-9052-45D3-80D9-6C5EBB974EB9}" destId="{3919C0FC-DB08-4911-B791-658D7C21168E}" srcOrd="0" destOrd="3" presId="urn:microsoft.com/office/officeart/2005/8/layout/list1"/>
    <dgm:cxn modelId="{39529E66-61F1-434C-B919-A26D2C61B68F}" type="presOf" srcId="{2ADD46E3-0E9A-422B-BCEC-A41E84B9570A}" destId="{3919C0FC-DB08-4911-B791-658D7C21168E}" srcOrd="0" destOrd="2" presId="urn:microsoft.com/office/officeart/2005/8/layout/list1"/>
    <dgm:cxn modelId="{0FF304E9-F9D5-47EF-8D59-98F2A4E413F3}" type="presOf" srcId="{B22E9A7C-CC36-48B3-8B51-0D783C935043}" destId="{973BFE87-B719-40C2-8EEB-EBF3DD7CC904}" srcOrd="0" destOrd="0" presId="urn:microsoft.com/office/officeart/2005/8/layout/list1"/>
    <dgm:cxn modelId="{35A328CA-BF41-414D-806C-8B06FF88C039}" srcId="{280442EF-DAF7-43F2-9605-A3B99211B02A}" destId="{2ADD46E3-0E9A-422B-BCEC-A41E84B9570A}" srcOrd="2" destOrd="0" parTransId="{673F5EAB-1CE2-4C1B-96CA-76FF6FD0FFA5}" sibTransId="{D66EFE89-FA2F-44B6-8403-2A573B62221A}"/>
    <dgm:cxn modelId="{F6545294-6CA9-4A88-A031-1C0ED7A9A67F}" type="presOf" srcId="{7FDF06D9-7BCE-4C2A-9408-F855D8B6D926}" destId="{2DF3DEBA-EBCC-484E-AA8E-F7B8E432AC63}" srcOrd="0" destOrd="2" presId="urn:microsoft.com/office/officeart/2005/8/layout/list1"/>
    <dgm:cxn modelId="{CAAE42D0-BDF1-46BD-9D60-BF5000A0140F}" srcId="{B22E9A7C-CC36-48B3-8B51-0D783C935043}" destId="{524C0AB1-28BA-4A8F-94FD-4DC233964745}" srcOrd="0" destOrd="0" parTransId="{A1E1D7A0-54D6-4B33-94C0-0916D3C1E7EA}" sibTransId="{422D1D3A-FF7A-4B9F-ADFE-ABEE233CF6A1}"/>
    <dgm:cxn modelId="{95C1853E-096C-40B7-86B1-D7519AECA963}" type="presOf" srcId="{D95BA4F1-CAA4-4374-A336-DFDA43A50BDE}" destId="{3919C0FC-DB08-4911-B791-658D7C21168E}" srcOrd="0" destOrd="4" presId="urn:microsoft.com/office/officeart/2005/8/layout/list1"/>
    <dgm:cxn modelId="{AA291899-0742-457A-9E4C-8D86D063B186}" type="presOf" srcId="{67F88EB4-9BD7-4C5B-AB8E-ED34A1594DA1}" destId="{2DF3DEBA-EBCC-484E-AA8E-F7B8E432AC63}" srcOrd="0" destOrd="3" presId="urn:microsoft.com/office/officeart/2005/8/layout/list1"/>
    <dgm:cxn modelId="{736A8636-7D7A-4A5B-BE7B-3A6A4141F7AC}" srcId="{4B5BCF2B-20CD-4992-BBB3-F5AEAE39141B}" destId="{280442EF-DAF7-43F2-9605-A3B99211B02A}" srcOrd="1" destOrd="0" parTransId="{0153184B-B800-4D2D-B536-3DA4D71890E6}" sibTransId="{1B2FE74D-9359-4398-BD4D-BEA76F03F66F}"/>
    <dgm:cxn modelId="{BD997EE2-1C83-4447-9F02-92057F784581}" type="presOf" srcId="{524C0AB1-28BA-4A8F-94FD-4DC233964745}" destId="{2DF3DEBA-EBCC-484E-AA8E-F7B8E432AC63}" srcOrd="0" destOrd="0" presId="urn:microsoft.com/office/officeart/2005/8/layout/list1"/>
    <dgm:cxn modelId="{D3536135-D6DF-424B-8319-BCFD0ED127A1}" srcId="{280442EF-DAF7-43F2-9605-A3B99211B02A}" destId="{ADCEB0D8-96B3-47A2-A07D-B4DA724E99C7}" srcOrd="1" destOrd="0" parTransId="{B7A96740-8541-4F5D-8460-3D659F845F21}" sibTransId="{61FA7E69-EF15-42CB-9463-96A07700E07C}"/>
    <dgm:cxn modelId="{01449068-9116-4619-80CF-761666E5E550}" type="presOf" srcId="{6D78EABB-6912-4F6D-BA0E-C2E6363505EC}" destId="{3919C0FC-DB08-4911-B791-658D7C21168E}" srcOrd="0" destOrd="0" presId="urn:microsoft.com/office/officeart/2005/8/layout/list1"/>
    <dgm:cxn modelId="{F213BB2F-BC00-46E2-AA7B-243C16D067F6}" srcId="{280442EF-DAF7-43F2-9605-A3B99211B02A}" destId="{9138B14E-9052-45D3-80D9-6C5EBB974EB9}" srcOrd="3" destOrd="0" parTransId="{610FA912-3DD6-495B-94EF-07833FEDBCB2}" sibTransId="{1B348251-0988-40E6-8952-8F1D53901FFB}"/>
    <dgm:cxn modelId="{819CF73D-AE9F-4DF5-8719-66E1D1646C35}" srcId="{280442EF-DAF7-43F2-9605-A3B99211B02A}" destId="{6D78EABB-6912-4F6D-BA0E-C2E6363505EC}" srcOrd="0" destOrd="0" parTransId="{37BF78F7-540B-4732-A6A8-02795DFB085D}" sibTransId="{D00D2E94-E811-4CF4-96AF-CAD240C711D8}"/>
    <dgm:cxn modelId="{0DCEDADB-9690-4366-9075-349B4DC53F52}" type="presOf" srcId="{F1713006-6AF6-48B6-8F69-21BDC4E88DD7}" destId="{2DF3DEBA-EBCC-484E-AA8E-F7B8E432AC63}" srcOrd="0" destOrd="1" presId="urn:microsoft.com/office/officeart/2005/8/layout/list1"/>
    <dgm:cxn modelId="{37DE8190-3F84-4FF7-8F51-9FFDCCAECEE3}" srcId="{B22E9A7C-CC36-48B3-8B51-0D783C935043}" destId="{F1713006-6AF6-48B6-8F69-21BDC4E88DD7}" srcOrd="1" destOrd="0" parTransId="{52507423-C67B-4631-91F0-B4C8999642F8}" sibTransId="{A3886AE9-288E-47F8-A624-6A63BB4E2E3E}"/>
    <dgm:cxn modelId="{F0AA10FF-0684-4C10-A291-5062ABC2EE46}" srcId="{4B5BCF2B-20CD-4992-BBB3-F5AEAE39141B}" destId="{B22E9A7C-CC36-48B3-8B51-0D783C935043}" srcOrd="0" destOrd="0" parTransId="{FAC75E91-CC6D-4F32-ADF8-B7EC17A64756}" sibTransId="{714CCD6C-9F63-4542-917D-F658D1431E99}"/>
    <dgm:cxn modelId="{5FD5B8C9-B979-48DC-B242-82146D8191D1}" type="presOf" srcId="{4B5BCF2B-20CD-4992-BBB3-F5AEAE39141B}" destId="{1F330B8C-08C1-4859-BEFE-4E433D502F7C}" srcOrd="0" destOrd="0" presId="urn:microsoft.com/office/officeart/2005/8/layout/list1"/>
    <dgm:cxn modelId="{50B24BB9-809F-4BE9-A9CC-098D15DCDA09}" srcId="{B22E9A7C-CC36-48B3-8B51-0D783C935043}" destId="{67F88EB4-9BD7-4C5B-AB8E-ED34A1594DA1}" srcOrd="3" destOrd="0" parTransId="{F308781D-A21D-4B83-9D16-F5D394CF77B6}" sibTransId="{C59C3CB0-372E-4A4A-97E5-87BFDD9D2BF5}"/>
    <dgm:cxn modelId="{8BF0C7BF-82D3-4ACB-9F8B-CDCB463195EE}" type="presOf" srcId="{ADCEB0D8-96B3-47A2-A07D-B4DA724E99C7}" destId="{3919C0FC-DB08-4911-B791-658D7C21168E}" srcOrd="0" destOrd="1" presId="urn:microsoft.com/office/officeart/2005/8/layout/list1"/>
    <dgm:cxn modelId="{6595FB50-99E2-42B4-9480-E345E4FD472A}" type="presOf" srcId="{280442EF-DAF7-43F2-9605-A3B99211B02A}" destId="{354889AB-980C-401C-B7E9-242BE65814D7}" srcOrd="1" destOrd="0" presId="urn:microsoft.com/office/officeart/2005/8/layout/list1"/>
    <dgm:cxn modelId="{961578CB-8465-44B7-A324-46BF8AF9F2B6}" type="presOf" srcId="{B22E9A7C-CC36-48B3-8B51-0D783C935043}" destId="{29B52E73-F50C-4B85-AB49-1A22BC85A37B}" srcOrd="1" destOrd="0" presId="urn:microsoft.com/office/officeart/2005/8/layout/list1"/>
    <dgm:cxn modelId="{F9F54757-EBBA-4039-9AA4-FC51E900C2E6}" srcId="{280442EF-DAF7-43F2-9605-A3B99211B02A}" destId="{D95BA4F1-CAA4-4374-A336-DFDA43A50BDE}" srcOrd="4" destOrd="0" parTransId="{B9E404B9-4676-4483-923E-73EE02912564}" sibTransId="{C8CAF752-C364-42E4-9FE6-6CEBA531802A}"/>
    <dgm:cxn modelId="{321CA011-387D-4E14-8DCC-1000F607A9C8}" type="presParOf" srcId="{1F330B8C-08C1-4859-BEFE-4E433D502F7C}" destId="{45160374-15A3-44D1-A552-32E69E7013AC}" srcOrd="0" destOrd="0" presId="urn:microsoft.com/office/officeart/2005/8/layout/list1"/>
    <dgm:cxn modelId="{F219DC99-4BE9-4C31-9935-0620D8D533A1}" type="presParOf" srcId="{45160374-15A3-44D1-A552-32E69E7013AC}" destId="{973BFE87-B719-40C2-8EEB-EBF3DD7CC904}" srcOrd="0" destOrd="0" presId="urn:microsoft.com/office/officeart/2005/8/layout/list1"/>
    <dgm:cxn modelId="{002BAB3C-B2B6-41AE-883E-E8DDECC71994}" type="presParOf" srcId="{45160374-15A3-44D1-A552-32E69E7013AC}" destId="{29B52E73-F50C-4B85-AB49-1A22BC85A37B}" srcOrd="1" destOrd="0" presId="urn:microsoft.com/office/officeart/2005/8/layout/list1"/>
    <dgm:cxn modelId="{593E6F19-5DA4-4A99-B64A-800B8EFD1F50}" type="presParOf" srcId="{1F330B8C-08C1-4859-BEFE-4E433D502F7C}" destId="{A58803A4-441E-474F-922E-55180E960599}" srcOrd="1" destOrd="0" presId="urn:microsoft.com/office/officeart/2005/8/layout/list1"/>
    <dgm:cxn modelId="{53BE3541-DA63-4398-9295-7851937A0755}" type="presParOf" srcId="{1F330B8C-08C1-4859-BEFE-4E433D502F7C}" destId="{2DF3DEBA-EBCC-484E-AA8E-F7B8E432AC63}" srcOrd="2" destOrd="0" presId="urn:microsoft.com/office/officeart/2005/8/layout/list1"/>
    <dgm:cxn modelId="{5D8D7E8E-00DE-4758-A322-0CD5F6FA411D}" type="presParOf" srcId="{1F330B8C-08C1-4859-BEFE-4E433D502F7C}" destId="{9CD2FC3D-1CBA-4478-8030-D894FB00B7CC}" srcOrd="3" destOrd="0" presId="urn:microsoft.com/office/officeart/2005/8/layout/list1"/>
    <dgm:cxn modelId="{67C08D4B-106B-4BD4-809F-746F0F2DD353}" type="presParOf" srcId="{1F330B8C-08C1-4859-BEFE-4E433D502F7C}" destId="{63A8AE8E-657B-4AF5-BDF9-BC008EFF8E46}" srcOrd="4" destOrd="0" presId="urn:microsoft.com/office/officeart/2005/8/layout/list1"/>
    <dgm:cxn modelId="{4E845EBA-7864-4AA8-9CEC-5E8D110A4BC2}" type="presParOf" srcId="{63A8AE8E-657B-4AF5-BDF9-BC008EFF8E46}" destId="{AC9231FD-9DC6-4717-AC04-1D1163E71932}" srcOrd="0" destOrd="0" presId="urn:microsoft.com/office/officeart/2005/8/layout/list1"/>
    <dgm:cxn modelId="{A766D03E-E1E6-4076-B5D8-8B0338A8EA9F}" type="presParOf" srcId="{63A8AE8E-657B-4AF5-BDF9-BC008EFF8E46}" destId="{354889AB-980C-401C-B7E9-242BE65814D7}" srcOrd="1" destOrd="0" presId="urn:microsoft.com/office/officeart/2005/8/layout/list1"/>
    <dgm:cxn modelId="{97057CB7-6EA9-4092-A87D-779CBEAE4810}" type="presParOf" srcId="{1F330B8C-08C1-4859-BEFE-4E433D502F7C}" destId="{B16CF991-EB88-4336-BBF3-67C9193F3467}" srcOrd="5" destOrd="0" presId="urn:microsoft.com/office/officeart/2005/8/layout/list1"/>
    <dgm:cxn modelId="{294AD129-B1FC-44B9-8217-754B1714F365}" type="presParOf" srcId="{1F330B8C-08C1-4859-BEFE-4E433D502F7C}" destId="{3919C0FC-DB08-4911-B791-658D7C2116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5BCF2B-20CD-4992-BBB3-F5AEAE3914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2E9A7C-CC36-48B3-8B51-0D783C935043}">
      <dgm:prSet phldrT="[Text]"/>
      <dgm:spPr/>
      <dgm:t>
        <a:bodyPr/>
        <a:lstStyle/>
        <a:p>
          <a:r>
            <a:rPr lang="en-GB"/>
            <a:t>Scenario A:</a:t>
          </a:r>
          <a:endParaRPr lang="en-US"/>
        </a:p>
      </dgm:t>
    </dgm:pt>
    <dgm:pt modelId="{FAC75E91-CC6D-4F32-ADF8-B7EC17A64756}" type="parTrans" cxnId="{F0AA10FF-0684-4C10-A291-5062ABC2EE46}">
      <dgm:prSet/>
      <dgm:spPr/>
      <dgm:t>
        <a:bodyPr/>
        <a:lstStyle/>
        <a:p>
          <a:endParaRPr lang="en-US"/>
        </a:p>
      </dgm:t>
    </dgm:pt>
    <dgm:pt modelId="{714CCD6C-9F63-4542-917D-F658D1431E99}" type="sibTrans" cxnId="{F0AA10FF-0684-4C10-A291-5062ABC2EE46}">
      <dgm:prSet/>
      <dgm:spPr/>
      <dgm:t>
        <a:bodyPr/>
        <a:lstStyle/>
        <a:p>
          <a:endParaRPr lang="en-US"/>
        </a:p>
      </dgm:t>
    </dgm:pt>
    <dgm:pt modelId="{524C0AB1-28BA-4A8F-94FD-4DC233964745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A1E1D7A0-54D6-4B33-94C0-0916D3C1E7EA}" type="parTrans" cxnId="{CAAE42D0-BDF1-46BD-9D60-BF5000A0140F}">
      <dgm:prSet/>
      <dgm:spPr/>
      <dgm:t>
        <a:bodyPr/>
        <a:lstStyle/>
        <a:p>
          <a:endParaRPr lang="en-US"/>
        </a:p>
      </dgm:t>
    </dgm:pt>
    <dgm:pt modelId="{422D1D3A-FF7A-4B9F-ADFE-ABEE233CF6A1}" type="sibTrans" cxnId="{CAAE42D0-BDF1-46BD-9D60-BF5000A0140F}">
      <dgm:prSet/>
      <dgm:spPr/>
      <dgm:t>
        <a:bodyPr/>
        <a:lstStyle/>
        <a:p>
          <a:endParaRPr lang="en-US"/>
        </a:p>
      </dgm:t>
    </dgm:pt>
    <dgm:pt modelId="{F1713006-6AF6-48B6-8F69-21BDC4E88DD7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52507423-C67B-4631-91F0-B4C8999642F8}" type="parTrans" cxnId="{37DE8190-3F84-4FF7-8F51-9FFDCCAECEE3}">
      <dgm:prSet/>
      <dgm:spPr/>
      <dgm:t>
        <a:bodyPr/>
        <a:lstStyle/>
        <a:p>
          <a:endParaRPr lang="en-US"/>
        </a:p>
      </dgm:t>
    </dgm:pt>
    <dgm:pt modelId="{A3886AE9-288E-47F8-A624-6A63BB4E2E3E}" type="sibTrans" cxnId="{37DE8190-3F84-4FF7-8F51-9FFDCCAECEE3}">
      <dgm:prSet/>
      <dgm:spPr/>
      <dgm:t>
        <a:bodyPr/>
        <a:lstStyle/>
        <a:p>
          <a:endParaRPr lang="en-US"/>
        </a:p>
      </dgm:t>
    </dgm:pt>
    <dgm:pt modelId="{7FDF06D9-7BCE-4C2A-9408-F855D8B6D926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345FDA31-CB66-41BB-B3A0-4FDE60CED39B}" type="parTrans" cxnId="{285F0A5F-35C5-4B47-92FC-39D89452AC8D}">
      <dgm:prSet/>
      <dgm:spPr/>
      <dgm:t>
        <a:bodyPr/>
        <a:lstStyle/>
        <a:p>
          <a:endParaRPr lang="en-US"/>
        </a:p>
      </dgm:t>
    </dgm:pt>
    <dgm:pt modelId="{FFAFE1D3-FDAE-4844-95FF-7940CB73557E}" type="sibTrans" cxnId="{285F0A5F-35C5-4B47-92FC-39D89452AC8D}">
      <dgm:prSet/>
      <dgm:spPr/>
      <dgm:t>
        <a:bodyPr/>
        <a:lstStyle/>
        <a:p>
          <a:endParaRPr lang="en-US"/>
        </a:p>
      </dgm:t>
    </dgm:pt>
    <dgm:pt modelId="{67F88EB4-9BD7-4C5B-AB8E-ED34A1594DA1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F308781D-A21D-4B83-9D16-F5D394CF77B6}" type="parTrans" cxnId="{50B24BB9-809F-4BE9-A9CC-098D15DCDA09}">
      <dgm:prSet/>
      <dgm:spPr/>
      <dgm:t>
        <a:bodyPr/>
        <a:lstStyle/>
        <a:p>
          <a:endParaRPr lang="en-US"/>
        </a:p>
      </dgm:t>
    </dgm:pt>
    <dgm:pt modelId="{C59C3CB0-372E-4A4A-97E5-87BFDD9D2BF5}" type="sibTrans" cxnId="{50B24BB9-809F-4BE9-A9CC-098D15DCDA09}">
      <dgm:prSet/>
      <dgm:spPr/>
      <dgm:t>
        <a:bodyPr/>
        <a:lstStyle/>
        <a:p>
          <a:endParaRPr lang="en-US"/>
        </a:p>
      </dgm:t>
    </dgm:pt>
    <dgm:pt modelId="{280442EF-DAF7-43F2-9605-A3B99211B02A}">
      <dgm:prSet/>
      <dgm:spPr/>
      <dgm:t>
        <a:bodyPr/>
        <a:lstStyle/>
        <a:p>
          <a:r>
            <a:rPr lang="en-GB" dirty="0"/>
            <a:t>Scenario B:</a:t>
          </a:r>
        </a:p>
      </dgm:t>
    </dgm:pt>
    <dgm:pt modelId="{0153184B-B800-4D2D-B536-3DA4D71890E6}" type="parTrans" cxnId="{736A8636-7D7A-4A5B-BE7B-3A6A4141F7AC}">
      <dgm:prSet/>
      <dgm:spPr/>
      <dgm:t>
        <a:bodyPr/>
        <a:lstStyle/>
        <a:p>
          <a:endParaRPr lang="en-US"/>
        </a:p>
      </dgm:t>
    </dgm:pt>
    <dgm:pt modelId="{1B2FE74D-9359-4398-BD4D-BEA76F03F66F}" type="sibTrans" cxnId="{736A8636-7D7A-4A5B-BE7B-3A6A4141F7AC}">
      <dgm:prSet/>
      <dgm:spPr/>
      <dgm:t>
        <a:bodyPr/>
        <a:lstStyle/>
        <a:p>
          <a:endParaRPr lang="en-US"/>
        </a:p>
      </dgm:t>
    </dgm:pt>
    <dgm:pt modelId="{6D78EABB-6912-4F6D-BA0E-C2E6363505EC}">
      <dgm:prSet/>
      <dgm:spPr>
        <a:blipFill>
          <a:blip xmlns:r="http://schemas.openxmlformats.org/officeDocument/2006/relationships" r:embed="rId2"/>
          <a:stretch>
            <a:fillRect b="-1299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37BF78F7-540B-4732-A6A8-02795DFB085D}" type="parTrans" cxnId="{819CF73D-AE9F-4DF5-8719-66E1D1646C35}">
      <dgm:prSet/>
      <dgm:spPr/>
      <dgm:t>
        <a:bodyPr/>
        <a:lstStyle/>
        <a:p>
          <a:endParaRPr lang="en-US"/>
        </a:p>
      </dgm:t>
    </dgm:pt>
    <dgm:pt modelId="{D00D2E94-E811-4CF4-96AF-CAD240C711D8}" type="sibTrans" cxnId="{819CF73D-AE9F-4DF5-8719-66E1D1646C35}">
      <dgm:prSet/>
      <dgm:spPr/>
      <dgm:t>
        <a:bodyPr/>
        <a:lstStyle/>
        <a:p>
          <a:endParaRPr lang="en-US"/>
        </a:p>
      </dgm:t>
    </dgm:pt>
    <dgm:pt modelId="{2ADD46E3-0E9A-422B-BCEC-A41E84B9570A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673F5EAB-1CE2-4C1B-96CA-76FF6FD0FFA5}" type="parTrans" cxnId="{35A328CA-BF41-414D-806C-8B06FF88C039}">
      <dgm:prSet/>
      <dgm:spPr/>
      <dgm:t>
        <a:bodyPr/>
        <a:lstStyle/>
        <a:p>
          <a:endParaRPr lang="en-US"/>
        </a:p>
      </dgm:t>
    </dgm:pt>
    <dgm:pt modelId="{D66EFE89-FA2F-44B6-8403-2A573B62221A}" type="sibTrans" cxnId="{35A328CA-BF41-414D-806C-8B06FF88C039}">
      <dgm:prSet/>
      <dgm:spPr/>
      <dgm:t>
        <a:bodyPr/>
        <a:lstStyle/>
        <a:p>
          <a:endParaRPr lang="en-US"/>
        </a:p>
      </dgm:t>
    </dgm:pt>
    <dgm:pt modelId="{9138B14E-9052-45D3-80D9-6C5EBB974EB9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610FA912-3DD6-495B-94EF-07833FEDBCB2}" type="parTrans" cxnId="{F213BB2F-BC00-46E2-AA7B-243C16D067F6}">
      <dgm:prSet/>
      <dgm:spPr/>
      <dgm:t>
        <a:bodyPr/>
        <a:lstStyle/>
        <a:p>
          <a:endParaRPr lang="en-US"/>
        </a:p>
      </dgm:t>
    </dgm:pt>
    <dgm:pt modelId="{1B348251-0988-40E6-8952-8F1D53901FFB}" type="sibTrans" cxnId="{F213BB2F-BC00-46E2-AA7B-243C16D067F6}">
      <dgm:prSet/>
      <dgm:spPr/>
      <dgm:t>
        <a:bodyPr/>
        <a:lstStyle/>
        <a:p>
          <a:endParaRPr lang="en-US"/>
        </a:p>
      </dgm:t>
    </dgm:pt>
    <dgm:pt modelId="{D95BA4F1-CAA4-4374-A336-DFDA43A50BDE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B9E404B9-4676-4483-923E-73EE02912564}" type="parTrans" cxnId="{F9F54757-EBBA-4039-9AA4-FC51E900C2E6}">
      <dgm:prSet/>
      <dgm:spPr/>
      <dgm:t>
        <a:bodyPr/>
        <a:lstStyle/>
        <a:p>
          <a:endParaRPr lang="en-US"/>
        </a:p>
      </dgm:t>
    </dgm:pt>
    <dgm:pt modelId="{C8CAF752-C364-42E4-9FE6-6CEBA531802A}" type="sibTrans" cxnId="{F9F54757-EBBA-4039-9AA4-FC51E900C2E6}">
      <dgm:prSet/>
      <dgm:spPr/>
      <dgm:t>
        <a:bodyPr/>
        <a:lstStyle/>
        <a:p>
          <a:endParaRPr lang="en-US"/>
        </a:p>
      </dgm:t>
    </dgm:pt>
    <dgm:pt modelId="{ADCEB0D8-96B3-47A2-A07D-B4DA724E99C7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B7A96740-8541-4F5D-8460-3D659F845F21}" type="parTrans" cxnId="{D3536135-D6DF-424B-8319-BCFD0ED127A1}">
      <dgm:prSet/>
      <dgm:spPr/>
      <dgm:t>
        <a:bodyPr/>
        <a:lstStyle/>
        <a:p>
          <a:endParaRPr lang="en-US"/>
        </a:p>
      </dgm:t>
    </dgm:pt>
    <dgm:pt modelId="{61FA7E69-EF15-42CB-9463-96A07700E07C}" type="sibTrans" cxnId="{D3536135-D6DF-424B-8319-BCFD0ED127A1}">
      <dgm:prSet/>
      <dgm:spPr/>
      <dgm:t>
        <a:bodyPr/>
        <a:lstStyle/>
        <a:p>
          <a:endParaRPr lang="en-US"/>
        </a:p>
      </dgm:t>
    </dgm:pt>
    <dgm:pt modelId="{1F330B8C-08C1-4859-BEFE-4E433D502F7C}" type="pres">
      <dgm:prSet presAssocID="{4B5BCF2B-20CD-4992-BBB3-F5AEAE39141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160374-15A3-44D1-A552-32E69E7013AC}" type="pres">
      <dgm:prSet presAssocID="{B22E9A7C-CC36-48B3-8B51-0D783C935043}" presName="parentLin" presStyleCnt="0"/>
      <dgm:spPr/>
    </dgm:pt>
    <dgm:pt modelId="{973BFE87-B719-40C2-8EEB-EBF3DD7CC904}" type="pres">
      <dgm:prSet presAssocID="{B22E9A7C-CC36-48B3-8B51-0D783C93504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9B52E73-F50C-4B85-AB49-1A22BC85A37B}" type="pres">
      <dgm:prSet presAssocID="{B22E9A7C-CC36-48B3-8B51-0D783C93504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803A4-441E-474F-922E-55180E960599}" type="pres">
      <dgm:prSet presAssocID="{B22E9A7C-CC36-48B3-8B51-0D783C935043}" presName="negativeSpace" presStyleCnt="0"/>
      <dgm:spPr/>
    </dgm:pt>
    <dgm:pt modelId="{2DF3DEBA-EBCC-484E-AA8E-F7B8E432AC63}" type="pres">
      <dgm:prSet presAssocID="{B22E9A7C-CC36-48B3-8B51-0D783C935043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2FC3D-1CBA-4478-8030-D894FB00B7CC}" type="pres">
      <dgm:prSet presAssocID="{714CCD6C-9F63-4542-917D-F658D1431E99}" presName="spaceBetweenRectangles" presStyleCnt="0"/>
      <dgm:spPr/>
    </dgm:pt>
    <dgm:pt modelId="{63A8AE8E-657B-4AF5-BDF9-BC008EFF8E46}" type="pres">
      <dgm:prSet presAssocID="{280442EF-DAF7-43F2-9605-A3B99211B02A}" presName="parentLin" presStyleCnt="0"/>
      <dgm:spPr/>
    </dgm:pt>
    <dgm:pt modelId="{AC9231FD-9DC6-4717-AC04-1D1163E71932}" type="pres">
      <dgm:prSet presAssocID="{280442EF-DAF7-43F2-9605-A3B99211B02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54889AB-980C-401C-B7E9-242BE65814D7}" type="pres">
      <dgm:prSet presAssocID="{280442EF-DAF7-43F2-9605-A3B99211B02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6CF991-EB88-4336-BBF3-67C9193F3467}" type="pres">
      <dgm:prSet presAssocID="{280442EF-DAF7-43F2-9605-A3B99211B02A}" presName="negativeSpace" presStyleCnt="0"/>
      <dgm:spPr/>
    </dgm:pt>
    <dgm:pt modelId="{3919C0FC-DB08-4911-B791-658D7C21168E}" type="pres">
      <dgm:prSet presAssocID="{280442EF-DAF7-43F2-9605-A3B99211B02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5F0A5F-35C5-4B47-92FC-39D89452AC8D}" srcId="{B22E9A7C-CC36-48B3-8B51-0D783C935043}" destId="{7FDF06D9-7BCE-4C2A-9408-F855D8B6D926}" srcOrd="2" destOrd="0" parTransId="{345FDA31-CB66-41BB-B3A0-4FDE60CED39B}" sibTransId="{FFAFE1D3-FDAE-4844-95FF-7940CB73557E}"/>
    <dgm:cxn modelId="{99C554D0-F1D6-4928-B803-BE239180FF81}" type="presOf" srcId="{280442EF-DAF7-43F2-9605-A3B99211B02A}" destId="{AC9231FD-9DC6-4717-AC04-1D1163E71932}" srcOrd="0" destOrd="0" presId="urn:microsoft.com/office/officeart/2005/8/layout/list1"/>
    <dgm:cxn modelId="{86A36648-1E71-483B-B57A-139D3C96D207}" type="presOf" srcId="{9138B14E-9052-45D3-80D9-6C5EBB974EB9}" destId="{3919C0FC-DB08-4911-B791-658D7C21168E}" srcOrd="0" destOrd="3" presId="urn:microsoft.com/office/officeart/2005/8/layout/list1"/>
    <dgm:cxn modelId="{39529E66-61F1-434C-B919-A26D2C61B68F}" type="presOf" srcId="{2ADD46E3-0E9A-422B-BCEC-A41E84B9570A}" destId="{3919C0FC-DB08-4911-B791-658D7C21168E}" srcOrd="0" destOrd="2" presId="urn:microsoft.com/office/officeart/2005/8/layout/list1"/>
    <dgm:cxn modelId="{0FF304E9-F9D5-47EF-8D59-98F2A4E413F3}" type="presOf" srcId="{B22E9A7C-CC36-48B3-8B51-0D783C935043}" destId="{973BFE87-B719-40C2-8EEB-EBF3DD7CC904}" srcOrd="0" destOrd="0" presId="urn:microsoft.com/office/officeart/2005/8/layout/list1"/>
    <dgm:cxn modelId="{35A328CA-BF41-414D-806C-8B06FF88C039}" srcId="{280442EF-DAF7-43F2-9605-A3B99211B02A}" destId="{2ADD46E3-0E9A-422B-BCEC-A41E84B9570A}" srcOrd="2" destOrd="0" parTransId="{673F5EAB-1CE2-4C1B-96CA-76FF6FD0FFA5}" sibTransId="{D66EFE89-FA2F-44B6-8403-2A573B62221A}"/>
    <dgm:cxn modelId="{F6545294-6CA9-4A88-A031-1C0ED7A9A67F}" type="presOf" srcId="{7FDF06D9-7BCE-4C2A-9408-F855D8B6D926}" destId="{2DF3DEBA-EBCC-484E-AA8E-F7B8E432AC63}" srcOrd="0" destOrd="2" presId="urn:microsoft.com/office/officeart/2005/8/layout/list1"/>
    <dgm:cxn modelId="{CAAE42D0-BDF1-46BD-9D60-BF5000A0140F}" srcId="{B22E9A7C-CC36-48B3-8B51-0D783C935043}" destId="{524C0AB1-28BA-4A8F-94FD-4DC233964745}" srcOrd="0" destOrd="0" parTransId="{A1E1D7A0-54D6-4B33-94C0-0916D3C1E7EA}" sibTransId="{422D1D3A-FF7A-4B9F-ADFE-ABEE233CF6A1}"/>
    <dgm:cxn modelId="{95C1853E-096C-40B7-86B1-D7519AECA963}" type="presOf" srcId="{D95BA4F1-CAA4-4374-A336-DFDA43A50BDE}" destId="{3919C0FC-DB08-4911-B791-658D7C21168E}" srcOrd="0" destOrd="4" presId="urn:microsoft.com/office/officeart/2005/8/layout/list1"/>
    <dgm:cxn modelId="{AA291899-0742-457A-9E4C-8D86D063B186}" type="presOf" srcId="{67F88EB4-9BD7-4C5B-AB8E-ED34A1594DA1}" destId="{2DF3DEBA-EBCC-484E-AA8E-F7B8E432AC63}" srcOrd="0" destOrd="3" presId="urn:microsoft.com/office/officeart/2005/8/layout/list1"/>
    <dgm:cxn modelId="{736A8636-7D7A-4A5B-BE7B-3A6A4141F7AC}" srcId="{4B5BCF2B-20CD-4992-BBB3-F5AEAE39141B}" destId="{280442EF-DAF7-43F2-9605-A3B99211B02A}" srcOrd="1" destOrd="0" parTransId="{0153184B-B800-4D2D-B536-3DA4D71890E6}" sibTransId="{1B2FE74D-9359-4398-BD4D-BEA76F03F66F}"/>
    <dgm:cxn modelId="{BD997EE2-1C83-4447-9F02-92057F784581}" type="presOf" srcId="{524C0AB1-28BA-4A8F-94FD-4DC233964745}" destId="{2DF3DEBA-EBCC-484E-AA8E-F7B8E432AC63}" srcOrd="0" destOrd="0" presId="urn:microsoft.com/office/officeart/2005/8/layout/list1"/>
    <dgm:cxn modelId="{D3536135-D6DF-424B-8319-BCFD0ED127A1}" srcId="{280442EF-DAF7-43F2-9605-A3B99211B02A}" destId="{ADCEB0D8-96B3-47A2-A07D-B4DA724E99C7}" srcOrd="1" destOrd="0" parTransId="{B7A96740-8541-4F5D-8460-3D659F845F21}" sibTransId="{61FA7E69-EF15-42CB-9463-96A07700E07C}"/>
    <dgm:cxn modelId="{01449068-9116-4619-80CF-761666E5E550}" type="presOf" srcId="{6D78EABB-6912-4F6D-BA0E-C2E6363505EC}" destId="{3919C0FC-DB08-4911-B791-658D7C21168E}" srcOrd="0" destOrd="0" presId="urn:microsoft.com/office/officeart/2005/8/layout/list1"/>
    <dgm:cxn modelId="{F213BB2F-BC00-46E2-AA7B-243C16D067F6}" srcId="{280442EF-DAF7-43F2-9605-A3B99211B02A}" destId="{9138B14E-9052-45D3-80D9-6C5EBB974EB9}" srcOrd="3" destOrd="0" parTransId="{610FA912-3DD6-495B-94EF-07833FEDBCB2}" sibTransId="{1B348251-0988-40E6-8952-8F1D53901FFB}"/>
    <dgm:cxn modelId="{819CF73D-AE9F-4DF5-8719-66E1D1646C35}" srcId="{280442EF-DAF7-43F2-9605-A3B99211B02A}" destId="{6D78EABB-6912-4F6D-BA0E-C2E6363505EC}" srcOrd="0" destOrd="0" parTransId="{37BF78F7-540B-4732-A6A8-02795DFB085D}" sibTransId="{D00D2E94-E811-4CF4-96AF-CAD240C711D8}"/>
    <dgm:cxn modelId="{0DCEDADB-9690-4366-9075-349B4DC53F52}" type="presOf" srcId="{F1713006-6AF6-48B6-8F69-21BDC4E88DD7}" destId="{2DF3DEBA-EBCC-484E-AA8E-F7B8E432AC63}" srcOrd="0" destOrd="1" presId="urn:microsoft.com/office/officeart/2005/8/layout/list1"/>
    <dgm:cxn modelId="{37DE8190-3F84-4FF7-8F51-9FFDCCAECEE3}" srcId="{B22E9A7C-CC36-48B3-8B51-0D783C935043}" destId="{F1713006-6AF6-48B6-8F69-21BDC4E88DD7}" srcOrd="1" destOrd="0" parTransId="{52507423-C67B-4631-91F0-B4C8999642F8}" sibTransId="{A3886AE9-288E-47F8-A624-6A63BB4E2E3E}"/>
    <dgm:cxn modelId="{F0AA10FF-0684-4C10-A291-5062ABC2EE46}" srcId="{4B5BCF2B-20CD-4992-BBB3-F5AEAE39141B}" destId="{B22E9A7C-CC36-48B3-8B51-0D783C935043}" srcOrd="0" destOrd="0" parTransId="{FAC75E91-CC6D-4F32-ADF8-B7EC17A64756}" sibTransId="{714CCD6C-9F63-4542-917D-F658D1431E99}"/>
    <dgm:cxn modelId="{5FD5B8C9-B979-48DC-B242-82146D8191D1}" type="presOf" srcId="{4B5BCF2B-20CD-4992-BBB3-F5AEAE39141B}" destId="{1F330B8C-08C1-4859-BEFE-4E433D502F7C}" srcOrd="0" destOrd="0" presId="urn:microsoft.com/office/officeart/2005/8/layout/list1"/>
    <dgm:cxn modelId="{50B24BB9-809F-4BE9-A9CC-098D15DCDA09}" srcId="{B22E9A7C-CC36-48B3-8B51-0D783C935043}" destId="{67F88EB4-9BD7-4C5B-AB8E-ED34A1594DA1}" srcOrd="3" destOrd="0" parTransId="{F308781D-A21D-4B83-9D16-F5D394CF77B6}" sibTransId="{C59C3CB0-372E-4A4A-97E5-87BFDD9D2BF5}"/>
    <dgm:cxn modelId="{8BF0C7BF-82D3-4ACB-9F8B-CDCB463195EE}" type="presOf" srcId="{ADCEB0D8-96B3-47A2-A07D-B4DA724E99C7}" destId="{3919C0FC-DB08-4911-B791-658D7C21168E}" srcOrd="0" destOrd="1" presId="urn:microsoft.com/office/officeart/2005/8/layout/list1"/>
    <dgm:cxn modelId="{6595FB50-99E2-42B4-9480-E345E4FD472A}" type="presOf" srcId="{280442EF-DAF7-43F2-9605-A3B99211B02A}" destId="{354889AB-980C-401C-B7E9-242BE65814D7}" srcOrd="1" destOrd="0" presId="urn:microsoft.com/office/officeart/2005/8/layout/list1"/>
    <dgm:cxn modelId="{961578CB-8465-44B7-A324-46BF8AF9F2B6}" type="presOf" srcId="{B22E9A7C-CC36-48B3-8B51-0D783C935043}" destId="{29B52E73-F50C-4B85-AB49-1A22BC85A37B}" srcOrd="1" destOrd="0" presId="urn:microsoft.com/office/officeart/2005/8/layout/list1"/>
    <dgm:cxn modelId="{F9F54757-EBBA-4039-9AA4-FC51E900C2E6}" srcId="{280442EF-DAF7-43F2-9605-A3B99211B02A}" destId="{D95BA4F1-CAA4-4374-A336-DFDA43A50BDE}" srcOrd="4" destOrd="0" parTransId="{B9E404B9-4676-4483-923E-73EE02912564}" sibTransId="{C8CAF752-C364-42E4-9FE6-6CEBA531802A}"/>
    <dgm:cxn modelId="{321CA011-387D-4E14-8DCC-1000F607A9C8}" type="presParOf" srcId="{1F330B8C-08C1-4859-BEFE-4E433D502F7C}" destId="{45160374-15A3-44D1-A552-32E69E7013AC}" srcOrd="0" destOrd="0" presId="urn:microsoft.com/office/officeart/2005/8/layout/list1"/>
    <dgm:cxn modelId="{F219DC99-4BE9-4C31-9935-0620D8D533A1}" type="presParOf" srcId="{45160374-15A3-44D1-A552-32E69E7013AC}" destId="{973BFE87-B719-40C2-8EEB-EBF3DD7CC904}" srcOrd="0" destOrd="0" presId="urn:microsoft.com/office/officeart/2005/8/layout/list1"/>
    <dgm:cxn modelId="{002BAB3C-B2B6-41AE-883E-E8DDECC71994}" type="presParOf" srcId="{45160374-15A3-44D1-A552-32E69E7013AC}" destId="{29B52E73-F50C-4B85-AB49-1A22BC85A37B}" srcOrd="1" destOrd="0" presId="urn:microsoft.com/office/officeart/2005/8/layout/list1"/>
    <dgm:cxn modelId="{593E6F19-5DA4-4A99-B64A-800B8EFD1F50}" type="presParOf" srcId="{1F330B8C-08C1-4859-BEFE-4E433D502F7C}" destId="{A58803A4-441E-474F-922E-55180E960599}" srcOrd="1" destOrd="0" presId="urn:microsoft.com/office/officeart/2005/8/layout/list1"/>
    <dgm:cxn modelId="{53BE3541-DA63-4398-9295-7851937A0755}" type="presParOf" srcId="{1F330B8C-08C1-4859-BEFE-4E433D502F7C}" destId="{2DF3DEBA-EBCC-484E-AA8E-F7B8E432AC63}" srcOrd="2" destOrd="0" presId="urn:microsoft.com/office/officeart/2005/8/layout/list1"/>
    <dgm:cxn modelId="{5D8D7E8E-00DE-4758-A322-0CD5F6FA411D}" type="presParOf" srcId="{1F330B8C-08C1-4859-BEFE-4E433D502F7C}" destId="{9CD2FC3D-1CBA-4478-8030-D894FB00B7CC}" srcOrd="3" destOrd="0" presId="urn:microsoft.com/office/officeart/2005/8/layout/list1"/>
    <dgm:cxn modelId="{67C08D4B-106B-4BD4-809F-746F0F2DD353}" type="presParOf" srcId="{1F330B8C-08C1-4859-BEFE-4E433D502F7C}" destId="{63A8AE8E-657B-4AF5-BDF9-BC008EFF8E46}" srcOrd="4" destOrd="0" presId="urn:microsoft.com/office/officeart/2005/8/layout/list1"/>
    <dgm:cxn modelId="{4E845EBA-7864-4AA8-9CEC-5E8D110A4BC2}" type="presParOf" srcId="{63A8AE8E-657B-4AF5-BDF9-BC008EFF8E46}" destId="{AC9231FD-9DC6-4717-AC04-1D1163E71932}" srcOrd="0" destOrd="0" presId="urn:microsoft.com/office/officeart/2005/8/layout/list1"/>
    <dgm:cxn modelId="{A766D03E-E1E6-4076-B5D8-8B0338A8EA9F}" type="presParOf" srcId="{63A8AE8E-657B-4AF5-BDF9-BC008EFF8E46}" destId="{354889AB-980C-401C-B7E9-242BE65814D7}" srcOrd="1" destOrd="0" presId="urn:microsoft.com/office/officeart/2005/8/layout/list1"/>
    <dgm:cxn modelId="{97057CB7-6EA9-4092-A87D-779CBEAE4810}" type="presParOf" srcId="{1F330B8C-08C1-4859-BEFE-4E433D502F7C}" destId="{B16CF991-EB88-4336-BBF3-67C9193F3467}" srcOrd="5" destOrd="0" presId="urn:microsoft.com/office/officeart/2005/8/layout/list1"/>
    <dgm:cxn modelId="{294AD129-B1FC-44B9-8217-754B1714F365}" type="presParOf" srcId="{1F330B8C-08C1-4859-BEFE-4E433D502F7C}" destId="{3919C0FC-DB08-4911-B791-658D7C2116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5BDD5C-6BDA-49B9-8569-61DE30B9F81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DEF4D9-EE2C-4E53-8324-C4AF6E66B384}">
      <dgm:prSet/>
      <dgm:spPr/>
      <dgm:t>
        <a:bodyPr/>
        <a:lstStyle/>
        <a:p>
          <a:r>
            <a:rPr lang="en-US" dirty="0" smtClean="0"/>
            <a:t>Carbon copper or aluminum composite </a:t>
          </a:r>
          <a:endParaRPr lang="en-US" dirty="0"/>
        </a:p>
      </dgm:t>
    </dgm:pt>
    <dgm:pt modelId="{5349E80D-EF18-4CA7-B640-F41FFA8C8E8E}" type="parTrans" cxnId="{36E17DCE-5512-4723-A989-BB3B419DF7F4}">
      <dgm:prSet/>
      <dgm:spPr/>
      <dgm:t>
        <a:bodyPr/>
        <a:lstStyle/>
        <a:p>
          <a:endParaRPr lang="en-GB"/>
        </a:p>
      </dgm:t>
    </dgm:pt>
    <dgm:pt modelId="{CFE34C4A-A35B-4D2A-A377-1B60C3359FF5}" type="sibTrans" cxnId="{36E17DCE-5512-4723-A989-BB3B419DF7F4}">
      <dgm:prSet/>
      <dgm:spPr/>
      <dgm:t>
        <a:bodyPr/>
        <a:lstStyle/>
        <a:p>
          <a:endParaRPr lang="en-GB"/>
        </a:p>
      </dgm:t>
    </dgm:pt>
    <dgm:pt modelId="{85642441-F5E1-44E4-B0DA-9E099ED3193E}">
      <dgm:prSet/>
      <dgm:spPr/>
      <dgm:t>
        <a:bodyPr/>
        <a:lstStyle/>
        <a:p>
          <a:r>
            <a:rPr lang="en-US" dirty="0"/>
            <a:t>Next steps: Optimization of the minimum Cu/Al thickness and impedance, Radiation tests</a:t>
          </a:r>
        </a:p>
      </dgm:t>
    </dgm:pt>
    <dgm:pt modelId="{DF2C8D65-91C8-41F0-B835-D8280B151935}" type="parTrans" cxnId="{350F730F-E7C2-491E-903E-3D890C9BA175}">
      <dgm:prSet/>
      <dgm:spPr/>
      <dgm:t>
        <a:bodyPr/>
        <a:lstStyle/>
        <a:p>
          <a:endParaRPr lang="en-GB"/>
        </a:p>
      </dgm:t>
    </dgm:pt>
    <dgm:pt modelId="{7321917A-5797-4BB0-9D64-F6CD2F6B47E3}" type="sibTrans" cxnId="{350F730F-E7C2-491E-903E-3D890C9BA175}">
      <dgm:prSet/>
      <dgm:spPr/>
      <dgm:t>
        <a:bodyPr/>
        <a:lstStyle/>
        <a:p>
          <a:endParaRPr lang="en-GB"/>
        </a:p>
      </dgm:t>
    </dgm:pt>
    <dgm:pt modelId="{3392E155-AB41-40E2-9154-424BB6814569}">
      <dgm:prSet/>
      <dgm:spPr/>
      <dgm:t>
        <a:bodyPr/>
        <a:lstStyle/>
        <a:p>
          <a:r>
            <a:rPr lang="en-GB" dirty="0"/>
            <a:t>Ultra-thin</a:t>
          </a:r>
          <a:endParaRPr lang="en-US" dirty="0"/>
        </a:p>
      </dgm:t>
    </dgm:pt>
    <dgm:pt modelId="{AAA86D2A-1596-48B4-9013-862E4CBEA346}" type="parTrans" cxnId="{4CCDD6EF-E92B-455C-BCF4-C378812FFC5E}">
      <dgm:prSet/>
      <dgm:spPr/>
      <dgm:t>
        <a:bodyPr/>
        <a:lstStyle/>
        <a:p>
          <a:endParaRPr lang="en-GB"/>
        </a:p>
      </dgm:t>
    </dgm:pt>
    <dgm:pt modelId="{6FA8B062-F35F-49BE-B0E8-F547FA378BA5}" type="sibTrans" cxnId="{4CCDD6EF-E92B-455C-BCF4-C378812FFC5E}">
      <dgm:prSet/>
      <dgm:spPr/>
      <dgm:t>
        <a:bodyPr/>
        <a:lstStyle/>
        <a:p>
          <a:endParaRPr lang="en-GB"/>
        </a:p>
      </dgm:t>
    </dgm:pt>
    <dgm:pt modelId="{8827C9E1-233E-4C55-AB3C-68803D46C218}">
      <dgm:prSet/>
      <dgm:spPr/>
      <dgm:t>
        <a:bodyPr/>
        <a:lstStyle/>
        <a:p>
          <a:r>
            <a:rPr lang="en-GB" dirty="0"/>
            <a:t>Merged primary/secondary volumes</a:t>
          </a:r>
        </a:p>
      </dgm:t>
    </dgm:pt>
    <dgm:pt modelId="{104399A1-09BD-4B08-A53C-1BA24E65E72C}" type="parTrans" cxnId="{8F2A85AA-3E67-41BB-B894-284B37FEAB9A}">
      <dgm:prSet/>
      <dgm:spPr/>
      <dgm:t>
        <a:bodyPr/>
        <a:lstStyle/>
        <a:p>
          <a:endParaRPr lang="en-GB"/>
        </a:p>
      </dgm:t>
    </dgm:pt>
    <dgm:pt modelId="{8C199E55-70D5-4F15-8CF1-024B38BBFF32}" type="sibTrans" cxnId="{8F2A85AA-3E67-41BB-B894-284B37FEAB9A}">
      <dgm:prSet/>
      <dgm:spPr/>
      <dgm:t>
        <a:bodyPr/>
        <a:lstStyle/>
        <a:p>
          <a:endParaRPr lang="en-GB"/>
        </a:p>
      </dgm:t>
    </dgm:pt>
    <dgm:pt modelId="{421B7928-C8AA-4110-81A5-E6C28422FCAC}">
      <dgm:prSet/>
      <dgm:spPr/>
      <dgm:t>
        <a:bodyPr/>
        <a:lstStyle/>
        <a:p>
          <a:r>
            <a:rPr lang="en-GB" dirty="0"/>
            <a:t>Innermost region reduction in thickness from 150 um to 20-30 um</a:t>
          </a:r>
          <a:endParaRPr lang="en-US" dirty="0"/>
        </a:p>
      </dgm:t>
    </dgm:pt>
    <dgm:pt modelId="{9AC530C5-1F35-4ECC-9B98-857658916368}" type="parTrans" cxnId="{1CBEC53A-4023-4A9F-BA4E-97DC7AA86C96}">
      <dgm:prSet/>
      <dgm:spPr/>
      <dgm:t>
        <a:bodyPr/>
        <a:lstStyle/>
        <a:p>
          <a:endParaRPr lang="en-GB"/>
        </a:p>
      </dgm:t>
    </dgm:pt>
    <dgm:pt modelId="{B7DFE04B-6C64-47BD-BAF0-C28185C535C2}" type="sibTrans" cxnId="{1CBEC53A-4023-4A9F-BA4E-97DC7AA86C96}">
      <dgm:prSet/>
      <dgm:spPr/>
      <dgm:t>
        <a:bodyPr/>
        <a:lstStyle/>
        <a:p>
          <a:endParaRPr lang="en-GB"/>
        </a:p>
      </dgm:t>
    </dgm:pt>
    <dgm:pt modelId="{AA7DECD7-4B1F-4D69-A560-8C47DCAAF5DA}">
      <dgm:prSet/>
      <dgm:spPr/>
      <dgm:t>
        <a:bodyPr/>
        <a:lstStyle/>
        <a:p>
          <a:r>
            <a:rPr lang="en-US" dirty="0" smtClean="0"/>
            <a:t>Kept </a:t>
          </a:r>
          <a:r>
            <a:rPr lang="en-US" dirty="0"/>
            <a:t>under tension and moves with electronics</a:t>
          </a:r>
        </a:p>
      </dgm:t>
    </dgm:pt>
    <dgm:pt modelId="{9FBBBBE8-64F0-4F96-9AD0-F90650562704}" type="parTrans" cxnId="{6FAEB04D-57BB-4014-B28B-AB599256F60F}">
      <dgm:prSet/>
      <dgm:spPr/>
      <dgm:t>
        <a:bodyPr/>
        <a:lstStyle/>
        <a:p>
          <a:endParaRPr lang="en-GB"/>
        </a:p>
      </dgm:t>
    </dgm:pt>
    <dgm:pt modelId="{11138F77-A6DF-4DA1-A055-54770A5A9D5A}" type="sibTrans" cxnId="{6FAEB04D-57BB-4014-B28B-AB599256F60F}">
      <dgm:prSet/>
      <dgm:spPr/>
      <dgm:t>
        <a:bodyPr/>
        <a:lstStyle/>
        <a:p>
          <a:endParaRPr lang="en-GB"/>
        </a:p>
      </dgm:t>
    </dgm:pt>
    <dgm:pt modelId="{A55AB61E-14D6-40E6-B151-CAD17BF41E74}">
      <dgm:prSet/>
      <dgm:spPr/>
      <dgm:t>
        <a:bodyPr/>
        <a:lstStyle/>
        <a:p>
          <a:r>
            <a:rPr lang="en-US" dirty="0"/>
            <a:t>Next steps: Stress-relieving in the foil to allow cylindrical shape, tensile breaking load, baking, impedance</a:t>
          </a:r>
        </a:p>
      </dgm:t>
    </dgm:pt>
    <dgm:pt modelId="{CC4331B1-AC2A-4CAD-824B-5EF81E302E65}" type="parTrans" cxnId="{2387FB42-7663-442A-A4FC-D0C76CEB4D94}">
      <dgm:prSet/>
      <dgm:spPr/>
      <dgm:t>
        <a:bodyPr/>
        <a:lstStyle/>
        <a:p>
          <a:endParaRPr lang="en-GB"/>
        </a:p>
      </dgm:t>
    </dgm:pt>
    <dgm:pt modelId="{BC4882EB-B095-494B-8271-88986EF82558}" type="sibTrans" cxnId="{2387FB42-7663-442A-A4FC-D0C76CEB4D94}">
      <dgm:prSet/>
      <dgm:spPr/>
      <dgm:t>
        <a:bodyPr/>
        <a:lstStyle/>
        <a:p>
          <a:endParaRPr lang="en-GB"/>
        </a:p>
      </dgm:t>
    </dgm:pt>
    <dgm:pt modelId="{2339948D-EB08-4E87-A607-CFBD3B04297F}">
      <dgm:prSet/>
      <dgm:spPr/>
      <dgm:t>
        <a:bodyPr/>
        <a:lstStyle/>
        <a:p>
          <a:r>
            <a:rPr lang="en-US" dirty="0" smtClean="0"/>
            <a:t>Could have the same radiation length as an ultra-thin aluminum shield</a:t>
          </a:r>
          <a:endParaRPr lang="en-US" dirty="0"/>
        </a:p>
      </dgm:t>
    </dgm:pt>
    <dgm:pt modelId="{EE2BDF52-2F57-4DE8-93D5-F87E8335279C}" type="parTrans" cxnId="{609C8084-EDBD-43A9-BAB6-AFF5C38432A3}">
      <dgm:prSet/>
      <dgm:spPr/>
      <dgm:t>
        <a:bodyPr/>
        <a:lstStyle/>
        <a:p>
          <a:endParaRPr lang="en-US"/>
        </a:p>
      </dgm:t>
    </dgm:pt>
    <dgm:pt modelId="{F08D429D-5EB4-4665-BF17-9ECDF4942F81}" type="sibTrans" cxnId="{609C8084-EDBD-43A9-BAB6-AFF5C38432A3}">
      <dgm:prSet/>
      <dgm:spPr/>
      <dgm:t>
        <a:bodyPr/>
        <a:lstStyle/>
        <a:p>
          <a:endParaRPr lang="en-US"/>
        </a:p>
      </dgm:t>
    </dgm:pt>
    <dgm:pt modelId="{CC3A4DA1-C400-46C5-8D84-73498C79CEC1}">
      <dgm:prSet/>
      <dgm:spPr/>
      <dgm:t>
        <a:bodyPr/>
        <a:lstStyle/>
        <a:p>
          <a:r>
            <a:rPr lang="en-US" dirty="0" smtClean="0"/>
            <a:t>Main goal</a:t>
          </a:r>
          <a:endParaRPr lang="en-US" dirty="0"/>
        </a:p>
      </dgm:t>
    </dgm:pt>
    <dgm:pt modelId="{6176B906-D211-420B-8D01-0532D3A5EB93}" type="parTrans" cxnId="{38D9EEC9-A26F-49B0-8F6F-23B96559C3D3}">
      <dgm:prSet/>
      <dgm:spPr/>
      <dgm:t>
        <a:bodyPr/>
        <a:lstStyle/>
        <a:p>
          <a:endParaRPr lang="en-US"/>
        </a:p>
      </dgm:t>
    </dgm:pt>
    <dgm:pt modelId="{FCEC3F75-CECE-4A72-B7FE-F9522A02DEA3}" type="sibTrans" cxnId="{38D9EEC9-A26F-49B0-8F6F-23B96559C3D3}">
      <dgm:prSet/>
      <dgm:spPr/>
      <dgm:t>
        <a:bodyPr/>
        <a:lstStyle/>
        <a:p>
          <a:endParaRPr lang="en-US"/>
        </a:p>
      </dgm:t>
    </dgm:pt>
    <dgm:pt modelId="{273D6D96-A7A2-49F4-BABE-726F21770FC6}">
      <dgm:prSet/>
      <dgm:spPr/>
      <dgm:t>
        <a:bodyPr/>
        <a:lstStyle/>
        <a:p>
          <a:r>
            <a:rPr lang="en-US" dirty="0" smtClean="0"/>
            <a:t>Reduce the dominant contribution to the material budget before the second hit</a:t>
          </a:r>
          <a:endParaRPr lang="en-US" dirty="0"/>
        </a:p>
      </dgm:t>
    </dgm:pt>
    <dgm:pt modelId="{F96C7C0D-8595-4FCD-B51B-1E3E338EBD8F}" type="parTrans" cxnId="{16FF0C39-B8B8-4140-96DF-FA7872871C0C}">
      <dgm:prSet/>
      <dgm:spPr/>
      <dgm:t>
        <a:bodyPr/>
        <a:lstStyle/>
        <a:p>
          <a:endParaRPr lang="en-US"/>
        </a:p>
      </dgm:t>
    </dgm:pt>
    <dgm:pt modelId="{A6CBEE8E-3139-4D43-B812-915C5BB3BA47}" type="sibTrans" cxnId="{16FF0C39-B8B8-4140-96DF-FA7872871C0C}">
      <dgm:prSet/>
      <dgm:spPr/>
      <dgm:t>
        <a:bodyPr/>
        <a:lstStyle/>
        <a:p>
          <a:endParaRPr lang="en-US"/>
        </a:p>
      </dgm:t>
    </dgm:pt>
    <dgm:pt modelId="{A227C680-C5BD-4C56-A984-3A7F10CA7343}" type="pres">
      <dgm:prSet presAssocID="{7B5BDD5C-6BDA-49B9-8569-61DE30B9F8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E65EC4-23BF-45E3-B3F6-8BB535C4C384}" type="pres">
      <dgm:prSet presAssocID="{CC3A4DA1-C400-46C5-8D84-73498C79CEC1}" presName="parentLin" presStyleCnt="0"/>
      <dgm:spPr/>
    </dgm:pt>
    <dgm:pt modelId="{91E84FC8-64B7-4DD9-8F81-429C259E2EEA}" type="pres">
      <dgm:prSet presAssocID="{CC3A4DA1-C400-46C5-8D84-73498C79CEC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12EE106-901A-4736-AE98-B3F39FB3CBFB}" type="pres">
      <dgm:prSet presAssocID="{CC3A4DA1-C400-46C5-8D84-73498C79CEC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FB614-38C8-4F33-BB80-92E8ECE1A022}" type="pres">
      <dgm:prSet presAssocID="{CC3A4DA1-C400-46C5-8D84-73498C79CEC1}" presName="negativeSpace" presStyleCnt="0"/>
      <dgm:spPr/>
    </dgm:pt>
    <dgm:pt modelId="{36FA70B5-1E44-4075-8E01-78BEAA300CD2}" type="pres">
      <dgm:prSet presAssocID="{CC3A4DA1-C400-46C5-8D84-73498C79CEC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AA851-18DE-4DC1-BA00-55777F63A19D}" type="pres">
      <dgm:prSet presAssocID="{FCEC3F75-CECE-4A72-B7FE-F9522A02DEA3}" presName="spaceBetweenRectangles" presStyleCnt="0"/>
      <dgm:spPr/>
    </dgm:pt>
    <dgm:pt modelId="{3BE5653B-3087-42E2-85E6-F7D231FDEE3E}" type="pres">
      <dgm:prSet presAssocID="{E5DEF4D9-EE2C-4E53-8324-C4AF6E66B384}" presName="parentLin" presStyleCnt="0"/>
      <dgm:spPr/>
    </dgm:pt>
    <dgm:pt modelId="{7E674B02-8C68-4116-B5EB-51BBD9FAE80D}" type="pres">
      <dgm:prSet presAssocID="{E5DEF4D9-EE2C-4E53-8324-C4AF6E66B384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E4D4163-FC06-48B6-B78C-CAA49FD8C51D}" type="pres">
      <dgm:prSet presAssocID="{E5DEF4D9-EE2C-4E53-8324-C4AF6E66B38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D8660-84B2-40F1-80C1-07851FD643C7}" type="pres">
      <dgm:prSet presAssocID="{E5DEF4D9-EE2C-4E53-8324-C4AF6E66B384}" presName="negativeSpace" presStyleCnt="0"/>
      <dgm:spPr/>
    </dgm:pt>
    <dgm:pt modelId="{BF55D94A-1ECA-4928-93BA-A7611B8E87BA}" type="pres">
      <dgm:prSet presAssocID="{E5DEF4D9-EE2C-4E53-8324-C4AF6E66B384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6F7AB3-B689-479B-AC5A-610108752F7B}" type="pres">
      <dgm:prSet presAssocID="{CFE34C4A-A35B-4D2A-A377-1B60C3359FF5}" presName="spaceBetweenRectangles" presStyleCnt="0"/>
      <dgm:spPr/>
    </dgm:pt>
    <dgm:pt modelId="{65BC5C85-DF1E-47A2-B863-FA23B3872DFB}" type="pres">
      <dgm:prSet presAssocID="{3392E155-AB41-40E2-9154-424BB6814569}" presName="parentLin" presStyleCnt="0"/>
      <dgm:spPr/>
    </dgm:pt>
    <dgm:pt modelId="{AECA5882-B7E1-4054-8293-56D8BA48C16E}" type="pres">
      <dgm:prSet presAssocID="{3392E155-AB41-40E2-9154-424BB681456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0414A9D-7338-4C21-B856-C9742FEC29EC}" type="pres">
      <dgm:prSet presAssocID="{3392E155-AB41-40E2-9154-424BB681456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3EC1E-B89A-4795-B0DF-8679153F721A}" type="pres">
      <dgm:prSet presAssocID="{3392E155-AB41-40E2-9154-424BB6814569}" presName="negativeSpace" presStyleCnt="0"/>
      <dgm:spPr/>
    </dgm:pt>
    <dgm:pt modelId="{578F7903-3F95-460B-A25E-94F999616D63}" type="pres">
      <dgm:prSet presAssocID="{3392E155-AB41-40E2-9154-424BB681456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3E502E-CCE5-46B5-960F-E1819E9F69AE}" type="presOf" srcId="{AA7DECD7-4B1F-4D69-A560-8C47DCAAF5DA}" destId="{578F7903-3F95-460B-A25E-94F999616D63}" srcOrd="0" destOrd="2" presId="urn:microsoft.com/office/officeart/2005/8/layout/list1"/>
    <dgm:cxn modelId="{325092F6-2723-4500-BE8D-428E7CDBFC3E}" type="presOf" srcId="{8827C9E1-233E-4C55-AB3C-68803D46C218}" destId="{578F7903-3F95-460B-A25E-94F999616D63}" srcOrd="0" destOrd="0" presId="urn:microsoft.com/office/officeart/2005/8/layout/list1"/>
    <dgm:cxn modelId="{8F2A85AA-3E67-41BB-B894-284B37FEAB9A}" srcId="{3392E155-AB41-40E2-9154-424BB6814569}" destId="{8827C9E1-233E-4C55-AB3C-68803D46C218}" srcOrd="0" destOrd="0" parTransId="{104399A1-09BD-4B08-A53C-1BA24E65E72C}" sibTransId="{8C199E55-70D5-4F15-8CF1-024B38BBFF32}"/>
    <dgm:cxn modelId="{EF488B0F-D531-4D10-B89F-A5AD8DCEC018}" type="presOf" srcId="{273D6D96-A7A2-49F4-BABE-726F21770FC6}" destId="{36FA70B5-1E44-4075-8E01-78BEAA300CD2}" srcOrd="0" destOrd="0" presId="urn:microsoft.com/office/officeart/2005/8/layout/list1"/>
    <dgm:cxn modelId="{6FAEB04D-57BB-4014-B28B-AB599256F60F}" srcId="{3392E155-AB41-40E2-9154-424BB6814569}" destId="{AA7DECD7-4B1F-4D69-A560-8C47DCAAF5DA}" srcOrd="2" destOrd="0" parTransId="{9FBBBBE8-64F0-4F96-9AD0-F90650562704}" sibTransId="{11138F77-A6DF-4DA1-A055-54770A5A9D5A}"/>
    <dgm:cxn modelId="{38D9EEC9-A26F-49B0-8F6F-23B96559C3D3}" srcId="{7B5BDD5C-6BDA-49B9-8569-61DE30B9F812}" destId="{CC3A4DA1-C400-46C5-8D84-73498C79CEC1}" srcOrd="0" destOrd="0" parTransId="{6176B906-D211-420B-8D01-0532D3A5EB93}" sibTransId="{FCEC3F75-CECE-4A72-B7FE-F9522A02DEA3}"/>
    <dgm:cxn modelId="{16FF0C39-B8B8-4140-96DF-FA7872871C0C}" srcId="{CC3A4DA1-C400-46C5-8D84-73498C79CEC1}" destId="{273D6D96-A7A2-49F4-BABE-726F21770FC6}" srcOrd="0" destOrd="0" parTransId="{F96C7C0D-8595-4FCD-B51B-1E3E338EBD8F}" sibTransId="{A6CBEE8E-3139-4D43-B812-915C5BB3BA47}"/>
    <dgm:cxn modelId="{350F730F-E7C2-491E-903E-3D890C9BA175}" srcId="{E5DEF4D9-EE2C-4E53-8324-C4AF6E66B384}" destId="{85642441-F5E1-44E4-B0DA-9E099ED3193E}" srcOrd="1" destOrd="0" parTransId="{DF2C8D65-91C8-41F0-B835-D8280B151935}" sibTransId="{7321917A-5797-4BB0-9D64-F6CD2F6B47E3}"/>
    <dgm:cxn modelId="{87158653-E6D3-4830-9769-6F2779338B10}" type="presOf" srcId="{85642441-F5E1-44E4-B0DA-9E099ED3193E}" destId="{BF55D94A-1ECA-4928-93BA-A7611B8E87BA}" srcOrd="0" destOrd="1" presId="urn:microsoft.com/office/officeart/2005/8/layout/list1"/>
    <dgm:cxn modelId="{4CCDD6EF-E92B-455C-BCF4-C378812FFC5E}" srcId="{7B5BDD5C-6BDA-49B9-8569-61DE30B9F812}" destId="{3392E155-AB41-40E2-9154-424BB6814569}" srcOrd="2" destOrd="0" parTransId="{AAA86D2A-1596-48B4-9013-862E4CBEA346}" sibTransId="{6FA8B062-F35F-49BE-B0E8-F547FA378BA5}"/>
    <dgm:cxn modelId="{474BC907-C066-4297-9CA7-C69674A5275B}" type="presOf" srcId="{CC3A4DA1-C400-46C5-8D84-73498C79CEC1}" destId="{812EE106-901A-4736-AE98-B3F39FB3CBFB}" srcOrd="1" destOrd="0" presId="urn:microsoft.com/office/officeart/2005/8/layout/list1"/>
    <dgm:cxn modelId="{21DF33E7-00BB-44FE-8E5D-9347BC74717F}" type="presOf" srcId="{2339948D-EB08-4E87-A607-CFBD3B04297F}" destId="{BF55D94A-1ECA-4928-93BA-A7611B8E87BA}" srcOrd="0" destOrd="0" presId="urn:microsoft.com/office/officeart/2005/8/layout/list1"/>
    <dgm:cxn modelId="{565E5C31-4E45-43A3-A0AC-ED400D27E84B}" type="presOf" srcId="{E5DEF4D9-EE2C-4E53-8324-C4AF6E66B384}" destId="{7E674B02-8C68-4116-B5EB-51BBD9FAE80D}" srcOrd="0" destOrd="0" presId="urn:microsoft.com/office/officeart/2005/8/layout/list1"/>
    <dgm:cxn modelId="{1CBEC53A-4023-4A9F-BA4E-97DC7AA86C96}" srcId="{3392E155-AB41-40E2-9154-424BB6814569}" destId="{421B7928-C8AA-4110-81A5-E6C28422FCAC}" srcOrd="1" destOrd="0" parTransId="{9AC530C5-1F35-4ECC-9B98-857658916368}" sibTransId="{B7DFE04B-6C64-47BD-BAF0-C28185C535C2}"/>
    <dgm:cxn modelId="{4B75062E-1BBF-4655-9657-17D08B2EF424}" type="presOf" srcId="{3392E155-AB41-40E2-9154-424BB6814569}" destId="{D0414A9D-7338-4C21-B856-C9742FEC29EC}" srcOrd="1" destOrd="0" presId="urn:microsoft.com/office/officeart/2005/8/layout/list1"/>
    <dgm:cxn modelId="{609C8084-EDBD-43A9-BAB6-AFF5C38432A3}" srcId="{E5DEF4D9-EE2C-4E53-8324-C4AF6E66B384}" destId="{2339948D-EB08-4E87-A607-CFBD3B04297F}" srcOrd="0" destOrd="0" parTransId="{EE2BDF52-2F57-4DE8-93D5-F87E8335279C}" sibTransId="{F08D429D-5EB4-4665-BF17-9ECDF4942F81}"/>
    <dgm:cxn modelId="{08B4B57E-B5AC-4A40-95E4-8029751EE472}" type="presOf" srcId="{A55AB61E-14D6-40E6-B151-CAD17BF41E74}" destId="{578F7903-3F95-460B-A25E-94F999616D63}" srcOrd="0" destOrd="3" presId="urn:microsoft.com/office/officeart/2005/8/layout/list1"/>
    <dgm:cxn modelId="{196391AC-A94A-4B06-AB14-FB5C3D8EC22A}" type="presOf" srcId="{7B5BDD5C-6BDA-49B9-8569-61DE30B9F812}" destId="{A227C680-C5BD-4C56-A984-3A7F10CA7343}" srcOrd="0" destOrd="0" presId="urn:microsoft.com/office/officeart/2005/8/layout/list1"/>
    <dgm:cxn modelId="{36E17DCE-5512-4723-A989-BB3B419DF7F4}" srcId="{7B5BDD5C-6BDA-49B9-8569-61DE30B9F812}" destId="{E5DEF4D9-EE2C-4E53-8324-C4AF6E66B384}" srcOrd="1" destOrd="0" parTransId="{5349E80D-EF18-4CA7-B640-F41FFA8C8E8E}" sibTransId="{CFE34C4A-A35B-4D2A-A377-1B60C3359FF5}"/>
    <dgm:cxn modelId="{FBB18360-D8CF-4B3F-9BD6-D000BD23A40C}" type="presOf" srcId="{421B7928-C8AA-4110-81A5-E6C28422FCAC}" destId="{578F7903-3F95-460B-A25E-94F999616D63}" srcOrd="0" destOrd="1" presId="urn:microsoft.com/office/officeart/2005/8/layout/list1"/>
    <dgm:cxn modelId="{2387FB42-7663-442A-A4FC-D0C76CEB4D94}" srcId="{3392E155-AB41-40E2-9154-424BB6814569}" destId="{A55AB61E-14D6-40E6-B151-CAD17BF41E74}" srcOrd="3" destOrd="0" parTransId="{CC4331B1-AC2A-4CAD-824B-5EF81E302E65}" sibTransId="{BC4882EB-B095-494B-8271-88986EF82558}"/>
    <dgm:cxn modelId="{51B6A9D4-37A6-48FC-ACFF-66E6392AD8E3}" type="presOf" srcId="{CC3A4DA1-C400-46C5-8D84-73498C79CEC1}" destId="{91E84FC8-64B7-4DD9-8F81-429C259E2EEA}" srcOrd="0" destOrd="0" presId="urn:microsoft.com/office/officeart/2005/8/layout/list1"/>
    <dgm:cxn modelId="{228CC0DF-3FB4-4830-AD5E-EAD51A23104A}" type="presOf" srcId="{3392E155-AB41-40E2-9154-424BB6814569}" destId="{AECA5882-B7E1-4054-8293-56D8BA48C16E}" srcOrd="0" destOrd="0" presId="urn:microsoft.com/office/officeart/2005/8/layout/list1"/>
    <dgm:cxn modelId="{BA0E0770-7BA4-413D-B4CE-4BB0A0E262A0}" type="presOf" srcId="{E5DEF4D9-EE2C-4E53-8324-C4AF6E66B384}" destId="{9E4D4163-FC06-48B6-B78C-CAA49FD8C51D}" srcOrd="1" destOrd="0" presId="urn:microsoft.com/office/officeart/2005/8/layout/list1"/>
    <dgm:cxn modelId="{8B0918E0-9130-4847-8EE5-D9B418AF56E0}" type="presParOf" srcId="{A227C680-C5BD-4C56-A984-3A7F10CA7343}" destId="{92E65EC4-23BF-45E3-B3F6-8BB535C4C384}" srcOrd="0" destOrd="0" presId="urn:microsoft.com/office/officeart/2005/8/layout/list1"/>
    <dgm:cxn modelId="{12BCF798-70BB-4FA3-9504-A2B70B156DFA}" type="presParOf" srcId="{92E65EC4-23BF-45E3-B3F6-8BB535C4C384}" destId="{91E84FC8-64B7-4DD9-8F81-429C259E2EEA}" srcOrd="0" destOrd="0" presId="urn:microsoft.com/office/officeart/2005/8/layout/list1"/>
    <dgm:cxn modelId="{73BEDD25-8DAB-4703-8920-BA97A474C04E}" type="presParOf" srcId="{92E65EC4-23BF-45E3-B3F6-8BB535C4C384}" destId="{812EE106-901A-4736-AE98-B3F39FB3CBFB}" srcOrd="1" destOrd="0" presId="urn:microsoft.com/office/officeart/2005/8/layout/list1"/>
    <dgm:cxn modelId="{027F5C19-7CCA-4A30-B9C4-0ADB728EF0C8}" type="presParOf" srcId="{A227C680-C5BD-4C56-A984-3A7F10CA7343}" destId="{2CEFB614-38C8-4F33-BB80-92E8ECE1A022}" srcOrd="1" destOrd="0" presId="urn:microsoft.com/office/officeart/2005/8/layout/list1"/>
    <dgm:cxn modelId="{195EE8BD-6DD0-4E8D-AFF7-B042DE46756F}" type="presParOf" srcId="{A227C680-C5BD-4C56-A984-3A7F10CA7343}" destId="{36FA70B5-1E44-4075-8E01-78BEAA300CD2}" srcOrd="2" destOrd="0" presId="urn:microsoft.com/office/officeart/2005/8/layout/list1"/>
    <dgm:cxn modelId="{E53F61E4-71BA-46CA-AD9E-C9DA0B4D6BCA}" type="presParOf" srcId="{A227C680-C5BD-4C56-A984-3A7F10CA7343}" destId="{489AA851-18DE-4DC1-BA00-55777F63A19D}" srcOrd="3" destOrd="0" presId="urn:microsoft.com/office/officeart/2005/8/layout/list1"/>
    <dgm:cxn modelId="{E1EF9A7C-78F9-40B9-AD4E-0383892FE94A}" type="presParOf" srcId="{A227C680-C5BD-4C56-A984-3A7F10CA7343}" destId="{3BE5653B-3087-42E2-85E6-F7D231FDEE3E}" srcOrd="4" destOrd="0" presId="urn:microsoft.com/office/officeart/2005/8/layout/list1"/>
    <dgm:cxn modelId="{8A4F872F-ABE0-42D4-B059-E09B28FFF87D}" type="presParOf" srcId="{3BE5653B-3087-42E2-85E6-F7D231FDEE3E}" destId="{7E674B02-8C68-4116-B5EB-51BBD9FAE80D}" srcOrd="0" destOrd="0" presId="urn:microsoft.com/office/officeart/2005/8/layout/list1"/>
    <dgm:cxn modelId="{8002067B-2BB5-43B1-8180-7F169F22C0E3}" type="presParOf" srcId="{3BE5653B-3087-42E2-85E6-F7D231FDEE3E}" destId="{9E4D4163-FC06-48B6-B78C-CAA49FD8C51D}" srcOrd="1" destOrd="0" presId="urn:microsoft.com/office/officeart/2005/8/layout/list1"/>
    <dgm:cxn modelId="{CA561065-821B-4994-8ABB-D10A1F87D7AB}" type="presParOf" srcId="{A227C680-C5BD-4C56-A984-3A7F10CA7343}" destId="{565D8660-84B2-40F1-80C1-07851FD643C7}" srcOrd="5" destOrd="0" presId="urn:microsoft.com/office/officeart/2005/8/layout/list1"/>
    <dgm:cxn modelId="{DD8EC53D-11CE-4619-BBF4-A641D93AFA77}" type="presParOf" srcId="{A227C680-C5BD-4C56-A984-3A7F10CA7343}" destId="{BF55D94A-1ECA-4928-93BA-A7611B8E87BA}" srcOrd="6" destOrd="0" presId="urn:microsoft.com/office/officeart/2005/8/layout/list1"/>
    <dgm:cxn modelId="{D2EE32EA-0B57-4153-ACFD-3B73F39B4814}" type="presParOf" srcId="{A227C680-C5BD-4C56-A984-3A7F10CA7343}" destId="{9B6F7AB3-B689-479B-AC5A-610108752F7B}" srcOrd="7" destOrd="0" presId="urn:microsoft.com/office/officeart/2005/8/layout/list1"/>
    <dgm:cxn modelId="{DC1923EA-6D0D-4DDA-BA56-3BA5F5381CB2}" type="presParOf" srcId="{A227C680-C5BD-4C56-A984-3A7F10CA7343}" destId="{65BC5C85-DF1E-47A2-B863-FA23B3872DFB}" srcOrd="8" destOrd="0" presId="urn:microsoft.com/office/officeart/2005/8/layout/list1"/>
    <dgm:cxn modelId="{27647FBA-B61C-4DA2-95D0-11B6077ECD42}" type="presParOf" srcId="{65BC5C85-DF1E-47A2-B863-FA23B3872DFB}" destId="{AECA5882-B7E1-4054-8293-56D8BA48C16E}" srcOrd="0" destOrd="0" presId="urn:microsoft.com/office/officeart/2005/8/layout/list1"/>
    <dgm:cxn modelId="{45ECD368-01CA-462C-8F7D-778A04273023}" type="presParOf" srcId="{65BC5C85-DF1E-47A2-B863-FA23B3872DFB}" destId="{D0414A9D-7338-4C21-B856-C9742FEC29EC}" srcOrd="1" destOrd="0" presId="urn:microsoft.com/office/officeart/2005/8/layout/list1"/>
    <dgm:cxn modelId="{A54DCDEA-CB86-4B7E-87E2-B80ED6088149}" type="presParOf" srcId="{A227C680-C5BD-4C56-A984-3A7F10CA7343}" destId="{5503EC1E-B89A-4795-B0DF-8679153F721A}" srcOrd="9" destOrd="0" presId="urn:microsoft.com/office/officeart/2005/8/layout/list1"/>
    <dgm:cxn modelId="{AF4AEDB2-0FE0-418A-9EA1-7A5FC73D56F6}" type="presParOf" srcId="{A227C680-C5BD-4C56-A984-3A7F10CA7343}" destId="{578F7903-3F95-460B-A25E-94F999616D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7C7DAF-235D-4F97-94D3-0AAFA318DD23}" type="doc">
      <dgm:prSet loTypeId="urn:microsoft.com/office/officeart/2005/8/layout/list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F072998-3BFD-4339-B321-88E051B9D1BF}">
      <dgm:prSet phldrT="[Text]"/>
      <dgm:spPr/>
      <dgm:t>
        <a:bodyPr/>
        <a:lstStyle/>
        <a:p>
          <a:r>
            <a:rPr lang="en-GB"/>
            <a:t>Schedule</a:t>
          </a:r>
          <a:endParaRPr lang="en-US"/>
        </a:p>
      </dgm:t>
    </dgm:pt>
    <dgm:pt modelId="{B59F9E6A-E0DB-4429-B94E-F1B65D3C714E}" type="parTrans" cxnId="{27091C79-E316-4EEA-BE96-53D5AE6BF167}">
      <dgm:prSet/>
      <dgm:spPr/>
      <dgm:t>
        <a:bodyPr/>
        <a:lstStyle/>
        <a:p>
          <a:endParaRPr lang="en-US"/>
        </a:p>
      </dgm:t>
    </dgm:pt>
    <dgm:pt modelId="{9D1A388C-C9D9-4A9F-B88E-BCD1825490A2}" type="sibTrans" cxnId="{27091C79-E316-4EEA-BE96-53D5AE6BF167}">
      <dgm:prSet/>
      <dgm:spPr/>
      <dgm:t>
        <a:bodyPr/>
        <a:lstStyle/>
        <a:p>
          <a:endParaRPr lang="en-US"/>
        </a:p>
      </dgm:t>
    </dgm:pt>
    <dgm:pt modelId="{BB0519E4-507D-4EB7-8BA8-5C5829B64D7E}">
      <dgm:prSet/>
      <dgm:spPr/>
      <dgm:t>
        <a:bodyPr/>
        <a:lstStyle/>
        <a:p>
          <a:r>
            <a:rPr lang="en-GB" dirty="0"/>
            <a:t>2021-2024: Research and Development phase</a:t>
          </a:r>
        </a:p>
      </dgm:t>
    </dgm:pt>
    <dgm:pt modelId="{700BCFD6-2AF5-4050-A6AC-FD664F09D1CC}" type="parTrans" cxnId="{EA2AB4CD-39C1-4C59-B2AF-0BFD6F053F6E}">
      <dgm:prSet/>
      <dgm:spPr/>
      <dgm:t>
        <a:bodyPr/>
        <a:lstStyle/>
        <a:p>
          <a:endParaRPr lang="en-US"/>
        </a:p>
      </dgm:t>
    </dgm:pt>
    <dgm:pt modelId="{A304AB70-C1B0-4C6F-800F-66D096BBBDFC}" type="sibTrans" cxnId="{EA2AB4CD-39C1-4C59-B2AF-0BFD6F053F6E}">
      <dgm:prSet/>
      <dgm:spPr/>
      <dgm:t>
        <a:bodyPr/>
        <a:lstStyle/>
        <a:p>
          <a:endParaRPr lang="en-US"/>
        </a:p>
      </dgm:t>
    </dgm:pt>
    <dgm:pt modelId="{E1FAABF3-1074-4A3C-B279-755651A916C4}">
      <dgm:prSet/>
      <dgm:spPr/>
      <dgm:t>
        <a:bodyPr/>
        <a:lstStyle/>
        <a:p>
          <a:r>
            <a:rPr lang="en-GB" dirty="0"/>
            <a:t>2024: Technical design reports</a:t>
          </a:r>
        </a:p>
      </dgm:t>
    </dgm:pt>
    <dgm:pt modelId="{7B860BCB-12C2-4AD8-ACAD-B97EDC473D1B}" type="parTrans" cxnId="{5F3424FA-B715-4E2B-9221-ABAD516C4B25}">
      <dgm:prSet/>
      <dgm:spPr/>
      <dgm:t>
        <a:bodyPr/>
        <a:lstStyle/>
        <a:p>
          <a:endParaRPr lang="en-US"/>
        </a:p>
      </dgm:t>
    </dgm:pt>
    <dgm:pt modelId="{FA4D6FC7-AAC1-4EA6-89E4-4CBD6A3E27CF}" type="sibTrans" cxnId="{5F3424FA-B715-4E2B-9221-ABAD516C4B25}">
      <dgm:prSet/>
      <dgm:spPr/>
      <dgm:t>
        <a:bodyPr/>
        <a:lstStyle/>
        <a:p>
          <a:endParaRPr lang="en-US"/>
        </a:p>
      </dgm:t>
    </dgm:pt>
    <dgm:pt modelId="{878375CA-DB8C-4172-88E9-6CB6FAED7852}">
      <dgm:prSet/>
      <dgm:spPr/>
      <dgm:t>
        <a:bodyPr/>
        <a:lstStyle/>
        <a:p>
          <a:r>
            <a:rPr lang="en-GB" dirty="0"/>
            <a:t>2024-2026: LHCb Upgrade </a:t>
          </a:r>
          <a:r>
            <a:rPr lang="en-GB" dirty="0" err="1"/>
            <a:t>Ib</a:t>
          </a:r>
          <a:endParaRPr lang="en-GB" dirty="0"/>
        </a:p>
      </dgm:t>
    </dgm:pt>
    <dgm:pt modelId="{D6AFF02D-9010-4773-B51B-FDEFBAE6FD21}" type="parTrans" cxnId="{CB3BF8B4-1AAE-429A-AE41-613DD140B407}">
      <dgm:prSet/>
      <dgm:spPr/>
      <dgm:t>
        <a:bodyPr/>
        <a:lstStyle/>
        <a:p>
          <a:endParaRPr lang="en-US"/>
        </a:p>
      </dgm:t>
    </dgm:pt>
    <dgm:pt modelId="{4C6FF26E-2447-48F6-972C-9F124438B20C}" type="sibTrans" cxnId="{CB3BF8B4-1AAE-429A-AE41-613DD140B407}">
      <dgm:prSet/>
      <dgm:spPr/>
      <dgm:t>
        <a:bodyPr/>
        <a:lstStyle/>
        <a:p>
          <a:endParaRPr lang="en-US"/>
        </a:p>
      </dgm:t>
    </dgm:pt>
    <dgm:pt modelId="{06CC74A8-7E64-45F5-96F7-BF26CDBF6971}">
      <dgm:prSet/>
      <dgm:spPr/>
      <dgm:t>
        <a:bodyPr/>
        <a:lstStyle/>
        <a:p>
          <a:r>
            <a:rPr lang="en-GB" dirty="0"/>
            <a:t>2025-2030: (R&amp;D+) Production phase</a:t>
          </a:r>
        </a:p>
      </dgm:t>
    </dgm:pt>
    <dgm:pt modelId="{14167F64-A086-4F4D-A9D1-3DC76484151F}" type="parTrans" cxnId="{5D972F0B-0FE1-4C39-BCC3-9FB23ECD4E8E}">
      <dgm:prSet/>
      <dgm:spPr/>
      <dgm:t>
        <a:bodyPr/>
        <a:lstStyle/>
        <a:p>
          <a:endParaRPr lang="en-US"/>
        </a:p>
      </dgm:t>
    </dgm:pt>
    <dgm:pt modelId="{BC2FAEC4-878F-4989-AFA5-A3E3E240AF48}" type="sibTrans" cxnId="{5D972F0B-0FE1-4C39-BCC3-9FB23ECD4E8E}">
      <dgm:prSet/>
      <dgm:spPr/>
      <dgm:t>
        <a:bodyPr/>
        <a:lstStyle/>
        <a:p>
          <a:endParaRPr lang="en-US"/>
        </a:p>
      </dgm:t>
    </dgm:pt>
    <dgm:pt modelId="{A0F272B3-424E-4919-BADB-CF115C1C7C54}">
      <dgm:prSet/>
      <dgm:spPr/>
      <dgm:t>
        <a:bodyPr/>
        <a:lstStyle/>
        <a:p>
          <a:r>
            <a:rPr lang="en-GB" dirty="0"/>
            <a:t>2030-2031: LHCb Upgrade II</a:t>
          </a:r>
        </a:p>
      </dgm:t>
    </dgm:pt>
    <dgm:pt modelId="{E35901D2-8D37-4BCD-A844-90C9B5F7FD0D}" type="parTrans" cxnId="{069E5EE4-8868-43AB-8D28-23312F6CBD27}">
      <dgm:prSet/>
      <dgm:spPr/>
      <dgm:t>
        <a:bodyPr/>
        <a:lstStyle/>
        <a:p>
          <a:endParaRPr lang="en-US"/>
        </a:p>
      </dgm:t>
    </dgm:pt>
    <dgm:pt modelId="{5A6D1235-CB4A-4A42-9509-EC46BD567ABE}" type="sibTrans" cxnId="{069E5EE4-8868-43AB-8D28-23312F6CBD27}">
      <dgm:prSet/>
      <dgm:spPr/>
      <dgm:t>
        <a:bodyPr/>
        <a:lstStyle/>
        <a:p>
          <a:endParaRPr lang="en-US"/>
        </a:p>
      </dgm:t>
    </dgm:pt>
    <dgm:pt modelId="{149AA494-1BDE-4073-B52D-94C97DCB97C5}" type="pres">
      <dgm:prSet presAssocID="{E77C7DAF-235D-4F97-94D3-0AAFA318DD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043610-400D-4F7B-81F3-D33293BD81C2}" type="pres">
      <dgm:prSet presAssocID="{BF072998-3BFD-4339-B321-88E051B9D1BF}" presName="parentLin" presStyleCnt="0"/>
      <dgm:spPr/>
    </dgm:pt>
    <dgm:pt modelId="{792F6936-0384-4612-9ACA-3F36A411CB0E}" type="pres">
      <dgm:prSet presAssocID="{BF072998-3BFD-4339-B321-88E051B9D1BF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6EFCEC29-6037-4A8A-89FC-AFCE912D8ECD}" type="pres">
      <dgm:prSet presAssocID="{BF072998-3BFD-4339-B321-88E051B9D1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517AA-3C57-404E-938B-1E84A6E66FDD}" type="pres">
      <dgm:prSet presAssocID="{BF072998-3BFD-4339-B321-88E051B9D1BF}" presName="negativeSpace" presStyleCnt="0"/>
      <dgm:spPr/>
    </dgm:pt>
    <dgm:pt modelId="{FD1D0BAB-5424-48BA-97BC-0E328417E424}" type="pres">
      <dgm:prSet presAssocID="{BF072998-3BFD-4339-B321-88E051B9D1BF}" presName="childText" presStyleLbl="conFgAcc1" presStyleIdx="0" presStyleCnt="1" custLinFactNeighborX="-8985" custLinFactNeighborY="9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9E5EE4-8868-43AB-8D28-23312F6CBD27}" srcId="{BF072998-3BFD-4339-B321-88E051B9D1BF}" destId="{A0F272B3-424E-4919-BADB-CF115C1C7C54}" srcOrd="4" destOrd="0" parTransId="{E35901D2-8D37-4BCD-A844-90C9B5F7FD0D}" sibTransId="{5A6D1235-CB4A-4A42-9509-EC46BD567ABE}"/>
    <dgm:cxn modelId="{27091C79-E316-4EEA-BE96-53D5AE6BF167}" srcId="{E77C7DAF-235D-4F97-94D3-0AAFA318DD23}" destId="{BF072998-3BFD-4339-B321-88E051B9D1BF}" srcOrd="0" destOrd="0" parTransId="{B59F9E6A-E0DB-4429-B94E-F1B65D3C714E}" sibTransId="{9D1A388C-C9D9-4A9F-B88E-BCD1825490A2}"/>
    <dgm:cxn modelId="{37C79E3A-BC20-47EB-88F8-2A1D90AEB5D1}" type="presOf" srcId="{06CC74A8-7E64-45F5-96F7-BF26CDBF6971}" destId="{FD1D0BAB-5424-48BA-97BC-0E328417E424}" srcOrd="0" destOrd="3" presId="urn:microsoft.com/office/officeart/2005/8/layout/list1"/>
    <dgm:cxn modelId="{ED5CC549-2AF7-45D7-891A-606E5FB03440}" type="presOf" srcId="{BF072998-3BFD-4339-B321-88E051B9D1BF}" destId="{6EFCEC29-6037-4A8A-89FC-AFCE912D8ECD}" srcOrd="1" destOrd="0" presId="urn:microsoft.com/office/officeart/2005/8/layout/list1"/>
    <dgm:cxn modelId="{CB3BF8B4-1AAE-429A-AE41-613DD140B407}" srcId="{BF072998-3BFD-4339-B321-88E051B9D1BF}" destId="{878375CA-DB8C-4172-88E9-6CB6FAED7852}" srcOrd="2" destOrd="0" parTransId="{D6AFF02D-9010-4773-B51B-FDEFBAE6FD21}" sibTransId="{4C6FF26E-2447-48F6-972C-9F124438B20C}"/>
    <dgm:cxn modelId="{A3A550BD-A3CF-4350-A6D4-7F2AD7A0B862}" type="presOf" srcId="{E77C7DAF-235D-4F97-94D3-0AAFA318DD23}" destId="{149AA494-1BDE-4073-B52D-94C97DCB97C5}" srcOrd="0" destOrd="0" presId="urn:microsoft.com/office/officeart/2005/8/layout/list1"/>
    <dgm:cxn modelId="{E410A0CF-ACC0-404F-AC90-70E2C2422DF5}" type="presOf" srcId="{A0F272B3-424E-4919-BADB-CF115C1C7C54}" destId="{FD1D0BAB-5424-48BA-97BC-0E328417E424}" srcOrd="0" destOrd="4" presId="urn:microsoft.com/office/officeart/2005/8/layout/list1"/>
    <dgm:cxn modelId="{5D972F0B-0FE1-4C39-BCC3-9FB23ECD4E8E}" srcId="{BF072998-3BFD-4339-B321-88E051B9D1BF}" destId="{06CC74A8-7E64-45F5-96F7-BF26CDBF6971}" srcOrd="3" destOrd="0" parTransId="{14167F64-A086-4F4D-A9D1-3DC76484151F}" sibTransId="{BC2FAEC4-878F-4989-AFA5-A3E3E240AF48}"/>
    <dgm:cxn modelId="{EA2AB4CD-39C1-4C59-B2AF-0BFD6F053F6E}" srcId="{BF072998-3BFD-4339-B321-88E051B9D1BF}" destId="{BB0519E4-507D-4EB7-8BA8-5C5829B64D7E}" srcOrd="0" destOrd="0" parTransId="{700BCFD6-2AF5-4050-A6AC-FD664F09D1CC}" sibTransId="{A304AB70-C1B0-4C6F-800F-66D096BBBDFC}"/>
    <dgm:cxn modelId="{7526E242-B50E-459D-9D7F-47E1445BE92A}" type="presOf" srcId="{BF072998-3BFD-4339-B321-88E051B9D1BF}" destId="{792F6936-0384-4612-9ACA-3F36A411CB0E}" srcOrd="0" destOrd="0" presId="urn:microsoft.com/office/officeart/2005/8/layout/list1"/>
    <dgm:cxn modelId="{5F3424FA-B715-4E2B-9221-ABAD516C4B25}" srcId="{BF072998-3BFD-4339-B321-88E051B9D1BF}" destId="{E1FAABF3-1074-4A3C-B279-755651A916C4}" srcOrd="1" destOrd="0" parTransId="{7B860BCB-12C2-4AD8-ACAD-B97EDC473D1B}" sibTransId="{FA4D6FC7-AAC1-4EA6-89E4-4CBD6A3E27CF}"/>
    <dgm:cxn modelId="{D303BCB2-BDC8-4E1D-8F45-4B20BE2031A9}" type="presOf" srcId="{878375CA-DB8C-4172-88E9-6CB6FAED7852}" destId="{FD1D0BAB-5424-48BA-97BC-0E328417E424}" srcOrd="0" destOrd="2" presId="urn:microsoft.com/office/officeart/2005/8/layout/list1"/>
    <dgm:cxn modelId="{6F305E5B-0266-46E5-9158-F325D20C3700}" type="presOf" srcId="{E1FAABF3-1074-4A3C-B279-755651A916C4}" destId="{FD1D0BAB-5424-48BA-97BC-0E328417E424}" srcOrd="0" destOrd="1" presId="urn:microsoft.com/office/officeart/2005/8/layout/list1"/>
    <dgm:cxn modelId="{F7F95878-239C-4FAA-B127-546C7B980529}" type="presOf" srcId="{BB0519E4-507D-4EB7-8BA8-5C5829B64D7E}" destId="{FD1D0BAB-5424-48BA-97BC-0E328417E424}" srcOrd="0" destOrd="0" presId="urn:microsoft.com/office/officeart/2005/8/layout/list1"/>
    <dgm:cxn modelId="{C8099E43-0957-4B64-A8BE-3B3EFC5E6114}" type="presParOf" srcId="{149AA494-1BDE-4073-B52D-94C97DCB97C5}" destId="{9A043610-400D-4F7B-81F3-D33293BD81C2}" srcOrd="0" destOrd="0" presId="urn:microsoft.com/office/officeart/2005/8/layout/list1"/>
    <dgm:cxn modelId="{DA50141A-13E8-49C5-A6B3-1668BA739154}" type="presParOf" srcId="{9A043610-400D-4F7B-81F3-D33293BD81C2}" destId="{792F6936-0384-4612-9ACA-3F36A411CB0E}" srcOrd="0" destOrd="0" presId="urn:microsoft.com/office/officeart/2005/8/layout/list1"/>
    <dgm:cxn modelId="{A9C15512-90B5-4253-AE6A-8B8B18C6A1E6}" type="presParOf" srcId="{9A043610-400D-4F7B-81F3-D33293BD81C2}" destId="{6EFCEC29-6037-4A8A-89FC-AFCE912D8ECD}" srcOrd="1" destOrd="0" presId="urn:microsoft.com/office/officeart/2005/8/layout/list1"/>
    <dgm:cxn modelId="{588FC94C-08F7-4D26-A154-EB8EA1E0BA2C}" type="presParOf" srcId="{149AA494-1BDE-4073-B52D-94C97DCB97C5}" destId="{B05517AA-3C57-404E-938B-1E84A6E66FDD}" srcOrd="1" destOrd="0" presId="urn:microsoft.com/office/officeart/2005/8/layout/list1"/>
    <dgm:cxn modelId="{A61744F9-4EDA-4613-A222-F52FB010B1A8}" type="presParOf" srcId="{149AA494-1BDE-4073-B52D-94C97DCB97C5}" destId="{FD1D0BAB-5424-48BA-97BC-0E328417E42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966109-A1B9-48D3-AA75-B7C80DF4220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46756C-6E15-4E6A-9F43-A2F82068891D}">
      <dgm:prSet phldrT="[Text]"/>
      <dgm:spPr/>
      <dgm:t>
        <a:bodyPr/>
        <a:lstStyle/>
        <a:p>
          <a:r>
            <a:rPr lang="en-GB" dirty="0"/>
            <a:t>Run 5 and 6</a:t>
          </a:r>
          <a:endParaRPr lang="en-US" dirty="0"/>
        </a:p>
      </dgm:t>
    </dgm:pt>
    <dgm:pt modelId="{CC9C7385-F7C6-4418-B569-37E77C8641AB}" type="parTrans" cxnId="{F17FFABC-0874-4EBE-9B3D-F310567B3FEE}">
      <dgm:prSet/>
      <dgm:spPr/>
      <dgm:t>
        <a:bodyPr/>
        <a:lstStyle/>
        <a:p>
          <a:endParaRPr lang="en-US"/>
        </a:p>
      </dgm:t>
    </dgm:pt>
    <dgm:pt modelId="{E9FA06B7-A061-4828-891B-9506E70BB548}" type="sibTrans" cxnId="{F17FFABC-0874-4EBE-9B3D-F310567B3FE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70DE03C-018D-4D33-8273-DE3768FDD64B}">
          <dgm:prSet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𝑖𝑛𝑠𝑡</m:t>
                        </m:r>
                      </m:sub>
                    </m:sSub>
                    <m:r>
                      <a:rPr lang="en-GB" i="1" dirty="0" smtClean="0">
                        <a:latin typeface="Cambria Math" panose="02040503050406030204" pitchFamily="18" charset="0"/>
                      </a:rPr>
                      <m:t>=1.5×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m:oMathPara>
              </a14:m>
              <a:endParaRPr lang="en-GB" dirty="0"/>
            </a:p>
          </dgm:t>
        </dgm:pt>
      </mc:Choice>
      <mc:Fallback xmlns="">
        <dgm:pt modelId="{C70DE03C-018D-4D33-8273-DE3768FDD64B}">
          <dgm:prSet/>
          <dgm:spPr/>
          <dgm:t>
            <a:bodyPr/>
            <a:lstStyle/>
            <a:p>
              <a:r>
                <a:rPr lang="en-GB" i="0" dirty="0" smtClean="0">
                  <a:latin typeface="Cambria Math" panose="02040503050406030204" pitchFamily="18" charset="0"/>
                </a:rPr>
                <a:t>𝐿</a:t>
              </a:r>
              <a:r>
                <a:rPr lang="en-GB" i="0" dirty="0" smtClean="0">
                  <a:latin typeface="Cambria Math" panose="02040503050406030204" pitchFamily="18" charset="0"/>
                </a:rPr>
                <a:t>_</a:t>
              </a:r>
              <a:r>
                <a:rPr lang="en-GB" b="0" i="0" dirty="0" smtClean="0">
                  <a:latin typeface="Cambria Math" panose="02040503050406030204" pitchFamily="18" charset="0"/>
                </a:rPr>
                <a:t>𝑖𝑛𝑠𝑡</a:t>
              </a:r>
              <a:r>
                <a:rPr lang="en-GB" i="0" dirty="0" smtClean="0">
                  <a:latin typeface="Cambria Math" panose="02040503050406030204" pitchFamily="18" charset="0"/>
                </a:rPr>
                <a:t>=1.5×〖10〗^34 𝑐𝑚^(−2) 𝑠^(−1)</a:t>
              </a:r>
              <a:endParaRPr lang="en-GB" dirty="0" smtClean="0"/>
            </a:p>
          </dgm:t>
        </dgm:pt>
      </mc:Fallback>
    </mc:AlternateContent>
    <dgm:pt modelId="{3573FCD3-5E61-48DF-946C-835EC505C009}" type="parTrans" cxnId="{75E91135-44FB-4E03-B917-A50A997EFD67}">
      <dgm:prSet/>
      <dgm:spPr/>
      <dgm:t>
        <a:bodyPr/>
        <a:lstStyle/>
        <a:p>
          <a:endParaRPr lang="en-US"/>
        </a:p>
      </dgm:t>
    </dgm:pt>
    <dgm:pt modelId="{6869DF3E-9FBE-4AEE-9D62-BBDE14EBDAF9}" type="sibTrans" cxnId="{75E91135-44FB-4E03-B917-A50A997EFD67}">
      <dgm:prSet/>
      <dgm:spPr/>
      <dgm:t>
        <a:bodyPr/>
        <a:lstStyle/>
        <a:p>
          <a:endParaRPr lang="en-US"/>
        </a:p>
      </dgm:t>
    </dgm:pt>
    <dgm:pt modelId="{5F577815-F0D7-4C58-9FD0-F63E8C54EC67}">
      <dgm:prSet/>
      <dgm:spPr/>
      <dgm:t>
        <a:bodyPr/>
        <a:lstStyle/>
        <a:p>
          <a:r>
            <a:rPr lang="en-GB" dirty="0"/>
            <a:t>7.5 times higher than Upgrade 1 luminosity </a:t>
          </a:r>
        </a:p>
      </dgm:t>
    </dgm:pt>
    <dgm:pt modelId="{DA96C3C8-BA69-4CB0-9CA5-2F9B257F4175}" type="parTrans" cxnId="{6D52EB47-D35B-4844-A765-B6B50910C775}">
      <dgm:prSet/>
      <dgm:spPr/>
      <dgm:t>
        <a:bodyPr/>
        <a:lstStyle/>
        <a:p>
          <a:endParaRPr lang="en-US"/>
        </a:p>
      </dgm:t>
    </dgm:pt>
    <dgm:pt modelId="{5180E7D7-3142-4905-9458-0D97370299F7}" type="sibTrans" cxnId="{6D52EB47-D35B-4844-A765-B6B50910C77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7F3630C-D8F6-4AD1-BFD5-8C13239E8DCA}">
          <dgm:prSet/>
          <dgm:spPr/>
          <dgm:t>
            <a:bodyPr/>
            <a:lstStyle/>
            <a:p>
              <a:r>
                <a:rPr lang="en-GB" dirty="0"/>
                <a:t>Radiation up to </a:t>
              </a:r>
              <a14:m>
                <m:oMath xmlns:m="http://schemas.openxmlformats.org/officeDocument/2006/math">
                  <m:r>
                    <a:rPr lang="en-GB" i="1" dirty="0" smtClean="0">
                      <a:latin typeface="Cambria Math" panose="02040503050406030204" pitchFamily="18" charset="0"/>
                    </a:rPr>
                    <m:t>6×</m:t>
                  </m:r>
                  <m:sSup>
                    <m:sSupPr>
                      <m:ctrlPr>
                        <a:rPr lang="en-GB" i="1" dirty="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14</m:t>
                      </m:r>
                    </m:sup>
                  </m:sSup>
                </m:oMath>
              </a14:m>
              <a:r>
                <a:rPr lang="en-GB" dirty="0"/>
                <a:t> MeV neq/cm² </a:t>
              </a:r>
            </a:p>
          </dgm:t>
        </dgm:pt>
      </mc:Choice>
      <mc:Fallback xmlns="">
        <dgm:pt modelId="{27F3630C-D8F6-4AD1-BFD5-8C13239E8DCA}">
          <dgm:prSet/>
          <dgm:spPr/>
          <dgm:t>
            <a:bodyPr/>
            <a:lstStyle/>
            <a:p>
              <a:r>
                <a:rPr lang="en-GB" dirty="0" smtClean="0"/>
                <a:t>Radiation up </a:t>
              </a:r>
              <a:r>
                <a:rPr lang="en-GB" dirty="0"/>
                <a:t>to </a:t>
              </a:r>
              <a:r>
                <a:rPr lang="en-GB" i="0" dirty="0" smtClean="0">
                  <a:latin typeface="Cambria Math" panose="02040503050406030204" pitchFamily="18" charset="0"/>
                </a:rPr>
                <a:t>6×〖10〗^14</a:t>
              </a:r>
              <a:r>
                <a:rPr lang="en-GB" dirty="0" smtClean="0"/>
                <a:t> MeV neq/cm² </a:t>
              </a:r>
            </a:p>
          </dgm:t>
        </dgm:pt>
      </mc:Fallback>
    </mc:AlternateContent>
    <dgm:pt modelId="{A2644648-6E0D-4DC2-83FE-C2583AE0F8EF}" type="parTrans" cxnId="{43697589-79BF-4C1D-BBB9-4D81F3783517}">
      <dgm:prSet/>
      <dgm:spPr/>
      <dgm:t>
        <a:bodyPr/>
        <a:lstStyle/>
        <a:p>
          <a:endParaRPr lang="en-US"/>
        </a:p>
      </dgm:t>
    </dgm:pt>
    <dgm:pt modelId="{8ED944D0-C977-4623-97CB-0F671AD1D6E4}" type="sibTrans" cxnId="{43697589-79BF-4C1D-BBB9-4D81F3783517}">
      <dgm:prSet/>
      <dgm:spPr/>
      <dgm:t>
        <a:bodyPr/>
        <a:lstStyle/>
        <a:p>
          <a:endParaRPr lang="en-US"/>
        </a:p>
      </dgm:t>
    </dgm:pt>
    <dgm:pt modelId="{4003A13B-7508-40DE-A017-79FC1D73ABA9}">
      <dgm:prSet/>
      <dgm:spPr/>
      <dgm:t>
        <a:bodyPr/>
        <a:lstStyle/>
        <a:p>
          <a:r>
            <a:rPr lang="en-GB" dirty="0"/>
            <a:t>Sizeable radiation damage to the fibres in the inner region</a:t>
          </a:r>
        </a:p>
      </dgm:t>
    </dgm:pt>
    <dgm:pt modelId="{752C963B-9014-4216-B054-D8837E27862B}" type="parTrans" cxnId="{EC107741-D806-4BC4-B628-02F510082435}">
      <dgm:prSet/>
      <dgm:spPr/>
      <dgm:t>
        <a:bodyPr/>
        <a:lstStyle/>
        <a:p>
          <a:endParaRPr lang="en-US"/>
        </a:p>
      </dgm:t>
    </dgm:pt>
    <dgm:pt modelId="{B84A86A5-D585-4C65-9688-EDC454B11F5C}" type="sibTrans" cxnId="{EC107741-D806-4BC4-B628-02F510082435}">
      <dgm:prSet/>
      <dgm:spPr/>
      <dgm:t>
        <a:bodyPr/>
        <a:lstStyle/>
        <a:p>
          <a:endParaRPr lang="en-US"/>
        </a:p>
      </dgm:t>
    </dgm:pt>
    <dgm:pt modelId="{D701A069-95CE-47BB-9282-AB7D39C4EC4B}">
      <dgm:prSet/>
      <dgm:spPr/>
      <dgm:t>
        <a:bodyPr/>
        <a:lstStyle/>
        <a:p>
          <a:r>
            <a:rPr lang="en-GB" dirty="0"/>
            <a:t>High occupancy (up to 20%/</a:t>
          </a:r>
          <a:r>
            <a:rPr lang="en-GB" dirty="0" err="1"/>
            <a:t>fiber</a:t>
          </a:r>
          <a:r>
            <a:rPr lang="en-GB" dirty="0"/>
            <a:t>)</a:t>
          </a:r>
        </a:p>
      </dgm:t>
    </dgm:pt>
    <dgm:pt modelId="{960D89F1-57ED-494E-AD8C-F0550268CF28}" type="parTrans" cxnId="{B94A705A-D351-4B24-A70C-9CDD7D7623D0}">
      <dgm:prSet/>
      <dgm:spPr/>
      <dgm:t>
        <a:bodyPr/>
        <a:lstStyle/>
        <a:p>
          <a:endParaRPr lang="en-US"/>
        </a:p>
      </dgm:t>
    </dgm:pt>
    <dgm:pt modelId="{BCB61A97-E114-4983-81F7-5B3309E4D47C}" type="sibTrans" cxnId="{B94A705A-D351-4B24-A70C-9CDD7D7623D0}">
      <dgm:prSet/>
      <dgm:spPr/>
      <dgm:t>
        <a:bodyPr/>
        <a:lstStyle/>
        <a:p>
          <a:endParaRPr lang="en-US"/>
        </a:p>
      </dgm:t>
    </dgm:pt>
    <dgm:pt modelId="{413A10E3-DFF6-4A46-9F58-B9F2A5FF9041}">
      <dgm:prSet/>
      <dgm:spPr/>
      <dgm:t>
        <a:bodyPr/>
        <a:lstStyle/>
        <a:p>
          <a:r>
            <a:rPr lang="en-GB" dirty="0"/>
            <a:t>Solution</a:t>
          </a:r>
        </a:p>
      </dgm:t>
    </dgm:pt>
    <dgm:pt modelId="{4B13FF6D-ED53-4CFC-829E-BCC2078D12A3}" type="parTrans" cxnId="{A61DDCE8-D298-44D8-870E-559E8E1A831C}">
      <dgm:prSet/>
      <dgm:spPr/>
      <dgm:t>
        <a:bodyPr/>
        <a:lstStyle/>
        <a:p>
          <a:endParaRPr lang="en-US"/>
        </a:p>
      </dgm:t>
    </dgm:pt>
    <dgm:pt modelId="{9D049567-C953-4320-939D-B57B95ECB80E}" type="sibTrans" cxnId="{A61DDCE8-D298-44D8-870E-559E8E1A831C}">
      <dgm:prSet/>
      <dgm:spPr/>
      <dgm:t>
        <a:bodyPr/>
        <a:lstStyle/>
        <a:p>
          <a:endParaRPr lang="en-US"/>
        </a:p>
      </dgm:t>
    </dgm:pt>
    <dgm:pt modelId="{34C4DF75-88E0-4368-982A-94D4B8768F85}">
      <dgm:prSet/>
      <dgm:spPr/>
      <dgm:t>
        <a:bodyPr/>
        <a:lstStyle/>
        <a:p>
          <a:r>
            <a:rPr lang="en-GB" dirty="0"/>
            <a:t>Scintillating fibres to cover most of the surface</a:t>
          </a:r>
        </a:p>
      </dgm:t>
    </dgm:pt>
    <dgm:pt modelId="{7F81A39C-AA90-4301-9318-26AC85DF4388}" type="parTrans" cxnId="{29A9EFBB-852A-486E-8632-F2E38DAEF80D}">
      <dgm:prSet/>
      <dgm:spPr/>
      <dgm:t>
        <a:bodyPr/>
        <a:lstStyle/>
        <a:p>
          <a:endParaRPr lang="en-US"/>
        </a:p>
      </dgm:t>
    </dgm:pt>
    <dgm:pt modelId="{EBFEFC1E-91EB-497D-8E2D-C444FEFC46F1}" type="sibTrans" cxnId="{29A9EFBB-852A-486E-8632-F2E38DAEF80D}">
      <dgm:prSet/>
      <dgm:spPr/>
      <dgm:t>
        <a:bodyPr/>
        <a:lstStyle/>
        <a:p>
          <a:endParaRPr lang="en-US"/>
        </a:p>
      </dgm:t>
    </dgm:pt>
    <dgm:pt modelId="{7F95279D-20CD-49E2-AB05-C9CC8F0D2986}">
      <dgm:prSet/>
      <dgm:spPr/>
      <dgm:t>
        <a:bodyPr/>
        <a:lstStyle/>
        <a:p>
          <a:r>
            <a:rPr lang="en-GB" dirty="0"/>
            <a:t>UK institutes are involved with the development of the inner region based on silicon detector technology (HV-CMOS, Eva’s talk)</a:t>
          </a:r>
        </a:p>
      </dgm:t>
    </dgm:pt>
    <dgm:pt modelId="{D3857050-DEDF-494D-9D83-AFF86911FF38}" type="parTrans" cxnId="{F77A8029-E78B-40BD-B9F2-B4A771422932}">
      <dgm:prSet/>
      <dgm:spPr/>
      <dgm:t>
        <a:bodyPr/>
        <a:lstStyle/>
        <a:p>
          <a:endParaRPr lang="en-US"/>
        </a:p>
      </dgm:t>
    </dgm:pt>
    <dgm:pt modelId="{0127616F-6477-48D6-9924-2E22CBE66A49}" type="sibTrans" cxnId="{F77A8029-E78B-40BD-B9F2-B4A771422932}">
      <dgm:prSet/>
      <dgm:spPr/>
      <dgm:t>
        <a:bodyPr/>
        <a:lstStyle/>
        <a:p>
          <a:endParaRPr lang="en-US"/>
        </a:p>
      </dgm:t>
    </dgm:pt>
    <dgm:pt modelId="{E8FD6117-C833-470B-B914-E08CD93FBEBC}">
      <dgm:prSet/>
      <dgm:spPr/>
      <dgm:t>
        <a:bodyPr/>
        <a:lstStyle/>
        <a:p>
          <a:r>
            <a:rPr lang="en-GB" dirty="0"/>
            <a:t>Schedule</a:t>
          </a:r>
        </a:p>
      </dgm:t>
    </dgm:pt>
    <dgm:pt modelId="{1B8E6253-AF18-442F-9F0A-757B3CF61235}" type="parTrans" cxnId="{8F43EEE4-08F0-4F82-BEC3-E40C5F42AC1F}">
      <dgm:prSet/>
      <dgm:spPr/>
      <dgm:t>
        <a:bodyPr/>
        <a:lstStyle/>
        <a:p>
          <a:endParaRPr lang="en-US"/>
        </a:p>
      </dgm:t>
    </dgm:pt>
    <dgm:pt modelId="{217E345E-CEFD-455E-8395-A6CAA608D612}" type="sibTrans" cxnId="{8F43EEE4-08F0-4F82-BEC3-E40C5F42AC1F}">
      <dgm:prSet/>
      <dgm:spPr/>
      <dgm:t>
        <a:bodyPr/>
        <a:lstStyle/>
        <a:p>
          <a:endParaRPr lang="en-US"/>
        </a:p>
      </dgm:t>
    </dgm:pt>
    <dgm:pt modelId="{A20B8AFD-87DA-4429-815C-7ECBA854BB5C}">
      <dgm:prSet/>
      <dgm:spPr/>
      <dgm:t>
        <a:bodyPr/>
        <a:lstStyle/>
        <a:p>
          <a:r>
            <a:rPr lang="en-GB" dirty="0"/>
            <a:t>An intermediate upgrade is being considered for the Run 4 (Upgrade </a:t>
          </a:r>
          <a:r>
            <a:rPr lang="en-GB" dirty="0" err="1"/>
            <a:t>Ib</a:t>
          </a:r>
          <a:r>
            <a:rPr lang="en-GB" dirty="0"/>
            <a:t>, 2025/26, purple region)</a:t>
          </a:r>
        </a:p>
      </dgm:t>
    </dgm:pt>
    <dgm:pt modelId="{D5E8EE0F-618E-44B3-A505-6F76E63BBC8E}" type="parTrans" cxnId="{7D690FF2-113E-4F57-8631-FD23E25BF0AA}">
      <dgm:prSet/>
      <dgm:spPr/>
      <dgm:t>
        <a:bodyPr/>
        <a:lstStyle/>
        <a:p>
          <a:endParaRPr lang="en-US"/>
        </a:p>
      </dgm:t>
    </dgm:pt>
    <dgm:pt modelId="{8F8C48B2-08A2-4DDD-A13B-32ACC72D1017}" type="sibTrans" cxnId="{7D690FF2-113E-4F57-8631-FD23E25BF0AA}">
      <dgm:prSet/>
      <dgm:spPr/>
      <dgm:t>
        <a:bodyPr/>
        <a:lstStyle/>
        <a:p>
          <a:endParaRPr lang="en-US"/>
        </a:p>
      </dgm:t>
    </dgm:pt>
    <dgm:pt modelId="{616334D3-ACB4-44BD-8870-137C802C5DC0}">
      <dgm:prSet/>
      <dgm:spPr/>
      <dgm:t>
        <a:bodyPr/>
        <a:lstStyle/>
        <a:p>
          <a:r>
            <a:rPr lang="en-GB" dirty="0"/>
            <a:t>Fibres must be replaced in the inner region to keep same performance during LS3</a:t>
          </a:r>
        </a:p>
      </dgm:t>
    </dgm:pt>
    <dgm:pt modelId="{DC1A95D5-49A1-4E8B-A67C-A9A1B56BA9E7}" type="parTrans" cxnId="{8CD9BAF1-7FF3-40AC-82C2-20EC489DB9BB}">
      <dgm:prSet/>
      <dgm:spPr/>
      <dgm:t>
        <a:bodyPr/>
        <a:lstStyle/>
        <a:p>
          <a:endParaRPr lang="en-US"/>
        </a:p>
      </dgm:t>
    </dgm:pt>
    <dgm:pt modelId="{6926242E-A0FE-4C83-B8FB-069878030A99}" type="sibTrans" cxnId="{8CD9BAF1-7FF3-40AC-82C2-20EC489DB9BB}">
      <dgm:prSet/>
      <dgm:spPr/>
      <dgm:t>
        <a:bodyPr/>
        <a:lstStyle/>
        <a:p>
          <a:endParaRPr lang="en-US"/>
        </a:p>
      </dgm:t>
    </dgm:pt>
    <dgm:pt modelId="{7DE46C13-E7D8-4AC1-B23B-454EB3818ED7}">
      <dgm:prSet/>
      <dgm:spPr/>
      <dgm:t>
        <a:bodyPr/>
        <a:lstStyle/>
        <a:p>
          <a:r>
            <a:rPr lang="en-GB" dirty="0"/>
            <a:t>Full geometry upgrade on 2031</a:t>
          </a:r>
        </a:p>
      </dgm:t>
    </dgm:pt>
    <dgm:pt modelId="{29EE3D28-FF96-4240-884D-37A16EB05819}" type="parTrans" cxnId="{130CB4A9-3F4B-4F65-A3BA-98004D4ECA26}">
      <dgm:prSet/>
      <dgm:spPr/>
      <dgm:t>
        <a:bodyPr/>
        <a:lstStyle/>
        <a:p>
          <a:endParaRPr lang="en-US"/>
        </a:p>
      </dgm:t>
    </dgm:pt>
    <dgm:pt modelId="{464BD06F-9F34-4514-849B-BE88A6B92709}" type="sibTrans" cxnId="{130CB4A9-3F4B-4F65-A3BA-98004D4ECA26}">
      <dgm:prSet/>
      <dgm:spPr/>
      <dgm:t>
        <a:bodyPr/>
        <a:lstStyle/>
        <a:p>
          <a:endParaRPr lang="en-US"/>
        </a:p>
      </dgm:t>
    </dgm:pt>
    <dgm:pt modelId="{77F0C74E-23F3-4AD4-BE71-AABBFF4CAACB}" type="pres">
      <dgm:prSet presAssocID="{FF966109-A1B9-48D3-AA75-B7C80DF4220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48968E-E30D-4EC2-A6CF-DDC6820E6E8A}" type="pres">
      <dgm:prSet presAssocID="{7846756C-6E15-4E6A-9F43-A2F82068891D}" presName="parentLin" presStyleCnt="0"/>
      <dgm:spPr/>
    </dgm:pt>
    <dgm:pt modelId="{AD21F2A1-0CF8-468F-9B6B-77EE5A148BDF}" type="pres">
      <dgm:prSet presAssocID="{7846756C-6E15-4E6A-9F43-A2F82068891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9A63389-23C3-4779-A261-001257B3709B}" type="pres">
      <dgm:prSet presAssocID="{7846756C-6E15-4E6A-9F43-A2F82068891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08857-2A32-4738-9F5B-4365721987C3}" type="pres">
      <dgm:prSet presAssocID="{7846756C-6E15-4E6A-9F43-A2F82068891D}" presName="negativeSpace" presStyleCnt="0"/>
      <dgm:spPr/>
    </dgm:pt>
    <dgm:pt modelId="{7F5C747A-D897-4BA4-973B-2B98981FA570}" type="pres">
      <dgm:prSet presAssocID="{7846756C-6E15-4E6A-9F43-A2F82068891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DAADC-F3A0-4650-89CF-DF6256A327BA}" type="pres">
      <dgm:prSet presAssocID="{E9FA06B7-A061-4828-891B-9506E70BB548}" presName="spaceBetweenRectangles" presStyleCnt="0"/>
      <dgm:spPr/>
    </dgm:pt>
    <dgm:pt modelId="{B6FA1077-7AF9-48C3-81E1-4F6F092899E9}" type="pres">
      <dgm:prSet presAssocID="{413A10E3-DFF6-4A46-9F58-B9F2A5FF9041}" presName="parentLin" presStyleCnt="0"/>
      <dgm:spPr/>
    </dgm:pt>
    <dgm:pt modelId="{F53DC03B-B41E-4E48-B78A-31B0D1799E76}" type="pres">
      <dgm:prSet presAssocID="{413A10E3-DFF6-4A46-9F58-B9F2A5FF904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4F88E76-8D2B-4B69-8D51-C2C706F239B9}" type="pres">
      <dgm:prSet presAssocID="{413A10E3-DFF6-4A46-9F58-B9F2A5FF90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A0E41-97C4-4F85-9E16-1506A062E58B}" type="pres">
      <dgm:prSet presAssocID="{413A10E3-DFF6-4A46-9F58-B9F2A5FF9041}" presName="negativeSpace" presStyleCnt="0"/>
      <dgm:spPr/>
    </dgm:pt>
    <dgm:pt modelId="{D59F55D4-99E7-43A2-BEA1-8660DA52E040}" type="pres">
      <dgm:prSet presAssocID="{413A10E3-DFF6-4A46-9F58-B9F2A5FF904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B1FEF-4C39-4B0C-8281-7B4BA4AEF0D9}" type="pres">
      <dgm:prSet presAssocID="{9D049567-C953-4320-939D-B57B95ECB80E}" presName="spaceBetweenRectangles" presStyleCnt="0"/>
      <dgm:spPr/>
    </dgm:pt>
    <dgm:pt modelId="{2283E2F5-FA70-4D01-AB89-B131CFAD5062}" type="pres">
      <dgm:prSet presAssocID="{E8FD6117-C833-470B-B914-E08CD93FBEBC}" presName="parentLin" presStyleCnt="0"/>
      <dgm:spPr/>
    </dgm:pt>
    <dgm:pt modelId="{C7DBD8C2-B55B-461C-BADC-2798A55ED56E}" type="pres">
      <dgm:prSet presAssocID="{E8FD6117-C833-470B-B914-E08CD93FBEB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7F3B683-2D47-4D37-AAB1-1B7025D39EE9}" type="pres">
      <dgm:prSet presAssocID="{E8FD6117-C833-470B-B914-E08CD93FBEB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3AC9BC-6217-4119-88AA-B027C1235BC9}" type="pres">
      <dgm:prSet presAssocID="{E8FD6117-C833-470B-B914-E08CD93FBEBC}" presName="negativeSpace" presStyleCnt="0"/>
      <dgm:spPr/>
    </dgm:pt>
    <dgm:pt modelId="{75D62A64-0A24-4BA2-8E88-C6065D2B470B}" type="pres">
      <dgm:prSet presAssocID="{E8FD6117-C833-470B-B914-E08CD93FBEB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43EEE4-08F0-4F82-BEC3-E40C5F42AC1F}" srcId="{FF966109-A1B9-48D3-AA75-B7C80DF42203}" destId="{E8FD6117-C833-470B-B914-E08CD93FBEBC}" srcOrd="2" destOrd="0" parTransId="{1B8E6253-AF18-442F-9F0A-757B3CF61235}" sibTransId="{217E345E-CEFD-455E-8395-A6CAA608D612}"/>
    <dgm:cxn modelId="{29A9EFBB-852A-486E-8632-F2E38DAEF80D}" srcId="{413A10E3-DFF6-4A46-9F58-B9F2A5FF9041}" destId="{34C4DF75-88E0-4368-982A-94D4B8768F85}" srcOrd="0" destOrd="0" parTransId="{7F81A39C-AA90-4301-9318-26AC85DF4388}" sibTransId="{EBFEFC1E-91EB-497D-8E2D-C444FEFC46F1}"/>
    <dgm:cxn modelId="{F77A8029-E78B-40BD-B9F2-B4A771422932}" srcId="{413A10E3-DFF6-4A46-9F58-B9F2A5FF9041}" destId="{7F95279D-20CD-49E2-AB05-C9CC8F0D2986}" srcOrd="1" destOrd="0" parTransId="{D3857050-DEDF-494D-9D83-AFF86911FF38}" sibTransId="{0127616F-6477-48D6-9924-2E22CBE66A49}"/>
    <dgm:cxn modelId="{7D690FF2-113E-4F57-8631-FD23E25BF0AA}" srcId="{E8FD6117-C833-470B-B914-E08CD93FBEBC}" destId="{A20B8AFD-87DA-4429-815C-7ECBA854BB5C}" srcOrd="0" destOrd="0" parTransId="{D5E8EE0F-618E-44B3-A505-6F76E63BBC8E}" sibTransId="{8F8C48B2-08A2-4DDD-A13B-32ACC72D1017}"/>
    <dgm:cxn modelId="{2D53026F-205F-4419-87D9-B25B5EFC266C}" type="presOf" srcId="{413A10E3-DFF6-4A46-9F58-B9F2A5FF9041}" destId="{F53DC03B-B41E-4E48-B78A-31B0D1799E76}" srcOrd="0" destOrd="0" presId="urn:microsoft.com/office/officeart/2005/8/layout/list1"/>
    <dgm:cxn modelId="{088DCF9C-836C-4817-AF4C-BE770B0005B3}" type="presOf" srcId="{34C4DF75-88E0-4368-982A-94D4B8768F85}" destId="{D59F55D4-99E7-43A2-BEA1-8660DA52E040}" srcOrd="0" destOrd="0" presId="urn:microsoft.com/office/officeart/2005/8/layout/list1"/>
    <dgm:cxn modelId="{37E7DED0-0AEC-40C3-8F5D-CE396B6C0D50}" type="presOf" srcId="{616334D3-ACB4-44BD-8870-137C802C5DC0}" destId="{75D62A64-0A24-4BA2-8E88-C6065D2B470B}" srcOrd="0" destOrd="1" presId="urn:microsoft.com/office/officeart/2005/8/layout/list1"/>
    <dgm:cxn modelId="{F042CBEA-426C-4DC0-9BEE-1F7BF8D822C3}" type="presOf" srcId="{413A10E3-DFF6-4A46-9F58-B9F2A5FF9041}" destId="{84F88E76-8D2B-4B69-8D51-C2C706F239B9}" srcOrd="1" destOrd="0" presId="urn:microsoft.com/office/officeart/2005/8/layout/list1"/>
    <dgm:cxn modelId="{07EBCE35-C237-4361-A306-00E470AE1E55}" type="presOf" srcId="{7DE46C13-E7D8-4AC1-B23B-454EB3818ED7}" destId="{75D62A64-0A24-4BA2-8E88-C6065D2B470B}" srcOrd="0" destOrd="2" presId="urn:microsoft.com/office/officeart/2005/8/layout/list1"/>
    <dgm:cxn modelId="{413B738C-989D-41F8-922E-011D3C57B9A9}" type="presOf" srcId="{D701A069-95CE-47BB-9282-AB7D39C4EC4B}" destId="{7F5C747A-D897-4BA4-973B-2B98981FA570}" srcOrd="0" destOrd="4" presId="urn:microsoft.com/office/officeart/2005/8/layout/list1"/>
    <dgm:cxn modelId="{CA8395F3-5F49-4E68-A633-91C9668998FF}" type="presOf" srcId="{5F577815-F0D7-4C58-9FD0-F63E8C54EC67}" destId="{7F5C747A-D897-4BA4-973B-2B98981FA570}" srcOrd="0" destOrd="1" presId="urn:microsoft.com/office/officeart/2005/8/layout/list1"/>
    <dgm:cxn modelId="{2AEEDD4A-8008-41EF-A170-6A881355BBF2}" type="presOf" srcId="{7F95279D-20CD-49E2-AB05-C9CC8F0D2986}" destId="{D59F55D4-99E7-43A2-BEA1-8660DA52E040}" srcOrd="0" destOrd="1" presId="urn:microsoft.com/office/officeart/2005/8/layout/list1"/>
    <dgm:cxn modelId="{F17FFABC-0874-4EBE-9B3D-F310567B3FEE}" srcId="{FF966109-A1B9-48D3-AA75-B7C80DF42203}" destId="{7846756C-6E15-4E6A-9F43-A2F82068891D}" srcOrd="0" destOrd="0" parTransId="{CC9C7385-F7C6-4418-B569-37E77C8641AB}" sibTransId="{E9FA06B7-A061-4828-891B-9506E70BB548}"/>
    <dgm:cxn modelId="{A61DDCE8-D298-44D8-870E-559E8E1A831C}" srcId="{FF966109-A1B9-48D3-AA75-B7C80DF42203}" destId="{413A10E3-DFF6-4A46-9F58-B9F2A5FF9041}" srcOrd="1" destOrd="0" parTransId="{4B13FF6D-ED53-4CFC-829E-BCC2078D12A3}" sibTransId="{9D049567-C953-4320-939D-B57B95ECB80E}"/>
    <dgm:cxn modelId="{B94A705A-D351-4B24-A70C-9CDD7D7623D0}" srcId="{7846756C-6E15-4E6A-9F43-A2F82068891D}" destId="{D701A069-95CE-47BB-9282-AB7D39C4EC4B}" srcOrd="3" destOrd="0" parTransId="{960D89F1-57ED-494E-AD8C-F0550268CF28}" sibTransId="{BCB61A97-E114-4983-81F7-5B3309E4D47C}"/>
    <dgm:cxn modelId="{8C36FE89-EB00-4F93-9756-24421C314B5B}" type="presOf" srcId="{A20B8AFD-87DA-4429-815C-7ECBA854BB5C}" destId="{75D62A64-0A24-4BA2-8E88-C6065D2B470B}" srcOrd="0" destOrd="0" presId="urn:microsoft.com/office/officeart/2005/8/layout/list1"/>
    <dgm:cxn modelId="{130CB4A9-3F4B-4F65-A3BA-98004D4ECA26}" srcId="{E8FD6117-C833-470B-B914-E08CD93FBEBC}" destId="{7DE46C13-E7D8-4AC1-B23B-454EB3818ED7}" srcOrd="1" destOrd="0" parTransId="{29EE3D28-FF96-4240-884D-37A16EB05819}" sibTransId="{464BD06F-9F34-4514-849B-BE88A6B92709}"/>
    <dgm:cxn modelId="{9297EA4C-DD36-4BD7-8FDD-91691A9AECB8}" type="presOf" srcId="{4003A13B-7508-40DE-A017-79FC1D73ABA9}" destId="{7F5C747A-D897-4BA4-973B-2B98981FA570}" srcOrd="0" destOrd="3" presId="urn:microsoft.com/office/officeart/2005/8/layout/list1"/>
    <dgm:cxn modelId="{EC107741-D806-4BC4-B628-02F510082435}" srcId="{7846756C-6E15-4E6A-9F43-A2F82068891D}" destId="{4003A13B-7508-40DE-A017-79FC1D73ABA9}" srcOrd="2" destOrd="0" parTransId="{752C963B-9014-4216-B054-D8837E27862B}" sibTransId="{B84A86A5-D585-4C65-9688-EDC454B11F5C}"/>
    <dgm:cxn modelId="{75E91135-44FB-4E03-B917-A50A997EFD67}" srcId="{7846756C-6E15-4E6A-9F43-A2F82068891D}" destId="{C70DE03C-018D-4D33-8273-DE3768FDD64B}" srcOrd="0" destOrd="0" parTransId="{3573FCD3-5E61-48DF-946C-835EC505C009}" sibTransId="{6869DF3E-9FBE-4AEE-9D62-BBDE14EBDAF9}"/>
    <dgm:cxn modelId="{8CD9BAF1-7FF3-40AC-82C2-20EC489DB9BB}" srcId="{A20B8AFD-87DA-4429-815C-7ECBA854BB5C}" destId="{616334D3-ACB4-44BD-8870-137C802C5DC0}" srcOrd="0" destOrd="0" parTransId="{DC1A95D5-49A1-4E8B-A67C-A9A1B56BA9E7}" sibTransId="{6926242E-A0FE-4C83-B8FB-069878030A99}"/>
    <dgm:cxn modelId="{B5167A8B-2B08-474E-ADEA-4363699A4090}" type="presOf" srcId="{7846756C-6E15-4E6A-9F43-A2F82068891D}" destId="{49A63389-23C3-4779-A261-001257B3709B}" srcOrd="1" destOrd="0" presId="urn:microsoft.com/office/officeart/2005/8/layout/list1"/>
    <dgm:cxn modelId="{3B6B1A14-E763-462B-B89B-D7368BE7E99D}" type="presOf" srcId="{E8FD6117-C833-470B-B914-E08CD93FBEBC}" destId="{C7DBD8C2-B55B-461C-BADC-2798A55ED56E}" srcOrd="0" destOrd="0" presId="urn:microsoft.com/office/officeart/2005/8/layout/list1"/>
    <dgm:cxn modelId="{3BC791EC-0B04-4ECD-B2DB-7F97312A6C5C}" type="presOf" srcId="{7846756C-6E15-4E6A-9F43-A2F82068891D}" destId="{AD21F2A1-0CF8-468F-9B6B-77EE5A148BDF}" srcOrd="0" destOrd="0" presId="urn:microsoft.com/office/officeart/2005/8/layout/list1"/>
    <dgm:cxn modelId="{0FA69D67-537A-4904-A2C8-1DFBB7437F88}" type="presOf" srcId="{27F3630C-D8F6-4AD1-BFD5-8C13239E8DCA}" destId="{7F5C747A-D897-4BA4-973B-2B98981FA570}" srcOrd="0" destOrd="2" presId="urn:microsoft.com/office/officeart/2005/8/layout/list1"/>
    <dgm:cxn modelId="{6D52EB47-D35B-4844-A765-B6B50910C775}" srcId="{C70DE03C-018D-4D33-8273-DE3768FDD64B}" destId="{5F577815-F0D7-4C58-9FD0-F63E8C54EC67}" srcOrd="0" destOrd="0" parTransId="{DA96C3C8-BA69-4CB0-9CA5-2F9B257F4175}" sibTransId="{5180E7D7-3142-4905-9458-0D97370299F7}"/>
    <dgm:cxn modelId="{7151417C-EF2B-4FF8-A4A7-37DD0DCBCCB4}" type="presOf" srcId="{FF966109-A1B9-48D3-AA75-B7C80DF42203}" destId="{77F0C74E-23F3-4AD4-BE71-AABBFF4CAACB}" srcOrd="0" destOrd="0" presId="urn:microsoft.com/office/officeart/2005/8/layout/list1"/>
    <dgm:cxn modelId="{9AC9A106-5EE6-491B-AD5F-DAC6EB0D9419}" type="presOf" srcId="{E8FD6117-C833-470B-B914-E08CD93FBEBC}" destId="{07F3B683-2D47-4D37-AAB1-1B7025D39EE9}" srcOrd="1" destOrd="0" presId="urn:microsoft.com/office/officeart/2005/8/layout/list1"/>
    <dgm:cxn modelId="{CA1BDCB1-BBB4-4D46-9C71-966974B5EB33}" type="presOf" srcId="{C70DE03C-018D-4D33-8273-DE3768FDD64B}" destId="{7F5C747A-D897-4BA4-973B-2B98981FA570}" srcOrd="0" destOrd="0" presId="urn:microsoft.com/office/officeart/2005/8/layout/list1"/>
    <dgm:cxn modelId="{43697589-79BF-4C1D-BBB9-4D81F3783517}" srcId="{7846756C-6E15-4E6A-9F43-A2F82068891D}" destId="{27F3630C-D8F6-4AD1-BFD5-8C13239E8DCA}" srcOrd="1" destOrd="0" parTransId="{A2644648-6E0D-4DC2-83FE-C2583AE0F8EF}" sibTransId="{8ED944D0-C977-4623-97CB-0F671AD1D6E4}"/>
    <dgm:cxn modelId="{6F589956-05DF-460D-A3D5-7EAAEAA64D24}" type="presParOf" srcId="{77F0C74E-23F3-4AD4-BE71-AABBFF4CAACB}" destId="{5348968E-E30D-4EC2-A6CF-DDC6820E6E8A}" srcOrd="0" destOrd="0" presId="urn:microsoft.com/office/officeart/2005/8/layout/list1"/>
    <dgm:cxn modelId="{9FEA4A9B-02D2-4B16-B8B1-F97416E2D65A}" type="presParOf" srcId="{5348968E-E30D-4EC2-A6CF-DDC6820E6E8A}" destId="{AD21F2A1-0CF8-468F-9B6B-77EE5A148BDF}" srcOrd="0" destOrd="0" presId="urn:microsoft.com/office/officeart/2005/8/layout/list1"/>
    <dgm:cxn modelId="{31DCB563-AE05-4579-BFC8-0F9F345DD34B}" type="presParOf" srcId="{5348968E-E30D-4EC2-A6CF-DDC6820E6E8A}" destId="{49A63389-23C3-4779-A261-001257B3709B}" srcOrd="1" destOrd="0" presId="urn:microsoft.com/office/officeart/2005/8/layout/list1"/>
    <dgm:cxn modelId="{7BF71786-01FD-485D-9A90-99F44616B3AE}" type="presParOf" srcId="{77F0C74E-23F3-4AD4-BE71-AABBFF4CAACB}" destId="{47408857-2A32-4738-9F5B-4365721987C3}" srcOrd="1" destOrd="0" presId="urn:microsoft.com/office/officeart/2005/8/layout/list1"/>
    <dgm:cxn modelId="{6E6CA284-6EEA-49EE-9891-C9A8113918C4}" type="presParOf" srcId="{77F0C74E-23F3-4AD4-BE71-AABBFF4CAACB}" destId="{7F5C747A-D897-4BA4-973B-2B98981FA570}" srcOrd="2" destOrd="0" presId="urn:microsoft.com/office/officeart/2005/8/layout/list1"/>
    <dgm:cxn modelId="{DC9179A2-C33F-4F95-92E3-262BC175375D}" type="presParOf" srcId="{77F0C74E-23F3-4AD4-BE71-AABBFF4CAACB}" destId="{F6ADAADC-F3A0-4650-89CF-DF6256A327BA}" srcOrd="3" destOrd="0" presId="urn:microsoft.com/office/officeart/2005/8/layout/list1"/>
    <dgm:cxn modelId="{3A4373F8-ACBA-4634-BC72-E7FB65F80C74}" type="presParOf" srcId="{77F0C74E-23F3-4AD4-BE71-AABBFF4CAACB}" destId="{B6FA1077-7AF9-48C3-81E1-4F6F092899E9}" srcOrd="4" destOrd="0" presId="urn:microsoft.com/office/officeart/2005/8/layout/list1"/>
    <dgm:cxn modelId="{12465141-B9DE-434E-86A6-E2057475EFC8}" type="presParOf" srcId="{B6FA1077-7AF9-48C3-81E1-4F6F092899E9}" destId="{F53DC03B-B41E-4E48-B78A-31B0D1799E76}" srcOrd="0" destOrd="0" presId="urn:microsoft.com/office/officeart/2005/8/layout/list1"/>
    <dgm:cxn modelId="{0C080131-2FB8-4F55-875E-E8FA0946AC9F}" type="presParOf" srcId="{B6FA1077-7AF9-48C3-81E1-4F6F092899E9}" destId="{84F88E76-8D2B-4B69-8D51-C2C706F239B9}" srcOrd="1" destOrd="0" presId="urn:microsoft.com/office/officeart/2005/8/layout/list1"/>
    <dgm:cxn modelId="{7DDE7811-4EC6-4ABD-B91A-A2BC2D24CE59}" type="presParOf" srcId="{77F0C74E-23F3-4AD4-BE71-AABBFF4CAACB}" destId="{DD1A0E41-97C4-4F85-9E16-1506A062E58B}" srcOrd="5" destOrd="0" presId="urn:microsoft.com/office/officeart/2005/8/layout/list1"/>
    <dgm:cxn modelId="{6AF551F9-B32D-48F5-8636-5EF0EB2A0F19}" type="presParOf" srcId="{77F0C74E-23F3-4AD4-BE71-AABBFF4CAACB}" destId="{D59F55D4-99E7-43A2-BEA1-8660DA52E040}" srcOrd="6" destOrd="0" presId="urn:microsoft.com/office/officeart/2005/8/layout/list1"/>
    <dgm:cxn modelId="{7D366D3C-7CE6-4B2B-BD95-22B2D2D31499}" type="presParOf" srcId="{77F0C74E-23F3-4AD4-BE71-AABBFF4CAACB}" destId="{EE3B1FEF-4C39-4B0C-8281-7B4BA4AEF0D9}" srcOrd="7" destOrd="0" presId="urn:microsoft.com/office/officeart/2005/8/layout/list1"/>
    <dgm:cxn modelId="{6336236A-094B-447B-813E-0A23F21F803A}" type="presParOf" srcId="{77F0C74E-23F3-4AD4-BE71-AABBFF4CAACB}" destId="{2283E2F5-FA70-4D01-AB89-B131CFAD5062}" srcOrd="8" destOrd="0" presId="urn:microsoft.com/office/officeart/2005/8/layout/list1"/>
    <dgm:cxn modelId="{765D299A-ACA9-4B6B-8FE4-39D271709E2A}" type="presParOf" srcId="{2283E2F5-FA70-4D01-AB89-B131CFAD5062}" destId="{C7DBD8C2-B55B-461C-BADC-2798A55ED56E}" srcOrd="0" destOrd="0" presId="urn:microsoft.com/office/officeart/2005/8/layout/list1"/>
    <dgm:cxn modelId="{9B9A27C5-1311-403E-A96D-CE0C94943106}" type="presParOf" srcId="{2283E2F5-FA70-4D01-AB89-B131CFAD5062}" destId="{07F3B683-2D47-4D37-AAB1-1B7025D39EE9}" srcOrd="1" destOrd="0" presId="urn:microsoft.com/office/officeart/2005/8/layout/list1"/>
    <dgm:cxn modelId="{EE1327FF-6CDD-4A8B-8FCB-80A9861871FF}" type="presParOf" srcId="{77F0C74E-23F3-4AD4-BE71-AABBFF4CAACB}" destId="{793AC9BC-6217-4119-88AA-B027C1235BC9}" srcOrd="9" destOrd="0" presId="urn:microsoft.com/office/officeart/2005/8/layout/list1"/>
    <dgm:cxn modelId="{85A009C8-E164-4837-8256-284631715DA9}" type="presParOf" srcId="{77F0C74E-23F3-4AD4-BE71-AABBFF4CAACB}" destId="{75D62A64-0A24-4BA2-8E88-C6065D2B47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FF966109-A1B9-48D3-AA75-B7C80DF4220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46756C-6E15-4E6A-9F43-A2F82068891D}">
      <dgm:prSet phldrT="[Text]"/>
      <dgm:spPr/>
      <dgm:t>
        <a:bodyPr/>
        <a:lstStyle/>
        <a:p>
          <a:r>
            <a:rPr lang="en-GB" dirty="0"/>
            <a:t>Run 5 and 6</a:t>
          </a:r>
          <a:endParaRPr lang="en-US" dirty="0"/>
        </a:p>
      </dgm:t>
    </dgm:pt>
    <dgm:pt modelId="{CC9C7385-F7C6-4418-B569-37E77C8641AB}" type="parTrans" cxnId="{F17FFABC-0874-4EBE-9B3D-F310567B3FEE}">
      <dgm:prSet/>
      <dgm:spPr/>
      <dgm:t>
        <a:bodyPr/>
        <a:lstStyle/>
        <a:p>
          <a:endParaRPr lang="en-US"/>
        </a:p>
      </dgm:t>
    </dgm:pt>
    <dgm:pt modelId="{E9FA06B7-A061-4828-891B-9506E70BB548}" type="sibTrans" cxnId="{F17FFABC-0874-4EBE-9B3D-F310567B3FEE}">
      <dgm:prSet/>
      <dgm:spPr/>
      <dgm:t>
        <a:bodyPr/>
        <a:lstStyle/>
        <a:p>
          <a:endParaRPr lang="en-US"/>
        </a:p>
      </dgm:t>
    </dgm:pt>
    <dgm:pt modelId="{C70DE03C-018D-4D33-8273-DE3768FDD64B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3573FCD3-5E61-48DF-946C-835EC505C009}" type="parTrans" cxnId="{75E91135-44FB-4E03-B917-A50A997EFD67}">
      <dgm:prSet/>
      <dgm:spPr/>
      <dgm:t>
        <a:bodyPr/>
        <a:lstStyle/>
        <a:p>
          <a:endParaRPr lang="en-US"/>
        </a:p>
      </dgm:t>
    </dgm:pt>
    <dgm:pt modelId="{6869DF3E-9FBE-4AEE-9D62-BBDE14EBDAF9}" type="sibTrans" cxnId="{75E91135-44FB-4E03-B917-A50A997EFD67}">
      <dgm:prSet/>
      <dgm:spPr/>
      <dgm:t>
        <a:bodyPr/>
        <a:lstStyle/>
        <a:p>
          <a:endParaRPr lang="en-US"/>
        </a:p>
      </dgm:t>
    </dgm:pt>
    <dgm:pt modelId="{5F577815-F0D7-4C58-9FD0-F63E8C54EC67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DA96C3C8-BA69-4CB0-9CA5-2F9B257F4175}" type="parTrans" cxnId="{6D52EB47-D35B-4844-A765-B6B50910C775}">
      <dgm:prSet/>
      <dgm:spPr/>
      <dgm:t>
        <a:bodyPr/>
        <a:lstStyle/>
        <a:p>
          <a:endParaRPr lang="en-US"/>
        </a:p>
      </dgm:t>
    </dgm:pt>
    <dgm:pt modelId="{5180E7D7-3142-4905-9458-0D97370299F7}" type="sibTrans" cxnId="{6D52EB47-D35B-4844-A765-B6B50910C775}">
      <dgm:prSet/>
      <dgm:spPr/>
      <dgm:t>
        <a:bodyPr/>
        <a:lstStyle/>
        <a:p>
          <a:endParaRPr lang="en-US"/>
        </a:p>
      </dgm:t>
    </dgm:pt>
    <dgm:pt modelId="{27F3630C-D8F6-4AD1-BFD5-8C13239E8DCA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A2644648-6E0D-4DC2-83FE-C2583AE0F8EF}" type="parTrans" cxnId="{43697589-79BF-4C1D-BBB9-4D81F3783517}">
      <dgm:prSet/>
      <dgm:spPr/>
      <dgm:t>
        <a:bodyPr/>
        <a:lstStyle/>
        <a:p>
          <a:endParaRPr lang="en-US"/>
        </a:p>
      </dgm:t>
    </dgm:pt>
    <dgm:pt modelId="{8ED944D0-C977-4623-97CB-0F671AD1D6E4}" type="sibTrans" cxnId="{43697589-79BF-4C1D-BBB9-4D81F3783517}">
      <dgm:prSet/>
      <dgm:spPr/>
      <dgm:t>
        <a:bodyPr/>
        <a:lstStyle/>
        <a:p>
          <a:endParaRPr lang="en-US"/>
        </a:p>
      </dgm:t>
    </dgm:pt>
    <dgm:pt modelId="{4003A13B-7508-40DE-A017-79FC1D73ABA9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752C963B-9014-4216-B054-D8837E27862B}" type="parTrans" cxnId="{EC107741-D806-4BC4-B628-02F510082435}">
      <dgm:prSet/>
      <dgm:spPr/>
      <dgm:t>
        <a:bodyPr/>
        <a:lstStyle/>
        <a:p>
          <a:endParaRPr lang="en-US"/>
        </a:p>
      </dgm:t>
    </dgm:pt>
    <dgm:pt modelId="{B84A86A5-D585-4C65-9688-EDC454B11F5C}" type="sibTrans" cxnId="{EC107741-D806-4BC4-B628-02F510082435}">
      <dgm:prSet/>
      <dgm:spPr/>
      <dgm:t>
        <a:bodyPr/>
        <a:lstStyle/>
        <a:p>
          <a:endParaRPr lang="en-US"/>
        </a:p>
      </dgm:t>
    </dgm:pt>
    <dgm:pt modelId="{D701A069-95CE-47BB-9282-AB7D39C4EC4B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960D89F1-57ED-494E-AD8C-F0550268CF28}" type="parTrans" cxnId="{B94A705A-D351-4B24-A70C-9CDD7D7623D0}">
      <dgm:prSet/>
      <dgm:spPr/>
      <dgm:t>
        <a:bodyPr/>
        <a:lstStyle/>
        <a:p>
          <a:endParaRPr lang="en-US"/>
        </a:p>
      </dgm:t>
    </dgm:pt>
    <dgm:pt modelId="{BCB61A97-E114-4983-81F7-5B3309E4D47C}" type="sibTrans" cxnId="{B94A705A-D351-4B24-A70C-9CDD7D7623D0}">
      <dgm:prSet/>
      <dgm:spPr/>
      <dgm:t>
        <a:bodyPr/>
        <a:lstStyle/>
        <a:p>
          <a:endParaRPr lang="en-US"/>
        </a:p>
      </dgm:t>
    </dgm:pt>
    <dgm:pt modelId="{413A10E3-DFF6-4A46-9F58-B9F2A5FF9041}">
      <dgm:prSet/>
      <dgm:spPr/>
      <dgm:t>
        <a:bodyPr/>
        <a:lstStyle/>
        <a:p>
          <a:r>
            <a:rPr lang="en-GB" dirty="0"/>
            <a:t>Solution</a:t>
          </a:r>
        </a:p>
      </dgm:t>
    </dgm:pt>
    <dgm:pt modelId="{4B13FF6D-ED53-4CFC-829E-BCC2078D12A3}" type="parTrans" cxnId="{A61DDCE8-D298-44D8-870E-559E8E1A831C}">
      <dgm:prSet/>
      <dgm:spPr/>
      <dgm:t>
        <a:bodyPr/>
        <a:lstStyle/>
        <a:p>
          <a:endParaRPr lang="en-US"/>
        </a:p>
      </dgm:t>
    </dgm:pt>
    <dgm:pt modelId="{9D049567-C953-4320-939D-B57B95ECB80E}" type="sibTrans" cxnId="{A61DDCE8-D298-44D8-870E-559E8E1A831C}">
      <dgm:prSet/>
      <dgm:spPr/>
      <dgm:t>
        <a:bodyPr/>
        <a:lstStyle/>
        <a:p>
          <a:endParaRPr lang="en-US"/>
        </a:p>
      </dgm:t>
    </dgm:pt>
    <dgm:pt modelId="{34C4DF75-88E0-4368-982A-94D4B8768F85}">
      <dgm:prSet/>
      <dgm:spPr/>
      <dgm:t>
        <a:bodyPr/>
        <a:lstStyle/>
        <a:p>
          <a:r>
            <a:rPr lang="en-GB" dirty="0"/>
            <a:t>Scintillating fibres to cover most of the surface</a:t>
          </a:r>
        </a:p>
      </dgm:t>
    </dgm:pt>
    <dgm:pt modelId="{7F81A39C-AA90-4301-9318-26AC85DF4388}" type="parTrans" cxnId="{29A9EFBB-852A-486E-8632-F2E38DAEF80D}">
      <dgm:prSet/>
      <dgm:spPr/>
      <dgm:t>
        <a:bodyPr/>
        <a:lstStyle/>
        <a:p>
          <a:endParaRPr lang="en-US"/>
        </a:p>
      </dgm:t>
    </dgm:pt>
    <dgm:pt modelId="{EBFEFC1E-91EB-497D-8E2D-C444FEFC46F1}" type="sibTrans" cxnId="{29A9EFBB-852A-486E-8632-F2E38DAEF80D}">
      <dgm:prSet/>
      <dgm:spPr/>
      <dgm:t>
        <a:bodyPr/>
        <a:lstStyle/>
        <a:p>
          <a:endParaRPr lang="en-US"/>
        </a:p>
      </dgm:t>
    </dgm:pt>
    <dgm:pt modelId="{7F95279D-20CD-49E2-AB05-C9CC8F0D2986}">
      <dgm:prSet/>
      <dgm:spPr/>
      <dgm:t>
        <a:bodyPr/>
        <a:lstStyle/>
        <a:p>
          <a:r>
            <a:rPr lang="en-GB" dirty="0"/>
            <a:t>UK institutes are involved with the development of the inner region based on silicon detector technology (HV-CMOS, Eva’s talk)</a:t>
          </a:r>
        </a:p>
      </dgm:t>
    </dgm:pt>
    <dgm:pt modelId="{D3857050-DEDF-494D-9D83-AFF86911FF38}" type="parTrans" cxnId="{F77A8029-E78B-40BD-B9F2-B4A771422932}">
      <dgm:prSet/>
      <dgm:spPr/>
      <dgm:t>
        <a:bodyPr/>
        <a:lstStyle/>
        <a:p>
          <a:endParaRPr lang="en-US"/>
        </a:p>
      </dgm:t>
    </dgm:pt>
    <dgm:pt modelId="{0127616F-6477-48D6-9924-2E22CBE66A49}" type="sibTrans" cxnId="{F77A8029-E78B-40BD-B9F2-B4A771422932}">
      <dgm:prSet/>
      <dgm:spPr/>
      <dgm:t>
        <a:bodyPr/>
        <a:lstStyle/>
        <a:p>
          <a:endParaRPr lang="en-US"/>
        </a:p>
      </dgm:t>
    </dgm:pt>
    <dgm:pt modelId="{E8FD6117-C833-470B-B914-E08CD93FBEBC}">
      <dgm:prSet/>
      <dgm:spPr/>
      <dgm:t>
        <a:bodyPr/>
        <a:lstStyle/>
        <a:p>
          <a:r>
            <a:rPr lang="en-GB" dirty="0"/>
            <a:t>Schedule</a:t>
          </a:r>
        </a:p>
      </dgm:t>
    </dgm:pt>
    <dgm:pt modelId="{1B8E6253-AF18-442F-9F0A-757B3CF61235}" type="parTrans" cxnId="{8F43EEE4-08F0-4F82-BEC3-E40C5F42AC1F}">
      <dgm:prSet/>
      <dgm:spPr/>
      <dgm:t>
        <a:bodyPr/>
        <a:lstStyle/>
        <a:p>
          <a:endParaRPr lang="en-US"/>
        </a:p>
      </dgm:t>
    </dgm:pt>
    <dgm:pt modelId="{217E345E-CEFD-455E-8395-A6CAA608D612}" type="sibTrans" cxnId="{8F43EEE4-08F0-4F82-BEC3-E40C5F42AC1F}">
      <dgm:prSet/>
      <dgm:spPr/>
      <dgm:t>
        <a:bodyPr/>
        <a:lstStyle/>
        <a:p>
          <a:endParaRPr lang="en-US"/>
        </a:p>
      </dgm:t>
    </dgm:pt>
    <dgm:pt modelId="{A20B8AFD-87DA-4429-815C-7ECBA854BB5C}">
      <dgm:prSet/>
      <dgm:spPr/>
      <dgm:t>
        <a:bodyPr/>
        <a:lstStyle/>
        <a:p>
          <a:r>
            <a:rPr lang="en-GB" dirty="0"/>
            <a:t>An intermediate upgrade is being considered for the Run 4 (Upgrade </a:t>
          </a:r>
          <a:r>
            <a:rPr lang="en-GB" dirty="0" err="1"/>
            <a:t>Ib</a:t>
          </a:r>
          <a:r>
            <a:rPr lang="en-GB" dirty="0"/>
            <a:t>, 2025/26, purple region)</a:t>
          </a:r>
        </a:p>
      </dgm:t>
    </dgm:pt>
    <dgm:pt modelId="{D5E8EE0F-618E-44B3-A505-6F76E63BBC8E}" type="parTrans" cxnId="{7D690FF2-113E-4F57-8631-FD23E25BF0AA}">
      <dgm:prSet/>
      <dgm:spPr/>
      <dgm:t>
        <a:bodyPr/>
        <a:lstStyle/>
        <a:p>
          <a:endParaRPr lang="en-US"/>
        </a:p>
      </dgm:t>
    </dgm:pt>
    <dgm:pt modelId="{8F8C48B2-08A2-4DDD-A13B-32ACC72D1017}" type="sibTrans" cxnId="{7D690FF2-113E-4F57-8631-FD23E25BF0AA}">
      <dgm:prSet/>
      <dgm:spPr/>
      <dgm:t>
        <a:bodyPr/>
        <a:lstStyle/>
        <a:p>
          <a:endParaRPr lang="en-US"/>
        </a:p>
      </dgm:t>
    </dgm:pt>
    <dgm:pt modelId="{616334D3-ACB4-44BD-8870-137C802C5DC0}">
      <dgm:prSet/>
      <dgm:spPr/>
      <dgm:t>
        <a:bodyPr/>
        <a:lstStyle/>
        <a:p>
          <a:r>
            <a:rPr lang="en-GB" dirty="0"/>
            <a:t>Fibres must be replaced in the inner region to keep same performance during LS3</a:t>
          </a:r>
        </a:p>
      </dgm:t>
    </dgm:pt>
    <dgm:pt modelId="{DC1A95D5-49A1-4E8B-A67C-A9A1B56BA9E7}" type="parTrans" cxnId="{8CD9BAF1-7FF3-40AC-82C2-20EC489DB9BB}">
      <dgm:prSet/>
      <dgm:spPr/>
      <dgm:t>
        <a:bodyPr/>
        <a:lstStyle/>
        <a:p>
          <a:endParaRPr lang="en-US"/>
        </a:p>
      </dgm:t>
    </dgm:pt>
    <dgm:pt modelId="{6926242E-A0FE-4C83-B8FB-069878030A99}" type="sibTrans" cxnId="{8CD9BAF1-7FF3-40AC-82C2-20EC489DB9BB}">
      <dgm:prSet/>
      <dgm:spPr/>
      <dgm:t>
        <a:bodyPr/>
        <a:lstStyle/>
        <a:p>
          <a:endParaRPr lang="en-US"/>
        </a:p>
      </dgm:t>
    </dgm:pt>
    <dgm:pt modelId="{7DE46C13-E7D8-4AC1-B23B-454EB3818ED7}">
      <dgm:prSet/>
      <dgm:spPr/>
      <dgm:t>
        <a:bodyPr/>
        <a:lstStyle/>
        <a:p>
          <a:r>
            <a:rPr lang="en-GB" dirty="0"/>
            <a:t>Full geometry upgrade on 2031</a:t>
          </a:r>
        </a:p>
      </dgm:t>
    </dgm:pt>
    <dgm:pt modelId="{29EE3D28-FF96-4240-884D-37A16EB05819}" type="parTrans" cxnId="{130CB4A9-3F4B-4F65-A3BA-98004D4ECA26}">
      <dgm:prSet/>
      <dgm:spPr/>
      <dgm:t>
        <a:bodyPr/>
        <a:lstStyle/>
        <a:p>
          <a:endParaRPr lang="en-US"/>
        </a:p>
      </dgm:t>
    </dgm:pt>
    <dgm:pt modelId="{464BD06F-9F34-4514-849B-BE88A6B92709}" type="sibTrans" cxnId="{130CB4A9-3F4B-4F65-A3BA-98004D4ECA26}">
      <dgm:prSet/>
      <dgm:spPr/>
      <dgm:t>
        <a:bodyPr/>
        <a:lstStyle/>
        <a:p>
          <a:endParaRPr lang="en-US"/>
        </a:p>
      </dgm:t>
    </dgm:pt>
    <dgm:pt modelId="{77F0C74E-23F3-4AD4-BE71-AABBFF4CAACB}" type="pres">
      <dgm:prSet presAssocID="{FF966109-A1B9-48D3-AA75-B7C80DF42203}" presName="linear" presStyleCnt="0">
        <dgm:presLayoutVars>
          <dgm:dir/>
          <dgm:animLvl val="lvl"/>
          <dgm:resizeHandles val="exact"/>
        </dgm:presLayoutVars>
      </dgm:prSet>
      <dgm:spPr/>
    </dgm:pt>
    <dgm:pt modelId="{5348968E-E30D-4EC2-A6CF-DDC6820E6E8A}" type="pres">
      <dgm:prSet presAssocID="{7846756C-6E15-4E6A-9F43-A2F82068891D}" presName="parentLin" presStyleCnt="0"/>
      <dgm:spPr/>
    </dgm:pt>
    <dgm:pt modelId="{AD21F2A1-0CF8-468F-9B6B-77EE5A148BDF}" type="pres">
      <dgm:prSet presAssocID="{7846756C-6E15-4E6A-9F43-A2F82068891D}" presName="parentLeftMargin" presStyleLbl="node1" presStyleIdx="0" presStyleCnt="3"/>
      <dgm:spPr/>
    </dgm:pt>
    <dgm:pt modelId="{49A63389-23C3-4779-A261-001257B3709B}" type="pres">
      <dgm:prSet presAssocID="{7846756C-6E15-4E6A-9F43-A2F8206889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7408857-2A32-4738-9F5B-4365721987C3}" type="pres">
      <dgm:prSet presAssocID="{7846756C-6E15-4E6A-9F43-A2F82068891D}" presName="negativeSpace" presStyleCnt="0"/>
      <dgm:spPr/>
    </dgm:pt>
    <dgm:pt modelId="{7F5C747A-D897-4BA4-973B-2B98981FA570}" type="pres">
      <dgm:prSet presAssocID="{7846756C-6E15-4E6A-9F43-A2F82068891D}" presName="childText" presStyleLbl="conFgAcc1" presStyleIdx="0" presStyleCnt="3">
        <dgm:presLayoutVars>
          <dgm:bulletEnabled val="1"/>
        </dgm:presLayoutVars>
      </dgm:prSet>
      <dgm:spPr/>
    </dgm:pt>
    <dgm:pt modelId="{F6ADAADC-F3A0-4650-89CF-DF6256A327BA}" type="pres">
      <dgm:prSet presAssocID="{E9FA06B7-A061-4828-891B-9506E70BB548}" presName="spaceBetweenRectangles" presStyleCnt="0"/>
      <dgm:spPr/>
    </dgm:pt>
    <dgm:pt modelId="{B6FA1077-7AF9-48C3-81E1-4F6F092899E9}" type="pres">
      <dgm:prSet presAssocID="{413A10E3-DFF6-4A46-9F58-B9F2A5FF9041}" presName="parentLin" presStyleCnt="0"/>
      <dgm:spPr/>
    </dgm:pt>
    <dgm:pt modelId="{F53DC03B-B41E-4E48-B78A-31B0D1799E76}" type="pres">
      <dgm:prSet presAssocID="{413A10E3-DFF6-4A46-9F58-B9F2A5FF9041}" presName="parentLeftMargin" presStyleLbl="node1" presStyleIdx="0" presStyleCnt="3"/>
      <dgm:spPr/>
    </dgm:pt>
    <dgm:pt modelId="{84F88E76-8D2B-4B69-8D51-C2C706F239B9}" type="pres">
      <dgm:prSet presAssocID="{413A10E3-DFF6-4A46-9F58-B9F2A5FF90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1A0E41-97C4-4F85-9E16-1506A062E58B}" type="pres">
      <dgm:prSet presAssocID="{413A10E3-DFF6-4A46-9F58-B9F2A5FF9041}" presName="negativeSpace" presStyleCnt="0"/>
      <dgm:spPr/>
    </dgm:pt>
    <dgm:pt modelId="{D59F55D4-99E7-43A2-BEA1-8660DA52E040}" type="pres">
      <dgm:prSet presAssocID="{413A10E3-DFF6-4A46-9F58-B9F2A5FF9041}" presName="childText" presStyleLbl="conFgAcc1" presStyleIdx="1" presStyleCnt="3">
        <dgm:presLayoutVars>
          <dgm:bulletEnabled val="1"/>
        </dgm:presLayoutVars>
      </dgm:prSet>
      <dgm:spPr/>
    </dgm:pt>
    <dgm:pt modelId="{EE3B1FEF-4C39-4B0C-8281-7B4BA4AEF0D9}" type="pres">
      <dgm:prSet presAssocID="{9D049567-C953-4320-939D-B57B95ECB80E}" presName="spaceBetweenRectangles" presStyleCnt="0"/>
      <dgm:spPr/>
    </dgm:pt>
    <dgm:pt modelId="{2283E2F5-FA70-4D01-AB89-B131CFAD5062}" type="pres">
      <dgm:prSet presAssocID="{E8FD6117-C833-470B-B914-E08CD93FBEBC}" presName="parentLin" presStyleCnt="0"/>
      <dgm:spPr/>
    </dgm:pt>
    <dgm:pt modelId="{C7DBD8C2-B55B-461C-BADC-2798A55ED56E}" type="pres">
      <dgm:prSet presAssocID="{E8FD6117-C833-470B-B914-E08CD93FBEBC}" presName="parentLeftMargin" presStyleLbl="node1" presStyleIdx="1" presStyleCnt="3"/>
      <dgm:spPr/>
    </dgm:pt>
    <dgm:pt modelId="{07F3B683-2D47-4D37-AAB1-1B7025D39EE9}" type="pres">
      <dgm:prSet presAssocID="{E8FD6117-C833-470B-B914-E08CD93FBEB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93AC9BC-6217-4119-88AA-B027C1235BC9}" type="pres">
      <dgm:prSet presAssocID="{E8FD6117-C833-470B-B914-E08CD93FBEBC}" presName="negativeSpace" presStyleCnt="0"/>
      <dgm:spPr/>
    </dgm:pt>
    <dgm:pt modelId="{75D62A64-0A24-4BA2-8E88-C6065D2B470B}" type="pres">
      <dgm:prSet presAssocID="{E8FD6117-C833-470B-B914-E08CD93FBEB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AC9A106-5EE6-491B-AD5F-DAC6EB0D9419}" type="presOf" srcId="{E8FD6117-C833-470B-B914-E08CD93FBEBC}" destId="{07F3B683-2D47-4D37-AAB1-1B7025D39EE9}" srcOrd="1" destOrd="0" presId="urn:microsoft.com/office/officeart/2005/8/layout/list1"/>
    <dgm:cxn modelId="{3B6B1A14-E763-462B-B89B-D7368BE7E99D}" type="presOf" srcId="{E8FD6117-C833-470B-B914-E08CD93FBEBC}" destId="{C7DBD8C2-B55B-461C-BADC-2798A55ED56E}" srcOrd="0" destOrd="0" presId="urn:microsoft.com/office/officeart/2005/8/layout/list1"/>
    <dgm:cxn modelId="{F77A8029-E78B-40BD-B9F2-B4A771422932}" srcId="{413A10E3-DFF6-4A46-9F58-B9F2A5FF9041}" destId="{7F95279D-20CD-49E2-AB05-C9CC8F0D2986}" srcOrd="1" destOrd="0" parTransId="{D3857050-DEDF-494D-9D83-AFF86911FF38}" sibTransId="{0127616F-6477-48D6-9924-2E22CBE66A49}"/>
    <dgm:cxn modelId="{75E91135-44FB-4E03-B917-A50A997EFD67}" srcId="{7846756C-6E15-4E6A-9F43-A2F82068891D}" destId="{C70DE03C-018D-4D33-8273-DE3768FDD64B}" srcOrd="0" destOrd="0" parTransId="{3573FCD3-5E61-48DF-946C-835EC505C009}" sibTransId="{6869DF3E-9FBE-4AEE-9D62-BBDE14EBDAF9}"/>
    <dgm:cxn modelId="{07EBCE35-C237-4361-A306-00E470AE1E55}" type="presOf" srcId="{7DE46C13-E7D8-4AC1-B23B-454EB3818ED7}" destId="{75D62A64-0A24-4BA2-8E88-C6065D2B470B}" srcOrd="0" destOrd="2" presId="urn:microsoft.com/office/officeart/2005/8/layout/list1"/>
    <dgm:cxn modelId="{EC107741-D806-4BC4-B628-02F510082435}" srcId="{7846756C-6E15-4E6A-9F43-A2F82068891D}" destId="{4003A13B-7508-40DE-A017-79FC1D73ABA9}" srcOrd="2" destOrd="0" parTransId="{752C963B-9014-4216-B054-D8837E27862B}" sibTransId="{B84A86A5-D585-4C65-9688-EDC454B11F5C}"/>
    <dgm:cxn modelId="{0FA69D67-537A-4904-A2C8-1DFBB7437F88}" type="presOf" srcId="{27F3630C-D8F6-4AD1-BFD5-8C13239E8DCA}" destId="{7F5C747A-D897-4BA4-973B-2B98981FA570}" srcOrd="0" destOrd="2" presId="urn:microsoft.com/office/officeart/2005/8/layout/list1"/>
    <dgm:cxn modelId="{6D52EB47-D35B-4844-A765-B6B50910C775}" srcId="{C70DE03C-018D-4D33-8273-DE3768FDD64B}" destId="{5F577815-F0D7-4C58-9FD0-F63E8C54EC67}" srcOrd="0" destOrd="0" parTransId="{DA96C3C8-BA69-4CB0-9CA5-2F9B257F4175}" sibTransId="{5180E7D7-3142-4905-9458-0D97370299F7}"/>
    <dgm:cxn modelId="{2AEEDD4A-8008-41EF-A170-6A881355BBF2}" type="presOf" srcId="{7F95279D-20CD-49E2-AB05-C9CC8F0D2986}" destId="{D59F55D4-99E7-43A2-BEA1-8660DA52E040}" srcOrd="0" destOrd="1" presId="urn:microsoft.com/office/officeart/2005/8/layout/list1"/>
    <dgm:cxn modelId="{9297EA4C-DD36-4BD7-8FDD-91691A9AECB8}" type="presOf" srcId="{4003A13B-7508-40DE-A017-79FC1D73ABA9}" destId="{7F5C747A-D897-4BA4-973B-2B98981FA570}" srcOrd="0" destOrd="3" presId="urn:microsoft.com/office/officeart/2005/8/layout/list1"/>
    <dgm:cxn modelId="{2D53026F-205F-4419-87D9-B25B5EFC266C}" type="presOf" srcId="{413A10E3-DFF6-4A46-9F58-B9F2A5FF9041}" destId="{F53DC03B-B41E-4E48-B78A-31B0D1799E76}" srcOrd="0" destOrd="0" presId="urn:microsoft.com/office/officeart/2005/8/layout/list1"/>
    <dgm:cxn modelId="{B94A705A-D351-4B24-A70C-9CDD7D7623D0}" srcId="{7846756C-6E15-4E6A-9F43-A2F82068891D}" destId="{D701A069-95CE-47BB-9282-AB7D39C4EC4B}" srcOrd="3" destOrd="0" parTransId="{960D89F1-57ED-494E-AD8C-F0550268CF28}" sibTransId="{BCB61A97-E114-4983-81F7-5B3309E4D47C}"/>
    <dgm:cxn modelId="{7151417C-EF2B-4FF8-A4A7-37DD0DCBCCB4}" type="presOf" srcId="{FF966109-A1B9-48D3-AA75-B7C80DF42203}" destId="{77F0C74E-23F3-4AD4-BE71-AABBFF4CAACB}" srcOrd="0" destOrd="0" presId="urn:microsoft.com/office/officeart/2005/8/layout/list1"/>
    <dgm:cxn modelId="{43697589-79BF-4C1D-BBB9-4D81F3783517}" srcId="{7846756C-6E15-4E6A-9F43-A2F82068891D}" destId="{27F3630C-D8F6-4AD1-BFD5-8C13239E8DCA}" srcOrd="1" destOrd="0" parTransId="{A2644648-6E0D-4DC2-83FE-C2583AE0F8EF}" sibTransId="{8ED944D0-C977-4623-97CB-0F671AD1D6E4}"/>
    <dgm:cxn modelId="{8C36FE89-EB00-4F93-9756-24421C314B5B}" type="presOf" srcId="{A20B8AFD-87DA-4429-815C-7ECBA854BB5C}" destId="{75D62A64-0A24-4BA2-8E88-C6065D2B470B}" srcOrd="0" destOrd="0" presId="urn:microsoft.com/office/officeart/2005/8/layout/list1"/>
    <dgm:cxn modelId="{B5167A8B-2B08-474E-ADEA-4363699A4090}" type="presOf" srcId="{7846756C-6E15-4E6A-9F43-A2F82068891D}" destId="{49A63389-23C3-4779-A261-001257B3709B}" srcOrd="1" destOrd="0" presId="urn:microsoft.com/office/officeart/2005/8/layout/list1"/>
    <dgm:cxn modelId="{413B738C-989D-41F8-922E-011D3C57B9A9}" type="presOf" srcId="{D701A069-95CE-47BB-9282-AB7D39C4EC4B}" destId="{7F5C747A-D897-4BA4-973B-2B98981FA570}" srcOrd="0" destOrd="4" presId="urn:microsoft.com/office/officeart/2005/8/layout/list1"/>
    <dgm:cxn modelId="{088DCF9C-836C-4817-AF4C-BE770B0005B3}" type="presOf" srcId="{34C4DF75-88E0-4368-982A-94D4B8768F85}" destId="{D59F55D4-99E7-43A2-BEA1-8660DA52E040}" srcOrd="0" destOrd="0" presId="urn:microsoft.com/office/officeart/2005/8/layout/list1"/>
    <dgm:cxn modelId="{130CB4A9-3F4B-4F65-A3BA-98004D4ECA26}" srcId="{E8FD6117-C833-470B-B914-E08CD93FBEBC}" destId="{7DE46C13-E7D8-4AC1-B23B-454EB3818ED7}" srcOrd="1" destOrd="0" parTransId="{29EE3D28-FF96-4240-884D-37A16EB05819}" sibTransId="{464BD06F-9F34-4514-849B-BE88A6B92709}"/>
    <dgm:cxn modelId="{CA1BDCB1-BBB4-4D46-9C71-966974B5EB33}" type="presOf" srcId="{C70DE03C-018D-4D33-8273-DE3768FDD64B}" destId="{7F5C747A-D897-4BA4-973B-2B98981FA570}" srcOrd="0" destOrd="0" presId="urn:microsoft.com/office/officeart/2005/8/layout/list1"/>
    <dgm:cxn modelId="{29A9EFBB-852A-486E-8632-F2E38DAEF80D}" srcId="{413A10E3-DFF6-4A46-9F58-B9F2A5FF9041}" destId="{34C4DF75-88E0-4368-982A-94D4B8768F85}" srcOrd="0" destOrd="0" parTransId="{7F81A39C-AA90-4301-9318-26AC85DF4388}" sibTransId="{EBFEFC1E-91EB-497D-8E2D-C444FEFC46F1}"/>
    <dgm:cxn modelId="{F17FFABC-0874-4EBE-9B3D-F310567B3FEE}" srcId="{FF966109-A1B9-48D3-AA75-B7C80DF42203}" destId="{7846756C-6E15-4E6A-9F43-A2F82068891D}" srcOrd="0" destOrd="0" parTransId="{CC9C7385-F7C6-4418-B569-37E77C8641AB}" sibTransId="{E9FA06B7-A061-4828-891B-9506E70BB548}"/>
    <dgm:cxn modelId="{37E7DED0-0AEC-40C3-8F5D-CE396B6C0D50}" type="presOf" srcId="{616334D3-ACB4-44BD-8870-137C802C5DC0}" destId="{75D62A64-0A24-4BA2-8E88-C6065D2B470B}" srcOrd="0" destOrd="1" presId="urn:microsoft.com/office/officeart/2005/8/layout/list1"/>
    <dgm:cxn modelId="{8F43EEE4-08F0-4F82-BEC3-E40C5F42AC1F}" srcId="{FF966109-A1B9-48D3-AA75-B7C80DF42203}" destId="{E8FD6117-C833-470B-B914-E08CD93FBEBC}" srcOrd="2" destOrd="0" parTransId="{1B8E6253-AF18-442F-9F0A-757B3CF61235}" sibTransId="{217E345E-CEFD-455E-8395-A6CAA608D612}"/>
    <dgm:cxn modelId="{A61DDCE8-D298-44D8-870E-559E8E1A831C}" srcId="{FF966109-A1B9-48D3-AA75-B7C80DF42203}" destId="{413A10E3-DFF6-4A46-9F58-B9F2A5FF9041}" srcOrd="1" destOrd="0" parTransId="{4B13FF6D-ED53-4CFC-829E-BCC2078D12A3}" sibTransId="{9D049567-C953-4320-939D-B57B95ECB80E}"/>
    <dgm:cxn modelId="{F042CBEA-426C-4DC0-9BEE-1F7BF8D822C3}" type="presOf" srcId="{413A10E3-DFF6-4A46-9F58-B9F2A5FF9041}" destId="{84F88E76-8D2B-4B69-8D51-C2C706F239B9}" srcOrd="1" destOrd="0" presId="urn:microsoft.com/office/officeart/2005/8/layout/list1"/>
    <dgm:cxn modelId="{3BC791EC-0B04-4ECD-B2DB-7F97312A6C5C}" type="presOf" srcId="{7846756C-6E15-4E6A-9F43-A2F82068891D}" destId="{AD21F2A1-0CF8-468F-9B6B-77EE5A148BDF}" srcOrd="0" destOrd="0" presId="urn:microsoft.com/office/officeart/2005/8/layout/list1"/>
    <dgm:cxn modelId="{8CD9BAF1-7FF3-40AC-82C2-20EC489DB9BB}" srcId="{A20B8AFD-87DA-4429-815C-7ECBA854BB5C}" destId="{616334D3-ACB4-44BD-8870-137C802C5DC0}" srcOrd="0" destOrd="0" parTransId="{DC1A95D5-49A1-4E8B-A67C-A9A1B56BA9E7}" sibTransId="{6926242E-A0FE-4C83-B8FB-069878030A99}"/>
    <dgm:cxn modelId="{7D690FF2-113E-4F57-8631-FD23E25BF0AA}" srcId="{E8FD6117-C833-470B-B914-E08CD93FBEBC}" destId="{A20B8AFD-87DA-4429-815C-7ECBA854BB5C}" srcOrd="0" destOrd="0" parTransId="{D5E8EE0F-618E-44B3-A505-6F76E63BBC8E}" sibTransId="{8F8C48B2-08A2-4DDD-A13B-32ACC72D1017}"/>
    <dgm:cxn modelId="{CA8395F3-5F49-4E68-A633-91C9668998FF}" type="presOf" srcId="{5F577815-F0D7-4C58-9FD0-F63E8C54EC67}" destId="{7F5C747A-D897-4BA4-973B-2B98981FA570}" srcOrd="0" destOrd="1" presId="urn:microsoft.com/office/officeart/2005/8/layout/list1"/>
    <dgm:cxn modelId="{6F589956-05DF-460D-A3D5-7EAAEAA64D24}" type="presParOf" srcId="{77F0C74E-23F3-4AD4-BE71-AABBFF4CAACB}" destId="{5348968E-E30D-4EC2-A6CF-DDC6820E6E8A}" srcOrd="0" destOrd="0" presId="urn:microsoft.com/office/officeart/2005/8/layout/list1"/>
    <dgm:cxn modelId="{9FEA4A9B-02D2-4B16-B8B1-F97416E2D65A}" type="presParOf" srcId="{5348968E-E30D-4EC2-A6CF-DDC6820E6E8A}" destId="{AD21F2A1-0CF8-468F-9B6B-77EE5A148BDF}" srcOrd="0" destOrd="0" presId="urn:microsoft.com/office/officeart/2005/8/layout/list1"/>
    <dgm:cxn modelId="{31DCB563-AE05-4579-BFC8-0F9F345DD34B}" type="presParOf" srcId="{5348968E-E30D-4EC2-A6CF-DDC6820E6E8A}" destId="{49A63389-23C3-4779-A261-001257B3709B}" srcOrd="1" destOrd="0" presId="urn:microsoft.com/office/officeart/2005/8/layout/list1"/>
    <dgm:cxn modelId="{7BF71786-01FD-485D-9A90-99F44616B3AE}" type="presParOf" srcId="{77F0C74E-23F3-4AD4-BE71-AABBFF4CAACB}" destId="{47408857-2A32-4738-9F5B-4365721987C3}" srcOrd="1" destOrd="0" presId="urn:microsoft.com/office/officeart/2005/8/layout/list1"/>
    <dgm:cxn modelId="{6E6CA284-6EEA-49EE-9891-C9A8113918C4}" type="presParOf" srcId="{77F0C74E-23F3-4AD4-BE71-AABBFF4CAACB}" destId="{7F5C747A-D897-4BA4-973B-2B98981FA570}" srcOrd="2" destOrd="0" presId="urn:microsoft.com/office/officeart/2005/8/layout/list1"/>
    <dgm:cxn modelId="{DC9179A2-C33F-4F95-92E3-262BC175375D}" type="presParOf" srcId="{77F0C74E-23F3-4AD4-BE71-AABBFF4CAACB}" destId="{F6ADAADC-F3A0-4650-89CF-DF6256A327BA}" srcOrd="3" destOrd="0" presId="urn:microsoft.com/office/officeart/2005/8/layout/list1"/>
    <dgm:cxn modelId="{3A4373F8-ACBA-4634-BC72-E7FB65F80C74}" type="presParOf" srcId="{77F0C74E-23F3-4AD4-BE71-AABBFF4CAACB}" destId="{B6FA1077-7AF9-48C3-81E1-4F6F092899E9}" srcOrd="4" destOrd="0" presId="urn:microsoft.com/office/officeart/2005/8/layout/list1"/>
    <dgm:cxn modelId="{12465141-B9DE-434E-86A6-E2057475EFC8}" type="presParOf" srcId="{B6FA1077-7AF9-48C3-81E1-4F6F092899E9}" destId="{F53DC03B-B41E-4E48-B78A-31B0D1799E76}" srcOrd="0" destOrd="0" presId="urn:microsoft.com/office/officeart/2005/8/layout/list1"/>
    <dgm:cxn modelId="{0C080131-2FB8-4F55-875E-E8FA0946AC9F}" type="presParOf" srcId="{B6FA1077-7AF9-48C3-81E1-4F6F092899E9}" destId="{84F88E76-8D2B-4B69-8D51-C2C706F239B9}" srcOrd="1" destOrd="0" presId="urn:microsoft.com/office/officeart/2005/8/layout/list1"/>
    <dgm:cxn modelId="{7DDE7811-4EC6-4ABD-B91A-A2BC2D24CE59}" type="presParOf" srcId="{77F0C74E-23F3-4AD4-BE71-AABBFF4CAACB}" destId="{DD1A0E41-97C4-4F85-9E16-1506A062E58B}" srcOrd="5" destOrd="0" presId="urn:microsoft.com/office/officeart/2005/8/layout/list1"/>
    <dgm:cxn modelId="{6AF551F9-B32D-48F5-8636-5EF0EB2A0F19}" type="presParOf" srcId="{77F0C74E-23F3-4AD4-BE71-AABBFF4CAACB}" destId="{D59F55D4-99E7-43A2-BEA1-8660DA52E040}" srcOrd="6" destOrd="0" presId="urn:microsoft.com/office/officeart/2005/8/layout/list1"/>
    <dgm:cxn modelId="{7D366D3C-7CE6-4B2B-BD95-22B2D2D31499}" type="presParOf" srcId="{77F0C74E-23F3-4AD4-BE71-AABBFF4CAACB}" destId="{EE3B1FEF-4C39-4B0C-8281-7B4BA4AEF0D9}" srcOrd="7" destOrd="0" presId="urn:microsoft.com/office/officeart/2005/8/layout/list1"/>
    <dgm:cxn modelId="{6336236A-094B-447B-813E-0A23F21F803A}" type="presParOf" srcId="{77F0C74E-23F3-4AD4-BE71-AABBFF4CAACB}" destId="{2283E2F5-FA70-4D01-AB89-B131CFAD5062}" srcOrd="8" destOrd="0" presId="urn:microsoft.com/office/officeart/2005/8/layout/list1"/>
    <dgm:cxn modelId="{765D299A-ACA9-4B6B-8FE4-39D271709E2A}" type="presParOf" srcId="{2283E2F5-FA70-4D01-AB89-B131CFAD5062}" destId="{C7DBD8C2-B55B-461C-BADC-2798A55ED56E}" srcOrd="0" destOrd="0" presId="urn:microsoft.com/office/officeart/2005/8/layout/list1"/>
    <dgm:cxn modelId="{9B9A27C5-1311-403E-A96D-CE0C94943106}" type="presParOf" srcId="{2283E2F5-FA70-4D01-AB89-B131CFAD5062}" destId="{07F3B683-2D47-4D37-AAB1-1B7025D39EE9}" srcOrd="1" destOrd="0" presId="urn:microsoft.com/office/officeart/2005/8/layout/list1"/>
    <dgm:cxn modelId="{EE1327FF-6CDD-4A8B-8FCB-80A9861871FF}" type="presParOf" srcId="{77F0C74E-23F3-4AD4-BE71-AABBFF4CAACB}" destId="{793AC9BC-6217-4119-88AA-B027C1235BC9}" srcOrd="9" destOrd="0" presId="urn:microsoft.com/office/officeart/2005/8/layout/list1"/>
    <dgm:cxn modelId="{85A009C8-E164-4837-8256-284631715DA9}" type="presParOf" srcId="{77F0C74E-23F3-4AD4-BE71-AABBFF4CAACB}" destId="{75D62A64-0A24-4BA2-8E88-C6065D2B47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41CF69-3A7D-40A5-90C9-DEEC1972E9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D9164C-C96D-4B26-9546-B521072CF94F}">
      <dgm:prSet/>
      <dgm:spPr/>
      <dgm:t>
        <a:bodyPr/>
        <a:lstStyle/>
        <a:p>
          <a:pPr rtl="0"/>
          <a:r>
            <a:rPr lang="en-GB" dirty="0"/>
            <a:t>Mechanics</a:t>
          </a:r>
        </a:p>
      </dgm:t>
    </dgm:pt>
    <dgm:pt modelId="{8F325B19-2705-45E1-9BC3-9A364D15FB5A}" type="parTrans" cxnId="{7047E9FF-143E-4B30-AFB7-607DCF5C6EDB}">
      <dgm:prSet/>
      <dgm:spPr/>
      <dgm:t>
        <a:bodyPr/>
        <a:lstStyle/>
        <a:p>
          <a:endParaRPr lang="en-US"/>
        </a:p>
      </dgm:t>
    </dgm:pt>
    <dgm:pt modelId="{EEE8A758-B240-40AD-8CA3-F25D7B707799}" type="sibTrans" cxnId="{7047E9FF-143E-4B30-AFB7-607DCF5C6EDB}">
      <dgm:prSet/>
      <dgm:spPr/>
      <dgm:t>
        <a:bodyPr/>
        <a:lstStyle/>
        <a:p>
          <a:endParaRPr lang="en-US"/>
        </a:p>
      </dgm:t>
    </dgm:pt>
    <dgm:pt modelId="{0C5E54CB-F320-424A-9F57-D064D9E0010A}">
      <dgm:prSet/>
      <dgm:spPr/>
      <dgm:t>
        <a:bodyPr/>
        <a:lstStyle/>
        <a:p>
          <a:pPr rtl="0"/>
          <a:r>
            <a:rPr lang="en-GB" dirty="0"/>
            <a:t>Chip arrangement (Manchester/Imperial)</a:t>
          </a:r>
        </a:p>
      </dgm:t>
    </dgm:pt>
    <dgm:pt modelId="{02247360-CB01-4F06-AC7C-3D8283680A2E}" type="parTrans" cxnId="{E2F31659-E863-4436-B035-5400C4B4ED22}">
      <dgm:prSet/>
      <dgm:spPr/>
      <dgm:t>
        <a:bodyPr/>
        <a:lstStyle/>
        <a:p>
          <a:endParaRPr lang="en-US"/>
        </a:p>
      </dgm:t>
    </dgm:pt>
    <dgm:pt modelId="{EBC032FC-2B10-4F46-9D08-4914C086FD7E}" type="sibTrans" cxnId="{E2F31659-E863-4436-B035-5400C4B4ED22}">
      <dgm:prSet/>
      <dgm:spPr/>
      <dgm:t>
        <a:bodyPr/>
        <a:lstStyle/>
        <a:p>
          <a:endParaRPr lang="en-US"/>
        </a:p>
      </dgm:t>
    </dgm:pt>
    <dgm:pt modelId="{11DE59C7-A5FA-461A-B9AD-820B2F923105}">
      <dgm:prSet/>
      <dgm:spPr/>
      <dgm:t>
        <a:bodyPr/>
        <a:lstStyle/>
        <a:p>
          <a:pPr rtl="0"/>
          <a:r>
            <a:rPr lang="en-GB" dirty="0"/>
            <a:t>Mechanical support/integration (Manchester/Imperial)</a:t>
          </a:r>
        </a:p>
      </dgm:t>
    </dgm:pt>
    <dgm:pt modelId="{06DDBFBF-4760-4ED3-8A63-15CE518B9B87}" type="parTrans" cxnId="{C294DECA-3516-40DB-BFD6-D077AB975547}">
      <dgm:prSet/>
      <dgm:spPr/>
      <dgm:t>
        <a:bodyPr/>
        <a:lstStyle/>
        <a:p>
          <a:endParaRPr lang="en-US"/>
        </a:p>
      </dgm:t>
    </dgm:pt>
    <dgm:pt modelId="{E94D2829-8947-420B-A39B-AEC0B004C7A5}" type="sibTrans" cxnId="{C294DECA-3516-40DB-BFD6-D077AB975547}">
      <dgm:prSet/>
      <dgm:spPr/>
      <dgm:t>
        <a:bodyPr/>
        <a:lstStyle/>
        <a:p>
          <a:endParaRPr lang="en-US"/>
        </a:p>
      </dgm:t>
    </dgm:pt>
    <dgm:pt modelId="{E30CE937-96E6-43DE-9BA1-8BC7AB3174DC}">
      <dgm:prSet/>
      <dgm:spPr/>
      <dgm:t>
        <a:bodyPr/>
        <a:lstStyle/>
        <a:p>
          <a:pPr rtl="0"/>
          <a:r>
            <a:rPr lang="en-GB" dirty="0"/>
            <a:t>Detector enclosure/Thermal insulation (Liverpool/Imperial/Manchester)</a:t>
          </a:r>
        </a:p>
      </dgm:t>
    </dgm:pt>
    <dgm:pt modelId="{BEFC9D9D-020E-4FE8-8220-C84DFC20E00E}" type="parTrans" cxnId="{AA5C102C-B72E-4850-A835-A2114456127D}">
      <dgm:prSet/>
      <dgm:spPr/>
      <dgm:t>
        <a:bodyPr/>
        <a:lstStyle/>
        <a:p>
          <a:endParaRPr lang="en-US"/>
        </a:p>
      </dgm:t>
    </dgm:pt>
    <dgm:pt modelId="{4B01FDAF-01B6-49B8-96F1-EA07E8C0D894}" type="sibTrans" cxnId="{AA5C102C-B72E-4850-A835-A2114456127D}">
      <dgm:prSet/>
      <dgm:spPr/>
      <dgm:t>
        <a:bodyPr/>
        <a:lstStyle/>
        <a:p>
          <a:endParaRPr lang="en-US"/>
        </a:p>
      </dgm:t>
    </dgm:pt>
    <dgm:pt modelId="{63F5E759-A0FF-446F-AB81-EDC127FB8326}">
      <dgm:prSet/>
      <dgm:spPr/>
      <dgm:t>
        <a:bodyPr/>
        <a:lstStyle/>
        <a:p>
          <a:pPr rtl="0"/>
          <a:r>
            <a:rPr lang="en-GB" dirty="0"/>
            <a:t>Mechanics/Thermal finite element analysis (Manchester/Liverpool)</a:t>
          </a:r>
        </a:p>
      </dgm:t>
    </dgm:pt>
    <dgm:pt modelId="{A48A12D0-5AAA-4041-8FAE-29B2A5EF1D74}" type="parTrans" cxnId="{FD7DFFA2-087E-49D8-B6C2-8B2A9EEA4E18}">
      <dgm:prSet/>
      <dgm:spPr/>
      <dgm:t>
        <a:bodyPr/>
        <a:lstStyle/>
        <a:p>
          <a:endParaRPr lang="en-US"/>
        </a:p>
      </dgm:t>
    </dgm:pt>
    <dgm:pt modelId="{A4EB9A6D-09E4-4142-8522-148CEA44390C}" type="sibTrans" cxnId="{FD7DFFA2-087E-49D8-B6C2-8B2A9EEA4E18}">
      <dgm:prSet/>
      <dgm:spPr/>
      <dgm:t>
        <a:bodyPr/>
        <a:lstStyle/>
        <a:p>
          <a:endParaRPr lang="en-US"/>
        </a:p>
      </dgm:t>
    </dgm:pt>
    <dgm:pt modelId="{D693D9D2-28A8-4EB1-87B5-CC39F15AAD29}">
      <dgm:prSet/>
      <dgm:spPr/>
      <dgm:t>
        <a:bodyPr/>
        <a:lstStyle/>
        <a:p>
          <a:pPr rtl="0"/>
          <a:r>
            <a:rPr lang="en-GB" dirty="0"/>
            <a:t>Cooling</a:t>
          </a:r>
        </a:p>
      </dgm:t>
    </dgm:pt>
    <dgm:pt modelId="{71AACF8C-C283-4BEE-8946-C286906C73B9}" type="parTrans" cxnId="{09CDD587-DAB6-40C5-A1C6-616AB565C6A0}">
      <dgm:prSet/>
      <dgm:spPr/>
      <dgm:t>
        <a:bodyPr/>
        <a:lstStyle/>
        <a:p>
          <a:endParaRPr lang="en-US"/>
        </a:p>
      </dgm:t>
    </dgm:pt>
    <dgm:pt modelId="{429F6C81-4788-4D99-962B-B8D4FC08E0F8}" type="sibTrans" cxnId="{09CDD587-DAB6-40C5-A1C6-616AB565C6A0}">
      <dgm:prSet/>
      <dgm:spPr/>
      <dgm:t>
        <a:bodyPr/>
        <a:lstStyle/>
        <a:p>
          <a:endParaRPr lang="en-US"/>
        </a:p>
      </dgm:t>
    </dgm:pt>
    <dgm:pt modelId="{5975EF20-A992-4B73-82F7-E8EE6457A161}">
      <dgm:prSet/>
      <dgm:spPr/>
      <dgm:t>
        <a:bodyPr/>
        <a:lstStyle/>
        <a:p>
          <a:pPr rtl="0"/>
          <a:r>
            <a:rPr lang="en-GB" dirty="0"/>
            <a:t>Small prototypes (Manchester/Liverpool)</a:t>
          </a:r>
        </a:p>
      </dgm:t>
    </dgm:pt>
    <dgm:pt modelId="{A99CB86A-F6AF-43E2-8B73-D7BDFC74D893}" type="parTrans" cxnId="{894E4FD9-7C4C-4686-A1C0-0530D2D00D23}">
      <dgm:prSet/>
      <dgm:spPr/>
      <dgm:t>
        <a:bodyPr/>
        <a:lstStyle/>
        <a:p>
          <a:endParaRPr lang="en-US"/>
        </a:p>
      </dgm:t>
    </dgm:pt>
    <dgm:pt modelId="{F4524B84-49DE-4B14-B497-455C03E46BC5}" type="sibTrans" cxnId="{894E4FD9-7C4C-4686-A1C0-0530D2D00D23}">
      <dgm:prSet/>
      <dgm:spPr/>
      <dgm:t>
        <a:bodyPr/>
        <a:lstStyle/>
        <a:p>
          <a:endParaRPr lang="en-US"/>
        </a:p>
      </dgm:t>
    </dgm:pt>
    <dgm:pt modelId="{198026EF-D148-44E8-8CFB-E6D75E02DA75}">
      <dgm:prSet/>
      <dgm:spPr/>
      <dgm:t>
        <a:bodyPr/>
        <a:lstStyle/>
        <a:p>
          <a:pPr rtl="0"/>
          <a:r>
            <a:rPr lang="en-GB" dirty="0"/>
            <a:t>Thermal performance studies (Manchester/Liverpool)</a:t>
          </a:r>
        </a:p>
      </dgm:t>
    </dgm:pt>
    <dgm:pt modelId="{6363BB89-EA19-4EDA-9FCE-01B1F374B2C7}" type="parTrans" cxnId="{447DD0EF-EEAD-496A-95F1-B0E29E720FF5}">
      <dgm:prSet/>
      <dgm:spPr/>
      <dgm:t>
        <a:bodyPr/>
        <a:lstStyle/>
        <a:p>
          <a:endParaRPr lang="en-US"/>
        </a:p>
      </dgm:t>
    </dgm:pt>
    <dgm:pt modelId="{80B88CEC-741A-442D-812E-FE7C3DD2409D}" type="sibTrans" cxnId="{447DD0EF-EEAD-496A-95F1-B0E29E720FF5}">
      <dgm:prSet/>
      <dgm:spPr/>
      <dgm:t>
        <a:bodyPr/>
        <a:lstStyle/>
        <a:p>
          <a:endParaRPr lang="en-US"/>
        </a:p>
      </dgm:t>
    </dgm:pt>
    <dgm:pt modelId="{C0B4DB8D-11BF-49F6-BEDA-07AE4F263A79}">
      <dgm:prSet/>
      <dgm:spPr/>
      <dgm:t>
        <a:bodyPr/>
        <a:lstStyle/>
        <a:p>
          <a:pPr rtl="0"/>
          <a:r>
            <a:rPr lang="en-GB" dirty="0"/>
            <a:t>Carbon fibre integration to the carbon foam (Liverpool)</a:t>
          </a:r>
        </a:p>
      </dgm:t>
    </dgm:pt>
    <dgm:pt modelId="{3CAB1CB9-90C3-4C33-AA92-0FF60B845EFB}" type="parTrans" cxnId="{A0B1C94D-E359-4672-8EAD-C295EA318873}">
      <dgm:prSet/>
      <dgm:spPr/>
      <dgm:t>
        <a:bodyPr/>
        <a:lstStyle/>
        <a:p>
          <a:endParaRPr lang="en-US"/>
        </a:p>
      </dgm:t>
    </dgm:pt>
    <dgm:pt modelId="{875450AB-420E-4CFD-B5CC-07D5ECA75452}" type="sibTrans" cxnId="{A0B1C94D-E359-4672-8EAD-C295EA318873}">
      <dgm:prSet/>
      <dgm:spPr/>
      <dgm:t>
        <a:bodyPr/>
        <a:lstStyle/>
        <a:p>
          <a:endParaRPr lang="en-US"/>
        </a:p>
      </dgm:t>
    </dgm:pt>
    <dgm:pt modelId="{D73D96BA-7536-4E34-A097-023E4542967F}">
      <dgm:prSet/>
      <dgm:spPr/>
      <dgm:t>
        <a:bodyPr/>
        <a:lstStyle/>
        <a:p>
          <a:pPr rtl="0"/>
          <a:r>
            <a:rPr lang="en-GB" dirty="0"/>
            <a:t>Samples assembly (Manchester/Liverpool)</a:t>
          </a:r>
        </a:p>
      </dgm:t>
    </dgm:pt>
    <dgm:pt modelId="{F74487EB-2CBA-42A4-98CF-CA9351E46B87}" type="parTrans" cxnId="{A2361FF2-EBBA-4182-885D-A31F76E69593}">
      <dgm:prSet/>
      <dgm:spPr/>
      <dgm:t>
        <a:bodyPr/>
        <a:lstStyle/>
        <a:p>
          <a:endParaRPr lang="en-US"/>
        </a:p>
      </dgm:t>
    </dgm:pt>
    <dgm:pt modelId="{2B5FFAA7-2DF7-4C1B-AAE5-CFFFCF5DDD6A}" type="sibTrans" cxnId="{A2361FF2-EBBA-4182-885D-A31F76E69593}">
      <dgm:prSet/>
      <dgm:spPr/>
      <dgm:t>
        <a:bodyPr/>
        <a:lstStyle/>
        <a:p>
          <a:endParaRPr lang="en-US"/>
        </a:p>
      </dgm:t>
    </dgm:pt>
    <dgm:pt modelId="{DC6268F1-88E5-4B18-8A8D-EBADB180EA5C}">
      <dgm:prSet/>
      <dgm:spPr/>
      <dgm:t>
        <a:bodyPr/>
        <a:lstStyle/>
        <a:p>
          <a:pPr rtl="0"/>
          <a:r>
            <a:rPr lang="en-GB" dirty="0"/>
            <a:t>Module assembly and metrology (Manchester/Liverpool)</a:t>
          </a:r>
        </a:p>
      </dgm:t>
    </dgm:pt>
    <dgm:pt modelId="{0F266846-0AB8-411D-BAC6-154115ADCCEC}" type="parTrans" cxnId="{B92CB410-5A16-47F4-BC49-65FBFD6E499A}">
      <dgm:prSet/>
      <dgm:spPr/>
      <dgm:t>
        <a:bodyPr/>
        <a:lstStyle/>
        <a:p>
          <a:endParaRPr lang="en-US"/>
        </a:p>
      </dgm:t>
    </dgm:pt>
    <dgm:pt modelId="{D618D5FC-8A21-4730-AECE-D1201B858C3B}" type="sibTrans" cxnId="{B92CB410-5A16-47F4-BC49-65FBFD6E499A}">
      <dgm:prSet/>
      <dgm:spPr/>
      <dgm:t>
        <a:bodyPr/>
        <a:lstStyle/>
        <a:p>
          <a:endParaRPr lang="en-US"/>
        </a:p>
      </dgm:t>
    </dgm:pt>
    <dgm:pt modelId="{A56AB31C-ADB8-46AB-A750-9B1DD15D0A3A}">
      <dgm:prSet/>
      <dgm:spPr/>
      <dgm:t>
        <a:bodyPr/>
        <a:lstStyle/>
        <a:p>
          <a:pPr rtl="0"/>
          <a:r>
            <a:rPr lang="en-US" dirty="0"/>
            <a:t>Material Budget (RAL)</a:t>
          </a:r>
          <a:endParaRPr lang="en-GB" dirty="0"/>
        </a:p>
      </dgm:t>
    </dgm:pt>
    <dgm:pt modelId="{D39701DF-BBA4-4207-8384-DB2F1C2D9A3E}" type="parTrans" cxnId="{EF8B7F5D-CBB4-42AD-AB4F-66F4C532D2C4}">
      <dgm:prSet/>
      <dgm:spPr/>
      <dgm:t>
        <a:bodyPr/>
        <a:lstStyle/>
        <a:p>
          <a:endParaRPr lang="en-GB"/>
        </a:p>
      </dgm:t>
    </dgm:pt>
    <dgm:pt modelId="{829E9C95-3056-4244-8D63-BFE54DF804CA}" type="sibTrans" cxnId="{EF8B7F5D-CBB4-42AD-AB4F-66F4C532D2C4}">
      <dgm:prSet/>
      <dgm:spPr/>
      <dgm:t>
        <a:bodyPr/>
        <a:lstStyle/>
        <a:p>
          <a:endParaRPr lang="en-GB"/>
        </a:p>
      </dgm:t>
    </dgm:pt>
    <dgm:pt modelId="{B4ACC848-2E89-4D6C-BDE5-C0C5520EFBA2}" type="pres">
      <dgm:prSet presAssocID="{2B41CF69-3A7D-40A5-90C9-DEEC1972E9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67C543-94C6-4618-BF24-292A54CA7841}" type="pres">
      <dgm:prSet presAssocID="{1FD9164C-C96D-4B26-9546-B521072CF94F}" presName="parentLin" presStyleCnt="0"/>
      <dgm:spPr/>
    </dgm:pt>
    <dgm:pt modelId="{595C7C3B-2AEE-40B8-979D-D3D3112D8C1E}" type="pres">
      <dgm:prSet presAssocID="{1FD9164C-C96D-4B26-9546-B521072CF94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B992128-B9C4-4705-80E2-56A7CB790DCB}" type="pres">
      <dgm:prSet presAssocID="{1FD9164C-C96D-4B26-9546-B521072CF94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0AB52-9A14-4177-8BA8-FAC2C0A63ACF}" type="pres">
      <dgm:prSet presAssocID="{1FD9164C-C96D-4B26-9546-B521072CF94F}" presName="negativeSpace" presStyleCnt="0"/>
      <dgm:spPr/>
    </dgm:pt>
    <dgm:pt modelId="{86FC3B38-ABC7-48BE-B24B-F52EF01A0505}" type="pres">
      <dgm:prSet presAssocID="{1FD9164C-C96D-4B26-9546-B521072CF94F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C8649-C647-404B-991F-2FD5D519C485}" type="pres">
      <dgm:prSet presAssocID="{EEE8A758-B240-40AD-8CA3-F25D7B707799}" presName="spaceBetweenRectangles" presStyleCnt="0"/>
      <dgm:spPr/>
    </dgm:pt>
    <dgm:pt modelId="{39429EF2-10C4-47FF-8ECB-C0C6D6449A00}" type="pres">
      <dgm:prSet presAssocID="{D693D9D2-28A8-4EB1-87B5-CC39F15AAD29}" presName="parentLin" presStyleCnt="0"/>
      <dgm:spPr/>
    </dgm:pt>
    <dgm:pt modelId="{0EB795A2-3731-4FB2-AD5B-F7C8C3D65D1C}" type="pres">
      <dgm:prSet presAssocID="{D693D9D2-28A8-4EB1-87B5-CC39F15AAD2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0F76CCA-7FE0-4960-BE09-C8113DAB8F01}" type="pres">
      <dgm:prSet presAssocID="{D693D9D2-28A8-4EB1-87B5-CC39F15AAD2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05C3B-EC6D-4B8C-971A-CB4A776158AF}" type="pres">
      <dgm:prSet presAssocID="{D693D9D2-28A8-4EB1-87B5-CC39F15AAD29}" presName="negativeSpace" presStyleCnt="0"/>
      <dgm:spPr/>
    </dgm:pt>
    <dgm:pt modelId="{B4B9C714-07B8-4CD4-8AAC-55C04CF043FC}" type="pres">
      <dgm:prSet presAssocID="{D693D9D2-28A8-4EB1-87B5-CC39F15AAD2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B1C94D-E359-4672-8EAD-C295EA318873}" srcId="{D693D9D2-28A8-4EB1-87B5-CC39F15AAD29}" destId="{C0B4DB8D-11BF-49F6-BEDA-07AE4F263A79}" srcOrd="2" destOrd="0" parTransId="{3CAB1CB9-90C3-4C33-AA92-0FF60B845EFB}" sibTransId="{875450AB-420E-4CFD-B5CC-07D5ECA75452}"/>
    <dgm:cxn modelId="{C294DECA-3516-40DB-BFD6-D077AB975547}" srcId="{1FD9164C-C96D-4B26-9546-B521072CF94F}" destId="{11DE59C7-A5FA-461A-B9AD-820B2F923105}" srcOrd="1" destOrd="0" parTransId="{06DDBFBF-4760-4ED3-8A63-15CE518B9B87}" sibTransId="{E94D2829-8947-420B-A39B-AEC0B004C7A5}"/>
    <dgm:cxn modelId="{AA5C102C-B72E-4850-A835-A2114456127D}" srcId="{1FD9164C-C96D-4B26-9546-B521072CF94F}" destId="{E30CE937-96E6-43DE-9BA1-8BC7AB3174DC}" srcOrd="2" destOrd="0" parTransId="{BEFC9D9D-020E-4FE8-8220-C84DFC20E00E}" sibTransId="{4B01FDAF-01B6-49B8-96F1-EA07E8C0D894}"/>
    <dgm:cxn modelId="{D8D64D43-B24D-456C-A935-461DC2A49AE8}" type="presOf" srcId="{198026EF-D148-44E8-8CFB-E6D75E02DA75}" destId="{B4B9C714-07B8-4CD4-8AAC-55C04CF043FC}" srcOrd="0" destOrd="1" presId="urn:microsoft.com/office/officeart/2005/8/layout/list1"/>
    <dgm:cxn modelId="{894E4FD9-7C4C-4686-A1C0-0530D2D00D23}" srcId="{D693D9D2-28A8-4EB1-87B5-CC39F15AAD29}" destId="{5975EF20-A992-4B73-82F7-E8EE6457A161}" srcOrd="0" destOrd="0" parTransId="{A99CB86A-F6AF-43E2-8B73-D7BDFC74D893}" sibTransId="{F4524B84-49DE-4B14-B497-455C03E46BC5}"/>
    <dgm:cxn modelId="{447DD0EF-EEAD-496A-95F1-B0E29E720FF5}" srcId="{D693D9D2-28A8-4EB1-87B5-CC39F15AAD29}" destId="{198026EF-D148-44E8-8CFB-E6D75E02DA75}" srcOrd="1" destOrd="0" parTransId="{6363BB89-EA19-4EDA-9FCE-01B1F374B2C7}" sibTransId="{80B88CEC-741A-442D-812E-FE7C3DD2409D}"/>
    <dgm:cxn modelId="{7047E9FF-143E-4B30-AFB7-607DCF5C6EDB}" srcId="{2B41CF69-3A7D-40A5-90C9-DEEC1972E936}" destId="{1FD9164C-C96D-4B26-9546-B521072CF94F}" srcOrd="0" destOrd="0" parTransId="{8F325B19-2705-45E1-9BC3-9A364D15FB5A}" sibTransId="{EEE8A758-B240-40AD-8CA3-F25D7B707799}"/>
    <dgm:cxn modelId="{B92CB410-5A16-47F4-BC49-65FBFD6E499A}" srcId="{1FD9164C-C96D-4B26-9546-B521072CF94F}" destId="{DC6268F1-88E5-4B18-8A8D-EBADB180EA5C}" srcOrd="4" destOrd="0" parTransId="{0F266846-0AB8-411D-BAC6-154115ADCCEC}" sibTransId="{D618D5FC-8A21-4730-AECE-D1201B858C3B}"/>
    <dgm:cxn modelId="{6872DB86-98AA-47D1-9AA0-DAA589BDB2B4}" type="presOf" srcId="{5975EF20-A992-4B73-82F7-E8EE6457A161}" destId="{B4B9C714-07B8-4CD4-8AAC-55C04CF043FC}" srcOrd="0" destOrd="0" presId="urn:microsoft.com/office/officeart/2005/8/layout/list1"/>
    <dgm:cxn modelId="{5DDDDE6F-043F-4C3E-BB9A-9AE5C8F9CBCA}" type="presOf" srcId="{2B41CF69-3A7D-40A5-90C9-DEEC1972E936}" destId="{B4ACC848-2E89-4D6C-BDE5-C0C5520EFBA2}" srcOrd="0" destOrd="0" presId="urn:microsoft.com/office/officeart/2005/8/layout/list1"/>
    <dgm:cxn modelId="{857FF0D2-CAF5-4774-AE35-6F37000E5BA6}" type="presOf" srcId="{1FD9164C-C96D-4B26-9546-B521072CF94F}" destId="{3B992128-B9C4-4705-80E2-56A7CB790DCB}" srcOrd="1" destOrd="0" presId="urn:microsoft.com/office/officeart/2005/8/layout/list1"/>
    <dgm:cxn modelId="{EF8B7F5D-CBB4-42AD-AB4F-66F4C532D2C4}" srcId="{1FD9164C-C96D-4B26-9546-B521072CF94F}" destId="{A56AB31C-ADB8-46AB-A750-9B1DD15D0A3A}" srcOrd="5" destOrd="0" parTransId="{D39701DF-BBA4-4207-8384-DB2F1C2D9A3E}" sibTransId="{829E9C95-3056-4244-8D63-BFE54DF804CA}"/>
    <dgm:cxn modelId="{CF94A2CF-5C9D-4CB4-95C7-D7BDF3B54294}" type="presOf" srcId="{11DE59C7-A5FA-461A-B9AD-820B2F923105}" destId="{86FC3B38-ABC7-48BE-B24B-F52EF01A0505}" srcOrd="0" destOrd="1" presId="urn:microsoft.com/office/officeart/2005/8/layout/list1"/>
    <dgm:cxn modelId="{944A164A-FB96-447F-BFEA-DDC4C967748B}" type="presOf" srcId="{D693D9D2-28A8-4EB1-87B5-CC39F15AAD29}" destId="{0EB795A2-3731-4FB2-AD5B-F7C8C3D65D1C}" srcOrd="0" destOrd="0" presId="urn:microsoft.com/office/officeart/2005/8/layout/list1"/>
    <dgm:cxn modelId="{6905C009-B5FE-4979-84D0-AED6008F5388}" type="presOf" srcId="{A56AB31C-ADB8-46AB-A750-9B1DD15D0A3A}" destId="{86FC3B38-ABC7-48BE-B24B-F52EF01A0505}" srcOrd="0" destOrd="5" presId="urn:microsoft.com/office/officeart/2005/8/layout/list1"/>
    <dgm:cxn modelId="{E2F31659-E863-4436-B035-5400C4B4ED22}" srcId="{1FD9164C-C96D-4B26-9546-B521072CF94F}" destId="{0C5E54CB-F320-424A-9F57-D064D9E0010A}" srcOrd="0" destOrd="0" parTransId="{02247360-CB01-4F06-AC7C-3D8283680A2E}" sibTransId="{EBC032FC-2B10-4F46-9D08-4914C086FD7E}"/>
    <dgm:cxn modelId="{44948BFC-E391-4757-9130-CF288DC8AA5A}" type="presOf" srcId="{C0B4DB8D-11BF-49F6-BEDA-07AE4F263A79}" destId="{B4B9C714-07B8-4CD4-8AAC-55C04CF043FC}" srcOrd="0" destOrd="2" presId="urn:microsoft.com/office/officeart/2005/8/layout/list1"/>
    <dgm:cxn modelId="{3776EE24-E0AB-4436-8184-ABB874489A97}" type="presOf" srcId="{D693D9D2-28A8-4EB1-87B5-CC39F15AAD29}" destId="{B0F76CCA-7FE0-4960-BE09-C8113DAB8F01}" srcOrd="1" destOrd="0" presId="urn:microsoft.com/office/officeart/2005/8/layout/list1"/>
    <dgm:cxn modelId="{FD7DFFA2-087E-49D8-B6C2-8B2A9EEA4E18}" srcId="{1FD9164C-C96D-4B26-9546-B521072CF94F}" destId="{63F5E759-A0FF-446F-AB81-EDC127FB8326}" srcOrd="3" destOrd="0" parTransId="{A48A12D0-5AAA-4041-8FAE-29B2A5EF1D74}" sibTransId="{A4EB9A6D-09E4-4142-8522-148CEA44390C}"/>
    <dgm:cxn modelId="{EF863F2E-826F-4170-91F5-1B5E3F88DCE3}" type="presOf" srcId="{1FD9164C-C96D-4B26-9546-B521072CF94F}" destId="{595C7C3B-2AEE-40B8-979D-D3D3112D8C1E}" srcOrd="0" destOrd="0" presId="urn:microsoft.com/office/officeart/2005/8/layout/list1"/>
    <dgm:cxn modelId="{A2361FF2-EBBA-4182-885D-A31F76E69593}" srcId="{D693D9D2-28A8-4EB1-87B5-CC39F15AAD29}" destId="{D73D96BA-7536-4E34-A097-023E4542967F}" srcOrd="3" destOrd="0" parTransId="{F74487EB-2CBA-42A4-98CF-CA9351E46B87}" sibTransId="{2B5FFAA7-2DF7-4C1B-AAE5-CFFFCF5DDD6A}"/>
    <dgm:cxn modelId="{8E6321C0-9449-43D1-B1B7-BA03B9DF2B4B}" type="presOf" srcId="{DC6268F1-88E5-4B18-8A8D-EBADB180EA5C}" destId="{86FC3B38-ABC7-48BE-B24B-F52EF01A0505}" srcOrd="0" destOrd="4" presId="urn:microsoft.com/office/officeart/2005/8/layout/list1"/>
    <dgm:cxn modelId="{9E1D62A0-8FCE-4912-95EA-7E7C077F64E8}" type="presOf" srcId="{D73D96BA-7536-4E34-A097-023E4542967F}" destId="{B4B9C714-07B8-4CD4-8AAC-55C04CF043FC}" srcOrd="0" destOrd="3" presId="urn:microsoft.com/office/officeart/2005/8/layout/list1"/>
    <dgm:cxn modelId="{09CDD587-DAB6-40C5-A1C6-616AB565C6A0}" srcId="{2B41CF69-3A7D-40A5-90C9-DEEC1972E936}" destId="{D693D9D2-28A8-4EB1-87B5-CC39F15AAD29}" srcOrd="1" destOrd="0" parTransId="{71AACF8C-C283-4BEE-8946-C286906C73B9}" sibTransId="{429F6C81-4788-4D99-962B-B8D4FC08E0F8}"/>
    <dgm:cxn modelId="{07CD7B92-3A78-41AC-ABC4-1F816F707C6B}" type="presOf" srcId="{0C5E54CB-F320-424A-9F57-D064D9E0010A}" destId="{86FC3B38-ABC7-48BE-B24B-F52EF01A0505}" srcOrd="0" destOrd="0" presId="urn:microsoft.com/office/officeart/2005/8/layout/list1"/>
    <dgm:cxn modelId="{6ACF2057-A171-4664-A38C-C7DE43DD581C}" type="presOf" srcId="{E30CE937-96E6-43DE-9BA1-8BC7AB3174DC}" destId="{86FC3B38-ABC7-48BE-B24B-F52EF01A0505}" srcOrd="0" destOrd="2" presId="urn:microsoft.com/office/officeart/2005/8/layout/list1"/>
    <dgm:cxn modelId="{1F73A159-C762-4FE0-8136-9D8334FD4ACC}" type="presOf" srcId="{63F5E759-A0FF-446F-AB81-EDC127FB8326}" destId="{86FC3B38-ABC7-48BE-B24B-F52EF01A0505}" srcOrd="0" destOrd="3" presId="urn:microsoft.com/office/officeart/2005/8/layout/list1"/>
    <dgm:cxn modelId="{DBE90E97-20EA-4C42-960E-1D58DBF3F833}" type="presParOf" srcId="{B4ACC848-2E89-4D6C-BDE5-C0C5520EFBA2}" destId="{7767C543-94C6-4618-BF24-292A54CA7841}" srcOrd="0" destOrd="0" presId="urn:microsoft.com/office/officeart/2005/8/layout/list1"/>
    <dgm:cxn modelId="{5C576B25-FEBC-4D72-9473-399D8B0A8412}" type="presParOf" srcId="{7767C543-94C6-4618-BF24-292A54CA7841}" destId="{595C7C3B-2AEE-40B8-979D-D3D3112D8C1E}" srcOrd="0" destOrd="0" presId="urn:microsoft.com/office/officeart/2005/8/layout/list1"/>
    <dgm:cxn modelId="{43E76B8F-13C4-4644-A104-F1125DC9F747}" type="presParOf" srcId="{7767C543-94C6-4618-BF24-292A54CA7841}" destId="{3B992128-B9C4-4705-80E2-56A7CB790DCB}" srcOrd="1" destOrd="0" presId="urn:microsoft.com/office/officeart/2005/8/layout/list1"/>
    <dgm:cxn modelId="{75CE7BDF-0F38-4822-8C7F-D6A0CEF807FF}" type="presParOf" srcId="{B4ACC848-2E89-4D6C-BDE5-C0C5520EFBA2}" destId="{5F90AB52-9A14-4177-8BA8-FAC2C0A63ACF}" srcOrd="1" destOrd="0" presId="urn:microsoft.com/office/officeart/2005/8/layout/list1"/>
    <dgm:cxn modelId="{4142A00F-0877-457B-84AE-67C2FEDF17C4}" type="presParOf" srcId="{B4ACC848-2E89-4D6C-BDE5-C0C5520EFBA2}" destId="{86FC3B38-ABC7-48BE-B24B-F52EF01A0505}" srcOrd="2" destOrd="0" presId="urn:microsoft.com/office/officeart/2005/8/layout/list1"/>
    <dgm:cxn modelId="{8948A40B-3EC4-493E-BAA7-8F8FEDC0F7A7}" type="presParOf" srcId="{B4ACC848-2E89-4D6C-BDE5-C0C5520EFBA2}" destId="{017C8649-C647-404B-991F-2FD5D519C485}" srcOrd="3" destOrd="0" presId="urn:microsoft.com/office/officeart/2005/8/layout/list1"/>
    <dgm:cxn modelId="{71649307-2877-4E26-A118-C65AB2A5C73B}" type="presParOf" srcId="{B4ACC848-2E89-4D6C-BDE5-C0C5520EFBA2}" destId="{39429EF2-10C4-47FF-8ECB-C0C6D6449A00}" srcOrd="4" destOrd="0" presId="urn:microsoft.com/office/officeart/2005/8/layout/list1"/>
    <dgm:cxn modelId="{6164F020-4C02-4E07-BE75-93873A565548}" type="presParOf" srcId="{39429EF2-10C4-47FF-8ECB-C0C6D6449A00}" destId="{0EB795A2-3731-4FB2-AD5B-F7C8C3D65D1C}" srcOrd="0" destOrd="0" presId="urn:microsoft.com/office/officeart/2005/8/layout/list1"/>
    <dgm:cxn modelId="{F70EB578-FEE0-4C17-B5C1-90C6FB7A5D07}" type="presParOf" srcId="{39429EF2-10C4-47FF-8ECB-C0C6D6449A00}" destId="{B0F76CCA-7FE0-4960-BE09-C8113DAB8F01}" srcOrd="1" destOrd="0" presId="urn:microsoft.com/office/officeart/2005/8/layout/list1"/>
    <dgm:cxn modelId="{A4FD998E-B047-4F69-B9CD-3DFC7DDEAFF7}" type="presParOf" srcId="{B4ACC848-2E89-4D6C-BDE5-C0C5520EFBA2}" destId="{C1D05C3B-EC6D-4B8C-971A-CB4A776158AF}" srcOrd="5" destOrd="0" presId="urn:microsoft.com/office/officeart/2005/8/layout/list1"/>
    <dgm:cxn modelId="{E6D8845D-389B-40C2-8B6F-5A3531F5976C}" type="presParOf" srcId="{B4ACC848-2E89-4D6C-BDE5-C0C5520EFBA2}" destId="{B4B9C714-07B8-4CD4-8AAC-55C04CF043F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836676-ECB9-4DC6-A586-AFEA01FD79A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77EDC5-290D-47C2-987D-5948F046B069}">
      <dgm:prSet phldrT="[Text]"/>
      <dgm:spPr/>
      <dgm:t>
        <a:bodyPr/>
        <a:lstStyle/>
        <a:p>
          <a:r>
            <a:rPr lang="en-US" dirty="0"/>
            <a:t>LHCb VELO Upgrade 2</a:t>
          </a:r>
        </a:p>
      </dgm:t>
    </dgm:pt>
    <dgm:pt modelId="{98AA52FB-1454-4C49-8DCA-2B87B4C8DE70}" type="parTrans" cxnId="{DFE40752-859E-4C36-B3EB-1C31B2E43FBF}">
      <dgm:prSet/>
      <dgm:spPr/>
      <dgm:t>
        <a:bodyPr/>
        <a:lstStyle/>
        <a:p>
          <a:endParaRPr lang="en-US"/>
        </a:p>
      </dgm:t>
    </dgm:pt>
    <dgm:pt modelId="{1ED38D07-3537-44E9-837A-2800A2251816}" type="sibTrans" cxnId="{DFE40752-859E-4C36-B3EB-1C31B2E43FBF}">
      <dgm:prSet/>
      <dgm:spPr/>
      <dgm:t>
        <a:bodyPr/>
        <a:lstStyle/>
        <a:p>
          <a:endParaRPr lang="en-US"/>
        </a:p>
      </dgm:t>
    </dgm:pt>
    <dgm:pt modelId="{F73B9131-C36C-4CF6-8564-EC3B48C21AD7}">
      <dgm:prSet phldrT="[Text]"/>
      <dgm:spPr/>
      <dgm:t>
        <a:bodyPr/>
        <a:lstStyle/>
        <a:p>
          <a:r>
            <a:rPr lang="en-US" dirty="0"/>
            <a:t>Mighty Tracker</a:t>
          </a:r>
        </a:p>
      </dgm:t>
    </dgm:pt>
    <dgm:pt modelId="{D606363C-8766-4057-AE63-AE191CF1D02A}" type="parTrans" cxnId="{201272DA-9E23-42B6-A2E7-EA22B0630207}">
      <dgm:prSet/>
      <dgm:spPr/>
      <dgm:t>
        <a:bodyPr/>
        <a:lstStyle/>
        <a:p>
          <a:endParaRPr lang="en-US"/>
        </a:p>
      </dgm:t>
    </dgm:pt>
    <dgm:pt modelId="{1B3A574D-55D3-4460-92DF-053197C87BA0}" type="sibTrans" cxnId="{201272DA-9E23-42B6-A2E7-EA22B0630207}">
      <dgm:prSet/>
      <dgm:spPr/>
      <dgm:t>
        <a:bodyPr/>
        <a:lstStyle/>
        <a:p>
          <a:endParaRPr lang="en-US"/>
        </a:p>
      </dgm:t>
    </dgm:pt>
    <dgm:pt modelId="{C3A81D9A-2E09-4C86-9356-B3C96C4AD695}">
      <dgm:prSet phldrT="[Text]" custT="1"/>
      <dgm:spPr/>
      <dgm:t>
        <a:bodyPr/>
        <a:lstStyle/>
        <a:p>
          <a:r>
            <a:rPr lang="en-US" sz="1800" dirty="0"/>
            <a:t>Two scenarios with different cooling/mechanics implications</a:t>
          </a:r>
        </a:p>
      </dgm:t>
    </dgm:pt>
    <dgm:pt modelId="{87E7F676-1B31-4FAE-B7D4-258B049E30CC}" type="parTrans" cxnId="{BFAC1F61-DA7E-44CA-A7D9-01B4E3A6F7D7}">
      <dgm:prSet/>
      <dgm:spPr/>
      <dgm:t>
        <a:bodyPr/>
        <a:lstStyle/>
        <a:p>
          <a:endParaRPr lang="en-GB"/>
        </a:p>
      </dgm:t>
    </dgm:pt>
    <dgm:pt modelId="{1F83B8DB-B8CB-46BD-954F-C9BCEA6F49A6}" type="sibTrans" cxnId="{BFAC1F61-DA7E-44CA-A7D9-01B4E3A6F7D7}">
      <dgm:prSet/>
      <dgm:spPr/>
      <dgm:t>
        <a:bodyPr/>
        <a:lstStyle/>
        <a:p>
          <a:endParaRPr lang="en-GB"/>
        </a:p>
      </dgm:t>
    </dgm:pt>
    <dgm:pt modelId="{415B0352-6EC4-4B0A-B13A-39D6569CC38D}">
      <dgm:prSet phldrT="[Text]" custT="1"/>
      <dgm:spPr/>
      <dgm:t>
        <a:bodyPr/>
        <a:lstStyle/>
        <a:p>
          <a:r>
            <a:rPr lang="en-US" sz="1800" dirty="0"/>
            <a:t>A: Modules 5.1 mm from the beam, High radiation (10</a:t>
          </a:r>
          <a:r>
            <a:rPr lang="en-US" sz="1800" baseline="30000" dirty="0"/>
            <a:t>17</a:t>
          </a:r>
          <a:r>
            <a:rPr lang="en-US" sz="1800" dirty="0"/>
            <a:t> </a:t>
          </a:r>
          <a:r>
            <a:rPr lang="en-US" sz="1800" dirty="0" err="1"/>
            <a:t>neq</a:t>
          </a:r>
          <a:r>
            <a:rPr lang="en-US" sz="1800" dirty="0"/>
            <a:t>/cm</a:t>
          </a:r>
          <a:r>
            <a:rPr lang="en-US" sz="1800" baseline="30000" dirty="0"/>
            <a:t>2</a:t>
          </a:r>
          <a:r>
            <a:rPr lang="en-US" sz="1800" dirty="0"/>
            <a:t>)</a:t>
          </a:r>
        </a:p>
      </dgm:t>
    </dgm:pt>
    <dgm:pt modelId="{5C758709-8FB3-4B90-8818-4BE95616B6BA}" type="parTrans" cxnId="{E97E77A3-5219-418E-AACA-F2BBFBD01A99}">
      <dgm:prSet/>
      <dgm:spPr/>
      <dgm:t>
        <a:bodyPr/>
        <a:lstStyle/>
        <a:p>
          <a:endParaRPr lang="en-GB"/>
        </a:p>
      </dgm:t>
    </dgm:pt>
    <dgm:pt modelId="{4E10FA5C-1AEF-4295-AC7A-D3EB12C35D59}" type="sibTrans" cxnId="{E97E77A3-5219-418E-AACA-F2BBFBD01A99}">
      <dgm:prSet/>
      <dgm:spPr/>
      <dgm:t>
        <a:bodyPr/>
        <a:lstStyle/>
        <a:p>
          <a:endParaRPr lang="en-GB"/>
        </a:p>
      </dgm:t>
    </dgm:pt>
    <dgm:pt modelId="{F8DA3262-5AC0-43A2-AC51-D901080D088E}">
      <dgm:prSet phldrT="[Text]" custT="1"/>
      <dgm:spPr/>
      <dgm:t>
        <a:bodyPr/>
        <a:lstStyle/>
        <a:p>
          <a:r>
            <a:rPr lang="en-US" sz="1800" dirty="0"/>
            <a:t>B: Modules 12.5 mm from the beam, Lower radiation (10</a:t>
          </a:r>
          <a:r>
            <a:rPr lang="en-US" sz="1800" baseline="30000" dirty="0"/>
            <a:t>16</a:t>
          </a:r>
          <a:r>
            <a:rPr lang="en-US" sz="1800" baseline="0" dirty="0"/>
            <a:t> </a:t>
          </a:r>
          <a:r>
            <a:rPr lang="en-US" sz="1800" baseline="0" dirty="0" err="1"/>
            <a:t>neq</a:t>
          </a:r>
          <a:r>
            <a:rPr lang="en-US" sz="1800" baseline="0" dirty="0"/>
            <a:t>/cm</a:t>
          </a:r>
          <a:r>
            <a:rPr lang="en-US" sz="1800" baseline="30000" dirty="0"/>
            <a:t>2</a:t>
          </a:r>
          <a:r>
            <a:rPr lang="en-US" sz="1800" dirty="0"/>
            <a:t>)</a:t>
          </a:r>
        </a:p>
      </dgm:t>
    </dgm:pt>
    <dgm:pt modelId="{679061F7-0681-4CA3-ADE6-5CDEC845CD97}" type="parTrans" cxnId="{3E92E778-0154-43B2-81D9-CBF2818832D2}">
      <dgm:prSet/>
      <dgm:spPr/>
      <dgm:t>
        <a:bodyPr/>
        <a:lstStyle/>
        <a:p>
          <a:endParaRPr lang="en-GB"/>
        </a:p>
      </dgm:t>
    </dgm:pt>
    <dgm:pt modelId="{04E408AB-C363-4127-AE96-7CEFE41F2A24}" type="sibTrans" cxnId="{3E92E778-0154-43B2-81D9-CBF2818832D2}">
      <dgm:prSet/>
      <dgm:spPr/>
      <dgm:t>
        <a:bodyPr/>
        <a:lstStyle/>
        <a:p>
          <a:endParaRPr lang="en-GB"/>
        </a:p>
      </dgm:t>
    </dgm:pt>
    <dgm:pt modelId="{0FA5EAA3-4E38-46C7-B25A-2BEF9C807493}">
      <dgm:prSet phldrT="[Text]" custT="1"/>
      <dgm:spPr/>
      <dgm:t>
        <a:bodyPr/>
        <a:lstStyle/>
        <a:p>
          <a:r>
            <a:rPr lang="en-US" sz="1800" dirty="0"/>
            <a:t>More strict material budget for a similar performance (U1)</a:t>
          </a:r>
        </a:p>
      </dgm:t>
    </dgm:pt>
    <dgm:pt modelId="{D857E82E-4292-410A-BB30-866488C32925}" type="parTrans" cxnId="{5328B5FB-608D-4B6D-ACE3-39A09E978721}">
      <dgm:prSet/>
      <dgm:spPr/>
      <dgm:t>
        <a:bodyPr/>
        <a:lstStyle/>
        <a:p>
          <a:endParaRPr lang="en-GB"/>
        </a:p>
      </dgm:t>
    </dgm:pt>
    <dgm:pt modelId="{DD6A0D16-3183-4166-8460-41B6373C534D}" type="sibTrans" cxnId="{5328B5FB-608D-4B6D-ACE3-39A09E978721}">
      <dgm:prSet/>
      <dgm:spPr/>
      <dgm:t>
        <a:bodyPr/>
        <a:lstStyle/>
        <a:p>
          <a:endParaRPr lang="en-GB"/>
        </a:p>
      </dgm:t>
    </dgm:pt>
    <dgm:pt modelId="{B255CDEA-8F14-4D01-A986-780DDCD65F56}">
      <dgm:prSet phldrT="[Text]" custT="1"/>
      <dgm:spPr/>
      <dgm:t>
        <a:bodyPr/>
        <a:lstStyle/>
        <a:p>
          <a:r>
            <a:rPr lang="en-US" sz="1800" dirty="0"/>
            <a:t>R&amp;D in cooling exploring 3D printing techniques</a:t>
          </a:r>
        </a:p>
      </dgm:t>
    </dgm:pt>
    <dgm:pt modelId="{BF08A5AE-45A9-411B-98B6-C2AB818E38E7}" type="parTrans" cxnId="{E5D4F713-9373-428D-9469-F0573DFC36FB}">
      <dgm:prSet/>
      <dgm:spPr/>
      <dgm:t>
        <a:bodyPr/>
        <a:lstStyle/>
        <a:p>
          <a:endParaRPr lang="en-GB"/>
        </a:p>
      </dgm:t>
    </dgm:pt>
    <dgm:pt modelId="{0231B1CD-3968-412C-85D4-7C50898EC420}" type="sibTrans" cxnId="{E5D4F713-9373-428D-9469-F0573DFC36FB}">
      <dgm:prSet/>
      <dgm:spPr/>
      <dgm:t>
        <a:bodyPr/>
        <a:lstStyle/>
        <a:p>
          <a:endParaRPr lang="en-GB"/>
        </a:p>
      </dgm:t>
    </dgm:pt>
    <dgm:pt modelId="{6846A488-42DE-4E12-94D7-E68C504E6A7E}">
      <dgm:prSet phldrT="[Text]" custT="1"/>
      <dgm:spPr/>
      <dgm:t>
        <a:bodyPr/>
        <a:lstStyle/>
        <a:p>
          <a:r>
            <a:rPr lang="en-US" sz="2000" dirty="0"/>
            <a:t>Focus on the inner region R&amp;D based on silicon detector</a:t>
          </a:r>
        </a:p>
      </dgm:t>
    </dgm:pt>
    <dgm:pt modelId="{A9C28A33-85ED-4401-A0B6-9145F315B0B3}" type="parTrans" cxnId="{81307E73-D0EE-4DA7-AA66-D766717BCC8C}">
      <dgm:prSet/>
      <dgm:spPr/>
      <dgm:t>
        <a:bodyPr/>
        <a:lstStyle/>
        <a:p>
          <a:endParaRPr lang="en-GB"/>
        </a:p>
      </dgm:t>
    </dgm:pt>
    <dgm:pt modelId="{37427FD7-C867-41CE-AC1F-5C5E74B28997}" type="sibTrans" cxnId="{81307E73-D0EE-4DA7-AA66-D766717BCC8C}">
      <dgm:prSet/>
      <dgm:spPr/>
      <dgm:t>
        <a:bodyPr/>
        <a:lstStyle/>
        <a:p>
          <a:endParaRPr lang="en-GB"/>
        </a:p>
      </dgm:t>
    </dgm:pt>
    <dgm:pt modelId="{2085890C-36E6-4B12-A818-5D5A64E06B47}">
      <dgm:prSet phldrT="[Text]" custT="1"/>
      <dgm:spPr/>
      <dgm:t>
        <a:bodyPr/>
        <a:lstStyle/>
        <a:p>
          <a:r>
            <a:rPr lang="en-US" sz="1800" dirty="0"/>
            <a:t>Potentially replaceable modules due to high radiation</a:t>
          </a:r>
        </a:p>
      </dgm:t>
    </dgm:pt>
    <dgm:pt modelId="{2355F86E-B363-4B71-99B9-9FBADEBB8446}" type="parTrans" cxnId="{DFEBCE32-E880-4526-AC57-8C5BBCE1BD34}">
      <dgm:prSet/>
      <dgm:spPr/>
      <dgm:t>
        <a:bodyPr/>
        <a:lstStyle/>
        <a:p>
          <a:endParaRPr lang="en-GB"/>
        </a:p>
      </dgm:t>
    </dgm:pt>
    <dgm:pt modelId="{F0BA1B66-894B-4799-BE2F-9FEB243A52C0}" type="sibTrans" cxnId="{DFEBCE32-E880-4526-AC57-8C5BBCE1BD34}">
      <dgm:prSet/>
      <dgm:spPr/>
      <dgm:t>
        <a:bodyPr/>
        <a:lstStyle/>
        <a:p>
          <a:endParaRPr lang="en-GB"/>
        </a:p>
      </dgm:t>
    </dgm:pt>
    <dgm:pt modelId="{450D8A5F-1458-4287-B2C9-397A0C32E90B}">
      <dgm:prSet phldrT="[Text]" custT="1"/>
      <dgm:spPr/>
      <dgm:t>
        <a:bodyPr/>
        <a:lstStyle/>
        <a:p>
          <a:r>
            <a:rPr lang="en-US" sz="1800" dirty="0"/>
            <a:t>Single body 3D printed or with integrated smaller microchannels plates</a:t>
          </a:r>
        </a:p>
      </dgm:t>
    </dgm:pt>
    <dgm:pt modelId="{519393B8-A058-4B5D-826D-F6E521E9EB2B}" type="parTrans" cxnId="{52AFA6D2-F88E-4814-BE05-C606615B45F4}">
      <dgm:prSet/>
      <dgm:spPr/>
      <dgm:t>
        <a:bodyPr/>
        <a:lstStyle/>
        <a:p>
          <a:endParaRPr lang="en-GB"/>
        </a:p>
      </dgm:t>
    </dgm:pt>
    <dgm:pt modelId="{95F48A49-AF2A-4904-85B2-C701A85332E7}" type="sibTrans" cxnId="{52AFA6D2-F88E-4814-BE05-C606615B45F4}">
      <dgm:prSet/>
      <dgm:spPr/>
      <dgm:t>
        <a:bodyPr/>
        <a:lstStyle/>
        <a:p>
          <a:endParaRPr lang="en-GB"/>
        </a:p>
      </dgm:t>
    </dgm:pt>
    <dgm:pt modelId="{524FD920-19E5-4F99-9FB7-818006EF121E}">
      <dgm:prSet phldrT="[Text]" custT="1"/>
      <dgm:spPr/>
      <dgm:t>
        <a:bodyPr/>
        <a:lstStyle/>
        <a:p>
          <a:r>
            <a:rPr lang="en-US" sz="1800" dirty="0"/>
            <a:t>R&amp;D in RF </a:t>
          </a:r>
          <a:r>
            <a:rPr lang="en-US" sz="1800" dirty="0" smtClean="0"/>
            <a:t>shield </a:t>
          </a:r>
          <a:r>
            <a:rPr lang="en-US" sz="1800" dirty="0"/>
            <a:t>to reduce the material budget contribution</a:t>
          </a:r>
        </a:p>
      </dgm:t>
    </dgm:pt>
    <dgm:pt modelId="{18868F22-1D00-4E4F-A959-20DCD2E5635C}" type="parTrans" cxnId="{58C5D812-BC92-4AD8-8753-0C076CD2ABBD}">
      <dgm:prSet/>
      <dgm:spPr/>
      <dgm:t>
        <a:bodyPr/>
        <a:lstStyle/>
        <a:p>
          <a:endParaRPr lang="en-GB"/>
        </a:p>
      </dgm:t>
    </dgm:pt>
    <dgm:pt modelId="{882A3512-D5AD-422F-9CB2-30F85E1EB2BB}" type="sibTrans" cxnId="{58C5D812-BC92-4AD8-8753-0C076CD2ABBD}">
      <dgm:prSet/>
      <dgm:spPr/>
      <dgm:t>
        <a:bodyPr/>
        <a:lstStyle/>
        <a:p>
          <a:endParaRPr lang="en-GB"/>
        </a:p>
      </dgm:t>
    </dgm:pt>
    <dgm:pt modelId="{6B96B70F-D2C4-4D4A-B5CC-40A3877EB81D}">
      <dgm:prSet phldrT="[Text]" custT="1"/>
      <dgm:spPr/>
      <dgm:t>
        <a:bodyPr/>
        <a:lstStyle/>
        <a:p>
          <a:r>
            <a:rPr lang="en-US" sz="2000" dirty="0"/>
            <a:t>Mechanical design and integration concepts well stablished</a:t>
          </a:r>
        </a:p>
      </dgm:t>
    </dgm:pt>
    <dgm:pt modelId="{CAC50F17-2D71-4D18-A381-DE6DCBCE739B}" type="parTrans" cxnId="{4C16DBEC-E54F-4655-A0BD-B0B5643B4FAD}">
      <dgm:prSet/>
      <dgm:spPr/>
      <dgm:t>
        <a:bodyPr/>
        <a:lstStyle/>
        <a:p>
          <a:endParaRPr lang="en-GB"/>
        </a:p>
      </dgm:t>
    </dgm:pt>
    <dgm:pt modelId="{E193FED1-42CB-470E-A250-BD7EBBFBD7AC}" type="sibTrans" cxnId="{4C16DBEC-E54F-4655-A0BD-B0B5643B4FAD}">
      <dgm:prSet/>
      <dgm:spPr/>
      <dgm:t>
        <a:bodyPr/>
        <a:lstStyle/>
        <a:p>
          <a:endParaRPr lang="en-GB"/>
        </a:p>
      </dgm:t>
    </dgm:pt>
    <dgm:pt modelId="{3207007E-C811-4BC8-8EB0-A8DE416379A7}">
      <dgm:prSet phldrT="[Text]" custT="1"/>
      <dgm:spPr/>
      <dgm:t>
        <a:bodyPr/>
        <a:lstStyle/>
        <a:p>
          <a:r>
            <a:rPr lang="en-US" sz="2000" dirty="0"/>
            <a:t>Cooling baseline solution based on polyimide tubes embedded into carbon foam</a:t>
          </a:r>
        </a:p>
      </dgm:t>
    </dgm:pt>
    <dgm:pt modelId="{EDEF642D-DDF8-4F85-A5EE-FFCAD35BE81F}" type="parTrans" cxnId="{6AE94144-4E86-46BC-B975-4A6D4BED82A5}">
      <dgm:prSet/>
      <dgm:spPr/>
      <dgm:t>
        <a:bodyPr/>
        <a:lstStyle/>
        <a:p>
          <a:endParaRPr lang="en-GB"/>
        </a:p>
      </dgm:t>
    </dgm:pt>
    <dgm:pt modelId="{71B45F34-E7F3-48E1-B0EF-9DB274168F21}" type="sibTrans" cxnId="{6AE94144-4E86-46BC-B975-4A6D4BED82A5}">
      <dgm:prSet/>
      <dgm:spPr/>
      <dgm:t>
        <a:bodyPr/>
        <a:lstStyle/>
        <a:p>
          <a:endParaRPr lang="en-GB"/>
        </a:p>
      </dgm:t>
    </dgm:pt>
    <dgm:pt modelId="{1C5197B2-2CAB-4606-A115-C8FC4609F436}">
      <dgm:prSet phldrT="[Text]" custT="1"/>
      <dgm:spPr/>
      <dgm:t>
        <a:bodyPr/>
        <a:lstStyle/>
        <a:p>
          <a:r>
            <a:rPr lang="en-US" sz="2000" dirty="0"/>
            <a:t>Assembly/cooling progressing from small samples to (sub-)module size</a:t>
          </a:r>
        </a:p>
      </dgm:t>
    </dgm:pt>
    <dgm:pt modelId="{76932BDB-8C7A-4E0D-9897-F1FEF26517E7}" type="parTrans" cxnId="{014204BA-B993-4CFF-B50D-0D84B23211FE}">
      <dgm:prSet/>
      <dgm:spPr/>
      <dgm:t>
        <a:bodyPr/>
        <a:lstStyle/>
        <a:p>
          <a:endParaRPr lang="en-GB"/>
        </a:p>
      </dgm:t>
    </dgm:pt>
    <dgm:pt modelId="{6260EFCC-9678-4758-AF8F-75AF4F4DD863}" type="sibTrans" cxnId="{014204BA-B993-4CFF-B50D-0D84B23211FE}">
      <dgm:prSet/>
      <dgm:spPr/>
      <dgm:t>
        <a:bodyPr/>
        <a:lstStyle/>
        <a:p>
          <a:endParaRPr lang="en-GB"/>
        </a:p>
      </dgm:t>
    </dgm:pt>
    <dgm:pt modelId="{EB0A106C-81BD-4115-BA14-ADA4A8C9B829}">
      <dgm:prSet phldrT="[Text]" custT="1"/>
      <dgm:spPr/>
      <dgm:t>
        <a:bodyPr/>
        <a:lstStyle/>
        <a:p>
          <a:r>
            <a:rPr lang="en-US" sz="2000" dirty="0"/>
            <a:t>CO2 based solution as back-up plan depending on the final operational temperature</a:t>
          </a:r>
        </a:p>
      </dgm:t>
    </dgm:pt>
    <dgm:pt modelId="{2A355BE8-257F-4755-9980-3D1C5316AB0D}" type="parTrans" cxnId="{9A0C436A-757D-4391-A576-B35AEBDE418B}">
      <dgm:prSet/>
      <dgm:spPr/>
      <dgm:t>
        <a:bodyPr/>
        <a:lstStyle/>
        <a:p>
          <a:endParaRPr lang="en-GB"/>
        </a:p>
      </dgm:t>
    </dgm:pt>
    <dgm:pt modelId="{49507A0B-53A9-4924-A982-AE1A1D5AE8B6}" type="sibTrans" cxnId="{9A0C436A-757D-4391-A576-B35AEBDE418B}">
      <dgm:prSet/>
      <dgm:spPr/>
      <dgm:t>
        <a:bodyPr/>
        <a:lstStyle/>
        <a:p>
          <a:endParaRPr lang="en-GB"/>
        </a:p>
      </dgm:t>
    </dgm:pt>
    <dgm:pt modelId="{2A931A57-60C0-478F-81C6-DD7EECB0C1F8}">
      <dgm:prSet phldrT="[Text]" custT="1"/>
      <dgm:spPr/>
      <dgm:t>
        <a:bodyPr/>
        <a:lstStyle/>
        <a:p>
          <a:r>
            <a:rPr lang="en-US" sz="2000" dirty="0"/>
            <a:t>Material budget contributions well understood</a:t>
          </a:r>
        </a:p>
      </dgm:t>
    </dgm:pt>
    <dgm:pt modelId="{0EA4F06C-000B-4B27-9C8F-BF4309A3F719}" type="parTrans" cxnId="{197A99C7-4A55-44FB-986B-4F4BDE6B58FD}">
      <dgm:prSet/>
      <dgm:spPr/>
      <dgm:t>
        <a:bodyPr/>
        <a:lstStyle/>
        <a:p>
          <a:endParaRPr lang="en-GB"/>
        </a:p>
      </dgm:t>
    </dgm:pt>
    <dgm:pt modelId="{087BD5CB-9AD5-448E-8835-68664F48F97D}" type="sibTrans" cxnId="{197A99C7-4A55-44FB-986B-4F4BDE6B58FD}">
      <dgm:prSet/>
      <dgm:spPr/>
      <dgm:t>
        <a:bodyPr/>
        <a:lstStyle/>
        <a:p>
          <a:endParaRPr lang="en-GB"/>
        </a:p>
      </dgm:t>
    </dgm:pt>
    <dgm:pt modelId="{F28A3CF5-EFA0-4283-A86F-29EF4DDED6E2}">
      <dgm:prSet phldrT="[Text]" custT="1"/>
      <dgm:spPr/>
      <dgm:t>
        <a:bodyPr/>
        <a:lstStyle/>
        <a:p>
          <a:r>
            <a:rPr lang="en-US" sz="2000" dirty="0"/>
            <a:t>Consolidation based on the mechanics/cooling optimization and services</a:t>
          </a:r>
        </a:p>
      </dgm:t>
    </dgm:pt>
    <dgm:pt modelId="{D2D023E1-B2D5-4671-B50C-1E7312168E23}" type="parTrans" cxnId="{717AA321-706D-4340-993C-CB64F2CE72D0}">
      <dgm:prSet/>
      <dgm:spPr/>
      <dgm:t>
        <a:bodyPr/>
        <a:lstStyle/>
        <a:p>
          <a:endParaRPr lang="en-GB"/>
        </a:p>
      </dgm:t>
    </dgm:pt>
    <dgm:pt modelId="{F7980A8C-E58F-47B5-B81B-D41C45341C9A}" type="sibTrans" cxnId="{717AA321-706D-4340-993C-CB64F2CE72D0}">
      <dgm:prSet/>
      <dgm:spPr/>
      <dgm:t>
        <a:bodyPr/>
        <a:lstStyle/>
        <a:p>
          <a:endParaRPr lang="en-GB"/>
        </a:p>
      </dgm:t>
    </dgm:pt>
    <dgm:pt modelId="{EE4E8249-3250-4AE2-B23A-5C6A64B5E7BA}">
      <dgm:prSet phldrT="[Text]" custT="1"/>
      <dgm:spPr/>
      <dgm:t>
        <a:bodyPr/>
        <a:lstStyle/>
        <a:p>
          <a:r>
            <a:rPr lang="en-US" sz="1800" dirty="0" smtClean="0"/>
            <a:t>Ultra-thin</a:t>
          </a:r>
          <a:endParaRPr lang="en-US" sz="1800" dirty="0"/>
        </a:p>
      </dgm:t>
    </dgm:pt>
    <dgm:pt modelId="{36472C39-FFD9-4781-9D2B-BEB33C9481A6}" type="parTrans" cxnId="{001D4058-7F70-42E9-A42B-FD212778F030}">
      <dgm:prSet/>
      <dgm:spPr/>
      <dgm:t>
        <a:bodyPr/>
        <a:lstStyle/>
        <a:p>
          <a:endParaRPr lang="en-GB"/>
        </a:p>
      </dgm:t>
    </dgm:pt>
    <dgm:pt modelId="{D13C7E9B-C417-4A17-B4EE-6885820746B9}" type="sibTrans" cxnId="{001D4058-7F70-42E9-A42B-FD212778F030}">
      <dgm:prSet/>
      <dgm:spPr/>
      <dgm:t>
        <a:bodyPr/>
        <a:lstStyle/>
        <a:p>
          <a:endParaRPr lang="en-GB"/>
        </a:p>
      </dgm:t>
    </dgm:pt>
    <dgm:pt modelId="{8DCF5E5A-459C-4D5F-BBB9-489A56411C37}">
      <dgm:prSet phldrT="[Text]" custT="1"/>
      <dgm:spPr/>
      <dgm:t>
        <a:bodyPr/>
        <a:lstStyle/>
        <a:p>
          <a:r>
            <a:rPr lang="en-US" sz="1800" dirty="0" smtClean="0"/>
            <a:t>Carbon copper or aluminum composite</a:t>
          </a:r>
          <a:endParaRPr lang="en-US" sz="1800" dirty="0"/>
        </a:p>
      </dgm:t>
    </dgm:pt>
    <dgm:pt modelId="{83B3E1D4-FED3-43C6-AD5E-5AF8033A00E6}" type="parTrans" cxnId="{0E440E9A-E523-45A7-9412-21BB58D9861E}">
      <dgm:prSet/>
      <dgm:spPr/>
    </dgm:pt>
    <dgm:pt modelId="{9077CECB-035B-4DA5-BA8E-07840630F3EE}" type="sibTrans" cxnId="{0E440E9A-E523-45A7-9412-21BB58D9861E}">
      <dgm:prSet/>
      <dgm:spPr/>
    </dgm:pt>
    <dgm:pt modelId="{977D05F9-B961-4B87-91F1-830B8C714957}" type="pres">
      <dgm:prSet presAssocID="{70836676-ECB9-4DC6-A586-AFEA01FD79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0E2822-A186-4F95-8FC2-0BBCB64A8FCB}" type="pres">
      <dgm:prSet presAssocID="{9577EDC5-290D-47C2-987D-5948F046B069}" presName="composite" presStyleCnt="0"/>
      <dgm:spPr/>
    </dgm:pt>
    <dgm:pt modelId="{7CE9F9DF-28CD-4820-9E60-810637687F0E}" type="pres">
      <dgm:prSet presAssocID="{9577EDC5-290D-47C2-987D-5948F046B06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887F2-69A8-4534-AF2F-81961F735068}" type="pres">
      <dgm:prSet presAssocID="{9577EDC5-290D-47C2-987D-5948F046B069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65C6D-F53F-4F3E-A2E5-44AE29DCD745}" type="pres">
      <dgm:prSet presAssocID="{1ED38D07-3537-44E9-837A-2800A2251816}" presName="space" presStyleCnt="0"/>
      <dgm:spPr/>
    </dgm:pt>
    <dgm:pt modelId="{15A6ADF7-30B9-42EC-87ED-46A1A2A665D9}" type="pres">
      <dgm:prSet presAssocID="{F73B9131-C36C-4CF6-8564-EC3B48C21AD7}" presName="composite" presStyleCnt="0"/>
      <dgm:spPr/>
    </dgm:pt>
    <dgm:pt modelId="{C337A201-6892-49BD-9174-5C1A8B670A0C}" type="pres">
      <dgm:prSet presAssocID="{F73B9131-C36C-4CF6-8564-EC3B48C21AD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A339D-07EA-46C2-9D4A-F6E67DB43CA3}" type="pres">
      <dgm:prSet presAssocID="{F73B9131-C36C-4CF6-8564-EC3B48C21AD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5DF4D2-B6CA-472F-BA7F-96684E687D5E}" type="presOf" srcId="{1C5197B2-2CAB-4606-A115-C8FC4609F436}" destId="{6BBA339D-07EA-46C2-9D4A-F6E67DB43CA3}" srcOrd="0" destOrd="6" presId="urn:microsoft.com/office/officeart/2005/8/layout/hList1"/>
    <dgm:cxn modelId="{201272DA-9E23-42B6-A2E7-EA22B0630207}" srcId="{70836676-ECB9-4DC6-A586-AFEA01FD79A2}" destId="{F73B9131-C36C-4CF6-8564-EC3B48C21AD7}" srcOrd="1" destOrd="0" parTransId="{D606363C-8766-4057-AE63-AE191CF1D02A}" sibTransId="{1B3A574D-55D3-4460-92DF-053197C87BA0}"/>
    <dgm:cxn modelId="{E97E77A3-5219-418E-AACA-F2BBFBD01A99}" srcId="{C3A81D9A-2E09-4C86-9356-B3C96C4AD695}" destId="{415B0352-6EC4-4B0A-B13A-39D6569CC38D}" srcOrd="0" destOrd="0" parTransId="{5C758709-8FB3-4B90-8818-4BE95616B6BA}" sibTransId="{4E10FA5C-1AEF-4295-AC7A-D3EB12C35D59}"/>
    <dgm:cxn modelId="{197A99C7-4A55-44FB-986B-4F4BDE6B58FD}" srcId="{F73B9131-C36C-4CF6-8564-EC3B48C21AD7}" destId="{2A931A57-60C0-478F-81C6-DD7EECB0C1F8}" srcOrd="2" destOrd="0" parTransId="{0EA4F06C-000B-4B27-9C8F-BF4309A3F719}" sibTransId="{087BD5CB-9AD5-448E-8835-68664F48F97D}"/>
    <dgm:cxn modelId="{5A019CD7-84FA-4B60-85AF-7710A9121B50}" type="presOf" srcId="{8DCF5E5A-459C-4D5F-BBB9-489A56411C37}" destId="{C67887F2-69A8-4534-AF2F-81961F735068}" srcOrd="0" destOrd="9" presId="urn:microsoft.com/office/officeart/2005/8/layout/hList1"/>
    <dgm:cxn modelId="{0D576766-FFEF-4C0F-91EE-9D78FC304140}" type="presOf" srcId="{0FA5EAA3-4E38-46C7-B25A-2BEF9C807493}" destId="{C67887F2-69A8-4534-AF2F-81961F735068}" srcOrd="0" destOrd="4" presId="urn:microsoft.com/office/officeart/2005/8/layout/hList1"/>
    <dgm:cxn modelId="{B2E845DD-C4E2-4EB1-8B91-C40635F58E6A}" type="presOf" srcId="{F8DA3262-5AC0-43A2-AC51-D901080D088E}" destId="{C67887F2-69A8-4534-AF2F-81961F735068}" srcOrd="0" destOrd="3" presId="urn:microsoft.com/office/officeart/2005/8/layout/hList1"/>
    <dgm:cxn modelId="{FC8C3206-D56C-488E-B661-A1190D08E98C}" type="presOf" srcId="{EB0A106C-81BD-4115-BA14-ADA4A8C9B829}" destId="{6BBA339D-07EA-46C2-9D4A-F6E67DB43CA3}" srcOrd="0" destOrd="5" presId="urn:microsoft.com/office/officeart/2005/8/layout/hList1"/>
    <dgm:cxn modelId="{DFE40752-859E-4C36-B3EB-1C31B2E43FBF}" srcId="{70836676-ECB9-4DC6-A586-AFEA01FD79A2}" destId="{9577EDC5-290D-47C2-987D-5948F046B069}" srcOrd="0" destOrd="0" parTransId="{98AA52FB-1454-4C49-8DCA-2B87B4C8DE70}" sibTransId="{1ED38D07-3537-44E9-837A-2800A2251816}"/>
    <dgm:cxn modelId="{001D4058-7F70-42E9-A42B-FD212778F030}" srcId="{524FD920-19E5-4F99-9FB7-818006EF121E}" destId="{EE4E8249-3250-4AE2-B23A-5C6A64B5E7BA}" srcOrd="0" destOrd="0" parTransId="{36472C39-FFD9-4781-9D2B-BEB33C9481A6}" sibTransId="{D13C7E9B-C417-4A17-B4EE-6885820746B9}"/>
    <dgm:cxn modelId="{C018FD0E-DA56-4145-9282-52B4EB16DD4D}" type="presOf" srcId="{6846A488-42DE-4E12-94D7-E68C504E6A7E}" destId="{6BBA339D-07EA-46C2-9D4A-F6E67DB43CA3}" srcOrd="0" destOrd="0" presId="urn:microsoft.com/office/officeart/2005/8/layout/hList1"/>
    <dgm:cxn modelId="{58C5D812-BC92-4AD8-8753-0C076CD2ABBD}" srcId="{9577EDC5-290D-47C2-987D-5948F046B069}" destId="{524FD920-19E5-4F99-9FB7-818006EF121E}" srcOrd="2" destOrd="0" parTransId="{18868F22-1D00-4E4F-A959-20DCD2E5635C}" sibTransId="{882A3512-D5AD-422F-9CB2-30F85E1EB2BB}"/>
    <dgm:cxn modelId="{28C437D6-70C3-4D76-A482-7A82A5D41D5B}" type="presOf" srcId="{6B96B70F-D2C4-4D4A-B5CC-40A3877EB81D}" destId="{6BBA339D-07EA-46C2-9D4A-F6E67DB43CA3}" srcOrd="0" destOrd="1" presId="urn:microsoft.com/office/officeart/2005/8/layout/hList1"/>
    <dgm:cxn modelId="{81307E73-D0EE-4DA7-AA66-D766717BCC8C}" srcId="{F73B9131-C36C-4CF6-8564-EC3B48C21AD7}" destId="{6846A488-42DE-4E12-94D7-E68C504E6A7E}" srcOrd="0" destOrd="0" parTransId="{A9C28A33-85ED-4401-A0B6-9145F315B0B3}" sibTransId="{37427FD7-C867-41CE-AC1F-5C5E74B28997}"/>
    <dgm:cxn modelId="{9A0C436A-757D-4391-A576-B35AEBDE418B}" srcId="{3207007E-C811-4BC8-8EB0-A8DE416379A7}" destId="{EB0A106C-81BD-4115-BA14-ADA4A8C9B829}" srcOrd="0" destOrd="0" parTransId="{2A355BE8-257F-4755-9980-3D1C5316AB0D}" sibTransId="{49507A0B-53A9-4924-A982-AE1A1D5AE8B6}"/>
    <dgm:cxn modelId="{3E92E778-0154-43B2-81D9-CBF2818832D2}" srcId="{C3A81D9A-2E09-4C86-9356-B3C96C4AD695}" destId="{F8DA3262-5AC0-43A2-AC51-D901080D088E}" srcOrd="1" destOrd="0" parTransId="{679061F7-0681-4CA3-ADE6-5CDEC845CD97}" sibTransId="{04E408AB-C363-4127-AE96-7CEFE41F2A24}"/>
    <dgm:cxn modelId="{BFAC1F61-DA7E-44CA-A7D9-01B4E3A6F7D7}" srcId="{9577EDC5-290D-47C2-987D-5948F046B069}" destId="{C3A81D9A-2E09-4C86-9356-B3C96C4AD695}" srcOrd="0" destOrd="0" parTransId="{87E7F676-1B31-4FAE-B7D4-258B049E30CC}" sibTransId="{1F83B8DB-B8CB-46BD-954F-C9BCEA6F49A6}"/>
    <dgm:cxn modelId="{5DC45EA5-CCF1-4AA7-8034-EF7F5208B8FB}" type="presOf" srcId="{70836676-ECB9-4DC6-A586-AFEA01FD79A2}" destId="{977D05F9-B961-4B87-91F1-830B8C714957}" srcOrd="0" destOrd="0" presId="urn:microsoft.com/office/officeart/2005/8/layout/hList1"/>
    <dgm:cxn modelId="{7AB88F22-1B39-439A-B35A-314B10660C19}" type="presOf" srcId="{B255CDEA-8F14-4D01-A986-780DDCD65F56}" destId="{C67887F2-69A8-4534-AF2F-81961F735068}" srcOrd="0" destOrd="5" presId="urn:microsoft.com/office/officeart/2005/8/layout/hList1"/>
    <dgm:cxn modelId="{4970E94A-A7B0-4C6E-AAA3-CB8129FC7E28}" type="presOf" srcId="{F73B9131-C36C-4CF6-8564-EC3B48C21AD7}" destId="{C337A201-6892-49BD-9174-5C1A8B670A0C}" srcOrd="0" destOrd="0" presId="urn:microsoft.com/office/officeart/2005/8/layout/hList1"/>
    <dgm:cxn modelId="{DFEBCE32-E880-4526-AC57-8C5BBCE1BD34}" srcId="{415B0352-6EC4-4B0A-B13A-39D6569CC38D}" destId="{2085890C-36E6-4B12-A818-5D5A64E06B47}" srcOrd="0" destOrd="0" parTransId="{2355F86E-B363-4B71-99B9-9FBADEBB8446}" sibTransId="{F0BA1B66-894B-4799-BE2F-9FEB243A52C0}"/>
    <dgm:cxn modelId="{13173662-E0D2-4AFA-9985-F55F80653BC7}" type="presOf" srcId="{F28A3CF5-EFA0-4283-A86F-29EF4DDED6E2}" destId="{6BBA339D-07EA-46C2-9D4A-F6E67DB43CA3}" srcOrd="0" destOrd="3" presId="urn:microsoft.com/office/officeart/2005/8/layout/hList1"/>
    <dgm:cxn modelId="{A8BC2D9A-6051-4194-A509-26A803F144C8}" type="presOf" srcId="{C3A81D9A-2E09-4C86-9356-B3C96C4AD695}" destId="{C67887F2-69A8-4534-AF2F-81961F735068}" srcOrd="0" destOrd="0" presId="urn:microsoft.com/office/officeart/2005/8/layout/hList1"/>
    <dgm:cxn modelId="{014204BA-B993-4CFF-B50D-0D84B23211FE}" srcId="{F73B9131-C36C-4CF6-8564-EC3B48C21AD7}" destId="{1C5197B2-2CAB-4606-A115-C8FC4609F436}" srcOrd="4" destOrd="0" parTransId="{76932BDB-8C7A-4E0D-9897-F1FEF26517E7}" sibTransId="{6260EFCC-9678-4758-AF8F-75AF4F4DD863}"/>
    <dgm:cxn modelId="{5328B5FB-608D-4B6D-ACE3-39A09E978721}" srcId="{F8DA3262-5AC0-43A2-AC51-D901080D088E}" destId="{0FA5EAA3-4E38-46C7-B25A-2BEF9C807493}" srcOrd="0" destOrd="0" parTransId="{D857E82E-4292-410A-BB30-866488C32925}" sibTransId="{DD6A0D16-3183-4166-8460-41B6373C534D}"/>
    <dgm:cxn modelId="{717AA321-706D-4340-993C-CB64F2CE72D0}" srcId="{2A931A57-60C0-478F-81C6-DD7EECB0C1F8}" destId="{F28A3CF5-EFA0-4283-A86F-29EF4DDED6E2}" srcOrd="0" destOrd="0" parTransId="{D2D023E1-B2D5-4671-B50C-1E7312168E23}" sibTransId="{F7980A8C-E58F-47B5-B81B-D41C45341C9A}"/>
    <dgm:cxn modelId="{8559FD49-42E2-45AC-B7D9-65221DD70A9C}" type="presOf" srcId="{3207007E-C811-4BC8-8EB0-A8DE416379A7}" destId="{6BBA339D-07EA-46C2-9D4A-F6E67DB43CA3}" srcOrd="0" destOrd="4" presId="urn:microsoft.com/office/officeart/2005/8/layout/hList1"/>
    <dgm:cxn modelId="{725F3FAC-581C-4125-B20B-6347A7D45CC5}" type="presOf" srcId="{524FD920-19E5-4F99-9FB7-818006EF121E}" destId="{C67887F2-69A8-4534-AF2F-81961F735068}" srcOrd="0" destOrd="7" presId="urn:microsoft.com/office/officeart/2005/8/layout/hList1"/>
    <dgm:cxn modelId="{6AE94144-4E86-46BC-B975-4A6D4BED82A5}" srcId="{F73B9131-C36C-4CF6-8564-EC3B48C21AD7}" destId="{3207007E-C811-4BC8-8EB0-A8DE416379A7}" srcOrd="3" destOrd="0" parTransId="{EDEF642D-DDF8-4F85-A5EE-FFCAD35BE81F}" sibTransId="{71B45F34-E7F3-48E1-B0EF-9DB274168F21}"/>
    <dgm:cxn modelId="{4FEDEE94-BCCE-40B7-A913-9EC67829019D}" type="presOf" srcId="{2A931A57-60C0-478F-81C6-DD7EECB0C1F8}" destId="{6BBA339D-07EA-46C2-9D4A-F6E67DB43CA3}" srcOrd="0" destOrd="2" presId="urn:microsoft.com/office/officeart/2005/8/layout/hList1"/>
    <dgm:cxn modelId="{5A9147DF-F92D-4DDE-9DC1-64E9DC9378D5}" type="presOf" srcId="{EE4E8249-3250-4AE2-B23A-5C6A64B5E7BA}" destId="{C67887F2-69A8-4534-AF2F-81961F735068}" srcOrd="0" destOrd="8" presId="urn:microsoft.com/office/officeart/2005/8/layout/hList1"/>
    <dgm:cxn modelId="{6122B7EF-8999-4669-B041-9A0D405BEFA2}" type="presOf" srcId="{9577EDC5-290D-47C2-987D-5948F046B069}" destId="{7CE9F9DF-28CD-4820-9E60-810637687F0E}" srcOrd="0" destOrd="0" presId="urn:microsoft.com/office/officeart/2005/8/layout/hList1"/>
    <dgm:cxn modelId="{52AFA6D2-F88E-4814-BE05-C606615B45F4}" srcId="{B255CDEA-8F14-4D01-A986-780DDCD65F56}" destId="{450D8A5F-1458-4287-B2C9-397A0C32E90B}" srcOrd="0" destOrd="0" parTransId="{519393B8-A058-4B5D-826D-F6E521E9EB2B}" sibTransId="{95F48A49-AF2A-4904-85B2-C701A85332E7}"/>
    <dgm:cxn modelId="{E5D4F713-9373-428D-9469-F0573DFC36FB}" srcId="{9577EDC5-290D-47C2-987D-5948F046B069}" destId="{B255CDEA-8F14-4D01-A986-780DDCD65F56}" srcOrd="1" destOrd="0" parTransId="{BF08A5AE-45A9-411B-98B6-C2AB818E38E7}" sibTransId="{0231B1CD-3968-412C-85D4-7C50898EC420}"/>
    <dgm:cxn modelId="{08EDA258-C35C-4946-850C-8635615D09A2}" type="presOf" srcId="{450D8A5F-1458-4287-B2C9-397A0C32E90B}" destId="{C67887F2-69A8-4534-AF2F-81961F735068}" srcOrd="0" destOrd="6" presId="urn:microsoft.com/office/officeart/2005/8/layout/hList1"/>
    <dgm:cxn modelId="{82611EF5-35D0-43DD-8C25-2443B212D5C8}" type="presOf" srcId="{2085890C-36E6-4B12-A818-5D5A64E06B47}" destId="{C67887F2-69A8-4534-AF2F-81961F735068}" srcOrd="0" destOrd="2" presId="urn:microsoft.com/office/officeart/2005/8/layout/hList1"/>
    <dgm:cxn modelId="{A4E1F096-F945-453F-8A31-E9CDA66E65D4}" type="presOf" srcId="{415B0352-6EC4-4B0A-B13A-39D6569CC38D}" destId="{C67887F2-69A8-4534-AF2F-81961F735068}" srcOrd="0" destOrd="1" presId="urn:microsoft.com/office/officeart/2005/8/layout/hList1"/>
    <dgm:cxn modelId="{0E440E9A-E523-45A7-9412-21BB58D9861E}" srcId="{524FD920-19E5-4F99-9FB7-818006EF121E}" destId="{8DCF5E5A-459C-4D5F-BBB9-489A56411C37}" srcOrd="1" destOrd="0" parTransId="{83B3E1D4-FED3-43C6-AD5E-5AF8033A00E6}" sibTransId="{9077CECB-035B-4DA5-BA8E-07840630F3EE}"/>
    <dgm:cxn modelId="{4C16DBEC-E54F-4655-A0BD-B0B5643B4FAD}" srcId="{F73B9131-C36C-4CF6-8564-EC3B48C21AD7}" destId="{6B96B70F-D2C4-4D4A-B5CC-40A3877EB81D}" srcOrd="1" destOrd="0" parTransId="{CAC50F17-2D71-4D18-A381-DE6DCBCE739B}" sibTransId="{E193FED1-42CB-470E-A250-BD7EBBFBD7AC}"/>
    <dgm:cxn modelId="{72893015-821E-4687-8D15-2617CF4F1F6D}" type="presParOf" srcId="{977D05F9-B961-4B87-91F1-830B8C714957}" destId="{EF0E2822-A186-4F95-8FC2-0BBCB64A8FCB}" srcOrd="0" destOrd="0" presId="urn:microsoft.com/office/officeart/2005/8/layout/hList1"/>
    <dgm:cxn modelId="{6ED21DF2-2530-4A34-82C0-B3D697CD75D7}" type="presParOf" srcId="{EF0E2822-A186-4F95-8FC2-0BBCB64A8FCB}" destId="{7CE9F9DF-28CD-4820-9E60-810637687F0E}" srcOrd="0" destOrd="0" presId="urn:microsoft.com/office/officeart/2005/8/layout/hList1"/>
    <dgm:cxn modelId="{F8EED459-16D4-4F37-A4E2-B9D10366CE00}" type="presParOf" srcId="{EF0E2822-A186-4F95-8FC2-0BBCB64A8FCB}" destId="{C67887F2-69A8-4534-AF2F-81961F735068}" srcOrd="1" destOrd="0" presId="urn:microsoft.com/office/officeart/2005/8/layout/hList1"/>
    <dgm:cxn modelId="{E07131A0-DB13-48E0-9A30-2C39D613BF64}" type="presParOf" srcId="{977D05F9-B961-4B87-91F1-830B8C714957}" destId="{27765C6D-F53F-4F3E-A2E5-44AE29DCD745}" srcOrd="1" destOrd="0" presId="urn:microsoft.com/office/officeart/2005/8/layout/hList1"/>
    <dgm:cxn modelId="{300543C0-49CD-445C-9737-C0B1A81FFBCB}" type="presParOf" srcId="{977D05F9-B961-4B87-91F1-830B8C714957}" destId="{15A6ADF7-30B9-42EC-87ED-46A1A2A665D9}" srcOrd="2" destOrd="0" presId="urn:microsoft.com/office/officeart/2005/8/layout/hList1"/>
    <dgm:cxn modelId="{C8F4F5CF-0DC3-4A17-A457-B95F1D085D06}" type="presParOf" srcId="{15A6ADF7-30B9-42EC-87ED-46A1A2A665D9}" destId="{C337A201-6892-49BD-9174-5C1A8B670A0C}" srcOrd="0" destOrd="0" presId="urn:microsoft.com/office/officeart/2005/8/layout/hList1"/>
    <dgm:cxn modelId="{C258F3CF-0541-4AED-9D68-88DE89A1175D}" type="presParOf" srcId="{15A6ADF7-30B9-42EC-87ED-46A1A2A665D9}" destId="{6BBA339D-07EA-46C2-9D4A-F6E67DB43C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D0BAB-5424-48BA-97BC-0E328417E424}">
      <dsp:nvSpPr>
        <dsp:cNvPr id="0" name=""/>
        <dsp:cNvSpPr/>
      </dsp:nvSpPr>
      <dsp:spPr>
        <a:xfrm>
          <a:off x="0" y="546756"/>
          <a:ext cx="3489999" cy="3770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863" tIns="437388" rIns="27086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2021-2024: Research and Development phase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2024: Technical design reports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2024-2026: LHCb Upgrade </a:t>
          </a:r>
          <a:r>
            <a:rPr lang="en-GB" sz="2100" kern="1200" dirty="0" err="1"/>
            <a:t>Ib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2025-2030: (R&amp;D+) Production phase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2030-2031: LHCb Upgrade II</a:t>
          </a:r>
        </a:p>
      </dsp:txBody>
      <dsp:txXfrm>
        <a:off x="0" y="546756"/>
        <a:ext cx="3489999" cy="3770550"/>
      </dsp:txXfrm>
    </dsp:sp>
    <dsp:sp modelId="{6EFCEC29-6037-4A8A-89FC-AFCE912D8ECD}">
      <dsp:nvSpPr>
        <dsp:cNvPr id="0" name=""/>
        <dsp:cNvSpPr/>
      </dsp:nvSpPr>
      <dsp:spPr>
        <a:xfrm>
          <a:off x="174499" y="207623"/>
          <a:ext cx="2442999" cy="61992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40" tIns="0" rIns="9234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/>
            <a:t>Schedule</a:t>
          </a:r>
          <a:endParaRPr lang="en-US" sz="2100" kern="1200"/>
        </a:p>
      </dsp:txBody>
      <dsp:txXfrm>
        <a:off x="204761" y="237885"/>
        <a:ext cx="2382475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CCA64-AB0F-44B1-A703-BF80EAB5E0AD}">
      <dsp:nvSpPr>
        <dsp:cNvPr id="0" name=""/>
        <dsp:cNvSpPr/>
      </dsp:nvSpPr>
      <dsp:spPr>
        <a:xfrm>
          <a:off x="0" y="379468"/>
          <a:ext cx="4960458" cy="1526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987" tIns="354076" rIns="38498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Cooling (Oxford/Manchester)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Glueing, cabling and wire-bonding (Manchester)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Quality control (Manchester)</a:t>
          </a:r>
          <a:endParaRPr lang="en-GB" sz="1700" kern="1200" dirty="0"/>
        </a:p>
      </dsp:txBody>
      <dsp:txXfrm>
        <a:off x="0" y="379468"/>
        <a:ext cx="4960458" cy="1526175"/>
      </dsp:txXfrm>
    </dsp:sp>
    <dsp:sp modelId="{F1591F46-E3BC-434D-A7A5-0702CEC3D43E}">
      <dsp:nvSpPr>
        <dsp:cNvPr id="0" name=""/>
        <dsp:cNvSpPr/>
      </dsp:nvSpPr>
      <dsp:spPr>
        <a:xfrm>
          <a:off x="248022" y="128548"/>
          <a:ext cx="34723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245" tIns="0" rIns="1312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/>
            <a:t>Module production (</a:t>
          </a:r>
          <a:r>
            <a:rPr lang="en-GB" sz="1700" kern="1200">
              <a:hlinkClick xmlns:r="http://schemas.openxmlformats.org/officeDocument/2006/relationships" r:id="rId1"/>
            </a:rPr>
            <a:t>talk</a:t>
          </a:r>
          <a:r>
            <a:rPr lang="en-GB" sz="1700" kern="1200"/>
            <a:t>)</a:t>
          </a:r>
          <a:endParaRPr lang="en-US" sz="1700" kern="1200"/>
        </a:p>
      </dsp:txBody>
      <dsp:txXfrm>
        <a:off x="272520" y="153046"/>
        <a:ext cx="3423324" cy="452844"/>
      </dsp:txXfrm>
    </dsp:sp>
    <dsp:sp modelId="{825B6BD7-603E-43D3-9604-5AC8B0339AD4}">
      <dsp:nvSpPr>
        <dsp:cNvPr id="0" name=""/>
        <dsp:cNvSpPr/>
      </dsp:nvSpPr>
      <dsp:spPr>
        <a:xfrm>
          <a:off x="0" y="2248364"/>
          <a:ext cx="4960458" cy="182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987" tIns="354076" rIns="38498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Base (Oxford)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Detector mechanics (Liverpool)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Module Installation and testing (Liverpool/Manchester/Oxford)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Transport to CERN (Liverpool)</a:t>
          </a:r>
        </a:p>
      </dsp:txBody>
      <dsp:txXfrm>
        <a:off x="0" y="2248364"/>
        <a:ext cx="4960458" cy="1820700"/>
      </dsp:txXfrm>
    </dsp:sp>
    <dsp:sp modelId="{ACE3DF88-F15F-414B-A5C5-355E3E2FDD2A}">
      <dsp:nvSpPr>
        <dsp:cNvPr id="0" name=""/>
        <dsp:cNvSpPr/>
      </dsp:nvSpPr>
      <dsp:spPr>
        <a:xfrm>
          <a:off x="248022" y="1997444"/>
          <a:ext cx="34723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245" tIns="0" rIns="1312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/>
            <a:t>Detector assembly</a:t>
          </a:r>
          <a:endParaRPr lang="en-GB" sz="1700" kern="1200" dirty="0"/>
        </a:p>
      </dsp:txBody>
      <dsp:txXfrm>
        <a:off x="272520" y="2021942"/>
        <a:ext cx="3423324" cy="452844"/>
      </dsp:txXfrm>
    </dsp:sp>
    <dsp:sp modelId="{3393E080-B398-4159-B1EA-BD496363886F}">
      <dsp:nvSpPr>
        <dsp:cNvPr id="0" name=""/>
        <dsp:cNvSpPr/>
      </dsp:nvSpPr>
      <dsp:spPr>
        <a:xfrm>
          <a:off x="0" y="4411784"/>
          <a:ext cx="4960458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987" tIns="354076" rIns="38498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Metrology (Liverpool/Manchester)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/>
            <a:t>Alignment and reconstruction (Manchester)</a:t>
          </a:r>
          <a:endParaRPr lang="en-GB" sz="1700" kern="1200" dirty="0"/>
        </a:p>
      </dsp:txBody>
      <dsp:txXfrm>
        <a:off x="0" y="4411784"/>
        <a:ext cx="4960458" cy="990675"/>
      </dsp:txXfrm>
    </dsp:sp>
    <dsp:sp modelId="{81C21CBA-6983-42B2-9C2C-FBC9E2D3D301}">
      <dsp:nvSpPr>
        <dsp:cNvPr id="0" name=""/>
        <dsp:cNvSpPr/>
      </dsp:nvSpPr>
      <dsp:spPr>
        <a:xfrm>
          <a:off x="248022" y="4160864"/>
          <a:ext cx="34723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245" tIns="0" rIns="1312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/>
            <a:t>Commissioning at CERN</a:t>
          </a:r>
          <a:endParaRPr lang="en-GB" sz="1700" kern="1200" dirty="0"/>
        </a:p>
      </dsp:txBody>
      <dsp:txXfrm>
        <a:off x="272520" y="4185362"/>
        <a:ext cx="3423324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3DEBA-EBCC-484E-AA8E-F7B8E432AC63}">
      <dsp:nvSpPr>
        <dsp:cNvPr id="0" name=""/>
        <dsp:cNvSpPr/>
      </dsp:nvSpPr>
      <dsp:spPr>
        <a:xfrm>
          <a:off x="0" y="473508"/>
          <a:ext cx="6177130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414" tIns="395732" rIns="47941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/>
            <a:t>Similar layout to U1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/>
            <a:t>5.1 mm distance to the beam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RF shield </a:t>
          </a:r>
          <a:r>
            <a:rPr lang="en-GB" sz="1900" kern="1200" dirty="0"/>
            <a:t>similar to U1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>
              <a:solidFill>
                <a:srgbClr val="00B050"/>
              </a:solidFill>
            </a:rPr>
            <a:t>Possibility of module replacement (yearly) if modules can resist up to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GB" sz="1900" i="1" kern="1200" dirty="0" smtClean="0">
                      <a:solidFill>
                        <a:srgbClr val="00B05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900" i="1" kern="1200" dirty="0" smtClean="0">
                      <a:solidFill>
                        <a:srgbClr val="00B050"/>
                      </a:solidFill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GB" sz="1900" i="1" kern="1200" baseline="30000" dirty="0" smtClean="0">
                      <a:solidFill>
                        <a:srgbClr val="00B050"/>
                      </a:solidFill>
                      <a:latin typeface="Cambria Math" panose="02040503050406030204" pitchFamily="18" charset="0"/>
                    </a:rPr>
                    <m:t>16</m:t>
                  </m:r>
                </m:sup>
              </m:sSup>
            </m:oMath>
          </a14:m>
          <a:r>
            <a:rPr lang="en-GB" sz="1900" kern="1200" dirty="0">
              <a:solidFill>
                <a:srgbClr val="00B050"/>
              </a:solidFill>
            </a:rPr>
            <a:t> </a:t>
          </a:r>
          <a:r>
            <a:rPr lang="en-GB" sz="1900" kern="1200" dirty="0" err="1">
              <a:solidFill>
                <a:srgbClr val="00B050"/>
              </a:solidFill>
            </a:rPr>
            <a:t>neq</a:t>
          </a:r>
          <a:r>
            <a:rPr lang="en-GB" sz="1900" kern="1200" dirty="0">
              <a:solidFill>
                <a:srgbClr val="00B050"/>
              </a:solidFill>
            </a:rPr>
            <a:t>/cm</a:t>
          </a:r>
          <a:r>
            <a:rPr lang="en-GB" sz="1900" kern="1200" baseline="30000" dirty="0">
              <a:solidFill>
                <a:srgbClr val="00B050"/>
              </a:solidFill>
            </a:rPr>
            <a:t>2 </a:t>
          </a:r>
          <a:r>
            <a:rPr lang="en-GB" sz="1900" kern="1200" baseline="0" dirty="0">
              <a:solidFill>
                <a:srgbClr val="00B050"/>
              </a:solidFill>
            </a:rPr>
            <a:t>(50fb</a:t>
          </a:r>
          <a:r>
            <a:rPr lang="en-GB" sz="1900" kern="1200" baseline="30000" dirty="0">
              <a:solidFill>
                <a:srgbClr val="00B050"/>
              </a:solidFill>
            </a:rPr>
            <a:t>-1</a:t>
          </a:r>
          <a:r>
            <a:rPr lang="en-GB" sz="1900" kern="1200" baseline="0" dirty="0">
              <a:solidFill>
                <a:srgbClr val="00B050"/>
              </a:solidFill>
            </a:rPr>
            <a:t>)</a:t>
          </a:r>
          <a:endParaRPr lang="en-GB" sz="1900" kern="1200" dirty="0">
            <a:solidFill>
              <a:srgbClr val="00B050"/>
            </a:solidFill>
          </a:endParaRPr>
        </a:p>
      </dsp:txBody>
      <dsp:txXfrm>
        <a:off x="0" y="473508"/>
        <a:ext cx="6177130" cy="2034900"/>
      </dsp:txXfrm>
    </dsp:sp>
    <dsp:sp modelId="{29B52E73-F50C-4B85-AB49-1A22BC85A37B}">
      <dsp:nvSpPr>
        <dsp:cNvPr id="0" name=""/>
        <dsp:cNvSpPr/>
      </dsp:nvSpPr>
      <dsp:spPr>
        <a:xfrm>
          <a:off x="308856" y="193068"/>
          <a:ext cx="432399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37" tIns="0" rIns="16343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Scenario A:</a:t>
          </a:r>
          <a:endParaRPr lang="en-US" sz="1900" kern="1200"/>
        </a:p>
      </dsp:txBody>
      <dsp:txXfrm>
        <a:off x="336236" y="220448"/>
        <a:ext cx="4269231" cy="506120"/>
      </dsp:txXfrm>
    </dsp:sp>
    <dsp:sp modelId="{3919C0FC-DB08-4911-B791-658D7C21168E}">
      <dsp:nvSpPr>
        <dsp:cNvPr id="0" name=""/>
        <dsp:cNvSpPr/>
      </dsp:nvSpPr>
      <dsp:spPr>
        <a:xfrm>
          <a:off x="0" y="2891448"/>
          <a:ext cx="6177130" cy="2334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414" tIns="395732" rIns="47941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/>
            <a:t>12.5 mm distance to the beam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GB" sz="1900" i="1" kern="1200" dirty="0" smtClean="0">
                      <a:solidFill>
                        <a:srgbClr val="00B05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900" i="1" kern="1200" dirty="0" smtClean="0">
                      <a:solidFill>
                        <a:srgbClr val="00B050"/>
                      </a:solidFill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GB" sz="1900" i="1" kern="1200" baseline="30000" dirty="0" smtClean="0">
                      <a:solidFill>
                        <a:srgbClr val="00B050"/>
                      </a:solidFill>
                      <a:latin typeface="Cambria Math" panose="02040503050406030204" pitchFamily="18" charset="0"/>
                    </a:rPr>
                    <m:t>16</m:t>
                  </m:r>
                </m:sup>
              </m:sSup>
            </m:oMath>
          </a14:m>
          <a:r>
            <a:rPr lang="en-GB" sz="1900" kern="1200" baseline="30000" dirty="0">
              <a:solidFill>
                <a:srgbClr val="00B050"/>
              </a:solidFill>
            </a:rPr>
            <a:t> </a:t>
          </a:r>
          <a:r>
            <a:rPr lang="en-GB" sz="1900" kern="1200" dirty="0">
              <a:solidFill>
                <a:srgbClr val="00B050"/>
              </a:solidFill>
            </a:rPr>
            <a:t>neq/cm</a:t>
          </a:r>
          <a:r>
            <a:rPr lang="en-GB" sz="1900" kern="1200" baseline="30000" dirty="0">
              <a:solidFill>
                <a:srgbClr val="00B050"/>
              </a:solidFill>
            </a:rPr>
            <a:t>2 </a:t>
          </a:r>
          <a:r>
            <a:rPr lang="en-GB" sz="1900" kern="1200" baseline="0" dirty="0">
              <a:solidFill>
                <a:srgbClr val="00B050"/>
              </a:solidFill>
            </a:rPr>
            <a:t>for 350 fb</a:t>
          </a:r>
          <a:r>
            <a:rPr lang="en-GB" sz="1900" kern="1200" baseline="30000" dirty="0">
              <a:solidFill>
                <a:srgbClr val="00B050"/>
              </a:solidFill>
            </a:rPr>
            <a:t>-1</a:t>
          </a:r>
          <a:endParaRPr lang="en-GB" sz="1900" kern="1200" baseline="300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>
              <a:solidFill>
                <a:srgbClr val="00B050"/>
              </a:solidFill>
            </a:rPr>
            <a:t>much lighter </a:t>
          </a:r>
          <a:r>
            <a:rPr lang="en-GB" sz="1900" kern="1200" dirty="0" smtClean="0">
              <a:solidFill>
                <a:srgbClr val="00B050"/>
              </a:solidFill>
            </a:rPr>
            <a:t>shield </a:t>
          </a:r>
          <a:r>
            <a:rPr lang="en-GB" sz="1900" kern="1200" dirty="0">
              <a:solidFill>
                <a:srgbClr val="00B050"/>
              </a:solidFill>
            </a:rPr>
            <a:t>(or no </a:t>
          </a:r>
          <a:r>
            <a:rPr lang="en-GB" sz="1900" kern="1200" dirty="0" smtClean="0">
              <a:solidFill>
                <a:srgbClr val="00B050"/>
              </a:solidFill>
            </a:rPr>
            <a:t>shield)</a:t>
          </a:r>
          <a:endParaRPr lang="en-GB" sz="1900" kern="1200" dirty="0">
            <a:solidFill>
              <a:srgbClr val="00B05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/>
            <a:t>Smaller pixel (~42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GB" sz="1900" b="0" i="0" kern="1200" dirty="0" smtClean="0">
                  <a:latin typeface="Cambria Math" panose="02040503050406030204" pitchFamily="18" charset="0"/>
                </a:rPr>
                <m:t>μ</m:t>
              </m:r>
              <m:r>
                <m:rPr>
                  <m:sty m:val="p"/>
                </m:rPr>
                <a:rPr lang="en-GB" sz="1900" i="0" kern="1200" dirty="0" smtClean="0">
                  <a:latin typeface="Cambria Math" panose="02040503050406030204" pitchFamily="18" charset="0"/>
                </a:rPr>
                <m:t>m</m:t>
              </m:r>
            </m:oMath>
          </a14:m>
          <a:r>
            <a:rPr lang="en-GB" sz="1900" kern="1200" dirty="0"/>
            <a:t> with binary readout)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/>
            <a:t>Material before the second hit needs to be reduced (0.5% X</a:t>
          </a:r>
          <a:r>
            <a:rPr lang="en-GB" sz="1900" kern="1200" baseline="-25000" dirty="0"/>
            <a:t>0</a:t>
          </a:r>
          <a:r>
            <a:rPr lang="en-GB" sz="1900" kern="1200" dirty="0"/>
            <a:t>) to keep VELO U1 performance</a:t>
          </a:r>
        </a:p>
      </dsp:txBody>
      <dsp:txXfrm>
        <a:off x="0" y="2891448"/>
        <a:ext cx="6177130" cy="2334150"/>
      </dsp:txXfrm>
    </dsp:sp>
    <dsp:sp modelId="{354889AB-980C-401C-B7E9-242BE65814D7}">
      <dsp:nvSpPr>
        <dsp:cNvPr id="0" name=""/>
        <dsp:cNvSpPr/>
      </dsp:nvSpPr>
      <dsp:spPr>
        <a:xfrm>
          <a:off x="308856" y="2611008"/>
          <a:ext cx="432399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437" tIns="0" rIns="16343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Scenario B:</a:t>
          </a:r>
        </a:p>
      </dsp:txBody>
      <dsp:txXfrm>
        <a:off x="336236" y="2638388"/>
        <a:ext cx="4269231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A70B5-1E44-4075-8E01-78BEAA300CD2}">
      <dsp:nvSpPr>
        <dsp:cNvPr id="0" name=""/>
        <dsp:cNvSpPr/>
      </dsp:nvSpPr>
      <dsp:spPr>
        <a:xfrm>
          <a:off x="0" y="383254"/>
          <a:ext cx="566726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843" tIns="333248" rIns="43984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Reduce the dominant contribution to the material budget before the second hit</a:t>
          </a:r>
          <a:endParaRPr lang="en-US" sz="1600" kern="1200" dirty="0"/>
        </a:p>
      </dsp:txBody>
      <dsp:txXfrm>
        <a:off x="0" y="383254"/>
        <a:ext cx="5667264" cy="907200"/>
      </dsp:txXfrm>
    </dsp:sp>
    <dsp:sp modelId="{812EE106-901A-4736-AE98-B3F39FB3CBFB}">
      <dsp:nvSpPr>
        <dsp:cNvPr id="0" name=""/>
        <dsp:cNvSpPr/>
      </dsp:nvSpPr>
      <dsp:spPr>
        <a:xfrm>
          <a:off x="283363" y="147094"/>
          <a:ext cx="396708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46" tIns="0" rIns="14994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Main goal</a:t>
          </a:r>
          <a:endParaRPr lang="en-US" sz="1600" kern="1200" dirty="0"/>
        </a:p>
      </dsp:txBody>
      <dsp:txXfrm>
        <a:off x="306420" y="170151"/>
        <a:ext cx="3920970" cy="426206"/>
      </dsp:txXfrm>
    </dsp:sp>
    <dsp:sp modelId="{BF55D94A-1ECA-4928-93BA-A7611B8E87BA}">
      <dsp:nvSpPr>
        <dsp:cNvPr id="0" name=""/>
        <dsp:cNvSpPr/>
      </dsp:nvSpPr>
      <dsp:spPr>
        <a:xfrm>
          <a:off x="0" y="1613014"/>
          <a:ext cx="5667264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843" tIns="333248" rIns="43984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Could have the same radiation length as an ultra-thin aluminum shield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Next steps: Optimization of the minimum Cu/Al thickness and impedance, Radiation tests</a:t>
          </a:r>
        </a:p>
      </dsp:txBody>
      <dsp:txXfrm>
        <a:off x="0" y="1613014"/>
        <a:ext cx="5667264" cy="1386000"/>
      </dsp:txXfrm>
    </dsp:sp>
    <dsp:sp modelId="{9E4D4163-FC06-48B6-B78C-CAA49FD8C51D}">
      <dsp:nvSpPr>
        <dsp:cNvPr id="0" name=""/>
        <dsp:cNvSpPr/>
      </dsp:nvSpPr>
      <dsp:spPr>
        <a:xfrm>
          <a:off x="283363" y="1376854"/>
          <a:ext cx="396708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46" tIns="0" rIns="14994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Carbon copper or aluminum composite </a:t>
          </a:r>
          <a:endParaRPr lang="en-US" sz="1600" kern="1200" dirty="0"/>
        </a:p>
      </dsp:txBody>
      <dsp:txXfrm>
        <a:off x="306420" y="1399911"/>
        <a:ext cx="3920970" cy="426206"/>
      </dsp:txXfrm>
    </dsp:sp>
    <dsp:sp modelId="{578F7903-3F95-460B-A25E-94F999616D63}">
      <dsp:nvSpPr>
        <dsp:cNvPr id="0" name=""/>
        <dsp:cNvSpPr/>
      </dsp:nvSpPr>
      <dsp:spPr>
        <a:xfrm>
          <a:off x="0" y="3321574"/>
          <a:ext cx="5667264" cy="216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843" tIns="333248" rIns="43984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Merged primary/secondary volumes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Innermost region reduction in thickness from 150 um to 20-30 um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Kept </a:t>
          </a:r>
          <a:r>
            <a:rPr lang="en-US" sz="1600" kern="1200" dirty="0"/>
            <a:t>under tension and moves with electronics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Next steps: Stress-relieving in the foil to allow cylindrical shape, tensile breaking load, baking, impedance</a:t>
          </a:r>
        </a:p>
      </dsp:txBody>
      <dsp:txXfrm>
        <a:off x="0" y="3321574"/>
        <a:ext cx="5667264" cy="2167200"/>
      </dsp:txXfrm>
    </dsp:sp>
    <dsp:sp modelId="{D0414A9D-7338-4C21-B856-C9742FEC29EC}">
      <dsp:nvSpPr>
        <dsp:cNvPr id="0" name=""/>
        <dsp:cNvSpPr/>
      </dsp:nvSpPr>
      <dsp:spPr>
        <a:xfrm>
          <a:off x="283363" y="3085414"/>
          <a:ext cx="396708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946" tIns="0" rIns="14994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Ultra-thin</a:t>
          </a:r>
          <a:endParaRPr lang="en-US" sz="1600" kern="1200" dirty="0"/>
        </a:p>
      </dsp:txBody>
      <dsp:txXfrm>
        <a:off x="306420" y="3108471"/>
        <a:ext cx="3920970" cy="426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D0BAB-5424-48BA-97BC-0E328417E424}">
      <dsp:nvSpPr>
        <dsp:cNvPr id="0" name=""/>
        <dsp:cNvSpPr/>
      </dsp:nvSpPr>
      <dsp:spPr>
        <a:xfrm>
          <a:off x="0" y="546756"/>
          <a:ext cx="3489999" cy="3770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863" tIns="437388" rIns="27086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2021-2024: Research and Development phase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2024: Technical design reports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2024-2026: LHCb Upgrade </a:t>
          </a:r>
          <a:r>
            <a:rPr lang="en-GB" sz="2100" kern="1200" dirty="0" err="1"/>
            <a:t>Ib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2025-2030: (R&amp;D+) Production phase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/>
            <a:t>2030-2031: LHCb Upgrade II</a:t>
          </a:r>
        </a:p>
      </dsp:txBody>
      <dsp:txXfrm>
        <a:off x="0" y="546756"/>
        <a:ext cx="3489999" cy="3770550"/>
      </dsp:txXfrm>
    </dsp:sp>
    <dsp:sp modelId="{6EFCEC29-6037-4A8A-89FC-AFCE912D8ECD}">
      <dsp:nvSpPr>
        <dsp:cNvPr id="0" name=""/>
        <dsp:cNvSpPr/>
      </dsp:nvSpPr>
      <dsp:spPr>
        <a:xfrm>
          <a:off x="174499" y="207623"/>
          <a:ext cx="2442999" cy="61992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40" tIns="0" rIns="9234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/>
            <a:t>Schedule</a:t>
          </a:r>
          <a:endParaRPr lang="en-US" sz="2100" kern="1200"/>
        </a:p>
      </dsp:txBody>
      <dsp:txXfrm>
        <a:off x="204761" y="237885"/>
        <a:ext cx="2382475" cy="559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C747A-D897-4BA4-973B-2B98981FA570}">
      <dsp:nvSpPr>
        <dsp:cNvPr id="0" name=""/>
        <dsp:cNvSpPr/>
      </dsp:nvSpPr>
      <dsp:spPr>
        <a:xfrm>
          <a:off x="0" y="324192"/>
          <a:ext cx="6719801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31" tIns="333248" rIns="52153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GB" sz="1600" i="1" kern="1200" dirty="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𝐿</m:t>
                  </m:r>
                </m:e>
                <m:sub>
                  <m:r>
                    <a:rPr lang="en-GB" sz="1600" b="0" i="1" kern="1200" dirty="0" smtClean="0">
                      <a:latin typeface="Cambria Math" panose="02040503050406030204" pitchFamily="18" charset="0"/>
                    </a:rPr>
                    <m:t>𝑖𝑛𝑠𝑡</m:t>
                  </m:r>
                </m:sub>
              </m:sSub>
              <m:r>
                <a:rPr lang="en-GB" sz="1600" i="1" kern="1200" dirty="0" smtClean="0">
                  <a:latin typeface="Cambria Math" panose="02040503050406030204" pitchFamily="18" charset="0"/>
                </a:rPr>
                <m:t>=1.5×</m:t>
              </m:r>
              <m:sSup>
                <m:sSupPr>
                  <m:ctrlPr>
                    <a:rPr lang="en-GB" sz="160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34</m:t>
                  </m:r>
                </m:sup>
              </m:sSup>
              <m:r>
                <a:rPr lang="en-GB" sz="1600" i="1" kern="1200" dirty="0" smtClean="0">
                  <a:latin typeface="Cambria Math" panose="02040503050406030204" pitchFamily="18" charset="0"/>
                </a:rPr>
                <m:t>𝑐</m:t>
              </m:r>
              <m:sSup>
                <m:sSupPr>
                  <m:ctrlPr>
                    <a:rPr lang="en-GB" sz="160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𝑚</m:t>
                  </m:r>
                </m:e>
                <m:sup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−2</m:t>
                  </m:r>
                </m:sup>
              </m:sSup>
              <m:sSup>
                <m:sSupPr>
                  <m:ctrlPr>
                    <a:rPr lang="en-GB" sz="160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𝑠</m:t>
                  </m:r>
                </m:e>
                <m:sup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−1</m:t>
                  </m:r>
                </m:sup>
              </m:sSup>
            </m:oMath>
          </a14:m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7.5 times higher than Upgrade 1 luminosity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Radiation up to </a:t>
          </a:r>
          <a14:m xmlns:a14="http://schemas.microsoft.com/office/drawing/2010/main">
            <m:oMath xmlns:m="http://schemas.openxmlformats.org/officeDocument/2006/math">
              <m:r>
                <a:rPr lang="en-GB" sz="1600" i="1" kern="1200" dirty="0" smtClean="0">
                  <a:latin typeface="Cambria Math" panose="02040503050406030204" pitchFamily="18" charset="0"/>
                </a:rPr>
                <m:t>6×</m:t>
              </m:r>
              <m:sSup>
                <m:sSupPr>
                  <m:ctrlPr>
                    <a:rPr lang="en-GB" sz="160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GB" sz="1600" i="1" kern="1200" dirty="0" smtClean="0">
                      <a:latin typeface="Cambria Math" panose="02040503050406030204" pitchFamily="18" charset="0"/>
                    </a:rPr>
                    <m:t>14</m:t>
                  </m:r>
                </m:sup>
              </m:sSup>
            </m:oMath>
          </a14:m>
          <a:r>
            <a:rPr lang="en-GB" sz="1600" kern="1200" dirty="0"/>
            <a:t> MeV neq/cm²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Sizeable radiation damage to the fibres in the inner region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High occupancy (up to 20%/</a:t>
          </a:r>
          <a:r>
            <a:rPr lang="en-GB" sz="1600" kern="1200" dirty="0" err="1"/>
            <a:t>fiber</a:t>
          </a:r>
          <a:r>
            <a:rPr lang="en-GB" sz="1600" kern="1200" dirty="0"/>
            <a:t>)</a:t>
          </a:r>
        </a:p>
      </dsp:txBody>
      <dsp:txXfrm>
        <a:off x="0" y="324192"/>
        <a:ext cx="6719801" cy="1764000"/>
      </dsp:txXfrm>
    </dsp:sp>
    <dsp:sp modelId="{49A63389-23C3-4779-A261-001257B3709B}">
      <dsp:nvSpPr>
        <dsp:cNvPr id="0" name=""/>
        <dsp:cNvSpPr/>
      </dsp:nvSpPr>
      <dsp:spPr>
        <a:xfrm>
          <a:off x="335990" y="88032"/>
          <a:ext cx="470386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95" tIns="0" rIns="17779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Run 5 and 6</a:t>
          </a:r>
          <a:endParaRPr lang="en-US" sz="1600" kern="1200" dirty="0"/>
        </a:p>
      </dsp:txBody>
      <dsp:txXfrm>
        <a:off x="359047" y="111089"/>
        <a:ext cx="4657746" cy="426206"/>
      </dsp:txXfrm>
    </dsp:sp>
    <dsp:sp modelId="{D59F55D4-99E7-43A2-BEA1-8660DA52E040}">
      <dsp:nvSpPr>
        <dsp:cNvPr id="0" name=""/>
        <dsp:cNvSpPr/>
      </dsp:nvSpPr>
      <dsp:spPr>
        <a:xfrm>
          <a:off x="0" y="2410752"/>
          <a:ext cx="6719801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31" tIns="333248" rIns="52153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Scintillating fibres to cover most of the surface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UK institutes are involved with the development of the inner region based on silicon detector technology (HV-CMOS, Eva’s talk)</a:t>
          </a:r>
        </a:p>
      </dsp:txBody>
      <dsp:txXfrm>
        <a:off x="0" y="2410752"/>
        <a:ext cx="6719801" cy="1159200"/>
      </dsp:txXfrm>
    </dsp:sp>
    <dsp:sp modelId="{84F88E76-8D2B-4B69-8D51-C2C706F239B9}">
      <dsp:nvSpPr>
        <dsp:cNvPr id="0" name=""/>
        <dsp:cNvSpPr/>
      </dsp:nvSpPr>
      <dsp:spPr>
        <a:xfrm>
          <a:off x="335990" y="2174592"/>
          <a:ext cx="470386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95" tIns="0" rIns="17779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Solution</a:t>
          </a:r>
        </a:p>
      </dsp:txBody>
      <dsp:txXfrm>
        <a:off x="359047" y="2197649"/>
        <a:ext cx="4657746" cy="426206"/>
      </dsp:txXfrm>
    </dsp:sp>
    <dsp:sp modelId="{75D62A64-0A24-4BA2-8E88-C6065D2B470B}">
      <dsp:nvSpPr>
        <dsp:cNvPr id="0" name=""/>
        <dsp:cNvSpPr/>
      </dsp:nvSpPr>
      <dsp:spPr>
        <a:xfrm>
          <a:off x="0" y="3892512"/>
          <a:ext cx="6719801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1531" tIns="333248" rIns="52153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An intermediate upgrade is being considered for the Run 4 (Upgrade </a:t>
          </a:r>
          <a:r>
            <a:rPr lang="en-GB" sz="1600" kern="1200" dirty="0" err="1"/>
            <a:t>Ib</a:t>
          </a:r>
          <a:r>
            <a:rPr lang="en-GB" sz="1600" kern="1200" dirty="0"/>
            <a:t>, 2025/26, purple region)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Fibres must be replaced in the inner region to keep same performance during LS3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Full geometry upgrade on 2031</a:t>
          </a:r>
        </a:p>
      </dsp:txBody>
      <dsp:txXfrm>
        <a:off x="0" y="3892512"/>
        <a:ext cx="6719801" cy="1663200"/>
      </dsp:txXfrm>
    </dsp:sp>
    <dsp:sp modelId="{07F3B683-2D47-4D37-AAB1-1B7025D39EE9}">
      <dsp:nvSpPr>
        <dsp:cNvPr id="0" name=""/>
        <dsp:cNvSpPr/>
      </dsp:nvSpPr>
      <dsp:spPr>
        <a:xfrm>
          <a:off x="335990" y="3656352"/>
          <a:ext cx="470386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95" tIns="0" rIns="17779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Schedule</a:t>
          </a:r>
        </a:p>
      </dsp:txBody>
      <dsp:txXfrm>
        <a:off x="359047" y="3679409"/>
        <a:ext cx="4657746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C3B38-ABC7-48BE-B24B-F52EF01A0505}">
      <dsp:nvSpPr>
        <dsp:cNvPr id="0" name=""/>
        <dsp:cNvSpPr/>
      </dsp:nvSpPr>
      <dsp:spPr>
        <a:xfrm>
          <a:off x="0" y="388997"/>
          <a:ext cx="4664274" cy="305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99" tIns="354076" rIns="361999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Chip arrangement (Manchester/Imperial)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Mechanical support/integration (Manchester/Imperial)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Detector enclosure/Thermal insulation (Liverpool/Imperial/Manchester)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Mechanics/Thermal finite element analysis (Manchester/Liverpool)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Module assembly and metrology (Manchester/Liverpool)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Material Budget (RAL)</a:t>
          </a:r>
          <a:endParaRPr lang="en-GB" sz="1700" kern="1200" dirty="0"/>
        </a:p>
      </dsp:txBody>
      <dsp:txXfrm>
        <a:off x="0" y="388997"/>
        <a:ext cx="4664274" cy="3052350"/>
      </dsp:txXfrm>
    </dsp:sp>
    <dsp:sp modelId="{3B992128-B9C4-4705-80E2-56A7CB790DCB}">
      <dsp:nvSpPr>
        <dsp:cNvPr id="0" name=""/>
        <dsp:cNvSpPr/>
      </dsp:nvSpPr>
      <dsp:spPr>
        <a:xfrm>
          <a:off x="233213" y="138077"/>
          <a:ext cx="326499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09" tIns="0" rIns="123409" bIns="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Mechanics</a:t>
          </a:r>
        </a:p>
      </dsp:txBody>
      <dsp:txXfrm>
        <a:off x="257711" y="162575"/>
        <a:ext cx="3215995" cy="452844"/>
      </dsp:txXfrm>
    </dsp:sp>
    <dsp:sp modelId="{B4B9C714-07B8-4CD4-8AAC-55C04CF043FC}">
      <dsp:nvSpPr>
        <dsp:cNvPr id="0" name=""/>
        <dsp:cNvSpPr/>
      </dsp:nvSpPr>
      <dsp:spPr>
        <a:xfrm>
          <a:off x="0" y="3784067"/>
          <a:ext cx="4664274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99" tIns="354076" rIns="361999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Small prototypes (Manchester/Liverpool)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Thermal performance studies (Manchester/Liverpool)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Carbon fibre integration to the carbon foam (Liverpool)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kern="1200" dirty="0"/>
            <a:t>Samples assembly (Manchester/Liverpool)</a:t>
          </a:r>
        </a:p>
      </dsp:txBody>
      <dsp:txXfrm>
        <a:off x="0" y="3784067"/>
        <a:ext cx="4664274" cy="2034900"/>
      </dsp:txXfrm>
    </dsp:sp>
    <dsp:sp modelId="{B0F76CCA-7FE0-4960-BE09-C8113DAB8F01}">
      <dsp:nvSpPr>
        <dsp:cNvPr id="0" name=""/>
        <dsp:cNvSpPr/>
      </dsp:nvSpPr>
      <dsp:spPr>
        <a:xfrm>
          <a:off x="233213" y="3533147"/>
          <a:ext cx="326499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409" tIns="0" rIns="123409" bIns="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/>
            <a:t>Cooling</a:t>
          </a:r>
        </a:p>
      </dsp:txBody>
      <dsp:txXfrm>
        <a:off x="257711" y="3557645"/>
        <a:ext cx="3215995" cy="4528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9F9DF-28CD-4820-9E60-810637687F0E}">
      <dsp:nvSpPr>
        <dsp:cNvPr id="0" name=""/>
        <dsp:cNvSpPr/>
      </dsp:nvSpPr>
      <dsp:spPr>
        <a:xfrm>
          <a:off x="56" y="1871"/>
          <a:ext cx="5433559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LHCb VELO Upgrade 2</a:t>
          </a:r>
        </a:p>
      </dsp:txBody>
      <dsp:txXfrm>
        <a:off x="56" y="1871"/>
        <a:ext cx="5433559" cy="835200"/>
      </dsp:txXfrm>
    </dsp:sp>
    <dsp:sp modelId="{C67887F2-69A8-4534-AF2F-81961F735068}">
      <dsp:nvSpPr>
        <dsp:cNvPr id="0" name=""/>
        <dsp:cNvSpPr/>
      </dsp:nvSpPr>
      <dsp:spPr>
        <a:xfrm>
          <a:off x="56" y="837071"/>
          <a:ext cx="5433559" cy="49355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Two scenarios with different cooling/mechanics implications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A: Modules 5.1 mm from the beam, High radiation (10</a:t>
          </a:r>
          <a:r>
            <a:rPr lang="en-US" sz="1800" kern="1200" baseline="30000" dirty="0"/>
            <a:t>17</a:t>
          </a:r>
          <a:r>
            <a:rPr lang="en-US" sz="1800" kern="1200" dirty="0"/>
            <a:t> </a:t>
          </a:r>
          <a:r>
            <a:rPr lang="en-US" sz="1800" kern="1200" dirty="0" err="1"/>
            <a:t>neq</a:t>
          </a:r>
          <a:r>
            <a:rPr lang="en-US" sz="1800" kern="1200" dirty="0"/>
            <a:t>/cm</a:t>
          </a:r>
          <a:r>
            <a:rPr lang="en-US" sz="1800" kern="1200" baseline="30000" dirty="0"/>
            <a:t>2</a:t>
          </a:r>
          <a:r>
            <a:rPr lang="en-US" sz="1800" kern="1200" dirty="0"/>
            <a:t>)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Potentially replaceable modules due to high radiation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B: Modules 12.5 mm from the beam, Lower radiation (10</a:t>
          </a:r>
          <a:r>
            <a:rPr lang="en-US" sz="1800" kern="1200" baseline="30000" dirty="0"/>
            <a:t>16</a:t>
          </a:r>
          <a:r>
            <a:rPr lang="en-US" sz="1800" kern="1200" baseline="0" dirty="0"/>
            <a:t> </a:t>
          </a:r>
          <a:r>
            <a:rPr lang="en-US" sz="1800" kern="1200" baseline="0" dirty="0" err="1"/>
            <a:t>neq</a:t>
          </a:r>
          <a:r>
            <a:rPr lang="en-US" sz="1800" kern="1200" baseline="0" dirty="0"/>
            <a:t>/cm</a:t>
          </a:r>
          <a:r>
            <a:rPr lang="en-US" sz="1800" kern="1200" baseline="30000" dirty="0"/>
            <a:t>2</a:t>
          </a:r>
          <a:r>
            <a:rPr lang="en-US" sz="1800" kern="1200" dirty="0"/>
            <a:t>)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More strict material budget for a similar performance (U1)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R&amp;D in cooling exploring 3D printing techniques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Single body 3D printed or with integrated smaller microchannels plates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R&amp;D in RF </a:t>
          </a:r>
          <a:r>
            <a:rPr lang="en-US" sz="1800" kern="1200" dirty="0" smtClean="0"/>
            <a:t>shield </a:t>
          </a:r>
          <a:r>
            <a:rPr lang="en-US" sz="1800" kern="1200" dirty="0"/>
            <a:t>to reduce the material budget contribution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Ultra-thin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Carbon copper or aluminum composite</a:t>
          </a:r>
          <a:endParaRPr lang="en-US" sz="1800" kern="1200" dirty="0"/>
        </a:p>
      </dsp:txBody>
      <dsp:txXfrm>
        <a:off x="56" y="837071"/>
        <a:ext cx="5433559" cy="4935510"/>
      </dsp:txXfrm>
    </dsp:sp>
    <dsp:sp modelId="{C337A201-6892-49BD-9174-5C1A8B670A0C}">
      <dsp:nvSpPr>
        <dsp:cNvPr id="0" name=""/>
        <dsp:cNvSpPr/>
      </dsp:nvSpPr>
      <dsp:spPr>
        <a:xfrm>
          <a:off x="6194314" y="1871"/>
          <a:ext cx="5433559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Mighty Tracker</a:t>
          </a:r>
        </a:p>
      </dsp:txBody>
      <dsp:txXfrm>
        <a:off x="6194314" y="1871"/>
        <a:ext cx="5433559" cy="835200"/>
      </dsp:txXfrm>
    </dsp:sp>
    <dsp:sp modelId="{6BBA339D-07EA-46C2-9D4A-F6E67DB43CA3}">
      <dsp:nvSpPr>
        <dsp:cNvPr id="0" name=""/>
        <dsp:cNvSpPr/>
      </dsp:nvSpPr>
      <dsp:spPr>
        <a:xfrm>
          <a:off x="6194314" y="837071"/>
          <a:ext cx="5433559" cy="49355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Focus on the inner region R&amp;D based on silicon detector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Mechanical design and integration concepts well stablished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Material budget contributions well understood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Consolidation based on the mechanics/cooling optimization and services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Cooling baseline solution based on polyimide tubes embedded into carbon foam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CO2 based solution as back-up plan depending on the final operational temperature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Assembly/cooling progressing from small samples to (sub-)module size</a:t>
          </a:r>
        </a:p>
      </dsp:txBody>
      <dsp:txXfrm>
        <a:off x="6194314" y="837071"/>
        <a:ext cx="5433559" cy="4935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DDCDD-5285-4AE3-96E9-C4AB7E36B458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8D473-8656-4637-AA3B-1A2674A88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27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AA358-C83C-45A9-B3BB-E26D098652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90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AA358-C83C-45A9-B3BB-E26D098652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8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9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65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54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1256"/>
            <a:ext cx="2743200" cy="365125"/>
          </a:xfrm>
        </p:spPr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65366"/>
            <a:ext cx="4114800" cy="365125"/>
          </a:xfrm>
        </p:spPr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65365"/>
            <a:ext cx="2743200" cy="365125"/>
          </a:xfrm>
        </p:spPr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19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2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90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3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0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86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35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07/09/2022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Oscar Augusto (UoM)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05A3D-0C61-436F-B97C-D20DE23F6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32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8.xml"/><Relationship Id="rId7" Type="http://schemas.microsoft.com/office/2007/relationships/diagramDrawing" Target="../diagrams/drawing7.xml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indico.cern.ch/event/1037149/contributions/4354875/attachments/2244385/3805957/SciFiBeforeRun3_RSHollitt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ds.cern.ch/record/2292931" TargetMode="Externa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ds.cern.ch/record/2776420/files/LHCB-TDR-023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ds.cern.ch/record/2776420/files/LHCB-TDR-0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ds.cern.ch/record/2231119?ln=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017512/contributions/4270360/attachments/2206573/3733531/MightyTrackerDD4Hep_taihua210311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jpeg"/><Relationship Id="rId5" Type="http://schemas.openxmlformats.org/officeDocument/2006/relationships/diagramData" Target="../diagrams/data2.xml"/><Relationship Id="rId10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indico.cern.ch/event/627245/contributions/2665160/attachments/1521957/2387079/2017_VERTEX_MAPELLI_SLIDES_v3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diagramData" Target="../diagrams/data5.xml"/><Relationship Id="rId12" Type="http://schemas.openxmlformats.org/officeDocument/2006/relationships/hyperlink" Target="https://indico.cern.ch/event/1170435/contributions/4915990/attachments/2476826/4251049/VU2%20-%20Progress%20Overview%202022-07-07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diagramDrawing" Target="../diagrams/drawing4.xml"/><Relationship Id="rId5" Type="http://schemas.openxmlformats.org/officeDocument/2006/relationships/image" Target="../media/image16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5.png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6.xml"/><Relationship Id="rId2" Type="http://schemas.openxmlformats.org/officeDocument/2006/relationships/hyperlink" Target="https://cds.cern.ch/record/2776420/files/LHCB-TDR-0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70.xml"/><Relationship Id="rId4" Type="http://schemas.openxmlformats.org/officeDocument/2006/relationships/image" Target="../media/image21.png"/><Relationship Id="rId9" Type="http://schemas.microsoft.com/office/2007/relationships/diagramDrawing" Target="../diagrams/drawing6.xml"/><Relationship Id="rId14" Type="http://schemas.openxmlformats.org/officeDocument/2006/relationships/hyperlink" Target="https://indico.cern.ch/event/1170435/contributions/4933622/attachments/2476752/4250771/20220707_lhcbuk_integration_mt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EA629-272F-4278-A771-0365C12B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59" y="4231850"/>
            <a:ext cx="3348065" cy="2465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2034" y="1725490"/>
            <a:ext cx="9527931" cy="2387600"/>
          </a:xfrm>
        </p:spPr>
        <p:txBody>
          <a:bodyPr>
            <a:normAutofit/>
          </a:bodyPr>
          <a:lstStyle/>
          <a:p>
            <a:r>
              <a:rPr lang="en-GB" dirty="0"/>
              <a:t>LHCb Mighty Tracker and VELO mechanics and cooling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4698" y="4475902"/>
            <a:ext cx="6962602" cy="197787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Oscar Augusto de Aguiar Francisco</a:t>
            </a:r>
          </a:p>
          <a:p>
            <a:r>
              <a:rPr lang="en-US" dirty="0"/>
              <a:t>on behalf of the Mighty tracker and VELO Upgrade UK groups</a:t>
            </a:r>
          </a:p>
          <a:p>
            <a:r>
              <a:rPr lang="en-GB" dirty="0"/>
              <a:t>Future UK Silicon Vertex &amp; Tracker R&amp;D Workshop</a:t>
            </a:r>
          </a:p>
          <a:p>
            <a:r>
              <a:rPr lang="en-US" dirty="0"/>
              <a:t>Birmingham – UK</a:t>
            </a:r>
          </a:p>
          <a:p>
            <a:r>
              <a:rPr lang="en-GB" dirty="0"/>
              <a:t>September 7</a:t>
            </a:r>
            <a:r>
              <a:rPr lang="en-GB" baseline="30000" dirty="0"/>
              <a:t>th</a:t>
            </a:r>
            <a:r>
              <a:rPr lang="en-GB" dirty="0"/>
              <a:t>-8</a:t>
            </a:r>
            <a:r>
              <a:rPr lang="en-GB" baseline="30000" dirty="0"/>
              <a:t>th</a:t>
            </a:r>
            <a:r>
              <a:rPr lang="en-GB" dirty="0"/>
              <a:t> ,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F2422-D554-43AA-BAEB-4FDC8D4DE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943" y="1"/>
            <a:ext cx="2345055" cy="16067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DDE806-1227-18FE-3D5F-160D4F967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20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Cooling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954" y="663518"/>
                <a:ext cx="678676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Baseline solution based on polyimide tubes embedded in a carbon foam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The operating temperature is driven by the chip operation requirements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GB" sz="22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Several cooling options are being considered depending on the operation temperature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200" dirty="0" err="1"/>
                  <a:t>Novec</a:t>
                </a:r>
                <a:r>
                  <a:rPr lang="en-GB" sz="2200" dirty="0"/>
                  <a:t> 649, Ethylene Glycol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i="0" dirty="0" smtClean="0">
                        <a:latin typeface="Cambria Math" panose="02040503050406030204" pitchFamily="18" charset="0"/>
                      </a:rPr>
                      <m:t>C</m:t>
                    </m:r>
                    <m:sSub>
                      <m:sSubPr>
                        <m:ctrlPr>
                          <a:rPr lang="en-GB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200" i="0" dirty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GB" sz="22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200" dirty="0"/>
                  <a:t> is not excluded but it would require metal pipes (additional material budget)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54" y="663518"/>
                <a:ext cx="6786766" cy="3139321"/>
              </a:xfrm>
              <a:prstGeom prst="rect">
                <a:avLst/>
              </a:prstGeom>
              <a:blipFill>
                <a:blip r:embed="rId2"/>
                <a:stretch>
                  <a:fillRect l="-1078" t="-1359" r="-1977" b="-2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7143"/>
          <a:stretch/>
        </p:blipFill>
        <p:spPr>
          <a:xfrm>
            <a:off x="7113069" y="104419"/>
            <a:ext cx="4477051" cy="3168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53212"/>
          <a:stretch/>
        </p:blipFill>
        <p:spPr>
          <a:xfrm>
            <a:off x="777969" y="3944353"/>
            <a:ext cx="4477051" cy="280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96" y="3321404"/>
            <a:ext cx="5855850" cy="3291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6332" y="3373833"/>
            <a:ext cx="14149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Carbon foam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344076" y="3763478"/>
            <a:ext cx="9625" cy="490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766230" y="3763478"/>
            <a:ext cx="867631" cy="490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544155" y="3711441"/>
            <a:ext cx="14149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Carbon </a:t>
            </a:r>
            <a:r>
              <a:rPr lang="en-GB" dirty="0" err="1"/>
              <a:t>fiber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438505" y="6062812"/>
            <a:ext cx="171489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Polyimide tubes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153400" y="5600204"/>
            <a:ext cx="1021321" cy="511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10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6E9D8-231B-4A88-666F-96E4738B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54" y="4909089"/>
            <a:ext cx="3777542" cy="1485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 fontScale="90000"/>
          </a:bodyPr>
          <a:lstStyle/>
          <a:p>
            <a:r>
              <a:rPr lang="en-US" dirty="0"/>
              <a:t>On going activities in UK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375556087"/>
              </p:ext>
            </p:extLst>
          </p:nvPr>
        </p:nvGraphicFramePr>
        <p:xfrm>
          <a:off x="67497" y="824274"/>
          <a:ext cx="4664274" cy="5957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27788" y="630326"/>
            <a:ext cx="3017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*only mentioning the UK contributions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BCAAC-ACC0-6835-A690-A9B1896ECB37}"/>
              </a:ext>
            </a:extLst>
          </p:cNvPr>
          <p:cNvGrpSpPr/>
          <p:nvPr/>
        </p:nvGrpSpPr>
        <p:grpSpPr>
          <a:xfrm>
            <a:off x="9539818" y="64365"/>
            <a:ext cx="2502502" cy="2393783"/>
            <a:chOff x="4858862" y="561610"/>
            <a:chExt cx="2502502" cy="239378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5" t="17367" r="23544" b="5461"/>
            <a:stretch/>
          </p:blipFill>
          <p:spPr>
            <a:xfrm>
              <a:off x="4953399" y="930942"/>
              <a:ext cx="2328095" cy="19936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58862" y="561610"/>
              <a:ext cx="2502502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/>
                <a:t>Small carbon foam sample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18970" y="2616839"/>
              <a:ext cx="2201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40mm x 40mm x 2 mm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628" y="3448133"/>
            <a:ext cx="3495875" cy="26933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291937" y="3065567"/>
            <a:ext cx="24984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Insulation separation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3BC4E-FF7C-F05E-0CEE-6C844A7E9771}"/>
              </a:ext>
            </a:extLst>
          </p:cNvPr>
          <p:cNvGrpSpPr/>
          <p:nvPr/>
        </p:nvGrpSpPr>
        <p:grpSpPr>
          <a:xfrm>
            <a:off x="4858862" y="380222"/>
            <a:ext cx="2268262" cy="1908649"/>
            <a:chOff x="9894451" y="877467"/>
            <a:chExt cx="2268262" cy="190864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94451" y="1300566"/>
              <a:ext cx="2268262" cy="148555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0250881" y="877467"/>
              <a:ext cx="1597797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/>
                <a:t>Small prototypes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3751" y="2777706"/>
            <a:ext cx="3495875" cy="1745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3BD23B-5163-A56A-8E76-0BCC1E3AC2D2}"/>
              </a:ext>
            </a:extLst>
          </p:cNvPr>
          <p:cNvSpPr txBox="1"/>
          <p:nvPr/>
        </p:nvSpPr>
        <p:spPr>
          <a:xfrm>
            <a:off x="5460117" y="6278969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X/X0 = 0.845%-2.761%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7778" b="8056"/>
          <a:stretch/>
        </p:blipFill>
        <p:spPr>
          <a:xfrm>
            <a:off x="7278250" y="433697"/>
            <a:ext cx="2356105" cy="216771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16088" y="64365"/>
            <a:ext cx="108042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Metrology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7F5778-2CFA-DA83-312A-5E480F2F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748FBE3-61F3-BBEE-A66E-426052E9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010F6E-5FAB-8B96-E3B5-9154E113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11</a:t>
            </a:fld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909823" y="2408374"/>
            <a:ext cx="145892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Cooling routing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11ADB-86DC-B543-957D-09EB728D4E78}"/>
              </a:ext>
            </a:extLst>
          </p:cNvPr>
          <p:cNvSpPr txBox="1"/>
          <p:nvPr/>
        </p:nvSpPr>
        <p:spPr>
          <a:xfrm>
            <a:off x="5879089" y="4555133"/>
            <a:ext cx="156754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Material budget</a:t>
            </a:r>
          </a:p>
        </p:txBody>
      </p:sp>
    </p:spTree>
    <p:extLst>
      <p:ext uri="{BB962C8B-B14F-4D97-AF65-F5344CB8AC3E}">
        <p14:creationId xmlns:p14="http://schemas.microsoft.com/office/powerpoint/2010/main" val="38390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313352977"/>
              </p:ext>
            </p:extLst>
          </p:nvPr>
        </p:nvGraphicFramePr>
        <p:xfrm>
          <a:off x="197724" y="775815"/>
          <a:ext cx="11627930" cy="5774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D123A-3C62-14A9-9FD6-9FEC7425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FA3CC-D8DF-F32F-3E3A-9CDDAF5B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3BB30-60AF-4ABC-B02F-57B219D9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12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BB293-40F9-CA24-9142-CAE9B6E4BD2E}"/>
              </a:ext>
            </a:extLst>
          </p:cNvPr>
          <p:cNvSpPr txBox="1"/>
          <p:nvPr/>
        </p:nvSpPr>
        <p:spPr>
          <a:xfrm rot="20509080">
            <a:off x="9064576" y="6038319"/>
            <a:ext cx="29456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Thank you for your attention!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86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Backup slides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2460AE-8D1C-75CB-6EE4-E8BACFFE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8D6B9-0E3E-5DF4-1022-F967BD2A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E7D00-D1C6-C3A8-0357-28A55C58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118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</a:t>
            </a:r>
            <a:r>
              <a:rPr lang="en-US" dirty="0" err="1"/>
              <a:t>SciFi</a:t>
            </a:r>
            <a:r>
              <a:rPr lang="en-US" dirty="0"/>
              <a:t>: </a:t>
            </a:r>
            <a:r>
              <a:rPr lang="en-US" dirty="0" err="1"/>
              <a:t>Fibre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14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015" y="1338919"/>
            <a:ext cx="52538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Excellent talk presented last year (</a:t>
            </a:r>
            <a:r>
              <a:rPr lang="en-GB" sz="2400" dirty="0">
                <a:hlinkClick r:id="rId2"/>
              </a:rPr>
              <a:t>link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The scintillating fibres are 250 um diameter</a:t>
            </a:r>
          </a:p>
          <a:p>
            <a:endParaRPr lang="en-GB" sz="2400" dirty="0"/>
          </a:p>
          <a:p>
            <a:r>
              <a:rPr lang="en-GB" sz="2400" dirty="0"/>
              <a:t>Charged particles excited the electrons in the fibre which decays in order of nanoseconds producing light (400-550 nm)</a:t>
            </a:r>
          </a:p>
          <a:p>
            <a:endParaRPr lang="en-GB" sz="2400" dirty="0"/>
          </a:p>
          <a:p>
            <a:r>
              <a:rPr lang="en-GB" sz="2400" dirty="0"/>
              <a:t>6 fibres layers are combined to create a module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49" r="29111"/>
          <a:stretch/>
        </p:blipFill>
        <p:spPr>
          <a:xfrm rot="5400000" flipV="1">
            <a:off x="8181870" y="1986041"/>
            <a:ext cx="4778650" cy="2975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29" y="1042895"/>
            <a:ext cx="3668098" cy="4862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0708" y="5493902"/>
            <a:ext cx="71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07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087" y="1185287"/>
            <a:ext cx="6946035" cy="5038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</a:t>
            </a:r>
            <a:r>
              <a:rPr lang="en-US" dirty="0" err="1"/>
              <a:t>SciFi</a:t>
            </a:r>
            <a:r>
              <a:rPr lang="en-US" dirty="0"/>
              <a:t>: Station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6833" y="1242107"/>
                <a:ext cx="5455071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dirty="0"/>
                  <a:t>128 modules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200" dirty="0"/>
                  <a:t>50 cm by 5 m) are organized in the </a:t>
                </a:r>
                <a:r>
                  <a:rPr lang="en-GB" sz="2200" dirty="0" err="1"/>
                  <a:t>xuvx</a:t>
                </a:r>
                <a:r>
                  <a:rPr lang="en-GB" sz="2200" dirty="0"/>
                  <a:t> geometry in 3 tracking stations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u- and v-layers are tilted by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r>
                      <a:rPr lang="en-GB" sz="2200" i="1" dirty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GB" sz="2200" dirty="0"/>
                  <a:t> respectively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200" dirty="0"/>
                  <a:t>The position over y is estimate based on the x-layer and the stereo layers</a:t>
                </a:r>
              </a:p>
              <a:p>
                <a:endParaRPr lang="en-GB" sz="2200" dirty="0"/>
              </a:p>
              <a:p>
                <a:r>
                  <a:rPr lang="en-GB" sz="2200" dirty="0"/>
                  <a:t>Order of 1%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2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200" dirty="0"/>
                  <a:t> per layer</a:t>
                </a:r>
              </a:p>
              <a:p>
                <a:endParaRPr lang="en-GB" sz="2200" dirty="0"/>
              </a:p>
              <a:p>
                <a:r>
                  <a:rPr lang="en-GB" sz="2200" dirty="0"/>
                  <a:t>Mirror at the around y=0 reflects the light back to the </a:t>
                </a:r>
                <a:r>
                  <a:rPr lang="en-GB" sz="2200" dirty="0" err="1"/>
                  <a:t>SiPM</a:t>
                </a:r>
                <a:r>
                  <a:rPr lang="en-GB" sz="2200" dirty="0"/>
                  <a:t> located at the top and bottom of the modules</a:t>
                </a:r>
              </a:p>
              <a:p>
                <a:endParaRPr lang="en-GB" sz="2200" dirty="0"/>
              </a:p>
              <a:p>
                <a:r>
                  <a:rPr lang="en-GB" sz="2200" dirty="0"/>
                  <a:t>Covers a large area (30 m2 per layer)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3" y="1242107"/>
                <a:ext cx="5455071" cy="4832092"/>
              </a:xfrm>
              <a:prstGeom prst="rect">
                <a:avLst/>
              </a:prstGeom>
              <a:blipFill>
                <a:blip r:embed="rId3"/>
                <a:stretch>
                  <a:fillRect l="-1453" t="-884" b="-1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378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</a:t>
            </a:r>
            <a:r>
              <a:rPr lang="en-US" dirty="0" err="1"/>
              <a:t>SciFi</a:t>
            </a:r>
            <a:r>
              <a:rPr lang="en-US" dirty="0"/>
              <a:t> (U2)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0872" y="1001975"/>
            <a:ext cx="62588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Main goal of the scintillating fibres R&amp;D is the mitigation of the radiation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Silicon photomultiplier with reduced pixel area to minimize cross talk, minimize noise, lower dark current and shorter the recovery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Micro-lenses recover light that would go to a dead area (+20% light yield)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Reduced number of fibre per detector plane (smaller cluster and lower material budget)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Cryogenic cooling (-150C) to reduce the </a:t>
            </a:r>
            <a:r>
              <a:rPr lang="en-GB" sz="2200" dirty="0" err="1"/>
              <a:t>SiPM</a:t>
            </a:r>
            <a:r>
              <a:rPr lang="en-GB" sz="2200" dirty="0"/>
              <a:t> noise by around 3 orders of magnitude with respect to Run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587" y="1736259"/>
            <a:ext cx="3362425" cy="5028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56" y="92847"/>
            <a:ext cx="2889800" cy="27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6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7767588" cy="74004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LHCb</a:t>
            </a:r>
            <a:r>
              <a:rPr lang="en-US" dirty="0"/>
              <a:t> Mighty Tracker (Performance)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7757" y="1545258"/>
            <a:ext cx="7341685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/>
              <a:t>In Upgrade 2 conditions: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Considering the Silicon and </a:t>
            </a:r>
            <a:r>
              <a:rPr lang="en-GB" sz="2400" dirty="0" err="1"/>
              <a:t>SciFi</a:t>
            </a:r>
            <a:r>
              <a:rPr lang="en-GB" sz="2400" dirty="0"/>
              <a:t> regions, an overall efficiency above of 90% and ghost rate below 30% is obtained using standalone algorithms for long tracks with momentum higher than 5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silicon region brings improvements in the reconstruction efficiency and ghost rate. The ghost rate is expected to be significantly improve with algorithm optimizations	</a:t>
            </a:r>
          </a:p>
        </p:txBody>
      </p:sp>
      <p:sp>
        <p:nvSpPr>
          <p:cNvPr id="4" name="Rectangle 3"/>
          <p:cNvSpPr/>
          <p:nvPr/>
        </p:nvSpPr>
        <p:spPr>
          <a:xfrm>
            <a:off x="9178749" y="6679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PT Sans"/>
                <a:hlinkClick r:id="rId2"/>
              </a:rPr>
              <a:t>LHCB-TDR-023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51573"/>
          <a:stretch/>
        </p:blipFill>
        <p:spPr>
          <a:xfrm>
            <a:off x="7955378" y="431919"/>
            <a:ext cx="3888918" cy="30161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1848" t="-199" r="-275" b="199"/>
          <a:stretch/>
        </p:blipFill>
        <p:spPr>
          <a:xfrm>
            <a:off x="7955378" y="3732319"/>
            <a:ext cx="3887407" cy="30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8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7767588" cy="74004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LHCb</a:t>
            </a:r>
            <a:r>
              <a:rPr lang="en-US" dirty="0"/>
              <a:t> Mighty Tracker (Performance)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78749" y="6679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PT Sans"/>
                <a:hlinkClick r:id="rId2"/>
              </a:rPr>
              <a:t>LHCB-TDR-023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414" y="1494344"/>
            <a:ext cx="6552803" cy="4425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43701" y="1075451"/>
                <a:ext cx="5299891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The momentum resolution is dominated by the resolution over the bending plane (</a:t>
                </a:r>
                <a:r>
                  <a:rPr lang="en-GB" sz="2400" dirty="0" err="1"/>
                  <a:t>LHCb</a:t>
                </a:r>
                <a:r>
                  <a:rPr lang="en-GB" sz="2400" dirty="0"/>
                  <a:t> x axis)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Performance comparable with U1 is obtained with pixels with 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GB" sz="2400" b="0" i="0" dirty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en-GB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The baseline pixel width </a:t>
                </a:r>
                <a14:m>
                  <m:oMath xmlns:m="http://schemas.openxmlformats.org/officeDocument/2006/math">
                    <m:r>
                      <a:rPr lang="en-GB" sz="2400" i="0" dirty="0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en-GB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 b="0" i="0" dirty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2400" dirty="0"/>
                  <a:t> brings an improvement up to 50% for high momentum long tracks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Smaller pixels are also important to distinguish different tracks in high occupancy areas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01" y="1075451"/>
                <a:ext cx="5299891" cy="5262979"/>
              </a:xfrm>
              <a:prstGeom prst="rect">
                <a:avLst/>
              </a:prstGeom>
              <a:blipFill>
                <a:blip r:embed="rId4"/>
                <a:stretch>
                  <a:fillRect l="-1611" t="-926" r="-1611" b="-16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38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Dead areas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" y="1302589"/>
            <a:ext cx="11904345" cy="46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23"/>
            <a:ext cx="3830134" cy="740048"/>
          </a:xfrm>
        </p:spPr>
        <p:txBody>
          <a:bodyPr>
            <a:normAutofit/>
          </a:bodyPr>
          <a:lstStyle/>
          <a:p>
            <a:r>
              <a:rPr lang="en-US" dirty="0"/>
              <a:t>LHCb Upgrade II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547" y="1037230"/>
            <a:ext cx="8374066" cy="5124734"/>
            <a:chOff x="1180988" y="134897"/>
            <a:chExt cx="10736692" cy="6629646"/>
          </a:xfrm>
        </p:grpSpPr>
        <p:grpSp>
          <p:nvGrpSpPr>
            <p:cNvPr id="4" name="Group 3"/>
            <p:cNvGrpSpPr/>
            <p:nvPr/>
          </p:nvGrpSpPr>
          <p:grpSpPr>
            <a:xfrm>
              <a:off x="1180988" y="134897"/>
              <a:ext cx="10736692" cy="6629646"/>
              <a:chOff x="1180988" y="134897"/>
              <a:chExt cx="10736692" cy="662964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t="18201"/>
              <a:stretch/>
            </p:blipFill>
            <p:spPr>
              <a:xfrm>
                <a:off x="1221105" y="815340"/>
                <a:ext cx="9749790" cy="594920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80988" y="2756872"/>
                <a:ext cx="1249269" cy="55742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Smaller pixels with timing</a:t>
                </a:r>
              </a:p>
            </p:txBody>
          </p:sp>
          <p:cxnSp>
            <p:nvCxnSpPr>
              <p:cNvPr id="15" name="Straight Arrow Connector 14"/>
              <p:cNvCxnSpPr>
                <a:stCxn id="10" idx="2"/>
              </p:cNvCxnSpPr>
              <p:nvPr/>
            </p:nvCxnSpPr>
            <p:spPr>
              <a:xfrm>
                <a:off x="1805623" y="3314292"/>
                <a:ext cx="289877" cy="5642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827158" y="5181600"/>
                <a:ext cx="2154542" cy="63246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903220" y="4588940"/>
                <a:ext cx="923938" cy="12251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607150" y="5781215"/>
                <a:ext cx="2618925" cy="35502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Timing and better resolution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200400" y="195072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dirty="0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2743200" y="1866900"/>
                <a:ext cx="457200" cy="184404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2087434" y="1228478"/>
                <a:ext cx="1135380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Better resolution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365189" y="1094952"/>
                <a:ext cx="1836420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Low momentum tracking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4239584" y="1741284"/>
                <a:ext cx="19996" cy="20702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670075" y="5797638"/>
                <a:ext cx="2113592" cy="35502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Low momentum PID</a:t>
                </a:r>
              </a:p>
            </p:txBody>
          </p:sp>
          <p:cxnSp>
            <p:nvCxnSpPr>
              <p:cNvPr id="42" name="Straight Arrow Connector 41"/>
              <p:cNvCxnSpPr>
                <a:stCxn id="41" idx="0"/>
              </p:cNvCxnSpPr>
              <p:nvPr/>
            </p:nvCxnSpPr>
            <p:spPr>
              <a:xfrm flipH="1" flipV="1">
                <a:off x="5670075" y="5156966"/>
                <a:ext cx="1056796" cy="64067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4" idx="1"/>
              </p:cNvCxnSpPr>
              <p:nvPr/>
            </p:nvCxnSpPr>
            <p:spPr>
              <a:xfrm flipH="1">
                <a:off x="6826259" y="4302866"/>
                <a:ext cx="371183" cy="6973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197441" y="4001092"/>
                <a:ext cx="2186939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high granularity inner region with timing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120668" y="1741283"/>
                <a:ext cx="2797012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high granularity inner region and additional shielding</a:t>
                </a: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8061960" y="2404664"/>
                <a:ext cx="1593060" cy="95575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5615145" y="134897"/>
                <a:ext cx="1950319" cy="852068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Mighty Tracker:</a:t>
                </a:r>
              </a:p>
              <a:p>
                <a:r>
                  <a:rPr lang="en-GB" sz="1200" dirty="0"/>
                  <a:t>Silicon inner area + scintillating </a:t>
                </a:r>
                <a:r>
                  <a:rPr lang="en-GB" sz="1200" dirty="0" err="1"/>
                  <a:t>fibers</a:t>
                </a:r>
                <a:endParaRPr lang="en-GB" sz="1200" dirty="0"/>
              </a:p>
            </p:txBody>
          </p:sp>
          <p:cxnSp>
            <p:nvCxnSpPr>
              <p:cNvPr id="53" name="Straight Arrow Connector 52"/>
              <p:cNvCxnSpPr>
                <a:stCxn id="52" idx="2"/>
              </p:cNvCxnSpPr>
              <p:nvPr/>
            </p:nvCxnSpPr>
            <p:spPr>
              <a:xfrm flipH="1">
                <a:off x="5354117" y="1058227"/>
                <a:ext cx="1236188" cy="231203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>
                <a:off x="4960620" y="3017520"/>
                <a:ext cx="686595" cy="1897380"/>
              </a:xfrm>
              <a:prstGeom prst="rect">
                <a:avLst/>
              </a:prstGeom>
              <a:solidFill>
                <a:srgbClr val="ED7D31">
                  <a:alpha val="30196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flipH="1">
              <a:off x="8637905" y="227230"/>
              <a:ext cx="2005248" cy="39815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Focuses of this talk</a:t>
              </a:r>
            </a:p>
          </p:txBody>
        </p:sp>
      </p:grp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90903907"/>
              </p:ext>
            </p:extLst>
          </p:nvPr>
        </p:nvGraphicFramePr>
        <p:xfrm>
          <a:off x="8533679" y="1366555"/>
          <a:ext cx="3489999" cy="4495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41834" y="2952376"/>
            <a:ext cx="1264157" cy="171524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46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Cooling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2711" y="939482"/>
            <a:ext cx="598169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phase allows operation at lower pressures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Polyimide pipes (density: 1.42 g/cm2) suitable to relative low pressure (e.g.: water cooling, order of 1 bar or lower (ALICE ITS))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Titanium pipes (density: 4.5 g/cm2) suitable to relative higher pressure (e.g.: CO2 evaporative cooling, safety pressure validation 183 bar (</a:t>
            </a:r>
            <a:r>
              <a:rPr lang="en-GB" dirty="0" err="1"/>
              <a:t>LHCb</a:t>
            </a:r>
            <a:r>
              <a:rPr lang="en-GB" dirty="0"/>
              <a:t> VELO/UT))</a:t>
            </a:r>
          </a:p>
          <a:p>
            <a:pPr lvl="1"/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Polyimide offers a lower material budget compared to stainless steel or titanium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Relatively smaller surface power dissipation per area compared to the other detectors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dirty="0"/>
              <a:t>~1W/cm</a:t>
            </a:r>
            <a:r>
              <a:rPr lang="pl-PL" baseline="30000" dirty="0"/>
              <a:t>2</a:t>
            </a:r>
            <a:r>
              <a:rPr lang="pl-PL" dirty="0"/>
              <a:t> VELO U1 vs 0.16 W/cm</a:t>
            </a:r>
            <a:r>
              <a:rPr lang="pl-PL" baseline="30000" dirty="0"/>
              <a:t>2</a:t>
            </a:r>
            <a:r>
              <a:rPr lang="pl-PL" dirty="0"/>
              <a:t> MT CMOS</a:t>
            </a:r>
            <a:endParaRPr lang="en-GB" dirty="0"/>
          </a:p>
          <a:p>
            <a:pPr lvl="1"/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 need to install additional capillaries or orifices to equalize the flow distribution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202" y="606128"/>
            <a:ext cx="5285817" cy="3879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23" y="4556645"/>
            <a:ext cx="5653078" cy="20075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82840" y="158701"/>
            <a:ext cx="3584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Comparison of the material budget</a:t>
            </a:r>
          </a:p>
          <a:p>
            <a:pPr algn="ctr"/>
            <a:r>
              <a:rPr lang="en-GB" dirty="0"/>
              <a:t>(</a:t>
            </a:r>
            <a:r>
              <a:rPr lang="en-GB" dirty="0" err="1">
                <a:hlinkClick r:id="rId4"/>
              </a:rPr>
              <a:t>Ph.D</a:t>
            </a:r>
            <a:r>
              <a:rPr lang="en-GB" dirty="0">
                <a:hlinkClick r:id="rId4"/>
              </a:rPr>
              <a:t> Thesis M. G. </a:t>
            </a:r>
            <a:r>
              <a:rPr lang="en-GB" dirty="0" err="1">
                <a:hlinkClick r:id="rId4"/>
              </a:rPr>
              <a:t>Marzoa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6055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Radiation length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821" y="1630680"/>
            <a:ext cx="7435431" cy="3660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1201" y="5624101"/>
            <a:ext cx="145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Carbon Sheet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1201" y="5075461"/>
            <a:ext cx="102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Flex tape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201" y="5349781"/>
            <a:ext cx="14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Silicon sensor</a:t>
            </a:r>
          </a:p>
        </p:txBody>
      </p:sp>
      <p:cxnSp>
        <p:nvCxnSpPr>
          <p:cNvPr id="16" name="Elbow Connector 15"/>
          <p:cNvCxnSpPr>
            <a:stCxn id="12" idx="1"/>
          </p:cNvCxnSpPr>
          <p:nvPr/>
        </p:nvCxnSpPr>
        <p:spPr>
          <a:xfrm rot="10800000">
            <a:off x="2556067" y="4935611"/>
            <a:ext cx="225134" cy="32451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4" idx="1"/>
          </p:cNvCxnSpPr>
          <p:nvPr/>
        </p:nvCxnSpPr>
        <p:spPr>
          <a:xfrm rot="10800000">
            <a:off x="2339819" y="4938301"/>
            <a:ext cx="441382" cy="5961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0" idx="1"/>
          </p:cNvCxnSpPr>
          <p:nvPr/>
        </p:nvCxnSpPr>
        <p:spPr>
          <a:xfrm rot="10800000">
            <a:off x="2164081" y="4938301"/>
            <a:ext cx="617121" cy="8704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81201" y="5898421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Carbon foam</a:t>
            </a:r>
          </a:p>
        </p:txBody>
      </p:sp>
      <p:cxnSp>
        <p:nvCxnSpPr>
          <p:cNvPr id="24" name="Elbow Connector 23"/>
          <p:cNvCxnSpPr>
            <a:stCxn id="23" idx="1"/>
            <a:endCxn id="25" idx="2"/>
          </p:cNvCxnSpPr>
          <p:nvPr/>
        </p:nvCxnSpPr>
        <p:spPr>
          <a:xfrm rot="10800000">
            <a:off x="1765539" y="4930681"/>
            <a:ext cx="1015662" cy="11524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0" y="1300218"/>
            <a:ext cx="2669458" cy="36304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81361" y="88605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Cooling tube</a:t>
            </a:r>
          </a:p>
        </p:txBody>
      </p:sp>
      <p:cxnSp>
        <p:nvCxnSpPr>
          <p:cNvPr id="33" name="Elbow Connector 32"/>
          <p:cNvCxnSpPr/>
          <p:nvPr/>
        </p:nvCxnSpPr>
        <p:spPr>
          <a:xfrm rot="5400000">
            <a:off x="1723306" y="1112958"/>
            <a:ext cx="457641" cy="373175"/>
          </a:xfrm>
          <a:prstGeom prst="bentConnector3">
            <a:avLst>
              <a:gd name="adj1" fmla="val -161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5400000" flipH="1" flipV="1">
            <a:off x="737388" y="4988232"/>
            <a:ext cx="366956" cy="238855"/>
          </a:xfrm>
          <a:prstGeom prst="bentConnector3">
            <a:avLst>
              <a:gd name="adj1" fmla="val -19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207" y="4967971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Wire</a:t>
            </a:r>
          </a:p>
          <a:p>
            <a:r>
              <a:rPr lang="en-GB" dirty="0"/>
              <a:t>bonds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81558" y="2519094"/>
            <a:ext cx="8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Service</a:t>
            </a:r>
          </a:p>
          <a:p>
            <a:r>
              <a:rPr lang="en-GB" dirty="0"/>
              <a:t>Hybrid</a:t>
            </a:r>
          </a:p>
        </p:txBody>
      </p:sp>
      <p:cxnSp>
        <p:nvCxnSpPr>
          <p:cNvPr id="41" name="Elbow Connector 40"/>
          <p:cNvCxnSpPr/>
          <p:nvPr/>
        </p:nvCxnSpPr>
        <p:spPr>
          <a:xfrm rot="10800000" flipV="1">
            <a:off x="3100270" y="3143013"/>
            <a:ext cx="657449" cy="217407"/>
          </a:xfrm>
          <a:prstGeom prst="bentConnector3">
            <a:avLst>
              <a:gd name="adj1" fmla="val -99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80748" y="5421741"/>
            <a:ext cx="361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More information can be found </a:t>
            </a:r>
            <a:r>
              <a:rPr lang="en-GB" dirty="0" smtClean="0">
                <a:hlinkClick r:id="rId4"/>
              </a:rPr>
              <a:t>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967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135" y="346503"/>
            <a:ext cx="6341037" cy="3612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 fontScale="90000"/>
          </a:bodyPr>
          <a:lstStyle/>
          <a:p>
            <a:r>
              <a:rPr lang="en-US" dirty="0"/>
              <a:t>LHCb Upgrade Schedule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24693" y="1064335"/>
            <a:ext cx="49147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Current: Upgrade I being finalised/commissioning</a:t>
            </a:r>
          </a:p>
          <a:p>
            <a:endParaRPr lang="en-GB" sz="2400" dirty="0"/>
          </a:p>
          <a:p>
            <a:r>
              <a:rPr lang="en-GB" sz="2400" dirty="0"/>
              <a:t>2017: Expression of interest</a:t>
            </a:r>
          </a:p>
          <a:p>
            <a:r>
              <a:rPr lang="en-GB" sz="2400" dirty="0"/>
              <a:t>2018: Physics case </a:t>
            </a:r>
          </a:p>
          <a:p>
            <a:r>
              <a:rPr lang="en-GB" sz="2400" dirty="0"/>
              <a:t>2022: Framework Technical design report</a:t>
            </a:r>
          </a:p>
          <a:p>
            <a:endParaRPr lang="en-GB" sz="2400" dirty="0"/>
          </a:p>
          <a:p>
            <a:r>
              <a:rPr lang="en-GB" sz="2400" dirty="0"/>
              <a:t>2021-2024: Research and Development phase</a:t>
            </a:r>
          </a:p>
          <a:p>
            <a:r>
              <a:rPr lang="en-GB" sz="2400" dirty="0"/>
              <a:t>2024: Technical design reports</a:t>
            </a:r>
          </a:p>
          <a:p>
            <a:r>
              <a:rPr lang="en-GB" sz="2400" dirty="0"/>
              <a:t>2024-2026: LHCb Upgrade </a:t>
            </a:r>
            <a:r>
              <a:rPr lang="en-GB" sz="2400" dirty="0" err="1"/>
              <a:t>Ib</a:t>
            </a:r>
            <a:endParaRPr lang="en-GB" sz="2400" dirty="0"/>
          </a:p>
          <a:p>
            <a:r>
              <a:rPr lang="en-GB" sz="2400" dirty="0"/>
              <a:t>2025-2030: (R&amp;D+) Production phase</a:t>
            </a:r>
          </a:p>
          <a:p>
            <a:r>
              <a:rPr lang="en-GB" sz="2400" dirty="0"/>
              <a:t>2030-2031: LHCb Upgrade II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604" y="3935034"/>
            <a:ext cx="1863468" cy="2632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135" y="3935034"/>
            <a:ext cx="1866142" cy="26325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715" y="3935034"/>
            <a:ext cx="1800451" cy="26325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721516" y="86627"/>
            <a:ext cx="1414913" cy="349397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 flipH="1">
            <a:off x="9850252" y="86627"/>
            <a:ext cx="115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Upgrade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II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209128" y="395785"/>
            <a:ext cx="0" cy="335052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97933" y="44841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Now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1443C-28CF-F17F-5B59-F452595F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46A3B-E98A-BB58-8EC9-D8CB83B0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278E-A4AE-34BD-F338-7FB28D94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246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Mechanics 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524" y="3648853"/>
            <a:ext cx="3966730" cy="30560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889" y="420868"/>
            <a:ext cx="4451027" cy="2953863"/>
            <a:chOff x="5342669" y="485723"/>
            <a:chExt cx="5925453" cy="39323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0D8FD6-6FF9-4B13-9F15-DA735233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2669" y="485723"/>
              <a:ext cx="5925453" cy="393234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CF35A7-5BB6-4B98-B2B0-278DD3E72E96}"/>
                </a:ext>
              </a:extLst>
            </p:cNvPr>
            <p:cNvSpPr txBox="1"/>
            <p:nvPr/>
          </p:nvSpPr>
          <p:spPr>
            <a:xfrm>
              <a:off x="5533193" y="628719"/>
              <a:ext cx="3202155" cy="4202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Carbon Fibre Mounting Frames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C86391C-7206-4B5C-A04B-DF058748C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888" y="3513405"/>
            <a:ext cx="4451027" cy="29396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5906" y="734325"/>
            <a:ext cx="660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Inner station will require its on mechanical support and thermal insulation due to its operational temperature (0C or below)</a:t>
            </a:r>
          </a:p>
          <a:p>
            <a:endParaRPr lang="en-GB" dirty="0"/>
          </a:p>
          <a:p>
            <a:r>
              <a:rPr lang="en-GB" dirty="0"/>
              <a:t>Initial calculations indicate that an additional ~10% power due to the convection and radiation (amounting to a total of ~60kW for 6 layers)</a:t>
            </a:r>
          </a:p>
          <a:p>
            <a:endParaRPr lang="en-GB" dirty="0"/>
          </a:p>
          <a:p>
            <a:r>
              <a:rPr lang="en-GB" dirty="0"/>
              <a:t>A carbon </a:t>
            </a:r>
            <a:r>
              <a:rPr lang="en-GB" dirty="0" err="1"/>
              <a:t>fiber</a:t>
            </a:r>
            <a:r>
              <a:rPr lang="en-GB" dirty="0"/>
              <a:t> mounting frame will be required to provide the stiffness while the insulation will be provided by </a:t>
            </a:r>
            <a:r>
              <a:rPr lang="en-GB" dirty="0" err="1"/>
              <a:t>Armaflex</a:t>
            </a:r>
            <a:r>
              <a:rPr lang="en-GB" dirty="0"/>
              <a:t> or </a:t>
            </a:r>
            <a:r>
              <a:rPr lang="en-GB" dirty="0" err="1"/>
              <a:t>Airex</a:t>
            </a:r>
            <a:r>
              <a:rPr lang="en-GB" dirty="0"/>
              <a:t>. Further FEA studies are on going, to minimize the contribution from the insulation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9676370" y="3005399"/>
            <a:ext cx="190254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Upgrade </a:t>
            </a:r>
            <a:r>
              <a:rPr lang="en-GB" dirty="0" err="1"/>
              <a:t>Ib</a:t>
            </a:r>
            <a:r>
              <a:rPr lang="en-GB" dirty="0"/>
              <a:t> layout</a:t>
            </a:r>
          </a:p>
        </p:txBody>
      </p:sp>
    </p:spTree>
    <p:extLst>
      <p:ext uri="{BB962C8B-B14F-4D97-AF65-F5344CB8AC3E}">
        <p14:creationId xmlns:p14="http://schemas.microsoft.com/office/powerpoint/2010/main" val="254669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9041643" cy="740048"/>
          </a:xfrm>
        </p:spPr>
        <p:txBody>
          <a:bodyPr>
            <a:normAutofit fontScale="90000"/>
          </a:bodyPr>
          <a:lstStyle/>
          <a:p>
            <a:r>
              <a:rPr lang="en-US" dirty="0"/>
              <a:t>LHCb VELO Upgrade 1 (Mechanics/Cooling)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https://cds.cern.ch/record/2814453/files/IMG_0303.jpg?subformat=icon-14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58"/>
          <a:stretch/>
        </p:blipFill>
        <p:spPr bwMode="auto">
          <a:xfrm>
            <a:off x="5755533" y="1168062"/>
            <a:ext cx="2827812" cy="230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94" y="1168062"/>
            <a:ext cx="3074837" cy="2306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7106" y="734325"/>
            <a:ext cx="3017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*only mentioning the UK contributions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338651879"/>
              </p:ext>
            </p:extLst>
          </p:nvPr>
        </p:nvGraphicFramePr>
        <p:xfrm>
          <a:off x="273459" y="1054037"/>
          <a:ext cx="4960458" cy="553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5400217" y="4047076"/>
            <a:ext cx="3368470" cy="2207467"/>
            <a:chOff x="5674164" y="3783499"/>
            <a:chExt cx="4047709" cy="26525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982" y="3783499"/>
              <a:ext cx="3978891" cy="265259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674164" y="6066760"/>
              <a:ext cx="222631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Credit: McCoy Wynne</a:t>
              </a:r>
            </a:p>
          </p:txBody>
        </p:sp>
      </p:grpSp>
      <p:pic>
        <p:nvPicPr>
          <p:cNvPr id="1030" name="Picture 6" descr="https://cds.cern.ch/record/2809291/files/202205-078_282.jpg?subformat=icon-144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57" y="4047077"/>
            <a:ext cx="2958885" cy="23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099616" y="3627750"/>
            <a:ext cx="19340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Detector transport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67658" y="734325"/>
            <a:ext cx="200356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Module production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94922" y="734325"/>
            <a:ext cx="192757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Detector assembly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64182" y="3627750"/>
            <a:ext cx="209320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Detector installation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10783" y="609484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© 2022 CERN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97928" y="3222188"/>
            <a:ext cx="2223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credit: Amy O’Connor/STFC UKRI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B9485-6DFA-891A-004C-26FFE500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9D444-CFA1-B65F-79FC-A9403D57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B3D5E-2210-68E7-A467-EBCB0ABD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650792" y="1204546"/>
            <a:ext cx="5195463" cy="5073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9041643" cy="740048"/>
          </a:xfrm>
        </p:spPr>
        <p:txBody>
          <a:bodyPr>
            <a:normAutofit/>
          </a:bodyPr>
          <a:lstStyle/>
          <a:p>
            <a:r>
              <a:rPr lang="en-US" dirty="0"/>
              <a:t>LHCb VELO Upgrade 2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1431948957"/>
                  </p:ext>
                </p:extLst>
              </p:nvPr>
            </p:nvGraphicFramePr>
            <p:xfrm>
              <a:off x="244142" y="1019917"/>
              <a:ext cx="617713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1431948957"/>
                  </p:ext>
                </p:extLst>
              </p:nvPr>
            </p:nvGraphicFramePr>
            <p:xfrm>
              <a:off x="244142" y="1019917"/>
              <a:ext cx="617713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9868" y="1432669"/>
            <a:ext cx="4966387" cy="33515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9868" y="4998400"/>
            <a:ext cx="496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Conceptual design VELO Upgrade II with small </a:t>
            </a:r>
            <a:r>
              <a:rPr lang="en-GB" dirty="0" err="1"/>
              <a:t>microchannels</a:t>
            </a:r>
            <a:r>
              <a:rPr lang="en-GB" dirty="0"/>
              <a:t> cooling plates and </a:t>
            </a:r>
            <a:r>
              <a:rPr lang="en-GB" dirty="0" smtClean="0"/>
              <a:t>RF shield </a:t>
            </a:r>
            <a:r>
              <a:rPr lang="en-GB" dirty="0"/>
              <a:t>integrated to the modules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02183-0B0E-0135-1348-1D79254B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80EDF-23F6-0C77-0D77-14DF237E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B6B74-C758-AE8C-862B-CE1B4DDA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0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692" b="9506"/>
          <a:stretch/>
        </p:blipFill>
        <p:spPr>
          <a:xfrm>
            <a:off x="6603023" y="541787"/>
            <a:ext cx="3082439" cy="3442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9041643" cy="740048"/>
          </a:xfrm>
        </p:spPr>
        <p:txBody>
          <a:bodyPr>
            <a:normAutofit/>
          </a:bodyPr>
          <a:lstStyle/>
          <a:p>
            <a:r>
              <a:rPr lang="en-US" dirty="0"/>
              <a:t>VELO Cooling (Manchester/Oxford)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94" y="2764326"/>
            <a:ext cx="3449544" cy="3695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187" y="1010000"/>
            <a:ext cx="5929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Smaller microchannel coolers to reduce the overall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challenging to integrate (interface between pipes and coolers)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Cooling structure could be potentially re-used (</a:t>
            </a:r>
            <a:r>
              <a:rPr lang="en-GB" dirty="0">
                <a:hlinkClick r:id="rId4"/>
              </a:rPr>
              <a:t>NA62 talk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Potentially better cooling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Potential collaboration Oxford and 3T (?)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6073" y="4252291"/>
            <a:ext cx="5438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Cheaper and more flexible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Easier to integrate (cooling plant)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Another idea: integrated with high thermal conductivity materials (link)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Potential collaboration with Royce Institute (Sheffield) and University of Manchester (MECD - Mechanics department)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414447" y="852986"/>
            <a:ext cx="0" cy="55136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048" y="1010000"/>
            <a:ext cx="2381214" cy="2987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59353" y="2963502"/>
            <a:ext cx="2103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Simplified prototype</a:t>
            </a:r>
          </a:p>
          <a:p>
            <a:r>
              <a:rPr lang="en-GB" dirty="0">
                <a:solidFill>
                  <a:schemeClr val="bg1"/>
                </a:solidFill>
              </a:rPr>
              <a:t>for early studies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B2DA2A-9B2B-E492-95AE-9442C79E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320726-7B67-78AA-6DC3-8C915481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B214C-51B8-2FBC-BBF1-A43769BB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99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9041643" cy="740048"/>
          </a:xfrm>
        </p:spPr>
        <p:txBody>
          <a:bodyPr>
            <a:normAutofit/>
          </a:bodyPr>
          <a:lstStyle/>
          <a:p>
            <a:r>
              <a:rPr lang="en-US" dirty="0"/>
              <a:t>VELO RF shield (Oxford)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336565B-3D47-5788-AD1C-33B930F77291}"/>
              </a:ext>
            </a:extLst>
          </p:cNvPr>
          <p:cNvGrpSpPr/>
          <p:nvPr/>
        </p:nvGrpSpPr>
        <p:grpSpPr>
          <a:xfrm>
            <a:off x="6031079" y="84082"/>
            <a:ext cx="3537249" cy="1647506"/>
            <a:chOff x="3812708" y="1774762"/>
            <a:chExt cx="4606010" cy="2145291"/>
          </a:xfrm>
        </p:grpSpPr>
        <p:pic>
          <p:nvPicPr>
            <p:cNvPr id="8" name="Picture 1" descr="image004">
              <a:extLst>
                <a:ext uri="{FF2B5EF4-FFF2-40B4-BE49-F238E27FC236}">
                  <a16:creationId xmlns:a16="http://schemas.microsoft.com/office/drawing/2014/main" id="{76F29E97-3466-77A0-1829-9480D4BB08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" t="3633" r="38655" b="4703"/>
            <a:stretch/>
          </p:blipFill>
          <p:spPr bwMode="auto">
            <a:xfrm>
              <a:off x="3812708" y="1774762"/>
              <a:ext cx="4528277" cy="21452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27276D-EC82-76FE-A4E7-AB7956AE361B}"/>
                </a:ext>
              </a:extLst>
            </p:cNvPr>
            <p:cNvCxnSpPr>
              <a:cxnSpLocks/>
            </p:cNvCxnSpPr>
            <p:nvPr/>
          </p:nvCxnSpPr>
          <p:spPr>
            <a:xfrm>
              <a:off x="4114800" y="2241395"/>
              <a:ext cx="4064620" cy="105937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0536D9-5B36-C6EC-659F-034F23EFD7A9}"/>
                </a:ext>
              </a:extLst>
            </p:cNvPr>
            <p:cNvCxnSpPr>
              <a:cxnSpLocks/>
            </p:cNvCxnSpPr>
            <p:nvPr/>
          </p:nvCxnSpPr>
          <p:spPr>
            <a:xfrm>
              <a:off x="4276365" y="2693263"/>
              <a:ext cx="3864025" cy="26004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14A4DF-B644-D3E6-02AF-272633955630}"/>
                </a:ext>
              </a:extLst>
            </p:cNvPr>
            <p:cNvCxnSpPr>
              <a:cxnSpLocks/>
            </p:cNvCxnSpPr>
            <p:nvPr/>
          </p:nvCxnSpPr>
          <p:spPr>
            <a:xfrm>
              <a:off x="4075770" y="2257279"/>
              <a:ext cx="200595" cy="435984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B5CC7E-35F9-D262-CD10-0F81B98C6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0390" y="2387300"/>
              <a:ext cx="39030" cy="57257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3453B-9317-65CE-4A18-3F50F5E650DE}"/>
                </a:ext>
              </a:extLst>
            </p:cNvPr>
            <p:cNvSpPr txBox="1"/>
            <p:nvPr/>
          </p:nvSpPr>
          <p:spPr>
            <a:xfrm>
              <a:off x="3812708" y="3222268"/>
              <a:ext cx="4606010" cy="601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Carbon copper or aluminium composite to </a:t>
              </a:r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replace beam-facing section (or maybe all) of RF box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9D8AB6-167E-42C3-5C3A-08AD0607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153" y="69511"/>
            <a:ext cx="2075748" cy="1639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C57F59-03D6-1BA3-B65A-53C64AA85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3" t="10388" r="4692" b="2089"/>
          <a:stretch/>
        </p:blipFill>
        <p:spPr>
          <a:xfrm>
            <a:off x="6053789" y="1881767"/>
            <a:ext cx="2210372" cy="209320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F47DFC7-2FB4-031C-83F8-B4F7EE4BFDDC}"/>
              </a:ext>
            </a:extLst>
          </p:cNvPr>
          <p:cNvGrpSpPr/>
          <p:nvPr/>
        </p:nvGrpSpPr>
        <p:grpSpPr>
          <a:xfrm>
            <a:off x="8264161" y="1933691"/>
            <a:ext cx="3561793" cy="2061063"/>
            <a:chOff x="-168526" y="3358140"/>
            <a:chExt cx="5200480" cy="29968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457FBE6-6A2F-1C90-DA55-84651CE162B4}"/>
                </a:ext>
              </a:extLst>
            </p:cNvPr>
            <p:cNvGrpSpPr/>
            <p:nvPr/>
          </p:nvGrpSpPr>
          <p:grpSpPr>
            <a:xfrm>
              <a:off x="-168526" y="3358140"/>
              <a:ext cx="5200480" cy="2977750"/>
              <a:chOff x="3204234" y="3359579"/>
              <a:chExt cx="5200480" cy="2977750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31152F11-7450-BFFD-79A4-287AACBBBA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" t="24008"/>
              <a:stretch/>
            </p:blipFill>
            <p:spPr bwMode="auto">
              <a:xfrm>
                <a:off x="3204234" y="3359579"/>
                <a:ext cx="5200480" cy="2977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738467E-1D32-63CB-13C7-AC011460D794}"/>
                  </a:ext>
                </a:extLst>
              </p:cNvPr>
              <p:cNvSpPr txBox="1"/>
              <p:nvPr/>
            </p:nvSpPr>
            <p:spPr>
              <a:xfrm rot="20683684">
                <a:off x="3559923" y="3407637"/>
                <a:ext cx="3696186" cy="732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Tested prototypes:</a:t>
                </a:r>
              </a:p>
              <a:p>
                <a:r>
                  <a:rPr lang="en-GB" sz="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Copper-Carbon Composite (0.07 mm total)</a:t>
                </a:r>
              </a:p>
              <a:p>
                <a:r>
                  <a:rPr lang="en-GB" sz="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Aluminium-Carbon Composite (0.09 mm total)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765C97-3AB0-841E-F84C-CE8122989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4169" y="5025017"/>
              <a:ext cx="1561705" cy="1329988"/>
            </a:xfrm>
            <a:prstGeom prst="rect">
              <a:avLst/>
            </a:prstGeom>
          </p:spPr>
        </p:pic>
      </p:grp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6BCB1803-1509-AA6E-B41D-275953188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480234"/>
              </p:ext>
            </p:extLst>
          </p:nvPr>
        </p:nvGraphicFramePr>
        <p:xfrm>
          <a:off x="131886" y="1013184"/>
          <a:ext cx="5667264" cy="563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5F3AC8E-6FC9-C83B-893A-01A539191C42}"/>
              </a:ext>
            </a:extLst>
          </p:cNvPr>
          <p:cNvSpPr txBox="1"/>
          <p:nvPr/>
        </p:nvSpPr>
        <p:spPr>
          <a:xfrm>
            <a:off x="240031" y="647563"/>
            <a:ext cx="373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*More information can be found </a:t>
            </a:r>
            <a:r>
              <a:rPr lang="en-GB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here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FD21EA-9BBE-0A85-0C7E-D7E43FCB8A8F}"/>
              </a:ext>
            </a:extLst>
          </p:cNvPr>
          <p:cNvGrpSpPr/>
          <p:nvPr/>
        </p:nvGrpSpPr>
        <p:grpSpPr>
          <a:xfrm>
            <a:off x="6031079" y="4196857"/>
            <a:ext cx="2661313" cy="2384639"/>
            <a:chOff x="5657849" y="3961298"/>
            <a:chExt cx="2661313" cy="238463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A1E48CE-3E97-1CE8-CF25-BFE6C596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7849" y="3978021"/>
              <a:ext cx="2661313" cy="2367916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CFAE8E4-95C3-ADFD-7F27-DE99EAE544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8225" y="5292970"/>
              <a:ext cx="252274" cy="1721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11064D-8AE5-1FC2-5071-7812C04C718D}"/>
                </a:ext>
              </a:extLst>
            </p:cNvPr>
            <p:cNvSpPr txBox="1"/>
            <p:nvPr/>
          </p:nvSpPr>
          <p:spPr>
            <a:xfrm rot="20922753">
              <a:off x="5686666" y="5392154"/>
              <a:ext cx="2314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Developed shape maintained</a:t>
              </a:r>
              <a:br>
                <a:rPr lang="en-GB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first ~100 mm from collar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AA0BA32-ED85-28DC-E193-2A086A5B5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0908" y="4439034"/>
              <a:ext cx="126137" cy="27060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73FB60-2693-706C-BB76-E871EE3A07E8}"/>
                </a:ext>
              </a:extLst>
            </p:cNvPr>
            <p:cNvSpPr txBox="1"/>
            <p:nvPr/>
          </p:nvSpPr>
          <p:spPr>
            <a:xfrm>
              <a:off x="6715832" y="3961298"/>
              <a:ext cx="1371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Instrumentation</a:t>
              </a:r>
              <a:b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end-collar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2E0505-B5B1-C534-9AA1-87A610727465}"/>
              </a:ext>
            </a:extLst>
          </p:cNvPr>
          <p:cNvGrpSpPr/>
          <p:nvPr/>
        </p:nvGrpSpPr>
        <p:grpSpPr>
          <a:xfrm>
            <a:off x="9089577" y="4162111"/>
            <a:ext cx="2210372" cy="2470854"/>
            <a:chOff x="6108791" y="1312354"/>
            <a:chExt cx="2210372" cy="247085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FCB00B6-2CF2-2808-7D59-F3D7B2CCB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748" t="3219" r="24721" b="26967"/>
            <a:stretch/>
          </p:blipFill>
          <p:spPr>
            <a:xfrm rot="5400000">
              <a:off x="5978550" y="1442595"/>
              <a:ext cx="2470854" cy="22103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4356C0-6DE3-C53A-0AB2-65406A16F1AC}"/>
                </a:ext>
              </a:extLst>
            </p:cNvPr>
            <p:cNvSpPr txBox="1"/>
            <p:nvPr/>
          </p:nvSpPr>
          <p:spPr>
            <a:xfrm>
              <a:off x="7537869" y="3161465"/>
              <a:ext cx="619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Single</a:t>
              </a:r>
              <a:b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foil</a:t>
              </a:r>
            </a:p>
          </p:txBody>
        </p:sp>
      </p:grp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F4124BA7-8977-A44B-96F0-7102B993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A5B7F4CA-38E7-3057-68DE-B3018FCD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69D65702-B316-A2E8-DF5B-0D4440D6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33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23"/>
            <a:ext cx="3830134" cy="740048"/>
          </a:xfrm>
        </p:spPr>
        <p:txBody>
          <a:bodyPr>
            <a:normAutofit/>
          </a:bodyPr>
          <a:lstStyle/>
          <a:p>
            <a:r>
              <a:rPr lang="en-US" dirty="0"/>
              <a:t>LHCb Upgrade II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7547" y="1037230"/>
            <a:ext cx="8374066" cy="5124734"/>
            <a:chOff x="1180988" y="134897"/>
            <a:chExt cx="10736692" cy="6629646"/>
          </a:xfrm>
        </p:grpSpPr>
        <p:grpSp>
          <p:nvGrpSpPr>
            <p:cNvPr id="4" name="Group 3"/>
            <p:cNvGrpSpPr/>
            <p:nvPr/>
          </p:nvGrpSpPr>
          <p:grpSpPr>
            <a:xfrm>
              <a:off x="1180988" y="134897"/>
              <a:ext cx="10736692" cy="6629646"/>
              <a:chOff x="1180988" y="134897"/>
              <a:chExt cx="10736692" cy="662964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t="18201"/>
              <a:stretch/>
            </p:blipFill>
            <p:spPr>
              <a:xfrm>
                <a:off x="1221105" y="815340"/>
                <a:ext cx="9749790" cy="594920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80988" y="2756872"/>
                <a:ext cx="1249269" cy="55742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Smaller pixels with timing</a:t>
                </a:r>
              </a:p>
            </p:txBody>
          </p:sp>
          <p:cxnSp>
            <p:nvCxnSpPr>
              <p:cNvPr id="15" name="Straight Arrow Connector 14"/>
              <p:cNvCxnSpPr>
                <a:stCxn id="10" idx="2"/>
              </p:cNvCxnSpPr>
              <p:nvPr/>
            </p:nvCxnSpPr>
            <p:spPr>
              <a:xfrm>
                <a:off x="1805623" y="3314292"/>
                <a:ext cx="289877" cy="5642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3827158" y="5181600"/>
                <a:ext cx="2154542" cy="63246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903220" y="4588940"/>
                <a:ext cx="923938" cy="12251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607150" y="5781215"/>
                <a:ext cx="2618925" cy="35502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Timing and better resolution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200400" y="195072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dirty="0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2743200" y="1866900"/>
                <a:ext cx="457200" cy="184404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2087434" y="1228478"/>
                <a:ext cx="1135380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Better resolution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365189" y="1094952"/>
                <a:ext cx="1836420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Low momentum tracking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4239584" y="1741284"/>
                <a:ext cx="19996" cy="207027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670075" y="5797638"/>
                <a:ext cx="2113592" cy="35502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Low momentum PID</a:t>
                </a:r>
              </a:p>
            </p:txBody>
          </p:sp>
          <p:cxnSp>
            <p:nvCxnSpPr>
              <p:cNvPr id="42" name="Straight Arrow Connector 41"/>
              <p:cNvCxnSpPr>
                <a:stCxn id="41" idx="0"/>
              </p:cNvCxnSpPr>
              <p:nvPr/>
            </p:nvCxnSpPr>
            <p:spPr>
              <a:xfrm flipH="1" flipV="1">
                <a:off x="5670075" y="5156966"/>
                <a:ext cx="1056796" cy="64067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4" idx="1"/>
              </p:cNvCxnSpPr>
              <p:nvPr/>
            </p:nvCxnSpPr>
            <p:spPr>
              <a:xfrm flipH="1">
                <a:off x="6826259" y="4302866"/>
                <a:ext cx="371183" cy="6973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197441" y="4001092"/>
                <a:ext cx="2186939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high granularity inner region with timing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120668" y="1741283"/>
                <a:ext cx="2797012" cy="60354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high granularity inner region and additional shielding</a:t>
                </a:r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8061960" y="2404664"/>
                <a:ext cx="1593060" cy="95575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5615145" y="134897"/>
                <a:ext cx="1950319" cy="852068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Mighty Tracker:</a:t>
                </a:r>
              </a:p>
              <a:p>
                <a:r>
                  <a:rPr lang="en-GB" sz="1200" dirty="0"/>
                  <a:t>Silicon inner area + scintillating </a:t>
                </a:r>
                <a:r>
                  <a:rPr lang="en-GB" sz="1200" dirty="0" err="1"/>
                  <a:t>fibers</a:t>
                </a:r>
                <a:endParaRPr lang="en-GB" sz="1200" dirty="0"/>
              </a:p>
            </p:txBody>
          </p:sp>
          <p:cxnSp>
            <p:nvCxnSpPr>
              <p:cNvPr id="53" name="Straight Arrow Connector 52"/>
              <p:cNvCxnSpPr>
                <a:stCxn id="52" idx="2"/>
              </p:cNvCxnSpPr>
              <p:nvPr/>
            </p:nvCxnSpPr>
            <p:spPr>
              <a:xfrm flipH="1">
                <a:off x="5354117" y="1058227"/>
                <a:ext cx="1236188" cy="231203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>
                <a:off x="4960620" y="3017520"/>
                <a:ext cx="686595" cy="1897380"/>
              </a:xfrm>
              <a:prstGeom prst="rect">
                <a:avLst/>
              </a:prstGeom>
              <a:solidFill>
                <a:srgbClr val="ED7D31">
                  <a:alpha val="30196"/>
                </a:srgb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flipH="1">
              <a:off x="8637905" y="227230"/>
              <a:ext cx="2005248" cy="39815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/>
                <a:t>Focuses of this talk</a:t>
              </a:r>
            </a:p>
          </p:txBody>
        </p:sp>
      </p:grpSp>
      <p:graphicFrame>
        <p:nvGraphicFramePr>
          <p:cNvPr id="11" name="Diagram 10"/>
          <p:cNvGraphicFramePr/>
          <p:nvPr>
            <p:extLst/>
          </p:nvPr>
        </p:nvGraphicFramePr>
        <p:xfrm>
          <a:off x="8533679" y="1366555"/>
          <a:ext cx="3489999" cy="4495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3" name="Rectangle 32"/>
          <p:cNvSpPr/>
          <p:nvPr/>
        </p:nvSpPr>
        <p:spPr>
          <a:xfrm>
            <a:off x="2871680" y="2742959"/>
            <a:ext cx="826106" cy="219538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14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en-US" dirty="0"/>
              <a:t> Mighty Tracker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838034" y="23387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PT Sans"/>
                <a:hlinkClick r:id="rId2"/>
              </a:rPr>
              <a:t>LHCB-TDR-023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489" y="3882648"/>
            <a:ext cx="4887683" cy="26327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52451" y="4057134"/>
            <a:ext cx="117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Upgrade 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31634" y="133566"/>
            <a:ext cx="4815840" cy="3661839"/>
            <a:chOff x="7166995" y="3321741"/>
            <a:chExt cx="4815840" cy="36618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6995" y="3422049"/>
              <a:ext cx="4815840" cy="35615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62445" y="3321741"/>
              <a:ext cx="4224939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/>
                <a:t>Mighty Tracker = Silicon + Scintillating fibre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19746" y="3848976"/>
              <a:ext cx="1494320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200" dirty="0"/>
                <a:t>Upgrade 1b</a:t>
              </a:r>
            </a:p>
            <a:p>
              <a:r>
                <a:rPr lang="en-GB" sz="1200" dirty="0"/>
                <a:t>(1080mm x 600 mm)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036806" y="4330000"/>
              <a:ext cx="382358" cy="7941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110838" y="5725884"/>
              <a:ext cx="830740" cy="27699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200" dirty="0"/>
                <a:t>Upgrade 2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9750175" y="5358385"/>
              <a:ext cx="360663" cy="36749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0110838" y="5259325"/>
              <a:ext cx="397744" cy="4665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918331" y="6019725"/>
              <a:ext cx="1297150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GB" sz="1400" dirty="0"/>
                <a:t>Geometry</a:t>
              </a:r>
            </a:p>
            <a:p>
              <a:pPr algn="ctr"/>
              <a:r>
                <a:rPr lang="en-GB" sz="1400" dirty="0"/>
                <a:t>2-3-4-5-5-4-3-2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110838" y="4146855"/>
              <a:ext cx="1451038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200" dirty="0"/>
                <a:t>Module</a:t>
              </a:r>
            </a:p>
            <a:p>
              <a:r>
                <a:rPr lang="en-GB" sz="1200" dirty="0"/>
                <a:t>(528 mm x 200 mm)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9748146" y="4608520"/>
              <a:ext cx="548802" cy="3903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Diagram 17"/>
              <p:cNvGraphicFramePr/>
              <p:nvPr>
                <p:extLst>
                  <p:ext uri="{D42A27DB-BD31-4B8C-83A1-F6EECF244321}">
                    <p14:modId xmlns:p14="http://schemas.microsoft.com/office/powerpoint/2010/main" val="4056041459"/>
                  </p:ext>
                </p:extLst>
              </p:nvPr>
            </p:nvGraphicFramePr>
            <p:xfrm>
              <a:off x="182851" y="891633"/>
              <a:ext cx="6719801" cy="564374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 xmlns="">
          <p:graphicFrame>
            <p:nvGraphicFramePr>
              <p:cNvPr id="18" name="Diagram 17"/>
              <p:cNvGraphicFramePr/>
              <p:nvPr>
                <p:extLst>
                  <p:ext uri="{D42A27DB-BD31-4B8C-83A1-F6EECF244321}">
                    <p14:modId xmlns:p14="http://schemas.microsoft.com/office/powerpoint/2010/main" val="4056041459"/>
                  </p:ext>
                </p:extLst>
              </p:nvPr>
            </p:nvGraphicFramePr>
            <p:xfrm>
              <a:off x="182851" y="891633"/>
              <a:ext cx="6719801" cy="564374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00CA7-CC48-5515-D5F0-4EB2A957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EC0B5-55C5-8C03-0AB8-9F8DA85DD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Oscar Augusto (UoM)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608E8-1C6B-9D44-9F11-B2A3B54B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05A3D-0C61-436F-B97C-D20DE23F671D}" type="slidenum">
              <a:rPr lang="en-GB" smtClean="0"/>
              <a:t>8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283A3-7323-F321-CDA9-938DDB90C2C4}"/>
              </a:ext>
            </a:extLst>
          </p:cNvPr>
          <p:cNvSpPr txBox="1"/>
          <p:nvPr/>
        </p:nvSpPr>
        <p:spPr>
          <a:xfrm>
            <a:off x="80141" y="679644"/>
            <a:ext cx="2978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</a:rPr>
              <a:t>*More information can be found </a:t>
            </a:r>
            <a:r>
              <a:rPr lang="en-US" sz="1400" dirty="0">
                <a:solidFill>
                  <a:srgbClr val="FF0000"/>
                </a:solidFill>
                <a:hlinkClick r:id="rId14"/>
              </a:rPr>
              <a:t>here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4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38BE-8B2B-48B5-92D4-1B5109E3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723"/>
            <a:ext cx="5112137" cy="740048"/>
          </a:xfrm>
        </p:spPr>
        <p:txBody>
          <a:bodyPr>
            <a:normAutofit/>
          </a:bodyPr>
          <a:lstStyle/>
          <a:p>
            <a:r>
              <a:rPr lang="en-US" dirty="0"/>
              <a:t>Layer Design</a:t>
            </a:r>
            <a:endParaRPr lang="en-GB" dirty="0"/>
          </a:p>
        </p:txBody>
      </p:sp>
      <p:cxnSp>
        <p:nvCxnSpPr>
          <p:cNvPr id="1037" name="Straight Connector 1036"/>
          <p:cNvCxnSpPr/>
          <p:nvPr/>
        </p:nvCxnSpPr>
        <p:spPr>
          <a:xfrm>
            <a:off x="0" y="663518"/>
            <a:ext cx="382715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07/09/2022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Oscar Augusto (UoM)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63" y="3485832"/>
            <a:ext cx="11668658" cy="3096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23" y="2213716"/>
            <a:ext cx="3679294" cy="16861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3499" y="5033906"/>
            <a:ext cx="1126156" cy="677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827158" y="3655389"/>
            <a:ext cx="850721" cy="13785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flipH="1">
                <a:off x="290287" y="734325"/>
                <a:ext cx="592916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28 modules per layer</a:t>
                </a:r>
              </a:p>
              <a:p>
                <a:r>
                  <a:rPr lang="en-GB" sz="2400" dirty="0"/>
                  <a:t>26 long modules and 2 short</a:t>
                </a:r>
              </a:p>
              <a:p>
                <a:r>
                  <a:rPr lang="en-GB" sz="2400" dirty="0"/>
                  <a:t>Front and back of the modules are populated</a:t>
                </a:r>
              </a:p>
              <a:p>
                <a:r>
                  <a:rPr lang="en-GB" sz="2400" dirty="0"/>
                  <a:t>~3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per layer (18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in total)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90287" y="734325"/>
                <a:ext cx="5929162" cy="1569660"/>
              </a:xfrm>
              <a:prstGeom prst="rect">
                <a:avLst/>
              </a:prstGeom>
              <a:blipFill>
                <a:blip r:embed="rId4"/>
                <a:stretch>
                  <a:fillRect l="-1646" t="-3101" b="-7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6474409" y="185737"/>
            <a:ext cx="4735362" cy="3203350"/>
            <a:chOff x="6681529" y="214930"/>
            <a:chExt cx="4595618" cy="29915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1529" y="734325"/>
              <a:ext cx="4595618" cy="24722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7238198" y="576056"/>
              <a:ext cx="341696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flipH="1">
              <a:off x="8314548" y="214930"/>
              <a:ext cx="1329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SciFi</a:t>
              </a:r>
              <a:r>
                <a:rPr lang="en-GB" dirty="0"/>
                <a:t> station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93759" y="1519155"/>
              <a:ext cx="137115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Silicon layers</a:t>
              </a:r>
            </a:p>
          </p:txBody>
        </p:sp>
        <p:cxnSp>
          <p:nvCxnSpPr>
            <p:cNvPr id="19" name="Straight Arrow Connector 18"/>
            <p:cNvCxnSpPr>
              <a:stCxn id="17" idx="3"/>
            </p:cNvCxnSpPr>
            <p:nvPr/>
          </p:nvCxnSpPr>
          <p:spPr>
            <a:xfrm>
              <a:off x="9664914" y="1703821"/>
              <a:ext cx="99025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7" idx="1"/>
            </p:cNvCxnSpPr>
            <p:nvPr/>
          </p:nvCxnSpPr>
          <p:spPr>
            <a:xfrm flipH="1">
              <a:off x="7334451" y="1703821"/>
              <a:ext cx="95930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5430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2040</Words>
  <Application>Microsoft Office PowerPoint</Application>
  <PresentationFormat>Widescreen</PresentationFormat>
  <Paragraphs>350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PT Sans</vt:lpstr>
      <vt:lpstr>Office Theme</vt:lpstr>
      <vt:lpstr>LHCb Mighty Tracker and VELO mechanics and cooling</vt:lpstr>
      <vt:lpstr>LHCb Upgrade II</vt:lpstr>
      <vt:lpstr>LHCb VELO Upgrade 1 (Mechanics/Cooling)</vt:lpstr>
      <vt:lpstr>LHCb VELO Upgrade 2</vt:lpstr>
      <vt:lpstr>VELO Cooling (Manchester/Oxford)</vt:lpstr>
      <vt:lpstr>VELO RF shield (Oxford)</vt:lpstr>
      <vt:lpstr>LHCb Upgrade II</vt:lpstr>
      <vt:lpstr>LHCb Mighty Tracker</vt:lpstr>
      <vt:lpstr>Layer Design</vt:lpstr>
      <vt:lpstr>Cooling</vt:lpstr>
      <vt:lpstr>On going activities in UK</vt:lpstr>
      <vt:lpstr>Summary</vt:lpstr>
      <vt:lpstr>Backup slides</vt:lpstr>
      <vt:lpstr>LHCb SciFi: Fibre</vt:lpstr>
      <vt:lpstr>LHCb SciFi: Station</vt:lpstr>
      <vt:lpstr>LHCb SciFi (U2)</vt:lpstr>
      <vt:lpstr>LHCb Mighty Tracker (Performance)</vt:lpstr>
      <vt:lpstr>LHCb Mighty Tracker (Performance)</vt:lpstr>
      <vt:lpstr>Dead areas</vt:lpstr>
      <vt:lpstr>Cooling</vt:lpstr>
      <vt:lpstr>Radiation length</vt:lpstr>
      <vt:lpstr>LHCb Upgrade Schedule</vt:lpstr>
      <vt:lpstr>Mechanics 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Mighty Tracker and VELO mechanics and cooling</dc:title>
  <dc:creator>Oscaraugusto Deaguiarfrancisco</dc:creator>
  <cp:lastModifiedBy>Oscar augusto De aguiar francisco</cp:lastModifiedBy>
  <cp:revision>71</cp:revision>
  <dcterms:created xsi:type="dcterms:W3CDTF">2022-09-01T13:16:06Z</dcterms:created>
  <dcterms:modified xsi:type="dcterms:W3CDTF">2022-09-06T13:06:22Z</dcterms:modified>
</cp:coreProperties>
</file>