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83" r:id="rId1"/>
  </p:sldMasterIdLst>
  <p:notesMasterIdLst>
    <p:notesMasterId r:id="rId14"/>
  </p:notesMasterIdLst>
  <p:sldIdLst>
    <p:sldId id="258" r:id="rId2"/>
    <p:sldId id="286" r:id="rId3"/>
    <p:sldId id="276" r:id="rId4"/>
    <p:sldId id="305" r:id="rId5"/>
    <p:sldId id="306" r:id="rId6"/>
    <p:sldId id="307" r:id="rId7"/>
    <p:sldId id="280" r:id="rId8"/>
    <p:sldId id="281" r:id="rId9"/>
    <p:sldId id="293" r:id="rId10"/>
    <p:sldId id="303" r:id="rId11"/>
    <p:sldId id="304" r:id="rId12"/>
    <p:sldId id="291" r:id="rId13"/>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71">
          <p15:clr>
            <a:srgbClr val="A4A3A4"/>
          </p15:clr>
        </p15:guide>
        <p15:guide id="2" orient="horz" pos="3092">
          <p15:clr>
            <a:srgbClr val="A4A3A4"/>
          </p15:clr>
        </p15:guide>
        <p15:guide id="3" orient="horz" pos="517">
          <p15:clr>
            <a:srgbClr val="A4A3A4"/>
          </p15:clr>
        </p15:guide>
        <p15:guide id="4" orient="horz" pos="895">
          <p15:clr>
            <a:srgbClr val="A4A3A4"/>
          </p15:clr>
        </p15:guide>
        <p15:guide id="5" orient="horz" pos="2387">
          <p15:clr>
            <a:srgbClr val="A4A3A4"/>
          </p15:clr>
        </p15:guide>
        <p15:guide id="6" pos="5565">
          <p15:clr>
            <a:srgbClr val="A4A3A4"/>
          </p15:clr>
        </p15:guide>
        <p15:guide id="7" pos="317">
          <p15:clr>
            <a:srgbClr val="A4A3A4"/>
          </p15:clr>
        </p15:guide>
        <p15:guide id="8" pos="151">
          <p15:clr>
            <a:srgbClr val="A4A3A4"/>
          </p15:clr>
        </p15:guide>
        <p15:guide id="9" orient="horz" pos="2772" userDrawn="1">
          <p15:clr>
            <a:srgbClr val="A4A3A4"/>
          </p15:clr>
        </p15:guide>
        <p15:guide id="10" orient="horz" pos="1836" userDrawn="1">
          <p15:clr>
            <a:srgbClr val="A4A3A4"/>
          </p15:clr>
        </p15:guide>
        <p15:guide id="11" orient="horz" pos="1908"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J" initials="Mj" lastIdx="1" clrIdx="0"/>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B1F8F"/>
    <a:srgbClr val="A12B2F"/>
    <a:srgbClr val="007836"/>
    <a:srgbClr val="ECAA00"/>
    <a:srgbClr val="76777B"/>
    <a:srgbClr val="00609C"/>
    <a:srgbClr val="ECAC00"/>
    <a:srgbClr val="00A19C"/>
    <a:srgbClr val="0082CA"/>
    <a:srgbClr val="4D008C"/>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613" autoAdjust="0"/>
    <p:restoredTop sz="93431" autoAdjust="0"/>
  </p:normalViewPr>
  <p:slideViewPr>
    <p:cSldViewPr snapToGrid="0" showGuides="1">
      <p:cViewPr varScale="1">
        <p:scale>
          <a:sx n="139" d="100"/>
          <a:sy n="139" d="100"/>
        </p:scale>
        <p:origin x="1016" y="168"/>
      </p:cViewPr>
      <p:guideLst>
        <p:guide orient="horz" pos="271"/>
        <p:guide orient="horz" pos="3092"/>
        <p:guide orient="horz" pos="517"/>
        <p:guide orient="horz" pos="895"/>
        <p:guide orient="horz" pos="2387"/>
        <p:guide pos="5565"/>
        <p:guide pos="317"/>
        <p:guide pos="151"/>
        <p:guide orient="horz" pos="2772"/>
        <p:guide orient="horz" pos="1836"/>
        <p:guide orient="horz" pos="1908"/>
      </p:guideLst>
    </p:cSldViewPr>
  </p:slideViewPr>
  <p:notesTextViewPr>
    <p:cViewPr>
      <p:scale>
        <a:sx n="100" d="100"/>
        <a:sy n="100" d="100"/>
      </p:scale>
      <p:origin x="0" y="0"/>
    </p:cViewPr>
  </p:notesTextViewPr>
  <p:sorterViewPr>
    <p:cViewPr>
      <p:scale>
        <a:sx n="76" d="100"/>
        <a:sy n="7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080A489-9093-C54A-B1C3-374F661A0010}" type="datetimeFigureOut">
              <a:rPr lang="en-US" smtClean="0"/>
              <a:t>8/30/22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EAA7A1A-8011-3A42-91B8-EE1BD44E4455}" type="slidenum">
              <a:rPr lang="en-US" smtClean="0"/>
              <a:t>‹#›</a:t>
            </a:fld>
            <a:endParaRPr lang="en-US"/>
          </a:p>
        </p:txBody>
      </p:sp>
    </p:spTree>
    <p:extLst>
      <p:ext uri="{BB962C8B-B14F-4D97-AF65-F5344CB8AC3E}">
        <p14:creationId xmlns:p14="http://schemas.microsoft.com/office/powerpoint/2010/main" val="192069106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EAA7A1A-8011-3A42-91B8-EE1BD44E4455}" type="slidenum">
              <a:rPr lang="en-US" smtClean="0"/>
              <a:t>1</a:t>
            </a:fld>
            <a:endParaRPr lang="en-US"/>
          </a:p>
        </p:txBody>
      </p:sp>
    </p:spTree>
    <p:extLst>
      <p:ext uri="{BB962C8B-B14F-4D97-AF65-F5344CB8AC3E}">
        <p14:creationId xmlns:p14="http://schemas.microsoft.com/office/powerpoint/2010/main" val="9011540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r>
              <a:rPr lang="en-US" baseline="0" dirty="0"/>
              <a:t>Point of Tiffany slide is to mention shopping.</a:t>
            </a:r>
            <a:endParaRPr lang="en-US" dirty="0"/>
          </a:p>
        </p:txBody>
      </p:sp>
      <p:sp>
        <p:nvSpPr>
          <p:cNvPr id="4" name="Slide Number Placeholder 3"/>
          <p:cNvSpPr>
            <a:spLocks noGrp="1"/>
          </p:cNvSpPr>
          <p:nvPr>
            <p:ph type="sldNum" sz="quarter" idx="10"/>
          </p:nvPr>
        </p:nvSpPr>
        <p:spPr/>
        <p:txBody>
          <a:bodyPr/>
          <a:lstStyle/>
          <a:p>
            <a:fld id="{3EAA7A1A-8011-3A42-91B8-EE1BD44E4455}" type="slidenum">
              <a:rPr lang="en-US" smtClean="0"/>
              <a:t>3</a:t>
            </a:fld>
            <a:endParaRPr lang="en-US"/>
          </a:p>
        </p:txBody>
      </p:sp>
    </p:spTree>
    <p:extLst>
      <p:ext uri="{BB962C8B-B14F-4D97-AF65-F5344CB8AC3E}">
        <p14:creationId xmlns:p14="http://schemas.microsoft.com/office/powerpoint/2010/main" val="15186774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IS</a:t>
            </a:r>
            <a:r>
              <a:rPr lang="en-US" baseline="0" dirty="0"/>
              <a:t> THIS STILL ACCURATE???</a:t>
            </a:r>
            <a:endParaRPr lang="en-US" dirty="0"/>
          </a:p>
        </p:txBody>
      </p:sp>
      <p:sp>
        <p:nvSpPr>
          <p:cNvPr id="4" name="Slide Number Placeholder 3"/>
          <p:cNvSpPr>
            <a:spLocks noGrp="1"/>
          </p:cNvSpPr>
          <p:nvPr>
            <p:ph type="sldNum" sz="quarter" idx="10"/>
          </p:nvPr>
        </p:nvSpPr>
        <p:spPr/>
        <p:txBody>
          <a:bodyPr/>
          <a:lstStyle/>
          <a:p>
            <a:fld id="{3EAA7A1A-8011-3A42-91B8-EE1BD44E4455}" type="slidenum">
              <a:rPr lang="en-US" smtClean="0"/>
              <a:t>7</a:t>
            </a:fld>
            <a:endParaRPr lang="en-US"/>
          </a:p>
        </p:txBody>
      </p:sp>
    </p:spTree>
    <p:extLst>
      <p:ext uri="{BB962C8B-B14F-4D97-AF65-F5344CB8AC3E}">
        <p14:creationId xmlns:p14="http://schemas.microsoft.com/office/powerpoint/2010/main" val="16123761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John: This is a placeholder for relevant </a:t>
            </a:r>
            <a:r>
              <a:rPr lang="en-US" dirty="0" err="1"/>
              <a:t>informatio</a:t>
            </a:r>
            <a:endParaRPr lang="en-US" dirty="0"/>
          </a:p>
          <a:p>
            <a:endParaRPr lang="en-US" dirty="0"/>
          </a:p>
          <a:p>
            <a:pPr marL="0" marR="0" indent="0" algn="l" defTabSz="457200" rtl="0" eaLnBrk="1" fontAlgn="auto" latinLnBrk="0" hangingPunct="1">
              <a:lnSpc>
                <a:spcPct val="100000"/>
              </a:lnSpc>
              <a:spcBef>
                <a:spcPts val="0"/>
              </a:spcBef>
              <a:spcAft>
                <a:spcPts val="0"/>
              </a:spcAft>
              <a:buClrTx/>
              <a:buSzTx/>
              <a:buFontTx/>
              <a:buNone/>
              <a:tabLst/>
              <a:defRPr/>
            </a:pPr>
            <a:r>
              <a:rPr lang="en-US" dirty="0">
                <a:solidFill>
                  <a:schemeClr val="tx1">
                    <a:lumMod val="50000"/>
                  </a:schemeClr>
                </a:solidFill>
              </a:rPr>
              <a:t>(We could add estimated cost for early bird, late and student registrations) </a:t>
            </a:r>
          </a:p>
          <a:p>
            <a:r>
              <a:rPr lang="en-US" dirty="0"/>
              <a:t>n you need to set up the following slide, which provide</a:t>
            </a:r>
            <a:r>
              <a:rPr lang="en-US" baseline="0" dirty="0"/>
              <a:t>s due diligence on budgeting for event. </a:t>
            </a:r>
            <a:endParaRPr lang="en-US" dirty="0"/>
          </a:p>
        </p:txBody>
      </p:sp>
      <p:sp>
        <p:nvSpPr>
          <p:cNvPr id="4" name="Slide Number Placeholder 3"/>
          <p:cNvSpPr>
            <a:spLocks noGrp="1"/>
          </p:cNvSpPr>
          <p:nvPr>
            <p:ph type="sldNum" sz="quarter" idx="10"/>
          </p:nvPr>
        </p:nvSpPr>
        <p:spPr/>
        <p:txBody>
          <a:bodyPr/>
          <a:lstStyle/>
          <a:p>
            <a:fld id="{3EAA7A1A-8011-3A42-91B8-EE1BD44E4455}" type="slidenum">
              <a:rPr lang="en-US" smtClean="0"/>
              <a:t>8</a:t>
            </a:fld>
            <a:endParaRPr lang="en-US"/>
          </a:p>
        </p:txBody>
      </p:sp>
    </p:spTree>
    <p:extLst>
      <p:ext uri="{BB962C8B-B14F-4D97-AF65-F5344CB8AC3E}">
        <p14:creationId xmlns:p14="http://schemas.microsoft.com/office/powerpoint/2010/main" val="18707710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John: This slide has an embedded</a:t>
            </a:r>
            <a:r>
              <a:rPr lang="en-US" baseline="0" dirty="0"/>
              <a:t> excel sheet that can be manipulated. Please review and let us know what you think about these assumptions. We can then work with creative services to make this look good for the presentation.</a:t>
            </a:r>
            <a:endParaRPr lang="en-US" dirty="0"/>
          </a:p>
        </p:txBody>
      </p:sp>
      <p:sp>
        <p:nvSpPr>
          <p:cNvPr id="4" name="Slide Number Placeholder 3"/>
          <p:cNvSpPr>
            <a:spLocks noGrp="1"/>
          </p:cNvSpPr>
          <p:nvPr>
            <p:ph type="sldNum" sz="quarter" idx="10"/>
          </p:nvPr>
        </p:nvSpPr>
        <p:spPr/>
        <p:txBody>
          <a:bodyPr/>
          <a:lstStyle/>
          <a:p>
            <a:fld id="{3EAA7A1A-8011-3A42-91B8-EE1BD44E4455}" type="slidenum">
              <a:rPr lang="en-US" smtClean="0"/>
              <a:t>9</a:t>
            </a:fld>
            <a:endParaRPr lang="en-US"/>
          </a:p>
        </p:txBody>
      </p:sp>
    </p:spTree>
    <p:extLst>
      <p:ext uri="{BB962C8B-B14F-4D97-AF65-F5344CB8AC3E}">
        <p14:creationId xmlns:p14="http://schemas.microsoft.com/office/powerpoint/2010/main" val="9163511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AA7A1A-8011-3A42-91B8-EE1BD44E4455}" type="slidenum">
              <a:rPr lang="en-US" smtClean="0"/>
              <a:t>12</a:t>
            </a:fld>
            <a:endParaRPr lang="en-US"/>
          </a:p>
        </p:txBody>
      </p:sp>
    </p:spTree>
    <p:extLst>
      <p:ext uri="{BB962C8B-B14F-4D97-AF65-F5344CB8AC3E}">
        <p14:creationId xmlns:p14="http://schemas.microsoft.com/office/powerpoint/2010/main" val="79911799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Section Break">
    <p:spTree>
      <p:nvGrpSpPr>
        <p:cNvPr id="1" name=""/>
        <p:cNvGrpSpPr/>
        <p:nvPr/>
      </p:nvGrpSpPr>
      <p:grpSpPr>
        <a:xfrm>
          <a:off x="0" y="0"/>
          <a:ext cx="0" cy="0"/>
          <a:chOff x="0" y="0"/>
          <a:chExt cx="0" cy="0"/>
        </a:xfrm>
      </p:grpSpPr>
      <p:pic>
        <p:nvPicPr>
          <p:cNvPr id="8" name="Picture Placeholder 16"/>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20265"/>
            <a:ext cx="9144000" cy="4508954"/>
          </a:xfrm>
          <a:prstGeom prst="rect">
            <a:avLst/>
          </a:prstGeom>
        </p:spPr>
      </p:pic>
      <p:pic>
        <p:nvPicPr>
          <p:cNvPr id="6" name="Picture 2" descr="C:\Users\amiesen\Desktop\anlrgbpptlogo.png"/>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7399754" y="4562475"/>
            <a:ext cx="1540844" cy="555086"/>
          </a:xfrm>
          <a:prstGeom prst="rect">
            <a:avLst/>
          </a:prstGeom>
          <a:noFill/>
          <a:extLst>
            <a:ext uri="{909E8E84-426E-40dd-AFC4-6F175D3DCCD1}">
              <a14:hiddenFill xmlns="" xmlns:a14="http://schemas.microsoft.com/office/drawing/2010/main">
                <a:solidFill>
                  <a:srgbClr val="FFFFFF"/>
                </a:solidFill>
              </a14:hiddenFill>
            </a:ext>
          </a:extLst>
        </p:spPr>
      </p:pic>
      <p:sp>
        <p:nvSpPr>
          <p:cNvPr id="3" name="Text Placeholder 2"/>
          <p:cNvSpPr>
            <a:spLocks noGrp="1"/>
          </p:cNvSpPr>
          <p:nvPr>
            <p:ph type="body" sz="quarter" idx="10" hasCustomPrompt="1"/>
          </p:nvPr>
        </p:nvSpPr>
        <p:spPr>
          <a:xfrm>
            <a:off x="1" y="-20265"/>
            <a:ext cx="9143999" cy="4508953"/>
          </a:xfrm>
          <a:solidFill>
            <a:schemeClr val="accent2">
              <a:alpha val="90000"/>
            </a:schemeClr>
          </a:solidFill>
        </p:spPr>
        <p:txBody>
          <a:bodyPr lIns="457200" tIns="0" bIns="457200" anchor="ctr"/>
          <a:lstStyle>
            <a:lvl1pPr marL="0" indent="0">
              <a:buNone/>
              <a:defRPr sz="2800" b="1" cap="all" baseline="0">
                <a:solidFill>
                  <a:schemeClr val="bg1"/>
                </a:solidFill>
              </a:defRPr>
            </a:lvl1pPr>
          </a:lstStyle>
          <a:p>
            <a:pPr lvl="0"/>
            <a:r>
              <a:rPr lang="en-US" dirty="0"/>
              <a:t>Type in SECTION BREAK TITLE</a:t>
            </a:r>
          </a:p>
        </p:txBody>
      </p:sp>
      <p:pic>
        <p:nvPicPr>
          <p:cNvPr id="7" name="Picture 6"/>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443121" y="4702076"/>
            <a:ext cx="2046368" cy="260262"/>
          </a:xfrm>
          <a:prstGeom prst="rect">
            <a:avLst/>
          </a:prstGeom>
        </p:spPr>
      </p:pic>
    </p:spTree>
    <p:extLst>
      <p:ext uri="{BB962C8B-B14F-4D97-AF65-F5344CB8AC3E}">
        <p14:creationId xmlns:p14="http://schemas.microsoft.com/office/powerpoint/2010/main" val="186181935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IMAGES - Bottom horizontal">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AEFAAC5A-9C4F-4278-920D-DF2BAB595749}" type="slidenum">
              <a:rPr lang="en-US" smtClean="0"/>
              <a:pPr/>
              <a:t>‹#›</a:t>
            </a:fld>
            <a:endParaRPr lang="en-US" dirty="0"/>
          </a:p>
        </p:txBody>
      </p:sp>
      <p:sp>
        <p:nvSpPr>
          <p:cNvPr id="7" name="Text Placeholder 5"/>
          <p:cNvSpPr>
            <a:spLocks noGrp="1"/>
          </p:cNvSpPr>
          <p:nvPr>
            <p:ph type="body" sz="quarter" idx="12" hasCustomPrompt="1"/>
          </p:nvPr>
        </p:nvSpPr>
        <p:spPr>
          <a:xfrm>
            <a:off x="457201" y="1016890"/>
            <a:ext cx="8372901" cy="374786"/>
          </a:xfrm>
        </p:spPr>
        <p:txBody>
          <a:bodyPr bIns="0">
            <a:noAutofit/>
          </a:bodyPr>
          <a:lstStyle>
            <a:lvl1pPr marL="0" indent="0">
              <a:lnSpc>
                <a:spcPct val="90000"/>
              </a:lnSpc>
              <a:spcBef>
                <a:spcPts val="0"/>
              </a:spcBef>
              <a:buNone/>
              <a:defRPr sz="2000" b="1">
                <a:solidFill>
                  <a:srgbClr val="0065A2"/>
                </a:solidFill>
              </a:defRPr>
            </a:lvl1pPr>
          </a:lstStyle>
          <a:p>
            <a:r>
              <a:rPr lang="en-US" dirty="0"/>
              <a:t>Slide subtitle optional -  delete as needed</a:t>
            </a:r>
          </a:p>
        </p:txBody>
      </p:sp>
      <p:sp>
        <p:nvSpPr>
          <p:cNvPr id="4" name="Text Placeholder 3"/>
          <p:cNvSpPr>
            <a:spLocks noGrp="1"/>
          </p:cNvSpPr>
          <p:nvPr>
            <p:ph type="body" sz="quarter" idx="13"/>
          </p:nvPr>
        </p:nvSpPr>
        <p:spPr>
          <a:xfrm>
            <a:off x="457200" y="1408347"/>
            <a:ext cx="4114800" cy="1287809"/>
          </a:xfrm>
        </p:spPr>
        <p:txBody>
          <a:bodyPr/>
          <a:lstStyle>
            <a:lvl1pPr>
              <a:spcBef>
                <a:spcPts val="600"/>
              </a:spcBef>
              <a:defRPr sz="1800"/>
            </a:lvl1pPr>
            <a:lvl2pPr marL="457200" indent="-173038">
              <a:spcBef>
                <a:spcPts val="0"/>
              </a:spcBef>
              <a:defRPr sz="1800"/>
            </a:lvl2pPr>
            <a:lvl3pPr marL="627063" indent="-128588">
              <a:spcBef>
                <a:spcPts val="0"/>
              </a:spcBef>
              <a:defRPr sz="1800"/>
            </a:lvl3pPr>
            <a:lvl4pPr marL="865188" indent="-171450">
              <a:spcBef>
                <a:spcPts val="0"/>
              </a:spcBef>
              <a:defRPr sz="1800"/>
            </a:lvl4pPr>
            <a:lvl5pPr marL="1084263" indent="-171450">
              <a:spcBef>
                <a:spcPts val="0"/>
              </a:spcBef>
              <a:defRPr sz="1800"/>
            </a:lvl5pPr>
          </a:lstStyle>
          <a:p>
            <a:pPr lvl="0"/>
            <a:r>
              <a:rPr lang="en-US"/>
              <a:t>Click to edit Master text styles</a:t>
            </a:r>
          </a:p>
          <a:p>
            <a:pPr lvl="1"/>
            <a:r>
              <a:rPr lang="en-US"/>
              <a:t>Second level</a:t>
            </a:r>
          </a:p>
          <a:p>
            <a:pPr lvl="2"/>
            <a:r>
              <a:rPr lang="en-US"/>
              <a:t>Third level</a:t>
            </a:r>
          </a:p>
        </p:txBody>
      </p:sp>
      <p:sp>
        <p:nvSpPr>
          <p:cNvPr id="15" name="Text Placeholder 3"/>
          <p:cNvSpPr>
            <a:spLocks noGrp="1"/>
          </p:cNvSpPr>
          <p:nvPr>
            <p:ph type="body" sz="quarter" idx="14"/>
          </p:nvPr>
        </p:nvSpPr>
        <p:spPr>
          <a:xfrm>
            <a:off x="4716215" y="1408347"/>
            <a:ext cx="4114800" cy="1287809"/>
          </a:xfrm>
        </p:spPr>
        <p:txBody>
          <a:bodyPr/>
          <a:lstStyle>
            <a:lvl1pPr>
              <a:spcBef>
                <a:spcPts val="600"/>
              </a:spcBef>
              <a:defRPr sz="1800"/>
            </a:lvl1pPr>
            <a:lvl2pPr marL="457200" indent="-173038">
              <a:spcBef>
                <a:spcPts val="0"/>
              </a:spcBef>
              <a:defRPr sz="1800"/>
            </a:lvl2pPr>
            <a:lvl3pPr marL="627063" indent="-128588">
              <a:spcBef>
                <a:spcPts val="0"/>
              </a:spcBef>
              <a:defRPr sz="1800"/>
            </a:lvl3pPr>
            <a:lvl4pPr marL="865188" indent="-171450">
              <a:spcBef>
                <a:spcPts val="0"/>
              </a:spcBef>
              <a:defRPr sz="1800"/>
            </a:lvl4pPr>
            <a:lvl5pPr marL="1084263" indent="-171450">
              <a:spcBef>
                <a:spcPts val="0"/>
              </a:spcBef>
              <a:defRPr sz="1800"/>
            </a:lvl5pPr>
          </a:lstStyle>
          <a:p>
            <a:pPr lvl="0"/>
            <a:r>
              <a:rPr lang="en-US"/>
              <a:t>Click to edit Master text styles</a:t>
            </a:r>
          </a:p>
          <a:p>
            <a:pPr lvl="1"/>
            <a:r>
              <a:rPr lang="en-US"/>
              <a:t>Second level</a:t>
            </a:r>
          </a:p>
          <a:p>
            <a:pPr lvl="2"/>
            <a:r>
              <a:rPr lang="en-US"/>
              <a:t>Third level</a:t>
            </a:r>
          </a:p>
        </p:txBody>
      </p:sp>
      <p:sp>
        <p:nvSpPr>
          <p:cNvPr id="10" name="Picture Placeholder 4"/>
          <p:cNvSpPr>
            <a:spLocks noGrp="1"/>
          </p:cNvSpPr>
          <p:nvPr>
            <p:ph type="pic" sz="quarter" idx="15" hasCustomPrompt="1"/>
          </p:nvPr>
        </p:nvSpPr>
        <p:spPr>
          <a:xfrm>
            <a:off x="464146" y="2711336"/>
            <a:ext cx="4023360" cy="1714500"/>
          </a:xfrm>
          <a:solidFill>
            <a:schemeClr val="bg1">
              <a:lumMod val="75000"/>
            </a:schemeClr>
          </a:solidFill>
        </p:spPr>
        <p:txBody>
          <a:bodyPr tIns="274320"/>
          <a:lstStyle>
            <a:lvl1pPr marL="0" indent="0" algn="ctr">
              <a:buNone/>
              <a:defRPr baseline="0"/>
            </a:lvl1pPr>
          </a:lstStyle>
          <a:p>
            <a:r>
              <a:rPr lang="en-US" dirty="0"/>
              <a:t>Click icon to insert an image</a:t>
            </a:r>
          </a:p>
        </p:txBody>
      </p:sp>
      <p:sp>
        <p:nvSpPr>
          <p:cNvPr id="11" name="Picture Placeholder 4"/>
          <p:cNvSpPr>
            <a:spLocks noGrp="1"/>
          </p:cNvSpPr>
          <p:nvPr>
            <p:ph type="pic" sz="quarter" idx="16" hasCustomPrompt="1"/>
          </p:nvPr>
        </p:nvSpPr>
        <p:spPr>
          <a:xfrm>
            <a:off x="4730864" y="2711336"/>
            <a:ext cx="4023360" cy="1714500"/>
          </a:xfrm>
          <a:solidFill>
            <a:schemeClr val="bg1">
              <a:lumMod val="75000"/>
            </a:schemeClr>
          </a:solidFill>
        </p:spPr>
        <p:txBody>
          <a:bodyPr tIns="274320"/>
          <a:lstStyle>
            <a:lvl1pPr marL="0" indent="0" algn="ctr">
              <a:buNone/>
              <a:defRPr baseline="0"/>
            </a:lvl1pPr>
          </a:lstStyle>
          <a:p>
            <a:r>
              <a:rPr lang="en-US" dirty="0"/>
              <a:t>Click icon to insert an image</a:t>
            </a:r>
          </a:p>
        </p:txBody>
      </p:sp>
      <p:sp>
        <p:nvSpPr>
          <p:cNvPr id="2" name="Title 1"/>
          <p:cNvSpPr>
            <a:spLocks noGrp="1"/>
          </p:cNvSpPr>
          <p:nvPr>
            <p:ph type="title" hasCustomPrompt="1"/>
          </p:nvPr>
        </p:nvSpPr>
        <p:spPr/>
        <p:txBody>
          <a:bodyPr/>
          <a:lstStyle>
            <a:lvl1pPr>
              <a:defRPr baseline="0"/>
            </a:lvl1pPr>
          </a:lstStyle>
          <a:p>
            <a:r>
              <a:rPr lang="en-US" dirty="0"/>
              <a:t>TWO IMAGES – bottom HORIZONTAL</a:t>
            </a:r>
            <a:br>
              <a:rPr lang="en-US" dirty="0"/>
            </a:br>
            <a:r>
              <a:rPr lang="en-US" dirty="0"/>
              <a:t>WITH CAPTIONS</a:t>
            </a:r>
          </a:p>
        </p:txBody>
      </p:sp>
      <p:sp>
        <p:nvSpPr>
          <p:cNvPr id="12" name="TextBox 11"/>
          <p:cNvSpPr txBox="1"/>
          <p:nvPr userDrawn="1"/>
        </p:nvSpPr>
        <p:spPr>
          <a:xfrm>
            <a:off x="-1876478" y="0"/>
            <a:ext cx="1548931" cy="3385542"/>
          </a:xfrm>
          <a:prstGeom prst="rect">
            <a:avLst/>
          </a:prstGeom>
          <a:solidFill>
            <a:schemeClr val="bg1">
              <a:lumMod val="50000"/>
            </a:schemeClr>
          </a:solidFill>
        </p:spPr>
        <p:txBody>
          <a:bodyPr wrap="square" rtlCol="0">
            <a:spAutoFit/>
          </a:bodyPr>
          <a:lstStyle/>
          <a:p>
            <a:r>
              <a:rPr lang="en-US" sz="1400" b="1" dirty="0">
                <a:solidFill>
                  <a:schemeClr val="bg1"/>
                </a:solidFill>
              </a:rPr>
              <a:t>Instructions on replacing a current image:</a:t>
            </a:r>
          </a:p>
          <a:p>
            <a:pPr marL="228600" indent="-228600">
              <a:buFont typeface="+mj-lt"/>
              <a:buAutoNum type="arabicPeriod"/>
            </a:pPr>
            <a:r>
              <a:rPr lang="en-US" sz="1400" dirty="0">
                <a:solidFill>
                  <a:schemeClr val="bg1"/>
                </a:solidFill>
              </a:rPr>
              <a:t>Select and delete image and click the icon to insert a different image</a:t>
            </a:r>
          </a:p>
          <a:p>
            <a:pPr marL="228600" indent="-228600">
              <a:buFont typeface="+mj-lt"/>
              <a:buAutoNum type="arabicPeriod"/>
            </a:pPr>
            <a:r>
              <a:rPr lang="en-US" sz="1400" dirty="0">
                <a:solidFill>
                  <a:schemeClr val="bg1"/>
                </a:solidFill>
              </a:rPr>
              <a:t>Use the crop tool to position the image within the shape.  </a:t>
            </a:r>
          </a:p>
          <a:p>
            <a:endParaRPr lang="en-US" dirty="0">
              <a:solidFill>
                <a:schemeClr val="bg1"/>
              </a:solidFill>
            </a:endParaRPr>
          </a:p>
        </p:txBody>
      </p:sp>
      <p:sp>
        <p:nvSpPr>
          <p:cNvPr id="8" name="Text Placeholder 7"/>
          <p:cNvSpPr>
            <a:spLocks noGrp="1"/>
          </p:cNvSpPr>
          <p:nvPr>
            <p:ph type="body" sz="quarter" idx="17"/>
          </p:nvPr>
        </p:nvSpPr>
        <p:spPr>
          <a:xfrm>
            <a:off x="476266" y="4434669"/>
            <a:ext cx="3995723" cy="359070"/>
          </a:xfrm>
        </p:spPr>
        <p:txBody>
          <a:bodyPr/>
          <a:lstStyle>
            <a:lvl1pPr marL="0" indent="0">
              <a:buNone/>
              <a:defRPr sz="1200"/>
            </a:lvl1pPr>
          </a:lstStyle>
          <a:p>
            <a:pPr lvl="0"/>
            <a:r>
              <a:rPr lang="en-US"/>
              <a:t>Click to edit Master text styles</a:t>
            </a:r>
          </a:p>
        </p:txBody>
      </p:sp>
      <p:sp>
        <p:nvSpPr>
          <p:cNvPr id="13" name="Text Placeholder 7"/>
          <p:cNvSpPr>
            <a:spLocks noGrp="1"/>
          </p:cNvSpPr>
          <p:nvPr>
            <p:ph type="body" sz="quarter" idx="18"/>
          </p:nvPr>
        </p:nvSpPr>
        <p:spPr>
          <a:xfrm>
            <a:off x="4750290" y="4444194"/>
            <a:ext cx="3995723" cy="359070"/>
          </a:xfrm>
        </p:spPr>
        <p:txBody>
          <a:bodyPr/>
          <a:lstStyle>
            <a:lvl1pPr marL="0" indent="0">
              <a:buNone/>
              <a:defRPr sz="1200"/>
            </a:lvl1pPr>
          </a:lstStyle>
          <a:p>
            <a:pPr lvl="0"/>
            <a:r>
              <a:rPr lang="en-US"/>
              <a:t>Click to edit Master text styles</a:t>
            </a:r>
          </a:p>
        </p:txBody>
      </p:sp>
    </p:spTree>
    <p:extLst>
      <p:ext uri="{BB962C8B-B14F-4D97-AF65-F5344CB8AC3E}">
        <p14:creationId xmlns:p14="http://schemas.microsoft.com/office/powerpoint/2010/main" val="121457524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LRG IMAGES - top horizontal">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AEFAAC5A-9C4F-4278-920D-DF2BAB595749}" type="slidenum">
              <a:rPr lang="en-US" smtClean="0"/>
              <a:pPr/>
              <a:t>‹#›</a:t>
            </a:fld>
            <a:endParaRPr lang="en-US" dirty="0"/>
          </a:p>
        </p:txBody>
      </p:sp>
      <p:sp>
        <p:nvSpPr>
          <p:cNvPr id="4" name="Text Placeholder 3"/>
          <p:cNvSpPr>
            <a:spLocks noGrp="1"/>
          </p:cNvSpPr>
          <p:nvPr>
            <p:ph type="body" sz="quarter" idx="13"/>
          </p:nvPr>
        </p:nvSpPr>
        <p:spPr>
          <a:xfrm>
            <a:off x="488732" y="4106864"/>
            <a:ext cx="4114800" cy="686876"/>
          </a:xfrm>
        </p:spPr>
        <p:txBody>
          <a:bodyPr tIns="91440"/>
          <a:lstStyle>
            <a:lvl1pPr>
              <a:spcBef>
                <a:spcPts val="600"/>
              </a:spcBef>
              <a:defRPr sz="1800"/>
            </a:lvl1pPr>
            <a:lvl2pPr marL="457200" indent="-173038">
              <a:spcBef>
                <a:spcPts val="0"/>
              </a:spcBef>
              <a:defRPr sz="1800"/>
            </a:lvl2pPr>
            <a:lvl3pPr marL="627063" indent="-128588">
              <a:spcBef>
                <a:spcPts val="0"/>
              </a:spcBef>
              <a:defRPr sz="1800"/>
            </a:lvl3pPr>
            <a:lvl4pPr marL="865188" indent="-171450">
              <a:spcBef>
                <a:spcPts val="0"/>
              </a:spcBef>
              <a:defRPr sz="1600"/>
            </a:lvl4pPr>
            <a:lvl5pPr marL="1084263" indent="-171450">
              <a:spcBef>
                <a:spcPts val="0"/>
              </a:spcBef>
              <a:defRPr sz="1600"/>
            </a:lvl5pPr>
          </a:lstStyle>
          <a:p>
            <a:pPr lvl="0"/>
            <a:r>
              <a:rPr lang="en-US"/>
              <a:t>Click to edit Master text styles</a:t>
            </a:r>
          </a:p>
          <a:p>
            <a:pPr lvl="1"/>
            <a:r>
              <a:rPr lang="en-US"/>
              <a:t>Second level</a:t>
            </a:r>
          </a:p>
        </p:txBody>
      </p:sp>
      <p:sp>
        <p:nvSpPr>
          <p:cNvPr id="15" name="Text Placeholder 3"/>
          <p:cNvSpPr>
            <a:spLocks noGrp="1"/>
          </p:cNvSpPr>
          <p:nvPr>
            <p:ph type="body" sz="quarter" idx="14"/>
          </p:nvPr>
        </p:nvSpPr>
        <p:spPr>
          <a:xfrm>
            <a:off x="4716216" y="4106864"/>
            <a:ext cx="4097585" cy="686876"/>
          </a:xfrm>
        </p:spPr>
        <p:txBody>
          <a:bodyPr tIns="91440"/>
          <a:lstStyle>
            <a:lvl1pPr>
              <a:spcBef>
                <a:spcPts val="600"/>
              </a:spcBef>
              <a:defRPr sz="1800"/>
            </a:lvl1pPr>
            <a:lvl2pPr marL="457200" indent="-173038">
              <a:spcBef>
                <a:spcPts val="0"/>
              </a:spcBef>
              <a:defRPr sz="1800"/>
            </a:lvl2pPr>
            <a:lvl3pPr marL="627063" indent="-128588">
              <a:spcBef>
                <a:spcPts val="0"/>
              </a:spcBef>
              <a:defRPr sz="1800"/>
            </a:lvl3pPr>
            <a:lvl4pPr marL="865188" indent="-171450">
              <a:spcBef>
                <a:spcPts val="0"/>
              </a:spcBef>
              <a:defRPr sz="1600"/>
            </a:lvl4pPr>
            <a:lvl5pPr marL="1084263" indent="-171450">
              <a:spcBef>
                <a:spcPts val="0"/>
              </a:spcBef>
              <a:defRPr sz="1600"/>
            </a:lvl5pPr>
          </a:lstStyle>
          <a:p>
            <a:pPr lvl="0"/>
            <a:r>
              <a:rPr lang="en-US"/>
              <a:t>Click to edit Master text styles</a:t>
            </a:r>
          </a:p>
          <a:p>
            <a:pPr lvl="1"/>
            <a:r>
              <a:rPr lang="en-US"/>
              <a:t>Second level</a:t>
            </a:r>
          </a:p>
        </p:txBody>
      </p:sp>
      <p:sp>
        <p:nvSpPr>
          <p:cNvPr id="9" name="Picture Placeholder 4"/>
          <p:cNvSpPr>
            <a:spLocks noGrp="1"/>
          </p:cNvSpPr>
          <p:nvPr>
            <p:ph type="pic" sz="quarter" idx="15" hasCustomPrompt="1"/>
          </p:nvPr>
        </p:nvSpPr>
        <p:spPr>
          <a:xfrm>
            <a:off x="495679" y="1420813"/>
            <a:ext cx="4023360" cy="2686050"/>
          </a:xfrm>
          <a:solidFill>
            <a:schemeClr val="bg1">
              <a:lumMod val="75000"/>
            </a:schemeClr>
          </a:solidFill>
        </p:spPr>
        <p:txBody>
          <a:bodyPr tIns="365760"/>
          <a:lstStyle>
            <a:lvl1pPr marL="0" indent="0" algn="ctr">
              <a:buNone/>
              <a:defRPr baseline="0"/>
            </a:lvl1pPr>
          </a:lstStyle>
          <a:p>
            <a:r>
              <a:rPr lang="en-US" dirty="0"/>
              <a:t>Click icon to insert an image</a:t>
            </a:r>
          </a:p>
        </p:txBody>
      </p:sp>
      <p:sp>
        <p:nvSpPr>
          <p:cNvPr id="12" name="Picture Placeholder 4"/>
          <p:cNvSpPr>
            <a:spLocks noGrp="1"/>
          </p:cNvSpPr>
          <p:nvPr>
            <p:ph type="pic" sz="quarter" idx="16" hasCustomPrompt="1"/>
          </p:nvPr>
        </p:nvSpPr>
        <p:spPr>
          <a:xfrm>
            <a:off x="4709050" y="1420813"/>
            <a:ext cx="4023360" cy="2686050"/>
          </a:xfrm>
          <a:solidFill>
            <a:schemeClr val="bg1">
              <a:lumMod val="75000"/>
            </a:schemeClr>
          </a:solidFill>
        </p:spPr>
        <p:txBody>
          <a:bodyPr tIns="365760"/>
          <a:lstStyle>
            <a:lvl1pPr marL="0" indent="0" algn="ctr">
              <a:buNone/>
              <a:defRPr baseline="0"/>
            </a:lvl1pPr>
          </a:lstStyle>
          <a:p>
            <a:r>
              <a:rPr lang="en-US" dirty="0"/>
              <a:t>Click icon to insert an image</a:t>
            </a:r>
          </a:p>
        </p:txBody>
      </p:sp>
      <p:sp>
        <p:nvSpPr>
          <p:cNvPr id="2" name="Title 1"/>
          <p:cNvSpPr>
            <a:spLocks noGrp="1"/>
          </p:cNvSpPr>
          <p:nvPr>
            <p:ph type="title" hasCustomPrompt="1"/>
          </p:nvPr>
        </p:nvSpPr>
        <p:spPr/>
        <p:txBody>
          <a:bodyPr/>
          <a:lstStyle>
            <a:lvl1pPr>
              <a:defRPr baseline="0"/>
            </a:lvl1pPr>
          </a:lstStyle>
          <a:p>
            <a:r>
              <a:rPr lang="en-US" dirty="0"/>
              <a:t>TWO Large IMAGES w/bullets </a:t>
            </a:r>
            <a:br>
              <a:rPr lang="en-US" dirty="0"/>
            </a:br>
            <a:r>
              <a:rPr lang="en-US" dirty="0"/>
              <a:t>Headline in </a:t>
            </a:r>
            <a:r>
              <a:rPr lang="en-US" dirty="0" err="1"/>
              <a:t>arial</a:t>
            </a:r>
            <a:r>
              <a:rPr lang="en-US" dirty="0"/>
              <a:t> and all caps</a:t>
            </a:r>
          </a:p>
        </p:txBody>
      </p:sp>
      <p:sp>
        <p:nvSpPr>
          <p:cNvPr id="10" name="TextBox 9"/>
          <p:cNvSpPr txBox="1"/>
          <p:nvPr userDrawn="1"/>
        </p:nvSpPr>
        <p:spPr>
          <a:xfrm>
            <a:off x="-1876478" y="0"/>
            <a:ext cx="1548931" cy="3385542"/>
          </a:xfrm>
          <a:prstGeom prst="rect">
            <a:avLst/>
          </a:prstGeom>
          <a:solidFill>
            <a:schemeClr val="bg1">
              <a:lumMod val="50000"/>
            </a:schemeClr>
          </a:solidFill>
        </p:spPr>
        <p:txBody>
          <a:bodyPr wrap="square" rtlCol="0">
            <a:spAutoFit/>
          </a:bodyPr>
          <a:lstStyle/>
          <a:p>
            <a:r>
              <a:rPr lang="en-US" sz="1400" b="1" dirty="0">
                <a:solidFill>
                  <a:schemeClr val="bg1"/>
                </a:solidFill>
              </a:rPr>
              <a:t>Instructions on replacing a current image:</a:t>
            </a:r>
          </a:p>
          <a:p>
            <a:pPr marL="228600" indent="-228600">
              <a:buFont typeface="+mj-lt"/>
              <a:buAutoNum type="arabicPeriod"/>
            </a:pPr>
            <a:r>
              <a:rPr lang="en-US" sz="1400" dirty="0">
                <a:solidFill>
                  <a:schemeClr val="bg1"/>
                </a:solidFill>
              </a:rPr>
              <a:t>Select and delete image and click the icon to insert a different image</a:t>
            </a:r>
          </a:p>
          <a:p>
            <a:pPr marL="228600" indent="-228600">
              <a:buFont typeface="+mj-lt"/>
              <a:buAutoNum type="arabicPeriod"/>
            </a:pPr>
            <a:r>
              <a:rPr lang="en-US" sz="1400" dirty="0">
                <a:solidFill>
                  <a:schemeClr val="bg1"/>
                </a:solidFill>
              </a:rPr>
              <a:t>Use the crop tool to position the image within the shape.  </a:t>
            </a:r>
          </a:p>
          <a:p>
            <a:endParaRPr lang="en-US" dirty="0">
              <a:solidFill>
                <a:schemeClr val="bg1"/>
              </a:solidFill>
            </a:endParaRPr>
          </a:p>
        </p:txBody>
      </p:sp>
      <p:sp>
        <p:nvSpPr>
          <p:cNvPr id="11" name="Text Placeholder 5"/>
          <p:cNvSpPr>
            <a:spLocks noGrp="1"/>
          </p:cNvSpPr>
          <p:nvPr>
            <p:ph type="body" sz="quarter" idx="12" hasCustomPrompt="1"/>
          </p:nvPr>
        </p:nvSpPr>
        <p:spPr>
          <a:xfrm>
            <a:off x="457201" y="1009912"/>
            <a:ext cx="8372901" cy="374786"/>
          </a:xfrm>
        </p:spPr>
        <p:txBody>
          <a:bodyPr bIns="0">
            <a:noAutofit/>
          </a:bodyPr>
          <a:lstStyle>
            <a:lvl1pPr marL="0" indent="0">
              <a:lnSpc>
                <a:spcPct val="90000"/>
              </a:lnSpc>
              <a:spcBef>
                <a:spcPts val="0"/>
              </a:spcBef>
              <a:buNone/>
              <a:defRPr sz="2000" b="1">
                <a:solidFill>
                  <a:srgbClr val="0065A2"/>
                </a:solidFill>
              </a:defRPr>
            </a:lvl1pPr>
          </a:lstStyle>
          <a:p>
            <a:r>
              <a:rPr lang="en-US" dirty="0"/>
              <a:t>Slide subtitle optional -  delete as needed</a:t>
            </a:r>
          </a:p>
        </p:txBody>
      </p:sp>
    </p:spTree>
    <p:extLst>
      <p:ext uri="{BB962C8B-B14F-4D97-AF65-F5344CB8AC3E}">
        <p14:creationId xmlns:p14="http://schemas.microsoft.com/office/powerpoint/2010/main" val="346047167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ICS/caption - TWO images">
    <p:spTree>
      <p:nvGrpSpPr>
        <p:cNvPr id="1" name=""/>
        <p:cNvGrpSpPr/>
        <p:nvPr/>
      </p:nvGrpSpPr>
      <p:grpSpPr>
        <a:xfrm>
          <a:off x="0" y="0"/>
          <a:ext cx="0" cy="0"/>
          <a:chOff x="0" y="0"/>
          <a:chExt cx="0" cy="0"/>
        </a:xfrm>
      </p:grpSpPr>
      <p:sp>
        <p:nvSpPr>
          <p:cNvPr id="9" name="Picture Placeholder 4"/>
          <p:cNvSpPr>
            <a:spLocks noGrp="1" noChangeAspect="1"/>
          </p:cNvSpPr>
          <p:nvPr>
            <p:ph type="pic" sz="quarter" idx="15" hasCustomPrompt="1"/>
          </p:nvPr>
        </p:nvSpPr>
        <p:spPr>
          <a:xfrm>
            <a:off x="676630" y="1417046"/>
            <a:ext cx="3790374" cy="2808115"/>
          </a:xfrm>
          <a:solidFill>
            <a:schemeClr val="bg1">
              <a:lumMod val="75000"/>
            </a:schemeClr>
          </a:solidFill>
        </p:spPr>
        <p:txBody>
          <a:bodyPr tIns="182880"/>
          <a:lstStyle>
            <a:lvl1pPr marL="0" indent="0" algn="ctr">
              <a:buNone/>
              <a:defRPr baseline="0"/>
            </a:lvl1pPr>
          </a:lstStyle>
          <a:p>
            <a:r>
              <a:rPr lang="en-US" dirty="0"/>
              <a:t>Click icon to insert an image</a:t>
            </a:r>
          </a:p>
        </p:txBody>
      </p:sp>
      <p:sp>
        <p:nvSpPr>
          <p:cNvPr id="10" name="Text Placeholder 5"/>
          <p:cNvSpPr>
            <a:spLocks noGrp="1"/>
          </p:cNvSpPr>
          <p:nvPr>
            <p:ph type="body" sz="quarter" idx="17" hasCustomPrompt="1"/>
          </p:nvPr>
        </p:nvSpPr>
        <p:spPr>
          <a:xfrm>
            <a:off x="676630" y="4256434"/>
            <a:ext cx="3840480" cy="438773"/>
          </a:xfrm>
        </p:spPr>
        <p:txBody>
          <a:bodyPr bIns="0" anchor="t" anchorCtr="0">
            <a:normAutofit/>
          </a:bodyPr>
          <a:lstStyle>
            <a:lvl1pPr marL="0" marR="0" indent="0" algn="l" defTabSz="457200" rtl="0" eaLnBrk="1" fontAlgn="auto" latinLnBrk="0" hangingPunct="1">
              <a:lnSpc>
                <a:spcPct val="100000"/>
              </a:lnSpc>
              <a:spcBef>
                <a:spcPts val="0"/>
              </a:spcBef>
              <a:spcAft>
                <a:spcPts val="0"/>
              </a:spcAft>
              <a:buClrTx/>
              <a:buSzTx/>
              <a:buFont typeface="Wingdings" pitchFamily="2" charset="2"/>
              <a:buNone/>
              <a:tabLst/>
              <a:defRPr sz="1200" b="0" cap="none" baseline="0"/>
            </a:lvl1pPr>
          </a:lstStyle>
          <a:p>
            <a:r>
              <a:rPr lang="en-US" dirty="0"/>
              <a:t>Image Caption</a:t>
            </a:r>
          </a:p>
          <a:p>
            <a:r>
              <a:rPr lang="en-US" dirty="0"/>
              <a:t>Image Caption </a:t>
            </a:r>
          </a:p>
          <a:p>
            <a:r>
              <a:rPr lang="en-US" dirty="0"/>
              <a:t>Image Caption </a:t>
            </a:r>
          </a:p>
          <a:p>
            <a:r>
              <a:rPr lang="en-US" dirty="0"/>
              <a:t> </a:t>
            </a:r>
          </a:p>
        </p:txBody>
      </p:sp>
      <p:sp>
        <p:nvSpPr>
          <p:cNvPr id="2" name="Title 1"/>
          <p:cNvSpPr>
            <a:spLocks noGrp="1"/>
          </p:cNvSpPr>
          <p:nvPr>
            <p:ph type="title" hasCustomPrompt="1"/>
          </p:nvPr>
        </p:nvSpPr>
        <p:spPr/>
        <p:txBody>
          <a:bodyPr/>
          <a:lstStyle>
            <a:lvl1pPr>
              <a:defRPr/>
            </a:lvl1pPr>
          </a:lstStyle>
          <a:p>
            <a:r>
              <a:rPr lang="en-US" dirty="0"/>
              <a:t>TWO IMAGES with captions</a:t>
            </a:r>
            <a:br>
              <a:rPr lang="en-US" dirty="0"/>
            </a:br>
            <a:r>
              <a:rPr lang="en-US" dirty="0"/>
              <a:t>Headline in </a:t>
            </a:r>
            <a:r>
              <a:rPr lang="en-US" dirty="0" err="1"/>
              <a:t>arial</a:t>
            </a:r>
            <a:r>
              <a:rPr lang="en-US" dirty="0"/>
              <a:t> and all caps</a:t>
            </a:r>
          </a:p>
        </p:txBody>
      </p:sp>
      <p:sp>
        <p:nvSpPr>
          <p:cNvPr id="4" name="Slide Number Placeholder 3"/>
          <p:cNvSpPr>
            <a:spLocks noGrp="1"/>
          </p:cNvSpPr>
          <p:nvPr>
            <p:ph type="sldNum" sz="quarter" idx="19"/>
          </p:nvPr>
        </p:nvSpPr>
        <p:spPr/>
        <p:txBody>
          <a:bodyPr/>
          <a:lstStyle/>
          <a:p>
            <a:fld id="{AEFAAC5A-9C4F-4278-920D-DF2BAB595749}" type="slidenum">
              <a:rPr lang="en-US" smtClean="0"/>
              <a:pPr/>
              <a:t>‹#›</a:t>
            </a:fld>
            <a:endParaRPr lang="en-US" dirty="0"/>
          </a:p>
        </p:txBody>
      </p:sp>
      <p:sp>
        <p:nvSpPr>
          <p:cNvPr id="14" name="Text Placeholder 5"/>
          <p:cNvSpPr>
            <a:spLocks noGrp="1"/>
          </p:cNvSpPr>
          <p:nvPr>
            <p:ph type="body" sz="quarter" idx="12" hasCustomPrompt="1"/>
          </p:nvPr>
        </p:nvSpPr>
        <p:spPr>
          <a:xfrm>
            <a:off x="457201" y="1009912"/>
            <a:ext cx="8372901" cy="374786"/>
          </a:xfrm>
        </p:spPr>
        <p:txBody>
          <a:bodyPr bIns="0">
            <a:noAutofit/>
          </a:bodyPr>
          <a:lstStyle>
            <a:lvl1pPr marL="0" indent="0">
              <a:lnSpc>
                <a:spcPct val="90000"/>
              </a:lnSpc>
              <a:spcBef>
                <a:spcPts val="0"/>
              </a:spcBef>
              <a:buNone/>
              <a:defRPr sz="2000" b="1">
                <a:solidFill>
                  <a:srgbClr val="0065A2"/>
                </a:solidFill>
              </a:defRPr>
            </a:lvl1pPr>
          </a:lstStyle>
          <a:p>
            <a:r>
              <a:rPr lang="en-US" dirty="0"/>
              <a:t>Slide subtitle optional -  delete as needed</a:t>
            </a:r>
          </a:p>
        </p:txBody>
      </p:sp>
      <p:sp>
        <p:nvSpPr>
          <p:cNvPr id="16" name="Picture Placeholder 4"/>
          <p:cNvSpPr>
            <a:spLocks noGrp="1" noChangeAspect="1"/>
          </p:cNvSpPr>
          <p:nvPr>
            <p:ph type="pic" sz="quarter" idx="21" hasCustomPrompt="1"/>
          </p:nvPr>
        </p:nvSpPr>
        <p:spPr>
          <a:xfrm>
            <a:off x="4765130" y="1416462"/>
            <a:ext cx="3790374" cy="2808115"/>
          </a:xfrm>
          <a:solidFill>
            <a:schemeClr val="bg1">
              <a:lumMod val="75000"/>
            </a:schemeClr>
          </a:solidFill>
        </p:spPr>
        <p:txBody>
          <a:bodyPr tIns="182880"/>
          <a:lstStyle>
            <a:lvl1pPr marL="0" indent="0" algn="ctr">
              <a:buNone/>
              <a:defRPr baseline="0"/>
            </a:lvl1pPr>
          </a:lstStyle>
          <a:p>
            <a:r>
              <a:rPr lang="en-US" dirty="0"/>
              <a:t>Click icon to insert an image</a:t>
            </a:r>
          </a:p>
        </p:txBody>
      </p:sp>
      <p:sp>
        <p:nvSpPr>
          <p:cNvPr id="17" name="Text Placeholder 5"/>
          <p:cNvSpPr>
            <a:spLocks noGrp="1"/>
          </p:cNvSpPr>
          <p:nvPr>
            <p:ph type="body" sz="quarter" idx="22" hasCustomPrompt="1"/>
          </p:nvPr>
        </p:nvSpPr>
        <p:spPr>
          <a:xfrm>
            <a:off x="4765130" y="4255850"/>
            <a:ext cx="3840480" cy="438773"/>
          </a:xfrm>
        </p:spPr>
        <p:txBody>
          <a:bodyPr bIns="0" anchor="t" anchorCtr="0">
            <a:normAutofit/>
          </a:bodyPr>
          <a:lstStyle>
            <a:lvl1pPr marL="0" marR="0" indent="0" algn="l" defTabSz="457200" rtl="0" eaLnBrk="1" fontAlgn="auto" latinLnBrk="0" hangingPunct="1">
              <a:lnSpc>
                <a:spcPct val="100000"/>
              </a:lnSpc>
              <a:spcBef>
                <a:spcPts val="0"/>
              </a:spcBef>
              <a:spcAft>
                <a:spcPts val="0"/>
              </a:spcAft>
              <a:buClrTx/>
              <a:buSzTx/>
              <a:buFont typeface="Wingdings" pitchFamily="2" charset="2"/>
              <a:buNone/>
              <a:tabLst/>
              <a:defRPr sz="1200" b="0" cap="none" baseline="0"/>
            </a:lvl1pPr>
          </a:lstStyle>
          <a:p>
            <a:r>
              <a:rPr lang="en-US" dirty="0"/>
              <a:t>Image Caption</a:t>
            </a:r>
          </a:p>
          <a:p>
            <a:r>
              <a:rPr lang="en-US" dirty="0"/>
              <a:t>Image Caption </a:t>
            </a:r>
          </a:p>
          <a:p>
            <a:r>
              <a:rPr lang="en-US" dirty="0"/>
              <a:t>Image Caption </a:t>
            </a:r>
          </a:p>
          <a:p>
            <a:r>
              <a:rPr lang="en-US" dirty="0"/>
              <a:t> </a:t>
            </a:r>
          </a:p>
        </p:txBody>
      </p:sp>
      <p:sp>
        <p:nvSpPr>
          <p:cNvPr id="11" name="TextBox 10"/>
          <p:cNvSpPr txBox="1"/>
          <p:nvPr userDrawn="1"/>
        </p:nvSpPr>
        <p:spPr>
          <a:xfrm>
            <a:off x="-1876478" y="0"/>
            <a:ext cx="1548931" cy="3385542"/>
          </a:xfrm>
          <a:prstGeom prst="rect">
            <a:avLst/>
          </a:prstGeom>
          <a:solidFill>
            <a:schemeClr val="bg1">
              <a:lumMod val="50000"/>
            </a:schemeClr>
          </a:solidFill>
        </p:spPr>
        <p:txBody>
          <a:bodyPr wrap="square" rtlCol="0">
            <a:spAutoFit/>
          </a:bodyPr>
          <a:lstStyle/>
          <a:p>
            <a:r>
              <a:rPr lang="en-US" sz="1400" b="1" dirty="0">
                <a:solidFill>
                  <a:schemeClr val="bg1"/>
                </a:solidFill>
              </a:rPr>
              <a:t>Instructions on replacing a current image:</a:t>
            </a:r>
          </a:p>
          <a:p>
            <a:pPr marL="228600" indent="-228600">
              <a:buFont typeface="+mj-lt"/>
              <a:buAutoNum type="arabicPeriod"/>
            </a:pPr>
            <a:r>
              <a:rPr lang="en-US" sz="1400" dirty="0">
                <a:solidFill>
                  <a:schemeClr val="bg1"/>
                </a:solidFill>
              </a:rPr>
              <a:t>Select and delete image and click the icon to insert a different image</a:t>
            </a:r>
          </a:p>
          <a:p>
            <a:pPr marL="228600" indent="-228600">
              <a:buFont typeface="+mj-lt"/>
              <a:buAutoNum type="arabicPeriod"/>
            </a:pPr>
            <a:r>
              <a:rPr lang="en-US" sz="1400" dirty="0">
                <a:solidFill>
                  <a:schemeClr val="bg1"/>
                </a:solidFill>
              </a:rPr>
              <a:t>Use the crop tool to position the image within the shape.  </a:t>
            </a:r>
          </a:p>
          <a:p>
            <a:endParaRPr lang="en-US" dirty="0">
              <a:solidFill>
                <a:schemeClr val="bg1"/>
              </a:solidFill>
            </a:endParaRPr>
          </a:p>
        </p:txBody>
      </p:sp>
    </p:spTree>
    <p:extLst>
      <p:ext uri="{BB962C8B-B14F-4D97-AF65-F5344CB8AC3E}">
        <p14:creationId xmlns:p14="http://schemas.microsoft.com/office/powerpoint/2010/main" val="28171941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HREE IMAGES">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AEFAAC5A-9C4F-4278-920D-DF2BAB595749}" type="slidenum">
              <a:rPr lang="en-US" smtClean="0"/>
              <a:pPr/>
              <a:t>‹#›</a:t>
            </a:fld>
            <a:endParaRPr lang="en-US" dirty="0"/>
          </a:p>
        </p:txBody>
      </p:sp>
      <p:sp>
        <p:nvSpPr>
          <p:cNvPr id="7" name="Text Placeholder 5"/>
          <p:cNvSpPr>
            <a:spLocks noGrp="1"/>
          </p:cNvSpPr>
          <p:nvPr>
            <p:ph type="body" sz="quarter" idx="12" hasCustomPrompt="1"/>
          </p:nvPr>
        </p:nvSpPr>
        <p:spPr>
          <a:xfrm>
            <a:off x="457201" y="1019437"/>
            <a:ext cx="8372901" cy="364070"/>
          </a:xfrm>
        </p:spPr>
        <p:txBody>
          <a:bodyPr bIns="0">
            <a:noAutofit/>
          </a:bodyPr>
          <a:lstStyle>
            <a:lvl1pPr marL="0" indent="0">
              <a:lnSpc>
                <a:spcPct val="90000"/>
              </a:lnSpc>
              <a:spcBef>
                <a:spcPts val="0"/>
              </a:spcBef>
              <a:buNone/>
              <a:defRPr sz="2000" b="1">
                <a:solidFill>
                  <a:srgbClr val="0065A2"/>
                </a:solidFill>
              </a:defRPr>
            </a:lvl1pPr>
          </a:lstStyle>
          <a:p>
            <a:r>
              <a:rPr lang="en-US" dirty="0"/>
              <a:t>Slide subtitle optional -  delete as needed</a:t>
            </a:r>
          </a:p>
        </p:txBody>
      </p:sp>
      <p:sp>
        <p:nvSpPr>
          <p:cNvPr id="4" name="Text Placeholder 3"/>
          <p:cNvSpPr>
            <a:spLocks noGrp="1"/>
          </p:cNvSpPr>
          <p:nvPr>
            <p:ph type="body" sz="quarter" idx="13"/>
          </p:nvPr>
        </p:nvSpPr>
        <p:spPr>
          <a:xfrm>
            <a:off x="495879" y="2854960"/>
            <a:ext cx="2465584" cy="1609958"/>
          </a:xfrm>
        </p:spPr>
        <p:txBody>
          <a:bodyPr/>
          <a:lstStyle>
            <a:lvl1pPr>
              <a:spcBef>
                <a:spcPts val="600"/>
              </a:spcBef>
              <a:defRPr sz="1800"/>
            </a:lvl1pPr>
            <a:lvl2pPr marL="457200" indent="-173038">
              <a:spcBef>
                <a:spcPts val="0"/>
              </a:spcBef>
              <a:defRPr sz="1800"/>
            </a:lvl2pPr>
            <a:lvl3pPr marL="627063" indent="-128588">
              <a:spcBef>
                <a:spcPts val="0"/>
              </a:spcBef>
              <a:defRPr sz="1800"/>
            </a:lvl3pPr>
            <a:lvl4pPr marL="865188" indent="-171450">
              <a:defRPr sz="1200"/>
            </a:lvl4pPr>
            <a:lvl5pPr marL="1084263" indent="-171450">
              <a:defRPr sz="1200"/>
            </a:lvl5pPr>
          </a:lstStyle>
          <a:p>
            <a:pPr lvl="0"/>
            <a:r>
              <a:rPr lang="en-US"/>
              <a:t>Click to edit Master text styles</a:t>
            </a:r>
          </a:p>
          <a:p>
            <a:pPr lvl="1"/>
            <a:r>
              <a:rPr lang="en-US"/>
              <a:t>Second level</a:t>
            </a:r>
          </a:p>
          <a:p>
            <a:pPr lvl="2"/>
            <a:r>
              <a:rPr lang="en-US"/>
              <a:t>Third level</a:t>
            </a:r>
          </a:p>
        </p:txBody>
      </p:sp>
      <p:sp>
        <p:nvSpPr>
          <p:cNvPr id="15" name="Text Placeholder 3"/>
          <p:cNvSpPr>
            <a:spLocks noGrp="1"/>
          </p:cNvSpPr>
          <p:nvPr>
            <p:ph type="body" sz="quarter" idx="14"/>
          </p:nvPr>
        </p:nvSpPr>
        <p:spPr>
          <a:xfrm>
            <a:off x="3381086" y="2854960"/>
            <a:ext cx="2465584" cy="1609958"/>
          </a:xfrm>
        </p:spPr>
        <p:txBody>
          <a:bodyPr/>
          <a:lstStyle>
            <a:lvl1pPr>
              <a:spcBef>
                <a:spcPts val="600"/>
              </a:spcBef>
              <a:defRPr sz="1800"/>
            </a:lvl1pPr>
            <a:lvl2pPr marL="457200" indent="-173038">
              <a:spcBef>
                <a:spcPts val="0"/>
              </a:spcBef>
              <a:defRPr sz="1800"/>
            </a:lvl2pPr>
            <a:lvl3pPr marL="627063" indent="-128588">
              <a:spcBef>
                <a:spcPts val="0"/>
              </a:spcBef>
              <a:defRPr sz="1800"/>
            </a:lvl3pPr>
            <a:lvl4pPr marL="865188" indent="-171450">
              <a:defRPr sz="1200"/>
            </a:lvl4pPr>
            <a:lvl5pPr marL="1084263" indent="-171450">
              <a:defRPr sz="1200"/>
            </a:lvl5pPr>
          </a:lstStyle>
          <a:p>
            <a:pPr lvl="0"/>
            <a:r>
              <a:rPr lang="en-US"/>
              <a:t>Click to edit Master text styles</a:t>
            </a:r>
          </a:p>
          <a:p>
            <a:pPr lvl="1"/>
            <a:r>
              <a:rPr lang="en-US"/>
              <a:t>Second level</a:t>
            </a:r>
          </a:p>
          <a:p>
            <a:pPr lvl="2"/>
            <a:r>
              <a:rPr lang="en-US"/>
              <a:t>Third level</a:t>
            </a:r>
          </a:p>
        </p:txBody>
      </p:sp>
      <p:sp>
        <p:nvSpPr>
          <p:cNvPr id="9" name="Picture Placeholder 4"/>
          <p:cNvSpPr>
            <a:spLocks noGrp="1" noChangeAspect="1"/>
          </p:cNvSpPr>
          <p:nvPr>
            <p:ph type="pic" sz="quarter" idx="15" hasCustomPrompt="1"/>
          </p:nvPr>
        </p:nvSpPr>
        <p:spPr>
          <a:xfrm>
            <a:off x="503079" y="1415695"/>
            <a:ext cx="2361244" cy="1365433"/>
          </a:xfrm>
          <a:solidFill>
            <a:schemeClr val="bg1">
              <a:lumMod val="75000"/>
            </a:schemeClr>
          </a:solidFill>
        </p:spPr>
        <p:txBody>
          <a:bodyPr tIns="182880"/>
          <a:lstStyle>
            <a:lvl1pPr marL="0" indent="0" algn="ctr">
              <a:buNone/>
              <a:defRPr baseline="0"/>
            </a:lvl1pPr>
          </a:lstStyle>
          <a:p>
            <a:r>
              <a:rPr lang="en-US" dirty="0"/>
              <a:t>Click icon to insert an image</a:t>
            </a:r>
          </a:p>
        </p:txBody>
      </p:sp>
      <p:sp>
        <p:nvSpPr>
          <p:cNvPr id="12" name="Picture Placeholder 4"/>
          <p:cNvSpPr>
            <a:spLocks noGrp="1" noChangeAspect="1"/>
          </p:cNvSpPr>
          <p:nvPr>
            <p:ph type="pic" sz="quarter" idx="16" hasCustomPrompt="1"/>
          </p:nvPr>
        </p:nvSpPr>
        <p:spPr>
          <a:xfrm>
            <a:off x="3388286" y="1415695"/>
            <a:ext cx="2361244" cy="1365433"/>
          </a:xfrm>
          <a:solidFill>
            <a:schemeClr val="bg1">
              <a:lumMod val="75000"/>
            </a:schemeClr>
          </a:solidFill>
        </p:spPr>
        <p:txBody>
          <a:bodyPr tIns="182880"/>
          <a:lstStyle>
            <a:lvl1pPr marL="0" indent="0" algn="ctr">
              <a:buNone/>
              <a:defRPr baseline="0"/>
            </a:lvl1pPr>
          </a:lstStyle>
          <a:p>
            <a:r>
              <a:rPr lang="en-US" dirty="0"/>
              <a:t>Click icon to insert an image</a:t>
            </a:r>
          </a:p>
        </p:txBody>
      </p:sp>
      <p:sp>
        <p:nvSpPr>
          <p:cNvPr id="17" name="Text Placeholder 3"/>
          <p:cNvSpPr>
            <a:spLocks noGrp="1"/>
          </p:cNvSpPr>
          <p:nvPr>
            <p:ph type="body" sz="quarter" idx="19"/>
          </p:nvPr>
        </p:nvSpPr>
        <p:spPr>
          <a:xfrm>
            <a:off x="6261696" y="2856834"/>
            <a:ext cx="2465584" cy="1609958"/>
          </a:xfrm>
        </p:spPr>
        <p:txBody>
          <a:bodyPr/>
          <a:lstStyle>
            <a:lvl1pPr>
              <a:spcBef>
                <a:spcPts val="600"/>
              </a:spcBef>
              <a:defRPr sz="1800"/>
            </a:lvl1pPr>
            <a:lvl2pPr marL="457200" indent="-173038">
              <a:spcBef>
                <a:spcPts val="0"/>
              </a:spcBef>
              <a:defRPr sz="1800"/>
            </a:lvl2pPr>
            <a:lvl3pPr marL="627063" indent="-128588">
              <a:spcBef>
                <a:spcPts val="0"/>
              </a:spcBef>
              <a:defRPr sz="1800"/>
            </a:lvl3pPr>
            <a:lvl4pPr marL="865188" indent="-171450">
              <a:defRPr sz="1200"/>
            </a:lvl4pPr>
            <a:lvl5pPr marL="1084263" indent="-171450">
              <a:defRPr sz="1200"/>
            </a:lvl5pPr>
          </a:lstStyle>
          <a:p>
            <a:pPr lvl="0"/>
            <a:r>
              <a:rPr lang="en-US"/>
              <a:t>Click to edit Master text styles</a:t>
            </a:r>
          </a:p>
          <a:p>
            <a:pPr lvl="1"/>
            <a:r>
              <a:rPr lang="en-US"/>
              <a:t>Second level</a:t>
            </a:r>
          </a:p>
          <a:p>
            <a:pPr lvl="2"/>
            <a:r>
              <a:rPr lang="en-US"/>
              <a:t>Third level</a:t>
            </a:r>
          </a:p>
        </p:txBody>
      </p:sp>
      <p:sp>
        <p:nvSpPr>
          <p:cNvPr id="18" name="Picture Placeholder 4"/>
          <p:cNvSpPr>
            <a:spLocks noGrp="1" noChangeAspect="1"/>
          </p:cNvSpPr>
          <p:nvPr>
            <p:ph type="pic" sz="quarter" idx="20" hasCustomPrompt="1"/>
          </p:nvPr>
        </p:nvSpPr>
        <p:spPr>
          <a:xfrm>
            <a:off x="6268896" y="1417569"/>
            <a:ext cx="2361244" cy="1365433"/>
          </a:xfrm>
          <a:solidFill>
            <a:schemeClr val="bg1">
              <a:lumMod val="75000"/>
            </a:schemeClr>
          </a:solidFill>
        </p:spPr>
        <p:txBody>
          <a:bodyPr tIns="182880"/>
          <a:lstStyle>
            <a:lvl1pPr marL="0" indent="0" algn="ctr">
              <a:buNone/>
              <a:defRPr baseline="0"/>
            </a:lvl1pPr>
          </a:lstStyle>
          <a:p>
            <a:r>
              <a:rPr lang="en-US" dirty="0"/>
              <a:t>Click icon to insert an image</a:t>
            </a:r>
          </a:p>
        </p:txBody>
      </p:sp>
      <p:sp>
        <p:nvSpPr>
          <p:cNvPr id="2" name="Title 1"/>
          <p:cNvSpPr>
            <a:spLocks noGrp="1"/>
          </p:cNvSpPr>
          <p:nvPr>
            <p:ph type="title" hasCustomPrompt="1"/>
          </p:nvPr>
        </p:nvSpPr>
        <p:spPr/>
        <p:txBody>
          <a:bodyPr/>
          <a:lstStyle>
            <a:lvl1pPr>
              <a:defRPr/>
            </a:lvl1pPr>
          </a:lstStyle>
          <a:p>
            <a:r>
              <a:rPr lang="en-US" dirty="0"/>
              <a:t>THREE IMAGES – HORIZONTAL</a:t>
            </a:r>
            <a:br>
              <a:rPr lang="en-US" dirty="0"/>
            </a:br>
            <a:r>
              <a:rPr lang="en-US" dirty="0"/>
              <a:t>Headline in </a:t>
            </a:r>
            <a:r>
              <a:rPr lang="en-US" dirty="0" err="1"/>
              <a:t>arial</a:t>
            </a:r>
            <a:r>
              <a:rPr lang="en-US" dirty="0"/>
              <a:t> and all caps</a:t>
            </a:r>
          </a:p>
        </p:txBody>
      </p:sp>
      <p:sp>
        <p:nvSpPr>
          <p:cNvPr id="13" name="TextBox 12"/>
          <p:cNvSpPr txBox="1"/>
          <p:nvPr userDrawn="1"/>
        </p:nvSpPr>
        <p:spPr>
          <a:xfrm>
            <a:off x="-1876478" y="0"/>
            <a:ext cx="1548931" cy="3385542"/>
          </a:xfrm>
          <a:prstGeom prst="rect">
            <a:avLst/>
          </a:prstGeom>
          <a:solidFill>
            <a:schemeClr val="bg1">
              <a:lumMod val="50000"/>
            </a:schemeClr>
          </a:solidFill>
        </p:spPr>
        <p:txBody>
          <a:bodyPr wrap="square" rtlCol="0">
            <a:spAutoFit/>
          </a:bodyPr>
          <a:lstStyle/>
          <a:p>
            <a:r>
              <a:rPr lang="en-US" sz="1400" b="1" dirty="0">
                <a:solidFill>
                  <a:schemeClr val="bg1"/>
                </a:solidFill>
              </a:rPr>
              <a:t>Instructions on replacing a current image:</a:t>
            </a:r>
          </a:p>
          <a:p>
            <a:pPr marL="228600" indent="-228600">
              <a:buFont typeface="+mj-lt"/>
              <a:buAutoNum type="arabicPeriod"/>
            </a:pPr>
            <a:r>
              <a:rPr lang="en-US" sz="1400" dirty="0">
                <a:solidFill>
                  <a:schemeClr val="bg1"/>
                </a:solidFill>
              </a:rPr>
              <a:t>Select and delete image and click the icon to insert a different image</a:t>
            </a:r>
          </a:p>
          <a:p>
            <a:pPr marL="228600" indent="-228600">
              <a:buFont typeface="+mj-lt"/>
              <a:buAutoNum type="arabicPeriod"/>
            </a:pPr>
            <a:r>
              <a:rPr lang="en-US" sz="1400" dirty="0">
                <a:solidFill>
                  <a:schemeClr val="bg1"/>
                </a:solidFill>
              </a:rPr>
              <a:t>Use the crop tool to position the image within the shape.  </a:t>
            </a:r>
          </a:p>
          <a:p>
            <a:endParaRPr lang="en-US" dirty="0">
              <a:solidFill>
                <a:schemeClr val="bg1"/>
              </a:solidFill>
            </a:endParaRPr>
          </a:p>
        </p:txBody>
      </p:sp>
    </p:spTree>
    <p:extLst>
      <p:ext uri="{BB962C8B-B14F-4D97-AF65-F5344CB8AC3E}">
        <p14:creationId xmlns:p14="http://schemas.microsoft.com/office/powerpoint/2010/main" val="417488704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ICS/captions/bullets - FOUR Images">
    <p:spTree>
      <p:nvGrpSpPr>
        <p:cNvPr id="1" name=""/>
        <p:cNvGrpSpPr/>
        <p:nvPr/>
      </p:nvGrpSpPr>
      <p:grpSpPr>
        <a:xfrm>
          <a:off x="0" y="0"/>
          <a:ext cx="0" cy="0"/>
          <a:chOff x="0" y="0"/>
          <a:chExt cx="0" cy="0"/>
        </a:xfrm>
      </p:grpSpPr>
      <p:sp>
        <p:nvSpPr>
          <p:cNvPr id="5" name="Picture Placeholder 4"/>
          <p:cNvSpPr>
            <a:spLocks noGrp="1" noChangeAspect="1"/>
          </p:cNvSpPr>
          <p:nvPr>
            <p:ph type="pic" sz="quarter" idx="13" hasCustomPrompt="1"/>
          </p:nvPr>
        </p:nvSpPr>
        <p:spPr>
          <a:xfrm>
            <a:off x="218127" y="1418980"/>
            <a:ext cx="2240280" cy="1678712"/>
          </a:xfrm>
          <a:solidFill>
            <a:schemeClr val="bg1">
              <a:lumMod val="75000"/>
            </a:schemeClr>
          </a:solidFill>
        </p:spPr>
        <p:txBody>
          <a:bodyPr lIns="0" tIns="731520" anchor="t" anchorCtr="0"/>
          <a:lstStyle>
            <a:lvl1pPr marL="0" indent="0" algn="ctr">
              <a:buNone/>
              <a:defRPr baseline="0"/>
            </a:lvl1pPr>
          </a:lstStyle>
          <a:p>
            <a:r>
              <a:rPr lang="en-US" dirty="0"/>
              <a:t>Click icon to insert an image</a:t>
            </a:r>
          </a:p>
        </p:txBody>
      </p:sp>
      <p:sp>
        <p:nvSpPr>
          <p:cNvPr id="9" name="Picture Placeholder 4"/>
          <p:cNvSpPr>
            <a:spLocks noGrp="1" noChangeAspect="1"/>
          </p:cNvSpPr>
          <p:nvPr>
            <p:ph type="pic" sz="quarter" idx="15" hasCustomPrompt="1"/>
          </p:nvPr>
        </p:nvSpPr>
        <p:spPr>
          <a:xfrm>
            <a:off x="2453235" y="1418980"/>
            <a:ext cx="2240280" cy="1678712"/>
          </a:xfrm>
          <a:solidFill>
            <a:schemeClr val="bg1">
              <a:lumMod val="85000"/>
            </a:schemeClr>
          </a:solidFill>
        </p:spPr>
        <p:txBody>
          <a:bodyPr lIns="0" tIns="731520" anchor="t" anchorCtr="0"/>
          <a:lstStyle>
            <a:lvl1pPr marL="0" indent="0" algn="ctr">
              <a:buNone/>
              <a:defRPr baseline="0"/>
            </a:lvl1pPr>
          </a:lstStyle>
          <a:p>
            <a:r>
              <a:rPr lang="en-US" dirty="0"/>
              <a:t>Click icon to insert an image</a:t>
            </a:r>
          </a:p>
        </p:txBody>
      </p:sp>
      <p:sp>
        <p:nvSpPr>
          <p:cNvPr id="10" name="Picture Placeholder 4"/>
          <p:cNvSpPr>
            <a:spLocks noGrp="1" noChangeAspect="1"/>
          </p:cNvSpPr>
          <p:nvPr>
            <p:ph type="pic" sz="quarter" idx="16" hasCustomPrompt="1"/>
          </p:nvPr>
        </p:nvSpPr>
        <p:spPr>
          <a:xfrm>
            <a:off x="4688341" y="1418980"/>
            <a:ext cx="2240280" cy="1678712"/>
          </a:xfrm>
          <a:solidFill>
            <a:schemeClr val="bg1">
              <a:lumMod val="75000"/>
            </a:schemeClr>
          </a:solidFill>
        </p:spPr>
        <p:txBody>
          <a:bodyPr lIns="0" tIns="731520" anchor="t" anchorCtr="0"/>
          <a:lstStyle>
            <a:lvl1pPr marL="0" indent="0" algn="ctr">
              <a:buNone/>
              <a:defRPr baseline="0"/>
            </a:lvl1pPr>
          </a:lstStyle>
          <a:p>
            <a:r>
              <a:rPr lang="en-US" dirty="0"/>
              <a:t>Click icon to insert an image</a:t>
            </a:r>
          </a:p>
        </p:txBody>
      </p:sp>
      <p:sp>
        <p:nvSpPr>
          <p:cNvPr id="11" name="Picture Placeholder 4"/>
          <p:cNvSpPr>
            <a:spLocks noGrp="1" noChangeAspect="1"/>
          </p:cNvSpPr>
          <p:nvPr>
            <p:ph type="pic" sz="quarter" idx="17" hasCustomPrompt="1"/>
          </p:nvPr>
        </p:nvSpPr>
        <p:spPr>
          <a:xfrm>
            <a:off x="6906022" y="1418980"/>
            <a:ext cx="2240280" cy="1678712"/>
          </a:xfrm>
          <a:solidFill>
            <a:schemeClr val="bg1">
              <a:lumMod val="85000"/>
            </a:schemeClr>
          </a:solidFill>
        </p:spPr>
        <p:txBody>
          <a:bodyPr lIns="0" tIns="731520" anchor="t" anchorCtr="0"/>
          <a:lstStyle>
            <a:lvl1pPr marL="0" indent="0" algn="ctr">
              <a:buNone/>
              <a:defRPr baseline="0"/>
            </a:lvl1pPr>
          </a:lstStyle>
          <a:p>
            <a:r>
              <a:rPr lang="en-US" dirty="0"/>
              <a:t>Click icon to insert an image</a:t>
            </a:r>
          </a:p>
        </p:txBody>
      </p:sp>
      <p:sp>
        <p:nvSpPr>
          <p:cNvPr id="8" name="Text Placeholder 7"/>
          <p:cNvSpPr>
            <a:spLocks noGrp="1"/>
          </p:cNvSpPr>
          <p:nvPr>
            <p:ph type="body" sz="quarter" idx="14"/>
          </p:nvPr>
        </p:nvSpPr>
        <p:spPr>
          <a:xfrm>
            <a:off x="469900" y="3672521"/>
            <a:ext cx="8434552" cy="1086330"/>
          </a:xfrm>
          <a:noFill/>
        </p:spPr>
        <p:txBody>
          <a:bodyPr lIns="0" tIns="91440"/>
          <a:lstStyle>
            <a:lvl1pPr>
              <a:defRPr sz="2000">
                <a:solidFill>
                  <a:srgbClr val="000000"/>
                </a:solidFill>
              </a:defRPr>
            </a:lvl1pPr>
            <a:lvl2pPr>
              <a:defRPr sz="2000">
                <a:solidFill>
                  <a:srgbClr val="000000"/>
                </a:solidFill>
              </a:defRPr>
            </a:lvl2pPr>
            <a:lvl3pPr>
              <a:defRPr sz="2000">
                <a:solidFill>
                  <a:srgbClr val="000000"/>
                </a:solidFill>
              </a:defRPr>
            </a:lvl3pPr>
            <a:lvl4pPr>
              <a:defRPr sz="2000">
                <a:solidFill>
                  <a:srgbClr val="000000"/>
                </a:solidFill>
              </a:defRPr>
            </a:lvl4pPr>
            <a:lvl5pPr>
              <a:defRPr sz="2000">
                <a:solidFill>
                  <a:srgbClr val="000000"/>
                </a:solidFill>
              </a:defRPr>
            </a:lvl5pPr>
          </a:lstStyle>
          <a:p>
            <a:pPr lvl="0"/>
            <a:r>
              <a:rPr lang="en-US"/>
              <a:t>Click to edit Master text styles</a:t>
            </a:r>
          </a:p>
          <a:p>
            <a:pPr lvl="1"/>
            <a:r>
              <a:rPr lang="en-US"/>
              <a:t>Second level</a:t>
            </a:r>
          </a:p>
        </p:txBody>
      </p:sp>
      <p:sp>
        <p:nvSpPr>
          <p:cNvPr id="3" name="Title 2"/>
          <p:cNvSpPr>
            <a:spLocks noGrp="1"/>
          </p:cNvSpPr>
          <p:nvPr>
            <p:ph type="title" hasCustomPrompt="1"/>
          </p:nvPr>
        </p:nvSpPr>
        <p:spPr/>
        <p:txBody>
          <a:bodyPr/>
          <a:lstStyle>
            <a:lvl1pPr algn="l" defTabSz="457200" rtl="0" eaLnBrk="1" latinLnBrk="0" hangingPunct="1">
              <a:lnSpc>
                <a:spcPct val="95000"/>
              </a:lnSpc>
              <a:spcBef>
                <a:spcPct val="0"/>
              </a:spcBef>
              <a:buNone/>
              <a:defRPr lang="en-US" sz="2800" b="1" i="0" kern="1200" cap="all" baseline="0" dirty="0">
                <a:solidFill>
                  <a:schemeClr val="tx1">
                    <a:lumMod val="50000"/>
                  </a:schemeClr>
                </a:solidFill>
                <a:latin typeface="+mj-lt"/>
                <a:ea typeface="+mj-ea"/>
                <a:cs typeface="+mj-cs"/>
              </a:defRPr>
            </a:lvl1pPr>
          </a:lstStyle>
          <a:p>
            <a:r>
              <a:rPr lang="en-US" dirty="0"/>
              <a:t>four images, captions and bullets</a:t>
            </a:r>
            <a:br>
              <a:rPr lang="en-US" dirty="0"/>
            </a:br>
            <a:r>
              <a:rPr lang="en-US" dirty="0"/>
              <a:t>Headline is </a:t>
            </a:r>
            <a:r>
              <a:rPr lang="en-US" dirty="0" err="1"/>
              <a:t>arial</a:t>
            </a:r>
            <a:r>
              <a:rPr lang="en-US" dirty="0"/>
              <a:t> in all caps</a:t>
            </a:r>
          </a:p>
        </p:txBody>
      </p:sp>
      <p:sp>
        <p:nvSpPr>
          <p:cNvPr id="4" name="Text Placeholder 3"/>
          <p:cNvSpPr>
            <a:spLocks noGrp="1"/>
          </p:cNvSpPr>
          <p:nvPr>
            <p:ph type="body" sz="quarter" idx="18" hasCustomPrompt="1"/>
          </p:nvPr>
        </p:nvSpPr>
        <p:spPr>
          <a:xfrm>
            <a:off x="218128" y="3127171"/>
            <a:ext cx="2238469" cy="358378"/>
          </a:xfrm>
          <a:noFill/>
        </p:spPr>
        <p:txBody>
          <a:bodyPr lIns="91440" rIns="91440"/>
          <a:lstStyle>
            <a:lvl1pPr marL="0" indent="0">
              <a:lnSpc>
                <a:spcPct val="95000"/>
              </a:lnSpc>
              <a:buNone/>
              <a:defRPr sz="1200" b="0" baseline="0">
                <a:solidFill>
                  <a:srgbClr val="000000"/>
                </a:solidFill>
              </a:defRPr>
            </a:lvl1pPr>
          </a:lstStyle>
          <a:p>
            <a:pPr lvl="0"/>
            <a:r>
              <a:rPr lang="en-US" dirty="0"/>
              <a:t>Image caption Image caption Image caption Image caption Image</a:t>
            </a:r>
          </a:p>
        </p:txBody>
      </p:sp>
      <p:sp>
        <p:nvSpPr>
          <p:cNvPr id="16" name="Text Placeholder 3"/>
          <p:cNvSpPr>
            <a:spLocks noGrp="1"/>
          </p:cNvSpPr>
          <p:nvPr>
            <p:ph type="body" sz="quarter" idx="19" hasCustomPrompt="1"/>
          </p:nvPr>
        </p:nvSpPr>
        <p:spPr>
          <a:xfrm>
            <a:off x="2442595" y="3127171"/>
            <a:ext cx="2238469" cy="358378"/>
          </a:xfrm>
          <a:noFill/>
        </p:spPr>
        <p:txBody>
          <a:bodyPr lIns="91440" rIns="91440"/>
          <a:lstStyle>
            <a:lvl1pPr marL="0" indent="0">
              <a:lnSpc>
                <a:spcPct val="95000"/>
              </a:lnSpc>
              <a:buNone/>
              <a:defRPr sz="1200" b="0">
                <a:solidFill>
                  <a:srgbClr val="000000"/>
                </a:solidFill>
              </a:defRPr>
            </a:lvl1pPr>
          </a:lstStyle>
          <a:p>
            <a:pPr lvl="0"/>
            <a:r>
              <a:rPr lang="en-US" dirty="0"/>
              <a:t>Image caption Image caption Image caption Image caption Image</a:t>
            </a:r>
          </a:p>
        </p:txBody>
      </p:sp>
      <p:sp>
        <p:nvSpPr>
          <p:cNvPr id="17" name="Text Placeholder 3"/>
          <p:cNvSpPr>
            <a:spLocks noGrp="1"/>
          </p:cNvSpPr>
          <p:nvPr>
            <p:ph type="body" sz="quarter" idx="20" hasCustomPrompt="1"/>
          </p:nvPr>
        </p:nvSpPr>
        <p:spPr>
          <a:xfrm>
            <a:off x="4681064" y="3127171"/>
            <a:ext cx="2238469" cy="358378"/>
          </a:xfrm>
          <a:noFill/>
        </p:spPr>
        <p:txBody>
          <a:bodyPr lIns="91440" rIns="91440"/>
          <a:lstStyle>
            <a:lvl1pPr marL="0" indent="0">
              <a:lnSpc>
                <a:spcPct val="95000"/>
              </a:lnSpc>
              <a:buNone/>
              <a:defRPr sz="1200" b="0">
                <a:solidFill>
                  <a:srgbClr val="000000"/>
                </a:solidFill>
              </a:defRPr>
            </a:lvl1pPr>
          </a:lstStyle>
          <a:p>
            <a:pPr lvl="0"/>
            <a:r>
              <a:rPr lang="en-US" dirty="0"/>
              <a:t>Image caption Image caption Image caption Image caption Image</a:t>
            </a:r>
          </a:p>
        </p:txBody>
      </p:sp>
      <p:sp>
        <p:nvSpPr>
          <p:cNvPr id="18" name="Text Placeholder 3"/>
          <p:cNvSpPr>
            <a:spLocks noGrp="1"/>
          </p:cNvSpPr>
          <p:nvPr>
            <p:ph type="body" sz="quarter" idx="21" hasCustomPrompt="1"/>
          </p:nvPr>
        </p:nvSpPr>
        <p:spPr>
          <a:xfrm>
            <a:off x="6905532" y="3127171"/>
            <a:ext cx="2238469" cy="358378"/>
          </a:xfrm>
          <a:noFill/>
        </p:spPr>
        <p:txBody>
          <a:bodyPr lIns="91440" rIns="91440"/>
          <a:lstStyle>
            <a:lvl1pPr marL="0" indent="0">
              <a:lnSpc>
                <a:spcPct val="95000"/>
              </a:lnSpc>
              <a:buNone/>
              <a:defRPr sz="1200" b="0">
                <a:solidFill>
                  <a:srgbClr val="000000"/>
                </a:solidFill>
              </a:defRPr>
            </a:lvl1pPr>
          </a:lstStyle>
          <a:p>
            <a:pPr lvl="0"/>
            <a:r>
              <a:rPr lang="en-US" dirty="0"/>
              <a:t>Image caption Image caption Image caption Image caption Image</a:t>
            </a:r>
          </a:p>
        </p:txBody>
      </p:sp>
      <p:sp>
        <p:nvSpPr>
          <p:cNvPr id="14" name="TextBox 13"/>
          <p:cNvSpPr txBox="1"/>
          <p:nvPr userDrawn="1"/>
        </p:nvSpPr>
        <p:spPr>
          <a:xfrm>
            <a:off x="-1876478" y="0"/>
            <a:ext cx="1548931" cy="3385542"/>
          </a:xfrm>
          <a:prstGeom prst="rect">
            <a:avLst/>
          </a:prstGeom>
          <a:solidFill>
            <a:schemeClr val="bg1">
              <a:lumMod val="50000"/>
            </a:schemeClr>
          </a:solidFill>
        </p:spPr>
        <p:txBody>
          <a:bodyPr wrap="square" rtlCol="0">
            <a:spAutoFit/>
          </a:bodyPr>
          <a:lstStyle/>
          <a:p>
            <a:r>
              <a:rPr lang="en-US" sz="1400" b="1" dirty="0">
                <a:solidFill>
                  <a:schemeClr val="bg1"/>
                </a:solidFill>
              </a:rPr>
              <a:t>Instructions on replacing a current image:</a:t>
            </a:r>
          </a:p>
          <a:p>
            <a:pPr marL="228600" indent="-228600">
              <a:buFont typeface="+mj-lt"/>
              <a:buAutoNum type="arabicPeriod"/>
            </a:pPr>
            <a:r>
              <a:rPr lang="en-US" sz="1400" dirty="0">
                <a:solidFill>
                  <a:schemeClr val="bg1"/>
                </a:solidFill>
              </a:rPr>
              <a:t>Select and delete image and click the icon to insert a different image</a:t>
            </a:r>
          </a:p>
          <a:p>
            <a:pPr marL="228600" indent="-228600">
              <a:buFont typeface="+mj-lt"/>
              <a:buAutoNum type="arabicPeriod"/>
            </a:pPr>
            <a:r>
              <a:rPr lang="en-US" sz="1400" dirty="0">
                <a:solidFill>
                  <a:schemeClr val="bg1"/>
                </a:solidFill>
              </a:rPr>
              <a:t>Use the crop tool to position the image within the shape.  </a:t>
            </a:r>
          </a:p>
          <a:p>
            <a:endParaRPr lang="en-US" dirty="0">
              <a:solidFill>
                <a:schemeClr val="bg1"/>
              </a:solidFill>
            </a:endParaRPr>
          </a:p>
        </p:txBody>
      </p:sp>
      <p:sp>
        <p:nvSpPr>
          <p:cNvPr id="7" name="Slide Number Placeholder 6"/>
          <p:cNvSpPr>
            <a:spLocks noGrp="1"/>
          </p:cNvSpPr>
          <p:nvPr>
            <p:ph type="sldNum" sz="quarter" idx="24"/>
          </p:nvPr>
        </p:nvSpPr>
        <p:spPr/>
        <p:txBody>
          <a:bodyPr/>
          <a:lstStyle/>
          <a:p>
            <a:fld id="{AEFAAC5A-9C4F-4278-920D-DF2BAB595749}" type="slidenum">
              <a:rPr lang="en-US" smtClean="0"/>
              <a:pPr/>
              <a:t>‹#›</a:t>
            </a:fld>
            <a:endParaRPr lang="en-US" dirty="0"/>
          </a:p>
        </p:txBody>
      </p:sp>
      <p:sp>
        <p:nvSpPr>
          <p:cNvPr id="19" name="Text Placeholder 5"/>
          <p:cNvSpPr>
            <a:spLocks noGrp="1"/>
          </p:cNvSpPr>
          <p:nvPr>
            <p:ph type="body" sz="quarter" idx="12" hasCustomPrompt="1"/>
          </p:nvPr>
        </p:nvSpPr>
        <p:spPr>
          <a:xfrm>
            <a:off x="457201" y="1019437"/>
            <a:ext cx="8372901" cy="374786"/>
          </a:xfrm>
          <a:ln>
            <a:noFill/>
          </a:ln>
        </p:spPr>
        <p:txBody>
          <a:bodyPr bIns="0">
            <a:noAutofit/>
          </a:bodyPr>
          <a:lstStyle>
            <a:lvl1pPr marL="0" indent="0">
              <a:lnSpc>
                <a:spcPct val="90000"/>
              </a:lnSpc>
              <a:spcBef>
                <a:spcPts val="0"/>
              </a:spcBef>
              <a:buNone/>
              <a:defRPr sz="2000" b="1">
                <a:solidFill>
                  <a:srgbClr val="0065A2"/>
                </a:solidFill>
              </a:defRPr>
            </a:lvl1pPr>
          </a:lstStyle>
          <a:p>
            <a:r>
              <a:rPr lang="en-US" dirty="0"/>
              <a:t>Slide subtitle optional -  delete as needed</a:t>
            </a:r>
          </a:p>
        </p:txBody>
      </p:sp>
    </p:spTree>
    <p:extLst>
      <p:ext uri="{BB962C8B-B14F-4D97-AF65-F5344CB8AC3E}">
        <p14:creationId xmlns:p14="http://schemas.microsoft.com/office/powerpoint/2010/main" val="201421995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ICS/caption - FOUR image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four IMAGES with captions</a:t>
            </a:r>
            <a:br>
              <a:rPr lang="en-US" dirty="0"/>
            </a:br>
            <a:r>
              <a:rPr lang="en-US" dirty="0"/>
              <a:t>Headline in </a:t>
            </a:r>
            <a:r>
              <a:rPr lang="en-US" dirty="0" err="1"/>
              <a:t>arial</a:t>
            </a:r>
            <a:r>
              <a:rPr lang="en-US" dirty="0"/>
              <a:t> and all caps</a:t>
            </a:r>
          </a:p>
        </p:txBody>
      </p:sp>
      <p:sp>
        <p:nvSpPr>
          <p:cNvPr id="3" name="Slide Number Placeholder 2"/>
          <p:cNvSpPr>
            <a:spLocks noGrp="1"/>
          </p:cNvSpPr>
          <p:nvPr>
            <p:ph type="sldNum" sz="quarter" idx="23"/>
          </p:nvPr>
        </p:nvSpPr>
        <p:spPr/>
        <p:txBody>
          <a:bodyPr/>
          <a:lstStyle/>
          <a:p>
            <a:fld id="{AEFAAC5A-9C4F-4278-920D-DF2BAB595749}" type="slidenum">
              <a:rPr lang="en-US" smtClean="0"/>
              <a:pPr/>
              <a:t>‹#›</a:t>
            </a:fld>
            <a:endParaRPr lang="en-US" dirty="0"/>
          </a:p>
        </p:txBody>
      </p:sp>
      <p:sp>
        <p:nvSpPr>
          <p:cNvPr id="17" name="Text Placeholder 5"/>
          <p:cNvSpPr>
            <a:spLocks noGrp="1"/>
          </p:cNvSpPr>
          <p:nvPr>
            <p:ph type="body" sz="quarter" idx="12" hasCustomPrompt="1"/>
          </p:nvPr>
        </p:nvSpPr>
        <p:spPr>
          <a:xfrm>
            <a:off x="457201" y="1019437"/>
            <a:ext cx="8372901" cy="207749"/>
          </a:xfrm>
          <a:ln>
            <a:noFill/>
          </a:ln>
        </p:spPr>
        <p:txBody>
          <a:bodyPr bIns="0">
            <a:normAutofit/>
          </a:bodyPr>
          <a:lstStyle>
            <a:lvl1pPr marL="0" indent="0">
              <a:lnSpc>
                <a:spcPct val="90000"/>
              </a:lnSpc>
              <a:spcBef>
                <a:spcPts val="0"/>
              </a:spcBef>
              <a:buNone/>
              <a:defRPr sz="2000" b="1">
                <a:solidFill>
                  <a:srgbClr val="0065A2"/>
                </a:solidFill>
              </a:defRPr>
            </a:lvl1pPr>
          </a:lstStyle>
          <a:p>
            <a:r>
              <a:rPr lang="en-US" dirty="0"/>
              <a:t>Slide subtitle optional -  delete as needed</a:t>
            </a:r>
          </a:p>
        </p:txBody>
      </p:sp>
      <p:sp>
        <p:nvSpPr>
          <p:cNvPr id="14" name="TextBox 13"/>
          <p:cNvSpPr txBox="1"/>
          <p:nvPr userDrawn="1"/>
        </p:nvSpPr>
        <p:spPr>
          <a:xfrm>
            <a:off x="-1876478" y="0"/>
            <a:ext cx="1548931" cy="3385542"/>
          </a:xfrm>
          <a:prstGeom prst="rect">
            <a:avLst/>
          </a:prstGeom>
          <a:solidFill>
            <a:schemeClr val="bg1">
              <a:lumMod val="50000"/>
            </a:schemeClr>
          </a:solidFill>
        </p:spPr>
        <p:txBody>
          <a:bodyPr wrap="square" rtlCol="0">
            <a:spAutoFit/>
          </a:bodyPr>
          <a:lstStyle/>
          <a:p>
            <a:r>
              <a:rPr lang="en-US" sz="1400" b="1" dirty="0">
                <a:solidFill>
                  <a:schemeClr val="bg1"/>
                </a:solidFill>
              </a:rPr>
              <a:t>Instructions on replacing a current image:</a:t>
            </a:r>
          </a:p>
          <a:p>
            <a:pPr marL="228600" indent="-228600">
              <a:buFont typeface="+mj-lt"/>
              <a:buAutoNum type="arabicPeriod"/>
            </a:pPr>
            <a:r>
              <a:rPr lang="en-US" sz="1400" dirty="0">
                <a:solidFill>
                  <a:schemeClr val="bg1"/>
                </a:solidFill>
              </a:rPr>
              <a:t>Select and delete image and click the icon to insert a different image</a:t>
            </a:r>
          </a:p>
          <a:p>
            <a:pPr marL="228600" indent="-228600">
              <a:buFont typeface="+mj-lt"/>
              <a:buAutoNum type="arabicPeriod"/>
            </a:pPr>
            <a:r>
              <a:rPr lang="en-US" sz="1400" dirty="0">
                <a:solidFill>
                  <a:schemeClr val="bg1"/>
                </a:solidFill>
              </a:rPr>
              <a:t>Use the crop tool to position the image within the shape.  </a:t>
            </a:r>
          </a:p>
          <a:p>
            <a:endParaRPr lang="en-US" dirty="0">
              <a:solidFill>
                <a:schemeClr val="bg1"/>
              </a:solidFill>
            </a:endParaRPr>
          </a:p>
        </p:txBody>
      </p:sp>
      <p:sp>
        <p:nvSpPr>
          <p:cNvPr id="15" name="Picture Placeholder 4"/>
          <p:cNvSpPr>
            <a:spLocks noGrp="1" noChangeAspect="1"/>
          </p:cNvSpPr>
          <p:nvPr>
            <p:ph type="pic" sz="quarter" idx="15" hasCustomPrompt="1"/>
          </p:nvPr>
        </p:nvSpPr>
        <p:spPr>
          <a:xfrm>
            <a:off x="487437" y="1420813"/>
            <a:ext cx="3790374" cy="1383425"/>
          </a:xfrm>
          <a:solidFill>
            <a:schemeClr val="bg1">
              <a:lumMod val="75000"/>
            </a:schemeClr>
          </a:solidFill>
        </p:spPr>
        <p:txBody>
          <a:bodyPr tIns="182880"/>
          <a:lstStyle>
            <a:lvl1pPr marL="0" indent="0" algn="ctr">
              <a:buNone/>
              <a:defRPr baseline="0"/>
            </a:lvl1pPr>
          </a:lstStyle>
          <a:p>
            <a:r>
              <a:rPr lang="en-US" dirty="0"/>
              <a:t>Click icon to insert an image</a:t>
            </a:r>
          </a:p>
        </p:txBody>
      </p:sp>
      <p:sp>
        <p:nvSpPr>
          <p:cNvPr id="16" name="Text Placeholder 5"/>
          <p:cNvSpPr>
            <a:spLocks noGrp="1"/>
          </p:cNvSpPr>
          <p:nvPr>
            <p:ph type="body" sz="quarter" idx="17" hasCustomPrompt="1"/>
          </p:nvPr>
        </p:nvSpPr>
        <p:spPr>
          <a:xfrm>
            <a:off x="487437" y="2822383"/>
            <a:ext cx="3840480" cy="276137"/>
          </a:xfrm>
          <a:ln>
            <a:noFill/>
          </a:ln>
        </p:spPr>
        <p:txBody>
          <a:bodyPr bIns="0" anchor="t" anchorCtr="0">
            <a:normAutofit/>
          </a:bodyPr>
          <a:lstStyle>
            <a:lvl1pPr marL="0" marR="0" indent="0" algn="l" defTabSz="457200" rtl="0" eaLnBrk="1" fontAlgn="auto" latinLnBrk="0" hangingPunct="1">
              <a:lnSpc>
                <a:spcPct val="100000"/>
              </a:lnSpc>
              <a:spcBef>
                <a:spcPts val="0"/>
              </a:spcBef>
              <a:spcAft>
                <a:spcPts val="0"/>
              </a:spcAft>
              <a:buClrTx/>
              <a:buSzTx/>
              <a:buFont typeface="Wingdings" pitchFamily="2" charset="2"/>
              <a:buNone/>
              <a:tabLst/>
              <a:defRPr sz="1200" b="0" cap="none" baseline="0"/>
            </a:lvl1pPr>
          </a:lstStyle>
          <a:p>
            <a:r>
              <a:rPr lang="en-US" dirty="0"/>
              <a:t>Image Caption</a:t>
            </a:r>
          </a:p>
        </p:txBody>
      </p:sp>
      <p:sp>
        <p:nvSpPr>
          <p:cNvPr id="18" name="Picture Placeholder 4"/>
          <p:cNvSpPr>
            <a:spLocks noGrp="1" noChangeAspect="1"/>
          </p:cNvSpPr>
          <p:nvPr>
            <p:ph type="pic" sz="quarter" idx="25" hasCustomPrompt="1"/>
          </p:nvPr>
        </p:nvSpPr>
        <p:spPr>
          <a:xfrm>
            <a:off x="4912432" y="1420813"/>
            <a:ext cx="3790374" cy="1383425"/>
          </a:xfrm>
          <a:solidFill>
            <a:schemeClr val="bg1">
              <a:lumMod val="75000"/>
            </a:schemeClr>
          </a:solidFill>
        </p:spPr>
        <p:txBody>
          <a:bodyPr tIns="182880"/>
          <a:lstStyle>
            <a:lvl1pPr marL="0" indent="0" algn="ctr">
              <a:buNone/>
              <a:defRPr baseline="0"/>
            </a:lvl1pPr>
          </a:lstStyle>
          <a:p>
            <a:r>
              <a:rPr lang="en-US" dirty="0"/>
              <a:t>Click icon to insert an image</a:t>
            </a:r>
          </a:p>
        </p:txBody>
      </p:sp>
      <p:sp>
        <p:nvSpPr>
          <p:cNvPr id="19" name="Text Placeholder 5"/>
          <p:cNvSpPr>
            <a:spLocks noGrp="1"/>
          </p:cNvSpPr>
          <p:nvPr>
            <p:ph type="body" sz="quarter" idx="26" hasCustomPrompt="1"/>
          </p:nvPr>
        </p:nvSpPr>
        <p:spPr>
          <a:xfrm>
            <a:off x="4912432" y="2822383"/>
            <a:ext cx="3840480" cy="276137"/>
          </a:xfrm>
          <a:ln>
            <a:noFill/>
          </a:ln>
        </p:spPr>
        <p:txBody>
          <a:bodyPr bIns="0" anchor="t" anchorCtr="0">
            <a:normAutofit/>
          </a:bodyPr>
          <a:lstStyle>
            <a:lvl1pPr marL="0" marR="0" indent="0" algn="l" defTabSz="457200" rtl="0" eaLnBrk="1" fontAlgn="auto" latinLnBrk="0" hangingPunct="1">
              <a:lnSpc>
                <a:spcPct val="100000"/>
              </a:lnSpc>
              <a:spcBef>
                <a:spcPts val="0"/>
              </a:spcBef>
              <a:spcAft>
                <a:spcPts val="0"/>
              </a:spcAft>
              <a:buClrTx/>
              <a:buSzTx/>
              <a:buFont typeface="Wingdings" pitchFamily="2" charset="2"/>
              <a:buNone/>
              <a:tabLst/>
              <a:defRPr sz="1200" b="0" cap="none" baseline="0"/>
            </a:lvl1pPr>
          </a:lstStyle>
          <a:p>
            <a:r>
              <a:rPr lang="en-US" dirty="0"/>
              <a:t>Image Caption</a:t>
            </a:r>
          </a:p>
        </p:txBody>
      </p:sp>
      <p:sp>
        <p:nvSpPr>
          <p:cNvPr id="20" name="Picture Placeholder 4"/>
          <p:cNvSpPr>
            <a:spLocks noGrp="1" noChangeAspect="1"/>
          </p:cNvSpPr>
          <p:nvPr>
            <p:ph type="pic" sz="quarter" idx="27" hasCustomPrompt="1"/>
          </p:nvPr>
        </p:nvSpPr>
        <p:spPr>
          <a:xfrm>
            <a:off x="487437" y="3097650"/>
            <a:ext cx="3790374" cy="1383425"/>
          </a:xfrm>
          <a:solidFill>
            <a:schemeClr val="bg1">
              <a:lumMod val="75000"/>
            </a:schemeClr>
          </a:solidFill>
        </p:spPr>
        <p:txBody>
          <a:bodyPr tIns="182880"/>
          <a:lstStyle>
            <a:lvl1pPr marL="0" indent="0" algn="ctr">
              <a:buNone/>
              <a:defRPr baseline="0"/>
            </a:lvl1pPr>
          </a:lstStyle>
          <a:p>
            <a:r>
              <a:rPr lang="en-US" dirty="0"/>
              <a:t>Click icon to insert an image</a:t>
            </a:r>
          </a:p>
        </p:txBody>
      </p:sp>
      <p:sp>
        <p:nvSpPr>
          <p:cNvPr id="23" name="Text Placeholder 5"/>
          <p:cNvSpPr>
            <a:spLocks noGrp="1"/>
          </p:cNvSpPr>
          <p:nvPr>
            <p:ph type="body" sz="quarter" idx="28" hasCustomPrompt="1"/>
          </p:nvPr>
        </p:nvSpPr>
        <p:spPr>
          <a:xfrm>
            <a:off x="487437" y="4502674"/>
            <a:ext cx="3840480" cy="276137"/>
          </a:xfrm>
          <a:ln>
            <a:noFill/>
          </a:ln>
        </p:spPr>
        <p:txBody>
          <a:bodyPr bIns="0" anchor="t" anchorCtr="0">
            <a:normAutofit/>
          </a:bodyPr>
          <a:lstStyle>
            <a:lvl1pPr marL="0" marR="0" indent="0" algn="l" defTabSz="457200" rtl="0" eaLnBrk="1" fontAlgn="auto" latinLnBrk="0" hangingPunct="1">
              <a:lnSpc>
                <a:spcPct val="100000"/>
              </a:lnSpc>
              <a:spcBef>
                <a:spcPts val="0"/>
              </a:spcBef>
              <a:spcAft>
                <a:spcPts val="0"/>
              </a:spcAft>
              <a:buClrTx/>
              <a:buSzTx/>
              <a:buFont typeface="Wingdings" pitchFamily="2" charset="2"/>
              <a:buNone/>
              <a:tabLst/>
              <a:defRPr sz="1200" b="0" cap="none" baseline="0"/>
            </a:lvl1pPr>
          </a:lstStyle>
          <a:p>
            <a:r>
              <a:rPr lang="en-US" dirty="0"/>
              <a:t>Image Caption</a:t>
            </a:r>
          </a:p>
        </p:txBody>
      </p:sp>
      <p:sp>
        <p:nvSpPr>
          <p:cNvPr id="24" name="Picture Placeholder 4"/>
          <p:cNvSpPr>
            <a:spLocks noGrp="1" noChangeAspect="1"/>
          </p:cNvSpPr>
          <p:nvPr>
            <p:ph type="pic" sz="quarter" idx="29" hasCustomPrompt="1"/>
          </p:nvPr>
        </p:nvSpPr>
        <p:spPr>
          <a:xfrm>
            <a:off x="4912432" y="3097650"/>
            <a:ext cx="3790374" cy="1383425"/>
          </a:xfrm>
          <a:solidFill>
            <a:schemeClr val="bg1">
              <a:lumMod val="75000"/>
            </a:schemeClr>
          </a:solidFill>
        </p:spPr>
        <p:txBody>
          <a:bodyPr tIns="182880"/>
          <a:lstStyle>
            <a:lvl1pPr marL="0" indent="0" algn="ctr">
              <a:buNone/>
              <a:defRPr baseline="0"/>
            </a:lvl1pPr>
          </a:lstStyle>
          <a:p>
            <a:r>
              <a:rPr lang="en-US" dirty="0"/>
              <a:t>Click icon to insert an image</a:t>
            </a:r>
          </a:p>
        </p:txBody>
      </p:sp>
      <p:sp>
        <p:nvSpPr>
          <p:cNvPr id="27" name="Text Placeholder 5"/>
          <p:cNvSpPr>
            <a:spLocks noGrp="1"/>
          </p:cNvSpPr>
          <p:nvPr>
            <p:ph type="body" sz="quarter" idx="30" hasCustomPrompt="1"/>
          </p:nvPr>
        </p:nvSpPr>
        <p:spPr>
          <a:xfrm>
            <a:off x="4912432" y="4505517"/>
            <a:ext cx="3840480" cy="276137"/>
          </a:xfrm>
          <a:ln>
            <a:noFill/>
          </a:ln>
        </p:spPr>
        <p:txBody>
          <a:bodyPr bIns="0" anchor="t" anchorCtr="0">
            <a:normAutofit/>
          </a:bodyPr>
          <a:lstStyle>
            <a:lvl1pPr marL="0" marR="0" indent="0" algn="l" defTabSz="457200" rtl="0" eaLnBrk="1" fontAlgn="auto" latinLnBrk="0" hangingPunct="1">
              <a:lnSpc>
                <a:spcPct val="100000"/>
              </a:lnSpc>
              <a:spcBef>
                <a:spcPts val="0"/>
              </a:spcBef>
              <a:spcAft>
                <a:spcPts val="0"/>
              </a:spcAft>
              <a:buClrTx/>
              <a:buSzTx/>
              <a:buFont typeface="Wingdings" pitchFamily="2" charset="2"/>
              <a:buNone/>
              <a:tabLst/>
              <a:defRPr sz="1200" b="0" cap="none" baseline="0"/>
            </a:lvl1pPr>
          </a:lstStyle>
          <a:p>
            <a:r>
              <a:rPr lang="en-US" dirty="0"/>
              <a:t>Image Caption</a:t>
            </a:r>
          </a:p>
        </p:txBody>
      </p:sp>
    </p:spTree>
    <p:extLst>
      <p:ext uri="{BB962C8B-B14F-4D97-AF65-F5344CB8AC3E}">
        <p14:creationId xmlns:p14="http://schemas.microsoft.com/office/powerpoint/2010/main" val="423592112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harts, Graphs, Table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1"/>
            </a:lvl1pPr>
          </a:lstStyle>
          <a:p>
            <a:r>
              <a:rPr lang="en-US" dirty="0"/>
              <a:t>graph, chart or table slide. </a:t>
            </a:r>
            <a:br>
              <a:rPr lang="en-US" dirty="0"/>
            </a:br>
            <a:r>
              <a:rPr lang="en-US" dirty="0"/>
              <a:t>Headline in all caps, Arial Font</a:t>
            </a:r>
          </a:p>
        </p:txBody>
      </p:sp>
      <p:sp>
        <p:nvSpPr>
          <p:cNvPr id="3" name="Content Placeholder 2"/>
          <p:cNvSpPr>
            <a:spLocks noGrp="1"/>
          </p:cNvSpPr>
          <p:nvPr>
            <p:ph idx="1" hasCustomPrompt="1"/>
          </p:nvPr>
        </p:nvSpPr>
        <p:spPr>
          <a:xfrm>
            <a:off x="457201" y="1417579"/>
            <a:ext cx="8372901" cy="3022394"/>
          </a:xfrm>
        </p:spPr>
        <p:txBody>
          <a:bodyPr/>
          <a:lstStyle>
            <a:lvl1pPr>
              <a:defRPr baseline="0"/>
            </a:lvl1pPr>
          </a:lstStyle>
          <a:p>
            <a:pPr lvl="0"/>
            <a:r>
              <a:rPr lang="en-US" dirty="0"/>
              <a:t>Click an icon below to add a chart, graph, or table.</a:t>
            </a:r>
          </a:p>
        </p:txBody>
      </p:sp>
      <p:sp>
        <p:nvSpPr>
          <p:cNvPr id="5" name="Slide Number Placeholder 4"/>
          <p:cNvSpPr>
            <a:spLocks noGrp="1"/>
          </p:cNvSpPr>
          <p:nvPr>
            <p:ph type="sldNum" sz="quarter" idx="10"/>
          </p:nvPr>
        </p:nvSpPr>
        <p:spPr/>
        <p:txBody>
          <a:bodyPr/>
          <a:lstStyle/>
          <a:p>
            <a:fld id="{AEFAAC5A-9C4F-4278-920D-DF2BAB595749}" type="slidenum">
              <a:rPr lang="en-US" smtClean="0"/>
              <a:pPr/>
              <a:t>‹#›</a:t>
            </a:fld>
            <a:endParaRPr lang="en-US" dirty="0"/>
          </a:p>
        </p:txBody>
      </p:sp>
      <p:sp>
        <p:nvSpPr>
          <p:cNvPr id="6" name="Text Placeholder 5"/>
          <p:cNvSpPr>
            <a:spLocks noGrp="1"/>
          </p:cNvSpPr>
          <p:nvPr>
            <p:ph type="body" sz="quarter" idx="12" hasCustomPrompt="1"/>
          </p:nvPr>
        </p:nvSpPr>
        <p:spPr>
          <a:xfrm>
            <a:off x="457201" y="1019437"/>
            <a:ext cx="8372901" cy="374786"/>
          </a:xfrm>
        </p:spPr>
        <p:txBody>
          <a:bodyPr bIns="0">
            <a:noAutofit/>
          </a:bodyPr>
          <a:lstStyle>
            <a:lvl1pPr marL="0" indent="0">
              <a:lnSpc>
                <a:spcPct val="90000"/>
              </a:lnSpc>
              <a:spcBef>
                <a:spcPts val="0"/>
              </a:spcBef>
              <a:buNone/>
              <a:defRPr sz="2000" b="1">
                <a:solidFill>
                  <a:srgbClr val="0065A2"/>
                </a:solidFill>
              </a:defRPr>
            </a:lvl1pPr>
          </a:lstStyle>
          <a:p>
            <a:r>
              <a:rPr lang="en-US" dirty="0"/>
              <a:t>Slide subtitle optional -  delete as needed</a:t>
            </a:r>
          </a:p>
        </p:txBody>
      </p:sp>
      <p:sp>
        <p:nvSpPr>
          <p:cNvPr id="7" name="Text Placeholder 6"/>
          <p:cNvSpPr>
            <a:spLocks noGrp="1"/>
          </p:cNvSpPr>
          <p:nvPr>
            <p:ph type="body" sz="quarter" idx="13" hasCustomPrompt="1"/>
          </p:nvPr>
        </p:nvSpPr>
        <p:spPr>
          <a:xfrm>
            <a:off x="443573" y="4457863"/>
            <a:ext cx="3711039" cy="240746"/>
          </a:xfrm>
        </p:spPr>
        <p:txBody>
          <a:bodyPr bIns="0" anchor="t" anchorCtr="0"/>
          <a:lstStyle>
            <a:lvl1pPr marL="0" indent="0">
              <a:buNone/>
              <a:defRPr sz="1050" baseline="0"/>
            </a:lvl1pPr>
          </a:lstStyle>
          <a:p>
            <a:pPr lvl="0"/>
            <a:r>
              <a:rPr lang="en-US" dirty="0"/>
              <a:t>Source:</a:t>
            </a:r>
          </a:p>
        </p:txBody>
      </p:sp>
    </p:spTree>
    <p:extLst>
      <p:ext uri="{BB962C8B-B14F-4D97-AF65-F5344CB8AC3E}">
        <p14:creationId xmlns:p14="http://schemas.microsoft.com/office/powerpoint/2010/main" val="350041973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Closing slide">
    <p:spTree>
      <p:nvGrpSpPr>
        <p:cNvPr id="1" name=""/>
        <p:cNvGrpSpPr/>
        <p:nvPr/>
      </p:nvGrpSpPr>
      <p:grpSpPr>
        <a:xfrm>
          <a:off x="0" y="0"/>
          <a:ext cx="0" cy="0"/>
          <a:chOff x="0" y="0"/>
          <a:chExt cx="0" cy="0"/>
        </a:xfrm>
      </p:grpSpPr>
      <p:pic>
        <p:nvPicPr>
          <p:cNvPr id="11" name="Picture Placeholder 16"/>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20265"/>
            <a:ext cx="9144000" cy="4508954"/>
          </a:xfrm>
          <a:prstGeom prst="rect">
            <a:avLst/>
          </a:prstGeom>
        </p:spPr>
      </p:pic>
      <p:pic>
        <p:nvPicPr>
          <p:cNvPr id="6" name="Picture 2" descr="C:\Users\amiesen\Desktop\anlrgbpptlogo.png"/>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7399754" y="4562475"/>
            <a:ext cx="1540844" cy="555086"/>
          </a:xfrm>
          <a:prstGeom prst="rect">
            <a:avLst/>
          </a:prstGeom>
          <a:noFill/>
          <a:extLst>
            <a:ext uri="{909E8E84-426E-40dd-AFC4-6F175D3DCCD1}">
              <a14:hiddenFill xmlns="" xmlns:a14="http://schemas.microsoft.com/office/drawing/2010/main">
                <a:solidFill>
                  <a:srgbClr val="FFFFFF"/>
                </a:solidFill>
              </a14:hiddenFill>
            </a:ext>
          </a:extLst>
        </p:spPr>
      </p:pic>
      <p:sp>
        <p:nvSpPr>
          <p:cNvPr id="8" name="Text Placeholder 2"/>
          <p:cNvSpPr>
            <a:spLocks noGrp="1"/>
          </p:cNvSpPr>
          <p:nvPr>
            <p:ph type="body" sz="quarter" idx="10" hasCustomPrompt="1"/>
          </p:nvPr>
        </p:nvSpPr>
        <p:spPr>
          <a:xfrm>
            <a:off x="1" y="-10684"/>
            <a:ext cx="9143999" cy="4499372"/>
          </a:xfrm>
          <a:solidFill>
            <a:schemeClr val="accent2">
              <a:alpha val="90000"/>
            </a:schemeClr>
          </a:solidFill>
        </p:spPr>
        <p:txBody>
          <a:bodyPr lIns="457200" tIns="0" bIns="457200" anchor="ctr"/>
          <a:lstStyle>
            <a:lvl1pPr marL="0" indent="0">
              <a:buNone/>
              <a:defRPr sz="2800" b="1" cap="all" baseline="0">
                <a:solidFill>
                  <a:schemeClr val="bg1"/>
                </a:solidFill>
              </a:defRPr>
            </a:lvl1pPr>
          </a:lstStyle>
          <a:p>
            <a:pPr lvl="0"/>
            <a:r>
              <a:rPr lang="en-US" dirty="0"/>
              <a:t>Type in closing statement</a:t>
            </a:r>
          </a:p>
        </p:txBody>
      </p:sp>
      <p:sp>
        <p:nvSpPr>
          <p:cNvPr id="9" name="TextBox 8"/>
          <p:cNvSpPr txBox="1"/>
          <p:nvPr userDrawn="1"/>
        </p:nvSpPr>
        <p:spPr>
          <a:xfrm>
            <a:off x="-991004" y="-1815882"/>
            <a:ext cx="3782000" cy="1600438"/>
          </a:xfrm>
          <a:prstGeom prst="rect">
            <a:avLst/>
          </a:prstGeom>
          <a:solidFill>
            <a:schemeClr val="bg1">
              <a:lumMod val="50000"/>
            </a:schemeClr>
          </a:solidFill>
        </p:spPr>
        <p:txBody>
          <a:bodyPr wrap="square" rtlCol="0">
            <a:spAutoFit/>
          </a:bodyPr>
          <a:lstStyle/>
          <a:p>
            <a:r>
              <a:rPr lang="en-US" sz="1400" b="1" dirty="0">
                <a:solidFill>
                  <a:schemeClr val="bg1"/>
                </a:solidFill>
              </a:rPr>
              <a:t>Suggested</a:t>
            </a:r>
            <a:r>
              <a:rPr lang="en-US" sz="1400" b="1" baseline="0" dirty="0">
                <a:solidFill>
                  <a:schemeClr val="bg1"/>
                </a:solidFill>
              </a:rPr>
              <a:t> closing statement (optional): </a:t>
            </a:r>
          </a:p>
          <a:p>
            <a:endParaRPr lang="en-US" sz="1400" b="1" baseline="0" dirty="0">
              <a:solidFill>
                <a:schemeClr val="bg1"/>
              </a:solidFill>
            </a:endParaRPr>
          </a:p>
          <a:p>
            <a:pPr lvl="0"/>
            <a:r>
              <a:rPr lang="en-US" sz="1400" b="1" dirty="0">
                <a:solidFill>
                  <a:schemeClr val="bg1"/>
                </a:solidFill>
              </a:rPr>
              <a:t>WE START WITH YES.</a:t>
            </a:r>
          </a:p>
          <a:p>
            <a:pPr lvl="0">
              <a:spcAft>
                <a:spcPts val="1200"/>
              </a:spcAft>
            </a:pPr>
            <a:r>
              <a:rPr lang="en-US" sz="1400" b="1" dirty="0">
                <a:solidFill>
                  <a:schemeClr val="bg1"/>
                </a:solidFill>
              </a:rPr>
              <a:t>AND END WITH THANK YOU.</a:t>
            </a:r>
          </a:p>
          <a:p>
            <a:pPr lvl="0"/>
            <a:r>
              <a:rPr lang="en-US" sz="1400" b="1" dirty="0">
                <a:solidFill>
                  <a:schemeClr val="bg1"/>
                </a:solidFill>
              </a:rPr>
              <a:t>DO YOU HAVE ANY BIG QUESTIONS?</a:t>
            </a:r>
            <a:endParaRPr lang="en-US" sz="1400" dirty="0">
              <a:solidFill>
                <a:schemeClr val="bg1"/>
              </a:solidFill>
            </a:endParaRPr>
          </a:p>
          <a:p>
            <a:endParaRPr lang="en-US" dirty="0">
              <a:solidFill>
                <a:schemeClr val="bg1"/>
              </a:solidFill>
            </a:endParaRPr>
          </a:p>
        </p:txBody>
      </p:sp>
      <p:pic>
        <p:nvPicPr>
          <p:cNvPr id="10" name="Picture 9"/>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443121" y="4702076"/>
            <a:ext cx="2046368" cy="260262"/>
          </a:xfrm>
          <a:prstGeom prst="rect">
            <a:avLst/>
          </a:prstGeom>
        </p:spPr>
      </p:pic>
    </p:spTree>
    <p:extLst>
      <p:ext uri="{BB962C8B-B14F-4D97-AF65-F5344CB8AC3E}">
        <p14:creationId xmlns:p14="http://schemas.microsoft.com/office/powerpoint/2010/main" val="1274863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Video">
    <p:spTree>
      <p:nvGrpSpPr>
        <p:cNvPr id="1" name=""/>
        <p:cNvGrpSpPr/>
        <p:nvPr/>
      </p:nvGrpSpPr>
      <p:grpSpPr>
        <a:xfrm>
          <a:off x="0" y="0"/>
          <a:ext cx="0" cy="0"/>
          <a:chOff x="0" y="0"/>
          <a:chExt cx="0" cy="0"/>
        </a:xfrm>
      </p:grpSpPr>
      <p:sp>
        <p:nvSpPr>
          <p:cNvPr id="3" name="Rectangle 2"/>
          <p:cNvSpPr/>
          <p:nvPr/>
        </p:nvSpPr>
        <p:spPr>
          <a:xfrm>
            <a:off x="0" y="-5043"/>
            <a:ext cx="9144000" cy="5148543"/>
          </a:xfrm>
          <a:prstGeom prst="rect">
            <a:avLst/>
          </a:prstGeom>
          <a:solidFill>
            <a:srgbClr val="1C1C1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457201" y="386954"/>
            <a:ext cx="8372901" cy="604513"/>
          </a:xfrm>
        </p:spPr>
        <p:txBody>
          <a:bodyPr anchor="b"/>
          <a:lstStyle>
            <a:lvl1pPr>
              <a:defRPr b="1">
                <a:solidFill>
                  <a:schemeClr val="bg1"/>
                </a:solidFill>
              </a:defRPr>
            </a:lvl1pPr>
          </a:lstStyle>
          <a:p>
            <a:r>
              <a:rPr lang="en-US" dirty="0"/>
              <a:t>TITLE AND CONTENT SLIDE. </a:t>
            </a:r>
            <a:br>
              <a:rPr lang="en-US" dirty="0"/>
            </a:br>
            <a:r>
              <a:rPr lang="en-US" dirty="0"/>
              <a:t>Headline in all caps, Arial Font.</a:t>
            </a:r>
          </a:p>
        </p:txBody>
      </p:sp>
    </p:spTree>
    <p:extLst>
      <p:ext uri="{BB962C8B-B14F-4D97-AF65-F5344CB8AC3E}">
        <p14:creationId xmlns:p14="http://schemas.microsoft.com/office/powerpoint/2010/main" val="35953096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0286681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1"/>
            </a:lvl1pPr>
          </a:lstStyle>
          <a:p>
            <a:r>
              <a:rPr lang="en-US" dirty="0"/>
              <a:t>BASIC CONTENT SLIDE</a:t>
            </a:r>
            <a:br>
              <a:rPr lang="en-US" dirty="0"/>
            </a:br>
            <a:r>
              <a:rPr lang="en-US" dirty="0"/>
              <a:t>one or two lines for headline</a:t>
            </a:r>
          </a:p>
        </p:txBody>
      </p:sp>
      <p:sp>
        <p:nvSpPr>
          <p:cNvPr id="3" name="Content Placeholder 2"/>
          <p:cNvSpPr>
            <a:spLocks noGrp="1"/>
          </p:cNvSpPr>
          <p:nvPr>
            <p:ph idx="1" hasCustomPrompt="1"/>
          </p:nvPr>
        </p:nvSpPr>
        <p:spPr>
          <a:xfrm>
            <a:off x="457201" y="1408346"/>
            <a:ext cx="8372901" cy="3317082"/>
          </a:xfrm>
        </p:spPr>
        <p:txBody>
          <a:bodyPr/>
          <a:lstStyle>
            <a:lvl1pPr>
              <a:defRPr baseline="0"/>
            </a:lvl1pPr>
          </a:lstStyle>
          <a:p>
            <a:pPr lvl="0"/>
            <a:r>
              <a:rPr lang="en-US" dirty="0"/>
              <a:t>Click to add 1st-level bullet. Click an icon below to add table, graph or other imagery.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5"/>
          <p:cNvSpPr>
            <a:spLocks noGrp="1"/>
          </p:cNvSpPr>
          <p:nvPr>
            <p:ph type="body" sz="quarter" idx="12" hasCustomPrompt="1"/>
          </p:nvPr>
        </p:nvSpPr>
        <p:spPr>
          <a:xfrm>
            <a:off x="457201" y="1009912"/>
            <a:ext cx="8372901" cy="374786"/>
          </a:xfrm>
        </p:spPr>
        <p:txBody>
          <a:bodyPr bIns="0">
            <a:noAutofit/>
          </a:bodyPr>
          <a:lstStyle>
            <a:lvl1pPr marL="0" indent="0">
              <a:lnSpc>
                <a:spcPct val="90000"/>
              </a:lnSpc>
              <a:spcBef>
                <a:spcPts val="0"/>
              </a:spcBef>
              <a:buNone/>
              <a:defRPr sz="2000" b="1" baseline="0">
                <a:solidFill>
                  <a:schemeClr val="accent2"/>
                </a:solidFill>
              </a:defRPr>
            </a:lvl1pPr>
          </a:lstStyle>
          <a:p>
            <a:r>
              <a:rPr lang="en-US" dirty="0"/>
              <a:t>Slide subtitle optional -  delete as needed</a:t>
            </a:r>
          </a:p>
        </p:txBody>
      </p:sp>
      <p:sp>
        <p:nvSpPr>
          <p:cNvPr id="8" name="Slide Number Placeholder 7"/>
          <p:cNvSpPr>
            <a:spLocks noGrp="1"/>
          </p:cNvSpPr>
          <p:nvPr>
            <p:ph type="sldNum" sz="quarter" idx="13"/>
          </p:nvPr>
        </p:nvSpPr>
        <p:spPr/>
        <p:txBody>
          <a:bodyPr/>
          <a:lstStyle/>
          <a:p>
            <a:fld id="{AEFAAC5A-9C4F-4278-920D-DF2BAB595749}" type="slidenum">
              <a:rPr lang="en-US" smtClean="0"/>
              <a:pPr/>
              <a:t>‹#›</a:t>
            </a:fld>
            <a:endParaRPr lang="en-US" dirty="0"/>
          </a:p>
        </p:txBody>
      </p:sp>
      <p:pic>
        <p:nvPicPr>
          <p:cNvPr id="5" name="Picture 4">
            <a:extLst>
              <a:ext uri="{FF2B5EF4-FFF2-40B4-BE49-F238E27FC236}">
                <a16:creationId xmlns:a16="http://schemas.microsoft.com/office/drawing/2014/main" id="{2717DEBA-070E-67F7-2BBD-F07A571CC9EE}"/>
              </a:ext>
            </a:extLst>
          </p:cNvPr>
          <p:cNvPicPr>
            <a:picLocks noChangeAspect="1"/>
          </p:cNvPicPr>
          <p:nvPr userDrawn="1"/>
        </p:nvPicPr>
        <p:blipFill>
          <a:blip r:embed="rId2"/>
          <a:stretch>
            <a:fillRect/>
          </a:stretch>
        </p:blipFill>
        <p:spPr>
          <a:xfrm>
            <a:off x="7584017" y="100660"/>
            <a:ext cx="1424517" cy="474839"/>
          </a:xfrm>
          <a:prstGeom prst="rect">
            <a:avLst/>
          </a:prstGeom>
        </p:spPr>
      </p:pic>
    </p:spTree>
    <p:extLst>
      <p:ext uri="{BB962C8B-B14F-4D97-AF65-F5344CB8AC3E}">
        <p14:creationId xmlns:p14="http://schemas.microsoft.com/office/powerpoint/2010/main" val="212054508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Cover Option A">
    <p:bg>
      <p:bgPr>
        <a:solidFill>
          <a:schemeClr val="bg1"/>
        </a:solidFill>
        <a:effectLst/>
      </p:bgPr>
    </p:bg>
    <p:spTree>
      <p:nvGrpSpPr>
        <p:cNvPr id="1" name=""/>
        <p:cNvGrpSpPr/>
        <p:nvPr/>
      </p:nvGrpSpPr>
      <p:grpSpPr>
        <a:xfrm>
          <a:off x="0" y="0"/>
          <a:ext cx="0" cy="0"/>
          <a:chOff x="0" y="0"/>
          <a:chExt cx="0" cy="0"/>
        </a:xfrm>
      </p:grpSpPr>
      <p:sp>
        <p:nvSpPr>
          <p:cNvPr id="17" name="Text Placeholder 9"/>
          <p:cNvSpPr>
            <a:spLocks noGrp="1"/>
          </p:cNvSpPr>
          <p:nvPr>
            <p:ph type="body" sz="quarter" idx="27" hasCustomPrompt="1"/>
          </p:nvPr>
        </p:nvSpPr>
        <p:spPr>
          <a:xfrm>
            <a:off x="468796" y="574696"/>
            <a:ext cx="5685350" cy="304654"/>
          </a:xfrm>
        </p:spPr>
        <p:txBody>
          <a:bodyPr lIns="0" bIns="0" anchor="b">
            <a:normAutofit/>
          </a:bodyPr>
          <a:lstStyle>
            <a:lvl1pPr marL="0" indent="0">
              <a:buNone/>
              <a:defRPr sz="1800" b="1" cap="all" baseline="0">
                <a:solidFill>
                  <a:srgbClr val="47484A"/>
                </a:solidFill>
              </a:defRPr>
            </a:lvl1pPr>
            <a:lvl2pPr marL="0" indent="0">
              <a:buNone/>
              <a:defRPr/>
            </a:lvl2pPr>
            <a:lvl3pPr marL="0" indent="0">
              <a:spcBef>
                <a:spcPts val="1800"/>
              </a:spcBef>
              <a:buNone/>
              <a:defRPr/>
            </a:lvl3pPr>
          </a:lstStyle>
          <a:p>
            <a:pPr lvl="0"/>
            <a:r>
              <a:rPr lang="en-US" dirty="0"/>
              <a:t>Optional one line subhead, </a:t>
            </a:r>
            <a:r>
              <a:rPr lang="en-US" dirty="0" err="1"/>
              <a:t>url</a:t>
            </a:r>
            <a:r>
              <a:rPr lang="en-US" dirty="0"/>
              <a:t> or date</a:t>
            </a:r>
          </a:p>
        </p:txBody>
      </p:sp>
      <p:pic>
        <p:nvPicPr>
          <p:cNvPr id="15" name="Picture 2" descr="C:\Users\amiesen\Desktop\anlrgbpptlogo.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7177314" y="408441"/>
            <a:ext cx="1786846" cy="643707"/>
          </a:xfrm>
          <a:prstGeom prst="rect">
            <a:avLst/>
          </a:prstGeom>
          <a:noFill/>
          <a:extLst>
            <a:ext uri="{909E8E84-426E-40dd-AFC4-6F175D3DCCD1}">
              <a14:hiddenFill xmlns="" xmlns:a14="http://schemas.microsoft.com/office/drawing/2010/main">
                <a:solidFill>
                  <a:srgbClr val="FFFFFF"/>
                </a:solidFill>
              </a14:hiddenFill>
            </a:ext>
          </a:extLst>
        </p:spPr>
      </p:pic>
      <p:sp>
        <p:nvSpPr>
          <p:cNvPr id="8" name="Picture Placeholder 4"/>
          <p:cNvSpPr>
            <a:spLocks noGrp="1" noChangeAspect="1"/>
          </p:cNvSpPr>
          <p:nvPr>
            <p:ph type="pic" sz="quarter" idx="16" hasCustomPrompt="1"/>
          </p:nvPr>
        </p:nvSpPr>
        <p:spPr>
          <a:xfrm>
            <a:off x="4863726" y="1266825"/>
            <a:ext cx="4280275" cy="2029968"/>
          </a:xfrm>
          <a:solidFill>
            <a:schemeClr val="bg1">
              <a:lumMod val="75000"/>
            </a:schemeClr>
          </a:solidFill>
        </p:spPr>
        <p:txBody>
          <a:bodyPr tIns="365760"/>
          <a:lstStyle>
            <a:lvl1pPr marL="0" indent="0" algn="ctr">
              <a:buNone/>
              <a:defRPr baseline="0"/>
            </a:lvl1pPr>
          </a:lstStyle>
          <a:p>
            <a:r>
              <a:rPr lang="en-US" dirty="0"/>
              <a:t>Click icon to insert an image</a:t>
            </a:r>
          </a:p>
        </p:txBody>
      </p:sp>
      <p:sp>
        <p:nvSpPr>
          <p:cNvPr id="2" name="Title 1"/>
          <p:cNvSpPr>
            <a:spLocks noGrp="1"/>
          </p:cNvSpPr>
          <p:nvPr>
            <p:ph type="title" hasCustomPrompt="1"/>
          </p:nvPr>
        </p:nvSpPr>
        <p:spPr>
          <a:xfrm>
            <a:off x="1" y="1266825"/>
            <a:ext cx="4863724" cy="2029968"/>
          </a:xfrm>
          <a:solidFill>
            <a:schemeClr val="accent2"/>
          </a:solidFill>
        </p:spPr>
        <p:txBody>
          <a:bodyPr lIns="457200" rIns="91440" anchor="ctr">
            <a:normAutofit/>
          </a:bodyPr>
          <a:lstStyle>
            <a:lvl1pPr>
              <a:defRPr sz="2800" baseline="0">
                <a:solidFill>
                  <a:schemeClr val="bg1"/>
                </a:solidFill>
              </a:defRPr>
            </a:lvl1pPr>
          </a:lstStyle>
          <a:p>
            <a:r>
              <a:rPr lang="en-US" dirty="0"/>
              <a:t>presentation title -Cover option A</a:t>
            </a:r>
            <a:br>
              <a:rPr lang="en-US" dirty="0"/>
            </a:br>
            <a:r>
              <a:rPr lang="en-US" dirty="0"/>
              <a:t>can be up to four </a:t>
            </a:r>
            <a:br>
              <a:rPr lang="en-US" dirty="0"/>
            </a:br>
            <a:r>
              <a:rPr lang="en-US" dirty="0"/>
              <a:t>or five lines of text</a:t>
            </a:r>
          </a:p>
        </p:txBody>
      </p:sp>
      <p:sp>
        <p:nvSpPr>
          <p:cNvPr id="45" name="Text Placeholder 4"/>
          <p:cNvSpPr>
            <a:spLocks noGrp="1"/>
          </p:cNvSpPr>
          <p:nvPr>
            <p:ph type="body" sz="quarter" idx="12" hasCustomPrompt="1"/>
          </p:nvPr>
        </p:nvSpPr>
        <p:spPr>
          <a:xfrm>
            <a:off x="-1" y="1266825"/>
            <a:ext cx="239714" cy="2029968"/>
          </a:xfrm>
          <a:solidFill>
            <a:schemeClr val="accent1"/>
          </a:solidFill>
        </p:spPr>
        <p:txBody>
          <a:bodyPr bIns="0" anchor="b"/>
          <a:lstStyle>
            <a:lvl1pPr marL="0" indent="0">
              <a:buNone/>
              <a:defRPr sz="100"/>
            </a:lvl1pPr>
          </a:lstStyle>
          <a:p>
            <a:pPr lvl="0"/>
            <a:r>
              <a:rPr lang="en-US" dirty="0"/>
              <a:t>  </a:t>
            </a:r>
          </a:p>
        </p:txBody>
      </p:sp>
      <p:sp>
        <p:nvSpPr>
          <p:cNvPr id="48" name="Text Placeholder 9"/>
          <p:cNvSpPr>
            <a:spLocks noGrp="1"/>
          </p:cNvSpPr>
          <p:nvPr>
            <p:ph type="body" sz="quarter" idx="17" hasCustomPrompt="1"/>
          </p:nvPr>
        </p:nvSpPr>
        <p:spPr>
          <a:xfrm>
            <a:off x="469901" y="3437210"/>
            <a:ext cx="2692871" cy="295275"/>
          </a:xfrm>
        </p:spPr>
        <p:txBody>
          <a:bodyPr lIns="0" bIns="0" anchor="b">
            <a:normAutofit/>
          </a:bodyPr>
          <a:lstStyle>
            <a:lvl1pPr marL="0" indent="0">
              <a:buNone/>
              <a:defRPr sz="1400" b="1" cap="all" baseline="0">
                <a:solidFill>
                  <a:srgbClr val="47484A"/>
                </a:solidFill>
              </a:defRPr>
            </a:lvl1pPr>
            <a:lvl2pPr marL="0" indent="0">
              <a:buNone/>
              <a:defRPr/>
            </a:lvl2pPr>
            <a:lvl3pPr marL="0" indent="0">
              <a:spcBef>
                <a:spcPts val="1800"/>
              </a:spcBef>
              <a:buNone/>
              <a:defRPr/>
            </a:lvl3pPr>
          </a:lstStyle>
          <a:p>
            <a:pPr lvl="0"/>
            <a:r>
              <a:rPr lang="en-US" dirty="0"/>
              <a:t>presenter name</a:t>
            </a:r>
          </a:p>
        </p:txBody>
      </p:sp>
      <p:sp>
        <p:nvSpPr>
          <p:cNvPr id="49" name="Text Placeholder 45"/>
          <p:cNvSpPr>
            <a:spLocks noGrp="1"/>
          </p:cNvSpPr>
          <p:nvPr>
            <p:ph type="body" sz="quarter" idx="18" hasCustomPrompt="1"/>
          </p:nvPr>
        </p:nvSpPr>
        <p:spPr>
          <a:xfrm>
            <a:off x="469901" y="3720288"/>
            <a:ext cx="2692871" cy="685800"/>
          </a:xfrm>
        </p:spPr>
        <p:txBody>
          <a:bodyPr lIns="0">
            <a:normAutofit/>
          </a:bodyPr>
          <a:lstStyle>
            <a:lvl1pPr marL="0" indent="0">
              <a:lnSpc>
                <a:spcPct val="95000"/>
              </a:lnSpc>
              <a:spcBef>
                <a:spcPts val="0"/>
              </a:spcBef>
              <a:buNone/>
              <a:defRPr sz="1400">
                <a:solidFill>
                  <a:srgbClr val="47484A"/>
                </a:solidFill>
              </a:defRPr>
            </a:lvl1pPr>
            <a:lvl2pPr marL="0" indent="0">
              <a:spcBef>
                <a:spcPts val="1800"/>
              </a:spcBef>
              <a:buNone/>
              <a:defRPr/>
            </a:lvl2pPr>
          </a:lstStyle>
          <a:p>
            <a:r>
              <a:rPr lang="en-US" dirty="0"/>
              <a:t>Add Presenter Title</a:t>
            </a:r>
            <a:br>
              <a:rPr lang="en-US" dirty="0"/>
            </a:br>
            <a:r>
              <a:rPr lang="en-US" dirty="0"/>
              <a:t>Optional Line 2</a:t>
            </a:r>
            <a:br>
              <a:rPr lang="en-US" dirty="0"/>
            </a:br>
            <a:r>
              <a:rPr lang="en-US" dirty="0"/>
              <a:t>Optional Line 3</a:t>
            </a:r>
          </a:p>
        </p:txBody>
      </p:sp>
      <p:sp>
        <p:nvSpPr>
          <p:cNvPr id="50" name="Text Placeholder 9"/>
          <p:cNvSpPr>
            <a:spLocks noGrp="1"/>
          </p:cNvSpPr>
          <p:nvPr>
            <p:ph type="body" sz="quarter" idx="21" hasCustomPrompt="1"/>
          </p:nvPr>
        </p:nvSpPr>
        <p:spPr>
          <a:xfrm>
            <a:off x="3417372" y="3437210"/>
            <a:ext cx="2692871" cy="295275"/>
          </a:xfrm>
        </p:spPr>
        <p:txBody>
          <a:bodyPr lIns="0" bIns="0" anchor="b">
            <a:normAutofit/>
          </a:bodyPr>
          <a:lstStyle>
            <a:lvl1pPr marL="0" indent="0">
              <a:buFont typeface="Arial" pitchFamily="34" charset="0"/>
              <a:buNone/>
              <a:defRPr sz="1400" b="1" cap="all" baseline="0">
                <a:solidFill>
                  <a:srgbClr val="47484A"/>
                </a:solidFill>
              </a:defRPr>
            </a:lvl1pPr>
            <a:lvl2pPr marL="0" indent="0">
              <a:buNone/>
              <a:defRPr/>
            </a:lvl2pPr>
            <a:lvl3pPr marL="0" indent="0">
              <a:spcBef>
                <a:spcPts val="1800"/>
              </a:spcBef>
              <a:buNone/>
              <a:defRPr/>
            </a:lvl3pPr>
          </a:lstStyle>
          <a:p>
            <a:r>
              <a:rPr lang="en-US" dirty="0"/>
              <a:t>PRESENTER NAME</a:t>
            </a:r>
          </a:p>
        </p:txBody>
      </p:sp>
      <p:sp>
        <p:nvSpPr>
          <p:cNvPr id="53" name="Text Placeholder 45"/>
          <p:cNvSpPr>
            <a:spLocks noGrp="1"/>
          </p:cNvSpPr>
          <p:nvPr>
            <p:ph type="body" sz="quarter" idx="22" hasCustomPrompt="1"/>
          </p:nvPr>
        </p:nvSpPr>
        <p:spPr>
          <a:xfrm>
            <a:off x="3417372" y="3720288"/>
            <a:ext cx="2692871" cy="685800"/>
          </a:xfrm>
        </p:spPr>
        <p:txBody>
          <a:bodyPr lIns="0">
            <a:normAutofit/>
          </a:bodyPr>
          <a:lstStyle>
            <a:lvl1pPr marL="0" indent="0">
              <a:lnSpc>
                <a:spcPct val="95000"/>
              </a:lnSpc>
              <a:spcBef>
                <a:spcPts val="0"/>
              </a:spcBef>
              <a:buFont typeface="Arial" pitchFamily="34" charset="0"/>
              <a:buNone/>
              <a:defRPr sz="1400">
                <a:solidFill>
                  <a:srgbClr val="47484A"/>
                </a:solidFill>
              </a:defRPr>
            </a:lvl1pPr>
            <a:lvl2pPr marL="0" indent="0">
              <a:spcBef>
                <a:spcPts val="1800"/>
              </a:spcBef>
              <a:buNone/>
              <a:defRPr/>
            </a:lvl2pPr>
          </a:lstStyle>
          <a:p>
            <a:pPr lvl="0"/>
            <a:r>
              <a:rPr lang="en-US" dirty="0"/>
              <a:t>Remove second presenter </a:t>
            </a:r>
            <a:br>
              <a:rPr lang="en-US" dirty="0"/>
            </a:br>
            <a:r>
              <a:rPr lang="en-US" dirty="0"/>
              <a:t>info if not needed</a:t>
            </a:r>
          </a:p>
        </p:txBody>
      </p:sp>
      <p:sp>
        <p:nvSpPr>
          <p:cNvPr id="54" name="Text Placeholder 9"/>
          <p:cNvSpPr>
            <a:spLocks noGrp="1"/>
          </p:cNvSpPr>
          <p:nvPr>
            <p:ph type="body" sz="quarter" idx="25" hasCustomPrompt="1"/>
          </p:nvPr>
        </p:nvSpPr>
        <p:spPr>
          <a:xfrm>
            <a:off x="6360197" y="3437210"/>
            <a:ext cx="2692871" cy="295275"/>
          </a:xfrm>
        </p:spPr>
        <p:txBody>
          <a:bodyPr lIns="0" bIns="0" anchor="b">
            <a:normAutofit/>
          </a:bodyPr>
          <a:lstStyle>
            <a:lvl1pPr marL="0" indent="0">
              <a:buFont typeface="Arial" pitchFamily="34" charset="0"/>
              <a:buNone/>
              <a:defRPr sz="1400" b="1" cap="all" baseline="0">
                <a:solidFill>
                  <a:srgbClr val="47484A"/>
                </a:solidFill>
              </a:defRPr>
            </a:lvl1pPr>
            <a:lvl2pPr marL="0" indent="0">
              <a:buNone/>
              <a:defRPr/>
            </a:lvl2pPr>
            <a:lvl3pPr marL="0" indent="0">
              <a:spcBef>
                <a:spcPts val="1800"/>
              </a:spcBef>
              <a:buNone/>
              <a:defRPr/>
            </a:lvl3pPr>
          </a:lstStyle>
          <a:p>
            <a:r>
              <a:rPr lang="en-US" dirty="0"/>
              <a:t>PRESENTER NAME</a:t>
            </a:r>
          </a:p>
        </p:txBody>
      </p:sp>
      <p:sp>
        <p:nvSpPr>
          <p:cNvPr id="55" name="Text Placeholder 45"/>
          <p:cNvSpPr>
            <a:spLocks noGrp="1"/>
          </p:cNvSpPr>
          <p:nvPr>
            <p:ph type="body" sz="quarter" idx="26" hasCustomPrompt="1"/>
          </p:nvPr>
        </p:nvSpPr>
        <p:spPr>
          <a:xfrm>
            <a:off x="6360197" y="3720288"/>
            <a:ext cx="2692871" cy="685800"/>
          </a:xfrm>
        </p:spPr>
        <p:txBody>
          <a:bodyPr lIns="0">
            <a:normAutofit/>
          </a:bodyPr>
          <a:lstStyle>
            <a:lvl1pPr marL="0" indent="0">
              <a:lnSpc>
                <a:spcPct val="95000"/>
              </a:lnSpc>
              <a:spcBef>
                <a:spcPts val="0"/>
              </a:spcBef>
              <a:buFont typeface="Arial" pitchFamily="34" charset="0"/>
              <a:buNone/>
              <a:defRPr sz="1400">
                <a:solidFill>
                  <a:srgbClr val="47484A"/>
                </a:solidFill>
              </a:defRPr>
            </a:lvl1pPr>
            <a:lvl2pPr marL="0" indent="0">
              <a:spcBef>
                <a:spcPts val="1800"/>
              </a:spcBef>
              <a:buNone/>
              <a:defRPr/>
            </a:lvl2pPr>
          </a:lstStyle>
          <a:p>
            <a:pPr lvl="0"/>
            <a:r>
              <a:rPr lang="en-US" dirty="0"/>
              <a:t>Remove third presenter </a:t>
            </a:r>
            <a:br>
              <a:rPr lang="en-US" dirty="0"/>
            </a:br>
            <a:r>
              <a:rPr lang="en-US" dirty="0"/>
              <a:t>info if not needed</a:t>
            </a:r>
          </a:p>
        </p:txBody>
      </p:sp>
      <p:sp>
        <p:nvSpPr>
          <p:cNvPr id="47" name="Text Placeholder 45"/>
          <p:cNvSpPr>
            <a:spLocks noGrp="1"/>
          </p:cNvSpPr>
          <p:nvPr>
            <p:ph type="body" sz="quarter" idx="19" hasCustomPrompt="1"/>
          </p:nvPr>
        </p:nvSpPr>
        <p:spPr>
          <a:xfrm>
            <a:off x="6360197" y="4570711"/>
            <a:ext cx="2692872" cy="386558"/>
          </a:xfrm>
        </p:spPr>
        <p:txBody>
          <a:bodyPr lIns="0" anchor="b"/>
          <a:lstStyle>
            <a:lvl1pPr marL="0" indent="0">
              <a:spcBef>
                <a:spcPts val="0"/>
              </a:spcBef>
              <a:buNone/>
              <a:defRPr sz="1400" baseline="0">
                <a:solidFill>
                  <a:srgbClr val="47484A"/>
                </a:solidFill>
              </a:defRPr>
            </a:lvl1pPr>
            <a:lvl2pPr marL="0" indent="0">
              <a:spcBef>
                <a:spcPts val="1800"/>
              </a:spcBef>
              <a:buNone/>
              <a:defRPr/>
            </a:lvl2pPr>
          </a:lstStyle>
          <a:p>
            <a:pPr lvl="0"/>
            <a:r>
              <a:rPr lang="en-US" dirty="0"/>
              <a:t>Presentation Date</a:t>
            </a:r>
            <a:br>
              <a:rPr lang="en-US" dirty="0"/>
            </a:br>
            <a:r>
              <a:rPr lang="en-US" dirty="0"/>
              <a:t>City, State (presentation location)</a:t>
            </a:r>
          </a:p>
        </p:txBody>
      </p:sp>
      <p:sp>
        <p:nvSpPr>
          <p:cNvPr id="16" name="TextBox 15"/>
          <p:cNvSpPr txBox="1"/>
          <p:nvPr userDrawn="1"/>
        </p:nvSpPr>
        <p:spPr>
          <a:xfrm>
            <a:off x="-1018914" y="-1479541"/>
            <a:ext cx="3502900" cy="1015663"/>
          </a:xfrm>
          <a:prstGeom prst="rect">
            <a:avLst/>
          </a:prstGeom>
          <a:solidFill>
            <a:schemeClr val="bg1">
              <a:lumMod val="50000"/>
            </a:schemeClr>
          </a:solidFill>
        </p:spPr>
        <p:txBody>
          <a:bodyPr wrap="square" rtlCol="0">
            <a:spAutoFit/>
          </a:bodyPr>
          <a:lstStyle/>
          <a:p>
            <a:r>
              <a:rPr lang="en-US" sz="1400" b="1" dirty="0">
                <a:solidFill>
                  <a:schemeClr val="bg1"/>
                </a:solidFill>
              </a:rPr>
              <a:t>Suggested</a:t>
            </a:r>
            <a:r>
              <a:rPr lang="en-US" sz="1400" b="1" baseline="0" dirty="0">
                <a:solidFill>
                  <a:schemeClr val="bg1"/>
                </a:solidFill>
              </a:rPr>
              <a:t> line of text (optional): </a:t>
            </a:r>
          </a:p>
          <a:p>
            <a:endParaRPr lang="en-US" sz="1400" b="1" baseline="0" dirty="0">
              <a:solidFill>
                <a:schemeClr val="bg1"/>
              </a:solidFill>
            </a:endParaRPr>
          </a:p>
          <a:p>
            <a:r>
              <a:rPr lang="en-US" sz="1400" b="1" baseline="0" dirty="0">
                <a:solidFill>
                  <a:schemeClr val="bg1"/>
                </a:solidFill>
              </a:rPr>
              <a:t>WE START WITH YES.</a:t>
            </a:r>
            <a:endParaRPr lang="en-US" sz="1400" dirty="0">
              <a:solidFill>
                <a:schemeClr val="bg1"/>
              </a:solidFill>
            </a:endParaRPr>
          </a:p>
          <a:p>
            <a:endParaRPr lang="en-US" dirty="0">
              <a:solidFill>
                <a:schemeClr val="bg1"/>
              </a:solidFill>
            </a:endParaRPr>
          </a:p>
        </p:txBody>
      </p:sp>
      <p:pic>
        <p:nvPicPr>
          <p:cNvPr id="19" name="Picture 18"/>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43121" y="4702076"/>
            <a:ext cx="2046368" cy="260262"/>
          </a:xfrm>
          <a:prstGeom prst="rect">
            <a:avLst/>
          </a:prstGeom>
        </p:spPr>
      </p:pic>
    </p:spTree>
    <p:extLst>
      <p:ext uri="{BB962C8B-B14F-4D97-AF65-F5344CB8AC3E}">
        <p14:creationId xmlns:p14="http://schemas.microsoft.com/office/powerpoint/2010/main" val="218226459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Cover Option B">
    <p:bg>
      <p:bgPr>
        <a:solidFill>
          <a:schemeClr val="bg1"/>
        </a:solidFill>
        <a:effectLst/>
      </p:bgPr>
    </p:bg>
    <p:spTree>
      <p:nvGrpSpPr>
        <p:cNvPr id="1" name=""/>
        <p:cNvGrpSpPr/>
        <p:nvPr/>
      </p:nvGrpSpPr>
      <p:grpSpPr>
        <a:xfrm>
          <a:off x="0" y="0"/>
          <a:ext cx="0" cy="0"/>
          <a:chOff x="0" y="0"/>
          <a:chExt cx="0" cy="0"/>
        </a:xfrm>
      </p:grpSpPr>
      <p:pic>
        <p:nvPicPr>
          <p:cNvPr id="17" name="Picture Placeholder 16"/>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20265"/>
            <a:ext cx="9144000" cy="4508954"/>
          </a:xfrm>
          <a:prstGeom prst="rect">
            <a:avLst/>
          </a:prstGeom>
        </p:spPr>
      </p:pic>
      <p:pic>
        <p:nvPicPr>
          <p:cNvPr id="16" name="Picture 2" descr="C:\Users\amiesen\Desktop\anlrgbpptlogo.png"/>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7397976" y="4545002"/>
            <a:ext cx="1557337" cy="561027"/>
          </a:xfrm>
          <a:prstGeom prst="rect">
            <a:avLst/>
          </a:prstGeom>
          <a:noFill/>
          <a:extLst>
            <a:ext uri="{909E8E84-426E-40dd-AFC4-6F175D3DCCD1}">
              <a14:hiddenFill xmlns="" xmlns:a14="http://schemas.microsoft.com/office/drawing/2010/main">
                <a:solidFill>
                  <a:srgbClr val="FFFFFF"/>
                </a:solidFill>
              </a14:hiddenFill>
            </a:ext>
          </a:extLst>
        </p:spPr>
      </p:pic>
      <p:sp>
        <p:nvSpPr>
          <p:cNvPr id="84" name="Text Placeholder 1"/>
          <p:cNvSpPr>
            <a:spLocks noGrp="1"/>
          </p:cNvSpPr>
          <p:nvPr>
            <p:ph type="body" sz="quarter" idx="10" hasCustomPrompt="1"/>
          </p:nvPr>
        </p:nvSpPr>
        <p:spPr>
          <a:xfrm>
            <a:off x="-1" y="-20265"/>
            <a:ext cx="9144000" cy="4508954"/>
          </a:xfrm>
          <a:solidFill>
            <a:schemeClr val="accent2">
              <a:alpha val="85000"/>
            </a:schemeClr>
          </a:solidFill>
        </p:spPr>
        <p:txBody>
          <a:bodyPr bIns="0" anchor="b"/>
          <a:lstStyle>
            <a:lvl1pPr marL="0" indent="0">
              <a:buNone/>
              <a:defRPr sz="100"/>
            </a:lvl1pPr>
          </a:lstStyle>
          <a:p>
            <a:r>
              <a:rPr lang="en-US" dirty="0"/>
              <a:t> </a:t>
            </a:r>
          </a:p>
        </p:txBody>
      </p:sp>
      <p:sp>
        <p:nvSpPr>
          <p:cNvPr id="8" name="Picture Placeholder 4"/>
          <p:cNvSpPr>
            <a:spLocks noGrp="1" noChangeAspect="1"/>
          </p:cNvSpPr>
          <p:nvPr>
            <p:ph type="pic" sz="quarter" idx="16" hasCustomPrompt="1"/>
          </p:nvPr>
        </p:nvSpPr>
        <p:spPr>
          <a:xfrm>
            <a:off x="4863726" y="1266825"/>
            <a:ext cx="4280275" cy="2029968"/>
          </a:xfrm>
          <a:solidFill>
            <a:schemeClr val="bg1">
              <a:lumMod val="75000"/>
            </a:schemeClr>
          </a:solidFill>
        </p:spPr>
        <p:txBody>
          <a:bodyPr tIns="365760"/>
          <a:lstStyle>
            <a:lvl1pPr marL="0" indent="0" algn="ctr">
              <a:buNone/>
              <a:defRPr baseline="0"/>
            </a:lvl1pPr>
          </a:lstStyle>
          <a:p>
            <a:r>
              <a:rPr lang="en-US" dirty="0"/>
              <a:t>Click icon to insert an image</a:t>
            </a:r>
          </a:p>
        </p:txBody>
      </p:sp>
      <p:sp>
        <p:nvSpPr>
          <p:cNvPr id="2" name="Title 1"/>
          <p:cNvSpPr>
            <a:spLocks noGrp="1"/>
          </p:cNvSpPr>
          <p:nvPr>
            <p:ph type="title" hasCustomPrompt="1"/>
          </p:nvPr>
        </p:nvSpPr>
        <p:spPr>
          <a:xfrm>
            <a:off x="1" y="1266825"/>
            <a:ext cx="4863724" cy="2029968"/>
          </a:xfrm>
          <a:solidFill>
            <a:schemeClr val="accent2"/>
          </a:solidFill>
        </p:spPr>
        <p:txBody>
          <a:bodyPr lIns="457200" rIns="91440" anchor="ctr">
            <a:normAutofit/>
          </a:bodyPr>
          <a:lstStyle>
            <a:lvl1pPr>
              <a:defRPr sz="2800" baseline="0">
                <a:solidFill>
                  <a:schemeClr val="bg1"/>
                </a:solidFill>
              </a:defRPr>
            </a:lvl1pPr>
          </a:lstStyle>
          <a:p>
            <a:r>
              <a:rPr lang="en-US" dirty="0"/>
              <a:t>presentation title -Cover option B </a:t>
            </a:r>
            <a:br>
              <a:rPr lang="en-US" dirty="0"/>
            </a:br>
            <a:r>
              <a:rPr lang="en-US" dirty="0"/>
              <a:t>can be up to four </a:t>
            </a:r>
            <a:br>
              <a:rPr lang="en-US" dirty="0"/>
            </a:br>
            <a:r>
              <a:rPr lang="en-US" dirty="0"/>
              <a:t>or five lines of text</a:t>
            </a:r>
          </a:p>
        </p:txBody>
      </p:sp>
      <p:sp>
        <p:nvSpPr>
          <p:cNvPr id="4" name="Text Placeholder 3"/>
          <p:cNvSpPr>
            <a:spLocks noGrp="1"/>
          </p:cNvSpPr>
          <p:nvPr>
            <p:ph type="body" sz="quarter" idx="24" hasCustomPrompt="1"/>
          </p:nvPr>
        </p:nvSpPr>
        <p:spPr>
          <a:xfrm>
            <a:off x="1" y="153714"/>
            <a:ext cx="5851526" cy="969169"/>
          </a:xfrm>
        </p:spPr>
        <p:txBody>
          <a:bodyPr lIns="457200" rIns="274320" anchor="ctr"/>
          <a:lstStyle>
            <a:lvl1pPr marL="0" indent="0">
              <a:buNone/>
              <a:defRPr cap="all" baseline="0">
                <a:solidFill>
                  <a:schemeClr val="bg1"/>
                </a:solidFill>
              </a:defRPr>
            </a:lvl1pPr>
          </a:lstStyle>
          <a:p>
            <a:pPr lvl="0"/>
            <a:r>
              <a:rPr lang="en-US" dirty="0"/>
              <a:t>Insert presentation date</a:t>
            </a:r>
          </a:p>
        </p:txBody>
      </p:sp>
      <p:sp>
        <p:nvSpPr>
          <p:cNvPr id="85" name="Text Placeholder 9"/>
          <p:cNvSpPr>
            <a:spLocks noGrp="1"/>
          </p:cNvSpPr>
          <p:nvPr>
            <p:ph type="body" sz="quarter" idx="17" hasCustomPrompt="1"/>
          </p:nvPr>
        </p:nvSpPr>
        <p:spPr>
          <a:xfrm>
            <a:off x="469901" y="3437210"/>
            <a:ext cx="2692871" cy="295275"/>
          </a:xfrm>
        </p:spPr>
        <p:txBody>
          <a:bodyPr lIns="0" bIns="0" anchor="b">
            <a:normAutofit/>
          </a:bodyPr>
          <a:lstStyle>
            <a:lvl1pPr marL="0" indent="0">
              <a:buNone/>
              <a:defRPr sz="1400" b="1" cap="all" baseline="0">
                <a:solidFill>
                  <a:schemeClr val="bg1"/>
                </a:solidFill>
              </a:defRPr>
            </a:lvl1pPr>
            <a:lvl2pPr marL="0" indent="0">
              <a:buNone/>
              <a:defRPr/>
            </a:lvl2pPr>
            <a:lvl3pPr marL="0" indent="0">
              <a:spcBef>
                <a:spcPts val="1800"/>
              </a:spcBef>
              <a:buNone/>
              <a:defRPr/>
            </a:lvl3pPr>
          </a:lstStyle>
          <a:p>
            <a:pPr lvl="0"/>
            <a:r>
              <a:rPr lang="en-US" dirty="0"/>
              <a:t>presenter name</a:t>
            </a:r>
          </a:p>
        </p:txBody>
      </p:sp>
      <p:sp>
        <p:nvSpPr>
          <p:cNvPr id="86" name="Text Placeholder 45"/>
          <p:cNvSpPr>
            <a:spLocks noGrp="1"/>
          </p:cNvSpPr>
          <p:nvPr>
            <p:ph type="body" sz="quarter" idx="18" hasCustomPrompt="1"/>
          </p:nvPr>
        </p:nvSpPr>
        <p:spPr>
          <a:xfrm>
            <a:off x="469901" y="3720288"/>
            <a:ext cx="2692871" cy="685800"/>
          </a:xfrm>
        </p:spPr>
        <p:txBody>
          <a:bodyPr lIns="0">
            <a:normAutofit/>
          </a:bodyPr>
          <a:lstStyle>
            <a:lvl1pPr marL="0" indent="0">
              <a:lnSpc>
                <a:spcPct val="95000"/>
              </a:lnSpc>
              <a:spcBef>
                <a:spcPts val="0"/>
              </a:spcBef>
              <a:buNone/>
              <a:defRPr sz="1400">
                <a:solidFill>
                  <a:schemeClr val="bg1"/>
                </a:solidFill>
              </a:defRPr>
            </a:lvl1pPr>
            <a:lvl2pPr marL="0" indent="0">
              <a:spcBef>
                <a:spcPts val="1800"/>
              </a:spcBef>
              <a:buNone/>
              <a:defRPr/>
            </a:lvl2pPr>
          </a:lstStyle>
          <a:p>
            <a:r>
              <a:rPr lang="en-US" dirty="0"/>
              <a:t>Add Presenter Title</a:t>
            </a:r>
            <a:br>
              <a:rPr lang="en-US" dirty="0"/>
            </a:br>
            <a:r>
              <a:rPr lang="en-US" dirty="0"/>
              <a:t>Optional Line 2</a:t>
            </a:r>
            <a:br>
              <a:rPr lang="en-US" dirty="0"/>
            </a:br>
            <a:r>
              <a:rPr lang="en-US" dirty="0"/>
              <a:t>Optional Line 3</a:t>
            </a:r>
          </a:p>
        </p:txBody>
      </p:sp>
      <p:sp>
        <p:nvSpPr>
          <p:cNvPr id="87" name="Text Placeholder 9"/>
          <p:cNvSpPr>
            <a:spLocks noGrp="1"/>
          </p:cNvSpPr>
          <p:nvPr>
            <p:ph type="body" sz="quarter" idx="21" hasCustomPrompt="1"/>
          </p:nvPr>
        </p:nvSpPr>
        <p:spPr>
          <a:xfrm>
            <a:off x="3417372" y="3437210"/>
            <a:ext cx="2692871" cy="295275"/>
          </a:xfrm>
        </p:spPr>
        <p:txBody>
          <a:bodyPr lIns="0" bIns="0" anchor="b">
            <a:normAutofit/>
          </a:bodyPr>
          <a:lstStyle>
            <a:lvl1pPr marL="0" indent="0">
              <a:buFont typeface="Arial" pitchFamily="34" charset="0"/>
              <a:buNone/>
              <a:defRPr sz="1400" b="1" cap="all" baseline="0">
                <a:solidFill>
                  <a:schemeClr val="bg1"/>
                </a:solidFill>
              </a:defRPr>
            </a:lvl1pPr>
            <a:lvl2pPr marL="0" indent="0">
              <a:buNone/>
              <a:defRPr/>
            </a:lvl2pPr>
            <a:lvl3pPr marL="0" indent="0">
              <a:spcBef>
                <a:spcPts val="1800"/>
              </a:spcBef>
              <a:buNone/>
              <a:defRPr/>
            </a:lvl3pPr>
          </a:lstStyle>
          <a:p>
            <a:pPr lvl="0"/>
            <a:r>
              <a:rPr lang="en-US" dirty="0"/>
              <a:t>presenter name</a:t>
            </a:r>
          </a:p>
        </p:txBody>
      </p:sp>
      <p:sp>
        <p:nvSpPr>
          <p:cNvPr id="88" name="Text Placeholder 45"/>
          <p:cNvSpPr>
            <a:spLocks noGrp="1"/>
          </p:cNvSpPr>
          <p:nvPr>
            <p:ph type="body" sz="quarter" idx="22" hasCustomPrompt="1"/>
          </p:nvPr>
        </p:nvSpPr>
        <p:spPr>
          <a:xfrm>
            <a:off x="3417372" y="3720288"/>
            <a:ext cx="2692871" cy="685800"/>
          </a:xfrm>
        </p:spPr>
        <p:txBody>
          <a:bodyPr lIns="0">
            <a:normAutofit/>
          </a:bodyPr>
          <a:lstStyle>
            <a:lvl1pPr marL="0" indent="0">
              <a:lnSpc>
                <a:spcPct val="95000"/>
              </a:lnSpc>
              <a:spcBef>
                <a:spcPts val="0"/>
              </a:spcBef>
              <a:buFont typeface="Arial" pitchFamily="34" charset="0"/>
              <a:buNone/>
              <a:defRPr sz="1400">
                <a:solidFill>
                  <a:schemeClr val="bg1"/>
                </a:solidFill>
              </a:defRPr>
            </a:lvl1pPr>
            <a:lvl2pPr marL="0" indent="0">
              <a:spcBef>
                <a:spcPts val="1800"/>
              </a:spcBef>
              <a:buNone/>
              <a:defRPr/>
            </a:lvl2pPr>
          </a:lstStyle>
          <a:p>
            <a:pPr lvl="0"/>
            <a:r>
              <a:rPr lang="en-US" dirty="0"/>
              <a:t>Remove second presenter info </a:t>
            </a:r>
            <a:br>
              <a:rPr lang="en-US" dirty="0"/>
            </a:br>
            <a:r>
              <a:rPr lang="en-US" dirty="0"/>
              <a:t>if not needed</a:t>
            </a:r>
          </a:p>
        </p:txBody>
      </p:sp>
      <p:sp>
        <p:nvSpPr>
          <p:cNvPr id="89" name="Text Placeholder 9"/>
          <p:cNvSpPr>
            <a:spLocks noGrp="1"/>
          </p:cNvSpPr>
          <p:nvPr>
            <p:ph type="body" sz="quarter" idx="25" hasCustomPrompt="1"/>
          </p:nvPr>
        </p:nvSpPr>
        <p:spPr>
          <a:xfrm>
            <a:off x="6360197" y="3437210"/>
            <a:ext cx="2692871" cy="295275"/>
          </a:xfrm>
        </p:spPr>
        <p:txBody>
          <a:bodyPr lIns="0" bIns="0" anchor="b">
            <a:normAutofit/>
          </a:bodyPr>
          <a:lstStyle>
            <a:lvl1pPr marL="0" indent="0">
              <a:buFont typeface="Arial" pitchFamily="34" charset="0"/>
              <a:buNone/>
              <a:defRPr sz="1400" b="1" cap="all" baseline="0">
                <a:solidFill>
                  <a:schemeClr val="bg1"/>
                </a:solidFill>
              </a:defRPr>
            </a:lvl1pPr>
            <a:lvl2pPr marL="0" indent="0">
              <a:buNone/>
              <a:defRPr/>
            </a:lvl2pPr>
            <a:lvl3pPr marL="0" indent="0">
              <a:spcBef>
                <a:spcPts val="1800"/>
              </a:spcBef>
              <a:buNone/>
              <a:defRPr/>
            </a:lvl3pPr>
          </a:lstStyle>
          <a:p>
            <a:pPr lvl="0"/>
            <a:r>
              <a:rPr lang="en-US" dirty="0"/>
              <a:t>presenter name</a:t>
            </a:r>
          </a:p>
        </p:txBody>
      </p:sp>
      <p:sp>
        <p:nvSpPr>
          <p:cNvPr id="90" name="Text Placeholder 45"/>
          <p:cNvSpPr>
            <a:spLocks noGrp="1"/>
          </p:cNvSpPr>
          <p:nvPr>
            <p:ph type="body" sz="quarter" idx="26" hasCustomPrompt="1"/>
          </p:nvPr>
        </p:nvSpPr>
        <p:spPr>
          <a:xfrm>
            <a:off x="6360197" y="3720288"/>
            <a:ext cx="2692871" cy="685800"/>
          </a:xfrm>
        </p:spPr>
        <p:txBody>
          <a:bodyPr lIns="0">
            <a:normAutofit/>
          </a:bodyPr>
          <a:lstStyle>
            <a:lvl1pPr marL="0" indent="0">
              <a:lnSpc>
                <a:spcPct val="95000"/>
              </a:lnSpc>
              <a:spcBef>
                <a:spcPts val="0"/>
              </a:spcBef>
              <a:buFont typeface="Arial" pitchFamily="34" charset="0"/>
              <a:buNone/>
              <a:defRPr sz="1400">
                <a:solidFill>
                  <a:schemeClr val="bg1"/>
                </a:solidFill>
              </a:defRPr>
            </a:lvl1pPr>
            <a:lvl2pPr marL="0" indent="0">
              <a:spcBef>
                <a:spcPts val="1800"/>
              </a:spcBef>
              <a:buNone/>
              <a:defRPr/>
            </a:lvl2pPr>
          </a:lstStyle>
          <a:p>
            <a:pPr lvl="0"/>
            <a:r>
              <a:rPr lang="en-US" dirty="0"/>
              <a:t>Remove third presenter info </a:t>
            </a:r>
            <a:br>
              <a:rPr lang="en-US" dirty="0"/>
            </a:br>
            <a:r>
              <a:rPr lang="en-US" dirty="0"/>
              <a:t>if not needed</a:t>
            </a:r>
          </a:p>
        </p:txBody>
      </p:sp>
      <p:sp>
        <p:nvSpPr>
          <p:cNvPr id="47" name="Text Placeholder 4"/>
          <p:cNvSpPr>
            <a:spLocks noGrp="1"/>
          </p:cNvSpPr>
          <p:nvPr>
            <p:ph type="body" sz="quarter" idx="12" hasCustomPrompt="1"/>
          </p:nvPr>
        </p:nvSpPr>
        <p:spPr>
          <a:xfrm>
            <a:off x="-1" y="1266825"/>
            <a:ext cx="239714" cy="2029968"/>
          </a:xfrm>
          <a:solidFill>
            <a:schemeClr val="accent1"/>
          </a:solidFill>
        </p:spPr>
        <p:txBody>
          <a:bodyPr bIns="0" anchor="b"/>
          <a:lstStyle>
            <a:lvl1pPr marL="0" indent="0">
              <a:buNone/>
              <a:defRPr sz="100"/>
            </a:lvl1pPr>
          </a:lstStyle>
          <a:p>
            <a:pPr lvl="0"/>
            <a:r>
              <a:rPr lang="en-US" dirty="0"/>
              <a:t>  </a:t>
            </a:r>
          </a:p>
        </p:txBody>
      </p:sp>
      <p:sp>
        <p:nvSpPr>
          <p:cNvPr id="155" name="TextBox 154"/>
          <p:cNvSpPr txBox="1"/>
          <p:nvPr userDrawn="1"/>
        </p:nvSpPr>
        <p:spPr>
          <a:xfrm>
            <a:off x="-1876478" y="0"/>
            <a:ext cx="1548931" cy="3385542"/>
          </a:xfrm>
          <a:prstGeom prst="rect">
            <a:avLst/>
          </a:prstGeom>
          <a:solidFill>
            <a:schemeClr val="bg1">
              <a:lumMod val="50000"/>
            </a:schemeClr>
          </a:solidFill>
        </p:spPr>
        <p:txBody>
          <a:bodyPr wrap="square" rtlCol="0">
            <a:spAutoFit/>
          </a:bodyPr>
          <a:lstStyle/>
          <a:p>
            <a:r>
              <a:rPr lang="en-US" sz="1400" b="1" dirty="0">
                <a:solidFill>
                  <a:schemeClr val="bg1"/>
                </a:solidFill>
              </a:rPr>
              <a:t>Instructions on replacing a current image:</a:t>
            </a:r>
          </a:p>
          <a:p>
            <a:pPr marL="228600" indent="-228600">
              <a:buFont typeface="+mj-lt"/>
              <a:buAutoNum type="arabicPeriod"/>
            </a:pPr>
            <a:r>
              <a:rPr lang="en-US" sz="1400" dirty="0">
                <a:solidFill>
                  <a:schemeClr val="bg1"/>
                </a:solidFill>
              </a:rPr>
              <a:t>Select and delete image and click the icon to insert a different image</a:t>
            </a:r>
          </a:p>
          <a:p>
            <a:pPr marL="228600" indent="-228600">
              <a:buFont typeface="+mj-lt"/>
              <a:buAutoNum type="arabicPeriod"/>
            </a:pPr>
            <a:r>
              <a:rPr lang="en-US" sz="1400" dirty="0">
                <a:solidFill>
                  <a:schemeClr val="bg1"/>
                </a:solidFill>
              </a:rPr>
              <a:t>Use the crop tool to position the image within the shape.  </a:t>
            </a:r>
          </a:p>
          <a:p>
            <a:endParaRPr lang="en-US" dirty="0">
              <a:solidFill>
                <a:schemeClr val="bg1"/>
              </a:solidFill>
            </a:endParaRPr>
          </a:p>
        </p:txBody>
      </p:sp>
      <p:pic>
        <p:nvPicPr>
          <p:cNvPr id="18" name="Picture 17"/>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443121" y="4702076"/>
            <a:ext cx="2046368" cy="260262"/>
          </a:xfrm>
          <a:prstGeom prst="rect">
            <a:avLst/>
          </a:prstGeom>
        </p:spPr>
      </p:pic>
    </p:spTree>
    <p:extLst>
      <p:ext uri="{BB962C8B-B14F-4D97-AF65-F5344CB8AC3E}">
        <p14:creationId xmlns:p14="http://schemas.microsoft.com/office/powerpoint/2010/main" val="273831678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Cover Option C">
    <p:bg>
      <p:bgPr>
        <a:solidFill>
          <a:schemeClr val="bg1"/>
        </a:solidFill>
        <a:effectLst/>
      </p:bgPr>
    </p:bg>
    <p:spTree>
      <p:nvGrpSpPr>
        <p:cNvPr id="1" name=""/>
        <p:cNvGrpSpPr/>
        <p:nvPr/>
      </p:nvGrpSpPr>
      <p:grpSpPr>
        <a:xfrm>
          <a:off x="0" y="0"/>
          <a:ext cx="0" cy="0"/>
          <a:chOff x="0" y="0"/>
          <a:chExt cx="0" cy="0"/>
        </a:xfrm>
      </p:grpSpPr>
      <p:pic>
        <p:nvPicPr>
          <p:cNvPr id="15" name="Picture 2" descr="C:\Users\amiesen\Desktop\anlrgbpptlogo.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7397976" y="82331"/>
            <a:ext cx="1557337" cy="561027"/>
          </a:xfrm>
          <a:prstGeom prst="rect">
            <a:avLst/>
          </a:prstGeom>
          <a:noFill/>
          <a:extLst>
            <a:ext uri="{909E8E84-426E-40dd-AFC4-6F175D3DCCD1}">
              <a14:hiddenFill xmlns="" xmlns:a14="http://schemas.microsoft.com/office/drawing/2010/main">
                <a:solidFill>
                  <a:srgbClr val="FFFFFF"/>
                </a:solidFill>
              </a14:hiddenFill>
            </a:ext>
          </a:extLst>
        </p:spPr>
      </p:pic>
      <p:sp>
        <p:nvSpPr>
          <p:cNvPr id="50" name="Text Placeholder 9"/>
          <p:cNvSpPr>
            <a:spLocks noGrp="1"/>
          </p:cNvSpPr>
          <p:nvPr>
            <p:ph type="body" sz="quarter" idx="17" hasCustomPrompt="1"/>
          </p:nvPr>
        </p:nvSpPr>
        <p:spPr>
          <a:xfrm>
            <a:off x="469901" y="3709174"/>
            <a:ext cx="2692871" cy="295275"/>
          </a:xfrm>
        </p:spPr>
        <p:txBody>
          <a:bodyPr lIns="0" bIns="0" anchor="b">
            <a:normAutofit/>
          </a:bodyPr>
          <a:lstStyle>
            <a:lvl1pPr marL="0" indent="0">
              <a:buNone/>
              <a:defRPr sz="1400" b="1" cap="all" baseline="0">
                <a:solidFill>
                  <a:srgbClr val="47484A"/>
                </a:solidFill>
              </a:defRPr>
            </a:lvl1pPr>
            <a:lvl2pPr marL="0" indent="0">
              <a:buNone/>
              <a:defRPr/>
            </a:lvl2pPr>
            <a:lvl3pPr marL="0" indent="0">
              <a:spcBef>
                <a:spcPts val="1800"/>
              </a:spcBef>
              <a:buNone/>
              <a:defRPr/>
            </a:lvl3pPr>
          </a:lstStyle>
          <a:p>
            <a:pPr lvl="0"/>
            <a:r>
              <a:rPr lang="en-US" dirty="0"/>
              <a:t>presenter name</a:t>
            </a:r>
          </a:p>
        </p:txBody>
      </p:sp>
      <p:sp>
        <p:nvSpPr>
          <p:cNvPr id="53" name="Text Placeholder 45"/>
          <p:cNvSpPr>
            <a:spLocks noGrp="1"/>
          </p:cNvSpPr>
          <p:nvPr>
            <p:ph type="body" sz="quarter" idx="18" hasCustomPrompt="1"/>
          </p:nvPr>
        </p:nvSpPr>
        <p:spPr>
          <a:xfrm>
            <a:off x="469901" y="3992251"/>
            <a:ext cx="2692871" cy="560042"/>
          </a:xfrm>
        </p:spPr>
        <p:txBody>
          <a:bodyPr lIns="0">
            <a:normAutofit/>
          </a:bodyPr>
          <a:lstStyle>
            <a:lvl1pPr marL="0" indent="0">
              <a:lnSpc>
                <a:spcPct val="95000"/>
              </a:lnSpc>
              <a:spcBef>
                <a:spcPts val="0"/>
              </a:spcBef>
              <a:buNone/>
              <a:defRPr sz="1400">
                <a:solidFill>
                  <a:srgbClr val="47484A"/>
                </a:solidFill>
              </a:defRPr>
            </a:lvl1pPr>
            <a:lvl2pPr marL="0" indent="0">
              <a:spcBef>
                <a:spcPts val="1800"/>
              </a:spcBef>
              <a:buNone/>
              <a:defRPr/>
            </a:lvl2pPr>
          </a:lstStyle>
          <a:p>
            <a:r>
              <a:rPr lang="en-US" dirty="0"/>
              <a:t>Add Presenter Title</a:t>
            </a:r>
            <a:br>
              <a:rPr lang="en-US" dirty="0"/>
            </a:br>
            <a:r>
              <a:rPr lang="en-US" dirty="0"/>
              <a:t>Optional Line 2</a:t>
            </a:r>
            <a:br>
              <a:rPr lang="en-US" dirty="0"/>
            </a:br>
            <a:endParaRPr lang="en-US" dirty="0"/>
          </a:p>
        </p:txBody>
      </p:sp>
      <p:sp>
        <p:nvSpPr>
          <p:cNvPr id="56" name="Text Placeholder 9"/>
          <p:cNvSpPr>
            <a:spLocks noGrp="1"/>
          </p:cNvSpPr>
          <p:nvPr>
            <p:ph type="body" sz="quarter" idx="21" hasCustomPrompt="1"/>
          </p:nvPr>
        </p:nvSpPr>
        <p:spPr>
          <a:xfrm>
            <a:off x="3417372" y="3709174"/>
            <a:ext cx="2692871" cy="295275"/>
          </a:xfrm>
        </p:spPr>
        <p:txBody>
          <a:bodyPr lIns="0" bIns="0" anchor="b">
            <a:normAutofit/>
          </a:bodyPr>
          <a:lstStyle>
            <a:lvl1pPr marL="0" indent="0">
              <a:buFont typeface="Arial" pitchFamily="34" charset="0"/>
              <a:buNone/>
              <a:defRPr sz="1400" b="1" cap="all" baseline="0">
                <a:solidFill>
                  <a:srgbClr val="47484A"/>
                </a:solidFill>
              </a:defRPr>
            </a:lvl1pPr>
            <a:lvl2pPr marL="0" indent="0">
              <a:buNone/>
              <a:defRPr/>
            </a:lvl2pPr>
            <a:lvl3pPr marL="0" indent="0">
              <a:spcBef>
                <a:spcPts val="1800"/>
              </a:spcBef>
              <a:buNone/>
              <a:defRPr/>
            </a:lvl3pPr>
          </a:lstStyle>
          <a:p>
            <a:pPr lvl="0"/>
            <a:r>
              <a:rPr lang="en-US" dirty="0"/>
              <a:t>presenter name</a:t>
            </a:r>
          </a:p>
        </p:txBody>
      </p:sp>
      <p:sp>
        <p:nvSpPr>
          <p:cNvPr id="57" name="Text Placeholder 45"/>
          <p:cNvSpPr>
            <a:spLocks noGrp="1"/>
          </p:cNvSpPr>
          <p:nvPr>
            <p:ph type="body" sz="quarter" idx="22" hasCustomPrompt="1"/>
          </p:nvPr>
        </p:nvSpPr>
        <p:spPr>
          <a:xfrm>
            <a:off x="3417372" y="3992251"/>
            <a:ext cx="2692871" cy="560042"/>
          </a:xfrm>
        </p:spPr>
        <p:txBody>
          <a:bodyPr lIns="0">
            <a:normAutofit/>
          </a:bodyPr>
          <a:lstStyle>
            <a:lvl1pPr marL="0" indent="0">
              <a:lnSpc>
                <a:spcPct val="95000"/>
              </a:lnSpc>
              <a:spcBef>
                <a:spcPts val="0"/>
              </a:spcBef>
              <a:buFont typeface="Arial" pitchFamily="34" charset="0"/>
              <a:buNone/>
              <a:defRPr sz="1400">
                <a:solidFill>
                  <a:srgbClr val="47484A"/>
                </a:solidFill>
              </a:defRPr>
            </a:lvl1pPr>
            <a:lvl2pPr marL="0" indent="0">
              <a:spcBef>
                <a:spcPts val="1800"/>
              </a:spcBef>
              <a:buNone/>
              <a:defRPr/>
            </a:lvl2pPr>
          </a:lstStyle>
          <a:p>
            <a:pPr lvl="0"/>
            <a:r>
              <a:rPr lang="en-US" dirty="0"/>
              <a:t>Remove second presenter info </a:t>
            </a:r>
            <a:br>
              <a:rPr lang="en-US" dirty="0"/>
            </a:br>
            <a:r>
              <a:rPr lang="en-US" dirty="0"/>
              <a:t>if not needed</a:t>
            </a:r>
          </a:p>
        </p:txBody>
      </p:sp>
      <p:sp>
        <p:nvSpPr>
          <p:cNvPr id="45" name="Picture Placeholder 4"/>
          <p:cNvSpPr>
            <a:spLocks noGrp="1" noChangeAspect="1"/>
          </p:cNvSpPr>
          <p:nvPr>
            <p:ph type="pic" sz="quarter" idx="16" hasCustomPrompt="1"/>
          </p:nvPr>
        </p:nvSpPr>
        <p:spPr>
          <a:xfrm>
            <a:off x="218127" y="674681"/>
            <a:ext cx="8925874" cy="2071151"/>
          </a:xfrm>
          <a:solidFill>
            <a:schemeClr val="bg1">
              <a:lumMod val="75000"/>
            </a:schemeClr>
          </a:solidFill>
        </p:spPr>
        <p:txBody>
          <a:bodyPr tIns="365760"/>
          <a:lstStyle>
            <a:lvl1pPr marL="0" indent="0" algn="ctr">
              <a:buNone/>
              <a:defRPr baseline="0"/>
            </a:lvl1pPr>
          </a:lstStyle>
          <a:p>
            <a:r>
              <a:rPr lang="en-US" dirty="0"/>
              <a:t>Click icon to insert an image</a:t>
            </a:r>
          </a:p>
        </p:txBody>
      </p:sp>
      <p:sp>
        <p:nvSpPr>
          <p:cNvPr id="2" name="Title 1"/>
          <p:cNvSpPr>
            <a:spLocks noGrp="1"/>
          </p:cNvSpPr>
          <p:nvPr>
            <p:ph type="title" hasCustomPrompt="1"/>
          </p:nvPr>
        </p:nvSpPr>
        <p:spPr>
          <a:xfrm>
            <a:off x="469900" y="2794775"/>
            <a:ext cx="8452904" cy="647160"/>
          </a:xfrm>
        </p:spPr>
        <p:txBody>
          <a:bodyPr lIns="0" rIns="91440" anchor="b">
            <a:normAutofit/>
          </a:bodyPr>
          <a:lstStyle>
            <a:lvl1pPr>
              <a:defRPr sz="2800" baseline="0">
                <a:solidFill>
                  <a:schemeClr val="tx1">
                    <a:lumMod val="50000"/>
                  </a:schemeClr>
                </a:solidFill>
              </a:defRPr>
            </a:lvl1pPr>
          </a:lstStyle>
          <a:p>
            <a:r>
              <a:rPr lang="en-US" dirty="0"/>
              <a:t>presentation title – cover option c </a:t>
            </a:r>
          </a:p>
        </p:txBody>
      </p:sp>
      <p:sp>
        <p:nvSpPr>
          <p:cNvPr id="87" name="Text Placeholder 9"/>
          <p:cNvSpPr>
            <a:spLocks noGrp="1"/>
          </p:cNvSpPr>
          <p:nvPr>
            <p:ph type="body" sz="quarter" idx="23" hasCustomPrompt="1"/>
          </p:nvPr>
        </p:nvSpPr>
        <p:spPr>
          <a:xfrm>
            <a:off x="6360197" y="3709174"/>
            <a:ext cx="2692871" cy="295275"/>
          </a:xfrm>
        </p:spPr>
        <p:txBody>
          <a:bodyPr lIns="0" bIns="0" anchor="b">
            <a:normAutofit/>
          </a:bodyPr>
          <a:lstStyle>
            <a:lvl1pPr marL="0" indent="0">
              <a:buFont typeface="Arial" pitchFamily="34" charset="0"/>
              <a:buNone/>
              <a:defRPr sz="1400" b="1" cap="all" baseline="0">
                <a:solidFill>
                  <a:srgbClr val="47484A"/>
                </a:solidFill>
              </a:defRPr>
            </a:lvl1pPr>
            <a:lvl2pPr marL="0" indent="0">
              <a:buNone/>
              <a:defRPr/>
            </a:lvl2pPr>
            <a:lvl3pPr marL="0" indent="0">
              <a:spcBef>
                <a:spcPts val="1800"/>
              </a:spcBef>
              <a:buNone/>
              <a:defRPr/>
            </a:lvl3pPr>
          </a:lstStyle>
          <a:p>
            <a:pPr lvl="0"/>
            <a:r>
              <a:rPr lang="en-US" dirty="0"/>
              <a:t>presenter name</a:t>
            </a:r>
          </a:p>
        </p:txBody>
      </p:sp>
      <p:sp>
        <p:nvSpPr>
          <p:cNvPr id="88" name="Text Placeholder 45"/>
          <p:cNvSpPr>
            <a:spLocks noGrp="1"/>
          </p:cNvSpPr>
          <p:nvPr>
            <p:ph type="body" sz="quarter" idx="24" hasCustomPrompt="1"/>
          </p:nvPr>
        </p:nvSpPr>
        <p:spPr>
          <a:xfrm>
            <a:off x="6360197" y="3992251"/>
            <a:ext cx="2692871" cy="560042"/>
          </a:xfrm>
        </p:spPr>
        <p:txBody>
          <a:bodyPr lIns="0">
            <a:normAutofit/>
          </a:bodyPr>
          <a:lstStyle>
            <a:lvl1pPr marL="0" indent="0">
              <a:lnSpc>
                <a:spcPct val="95000"/>
              </a:lnSpc>
              <a:spcBef>
                <a:spcPts val="0"/>
              </a:spcBef>
              <a:buFont typeface="Arial" pitchFamily="34" charset="0"/>
              <a:buNone/>
              <a:defRPr sz="1400">
                <a:solidFill>
                  <a:srgbClr val="47484A"/>
                </a:solidFill>
              </a:defRPr>
            </a:lvl1pPr>
            <a:lvl2pPr marL="0" indent="0">
              <a:spcBef>
                <a:spcPts val="1800"/>
              </a:spcBef>
              <a:buNone/>
              <a:defRPr/>
            </a:lvl2pPr>
          </a:lstStyle>
          <a:p>
            <a:pPr lvl="0"/>
            <a:r>
              <a:rPr lang="en-US" dirty="0"/>
              <a:t>Remove third presenter info </a:t>
            </a:r>
            <a:br>
              <a:rPr lang="en-US" dirty="0"/>
            </a:br>
            <a:r>
              <a:rPr lang="en-US" dirty="0"/>
              <a:t>if not needed</a:t>
            </a:r>
          </a:p>
        </p:txBody>
      </p:sp>
      <p:sp>
        <p:nvSpPr>
          <p:cNvPr id="5" name="Text Placeholder 4"/>
          <p:cNvSpPr>
            <a:spLocks noGrp="1"/>
          </p:cNvSpPr>
          <p:nvPr>
            <p:ph type="body" sz="quarter" idx="25" hasCustomPrompt="1"/>
          </p:nvPr>
        </p:nvSpPr>
        <p:spPr>
          <a:xfrm>
            <a:off x="469900" y="3441935"/>
            <a:ext cx="8484914" cy="248308"/>
          </a:xfrm>
        </p:spPr>
        <p:txBody>
          <a:bodyPr/>
          <a:lstStyle>
            <a:lvl1pPr marL="0" indent="0">
              <a:buNone/>
              <a:defRPr b="1" baseline="0">
                <a:solidFill>
                  <a:schemeClr val="accent2"/>
                </a:solidFill>
              </a:defRPr>
            </a:lvl1pPr>
          </a:lstStyle>
          <a:p>
            <a:pPr lvl="0"/>
            <a:r>
              <a:rPr lang="en-US" dirty="0"/>
              <a:t>Subtitle – delete if not needed</a:t>
            </a:r>
          </a:p>
        </p:txBody>
      </p:sp>
      <p:sp>
        <p:nvSpPr>
          <p:cNvPr id="46" name="Text Placeholder 4"/>
          <p:cNvSpPr>
            <a:spLocks noGrp="1"/>
          </p:cNvSpPr>
          <p:nvPr>
            <p:ph type="body" sz="quarter" idx="12" hasCustomPrompt="1"/>
          </p:nvPr>
        </p:nvSpPr>
        <p:spPr>
          <a:xfrm>
            <a:off x="2" y="674680"/>
            <a:ext cx="224589" cy="2071116"/>
          </a:xfrm>
          <a:solidFill>
            <a:schemeClr val="accent1"/>
          </a:solidFill>
        </p:spPr>
        <p:txBody>
          <a:bodyPr bIns="0" anchor="b"/>
          <a:lstStyle>
            <a:lvl1pPr marL="0" indent="0">
              <a:buNone/>
              <a:defRPr sz="100"/>
            </a:lvl1pPr>
          </a:lstStyle>
          <a:p>
            <a:pPr lvl="0"/>
            <a:r>
              <a:rPr lang="en-US" dirty="0"/>
              <a:t>  </a:t>
            </a:r>
          </a:p>
        </p:txBody>
      </p:sp>
      <p:sp>
        <p:nvSpPr>
          <p:cNvPr id="186" name="TextBox 185"/>
          <p:cNvSpPr txBox="1"/>
          <p:nvPr userDrawn="1"/>
        </p:nvSpPr>
        <p:spPr>
          <a:xfrm>
            <a:off x="-1876478" y="0"/>
            <a:ext cx="1548931" cy="3385542"/>
          </a:xfrm>
          <a:prstGeom prst="rect">
            <a:avLst/>
          </a:prstGeom>
          <a:solidFill>
            <a:schemeClr val="bg1">
              <a:lumMod val="50000"/>
            </a:schemeClr>
          </a:solidFill>
        </p:spPr>
        <p:txBody>
          <a:bodyPr wrap="square" rtlCol="0">
            <a:spAutoFit/>
          </a:bodyPr>
          <a:lstStyle/>
          <a:p>
            <a:r>
              <a:rPr lang="en-US" sz="1400" b="1" dirty="0">
                <a:solidFill>
                  <a:schemeClr val="bg1"/>
                </a:solidFill>
              </a:rPr>
              <a:t>Instructions on replacing a current image:</a:t>
            </a:r>
          </a:p>
          <a:p>
            <a:pPr marL="228600" indent="-228600">
              <a:buFont typeface="+mj-lt"/>
              <a:buAutoNum type="arabicPeriod"/>
            </a:pPr>
            <a:r>
              <a:rPr lang="en-US" sz="1400" dirty="0">
                <a:solidFill>
                  <a:schemeClr val="bg1"/>
                </a:solidFill>
              </a:rPr>
              <a:t>Select and delete image and click the icon to insert a different image</a:t>
            </a:r>
          </a:p>
          <a:p>
            <a:pPr marL="228600" indent="-228600">
              <a:buFont typeface="+mj-lt"/>
              <a:buAutoNum type="arabicPeriod"/>
            </a:pPr>
            <a:r>
              <a:rPr lang="en-US" sz="1400" dirty="0">
                <a:solidFill>
                  <a:schemeClr val="bg1"/>
                </a:solidFill>
              </a:rPr>
              <a:t>Use the crop tool to position the image within the shape.  </a:t>
            </a:r>
          </a:p>
          <a:p>
            <a:endParaRPr lang="en-US" dirty="0">
              <a:solidFill>
                <a:schemeClr val="bg1"/>
              </a:solidFill>
            </a:endParaRPr>
          </a:p>
        </p:txBody>
      </p:sp>
      <p:sp>
        <p:nvSpPr>
          <p:cNvPr id="16" name="Text Placeholder 4"/>
          <p:cNvSpPr>
            <a:spLocks noGrp="1"/>
          </p:cNvSpPr>
          <p:nvPr>
            <p:ph type="body" sz="quarter" idx="26" hasCustomPrompt="1"/>
          </p:nvPr>
        </p:nvSpPr>
        <p:spPr>
          <a:xfrm>
            <a:off x="503238" y="300961"/>
            <a:ext cx="5984648" cy="331077"/>
          </a:xfrm>
        </p:spPr>
        <p:txBody>
          <a:bodyPr/>
          <a:lstStyle>
            <a:lvl1pPr marL="0" indent="0">
              <a:buNone/>
              <a:defRPr sz="1000" b="1" cap="all" baseline="0">
                <a:solidFill>
                  <a:schemeClr val="tx1"/>
                </a:solidFill>
              </a:defRPr>
            </a:lvl1pPr>
          </a:lstStyle>
          <a:p>
            <a:r>
              <a:rPr lang="en-US" sz="1000" b="0" cap="all" dirty="0">
                <a:solidFill>
                  <a:srgbClr val="000000"/>
                </a:solidFill>
              </a:rPr>
              <a:t>Type in Name of </a:t>
            </a:r>
            <a:r>
              <a:rPr lang="en-US" sz="1000" b="0" cap="all" dirty="0" err="1">
                <a:solidFill>
                  <a:srgbClr val="000000"/>
                </a:solidFill>
              </a:rPr>
              <a:t>fACILITY</a:t>
            </a:r>
            <a:r>
              <a:rPr lang="en-US" sz="1000" b="0" cap="all" dirty="0">
                <a:solidFill>
                  <a:srgbClr val="000000"/>
                </a:solidFill>
              </a:rPr>
              <a:t>, division, group, program or </a:t>
            </a:r>
            <a:r>
              <a:rPr lang="en-US" sz="1000" dirty="0">
                <a:solidFill>
                  <a:srgbClr val="000000"/>
                </a:solidFill>
              </a:rPr>
              <a:t>www.anl.gov</a:t>
            </a:r>
          </a:p>
        </p:txBody>
      </p:sp>
      <p:sp>
        <p:nvSpPr>
          <p:cNvPr id="17" name="Text Placeholder 45"/>
          <p:cNvSpPr>
            <a:spLocks noGrp="1"/>
          </p:cNvSpPr>
          <p:nvPr>
            <p:ph type="body" sz="quarter" idx="27" hasCustomPrompt="1"/>
          </p:nvPr>
        </p:nvSpPr>
        <p:spPr>
          <a:xfrm>
            <a:off x="6360197" y="4570711"/>
            <a:ext cx="2692872" cy="386558"/>
          </a:xfrm>
        </p:spPr>
        <p:txBody>
          <a:bodyPr lIns="0" anchor="b"/>
          <a:lstStyle>
            <a:lvl1pPr marL="0" indent="0">
              <a:spcBef>
                <a:spcPts val="0"/>
              </a:spcBef>
              <a:buNone/>
              <a:defRPr sz="1400" baseline="0">
                <a:solidFill>
                  <a:srgbClr val="47484A"/>
                </a:solidFill>
              </a:defRPr>
            </a:lvl1pPr>
            <a:lvl2pPr marL="0" indent="0">
              <a:spcBef>
                <a:spcPts val="1800"/>
              </a:spcBef>
              <a:buNone/>
              <a:defRPr/>
            </a:lvl2pPr>
          </a:lstStyle>
          <a:p>
            <a:pPr lvl="0"/>
            <a:r>
              <a:rPr lang="en-US" dirty="0"/>
              <a:t>Presentation Date</a:t>
            </a:r>
            <a:br>
              <a:rPr lang="en-US" dirty="0"/>
            </a:br>
            <a:r>
              <a:rPr lang="en-US" dirty="0"/>
              <a:t>City, State (presentation location)</a:t>
            </a:r>
          </a:p>
        </p:txBody>
      </p:sp>
      <p:pic>
        <p:nvPicPr>
          <p:cNvPr id="19" name="Picture 18"/>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43121" y="4702076"/>
            <a:ext cx="2046368" cy="260262"/>
          </a:xfrm>
          <a:prstGeom prst="rect">
            <a:avLst/>
          </a:prstGeom>
        </p:spPr>
      </p:pic>
    </p:spTree>
    <p:extLst>
      <p:ext uri="{BB962C8B-B14F-4D97-AF65-F5344CB8AC3E}">
        <p14:creationId xmlns:p14="http://schemas.microsoft.com/office/powerpoint/2010/main" val="219085957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Cover Option D">
    <p:bg>
      <p:bgPr>
        <a:solidFill>
          <a:schemeClr val="bg1"/>
        </a:solidFill>
        <a:effectLst/>
      </p:bgPr>
    </p:bg>
    <p:spTree>
      <p:nvGrpSpPr>
        <p:cNvPr id="1" name=""/>
        <p:cNvGrpSpPr/>
        <p:nvPr/>
      </p:nvGrpSpPr>
      <p:grpSpPr>
        <a:xfrm>
          <a:off x="0" y="0"/>
          <a:ext cx="0" cy="0"/>
          <a:chOff x="0" y="0"/>
          <a:chExt cx="0" cy="0"/>
        </a:xfrm>
      </p:grpSpPr>
      <p:pic>
        <p:nvPicPr>
          <p:cNvPr id="15" name="Picture 2" descr="C:\Users\amiesen\Desktop\anlrgbpptlogo.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7397976" y="170633"/>
            <a:ext cx="1557337" cy="561027"/>
          </a:xfrm>
          <a:prstGeom prst="rect">
            <a:avLst/>
          </a:prstGeom>
          <a:noFill/>
          <a:extLst>
            <a:ext uri="{909E8E84-426E-40dd-AFC4-6F175D3DCCD1}">
              <a14:hiddenFill xmlns="" xmlns:a14="http://schemas.microsoft.com/office/drawing/2010/main">
                <a:solidFill>
                  <a:srgbClr val="FFFFFF"/>
                </a:solidFill>
              </a14:hiddenFill>
            </a:ext>
          </a:extLst>
        </p:spPr>
      </p:pic>
      <p:sp>
        <p:nvSpPr>
          <p:cNvPr id="50" name="Text Placeholder 9"/>
          <p:cNvSpPr>
            <a:spLocks noGrp="1"/>
          </p:cNvSpPr>
          <p:nvPr>
            <p:ph type="body" sz="quarter" idx="17" hasCustomPrompt="1"/>
          </p:nvPr>
        </p:nvSpPr>
        <p:spPr>
          <a:xfrm>
            <a:off x="469901" y="3436223"/>
            <a:ext cx="2692871" cy="295275"/>
          </a:xfrm>
        </p:spPr>
        <p:txBody>
          <a:bodyPr lIns="0" bIns="0" anchor="b">
            <a:normAutofit/>
          </a:bodyPr>
          <a:lstStyle>
            <a:lvl1pPr marL="0" indent="0">
              <a:buNone/>
              <a:defRPr sz="1400" b="1" cap="all" baseline="0">
                <a:solidFill>
                  <a:srgbClr val="47484A"/>
                </a:solidFill>
              </a:defRPr>
            </a:lvl1pPr>
            <a:lvl2pPr marL="0" indent="0">
              <a:buNone/>
              <a:defRPr/>
            </a:lvl2pPr>
            <a:lvl3pPr marL="0" indent="0">
              <a:spcBef>
                <a:spcPts val="1800"/>
              </a:spcBef>
              <a:buNone/>
              <a:defRPr/>
            </a:lvl3pPr>
          </a:lstStyle>
          <a:p>
            <a:pPr lvl="0"/>
            <a:r>
              <a:rPr lang="en-US" dirty="0"/>
              <a:t>presenter name</a:t>
            </a:r>
          </a:p>
        </p:txBody>
      </p:sp>
      <p:sp>
        <p:nvSpPr>
          <p:cNvPr id="53" name="Text Placeholder 45"/>
          <p:cNvSpPr>
            <a:spLocks noGrp="1"/>
          </p:cNvSpPr>
          <p:nvPr>
            <p:ph type="body" sz="quarter" idx="18" hasCustomPrompt="1"/>
          </p:nvPr>
        </p:nvSpPr>
        <p:spPr>
          <a:xfrm>
            <a:off x="469901" y="3719301"/>
            <a:ext cx="2692871" cy="685800"/>
          </a:xfrm>
        </p:spPr>
        <p:txBody>
          <a:bodyPr lIns="0">
            <a:normAutofit/>
          </a:bodyPr>
          <a:lstStyle>
            <a:lvl1pPr marL="0" indent="0">
              <a:lnSpc>
                <a:spcPct val="95000"/>
              </a:lnSpc>
              <a:spcBef>
                <a:spcPts val="0"/>
              </a:spcBef>
              <a:buNone/>
              <a:defRPr sz="1400">
                <a:solidFill>
                  <a:srgbClr val="47484A"/>
                </a:solidFill>
              </a:defRPr>
            </a:lvl1pPr>
            <a:lvl2pPr marL="0" indent="0">
              <a:spcBef>
                <a:spcPts val="1800"/>
              </a:spcBef>
              <a:buNone/>
              <a:defRPr/>
            </a:lvl2pPr>
          </a:lstStyle>
          <a:p>
            <a:r>
              <a:rPr lang="en-US" dirty="0"/>
              <a:t>Add Presenter Title</a:t>
            </a:r>
            <a:br>
              <a:rPr lang="en-US" dirty="0"/>
            </a:br>
            <a:r>
              <a:rPr lang="en-US" dirty="0"/>
              <a:t>Optional Line 2</a:t>
            </a:r>
            <a:br>
              <a:rPr lang="en-US" dirty="0"/>
            </a:br>
            <a:r>
              <a:rPr lang="en-US" dirty="0"/>
              <a:t>Optional Line 3</a:t>
            </a:r>
          </a:p>
        </p:txBody>
      </p:sp>
      <p:sp>
        <p:nvSpPr>
          <p:cNvPr id="56" name="Text Placeholder 9"/>
          <p:cNvSpPr>
            <a:spLocks noGrp="1"/>
          </p:cNvSpPr>
          <p:nvPr>
            <p:ph type="body" sz="quarter" idx="21" hasCustomPrompt="1"/>
          </p:nvPr>
        </p:nvSpPr>
        <p:spPr>
          <a:xfrm>
            <a:off x="3417372" y="3436223"/>
            <a:ext cx="2692871" cy="295275"/>
          </a:xfrm>
        </p:spPr>
        <p:txBody>
          <a:bodyPr lIns="0" bIns="0" anchor="b">
            <a:normAutofit/>
          </a:bodyPr>
          <a:lstStyle>
            <a:lvl1pPr marL="0" indent="0">
              <a:buFont typeface="Arial" pitchFamily="34" charset="0"/>
              <a:buNone/>
              <a:defRPr sz="1400" b="1" cap="all" baseline="0">
                <a:solidFill>
                  <a:srgbClr val="47484A"/>
                </a:solidFill>
              </a:defRPr>
            </a:lvl1pPr>
            <a:lvl2pPr marL="0" indent="0">
              <a:buNone/>
              <a:defRPr/>
            </a:lvl2pPr>
            <a:lvl3pPr marL="0" indent="0">
              <a:spcBef>
                <a:spcPts val="1800"/>
              </a:spcBef>
              <a:buNone/>
              <a:defRPr/>
            </a:lvl3pPr>
          </a:lstStyle>
          <a:p>
            <a:pPr lvl="0"/>
            <a:r>
              <a:rPr lang="en-US" dirty="0"/>
              <a:t>presenter name</a:t>
            </a:r>
          </a:p>
        </p:txBody>
      </p:sp>
      <p:sp>
        <p:nvSpPr>
          <p:cNvPr id="57" name="Text Placeholder 45"/>
          <p:cNvSpPr>
            <a:spLocks noGrp="1"/>
          </p:cNvSpPr>
          <p:nvPr>
            <p:ph type="body" sz="quarter" idx="22" hasCustomPrompt="1"/>
          </p:nvPr>
        </p:nvSpPr>
        <p:spPr>
          <a:xfrm>
            <a:off x="3417372" y="3719301"/>
            <a:ext cx="2692871" cy="560042"/>
          </a:xfrm>
        </p:spPr>
        <p:txBody>
          <a:bodyPr lIns="0">
            <a:normAutofit/>
          </a:bodyPr>
          <a:lstStyle>
            <a:lvl1pPr marL="0" indent="0">
              <a:lnSpc>
                <a:spcPct val="95000"/>
              </a:lnSpc>
              <a:spcBef>
                <a:spcPts val="0"/>
              </a:spcBef>
              <a:buFont typeface="Arial" pitchFamily="34" charset="0"/>
              <a:buNone/>
              <a:defRPr sz="1400">
                <a:solidFill>
                  <a:srgbClr val="47484A"/>
                </a:solidFill>
              </a:defRPr>
            </a:lvl1pPr>
            <a:lvl2pPr marL="0" indent="0">
              <a:spcBef>
                <a:spcPts val="1800"/>
              </a:spcBef>
              <a:buNone/>
              <a:defRPr/>
            </a:lvl2pPr>
          </a:lstStyle>
          <a:p>
            <a:pPr lvl="0"/>
            <a:r>
              <a:rPr lang="en-US" dirty="0"/>
              <a:t>Remove second presenter info </a:t>
            </a:r>
            <a:br>
              <a:rPr lang="en-US" dirty="0"/>
            </a:br>
            <a:r>
              <a:rPr lang="en-US" dirty="0"/>
              <a:t>if not needed</a:t>
            </a:r>
          </a:p>
        </p:txBody>
      </p:sp>
      <p:sp>
        <p:nvSpPr>
          <p:cNvPr id="45" name="Picture Placeholder 4"/>
          <p:cNvSpPr>
            <a:spLocks noGrp="1" noChangeAspect="1"/>
          </p:cNvSpPr>
          <p:nvPr>
            <p:ph type="pic" sz="quarter" idx="16" hasCustomPrompt="1"/>
          </p:nvPr>
        </p:nvSpPr>
        <p:spPr>
          <a:xfrm>
            <a:off x="218127" y="1261205"/>
            <a:ext cx="8925874" cy="2071151"/>
          </a:xfrm>
          <a:solidFill>
            <a:schemeClr val="bg1">
              <a:lumMod val="75000"/>
            </a:schemeClr>
          </a:solidFill>
        </p:spPr>
        <p:txBody>
          <a:bodyPr tIns="365760"/>
          <a:lstStyle>
            <a:lvl1pPr marL="0" indent="0" algn="ctr">
              <a:buNone/>
              <a:defRPr baseline="0"/>
            </a:lvl1pPr>
          </a:lstStyle>
          <a:p>
            <a:r>
              <a:rPr lang="en-US" dirty="0"/>
              <a:t>Click icon to insert an image</a:t>
            </a:r>
          </a:p>
        </p:txBody>
      </p:sp>
      <p:sp>
        <p:nvSpPr>
          <p:cNvPr id="2" name="Title 1"/>
          <p:cNvSpPr>
            <a:spLocks noGrp="1"/>
          </p:cNvSpPr>
          <p:nvPr>
            <p:ph type="title" hasCustomPrompt="1"/>
          </p:nvPr>
        </p:nvSpPr>
        <p:spPr>
          <a:xfrm>
            <a:off x="469901" y="82770"/>
            <a:ext cx="6776128" cy="839426"/>
          </a:xfrm>
        </p:spPr>
        <p:txBody>
          <a:bodyPr lIns="0" rIns="91440" anchor="b">
            <a:normAutofit/>
          </a:bodyPr>
          <a:lstStyle>
            <a:lvl1pPr>
              <a:defRPr sz="2800" baseline="0">
                <a:solidFill>
                  <a:schemeClr val="tx1">
                    <a:lumMod val="50000"/>
                  </a:schemeClr>
                </a:solidFill>
              </a:defRPr>
            </a:lvl1pPr>
          </a:lstStyle>
          <a:p>
            <a:r>
              <a:rPr lang="en-US" dirty="0"/>
              <a:t>presentation title –</a:t>
            </a:r>
            <a:br>
              <a:rPr lang="en-US" dirty="0"/>
            </a:br>
            <a:r>
              <a:rPr lang="en-US" dirty="0"/>
              <a:t>Cover option D</a:t>
            </a:r>
          </a:p>
        </p:txBody>
      </p:sp>
      <p:sp>
        <p:nvSpPr>
          <p:cNvPr id="87" name="Text Placeholder 9"/>
          <p:cNvSpPr>
            <a:spLocks noGrp="1"/>
          </p:cNvSpPr>
          <p:nvPr>
            <p:ph type="body" sz="quarter" idx="23" hasCustomPrompt="1"/>
          </p:nvPr>
        </p:nvSpPr>
        <p:spPr>
          <a:xfrm>
            <a:off x="6360197" y="3436223"/>
            <a:ext cx="2692871" cy="295275"/>
          </a:xfrm>
        </p:spPr>
        <p:txBody>
          <a:bodyPr lIns="0" bIns="0" anchor="b">
            <a:normAutofit/>
          </a:bodyPr>
          <a:lstStyle>
            <a:lvl1pPr marL="0" indent="0">
              <a:buFont typeface="Arial" pitchFamily="34" charset="0"/>
              <a:buNone/>
              <a:defRPr sz="1400" b="1" cap="all" baseline="0">
                <a:solidFill>
                  <a:srgbClr val="47484A"/>
                </a:solidFill>
              </a:defRPr>
            </a:lvl1pPr>
            <a:lvl2pPr marL="0" indent="0">
              <a:buNone/>
              <a:defRPr/>
            </a:lvl2pPr>
            <a:lvl3pPr marL="0" indent="0">
              <a:spcBef>
                <a:spcPts val="1800"/>
              </a:spcBef>
              <a:buNone/>
              <a:defRPr/>
            </a:lvl3pPr>
          </a:lstStyle>
          <a:p>
            <a:pPr lvl="0"/>
            <a:r>
              <a:rPr lang="en-US" dirty="0"/>
              <a:t>presenter name</a:t>
            </a:r>
          </a:p>
        </p:txBody>
      </p:sp>
      <p:sp>
        <p:nvSpPr>
          <p:cNvPr id="88" name="Text Placeholder 45"/>
          <p:cNvSpPr>
            <a:spLocks noGrp="1"/>
          </p:cNvSpPr>
          <p:nvPr>
            <p:ph type="body" sz="quarter" idx="24" hasCustomPrompt="1"/>
          </p:nvPr>
        </p:nvSpPr>
        <p:spPr>
          <a:xfrm>
            <a:off x="6360197" y="3719301"/>
            <a:ext cx="2692871" cy="560042"/>
          </a:xfrm>
        </p:spPr>
        <p:txBody>
          <a:bodyPr lIns="0">
            <a:normAutofit/>
          </a:bodyPr>
          <a:lstStyle>
            <a:lvl1pPr marL="0" indent="0">
              <a:lnSpc>
                <a:spcPct val="95000"/>
              </a:lnSpc>
              <a:spcBef>
                <a:spcPts val="0"/>
              </a:spcBef>
              <a:buFont typeface="Arial" pitchFamily="34" charset="0"/>
              <a:buNone/>
              <a:defRPr sz="1400">
                <a:solidFill>
                  <a:srgbClr val="47484A"/>
                </a:solidFill>
              </a:defRPr>
            </a:lvl1pPr>
            <a:lvl2pPr marL="0" indent="0">
              <a:spcBef>
                <a:spcPts val="1800"/>
              </a:spcBef>
              <a:buNone/>
              <a:defRPr/>
            </a:lvl2pPr>
          </a:lstStyle>
          <a:p>
            <a:pPr lvl="0"/>
            <a:r>
              <a:rPr lang="en-US" dirty="0"/>
              <a:t>Remove third presenter info </a:t>
            </a:r>
            <a:br>
              <a:rPr lang="en-US" dirty="0"/>
            </a:br>
            <a:r>
              <a:rPr lang="en-US" dirty="0"/>
              <a:t>if not needed</a:t>
            </a:r>
          </a:p>
        </p:txBody>
      </p:sp>
      <p:sp>
        <p:nvSpPr>
          <p:cNvPr id="5" name="Text Placeholder 4"/>
          <p:cNvSpPr>
            <a:spLocks noGrp="1"/>
          </p:cNvSpPr>
          <p:nvPr>
            <p:ph type="body" sz="quarter" idx="25" hasCustomPrompt="1"/>
          </p:nvPr>
        </p:nvSpPr>
        <p:spPr>
          <a:xfrm>
            <a:off x="469900" y="922195"/>
            <a:ext cx="8484914" cy="248308"/>
          </a:xfrm>
        </p:spPr>
        <p:txBody>
          <a:bodyPr/>
          <a:lstStyle>
            <a:lvl1pPr marL="0" indent="0">
              <a:buNone/>
              <a:defRPr b="1" baseline="0">
                <a:solidFill>
                  <a:schemeClr val="accent2"/>
                </a:solidFill>
              </a:defRPr>
            </a:lvl1pPr>
          </a:lstStyle>
          <a:p>
            <a:pPr lvl="0"/>
            <a:r>
              <a:rPr lang="en-US" dirty="0"/>
              <a:t>Subtitle – delete if not needed</a:t>
            </a:r>
          </a:p>
        </p:txBody>
      </p:sp>
      <p:sp>
        <p:nvSpPr>
          <p:cNvPr id="46" name="Text Placeholder 4"/>
          <p:cNvSpPr>
            <a:spLocks noGrp="1"/>
          </p:cNvSpPr>
          <p:nvPr>
            <p:ph type="body" sz="quarter" idx="12" hasCustomPrompt="1"/>
          </p:nvPr>
        </p:nvSpPr>
        <p:spPr>
          <a:xfrm>
            <a:off x="2" y="1261204"/>
            <a:ext cx="224589" cy="2071116"/>
          </a:xfrm>
          <a:solidFill>
            <a:schemeClr val="accent1"/>
          </a:solidFill>
        </p:spPr>
        <p:txBody>
          <a:bodyPr bIns="0" anchor="b"/>
          <a:lstStyle>
            <a:lvl1pPr marL="0" indent="0">
              <a:buNone/>
              <a:defRPr sz="100"/>
            </a:lvl1pPr>
          </a:lstStyle>
          <a:p>
            <a:pPr lvl="0"/>
            <a:r>
              <a:rPr lang="en-US" dirty="0"/>
              <a:t>  </a:t>
            </a:r>
          </a:p>
        </p:txBody>
      </p:sp>
      <p:sp>
        <p:nvSpPr>
          <p:cNvPr id="153" name="TextBox 152"/>
          <p:cNvSpPr txBox="1"/>
          <p:nvPr userDrawn="1"/>
        </p:nvSpPr>
        <p:spPr>
          <a:xfrm>
            <a:off x="-1876478" y="0"/>
            <a:ext cx="1548931" cy="3385542"/>
          </a:xfrm>
          <a:prstGeom prst="rect">
            <a:avLst/>
          </a:prstGeom>
          <a:solidFill>
            <a:schemeClr val="bg1">
              <a:lumMod val="50000"/>
            </a:schemeClr>
          </a:solidFill>
        </p:spPr>
        <p:txBody>
          <a:bodyPr wrap="square" rtlCol="0">
            <a:spAutoFit/>
          </a:bodyPr>
          <a:lstStyle/>
          <a:p>
            <a:r>
              <a:rPr lang="en-US" sz="1400" b="1" dirty="0">
                <a:solidFill>
                  <a:schemeClr val="bg1"/>
                </a:solidFill>
              </a:rPr>
              <a:t>Instructions on replacing a current image:</a:t>
            </a:r>
          </a:p>
          <a:p>
            <a:pPr marL="228600" indent="-228600">
              <a:buFont typeface="+mj-lt"/>
              <a:buAutoNum type="arabicPeriod"/>
            </a:pPr>
            <a:r>
              <a:rPr lang="en-US" sz="1400" dirty="0">
                <a:solidFill>
                  <a:schemeClr val="bg1"/>
                </a:solidFill>
              </a:rPr>
              <a:t>Select and delete image and click the icon to insert a different image</a:t>
            </a:r>
          </a:p>
          <a:p>
            <a:pPr marL="228600" indent="-228600">
              <a:buFont typeface="+mj-lt"/>
              <a:buAutoNum type="arabicPeriod"/>
            </a:pPr>
            <a:r>
              <a:rPr lang="en-US" sz="1400" dirty="0">
                <a:solidFill>
                  <a:schemeClr val="bg1"/>
                </a:solidFill>
              </a:rPr>
              <a:t>Use the crop tool to position the image within the shape.  </a:t>
            </a:r>
          </a:p>
          <a:p>
            <a:endParaRPr lang="en-US" dirty="0">
              <a:solidFill>
                <a:schemeClr val="bg1"/>
              </a:solidFill>
            </a:endParaRPr>
          </a:p>
        </p:txBody>
      </p:sp>
      <p:sp>
        <p:nvSpPr>
          <p:cNvPr id="16" name="Text Placeholder 45"/>
          <p:cNvSpPr>
            <a:spLocks noGrp="1"/>
          </p:cNvSpPr>
          <p:nvPr>
            <p:ph type="body" sz="quarter" idx="19" hasCustomPrompt="1"/>
          </p:nvPr>
        </p:nvSpPr>
        <p:spPr>
          <a:xfrm>
            <a:off x="6360197" y="4570711"/>
            <a:ext cx="2692872" cy="386558"/>
          </a:xfrm>
        </p:spPr>
        <p:txBody>
          <a:bodyPr lIns="0" anchor="b"/>
          <a:lstStyle>
            <a:lvl1pPr marL="0" indent="0">
              <a:spcBef>
                <a:spcPts val="0"/>
              </a:spcBef>
              <a:buNone/>
              <a:defRPr sz="1400" baseline="0">
                <a:solidFill>
                  <a:srgbClr val="47484A"/>
                </a:solidFill>
              </a:defRPr>
            </a:lvl1pPr>
            <a:lvl2pPr marL="0" indent="0">
              <a:spcBef>
                <a:spcPts val="1800"/>
              </a:spcBef>
              <a:buNone/>
              <a:defRPr/>
            </a:lvl2pPr>
          </a:lstStyle>
          <a:p>
            <a:pPr lvl="0"/>
            <a:r>
              <a:rPr lang="en-US" dirty="0"/>
              <a:t>Presentation Date</a:t>
            </a:r>
            <a:br>
              <a:rPr lang="en-US" dirty="0"/>
            </a:br>
            <a:r>
              <a:rPr lang="en-US" dirty="0"/>
              <a:t>City, State (presentation location)</a:t>
            </a:r>
          </a:p>
        </p:txBody>
      </p:sp>
      <p:pic>
        <p:nvPicPr>
          <p:cNvPr id="19" name="Picture 18"/>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43121" y="4702076"/>
            <a:ext cx="2046368" cy="260262"/>
          </a:xfrm>
          <a:prstGeom prst="rect">
            <a:avLst/>
          </a:prstGeom>
        </p:spPr>
      </p:pic>
    </p:spTree>
    <p:extLst>
      <p:ext uri="{BB962C8B-B14F-4D97-AF65-F5344CB8AC3E}">
        <p14:creationId xmlns:p14="http://schemas.microsoft.com/office/powerpoint/2010/main" val="206170038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Pic - Full Frame">
    <p:bg>
      <p:bgPr>
        <a:solidFill>
          <a:schemeClr val="bg1"/>
        </a:solidFill>
        <a:effectLst/>
      </p:bgPr>
    </p:bg>
    <p:spTree>
      <p:nvGrpSpPr>
        <p:cNvPr id="1" name=""/>
        <p:cNvGrpSpPr/>
        <p:nvPr/>
      </p:nvGrpSpPr>
      <p:grpSpPr>
        <a:xfrm>
          <a:off x="0" y="0"/>
          <a:ext cx="0" cy="0"/>
          <a:chOff x="0" y="0"/>
          <a:chExt cx="0" cy="0"/>
        </a:xfrm>
      </p:grpSpPr>
      <p:sp>
        <p:nvSpPr>
          <p:cNvPr id="5" name="Picture Placeholder 4"/>
          <p:cNvSpPr>
            <a:spLocks noGrp="1" noChangeAspect="1"/>
          </p:cNvSpPr>
          <p:nvPr>
            <p:ph type="pic" sz="quarter" idx="13" hasCustomPrompt="1"/>
          </p:nvPr>
        </p:nvSpPr>
        <p:spPr>
          <a:xfrm>
            <a:off x="218127" y="6978"/>
            <a:ext cx="8925873" cy="5143500"/>
          </a:xfrm>
          <a:solidFill>
            <a:schemeClr val="bg1"/>
          </a:solidFill>
        </p:spPr>
        <p:txBody>
          <a:bodyPr lIns="0" tIns="1645920" anchor="t" anchorCtr="0"/>
          <a:lstStyle>
            <a:lvl1pPr marL="0" indent="0" algn="ctr">
              <a:buNone/>
              <a:defRPr baseline="0"/>
            </a:lvl1pPr>
          </a:lstStyle>
          <a:p>
            <a:r>
              <a:rPr lang="en-US" dirty="0"/>
              <a:t>Click icon to insert an image then right click image and “SEND IMAGE TO BACK”</a:t>
            </a:r>
          </a:p>
        </p:txBody>
      </p:sp>
      <p:sp>
        <p:nvSpPr>
          <p:cNvPr id="7" name="Text Placeholder 6"/>
          <p:cNvSpPr>
            <a:spLocks noGrp="1"/>
          </p:cNvSpPr>
          <p:nvPr>
            <p:ph type="body" sz="quarter" idx="17" hasCustomPrompt="1"/>
          </p:nvPr>
        </p:nvSpPr>
        <p:spPr>
          <a:xfrm>
            <a:off x="0" y="3581400"/>
            <a:ext cx="9144000" cy="1562100"/>
          </a:xfrm>
          <a:solidFill>
            <a:schemeClr val="tx2">
              <a:alpha val="91000"/>
            </a:schemeClr>
          </a:solidFill>
        </p:spPr>
        <p:txBody>
          <a:bodyPr bIns="0" anchor="b" anchorCtr="0"/>
          <a:lstStyle>
            <a:lvl1pPr marL="0" indent="0">
              <a:buNone/>
              <a:defRPr sz="100"/>
            </a:lvl1pPr>
          </a:lstStyle>
          <a:p>
            <a:pPr lvl="0"/>
            <a:r>
              <a:rPr lang="en-US" dirty="0"/>
              <a:t> </a:t>
            </a:r>
            <a:r>
              <a:rPr lang="en-US" dirty="0" err="1"/>
              <a:t>x1</a:t>
            </a:r>
            <a:endParaRPr lang="en-US" dirty="0"/>
          </a:p>
          <a:p>
            <a:pPr lvl="0"/>
            <a:endParaRPr lang="en-US" dirty="0"/>
          </a:p>
        </p:txBody>
      </p:sp>
      <p:sp>
        <p:nvSpPr>
          <p:cNvPr id="2" name="Title 1"/>
          <p:cNvSpPr>
            <a:spLocks noGrp="1"/>
          </p:cNvSpPr>
          <p:nvPr>
            <p:ph type="title" hasCustomPrompt="1"/>
          </p:nvPr>
        </p:nvSpPr>
        <p:spPr>
          <a:xfrm>
            <a:off x="469901" y="3782231"/>
            <a:ext cx="8321040" cy="1030194"/>
          </a:xfrm>
        </p:spPr>
        <p:txBody>
          <a:bodyPr lIns="0" anchor="t"/>
          <a:lstStyle>
            <a:lvl1pPr>
              <a:defRPr sz="2400" b="1" cap="all" baseline="0">
                <a:solidFill>
                  <a:schemeClr val="bg1"/>
                </a:solidFill>
              </a:defRPr>
            </a:lvl1pPr>
          </a:lstStyle>
          <a:p>
            <a:r>
              <a:rPr lang="en-US" dirty="0"/>
              <a:t>Full-frame image layout  – title</a:t>
            </a:r>
          </a:p>
        </p:txBody>
      </p:sp>
      <p:sp>
        <p:nvSpPr>
          <p:cNvPr id="3" name="Slide Number Placeholder 2"/>
          <p:cNvSpPr>
            <a:spLocks noGrp="1"/>
          </p:cNvSpPr>
          <p:nvPr>
            <p:ph type="sldNum" sz="quarter" idx="15"/>
          </p:nvPr>
        </p:nvSpPr>
        <p:spPr/>
        <p:txBody>
          <a:bodyPr/>
          <a:lstStyle>
            <a:lvl1pPr>
              <a:defRPr>
                <a:solidFill>
                  <a:schemeClr val="bg1"/>
                </a:solidFill>
              </a:defRPr>
            </a:lvl1pPr>
          </a:lstStyle>
          <a:p>
            <a:fld id="{AEFAAC5A-9C4F-4278-920D-DF2BAB595749}" type="slidenum">
              <a:rPr lang="en-US" smtClean="0"/>
              <a:pPr/>
              <a:t>‹#›</a:t>
            </a:fld>
            <a:endParaRPr lang="en-US" dirty="0"/>
          </a:p>
        </p:txBody>
      </p:sp>
      <p:sp>
        <p:nvSpPr>
          <p:cNvPr id="8" name="Text Placeholder 4"/>
          <p:cNvSpPr>
            <a:spLocks noGrp="1"/>
          </p:cNvSpPr>
          <p:nvPr>
            <p:ph type="body" sz="quarter" idx="12" hasCustomPrompt="1"/>
          </p:nvPr>
        </p:nvSpPr>
        <p:spPr>
          <a:xfrm>
            <a:off x="0" y="-2"/>
            <a:ext cx="228600" cy="5143500"/>
          </a:xfrm>
          <a:solidFill>
            <a:schemeClr val="accent1"/>
          </a:solidFill>
        </p:spPr>
        <p:txBody>
          <a:bodyPr bIns="0" anchor="b"/>
          <a:lstStyle>
            <a:lvl1pPr marL="0" indent="0">
              <a:buNone/>
              <a:defRPr sz="100"/>
            </a:lvl1pPr>
          </a:lstStyle>
          <a:p>
            <a:pPr lvl="0"/>
            <a:r>
              <a:rPr lang="en-US" dirty="0"/>
              <a:t>  </a:t>
            </a:r>
          </a:p>
        </p:txBody>
      </p:sp>
      <p:sp>
        <p:nvSpPr>
          <p:cNvPr id="9" name="TextBox 8"/>
          <p:cNvSpPr txBox="1"/>
          <p:nvPr userDrawn="1"/>
        </p:nvSpPr>
        <p:spPr>
          <a:xfrm>
            <a:off x="-1876478" y="0"/>
            <a:ext cx="1548931" cy="3385542"/>
          </a:xfrm>
          <a:prstGeom prst="rect">
            <a:avLst/>
          </a:prstGeom>
          <a:solidFill>
            <a:schemeClr val="bg1">
              <a:lumMod val="50000"/>
            </a:schemeClr>
          </a:solidFill>
        </p:spPr>
        <p:txBody>
          <a:bodyPr wrap="square" rtlCol="0">
            <a:spAutoFit/>
          </a:bodyPr>
          <a:lstStyle/>
          <a:p>
            <a:r>
              <a:rPr lang="en-US" sz="1400" b="1" dirty="0">
                <a:solidFill>
                  <a:schemeClr val="bg1"/>
                </a:solidFill>
              </a:rPr>
              <a:t>Instructions on replacing a current image:</a:t>
            </a:r>
          </a:p>
          <a:p>
            <a:pPr marL="228600" indent="-228600">
              <a:buFont typeface="+mj-lt"/>
              <a:buAutoNum type="arabicPeriod"/>
            </a:pPr>
            <a:r>
              <a:rPr lang="en-US" sz="1400" dirty="0">
                <a:solidFill>
                  <a:schemeClr val="bg1"/>
                </a:solidFill>
              </a:rPr>
              <a:t>Select and delete image and click the icon to insert a different image</a:t>
            </a:r>
          </a:p>
          <a:p>
            <a:pPr marL="228600" indent="-228600">
              <a:buFont typeface="+mj-lt"/>
              <a:buAutoNum type="arabicPeriod"/>
            </a:pPr>
            <a:r>
              <a:rPr lang="en-US" sz="1400" dirty="0">
                <a:solidFill>
                  <a:schemeClr val="bg1"/>
                </a:solidFill>
              </a:rPr>
              <a:t>Use the crop tool to position the image within the shape.  </a:t>
            </a:r>
          </a:p>
          <a:p>
            <a:endParaRPr lang="en-US" dirty="0">
              <a:solidFill>
                <a:schemeClr val="bg1"/>
              </a:solidFill>
            </a:endParaRPr>
          </a:p>
        </p:txBody>
      </p:sp>
    </p:spTree>
    <p:extLst>
      <p:ext uri="{BB962C8B-B14F-4D97-AF65-F5344CB8AC3E}">
        <p14:creationId xmlns:p14="http://schemas.microsoft.com/office/powerpoint/2010/main" val="120728279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Pic - ONE Image">
    <p:bg>
      <p:bgPr>
        <a:solidFill>
          <a:schemeClr val="bg1"/>
        </a:solidFill>
        <a:effectLst/>
      </p:bgPr>
    </p:bg>
    <p:spTree>
      <p:nvGrpSpPr>
        <p:cNvPr id="1" name=""/>
        <p:cNvGrpSpPr/>
        <p:nvPr/>
      </p:nvGrpSpPr>
      <p:grpSpPr>
        <a:xfrm>
          <a:off x="0" y="0"/>
          <a:ext cx="0" cy="0"/>
          <a:chOff x="0" y="0"/>
          <a:chExt cx="0" cy="0"/>
        </a:xfrm>
      </p:grpSpPr>
      <p:sp>
        <p:nvSpPr>
          <p:cNvPr id="8" name="Text Placeholder 6"/>
          <p:cNvSpPr>
            <a:spLocks noGrp="1"/>
          </p:cNvSpPr>
          <p:nvPr>
            <p:ph type="body" sz="quarter" idx="17" hasCustomPrompt="1"/>
          </p:nvPr>
        </p:nvSpPr>
        <p:spPr>
          <a:xfrm>
            <a:off x="0" y="2742091"/>
            <a:ext cx="9144000" cy="2401409"/>
          </a:xfrm>
          <a:solidFill>
            <a:schemeClr val="accent2"/>
          </a:solidFill>
        </p:spPr>
        <p:txBody>
          <a:bodyPr bIns="0" anchor="b" anchorCtr="0"/>
          <a:lstStyle>
            <a:lvl1pPr marL="0" indent="0">
              <a:buNone/>
              <a:defRPr sz="100"/>
            </a:lvl1pPr>
          </a:lstStyle>
          <a:p>
            <a:pPr lvl="0"/>
            <a:r>
              <a:rPr lang="en-US" dirty="0"/>
              <a:t> </a:t>
            </a:r>
            <a:r>
              <a:rPr lang="en-US" dirty="0" err="1"/>
              <a:t>x1</a:t>
            </a:r>
            <a:endParaRPr lang="en-US" dirty="0"/>
          </a:p>
          <a:p>
            <a:pPr lvl="0"/>
            <a:endParaRPr lang="en-US" dirty="0"/>
          </a:p>
        </p:txBody>
      </p:sp>
      <p:sp>
        <p:nvSpPr>
          <p:cNvPr id="10" name="Text Placeholder 7"/>
          <p:cNvSpPr>
            <a:spLocks noGrp="1"/>
          </p:cNvSpPr>
          <p:nvPr>
            <p:ph type="body" sz="quarter" idx="14"/>
          </p:nvPr>
        </p:nvSpPr>
        <p:spPr>
          <a:xfrm>
            <a:off x="469900" y="3893639"/>
            <a:ext cx="8434552" cy="1359776"/>
          </a:xfrm>
          <a:noFill/>
        </p:spPr>
        <p:txBody>
          <a:bodyPr lIns="0" tIns="91440"/>
          <a:lstStyle>
            <a:lvl1pPr>
              <a:defRPr sz="2400">
                <a:solidFill>
                  <a:schemeClr val="bg1"/>
                </a:solidFill>
              </a:defRPr>
            </a:lvl1pPr>
            <a:lvl2pPr>
              <a:defRPr sz="24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Click to edit Master text styles</a:t>
            </a:r>
          </a:p>
          <a:p>
            <a:pPr lvl="1"/>
            <a:r>
              <a:rPr lang="en-US"/>
              <a:t>Second level</a:t>
            </a:r>
          </a:p>
        </p:txBody>
      </p:sp>
      <p:sp>
        <p:nvSpPr>
          <p:cNvPr id="5" name="Picture Placeholder 4"/>
          <p:cNvSpPr>
            <a:spLocks noGrp="1" noChangeAspect="1"/>
          </p:cNvSpPr>
          <p:nvPr>
            <p:ph type="pic" sz="quarter" idx="13" hasCustomPrompt="1"/>
          </p:nvPr>
        </p:nvSpPr>
        <p:spPr>
          <a:xfrm>
            <a:off x="218127" y="-1"/>
            <a:ext cx="8925873" cy="2742010"/>
          </a:xfrm>
          <a:solidFill>
            <a:schemeClr val="bg1"/>
          </a:solidFill>
        </p:spPr>
        <p:txBody>
          <a:bodyPr lIns="0" tIns="1097280" anchor="t" anchorCtr="0"/>
          <a:lstStyle>
            <a:lvl1pPr marL="0" indent="0" algn="ctr">
              <a:buNone/>
              <a:defRPr baseline="0"/>
            </a:lvl1pPr>
          </a:lstStyle>
          <a:p>
            <a:r>
              <a:rPr lang="en-US" dirty="0"/>
              <a:t>Click icon to insert an image</a:t>
            </a:r>
          </a:p>
        </p:txBody>
      </p:sp>
      <p:sp>
        <p:nvSpPr>
          <p:cNvPr id="2" name="Title 1"/>
          <p:cNvSpPr>
            <a:spLocks noGrp="1"/>
          </p:cNvSpPr>
          <p:nvPr>
            <p:ph type="title" hasCustomPrompt="1"/>
          </p:nvPr>
        </p:nvSpPr>
        <p:spPr>
          <a:xfrm>
            <a:off x="469900" y="3265038"/>
            <a:ext cx="8674100" cy="590324"/>
          </a:xfrm>
        </p:spPr>
        <p:txBody>
          <a:bodyPr lIns="0"/>
          <a:lstStyle>
            <a:lvl1pPr>
              <a:defRPr sz="2800" b="1" baseline="0">
                <a:solidFill>
                  <a:schemeClr val="bg1"/>
                </a:solidFill>
              </a:defRPr>
            </a:lvl1pPr>
          </a:lstStyle>
          <a:p>
            <a:r>
              <a:rPr lang="en-US" dirty="0"/>
              <a:t>Science/R&amp;D hero – one image</a:t>
            </a:r>
            <a:br>
              <a:rPr lang="en-US" dirty="0"/>
            </a:br>
            <a:r>
              <a:rPr lang="en-US" dirty="0"/>
              <a:t>Headline is </a:t>
            </a:r>
            <a:r>
              <a:rPr lang="en-US" dirty="0" err="1"/>
              <a:t>arial</a:t>
            </a:r>
            <a:r>
              <a:rPr lang="en-US" dirty="0"/>
              <a:t> in all caps</a:t>
            </a:r>
          </a:p>
        </p:txBody>
      </p:sp>
      <p:sp>
        <p:nvSpPr>
          <p:cNvPr id="3" name="Slide Number Placeholder 2"/>
          <p:cNvSpPr>
            <a:spLocks noGrp="1"/>
          </p:cNvSpPr>
          <p:nvPr>
            <p:ph type="sldNum" sz="quarter" idx="15"/>
          </p:nvPr>
        </p:nvSpPr>
        <p:spPr/>
        <p:txBody>
          <a:bodyPr/>
          <a:lstStyle>
            <a:lvl1pPr>
              <a:defRPr>
                <a:solidFill>
                  <a:schemeClr val="bg1"/>
                </a:solidFill>
              </a:defRPr>
            </a:lvl1pPr>
          </a:lstStyle>
          <a:p>
            <a:fld id="{AEFAAC5A-9C4F-4278-920D-DF2BAB595749}" type="slidenum">
              <a:rPr lang="en-US" smtClean="0"/>
              <a:pPr/>
              <a:t>‹#›</a:t>
            </a:fld>
            <a:endParaRPr lang="en-US" dirty="0"/>
          </a:p>
        </p:txBody>
      </p:sp>
      <p:sp>
        <p:nvSpPr>
          <p:cNvPr id="9" name="Text Placeholder 4"/>
          <p:cNvSpPr>
            <a:spLocks noGrp="1"/>
          </p:cNvSpPr>
          <p:nvPr>
            <p:ph type="body" sz="quarter" idx="12" hasCustomPrompt="1"/>
          </p:nvPr>
        </p:nvSpPr>
        <p:spPr>
          <a:xfrm>
            <a:off x="0" y="-2"/>
            <a:ext cx="228600" cy="5143500"/>
          </a:xfrm>
          <a:solidFill>
            <a:schemeClr val="accent1"/>
          </a:solidFill>
        </p:spPr>
        <p:txBody>
          <a:bodyPr bIns="0" anchor="b"/>
          <a:lstStyle>
            <a:lvl1pPr marL="0" indent="0">
              <a:buNone/>
              <a:defRPr sz="100"/>
            </a:lvl1pPr>
          </a:lstStyle>
          <a:p>
            <a:pPr lvl="0"/>
            <a:r>
              <a:rPr lang="en-US" dirty="0"/>
              <a:t>  </a:t>
            </a:r>
          </a:p>
        </p:txBody>
      </p:sp>
      <p:sp>
        <p:nvSpPr>
          <p:cNvPr id="11" name="TextBox 10"/>
          <p:cNvSpPr txBox="1"/>
          <p:nvPr userDrawn="1"/>
        </p:nvSpPr>
        <p:spPr>
          <a:xfrm>
            <a:off x="-1876478" y="0"/>
            <a:ext cx="1548931" cy="3385542"/>
          </a:xfrm>
          <a:prstGeom prst="rect">
            <a:avLst/>
          </a:prstGeom>
          <a:solidFill>
            <a:schemeClr val="bg1">
              <a:lumMod val="50000"/>
            </a:schemeClr>
          </a:solidFill>
        </p:spPr>
        <p:txBody>
          <a:bodyPr wrap="square" rtlCol="0">
            <a:spAutoFit/>
          </a:bodyPr>
          <a:lstStyle/>
          <a:p>
            <a:r>
              <a:rPr lang="en-US" sz="1400" b="1" dirty="0">
                <a:solidFill>
                  <a:schemeClr val="bg1"/>
                </a:solidFill>
              </a:rPr>
              <a:t>Instructions on replacing a current image:</a:t>
            </a:r>
          </a:p>
          <a:p>
            <a:pPr marL="228600" indent="-228600">
              <a:buFont typeface="+mj-lt"/>
              <a:buAutoNum type="arabicPeriod"/>
            </a:pPr>
            <a:r>
              <a:rPr lang="en-US" sz="1400" dirty="0">
                <a:solidFill>
                  <a:schemeClr val="bg1"/>
                </a:solidFill>
              </a:rPr>
              <a:t>Select and delete image and click the icon to insert a different image</a:t>
            </a:r>
          </a:p>
          <a:p>
            <a:pPr marL="228600" indent="-228600">
              <a:buFont typeface="+mj-lt"/>
              <a:buAutoNum type="arabicPeriod"/>
            </a:pPr>
            <a:r>
              <a:rPr lang="en-US" sz="1400" dirty="0">
                <a:solidFill>
                  <a:schemeClr val="bg1"/>
                </a:solidFill>
              </a:rPr>
              <a:t>Use the crop tool to position the image within the shape.  </a:t>
            </a:r>
          </a:p>
          <a:p>
            <a:endParaRPr lang="en-US" dirty="0">
              <a:solidFill>
                <a:schemeClr val="bg1"/>
              </a:solidFill>
            </a:endParaRPr>
          </a:p>
        </p:txBody>
      </p:sp>
    </p:spTree>
    <p:extLst>
      <p:ext uri="{BB962C8B-B14F-4D97-AF65-F5344CB8AC3E}">
        <p14:creationId xmlns:p14="http://schemas.microsoft.com/office/powerpoint/2010/main" val="165949250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Pic - TWO images">
    <p:bg>
      <p:bgPr>
        <a:solidFill>
          <a:schemeClr val="bg1"/>
        </a:solidFill>
        <a:effectLst/>
      </p:bgPr>
    </p:bg>
    <p:spTree>
      <p:nvGrpSpPr>
        <p:cNvPr id="1" name=""/>
        <p:cNvGrpSpPr/>
        <p:nvPr/>
      </p:nvGrpSpPr>
      <p:grpSpPr>
        <a:xfrm>
          <a:off x="0" y="0"/>
          <a:ext cx="0" cy="0"/>
          <a:chOff x="0" y="0"/>
          <a:chExt cx="0" cy="0"/>
        </a:xfrm>
      </p:grpSpPr>
      <p:sp>
        <p:nvSpPr>
          <p:cNvPr id="13" name="Text Placeholder 6"/>
          <p:cNvSpPr>
            <a:spLocks noGrp="1"/>
          </p:cNvSpPr>
          <p:nvPr>
            <p:ph type="body" sz="quarter" idx="20" hasCustomPrompt="1"/>
          </p:nvPr>
        </p:nvSpPr>
        <p:spPr>
          <a:xfrm>
            <a:off x="0" y="2742091"/>
            <a:ext cx="9144000" cy="2401409"/>
          </a:xfrm>
          <a:solidFill>
            <a:schemeClr val="accent2"/>
          </a:solidFill>
        </p:spPr>
        <p:txBody>
          <a:bodyPr bIns="0" anchor="b" anchorCtr="0"/>
          <a:lstStyle>
            <a:lvl1pPr marL="0" indent="0">
              <a:buNone/>
              <a:defRPr sz="100"/>
            </a:lvl1pPr>
          </a:lstStyle>
          <a:p>
            <a:pPr lvl="0"/>
            <a:r>
              <a:rPr lang="en-US" dirty="0"/>
              <a:t> </a:t>
            </a:r>
            <a:r>
              <a:rPr lang="en-US" dirty="0" err="1"/>
              <a:t>x1</a:t>
            </a:r>
            <a:endParaRPr lang="en-US" dirty="0"/>
          </a:p>
          <a:p>
            <a:pPr lvl="0"/>
            <a:endParaRPr lang="en-US" dirty="0"/>
          </a:p>
        </p:txBody>
      </p:sp>
      <p:sp>
        <p:nvSpPr>
          <p:cNvPr id="11" name="Picture Placeholder 4"/>
          <p:cNvSpPr>
            <a:spLocks noGrp="1" noChangeAspect="1"/>
          </p:cNvSpPr>
          <p:nvPr>
            <p:ph type="pic" sz="quarter" idx="16" hasCustomPrompt="1"/>
          </p:nvPr>
        </p:nvSpPr>
        <p:spPr>
          <a:xfrm>
            <a:off x="218127" y="0"/>
            <a:ext cx="4480560" cy="2747963"/>
          </a:xfrm>
          <a:solidFill>
            <a:schemeClr val="bg1">
              <a:lumMod val="75000"/>
            </a:schemeClr>
          </a:solidFill>
        </p:spPr>
        <p:txBody>
          <a:bodyPr tIns="1097280" anchor="t" anchorCtr="0"/>
          <a:lstStyle>
            <a:lvl1pPr marL="0" indent="0" algn="ctr">
              <a:buNone/>
              <a:defRPr baseline="0"/>
            </a:lvl1pPr>
          </a:lstStyle>
          <a:p>
            <a:r>
              <a:rPr lang="en-US" dirty="0"/>
              <a:t>Click icon to insert an image</a:t>
            </a:r>
          </a:p>
        </p:txBody>
      </p:sp>
      <p:sp>
        <p:nvSpPr>
          <p:cNvPr id="12" name="Picture Placeholder 4"/>
          <p:cNvSpPr>
            <a:spLocks noGrp="1" noChangeAspect="1"/>
          </p:cNvSpPr>
          <p:nvPr>
            <p:ph type="pic" sz="quarter" idx="17" hasCustomPrompt="1"/>
          </p:nvPr>
        </p:nvSpPr>
        <p:spPr>
          <a:xfrm>
            <a:off x="4682525" y="0"/>
            <a:ext cx="4480560" cy="2747963"/>
          </a:xfrm>
          <a:solidFill>
            <a:schemeClr val="bg1">
              <a:lumMod val="85000"/>
            </a:schemeClr>
          </a:solidFill>
        </p:spPr>
        <p:txBody>
          <a:bodyPr tIns="1097280" anchor="t" anchorCtr="0"/>
          <a:lstStyle>
            <a:lvl1pPr marL="0" indent="0" algn="ctr">
              <a:buNone/>
              <a:defRPr baseline="0"/>
            </a:lvl1pPr>
          </a:lstStyle>
          <a:p>
            <a:r>
              <a:rPr lang="en-US" dirty="0"/>
              <a:t>Click icon to insert an image</a:t>
            </a:r>
          </a:p>
        </p:txBody>
      </p:sp>
      <p:sp>
        <p:nvSpPr>
          <p:cNvPr id="2" name="Title 1"/>
          <p:cNvSpPr>
            <a:spLocks noGrp="1"/>
          </p:cNvSpPr>
          <p:nvPr>
            <p:ph type="title" hasCustomPrompt="1"/>
          </p:nvPr>
        </p:nvSpPr>
        <p:spPr>
          <a:xfrm>
            <a:off x="469900" y="3255513"/>
            <a:ext cx="8674100" cy="590324"/>
          </a:xfrm>
        </p:spPr>
        <p:txBody>
          <a:bodyPr lIns="0"/>
          <a:lstStyle>
            <a:lvl1pPr>
              <a:defRPr sz="2800" b="1">
                <a:solidFill>
                  <a:schemeClr val="bg1"/>
                </a:solidFill>
              </a:defRPr>
            </a:lvl1pPr>
          </a:lstStyle>
          <a:p>
            <a:r>
              <a:rPr lang="en-US" dirty="0"/>
              <a:t>Science/R&amp;D hero – TWO images</a:t>
            </a:r>
            <a:br>
              <a:rPr lang="en-US" dirty="0"/>
            </a:br>
            <a:r>
              <a:rPr lang="en-US" dirty="0"/>
              <a:t>Headline is </a:t>
            </a:r>
            <a:r>
              <a:rPr lang="en-US" dirty="0" err="1"/>
              <a:t>arial</a:t>
            </a:r>
            <a:r>
              <a:rPr lang="en-US" dirty="0"/>
              <a:t> in all caps</a:t>
            </a:r>
          </a:p>
        </p:txBody>
      </p:sp>
      <p:sp>
        <p:nvSpPr>
          <p:cNvPr id="9" name="Text Placeholder 7"/>
          <p:cNvSpPr>
            <a:spLocks noGrp="1"/>
          </p:cNvSpPr>
          <p:nvPr>
            <p:ph type="body" sz="quarter" idx="14"/>
          </p:nvPr>
        </p:nvSpPr>
        <p:spPr>
          <a:xfrm>
            <a:off x="469900" y="3884114"/>
            <a:ext cx="8434552" cy="1359776"/>
          </a:xfrm>
          <a:noFill/>
        </p:spPr>
        <p:txBody>
          <a:bodyPr lIns="0" tIns="91440"/>
          <a:lstStyle>
            <a:lvl1pPr>
              <a:defRPr sz="2400">
                <a:solidFill>
                  <a:schemeClr val="bg1"/>
                </a:solidFill>
              </a:defRPr>
            </a:lvl1pPr>
            <a:lvl2pPr>
              <a:defRPr sz="24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Click to edit Master text styles</a:t>
            </a:r>
          </a:p>
          <a:p>
            <a:pPr lvl="1"/>
            <a:r>
              <a:rPr lang="en-US"/>
              <a:t>Second level</a:t>
            </a:r>
          </a:p>
        </p:txBody>
      </p:sp>
      <p:sp>
        <p:nvSpPr>
          <p:cNvPr id="3" name="Slide Number Placeholder 2"/>
          <p:cNvSpPr>
            <a:spLocks noGrp="1"/>
          </p:cNvSpPr>
          <p:nvPr>
            <p:ph type="sldNum" sz="quarter" idx="18"/>
          </p:nvPr>
        </p:nvSpPr>
        <p:spPr/>
        <p:txBody>
          <a:bodyPr/>
          <a:lstStyle>
            <a:lvl1pPr>
              <a:defRPr>
                <a:solidFill>
                  <a:schemeClr val="bg1"/>
                </a:solidFill>
              </a:defRPr>
            </a:lvl1pPr>
          </a:lstStyle>
          <a:p>
            <a:fld id="{AEFAAC5A-9C4F-4278-920D-DF2BAB595749}" type="slidenum">
              <a:rPr lang="en-US" smtClean="0"/>
              <a:pPr/>
              <a:t>‹#›</a:t>
            </a:fld>
            <a:endParaRPr lang="en-US" dirty="0"/>
          </a:p>
        </p:txBody>
      </p:sp>
      <p:sp>
        <p:nvSpPr>
          <p:cNvPr id="10" name="Text Placeholder 4"/>
          <p:cNvSpPr>
            <a:spLocks noGrp="1"/>
          </p:cNvSpPr>
          <p:nvPr>
            <p:ph type="body" sz="quarter" idx="12" hasCustomPrompt="1"/>
          </p:nvPr>
        </p:nvSpPr>
        <p:spPr>
          <a:xfrm>
            <a:off x="0" y="-2"/>
            <a:ext cx="228600" cy="5143500"/>
          </a:xfrm>
          <a:solidFill>
            <a:schemeClr val="accent1"/>
          </a:solidFill>
        </p:spPr>
        <p:txBody>
          <a:bodyPr bIns="0" anchor="b"/>
          <a:lstStyle>
            <a:lvl1pPr marL="0" indent="0">
              <a:buNone/>
              <a:defRPr sz="100"/>
            </a:lvl1pPr>
          </a:lstStyle>
          <a:p>
            <a:pPr lvl="0"/>
            <a:r>
              <a:rPr lang="en-US" dirty="0"/>
              <a:t>  </a:t>
            </a:r>
          </a:p>
        </p:txBody>
      </p:sp>
      <p:sp>
        <p:nvSpPr>
          <p:cNvPr id="14" name="TextBox 13"/>
          <p:cNvSpPr txBox="1"/>
          <p:nvPr userDrawn="1"/>
        </p:nvSpPr>
        <p:spPr>
          <a:xfrm>
            <a:off x="-1876478" y="0"/>
            <a:ext cx="1548931" cy="3385542"/>
          </a:xfrm>
          <a:prstGeom prst="rect">
            <a:avLst/>
          </a:prstGeom>
          <a:solidFill>
            <a:schemeClr val="bg1">
              <a:lumMod val="50000"/>
            </a:schemeClr>
          </a:solidFill>
        </p:spPr>
        <p:txBody>
          <a:bodyPr wrap="square" rtlCol="0">
            <a:spAutoFit/>
          </a:bodyPr>
          <a:lstStyle/>
          <a:p>
            <a:r>
              <a:rPr lang="en-US" sz="1400" b="1" dirty="0">
                <a:solidFill>
                  <a:schemeClr val="bg1"/>
                </a:solidFill>
              </a:rPr>
              <a:t>Instructions on replacing a current image:</a:t>
            </a:r>
          </a:p>
          <a:p>
            <a:pPr marL="228600" indent="-228600">
              <a:buFont typeface="+mj-lt"/>
              <a:buAutoNum type="arabicPeriod"/>
            </a:pPr>
            <a:r>
              <a:rPr lang="en-US" sz="1400" dirty="0">
                <a:solidFill>
                  <a:schemeClr val="bg1"/>
                </a:solidFill>
              </a:rPr>
              <a:t>Select and delete image and click the icon to insert a different image</a:t>
            </a:r>
          </a:p>
          <a:p>
            <a:pPr marL="228600" indent="-228600">
              <a:buFont typeface="+mj-lt"/>
              <a:buAutoNum type="arabicPeriod"/>
            </a:pPr>
            <a:r>
              <a:rPr lang="en-US" sz="1400" dirty="0">
                <a:solidFill>
                  <a:schemeClr val="bg1"/>
                </a:solidFill>
              </a:rPr>
              <a:t>Use the crop tool to position the image within the shape.  </a:t>
            </a:r>
          </a:p>
          <a:p>
            <a:endParaRPr lang="en-US" dirty="0">
              <a:solidFill>
                <a:schemeClr val="bg1"/>
              </a:solidFill>
            </a:endParaRPr>
          </a:p>
        </p:txBody>
      </p:sp>
    </p:spTree>
    <p:extLst>
      <p:ext uri="{BB962C8B-B14F-4D97-AF65-F5344CB8AC3E}">
        <p14:creationId xmlns:p14="http://schemas.microsoft.com/office/powerpoint/2010/main" val="270953639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Pic - THREE Images">
    <p:bg>
      <p:bgPr>
        <a:solidFill>
          <a:schemeClr val="bg1"/>
        </a:solidFill>
        <a:effectLst/>
      </p:bgPr>
    </p:bg>
    <p:spTree>
      <p:nvGrpSpPr>
        <p:cNvPr id="1" name=""/>
        <p:cNvGrpSpPr/>
        <p:nvPr/>
      </p:nvGrpSpPr>
      <p:grpSpPr>
        <a:xfrm>
          <a:off x="0" y="0"/>
          <a:ext cx="0" cy="0"/>
          <a:chOff x="0" y="0"/>
          <a:chExt cx="0" cy="0"/>
        </a:xfrm>
      </p:grpSpPr>
      <p:sp>
        <p:nvSpPr>
          <p:cNvPr id="11" name="Text Placeholder 6"/>
          <p:cNvSpPr>
            <a:spLocks noGrp="1"/>
          </p:cNvSpPr>
          <p:nvPr>
            <p:ph type="body" sz="quarter" idx="19" hasCustomPrompt="1"/>
          </p:nvPr>
        </p:nvSpPr>
        <p:spPr>
          <a:xfrm>
            <a:off x="0" y="2742091"/>
            <a:ext cx="9144000" cy="2401409"/>
          </a:xfrm>
          <a:solidFill>
            <a:schemeClr val="accent2"/>
          </a:solidFill>
        </p:spPr>
        <p:txBody>
          <a:bodyPr bIns="0" anchor="b" anchorCtr="0"/>
          <a:lstStyle>
            <a:lvl1pPr marL="0" indent="0">
              <a:buNone/>
              <a:defRPr sz="100"/>
            </a:lvl1pPr>
          </a:lstStyle>
          <a:p>
            <a:pPr lvl="0"/>
            <a:r>
              <a:rPr lang="en-US" dirty="0"/>
              <a:t> </a:t>
            </a:r>
            <a:r>
              <a:rPr lang="en-US" dirty="0" err="1"/>
              <a:t>x1</a:t>
            </a:r>
            <a:endParaRPr lang="en-US" dirty="0"/>
          </a:p>
          <a:p>
            <a:pPr lvl="0"/>
            <a:endParaRPr lang="en-US" dirty="0"/>
          </a:p>
        </p:txBody>
      </p:sp>
      <p:sp>
        <p:nvSpPr>
          <p:cNvPr id="5" name="Picture Placeholder 4"/>
          <p:cNvSpPr>
            <a:spLocks noGrp="1" noChangeAspect="1"/>
          </p:cNvSpPr>
          <p:nvPr>
            <p:ph type="pic" sz="quarter" idx="13" hasCustomPrompt="1"/>
          </p:nvPr>
        </p:nvSpPr>
        <p:spPr>
          <a:xfrm>
            <a:off x="218127" y="0"/>
            <a:ext cx="2990088" cy="2755232"/>
          </a:xfrm>
          <a:solidFill>
            <a:schemeClr val="bg1">
              <a:lumMod val="85000"/>
            </a:schemeClr>
          </a:solidFill>
        </p:spPr>
        <p:txBody>
          <a:bodyPr lIns="0" tIns="731520" anchor="t" anchorCtr="0"/>
          <a:lstStyle>
            <a:lvl1pPr marL="0" indent="0" algn="ctr">
              <a:buNone/>
              <a:defRPr baseline="0"/>
            </a:lvl1pPr>
          </a:lstStyle>
          <a:p>
            <a:r>
              <a:rPr lang="en-US" dirty="0"/>
              <a:t>Click icon to insert an image</a:t>
            </a:r>
          </a:p>
        </p:txBody>
      </p:sp>
      <p:sp>
        <p:nvSpPr>
          <p:cNvPr id="9" name="Picture Placeholder 4"/>
          <p:cNvSpPr>
            <a:spLocks noGrp="1" noChangeAspect="1"/>
          </p:cNvSpPr>
          <p:nvPr>
            <p:ph type="pic" sz="quarter" idx="15" hasCustomPrompt="1"/>
          </p:nvPr>
        </p:nvSpPr>
        <p:spPr>
          <a:xfrm>
            <a:off x="3194237" y="0"/>
            <a:ext cx="2990088" cy="2755232"/>
          </a:xfrm>
          <a:solidFill>
            <a:schemeClr val="bg1">
              <a:lumMod val="75000"/>
            </a:schemeClr>
          </a:solidFill>
        </p:spPr>
        <p:txBody>
          <a:bodyPr lIns="0" tIns="731520" anchor="t" anchorCtr="0"/>
          <a:lstStyle>
            <a:lvl1pPr marL="0" indent="0" algn="ctr">
              <a:buNone/>
              <a:defRPr baseline="0"/>
            </a:lvl1pPr>
          </a:lstStyle>
          <a:p>
            <a:r>
              <a:rPr lang="en-US" dirty="0"/>
              <a:t>Click icon to insert an image</a:t>
            </a:r>
          </a:p>
        </p:txBody>
      </p:sp>
      <p:sp>
        <p:nvSpPr>
          <p:cNvPr id="10" name="Picture Placeholder 4"/>
          <p:cNvSpPr>
            <a:spLocks noGrp="1" noChangeAspect="1"/>
          </p:cNvSpPr>
          <p:nvPr>
            <p:ph type="pic" sz="quarter" idx="16" hasCustomPrompt="1"/>
          </p:nvPr>
        </p:nvSpPr>
        <p:spPr>
          <a:xfrm>
            <a:off x="6186112" y="0"/>
            <a:ext cx="2957888" cy="2755232"/>
          </a:xfrm>
          <a:solidFill>
            <a:schemeClr val="bg1">
              <a:lumMod val="85000"/>
            </a:schemeClr>
          </a:solidFill>
        </p:spPr>
        <p:txBody>
          <a:bodyPr lIns="0" tIns="731520" anchor="t" anchorCtr="0"/>
          <a:lstStyle>
            <a:lvl1pPr marL="0" indent="0" algn="ctr">
              <a:buNone/>
              <a:defRPr baseline="0"/>
            </a:lvl1pPr>
          </a:lstStyle>
          <a:p>
            <a:r>
              <a:rPr lang="en-US" dirty="0"/>
              <a:t>Click icon to insert an image</a:t>
            </a:r>
          </a:p>
        </p:txBody>
      </p:sp>
      <p:sp>
        <p:nvSpPr>
          <p:cNvPr id="8" name="Text Placeholder 7"/>
          <p:cNvSpPr>
            <a:spLocks noGrp="1"/>
          </p:cNvSpPr>
          <p:nvPr>
            <p:ph type="body" sz="quarter" idx="14"/>
          </p:nvPr>
        </p:nvSpPr>
        <p:spPr>
          <a:xfrm>
            <a:off x="469900" y="3893639"/>
            <a:ext cx="8434552" cy="1359776"/>
          </a:xfrm>
          <a:noFill/>
        </p:spPr>
        <p:txBody>
          <a:bodyPr lIns="0" tIns="91440"/>
          <a:lstStyle>
            <a:lvl1pPr>
              <a:defRPr sz="2400">
                <a:solidFill>
                  <a:schemeClr val="bg1"/>
                </a:solidFill>
              </a:defRPr>
            </a:lvl1pPr>
            <a:lvl2pPr>
              <a:defRPr sz="24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Click to edit Master text styles</a:t>
            </a:r>
          </a:p>
          <a:p>
            <a:pPr lvl="1"/>
            <a:r>
              <a:rPr lang="en-US"/>
              <a:t>Second level</a:t>
            </a:r>
          </a:p>
        </p:txBody>
      </p:sp>
      <p:sp>
        <p:nvSpPr>
          <p:cNvPr id="2" name="Title 1"/>
          <p:cNvSpPr>
            <a:spLocks noGrp="1"/>
          </p:cNvSpPr>
          <p:nvPr>
            <p:ph type="title" hasCustomPrompt="1"/>
          </p:nvPr>
        </p:nvSpPr>
        <p:spPr>
          <a:xfrm>
            <a:off x="469900" y="3265038"/>
            <a:ext cx="8674100" cy="590324"/>
          </a:xfrm>
        </p:spPr>
        <p:txBody>
          <a:bodyPr lIns="0"/>
          <a:lstStyle>
            <a:lvl1pPr>
              <a:defRPr sz="2800" b="1">
                <a:solidFill>
                  <a:schemeClr val="bg1"/>
                </a:solidFill>
              </a:defRPr>
            </a:lvl1pPr>
          </a:lstStyle>
          <a:p>
            <a:r>
              <a:rPr lang="en-US" dirty="0"/>
              <a:t>Science/R&amp;D hero – Three images</a:t>
            </a:r>
            <a:br>
              <a:rPr lang="en-US" dirty="0"/>
            </a:br>
            <a:r>
              <a:rPr lang="en-US" dirty="0"/>
              <a:t>Headline is </a:t>
            </a:r>
            <a:r>
              <a:rPr lang="en-US" dirty="0" err="1"/>
              <a:t>arial</a:t>
            </a:r>
            <a:r>
              <a:rPr lang="en-US" dirty="0"/>
              <a:t> in all caps</a:t>
            </a:r>
          </a:p>
        </p:txBody>
      </p:sp>
      <p:sp>
        <p:nvSpPr>
          <p:cNvPr id="3" name="Slide Number Placeholder 2"/>
          <p:cNvSpPr>
            <a:spLocks noGrp="1"/>
          </p:cNvSpPr>
          <p:nvPr>
            <p:ph type="sldNum" sz="quarter" idx="17"/>
          </p:nvPr>
        </p:nvSpPr>
        <p:spPr/>
        <p:txBody>
          <a:bodyPr/>
          <a:lstStyle>
            <a:lvl1pPr>
              <a:defRPr>
                <a:solidFill>
                  <a:schemeClr val="bg1"/>
                </a:solidFill>
              </a:defRPr>
            </a:lvl1pPr>
          </a:lstStyle>
          <a:p>
            <a:fld id="{AEFAAC5A-9C4F-4278-920D-DF2BAB595749}" type="slidenum">
              <a:rPr lang="en-US" smtClean="0"/>
              <a:pPr/>
              <a:t>‹#›</a:t>
            </a:fld>
            <a:endParaRPr lang="en-US" dirty="0"/>
          </a:p>
        </p:txBody>
      </p:sp>
      <p:sp>
        <p:nvSpPr>
          <p:cNvPr id="12" name="Text Placeholder 4"/>
          <p:cNvSpPr>
            <a:spLocks noGrp="1"/>
          </p:cNvSpPr>
          <p:nvPr>
            <p:ph type="body" sz="quarter" idx="12" hasCustomPrompt="1"/>
          </p:nvPr>
        </p:nvSpPr>
        <p:spPr>
          <a:xfrm>
            <a:off x="0" y="-2"/>
            <a:ext cx="228600" cy="5143500"/>
          </a:xfrm>
          <a:solidFill>
            <a:schemeClr val="accent1"/>
          </a:solidFill>
        </p:spPr>
        <p:txBody>
          <a:bodyPr bIns="0" anchor="b"/>
          <a:lstStyle>
            <a:lvl1pPr marL="0" indent="0">
              <a:buNone/>
              <a:defRPr sz="100"/>
            </a:lvl1pPr>
          </a:lstStyle>
          <a:p>
            <a:pPr lvl="0"/>
            <a:r>
              <a:rPr lang="en-US" dirty="0"/>
              <a:t>  </a:t>
            </a:r>
          </a:p>
        </p:txBody>
      </p:sp>
      <p:sp>
        <p:nvSpPr>
          <p:cNvPr id="13" name="TextBox 12"/>
          <p:cNvSpPr txBox="1"/>
          <p:nvPr userDrawn="1"/>
        </p:nvSpPr>
        <p:spPr>
          <a:xfrm>
            <a:off x="-1876478" y="0"/>
            <a:ext cx="1548931" cy="3385542"/>
          </a:xfrm>
          <a:prstGeom prst="rect">
            <a:avLst/>
          </a:prstGeom>
          <a:solidFill>
            <a:schemeClr val="bg1">
              <a:lumMod val="50000"/>
            </a:schemeClr>
          </a:solidFill>
        </p:spPr>
        <p:txBody>
          <a:bodyPr wrap="square" rtlCol="0">
            <a:spAutoFit/>
          </a:bodyPr>
          <a:lstStyle/>
          <a:p>
            <a:r>
              <a:rPr lang="en-US" sz="1400" b="1" dirty="0">
                <a:solidFill>
                  <a:schemeClr val="bg1"/>
                </a:solidFill>
              </a:rPr>
              <a:t>Instructions on replacing a current image:</a:t>
            </a:r>
          </a:p>
          <a:p>
            <a:pPr marL="228600" indent="-228600">
              <a:buFont typeface="+mj-lt"/>
              <a:buAutoNum type="arabicPeriod"/>
            </a:pPr>
            <a:r>
              <a:rPr lang="en-US" sz="1400" dirty="0">
                <a:solidFill>
                  <a:schemeClr val="bg1"/>
                </a:solidFill>
              </a:rPr>
              <a:t>Select and delete image and click the icon to insert a different image</a:t>
            </a:r>
          </a:p>
          <a:p>
            <a:pPr marL="228600" indent="-228600">
              <a:buFont typeface="+mj-lt"/>
              <a:buAutoNum type="arabicPeriod"/>
            </a:pPr>
            <a:r>
              <a:rPr lang="en-US" sz="1400" dirty="0">
                <a:solidFill>
                  <a:schemeClr val="bg1"/>
                </a:solidFill>
              </a:rPr>
              <a:t>Use the crop tool to position the image within the shape.  </a:t>
            </a:r>
          </a:p>
          <a:p>
            <a:endParaRPr lang="en-US" dirty="0">
              <a:solidFill>
                <a:schemeClr val="bg1"/>
              </a:solidFill>
            </a:endParaRPr>
          </a:p>
        </p:txBody>
      </p:sp>
    </p:spTree>
    <p:extLst>
      <p:ext uri="{BB962C8B-B14F-4D97-AF65-F5344CB8AC3E}">
        <p14:creationId xmlns:p14="http://schemas.microsoft.com/office/powerpoint/2010/main" val="301297835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Pic - FOUR Images">
    <p:bg>
      <p:bgPr>
        <a:solidFill>
          <a:schemeClr val="bg1"/>
        </a:solidFill>
        <a:effectLst/>
      </p:bgPr>
    </p:bg>
    <p:spTree>
      <p:nvGrpSpPr>
        <p:cNvPr id="1" name=""/>
        <p:cNvGrpSpPr/>
        <p:nvPr/>
      </p:nvGrpSpPr>
      <p:grpSpPr>
        <a:xfrm>
          <a:off x="0" y="0"/>
          <a:ext cx="0" cy="0"/>
          <a:chOff x="0" y="0"/>
          <a:chExt cx="0" cy="0"/>
        </a:xfrm>
      </p:grpSpPr>
      <p:sp>
        <p:nvSpPr>
          <p:cNvPr id="19" name="Text Placeholder 6"/>
          <p:cNvSpPr>
            <a:spLocks noGrp="1"/>
          </p:cNvSpPr>
          <p:nvPr>
            <p:ph type="body" sz="quarter" idx="24" hasCustomPrompt="1"/>
          </p:nvPr>
        </p:nvSpPr>
        <p:spPr>
          <a:xfrm>
            <a:off x="0" y="0"/>
            <a:ext cx="9144000" cy="5143500"/>
          </a:xfrm>
          <a:solidFill>
            <a:schemeClr val="accent2"/>
          </a:solidFill>
        </p:spPr>
        <p:txBody>
          <a:bodyPr bIns="0" anchor="b" anchorCtr="0"/>
          <a:lstStyle>
            <a:lvl1pPr marL="0" indent="0">
              <a:buNone/>
              <a:defRPr sz="100"/>
            </a:lvl1pPr>
          </a:lstStyle>
          <a:p>
            <a:pPr lvl="0"/>
            <a:r>
              <a:rPr lang="en-US" dirty="0"/>
              <a:t> </a:t>
            </a:r>
            <a:r>
              <a:rPr lang="en-US" dirty="0" err="1"/>
              <a:t>x1</a:t>
            </a:r>
            <a:endParaRPr lang="en-US" dirty="0"/>
          </a:p>
          <a:p>
            <a:pPr lvl="0"/>
            <a:endParaRPr lang="en-US" dirty="0"/>
          </a:p>
        </p:txBody>
      </p:sp>
      <p:sp>
        <p:nvSpPr>
          <p:cNvPr id="5" name="Picture Placeholder 4"/>
          <p:cNvSpPr>
            <a:spLocks noGrp="1" noChangeAspect="1"/>
          </p:cNvSpPr>
          <p:nvPr>
            <p:ph type="pic" sz="quarter" idx="13" hasCustomPrompt="1"/>
          </p:nvPr>
        </p:nvSpPr>
        <p:spPr>
          <a:xfrm>
            <a:off x="218127" y="1240631"/>
            <a:ext cx="2240280" cy="1678712"/>
          </a:xfrm>
          <a:solidFill>
            <a:schemeClr val="bg1">
              <a:lumMod val="85000"/>
            </a:schemeClr>
          </a:solidFill>
        </p:spPr>
        <p:txBody>
          <a:bodyPr lIns="0" tIns="731520" anchor="t" anchorCtr="0"/>
          <a:lstStyle>
            <a:lvl1pPr marL="0" indent="0" algn="ctr">
              <a:buNone/>
              <a:defRPr baseline="0"/>
            </a:lvl1pPr>
          </a:lstStyle>
          <a:p>
            <a:r>
              <a:rPr lang="en-US" dirty="0"/>
              <a:t>Click icon to insert an image</a:t>
            </a:r>
          </a:p>
        </p:txBody>
      </p:sp>
      <p:sp>
        <p:nvSpPr>
          <p:cNvPr id="9" name="Picture Placeholder 4"/>
          <p:cNvSpPr>
            <a:spLocks noGrp="1" noChangeAspect="1"/>
          </p:cNvSpPr>
          <p:nvPr>
            <p:ph type="pic" sz="quarter" idx="15" hasCustomPrompt="1"/>
          </p:nvPr>
        </p:nvSpPr>
        <p:spPr>
          <a:xfrm>
            <a:off x="2453235" y="1240631"/>
            <a:ext cx="2240280" cy="1678712"/>
          </a:xfrm>
          <a:solidFill>
            <a:schemeClr val="bg1">
              <a:lumMod val="75000"/>
            </a:schemeClr>
          </a:solidFill>
        </p:spPr>
        <p:txBody>
          <a:bodyPr lIns="0" tIns="731520" anchor="t" anchorCtr="0"/>
          <a:lstStyle>
            <a:lvl1pPr marL="0" indent="0" algn="ctr">
              <a:buNone/>
              <a:defRPr baseline="0"/>
            </a:lvl1pPr>
          </a:lstStyle>
          <a:p>
            <a:r>
              <a:rPr lang="en-US" dirty="0"/>
              <a:t>Click icon to insert an image</a:t>
            </a:r>
          </a:p>
        </p:txBody>
      </p:sp>
      <p:sp>
        <p:nvSpPr>
          <p:cNvPr id="10" name="Picture Placeholder 4"/>
          <p:cNvSpPr>
            <a:spLocks noGrp="1" noChangeAspect="1"/>
          </p:cNvSpPr>
          <p:nvPr>
            <p:ph type="pic" sz="quarter" idx="16" hasCustomPrompt="1"/>
          </p:nvPr>
        </p:nvSpPr>
        <p:spPr>
          <a:xfrm>
            <a:off x="4688341" y="1240631"/>
            <a:ext cx="2240280" cy="1678712"/>
          </a:xfrm>
          <a:solidFill>
            <a:schemeClr val="bg1">
              <a:lumMod val="85000"/>
            </a:schemeClr>
          </a:solidFill>
        </p:spPr>
        <p:txBody>
          <a:bodyPr lIns="0" tIns="731520" anchor="t" anchorCtr="0"/>
          <a:lstStyle>
            <a:lvl1pPr marL="0" indent="0" algn="ctr">
              <a:buNone/>
              <a:defRPr baseline="0"/>
            </a:lvl1pPr>
          </a:lstStyle>
          <a:p>
            <a:r>
              <a:rPr lang="en-US" dirty="0"/>
              <a:t>Click icon to insert an image</a:t>
            </a:r>
          </a:p>
        </p:txBody>
      </p:sp>
      <p:sp>
        <p:nvSpPr>
          <p:cNvPr id="11" name="Picture Placeholder 4"/>
          <p:cNvSpPr>
            <a:spLocks noGrp="1" noChangeAspect="1"/>
          </p:cNvSpPr>
          <p:nvPr>
            <p:ph type="pic" sz="quarter" idx="17" hasCustomPrompt="1"/>
          </p:nvPr>
        </p:nvSpPr>
        <p:spPr>
          <a:xfrm>
            <a:off x="6906022" y="1240631"/>
            <a:ext cx="2240280" cy="1678712"/>
          </a:xfrm>
          <a:solidFill>
            <a:schemeClr val="bg1">
              <a:lumMod val="75000"/>
            </a:schemeClr>
          </a:solidFill>
        </p:spPr>
        <p:txBody>
          <a:bodyPr lIns="0" tIns="731520" anchor="t" anchorCtr="0"/>
          <a:lstStyle>
            <a:lvl1pPr marL="0" indent="0" algn="ctr">
              <a:buNone/>
              <a:defRPr baseline="0"/>
            </a:lvl1pPr>
          </a:lstStyle>
          <a:p>
            <a:r>
              <a:rPr lang="en-US" dirty="0"/>
              <a:t>Click icon to insert an image</a:t>
            </a:r>
          </a:p>
        </p:txBody>
      </p:sp>
      <p:sp>
        <p:nvSpPr>
          <p:cNvPr id="8" name="Text Placeholder 7"/>
          <p:cNvSpPr>
            <a:spLocks noGrp="1"/>
          </p:cNvSpPr>
          <p:nvPr>
            <p:ph type="body" sz="quarter" idx="14"/>
          </p:nvPr>
        </p:nvSpPr>
        <p:spPr>
          <a:xfrm>
            <a:off x="469900" y="3484064"/>
            <a:ext cx="8434552" cy="1359776"/>
          </a:xfrm>
          <a:noFill/>
        </p:spPr>
        <p:txBody>
          <a:bodyPr lIns="0" tIns="91440"/>
          <a:lstStyle>
            <a:lvl1pPr>
              <a:defRPr sz="2400">
                <a:solidFill>
                  <a:schemeClr val="bg1"/>
                </a:solidFill>
              </a:defRPr>
            </a:lvl1pPr>
            <a:lvl2pPr>
              <a:defRPr sz="24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Click to edit Master text styles</a:t>
            </a:r>
          </a:p>
          <a:p>
            <a:pPr lvl="1"/>
            <a:r>
              <a:rPr lang="en-US"/>
              <a:t>Second level</a:t>
            </a:r>
          </a:p>
        </p:txBody>
      </p:sp>
      <p:sp>
        <p:nvSpPr>
          <p:cNvPr id="3" name="Title 2"/>
          <p:cNvSpPr>
            <a:spLocks noGrp="1"/>
          </p:cNvSpPr>
          <p:nvPr>
            <p:ph type="title" hasCustomPrompt="1"/>
          </p:nvPr>
        </p:nvSpPr>
        <p:spPr/>
        <p:txBody>
          <a:bodyPr/>
          <a:lstStyle>
            <a:lvl1pPr>
              <a:defRPr>
                <a:solidFill>
                  <a:schemeClr val="bg1"/>
                </a:solidFill>
              </a:defRPr>
            </a:lvl1pPr>
          </a:lstStyle>
          <a:p>
            <a:r>
              <a:rPr lang="en-US" dirty="0"/>
              <a:t>Science/R&amp;D hero – four images</a:t>
            </a:r>
            <a:br>
              <a:rPr lang="en-US" dirty="0"/>
            </a:br>
            <a:r>
              <a:rPr lang="en-US" dirty="0"/>
              <a:t>Headline is </a:t>
            </a:r>
            <a:r>
              <a:rPr lang="en-US" dirty="0" err="1"/>
              <a:t>arial</a:t>
            </a:r>
            <a:r>
              <a:rPr lang="en-US" dirty="0"/>
              <a:t> in all caps</a:t>
            </a:r>
          </a:p>
        </p:txBody>
      </p:sp>
      <p:sp>
        <p:nvSpPr>
          <p:cNvPr id="4" name="Text Placeholder 3"/>
          <p:cNvSpPr>
            <a:spLocks noGrp="1"/>
          </p:cNvSpPr>
          <p:nvPr>
            <p:ph type="body" sz="quarter" idx="18" hasCustomPrompt="1"/>
          </p:nvPr>
        </p:nvSpPr>
        <p:spPr>
          <a:xfrm>
            <a:off x="218128" y="2948823"/>
            <a:ext cx="2238469" cy="358378"/>
          </a:xfrm>
        </p:spPr>
        <p:txBody>
          <a:bodyPr lIns="91440" rIns="91440"/>
          <a:lstStyle>
            <a:lvl1pPr marL="0" indent="0">
              <a:lnSpc>
                <a:spcPct val="95000"/>
              </a:lnSpc>
              <a:buNone/>
              <a:defRPr sz="1200" b="0" baseline="0">
                <a:solidFill>
                  <a:schemeClr val="bg1"/>
                </a:solidFill>
              </a:defRPr>
            </a:lvl1pPr>
          </a:lstStyle>
          <a:p>
            <a:pPr lvl="0"/>
            <a:r>
              <a:rPr lang="en-US" dirty="0"/>
              <a:t>Image caption Image caption Image caption Image caption Image</a:t>
            </a:r>
          </a:p>
        </p:txBody>
      </p:sp>
      <p:sp>
        <p:nvSpPr>
          <p:cNvPr id="16" name="Text Placeholder 3"/>
          <p:cNvSpPr>
            <a:spLocks noGrp="1"/>
          </p:cNvSpPr>
          <p:nvPr>
            <p:ph type="body" sz="quarter" idx="19" hasCustomPrompt="1"/>
          </p:nvPr>
        </p:nvSpPr>
        <p:spPr>
          <a:xfrm>
            <a:off x="2442595" y="2948823"/>
            <a:ext cx="2238469" cy="358378"/>
          </a:xfrm>
        </p:spPr>
        <p:txBody>
          <a:bodyPr lIns="91440" rIns="91440"/>
          <a:lstStyle>
            <a:lvl1pPr marL="0" indent="0">
              <a:lnSpc>
                <a:spcPct val="95000"/>
              </a:lnSpc>
              <a:buNone/>
              <a:defRPr sz="1200" b="0">
                <a:solidFill>
                  <a:schemeClr val="bg1"/>
                </a:solidFill>
              </a:defRPr>
            </a:lvl1pPr>
          </a:lstStyle>
          <a:p>
            <a:pPr lvl="0"/>
            <a:r>
              <a:rPr lang="en-US" dirty="0"/>
              <a:t>Image caption Image caption Image caption Image caption Image</a:t>
            </a:r>
          </a:p>
        </p:txBody>
      </p:sp>
      <p:sp>
        <p:nvSpPr>
          <p:cNvPr id="17" name="Text Placeholder 3"/>
          <p:cNvSpPr>
            <a:spLocks noGrp="1"/>
          </p:cNvSpPr>
          <p:nvPr>
            <p:ph type="body" sz="quarter" idx="20" hasCustomPrompt="1"/>
          </p:nvPr>
        </p:nvSpPr>
        <p:spPr>
          <a:xfrm>
            <a:off x="4681064" y="2948823"/>
            <a:ext cx="2238469" cy="358378"/>
          </a:xfrm>
        </p:spPr>
        <p:txBody>
          <a:bodyPr lIns="91440" rIns="91440"/>
          <a:lstStyle>
            <a:lvl1pPr marL="0" indent="0">
              <a:lnSpc>
                <a:spcPct val="95000"/>
              </a:lnSpc>
              <a:buNone/>
              <a:defRPr sz="1200" b="0">
                <a:solidFill>
                  <a:schemeClr val="bg1"/>
                </a:solidFill>
              </a:defRPr>
            </a:lvl1pPr>
          </a:lstStyle>
          <a:p>
            <a:pPr lvl="0"/>
            <a:r>
              <a:rPr lang="en-US" dirty="0"/>
              <a:t>Image caption Image caption Image caption Image caption Image</a:t>
            </a:r>
          </a:p>
        </p:txBody>
      </p:sp>
      <p:sp>
        <p:nvSpPr>
          <p:cNvPr id="18" name="Text Placeholder 3"/>
          <p:cNvSpPr>
            <a:spLocks noGrp="1"/>
          </p:cNvSpPr>
          <p:nvPr>
            <p:ph type="body" sz="quarter" idx="21" hasCustomPrompt="1"/>
          </p:nvPr>
        </p:nvSpPr>
        <p:spPr>
          <a:xfrm>
            <a:off x="6905532" y="2948823"/>
            <a:ext cx="2238469" cy="358378"/>
          </a:xfrm>
        </p:spPr>
        <p:txBody>
          <a:bodyPr lIns="91440" rIns="91440"/>
          <a:lstStyle>
            <a:lvl1pPr marL="0" indent="0">
              <a:lnSpc>
                <a:spcPct val="95000"/>
              </a:lnSpc>
              <a:buNone/>
              <a:defRPr sz="1200" b="0">
                <a:solidFill>
                  <a:schemeClr val="bg1"/>
                </a:solidFill>
              </a:defRPr>
            </a:lvl1pPr>
          </a:lstStyle>
          <a:p>
            <a:pPr lvl="0"/>
            <a:r>
              <a:rPr lang="en-US" dirty="0"/>
              <a:t>Image caption Image caption Image caption Image caption Image</a:t>
            </a:r>
          </a:p>
        </p:txBody>
      </p:sp>
      <p:sp>
        <p:nvSpPr>
          <p:cNvPr id="2" name="Slide Number Placeholder 1"/>
          <p:cNvSpPr>
            <a:spLocks noGrp="1"/>
          </p:cNvSpPr>
          <p:nvPr>
            <p:ph type="sldNum" sz="quarter" idx="22"/>
          </p:nvPr>
        </p:nvSpPr>
        <p:spPr/>
        <p:txBody>
          <a:bodyPr/>
          <a:lstStyle>
            <a:lvl1pPr>
              <a:defRPr>
                <a:solidFill>
                  <a:schemeClr val="bg1"/>
                </a:solidFill>
              </a:defRPr>
            </a:lvl1pPr>
          </a:lstStyle>
          <a:p>
            <a:fld id="{AEFAAC5A-9C4F-4278-920D-DF2BAB595749}" type="slidenum">
              <a:rPr lang="en-US" smtClean="0"/>
              <a:pPr/>
              <a:t>‹#›</a:t>
            </a:fld>
            <a:endParaRPr lang="en-US" dirty="0"/>
          </a:p>
        </p:txBody>
      </p:sp>
      <p:sp>
        <p:nvSpPr>
          <p:cNvPr id="6" name="Footer Placeholder 5"/>
          <p:cNvSpPr>
            <a:spLocks noGrp="1"/>
          </p:cNvSpPr>
          <p:nvPr>
            <p:ph type="ftr" sz="quarter" idx="23"/>
          </p:nvPr>
        </p:nvSpPr>
        <p:spPr>
          <a:xfrm>
            <a:off x="0" y="-1"/>
            <a:ext cx="228600" cy="5143500"/>
          </a:xfrm>
          <a:prstGeom prst="rect">
            <a:avLst/>
          </a:prstGeom>
        </p:spPr>
        <p:txBody>
          <a:bodyPr/>
          <a:lstStyle/>
          <a:p>
            <a:endParaRPr lang="en-US" dirty="0"/>
          </a:p>
        </p:txBody>
      </p:sp>
      <p:sp>
        <p:nvSpPr>
          <p:cNvPr id="20" name="Text Placeholder 4"/>
          <p:cNvSpPr>
            <a:spLocks noGrp="1"/>
          </p:cNvSpPr>
          <p:nvPr>
            <p:ph type="body" sz="quarter" idx="12" hasCustomPrompt="1"/>
          </p:nvPr>
        </p:nvSpPr>
        <p:spPr>
          <a:xfrm>
            <a:off x="0" y="-2"/>
            <a:ext cx="228600" cy="5143500"/>
          </a:xfrm>
          <a:solidFill>
            <a:schemeClr val="accent1"/>
          </a:solidFill>
        </p:spPr>
        <p:txBody>
          <a:bodyPr bIns="0" anchor="b"/>
          <a:lstStyle>
            <a:lvl1pPr marL="0" indent="0">
              <a:buNone/>
              <a:defRPr sz="100"/>
            </a:lvl1pPr>
          </a:lstStyle>
          <a:p>
            <a:pPr lvl="0"/>
            <a:r>
              <a:rPr lang="en-US" dirty="0"/>
              <a:t>  </a:t>
            </a:r>
          </a:p>
        </p:txBody>
      </p:sp>
      <p:sp>
        <p:nvSpPr>
          <p:cNvPr id="21" name="TextBox 20"/>
          <p:cNvSpPr txBox="1"/>
          <p:nvPr userDrawn="1"/>
        </p:nvSpPr>
        <p:spPr>
          <a:xfrm>
            <a:off x="-1876478" y="0"/>
            <a:ext cx="1548931" cy="3385542"/>
          </a:xfrm>
          <a:prstGeom prst="rect">
            <a:avLst/>
          </a:prstGeom>
          <a:solidFill>
            <a:schemeClr val="bg1">
              <a:lumMod val="50000"/>
            </a:schemeClr>
          </a:solidFill>
        </p:spPr>
        <p:txBody>
          <a:bodyPr wrap="square" rtlCol="0">
            <a:spAutoFit/>
          </a:bodyPr>
          <a:lstStyle/>
          <a:p>
            <a:r>
              <a:rPr lang="en-US" sz="1400" b="1" dirty="0">
                <a:solidFill>
                  <a:schemeClr val="bg1"/>
                </a:solidFill>
              </a:rPr>
              <a:t>Instructions on replacing a current image:</a:t>
            </a:r>
          </a:p>
          <a:p>
            <a:pPr marL="228600" indent="-228600">
              <a:buFont typeface="+mj-lt"/>
              <a:buAutoNum type="arabicPeriod"/>
            </a:pPr>
            <a:r>
              <a:rPr lang="en-US" sz="1400" dirty="0">
                <a:solidFill>
                  <a:schemeClr val="bg1"/>
                </a:solidFill>
              </a:rPr>
              <a:t>Select and delete image and click the icon to insert a different image</a:t>
            </a:r>
          </a:p>
          <a:p>
            <a:pPr marL="228600" indent="-228600">
              <a:buFont typeface="+mj-lt"/>
              <a:buAutoNum type="arabicPeriod"/>
            </a:pPr>
            <a:r>
              <a:rPr lang="en-US" sz="1400" dirty="0">
                <a:solidFill>
                  <a:schemeClr val="bg1"/>
                </a:solidFill>
              </a:rPr>
              <a:t>Use the crop tool to position the image within the shape.  </a:t>
            </a:r>
          </a:p>
          <a:p>
            <a:endParaRPr lang="en-US" dirty="0">
              <a:solidFill>
                <a:schemeClr val="bg1"/>
              </a:solidFill>
            </a:endParaRPr>
          </a:p>
        </p:txBody>
      </p:sp>
    </p:spTree>
    <p:extLst>
      <p:ext uri="{BB962C8B-B14F-4D97-AF65-F5344CB8AC3E}">
        <p14:creationId xmlns:p14="http://schemas.microsoft.com/office/powerpoint/2010/main" val="139565271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1" y="367903"/>
            <a:ext cx="8372901" cy="621711"/>
          </a:xfrm>
        </p:spPr>
        <p:txBody>
          <a:bodyPr/>
          <a:lstStyle>
            <a:lvl1pPr>
              <a:defRPr b="1"/>
            </a:lvl1pPr>
          </a:lstStyle>
          <a:p>
            <a:r>
              <a:rPr lang="en-US" dirty="0"/>
              <a:t>TITLE AND CONTENT </a:t>
            </a:r>
            <a:br>
              <a:rPr lang="en-US" dirty="0"/>
            </a:br>
            <a:r>
              <a:rPr lang="en-US" dirty="0"/>
              <a:t>Headline in </a:t>
            </a:r>
            <a:r>
              <a:rPr lang="en-US" dirty="0" err="1"/>
              <a:t>arial</a:t>
            </a:r>
            <a:r>
              <a:rPr lang="en-US" dirty="0"/>
              <a:t> and all caps</a:t>
            </a:r>
          </a:p>
        </p:txBody>
      </p:sp>
      <p:sp>
        <p:nvSpPr>
          <p:cNvPr id="6" name="Text Placeholder 5"/>
          <p:cNvSpPr>
            <a:spLocks noGrp="1"/>
          </p:cNvSpPr>
          <p:nvPr>
            <p:ph type="body" sz="quarter" idx="12" hasCustomPrompt="1"/>
          </p:nvPr>
        </p:nvSpPr>
        <p:spPr>
          <a:xfrm>
            <a:off x="457201" y="1019437"/>
            <a:ext cx="8372901" cy="374786"/>
          </a:xfrm>
        </p:spPr>
        <p:txBody>
          <a:bodyPr bIns="0">
            <a:noAutofit/>
          </a:bodyPr>
          <a:lstStyle>
            <a:lvl1pPr marL="0" indent="0">
              <a:lnSpc>
                <a:spcPct val="90000"/>
              </a:lnSpc>
              <a:spcBef>
                <a:spcPts val="0"/>
              </a:spcBef>
              <a:buNone/>
              <a:defRPr sz="2000" b="1">
                <a:solidFill>
                  <a:srgbClr val="0065A2"/>
                </a:solidFill>
              </a:defRPr>
            </a:lvl1pPr>
          </a:lstStyle>
          <a:p>
            <a:r>
              <a:rPr lang="en-US" dirty="0"/>
              <a:t>Slide subtitle optional -  delete as needed</a:t>
            </a:r>
          </a:p>
        </p:txBody>
      </p:sp>
      <p:sp>
        <p:nvSpPr>
          <p:cNvPr id="4" name="TextBox 3"/>
          <p:cNvSpPr txBox="1"/>
          <p:nvPr userDrawn="1"/>
        </p:nvSpPr>
        <p:spPr>
          <a:xfrm>
            <a:off x="2148350" y="1084175"/>
            <a:ext cx="184731" cy="369332"/>
          </a:xfrm>
          <a:prstGeom prst="rect">
            <a:avLst/>
          </a:prstGeom>
          <a:noFill/>
        </p:spPr>
        <p:txBody>
          <a:bodyPr wrap="none" rtlCol="0">
            <a:spAutoFit/>
          </a:bodyPr>
          <a:lstStyle/>
          <a:p>
            <a:endParaRPr lang="en-US" dirty="0"/>
          </a:p>
        </p:txBody>
      </p:sp>
      <p:sp>
        <p:nvSpPr>
          <p:cNvPr id="7" name="Slide Number Placeholder 6"/>
          <p:cNvSpPr>
            <a:spLocks noGrp="1"/>
          </p:cNvSpPr>
          <p:nvPr>
            <p:ph type="sldNum" sz="quarter" idx="13"/>
          </p:nvPr>
        </p:nvSpPr>
        <p:spPr/>
        <p:txBody>
          <a:bodyPr/>
          <a:lstStyle/>
          <a:p>
            <a:fld id="{AEFAAC5A-9C4F-4278-920D-DF2BAB595749}" type="slidenum">
              <a:rPr lang="en-US" smtClean="0"/>
              <a:pPr/>
              <a:t>‹#›</a:t>
            </a:fld>
            <a:endParaRPr lang="en-US" dirty="0"/>
          </a:p>
        </p:txBody>
      </p:sp>
      <p:pic>
        <p:nvPicPr>
          <p:cNvPr id="3" name="Picture 2">
            <a:extLst>
              <a:ext uri="{FF2B5EF4-FFF2-40B4-BE49-F238E27FC236}">
                <a16:creationId xmlns:a16="http://schemas.microsoft.com/office/drawing/2014/main" id="{F6E60DAC-483A-EDA7-5197-47F8BD08B070}"/>
              </a:ext>
            </a:extLst>
          </p:cNvPr>
          <p:cNvPicPr>
            <a:picLocks noChangeAspect="1"/>
          </p:cNvPicPr>
          <p:nvPr userDrawn="1"/>
        </p:nvPicPr>
        <p:blipFill>
          <a:blip r:embed="rId2"/>
          <a:stretch>
            <a:fillRect/>
          </a:stretch>
        </p:blipFill>
        <p:spPr>
          <a:xfrm>
            <a:off x="7584017" y="100660"/>
            <a:ext cx="1424517" cy="474839"/>
          </a:xfrm>
          <a:prstGeom prst="rect">
            <a:avLst/>
          </a:prstGeom>
        </p:spPr>
      </p:pic>
    </p:spTree>
    <p:extLst>
      <p:ext uri="{BB962C8B-B14F-4D97-AF65-F5344CB8AC3E}">
        <p14:creationId xmlns:p14="http://schemas.microsoft.com/office/powerpoint/2010/main" val="398146703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4" name="TextBox 3"/>
          <p:cNvSpPr txBox="1"/>
          <p:nvPr userDrawn="1"/>
        </p:nvSpPr>
        <p:spPr>
          <a:xfrm>
            <a:off x="2148350" y="1084175"/>
            <a:ext cx="184731" cy="369332"/>
          </a:xfrm>
          <a:prstGeom prst="rect">
            <a:avLst/>
          </a:prstGeom>
          <a:noFill/>
        </p:spPr>
        <p:txBody>
          <a:bodyPr wrap="none" rtlCol="0">
            <a:spAutoFit/>
          </a:bodyPr>
          <a:lstStyle/>
          <a:p>
            <a:endParaRPr lang="en-US" dirty="0"/>
          </a:p>
        </p:txBody>
      </p:sp>
      <p:sp>
        <p:nvSpPr>
          <p:cNvPr id="7" name="Slide Number Placeholder 6"/>
          <p:cNvSpPr>
            <a:spLocks noGrp="1"/>
          </p:cNvSpPr>
          <p:nvPr>
            <p:ph type="sldNum" sz="quarter" idx="13"/>
          </p:nvPr>
        </p:nvSpPr>
        <p:spPr/>
        <p:txBody>
          <a:bodyPr/>
          <a:lstStyle/>
          <a:p>
            <a:fld id="{AEFAAC5A-9C4F-4278-920D-DF2BAB595749}"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lumns-TWO">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AEFAAC5A-9C4F-4278-920D-DF2BAB595749}" type="slidenum">
              <a:rPr lang="en-US" smtClean="0"/>
              <a:pPr/>
              <a:t>‹#›</a:t>
            </a:fld>
            <a:endParaRPr lang="en-US" dirty="0"/>
          </a:p>
        </p:txBody>
      </p:sp>
      <p:sp>
        <p:nvSpPr>
          <p:cNvPr id="7" name="Text Placeholder 5"/>
          <p:cNvSpPr>
            <a:spLocks noGrp="1"/>
          </p:cNvSpPr>
          <p:nvPr>
            <p:ph type="body" sz="quarter" idx="12" hasCustomPrompt="1"/>
          </p:nvPr>
        </p:nvSpPr>
        <p:spPr>
          <a:xfrm>
            <a:off x="457201" y="1030288"/>
            <a:ext cx="8372901" cy="374786"/>
          </a:xfrm>
        </p:spPr>
        <p:txBody>
          <a:bodyPr bIns="0">
            <a:noAutofit/>
          </a:bodyPr>
          <a:lstStyle>
            <a:lvl1pPr marL="0" indent="0">
              <a:lnSpc>
                <a:spcPct val="90000"/>
              </a:lnSpc>
              <a:spcBef>
                <a:spcPts val="0"/>
              </a:spcBef>
              <a:buNone/>
              <a:defRPr sz="2000" b="1">
                <a:solidFill>
                  <a:srgbClr val="0065A2"/>
                </a:solidFill>
              </a:defRPr>
            </a:lvl1pPr>
          </a:lstStyle>
          <a:p>
            <a:r>
              <a:rPr lang="en-US" dirty="0"/>
              <a:t>Slide subtitle optional -  delete as needed</a:t>
            </a:r>
          </a:p>
        </p:txBody>
      </p:sp>
      <p:sp>
        <p:nvSpPr>
          <p:cNvPr id="4" name="Text Placeholder 3"/>
          <p:cNvSpPr>
            <a:spLocks noGrp="1"/>
          </p:cNvSpPr>
          <p:nvPr>
            <p:ph type="body" sz="quarter" idx="13"/>
          </p:nvPr>
        </p:nvSpPr>
        <p:spPr>
          <a:xfrm>
            <a:off x="457200" y="1428723"/>
            <a:ext cx="4023360" cy="3317081"/>
          </a:xfrm>
        </p:spPr>
        <p:txBody>
          <a:bodyPr/>
          <a:lstStyle>
            <a:lvl1pPr>
              <a:defRPr sz="1800"/>
            </a:lvl1pPr>
            <a:lvl2pPr marL="457200" indent="-173038">
              <a:spcBef>
                <a:spcPts val="0"/>
              </a:spcBef>
              <a:defRPr sz="1800"/>
            </a:lvl2pPr>
            <a:lvl3pPr marL="627063" indent="-128588">
              <a:defRPr sz="1800"/>
            </a:lvl3pPr>
            <a:lvl4pPr marL="865188" indent="-171450">
              <a:defRPr sz="1800"/>
            </a:lvl4pPr>
            <a:lvl5pPr marL="1084263" indent="-171450">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ext Placeholder 3"/>
          <p:cNvSpPr>
            <a:spLocks noGrp="1"/>
          </p:cNvSpPr>
          <p:nvPr>
            <p:ph type="body" sz="quarter" idx="14"/>
          </p:nvPr>
        </p:nvSpPr>
        <p:spPr>
          <a:xfrm>
            <a:off x="4700588" y="1418007"/>
            <a:ext cx="4023360" cy="3317081"/>
          </a:xfrm>
        </p:spPr>
        <p:txBody>
          <a:bodyPr/>
          <a:lstStyle>
            <a:lvl1pPr>
              <a:defRPr sz="1800"/>
            </a:lvl1pPr>
            <a:lvl2pPr marL="457200" indent="-173038">
              <a:spcBef>
                <a:spcPts val="0"/>
              </a:spcBef>
              <a:defRPr sz="1800"/>
            </a:lvl2pPr>
            <a:lvl3pPr marL="627063" indent="-128588">
              <a:defRPr sz="1800"/>
            </a:lvl3pPr>
            <a:lvl4pPr marL="865188" indent="-171450">
              <a:defRPr sz="1800"/>
            </a:lvl4pPr>
            <a:lvl5pPr marL="1084263" indent="-171450">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hasCustomPrompt="1"/>
          </p:nvPr>
        </p:nvSpPr>
        <p:spPr/>
        <p:txBody>
          <a:bodyPr/>
          <a:lstStyle>
            <a:lvl1pPr>
              <a:defRPr/>
            </a:lvl1pPr>
          </a:lstStyle>
          <a:p>
            <a:r>
              <a:rPr lang="en-US" dirty="0"/>
              <a:t>Two-column CONTENT slide</a:t>
            </a:r>
            <a:br>
              <a:rPr lang="en-US" dirty="0"/>
            </a:br>
            <a:r>
              <a:rPr lang="en-US" dirty="0"/>
              <a:t>one or two lines for headline</a:t>
            </a:r>
          </a:p>
        </p:txBody>
      </p:sp>
    </p:spTree>
    <p:extLst>
      <p:ext uri="{BB962C8B-B14F-4D97-AF65-F5344CB8AC3E}">
        <p14:creationId xmlns:p14="http://schemas.microsoft.com/office/powerpoint/2010/main" val="340757242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lumns-TWO w/boxed heads">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a:xfrm>
            <a:off x="460895" y="1840702"/>
            <a:ext cx="4114800" cy="2876912"/>
          </a:xfrm>
          <a:ln>
            <a:solidFill>
              <a:schemeClr val="bg1">
                <a:lumMod val="50000"/>
              </a:schemeClr>
            </a:solidFill>
          </a:ln>
        </p:spPr>
        <p:txBody>
          <a:bodyPr lIns="182880" tIns="91440" rIns="91440"/>
          <a:lstStyle>
            <a:lvl1pPr>
              <a:defRPr sz="1800"/>
            </a:lvl1pPr>
            <a:lvl2pPr marL="457200" indent="-173038">
              <a:defRPr sz="1800"/>
            </a:lvl2pPr>
            <a:lvl3pPr marL="627063" indent="-128588">
              <a:defRPr sz="1800"/>
            </a:lvl3pPr>
            <a:lvl4pPr marL="865188" indent="-171450">
              <a:defRPr sz="1800"/>
            </a:lvl4pPr>
            <a:lvl5pPr marL="1084263" indent="-171450">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ext Placeholder 3"/>
          <p:cNvSpPr>
            <a:spLocks noGrp="1"/>
          </p:cNvSpPr>
          <p:nvPr>
            <p:ph type="body" sz="quarter" idx="14"/>
          </p:nvPr>
        </p:nvSpPr>
        <p:spPr>
          <a:xfrm>
            <a:off x="4714875" y="1840702"/>
            <a:ext cx="4114800" cy="2876912"/>
          </a:xfrm>
          <a:ln>
            <a:solidFill>
              <a:schemeClr val="bg1">
                <a:lumMod val="50000"/>
              </a:schemeClr>
            </a:solidFill>
          </a:ln>
        </p:spPr>
        <p:txBody>
          <a:bodyPr lIns="182880" tIns="91440" rIns="91440"/>
          <a:lstStyle>
            <a:lvl1pPr>
              <a:defRPr sz="1800"/>
            </a:lvl1pPr>
            <a:lvl2pPr marL="457200" indent="-173038">
              <a:defRPr sz="1800"/>
            </a:lvl2pPr>
            <a:lvl3pPr marL="627063" indent="-128588">
              <a:defRPr sz="1800"/>
            </a:lvl3pPr>
            <a:lvl4pPr marL="865188" indent="-171450">
              <a:defRPr sz="1800"/>
            </a:lvl4pPr>
            <a:lvl5pPr marL="1084263" indent="-171450">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3"/>
          <p:cNvSpPr>
            <a:spLocks noGrp="1"/>
          </p:cNvSpPr>
          <p:nvPr>
            <p:ph type="body" sz="quarter" idx="16" hasCustomPrompt="1"/>
          </p:nvPr>
        </p:nvSpPr>
        <p:spPr>
          <a:xfrm>
            <a:off x="4714875" y="1406047"/>
            <a:ext cx="4114800" cy="465749"/>
          </a:xfrm>
          <a:prstGeom prst="rect">
            <a:avLst/>
          </a:prstGeom>
          <a:solidFill>
            <a:schemeClr val="accent1"/>
          </a:solidFill>
          <a:ln w="9525">
            <a:solidFill>
              <a:schemeClr val="accent1"/>
            </a:solidFill>
            <a:miter lim="800000"/>
          </a:ln>
        </p:spPr>
        <p:txBody>
          <a:bodyPr lIns="182880" bIns="0" anchor="ctr"/>
          <a:lstStyle>
            <a:lvl1pPr marL="0" indent="0" algn="l">
              <a:lnSpc>
                <a:spcPct val="100000"/>
              </a:lnSpc>
              <a:buNone/>
              <a:defRPr sz="1800" b="1" cap="all" baseline="0">
                <a:solidFill>
                  <a:schemeClr val="bg1"/>
                </a:solidFill>
              </a:defRPr>
            </a:lvl1pPr>
            <a:lvl2pPr marL="457200" indent="-173038">
              <a:defRPr sz="1600"/>
            </a:lvl2pPr>
            <a:lvl3pPr marL="627063" indent="-128588">
              <a:defRPr sz="1400"/>
            </a:lvl3pPr>
            <a:lvl4pPr marL="865188" indent="-171450">
              <a:defRPr sz="1200"/>
            </a:lvl4pPr>
            <a:lvl5pPr marL="1084263" indent="-171450">
              <a:defRPr sz="1200"/>
            </a:lvl5pPr>
          </a:lstStyle>
          <a:p>
            <a:pPr lvl="0"/>
            <a:r>
              <a:rPr lang="en-US" dirty="0"/>
              <a:t>Click to Add Headline</a:t>
            </a:r>
          </a:p>
        </p:txBody>
      </p:sp>
      <p:sp>
        <p:nvSpPr>
          <p:cNvPr id="5" name="Slide Number Placeholder 4"/>
          <p:cNvSpPr>
            <a:spLocks noGrp="1"/>
          </p:cNvSpPr>
          <p:nvPr>
            <p:ph type="sldNum" sz="quarter" idx="10"/>
          </p:nvPr>
        </p:nvSpPr>
        <p:spPr/>
        <p:txBody>
          <a:bodyPr/>
          <a:lstStyle/>
          <a:p>
            <a:fld id="{AEFAAC5A-9C4F-4278-920D-DF2BAB595749}" type="slidenum">
              <a:rPr lang="en-US" smtClean="0"/>
              <a:pPr/>
              <a:t>‹#›</a:t>
            </a:fld>
            <a:endParaRPr lang="en-US" dirty="0"/>
          </a:p>
        </p:txBody>
      </p:sp>
      <p:sp>
        <p:nvSpPr>
          <p:cNvPr id="7" name="Text Placeholder 5"/>
          <p:cNvSpPr>
            <a:spLocks noGrp="1"/>
          </p:cNvSpPr>
          <p:nvPr>
            <p:ph type="body" sz="quarter" idx="12" hasCustomPrompt="1"/>
          </p:nvPr>
        </p:nvSpPr>
        <p:spPr>
          <a:xfrm>
            <a:off x="457201" y="1019437"/>
            <a:ext cx="8372901" cy="374786"/>
          </a:xfrm>
          <a:noFill/>
        </p:spPr>
        <p:txBody>
          <a:bodyPr bIns="0">
            <a:noAutofit/>
          </a:bodyPr>
          <a:lstStyle>
            <a:lvl1pPr marL="0" indent="0">
              <a:lnSpc>
                <a:spcPct val="90000"/>
              </a:lnSpc>
              <a:spcBef>
                <a:spcPts val="0"/>
              </a:spcBef>
              <a:buNone/>
              <a:defRPr sz="2000" b="1">
                <a:solidFill>
                  <a:srgbClr val="0065A2"/>
                </a:solidFill>
              </a:defRPr>
            </a:lvl1pPr>
          </a:lstStyle>
          <a:p>
            <a:r>
              <a:rPr lang="en-US" dirty="0"/>
              <a:t>Slide subtitle optional -  delete as needed</a:t>
            </a:r>
          </a:p>
        </p:txBody>
      </p:sp>
      <p:sp>
        <p:nvSpPr>
          <p:cNvPr id="9" name="Text Placeholder 3"/>
          <p:cNvSpPr>
            <a:spLocks noGrp="1"/>
          </p:cNvSpPr>
          <p:nvPr>
            <p:ph type="body" sz="quarter" idx="15" hasCustomPrompt="1"/>
          </p:nvPr>
        </p:nvSpPr>
        <p:spPr>
          <a:xfrm>
            <a:off x="460895" y="1406047"/>
            <a:ext cx="4114800" cy="465749"/>
          </a:xfrm>
          <a:prstGeom prst="rect">
            <a:avLst/>
          </a:prstGeom>
          <a:solidFill>
            <a:schemeClr val="accent1"/>
          </a:solidFill>
          <a:ln w="9525">
            <a:solidFill>
              <a:schemeClr val="accent1"/>
            </a:solidFill>
            <a:miter lim="800000"/>
          </a:ln>
          <a:effectLst/>
        </p:spPr>
        <p:txBody>
          <a:bodyPr lIns="182880" bIns="0" anchor="ctr"/>
          <a:lstStyle>
            <a:lvl1pPr marL="0" indent="0" algn="l">
              <a:lnSpc>
                <a:spcPct val="100000"/>
              </a:lnSpc>
              <a:buNone/>
              <a:defRPr sz="1800" b="1" cap="all" baseline="0">
                <a:solidFill>
                  <a:schemeClr val="bg1"/>
                </a:solidFill>
              </a:defRPr>
            </a:lvl1pPr>
            <a:lvl2pPr marL="457200" indent="-173038">
              <a:defRPr sz="1600"/>
            </a:lvl2pPr>
            <a:lvl3pPr marL="627063" indent="-128588">
              <a:defRPr sz="1400"/>
            </a:lvl3pPr>
            <a:lvl4pPr marL="865188" indent="-171450">
              <a:defRPr sz="1200"/>
            </a:lvl4pPr>
            <a:lvl5pPr marL="1084263" indent="-171450">
              <a:defRPr sz="1200"/>
            </a:lvl5pPr>
          </a:lstStyle>
          <a:p>
            <a:pPr lvl="0"/>
            <a:r>
              <a:rPr lang="en-US" dirty="0"/>
              <a:t>Click to Add Headline</a:t>
            </a:r>
          </a:p>
        </p:txBody>
      </p:sp>
      <p:sp>
        <p:nvSpPr>
          <p:cNvPr id="2" name="Title 1"/>
          <p:cNvSpPr>
            <a:spLocks noGrp="1"/>
          </p:cNvSpPr>
          <p:nvPr>
            <p:ph type="title" hasCustomPrompt="1"/>
          </p:nvPr>
        </p:nvSpPr>
        <p:spPr/>
        <p:txBody>
          <a:bodyPr/>
          <a:lstStyle>
            <a:lvl1pPr>
              <a:defRPr baseline="0"/>
            </a:lvl1pPr>
          </a:lstStyle>
          <a:p>
            <a:r>
              <a:rPr lang="en-US" dirty="0"/>
              <a:t>Two-column CONTENT slide</a:t>
            </a:r>
            <a:br>
              <a:rPr lang="en-US" dirty="0"/>
            </a:br>
            <a:r>
              <a:rPr lang="en-US" dirty="0"/>
              <a:t>with box treatment</a:t>
            </a:r>
          </a:p>
        </p:txBody>
      </p:sp>
    </p:spTree>
    <p:extLst>
      <p:ext uri="{BB962C8B-B14F-4D97-AF65-F5344CB8AC3E}">
        <p14:creationId xmlns:p14="http://schemas.microsoft.com/office/powerpoint/2010/main" val="342340579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IMAGES - Vertical">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A5FEC96C-AFD1-4C49-9493-F5643E5E2E8F}" type="slidenum">
              <a:rPr lang="en-US" smtClean="0"/>
              <a:t>‹#›</a:t>
            </a:fld>
            <a:endParaRPr lang="en-US"/>
          </a:p>
        </p:txBody>
      </p:sp>
      <p:sp>
        <p:nvSpPr>
          <p:cNvPr id="4" name="Text Placeholder 3"/>
          <p:cNvSpPr>
            <a:spLocks noGrp="1"/>
          </p:cNvSpPr>
          <p:nvPr>
            <p:ph type="body" sz="quarter" idx="13"/>
          </p:nvPr>
        </p:nvSpPr>
        <p:spPr>
          <a:xfrm>
            <a:off x="4503575" y="1417872"/>
            <a:ext cx="4319750" cy="1540832"/>
          </a:xfrm>
        </p:spPr>
        <p:txBody>
          <a:bodyPr tIns="0"/>
          <a:lstStyle>
            <a:lvl1pPr>
              <a:spcBef>
                <a:spcPts val="600"/>
              </a:spcBef>
              <a:defRPr sz="1800"/>
            </a:lvl1pPr>
            <a:lvl2pPr marL="457200" indent="-173038">
              <a:spcBef>
                <a:spcPts val="0"/>
              </a:spcBef>
              <a:defRPr sz="1800"/>
            </a:lvl2pPr>
            <a:lvl3pPr marL="627063" indent="-128588">
              <a:spcBef>
                <a:spcPts val="0"/>
              </a:spcBef>
              <a:defRPr sz="1800"/>
            </a:lvl3pPr>
            <a:lvl4pPr marL="865188" indent="-171450">
              <a:spcBef>
                <a:spcPts val="0"/>
              </a:spcBef>
              <a:defRPr sz="1800"/>
            </a:lvl4pPr>
            <a:lvl5pPr marL="1084263" indent="-171450">
              <a:spcBef>
                <a:spcPts val="0"/>
              </a:spcBef>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Picture Placeholder 4"/>
          <p:cNvSpPr>
            <a:spLocks noGrp="1"/>
          </p:cNvSpPr>
          <p:nvPr>
            <p:ph type="pic" sz="quarter" idx="15" hasCustomPrompt="1"/>
          </p:nvPr>
        </p:nvSpPr>
        <p:spPr>
          <a:xfrm>
            <a:off x="495680" y="1417871"/>
            <a:ext cx="3729481" cy="1565882"/>
          </a:xfrm>
          <a:solidFill>
            <a:schemeClr val="bg1">
              <a:lumMod val="75000"/>
            </a:schemeClr>
          </a:solidFill>
        </p:spPr>
        <p:txBody>
          <a:bodyPr tIns="365760"/>
          <a:lstStyle>
            <a:lvl1pPr marL="0" indent="0" algn="ctr">
              <a:buNone/>
              <a:defRPr baseline="0"/>
            </a:lvl1pPr>
          </a:lstStyle>
          <a:p>
            <a:r>
              <a:rPr lang="en-US" dirty="0"/>
              <a:t>Click icon to insert an image</a:t>
            </a:r>
          </a:p>
        </p:txBody>
      </p:sp>
      <p:sp>
        <p:nvSpPr>
          <p:cNvPr id="12" name="Picture Placeholder 4"/>
          <p:cNvSpPr>
            <a:spLocks noGrp="1"/>
          </p:cNvSpPr>
          <p:nvPr>
            <p:ph type="pic" sz="quarter" idx="16" hasCustomPrompt="1"/>
          </p:nvPr>
        </p:nvSpPr>
        <p:spPr>
          <a:xfrm>
            <a:off x="495680" y="3203316"/>
            <a:ext cx="3729481" cy="1565882"/>
          </a:xfrm>
          <a:solidFill>
            <a:schemeClr val="bg1">
              <a:lumMod val="75000"/>
            </a:schemeClr>
          </a:solidFill>
        </p:spPr>
        <p:txBody>
          <a:bodyPr tIns="365760"/>
          <a:lstStyle>
            <a:lvl1pPr marL="0" indent="0" algn="ctr">
              <a:buNone/>
              <a:defRPr baseline="0"/>
            </a:lvl1pPr>
          </a:lstStyle>
          <a:p>
            <a:r>
              <a:rPr lang="en-US" dirty="0"/>
              <a:t>Click icon to insert an image</a:t>
            </a:r>
          </a:p>
        </p:txBody>
      </p:sp>
      <p:sp>
        <p:nvSpPr>
          <p:cNvPr id="2" name="Title 1"/>
          <p:cNvSpPr>
            <a:spLocks noGrp="1"/>
          </p:cNvSpPr>
          <p:nvPr>
            <p:ph type="title" hasCustomPrompt="1"/>
          </p:nvPr>
        </p:nvSpPr>
        <p:spPr/>
        <p:txBody>
          <a:bodyPr/>
          <a:lstStyle>
            <a:lvl1pPr>
              <a:defRPr baseline="0"/>
            </a:lvl1pPr>
          </a:lstStyle>
          <a:p>
            <a:r>
              <a:rPr lang="en-US" dirty="0"/>
              <a:t>TWO IMAGES – VERTICAL</a:t>
            </a:r>
            <a:br>
              <a:rPr lang="en-US" dirty="0"/>
            </a:br>
            <a:r>
              <a:rPr lang="en-US" dirty="0"/>
              <a:t>Headline in </a:t>
            </a:r>
            <a:r>
              <a:rPr lang="en-US" dirty="0" err="1"/>
              <a:t>arial</a:t>
            </a:r>
            <a:r>
              <a:rPr lang="en-US" dirty="0"/>
              <a:t> and all caps</a:t>
            </a:r>
          </a:p>
        </p:txBody>
      </p:sp>
      <p:sp>
        <p:nvSpPr>
          <p:cNvPr id="8" name="Text Placeholder 5"/>
          <p:cNvSpPr>
            <a:spLocks noGrp="1"/>
          </p:cNvSpPr>
          <p:nvPr>
            <p:ph type="body" sz="quarter" idx="12" hasCustomPrompt="1"/>
          </p:nvPr>
        </p:nvSpPr>
        <p:spPr>
          <a:xfrm>
            <a:off x="457201" y="1019437"/>
            <a:ext cx="8372901" cy="374786"/>
          </a:xfrm>
        </p:spPr>
        <p:txBody>
          <a:bodyPr bIns="0">
            <a:noAutofit/>
          </a:bodyPr>
          <a:lstStyle>
            <a:lvl1pPr marL="0" indent="0">
              <a:lnSpc>
                <a:spcPct val="90000"/>
              </a:lnSpc>
              <a:spcBef>
                <a:spcPts val="0"/>
              </a:spcBef>
              <a:buNone/>
              <a:defRPr sz="2000" b="1">
                <a:solidFill>
                  <a:srgbClr val="0065A2"/>
                </a:solidFill>
              </a:defRPr>
            </a:lvl1pPr>
          </a:lstStyle>
          <a:p>
            <a:r>
              <a:rPr lang="en-US" dirty="0"/>
              <a:t>Slide subtitle optional -  delete as needed</a:t>
            </a:r>
          </a:p>
        </p:txBody>
      </p:sp>
      <p:sp>
        <p:nvSpPr>
          <p:cNvPr id="10" name="Text Placeholder 3"/>
          <p:cNvSpPr>
            <a:spLocks noGrp="1"/>
          </p:cNvSpPr>
          <p:nvPr>
            <p:ph type="body" sz="quarter" idx="18"/>
          </p:nvPr>
        </p:nvSpPr>
        <p:spPr>
          <a:xfrm>
            <a:off x="4503575" y="3193094"/>
            <a:ext cx="4319750" cy="1540832"/>
          </a:xfrm>
        </p:spPr>
        <p:txBody>
          <a:bodyPr tIns="0"/>
          <a:lstStyle>
            <a:lvl1pPr>
              <a:spcBef>
                <a:spcPts val="600"/>
              </a:spcBef>
              <a:defRPr sz="1800"/>
            </a:lvl1pPr>
            <a:lvl2pPr marL="457200" indent="-173038">
              <a:spcBef>
                <a:spcPts val="0"/>
              </a:spcBef>
              <a:defRPr sz="1800"/>
            </a:lvl2pPr>
            <a:lvl3pPr marL="627063" indent="-128588">
              <a:spcBef>
                <a:spcPts val="0"/>
              </a:spcBef>
              <a:defRPr sz="1800"/>
            </a:lvl3pPr>
            <a:lvl4pPr marL="865188" indent="-171450">
              <a:spcBef>
                <a:spcPts val="0"/>
              </a:spcBef>
              <a:defRPr sz="1800"/>
            </a:lvl4pPr>
            <a:lvl5pPr marL="1084263" indent="-171450">
              <a:spcBef>
                <a:spcPts val="0"/>
              </a:spcBef>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Box 10"/>
          <p:cNvSpPr txBox="1"/>
          <p:nvPr userDrawn="1"/>
        </p:nvSpPr>
        <p:spPr>
          <a:xfrm>
            <a:off x="-1876478" y="0"/>
            <a:ext cx="1548931" cy="3385542"/>
          </a:xfrm>
          <a:prstGeom prst="rect">
            <a:avLst/>
          </a:prstGeom>
          <a:solidFill>
            <a:schemeClr val="bg1">
              <a:lumMod val="50000"/>
            </a:schemeClr>
          </a:solidFill>
        </p:spPr>
        <p:txBody>
          <a:bodyPr wrap="square" rtlCol="0">
            <a:spAutoFit/>
          </a:bodyPr>
          <a:lstStyle/>
          <a:p>
            <a:r>
              <a:rPr lang="en-US" sz="1400" b="1" dirty="0">
                <a:solidFill>
                  <a:schemeClr val="bg1"/>
                </a:solidFill>
              </a:rPr>
              <a:t>Instructions on replacing a current image:</a:t>
            </a:r>
          </a:p>
          <a:p>
            <a:pPr marL="228600" indent="-228600">
              <a:buFont typeface="+mj-lt"/>
              <a:buAutoNum type="arabicPeriod"/>
            </a:pPr>
            <a:r>
              <a:rPr lang="en-US" sz="1400" dirty="0">
                <a:solidFill>
                  <a:schemeClr val="bg1"/>
                </a:solidFill>
              </a:rPr>
              <a:t>Select and delete image and click the icon to insert a different image</a:t>
            </a:r>
          </a:p>
          <a:p>
            <a:pPr marL="228600" indent="-228600">
              <a:buFont typeface="+mj-lt"/>
              <a:buAutoNum type="arabicPeriod"/>
            </a:pPr>
            <a:r>
              <a:rPr lang="en-US" sz="1400" dirty="0">
                <a:solidFill>
                  <a:schemeClr val="bg1"/>
                </a:solidFill>
              </a:rPr>
              <a:t>Use the crop tool to position the image within the shape.  </a:t>
            </a:r>
          </a:p>
          <a:p>
            <a:endParaRPr lang="en-US" dirty="0">
              <a:solidFill>
                <a:schemeClr val="bg1"/>
              </a:solidFill>
            </a:endParaRPr>
          </a:p>
        </p:txBody>
      </p:sp>
    </p:spTree>
    <p:extLst>
      <p:ext uri="{BB962C8B-B14F-4D97-AF65-F5344CB8AC3E}">
        <p14:creationId xmlns:p14="http://schemas.microsoft.com/office/powerpoint/2010/main" val="7779448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HREE IMAGES - vertical">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A5FEC96C-AFD1-4C49-9493-F5643E5E2E8F}" type="slidenum">
              <a:rPr lang="en-US" smtClean="0"/>
              <a:t>‹#›</a:t>
            </a:fld>
            <a:endParaRPr lang="en-US"/>
          </a:p>
        </p:txBody>
      </p:sp>
      <p:sp>
        <p:nvSpPr>
          <p:cNvPr id="4" name="Text Placeholder 3"/>
          <p:cNvSpPr>
            <a:spLocks noGrp="1"/>
          </p:cNvSpPr>
          <p:nvPr>
            <p:ph type="body" sz="quarter" idx="13"/>
          </p:nvPr>
        </p:nvSpPr>
        <p:spPr>
          <a:xfrm>
            <a:off x="3045309" y="1451045"/>
            <a:ext cx="5814912" cy="977534"/>
          </a:xfrm>
        </p:spPr>
        <p:txBody>
          <a:bodyPr tIns="0"/>
          <a:lstStyle>
            <a:lvl1pPr>
              <a:spcBef>
                <a:spcPts val="600"/>
              </a:spcBef>
              <a:defRPr sz="1800"/>
            </a:lvl1pPr>
            <a:lvl2pPr marL="457200" indent="-173038">
              <a:spcBef>
                <a:spcPts val="0"/>
              </a:spcBef>
              <a:defRPr sz="1800"/>
            </a:lvl2pPr>
            <a:lvl3pPr marL="627063" indent="-128588">
              <a:spcBef>
                <a:spcPts val="0"/>
              </a:spcBef>
              <a:defRPr sz="1800"/>
            </a:lvl3pPr>
            <a:lvl4pPr marL="865188" indent="-171450">
              <a:spcBef>
                <a:spcPts val="0"/>
              </a:spcBef>
              <a:defRPr sz="1600"/>
            </a:lvl4pPr>
            <a:lvl5pPr marL="1084263" indent="-171450">
              <a:spcBef>
                <a:spcPts val="0"/>
              </a:spcBef>
              <a:defRPr sz="1600"/>
            </a:lvl5pPr>
          </a:lstStyle>
          <a:p>
            <a:pPr lvl="0"/>
            <a:r>
              <a:rPr lang="en-US"/>
              <a:t>Click to edit Master text styles</a:t>
            </a:r>
          </a:p>
          <a:p>
            <a:pPr lvl="1"/>
            <a:r>
              <a:rPr lang="en-US"/>
              <a:t>Second level</a:t>
            </a:r>
          </a:p>
          <a:p>
            <a:pPr lvl="2"/>
            <a:r>
              <a:rPr lang="en-US"/>
              <a:t>Third level</a:t>
            </a:r>
          </a:p>
        </p:txBody>
      </p:sp>
      <p:sp>
        <p:nvSpPr>
          <p:cNvPr id="9" name="Picture Placeholder 4"/>
          <p:cNvSpPr>
            <a:spLocks noGrp="1"/>
          </p:cNvSpPr>
          <p:nvPr>
            <p:ph type="pic" sz="quarter" idx="15" hasCustomPrompt="1"/>
          </p:nvPr>
        </p:nvSpPr>
        <p:spPr>
          <a:xfrm>
            <a:off x="489394" y="1442711"/>
            <a:ext cx="2023746" cy="890108"/>
          </a:xfrm>
          <a:solidFill>
            <a:schemeClr val="bg1">
              <a:lumMod val="75000"/>
            </a:schemeClr>
          </a:solidFill>
        </p:spPr>
        <p:txBody>
          <a:bodyPr tIns="365760"/>
          <a:lstStyle>
            <a:lvl1pPr marL="0" indent="0" algn="ctr">
              <a:buNone/>
              <a:defRPr baseline="0"/>
            </a:lvl1pPr>
          </a:lstStyle>
          <a:p>
            <a:r>
              <a:rPr lang="en-US" dirty="0"/>
              <a:t>Click icon to insert an image</a:t>
            </a:r>
          </a:p>
        </p:txBody>
      </p:sp>
      <p:sp>
        <p:nvSpPr>
          <p:cNvPr id="12" name="Picture Placeholder 4"/>
          <p:cNvSpPr>
            <a:spLocks noGrp="1"/>
          </p:cNvSpPr>
          <p:nvPr>
            <p:ph type="pic" sz="quarter" idx="16" hasCustomPrompt="1"/>
          </p:nvPr>
        </p:nvSpPr>
        <p:spPr>
          <a:xfrm>
            <a:off x="487015" y="2620206"/>
            <a:ext cx="2028507" cy="890108"/>
          </a:xfrm>
          <a:solidFill>
            <a:schemeClr val="bg1">
              <a:lumMod val="75000"/>
            </a:schemeClr>
          </a:solidFill>
        </p:spPr>
        <p:txBody>
          <a:bodyPr tIns="365760"/>
          <a:lstStyle>
            <a:lvl1pPr marL="0" indent="0" algn="ctr">
              <a:buNone/>
              <a:defRPr baseline="0"/>
            </a:lvl1pPr>
          </a:lstStyle>
          <a:p>
            <a:r>
              <a:rPr lang="en-US" dirty="0"/>
              <a:t>Click icon to insert an image</a:t>
            </a:r>
          </a:p>
        </p:txBody>
      </p:sp>
      <p:sp>
        <p:nvSpPr>
          <p:cNvPr id="2" name="Title 1"/>
          <p:cNvSpPr>
            <a:spLocks noGrp="1"/>
          </p:cNvSpPr>
          <p:nvPr>
            <p:ph type="title" hasCustomPrompt="1"/>
          </p:nvPr>
        </p:nvSpPr>
        <p:spPr/>
        <p:txBody>
          <a:bodyPr/>
          <a:lstStyle>
            <a:lvl1pPr>
              <a:defRPr baseline="0"/>
            </a:lvl1pPr>
          </a:lstStyle>
          <a:p>
            <a:r>
              <a:rPr lang="en-US" dirty="0"/>
              <a:t>THREE IMAGES – VERTICAL</a:t>
            </a:r>
            <a:br>
              <a:rPr lang="en-US" dirty="0"/>
            </a:br>
            <a:r>
              <a:rPr lang="en-US" dirty="0"/>
              <a:t>Headline in </a:t>
            </a:r>
            <a:r>
              <a:rPr lang="en-US" dirty="0" err="1"/>
              <a:t>arial</a:t>
            </a:r>
            <a:r>
              <a:rPr lang="en-US" dirty="0"/>
              <a:t> and all caps</a:t>
            </a:r>
          </a:p>
        </p:txBody>
      </p:sp>
      <p:sp>
        <p:nvSpPr>
          <p:cNvPr id="8" name="Text Placeholder 5"/>
          <p:cNvSpPr>
            <a:spLocks noGrp="1"/>
          </p:cNvSpPr>
          <p:nvPr>
            <p:ph type="body" sz="quarter" idx="12" hasCustomPrompt="1"/>
          </p:nvPr>
        </p:nvSpPr>
        <p:spPr>
          <a:xfrm>
            <a:off x="457201" y="1028962"/>
            <a:ext cx="8372901" cy="374786"/>
          </a:xfrm>
        </p:spPr>
        <p:txBody>
          <a:bodyPr bIns="0">
            <a:noAutofit/>
          </a:bodyPr>
          <a:lstStyle>
            <a:lvl1pPr marL="0" indent="0">
              <a:lnSpc>
                <a:spcPct val="90000"/>
              </a:lnSpc>
              <a:spcBef>
                <a:spcPts val="0"/>
              </a:spcBef>
              <a:buNone/>
              <a:defRPr sz="2000" b="1">
                <a:solidFill>
                  <a:srgbClr val="0065A2"/>
                </a:solidFill>
              </a:defRPr>
            </a:lvl1pPr>
          </a:lstStyle>
          <a:p>
            <a:r>
              <a:rPr lang="en-US" dirty="0"/>
              <a:t>Slide subtitle optional -  delete as needed</a:t>
            </a:r>
          </a:p>
        </p:txBody>
      </p:sp>
      <p:sp>
        <p:nvSpPr>
          <p:cNvPr id="10" name="Text Placeholder 3"/>
          <p:cNvSpPr>
            <a:spLocks noGrp="1"/>
          </p:cNvSpPr>
          <p:nvPr>
            <p:ph type="body" sz="quarter" idx="18"/>
          </p:nvPr>
        </p:nvSpPr>
        <p:spPr>
          <a:xfrm>
            <a:off x="3045309" y="2630976"/>
            <a:ext cx="5814912" cy="977534"/>
          </a:xfrm>
        </p:spPr>
        <p:txBody>
          <a:bodyPr tIns="0"/>
          <a:lstStyle>
            <a:lvl1pPr>
              <a:spcBef>
                <a:spcPts val="600"/>
              </a:spcBef>
              <a:defRPr sz="1800"/>
            </a:lvl1pPr>
            <a:lvl2pPr marL="457200" indent="-173038">
              <a:spcBef>
                <a:spcPts val="0"/>
              </a:spcBef>
              <a:defRPr sz="1800"/>
            </a:lvl2pPr>
            <a:lvl3pPr marL="627063" indent="-128588">
              <a:spcBef>
                <a:spcPts val="0"/>
              </a:spcBef>
              <a:defRPr sz="1800"/>
            </a:lvl3pPr>
            <a:lvl4pPr marL="865188" indent="-171450">
              <a:spcBef>
                <a:spcPts val="0"/>
              </a:spcBef>
              <a:defRPr sz="1600"/>
            </a:lvl4pPr>
            <a:lvl5pPr marL="1084263" indent="-171450">
              <a:spcBef>
                <a:spcPts val="0"/>
              </a:spcBef>
              <a:defRPr sz="1600"/>
            </a:lvl5pPr>
          </a:lstStyle>
          <a:p>
            <a:pPr lvl="0"/>
            <a:r>
              <a:rPr lang="en-US"/>
              <a:t>Click to edit Master text styles</a:t>
            </a:r>
          </a:p>
          <a:p>
            <a:pPr lvl="1"/>
            <a:r>
              <a:rPr lang="en-US"/>
              <a:t>Second level</a:t>
            </a:r>
          </a:p>
          <a:p>
            <a:pPr lvl="2"/>
            <a:r>
              <a:rPr lang="en-US"/>
              <a:t>Third level</a:t>
            </a:r>
          </a:p>
        </p:txBody>
      </p:sp>
      <p:sp>
        <p:nvSpPr>
          <p:cNvPr id="14" name="Picture Placeholder 4"/>
          <p:cNvSpPr>
            <a:spLocks noGrp="1"/>
          </p:cNvSpPr>
          <p:nvPr>
            <p:ph type="pic" sz="quarter" idx="19" hasCustomPrompt="1"/>
          </p:nvPr>
        </p:nvSpPr>
        <p:spPr>
          <a:xfrm>
            <a:off x="487014" y="3807136"/>
            <a:ext cx="2028507" cy="890108"/>
          </a:xfrm>
          <a:solidFill>
            <a:schemeClr val="bg1">
              <a:lumMod val="75000"/>
            </a:schemeClr>
          </a:solidFill>
        </p:spPr>
        <p:txBody>
          <a:bodyPr tIns="365760"/>
          <a:lstStyle>
            <a:lvl1pPr marL="0" indent="0" algn="ctr">
              <a:buNone/>
              <a:defRPr baseline="0"/>
            </a:lvl1pPr>
          </a:lstStyle>
          <a:p>
            <a:r>
              <a:rPr lang="en-US" dirty="0"/>
              <a:t>Click icon to insert an image</a:t>
            </a:r>
          </a:p>
        </p:txBody>
      </p:sp>
      <p:sp>
        <p:nvSpPr>
          <p:cNvPr id="15" name="Text Placeholder 3"/>
          <p:cNvSpPr>
            <a:spLocks noGrp="1"/>
          </p:cNvSpPr>
          <p:nvPr>
            <p:ph type="body" sz="quarter" idx="20"/>
          </p:nvPr>
        </p:nvSpPr>
        <p:spPr>
          <a:xfrm>
            <a:off x="3045309" y="3794491"/>
            <a:ext cx="5814912" cy="977534"/>
          </a:xfrm>
        </p:spPr>
        <p:txBody>
          <a:bodyPr tIns="0"/>
          <a:lstStyle>
            <a:lvl1pPr>
              <a:spcBef>
                <a:spcPts val="600"/>
              </a:spcBef>
              <a:defRPr sz="1800"/>
            </a:lvl1pPr>
            <a:lvl2pPr marL="457200" indent="-173038">
              <a:spcBef>
                <a:spcPts val="0"/>
              </a:spcBef>
              <a:defRPr sz="1800"/>
            </a:lvl2pPr>
            <a:lvl3pPr marL="627063" indent="-128588">
              <a:spcBef>
                <a:spcPts val="0"/>
              </a:spcBef>
              <a:defRPr sz="1800"/>
            </a:lvl3pPr>
            <a:lvl4pPr marL="865188" indent="-171450">
              <a:spcBef>
                <a:spcPts val="0"/>
              </a:spcBef>
              <a:defRPr sz="1600"/>
            </a:lvl4pPr>
            <a:lvl5pPr marL="1084263" indent="-171450">
              <a:spcBef>
                <a:spcPts val="0"/>
              </a:spcBef>
              <a:defRPr sz="1600"/>
            </a:lvl5pPr>
          </a:lstStyle>
          <a:p>
            <a:pPr lvl="0"/>
            <a:r>
              <a:rPr lang="en-US"/>
              <a:t>Click to edit Master text styles</a:t>
            </a:r>
          </a:p>
          <a:p>
            <a:pPr lvl="1"/>
            <a:r>
              <a:rPr lang="en-US"/>
              <a:t>Second level</a:t>
            </a:r>
          </a:p>
          <a:p>
            <a:pPr lvl="2"/>
            <a:r>
              <a:rPr lang="en-US"/>
              <a:t>Third level</a:t>
            </a:r>
          </a:p>
        </p:txBody>
      </p:sp>
      <p:sp>
        <p:nvSpPr>
          <p:cNvPr id="16" name="TextBox 15"/>
          <p:cNvSpPr txBox="1"/>
          <p:nvPr userDrawn="1"/>
        </p:nvSpPr>
        <p:spPr>
          <a:xfrm>
            <a:off x="-1876478" y="0"/>
            <a:ext cx="1548931" cy="3385542"/>
          </a:xfrm>
          <a:prstGeom prst="rect">
            <a:avLst/>
          </a:prstGeom>
          <a:solidFill>
            <a:schemeClr val="bg1">
              <a:lumMod val="50000"/>
            </a:schemeClr>
          </a:solidFill>
        </p:spPr>
        <p:txBody>
          <a:bodyPr wrap="square" rtlCol="0">
            <a:spAutoFit/>
          </a:bodyPr>
          <a:lstStyle/>
          <a:p>
            <a:r>
              <a:rPr lang="en-US" sz="1400" b="1" dirty="0">
                <a:solidFill>
                  <a:schemeClr val="bg1"/>
                </a:solidFill>
              </a:rPr>
              <a:t>Instructions on replacing a current image:</a:t>
            </a:r>
          </a:p>
          <a:p>
            <a:pPr marL="228600" indent="-228600">
              <a:buFont typeface="+mj-lt"/>
              <a:buAutoNum type="arabicPeriod"/>
            </a:pPr>
            <a:r>
              <a:rPr lang="en-US" sz="1400" dirty="0">
                <a:solidFill>
                  <a:schemeClr val="bg1"/>
                </a:solidFill>
              </a:rPr>
              <a:t>Select and delete image and click the icon to insert a different image</a:t>
            </a:r>
          </a:p>
          <a:p>
            <a:pPr marL="228600" indent="-228600">
              <a:buFont typeface="+mj-lt"/>
              <a:buAutoNum type="arabicPeriod"/>
            </a:pPr>
            <a:r>
              <a:rPr lang="en-US" sz="1400" dirty="0">
                <a:solidFill>
                  <a:schemeClr val="bg1"/>
                </a:solidFill>
              </a:rPr>
              <a:t>Use the crop tool to position the image within the shape.  </a:t>
            </a:r>
          </a:p>
          <a:p>
            <a:endParaRPr lang="en-US" dirty="0">
              <a:solidFill>
                <a:schemeClr val="bg1"/>
              </a:solidFill>
            </a:endParaRPr>
          </a:p>
        </p:txBody>
      </p:sp>
    </p:spTree>
    <p:extLst>
      <p:ext uri="{BB962C8B-B14F-4D97-AF65-F5344CB8AC3E}">
        <p14:creationId xmlns:p14="http://schemas.microsoft.com/office/powerpoint/2010/main" val="596367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IMAGES - top horizontal">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AEFAAC5A-9C4F-4278-920D-DF2BAB595749}" type="slidenum">
              <a:rPr lang="en-US" smtClean="0"/>
              <a:pPr/>
              <a:t>‹#›</a:t>
            </a:fld>
            <a:endParaRPr lang="en-US" dirty="0"/>
          </a:p>
        </p:txBody>
      </p:sp>
      <p:sp>
        <p:nvSpPr>
          <p:cNvPr id="7" name="Text Placeholder 5"/>
          <p:cNvSpPr>
            <a:spLocks noGrp="1"/>
          </p:cNvSpPr>
          <p:nvPr>
            <p:ph type="body" sz="quarter" idx="12" hasCustomPrompt="1"/>
          </p:nvPr>
        </p:nvSpPr>
        <p:spPr>
          <a:xfrm>
            <a:off x="457201" y="1019437"/>
            <a:ext cx="8372901" cy="374786"/>
          </a:xfrm>
        </p:spPr>
        <p:txBody>
          <a:bodyPr bIns="0">
            <a:noAutofit/>
          </a:bodyPr>
          <a:lstStyle>
            <a:lvl1pPr marL="0" indent="0">
              <a:lnSpc>
                <a:spcPct val="90000"/>
              </a:lnSpc>
              <a:spcBef>
                <a:spcPts val="0"/>
              </a:spcBef>
              <a:buNone/>
              <a:defRPr sz="2000" b="1">
                <a:solidFill>
                  <a:srgbClr val="0065A2"/>
                </a:solidFill>
              </a:defRPr>
            </a:lvl1pPr>
          </a:lstStyle>
          <a:p>
            <a:r>
              <a:rPr lang="en-US" dirty="0"/>
              <a:t>Slide subtitle optional -  delete as needed</a:t>
            </a:r>
          </a:p>
        </p:txBody>
      </p:sp>
      <p:sp>
        <p:nvSpPr>
          <p:cNvPr id="4" name="Text Placeholder 3"/>
          <p:cNvSpPr>
            <a:spLocks noGrp="1"/>
          </p:cNvSpPr>
          <p:nvPr>
            <p:ph type="body" sz="quarter" idx="13"/>
          </p:nvPr>
        </p:nvSpPr>
        <p:spPr>
          <a:xfrm>
            <a:off x="488732" y="3141637"/>
            <a:ext cx="4114800" cy="1596872"/>
          </a:xfrm>
        </p:spPr>
        <p:txBody>
          <a:bodyPr tIns="91440"/>
          <a:lstStyle>
            <a:lvl1pPr>
              <a:spcBef>
                <a:spcPts val="600"/>
              </a:spcBef>
              <a:defRPr sz="1800"/>
            </a:lvl1pPr>
            <a:lvl2pPr marL="457200" indent="-173038">
              <a:spcBef>
                <a:spcPts val="0"/>
              </a:spcBef>
              <a:defRPr sz="1800"/>
            </a:lvl2pPr>
            <a:lvl3pPr marL="627063" indent="-128588">
              <a:spcBef>
                <a:spcPts val="0"/>
              </a:spcBef>
              <a:defRPr sz="1800"/>
            </a:lvl3pPr>
            <a:lvl4pPr marL="865188" indent="-171450">
              <a:spcBef>
                <a:spcPts val="0"/>
              </a:spcBef>
              <a:defRPr sz="1800"/>
            </a:lvl4pPr>
            <a:lvl5pPr marL="1084263" indent="-171450">
              <a:spcBef>
                <a:spcPts val="0"/>
              </a:spcBef>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ext Placeholder 3"/>
          <p:cNvSpPr>
            <a:spLocks noGrp="1"/>
          </p:cNvSpPr>
          <p:nvPr>
            <p:ph type="body" sz="quarter" idx="14"/>
          </p:nvPr>
        </p:nvSpPr>
        <p:spPr>
          <a:xfrm>
            <a:off x="4716216" y="3141637"/>
            <a:ext cx="4097585" cy="1596872"/>
          </a:xfrm>
        </p:spPr>
        <p:txBody>
          <a:bodyPr tIns="91440"/>
          <a:lstStyle>
            <a:lvl1pPr>
              <a:spcBef>
                <a:spcPts val="600"/>
              </a:spcBef>
              <a:defRPr sz="1800"/>
            </a:lvl1pPr>
            <a:lvl2pPr marL="457200" indent="-173038">
              <a:spcBef>
                <a:spcPts val="0"/>
              </a:spcBef>
              <a:defRPr sz="1800"/>
            </a:lvl2pPr>
            <a:lvl3pPr marL="627063" indent="-128588">
              <a:spcBef>
                <a:spcPts val="0"/>
              </a:spcBef>
              <a:defRPr sz="1800"/>
            </a:lvl3pPr>
            <a:lvl4pPr marL="865188" indent="-171450">
              <a:spcBef>
                <a:spcPts val="0"/>
              </a:spcBef>
              <a:defRPr sz="1800"/>
            </a:lvl4pPr>
            <a:lvl5pPr marL="1084263" indent="-171450">
              <a:spcBef>
                <a:spcPts val="0"/>
              </a:spcBef>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Picture Placeholder 4"/>
          <p:cNvSpPr>
            <a:spLocks noGrp="1"/>
          </p:cNvSpPr>
          <p:nvPr>
            <p:ph type="pic" sz="quarter" idx="15" hasCustomPrompt="1"/>
          </p:nvPr>
        </p:nvSpPr>
        <p:spPr>
          <a:xfrm>
            <a:off x="495679" y="1417871"/>
            <a:ext cx="4023360" cy="1714500"/>
          </a:xfrm>
          <a:solidFill>
            <a:schemeClr val="bg1">
              <a:lumMod val="75000"/>
            </a:schemeClr>
          </a:solidFill>
        </p:spPr>
        <p:txBody>
          <a:bodyPr tIns="365760"/>
          <a:lstStyle>
            <a:lvl1pPr marL="0" indent="0" algn="ctr">
              <a:buNone/>
              <a:defRPr baseline="0"/>
            </a:lvl1pPr>
          </a:lstStyle>
          <a:p>
            <a:r>
              <a:rPr lang="en-US" dirty="0"/>
              <a:t>Click icon to insert an image</a:t>
            </a:r>
          </a:p>
        </p:txBody>
      </p:sp>
      <p:sp>
        <p:nvSpPr>
          <p:cNvPr id="12" name="Picture Placeholder 4"/>
          <p:cNvSpPr>
            <a:spLocks noGrp="1"/>
          </p:cNvSpPr>
          <p:nvPr>
            <p:ph type="pic" sz="quarter" idx="16" hasCustomPrompt="1"/>
          </p:nvPr>
        </p:nvSpPr>
        <p:spPr>
          <a:xfrm>
            <a:off x="4709050" y="1417871"/>
            <a:ext cx="4023360" cy="1714500"/>
          </a:xfrm>
          <a:solidFill>
            <a:schemeClr val="bg1">
              <a:lumMod val="75000"/>
            </a:schemeClr>
          </a:solidFill>
        </p:spPr>
        <p:txBody>
          <a:bodyPr tIns="365760"/>
          <a:lstStyle>
            <a:lvl1pPr marL="0" indent="0" algn="ctr">
              <a:buNone/>
              <a:defRPr baseline="0"/>
            </a:lvl1pPr>
          </a:lstStyle>
          <a:p>
            <a:r>
              <a:rPr lang="en-US" dirty="0"/>
              <a:t>Click icon to insert an image</a:t>
            </a:r>
          </a:p>
        </p:txBody>
      </p:sp>
      <p:sp>
        <p:nvSpPr>
          <p:cNvPr id="2" name="Title 1"/>
          <p:cNvSpPr>
            <a:spLocks noGrp="1"/>
          </p:cNvSpPr>
          <p:nvPr>
            <p:ph type="title" hasCustomPrompt="1"/>
          </p:nvPr>
        </p:nvSpPr>
        <p:spPr/>
        <p:txBody>
          <a:bodyPr/>
          <a:lstStyle>
            <a:lvl1pPr>
              <a:defRPr baseline="0"/>
            </a:lvl1pPr>
          </a:lstStyle>
          <a:p>
            <a:r>
              <a:rPr lang="en-US" dirty="0"/>
              <a:t>TWO IMAGES – top HORIZONTAL</a:t>
            </a:r>
            <a:br>
              <a:rPr lang="en-US" dirty="0"/>
            </a:br>
            <a:r>
              <a:rPr lang="en-US" dirty="0"/>
              <a:t>Headline in </a:t>
            </a:r>
            <a:r>
              <a:rPr lang="en-US" dirty="0" err="1"/>
              <a:t>arial</a:t>
            </a:r>
            <a:r>
              <a:rPr lang="en-US" dirty="0"/>
              <a:t> and all caps</a:t>
            </a:r>
          </a:p>
        </p:txBody>
      </p:sp>
      <p:sp>
        <p:nvSpPr>
          <p:cNvPr id="10" name="TextBox 9"/>
          <p:cNvSpPr txBox="1"/>
          <p:nvPr userDrawn="1"/>
        </p:nvSpPr>
        <p:spPr>
          <a:xfrm>
            <a:off x="-1876478" y="0"/>
            <a:ext cx="1548931" cy="3385542"/>
          </a:xfrm>
          <a:prstGeom prst="rect">
            <a:avLst/>
          </a:prstGeom>
          <a:solidFill>
            <a:schemeClr val="bg1">
              <a:lumMod val="50000"/>
            </a:schemeClr>
          </a:solidFill>
        </p:spPr>
        <p:txBody>
          <a:bodyPr wrap="square" rtlCol="0">
            <a:spAutoFit/>
          </a:bodyPr>
          <a:lstStyle/>
          <a:p>
            <a:r>
              <a:rPr lang="en-US" sz="1400" b="1" dirty="0">
                <a:solidFill>
                  <a:schemeClr val="bg1"/>
                </a:solidFill>
              </a:rPr>
              <a:t>Instructions on replacing a current image:</a:t>
            </a:r>
          </a:p>
          <a:p>
            <a:pPr marL="228600" indent="-228600">
              <a:buFont typeface="+mj-lt"/>
              <a:buAutoNum type="arabicPeriod"/>
            </a:pPr>
            <a:r>
              <a:rPr lang="en-US" sz="1400" dirty="0">
                <a:solidFill>
                  <a:schemeClr val="bg1"/>
                </a:solidFill>
              </a:rPr>
              <a:t>Select and delete image and click the icon to insert a different image</a:t>
            </a:r>
          </a:p>
          <a:p>
            <a:pPr marL="228600" indent="-228600">
              <a:buFont typeface="+mj-lt"/>
              <a:buAutoNum type="arabicPeriod"/>
            </a:pPr>
            <a:r>
              <a:rPr lang="en-US" sz="1400" dirty="0">
                <a:solidFill>
                  <a:schemeClr val="bg1"/>
                </a:solidFill>
              </a:rPr>
              <a:t>Use the crop tool to position the image within the shape.  </a:t>
            </a:r>
          </a:p>
          <a:p>
            <a:endParaRPr lang="en-US" dirty="0">
              <a:solidFill>
                <a:schemeClr val="bg1"/>
              </a:solidFill>
            </a:endParaRPr>
          </a:p>
        </p:txBody>
      </p:sp>
    </p:spTree>
    <p:extLst>
      <p:ext uri="{BB962C8B-B14F-4D97-AF65-F5344CB8AC3E}">
        <p14:creationId xmlns:p14="http://schemas.microsoft.com/office/powerpoint/2010/main" val="420135043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3.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30" cstate="screen">
            <a:extLst>
              <a:ext uri="{28A0092B-C50C-407E-A947-70E740481C1C}">
                <a14:useLocalDpi xmlns:a14="http://schemas.microsoft.com/office/drawing/2010/main"/>
              </a:ext>
            </a:extLst>
          </a:blip>
          <a:stretch>
            <a:fillRect/>
          </a:stretch>
        </p:blipFill>
        <p:spPr>
          <a:xfrm>
            <a:off x="7296231" y="4855282"/>
            <a:ext cx="738615" cy="157879"/>
          </a:xfrm>
          <a:prstGeom prst="rect">
            <a:avLst/>
          </a:prstGeom>
        </p:spPr>
      </p:pic>
      <p:pic>
        <p:nvPicPr>
          <p:cNvPr id="9" name="Picture 2" descr="C:\Users\amiesen\Desktop\anlrgbpptlogo.png"/>
          <p:cNvPicPr>
            <a:picLocks noChangeAspect="1" noChangeArrowheads="1"/>
          </p:cNvPicPr>
          <p:nvPr/>
        </p:nvPicPr>
        <p:blipFill>
          <a:blip r:embed="rId31" cstate="screen">
            <a:extLst>
              <a:ext uri="{28A0092B-C50C-407E-A947-70E740481C1C}">
                <a14:useLocalDpi xmlns:a14="http://schemas.microsoft.com/office/drawing/2010/main"/>
              </a:ext>
            </a:extLst>
          </a:blip>
          <a:srcRect/>
          <a:stretch>
            <a:fillRect/>
          </a:stretch>
        </p:blipFill>
        <p:spPr bwMode="auto">
          <a:xfrm>
            <a:off x="8111490" y="4799992"/>
            <a:ext cx="775768" cy="279469"/>
          </a:xfrm>
          <a:prstGeom prst="rect">
            <a:avLst/>
          </a:prstGeom>
          <a:noFill/>
          <a:extLst>
            <a:ext uri="{909E8E84-426E-40dd-AFC4-6F175D3DCCD1}">
              <a14:hiddenFill xmlns="" xmlns:a14="http://schemas.microsoft.com/office/drawing/2010/main">
                <a:solidFill>
                  <a:srgbClr val="FFFFFF"/>
                </a:solidFill>
              </a14:hiddenFill>
            </a:ext>
          </a:extLst>
        </p:spPr>
      </p:pic>
      <p:sp>
        <p:nvSpPr>
          <p:cNvPr id="2" name="Title Placeholder 1"/>
          <p:cNvSpPr>
            <a:spLocks noGrp="1"/>
          </p:cNvSpPr>
          <p:nvPr>
            <p:ph type="title"/>
          </p:nvPr>
        </p:nvSpPr>
        <p:spPr>
          <a:xfrm>
            <a:off x="457201" y="358378"/>
            <a:ext cx="8372901" cy="621711"/>
          </a:xfrm>
          <a:prstGeom prst="rect">
            <a:avLst/>
          </a:prstGeom>
        </p:spPr>
        <p:txBody>
          <a:bodyPr vert="horz" lIns="0" tIns="0" rIns="0" bIns="0" rtlCol="0" anchor="b">
            <a:noAutofit/>
          </a:bodyPr>
          <a:lstStyle/>
          <a:p>
            <a:r>
              <a:rPr lang="en-US" dirty="0"/>
              <a:t>Headline in all caps </a:t>
            </a:r>
            <a:r>
              <a:rPr lang="en-US" dirty="0" err="1"/>
              <a:t>28pt</a:t>
            </a:r>
            <a:r>
              <a:rPr lang="en-US" dirty="0"/>
              <a:t> </a:t>
            </a:r>
            <a:br>
              <a:rPr lang="en-US" dirty="0"/>
            </a:br>
            <a:r>
              <a:rPr lang="en-US" dirty="0"/>
              <a:t>preferred as one or two lines</a:t>
            </a:r>
          </a:p>
        </p:txBody>
      </p:sp>
      <p:sp>
        <p:nvSpPr>
          <p:cNvPr id="3" name="Text Placeholder 2"/>
          <p:cNvSpPr>
            <a:spLocks noGrp="1"/>
          </p:cNvSpPr>
          <p:nvPr>
            <p:ph type="body" idx="1"/>
          </p:nvPr>
        </p:nvSpPr>
        <p:spPr>
          <a:xfrm>
            <a:off x="457201" y="1393826"/>
            <a:ext cx="8372901" cy="3317081"/>
          </a:xfrm>
          <a:prstGeom prst="rect">
            <a:avLst/>
          </a:prstGeom>
        </p:spPr>
        <p:txBody>
          <a:bodyPr vert="horz" lIns="0" tIns="0" rIns="0" bIns="45720" rtlCol="0">
            <a:noAutofit/>
          </a:bodyPr>
          <a:lstStyle/>
          <a:p>
            <a:pPr lvl="0"/>
            <a:r>
              <a:rPr lang="en-US" dirty="0"/>
              <a:t>Click to add 1st-level bullet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4343400" y="4855282"/>
            <a:ext cx="457200" cy="137160"/>
          </a:xfrm>
          <a:prstGeom prst="rect">
            <a:avLst/>
          </a:prstGeom>
        </p:spPr>
        <p:txBody>
          <a:bodyPr vert="horz" lIns="0" tIns="45720" rIns="0" bIns="0" rtlCol="0" anchor="b"/>
          <a:lstStyle>
            <a:lvl1pPr algn="ctr">
              <a:defRPr sz="1000">
                <a:solidFill>
                  <a:schemeClr val="bg1">
                    <a:lumMod val="50000"/>
                  </a:schemeClr>
                </a:solidFill>
              </a:defRPr>
            </a:lvl1pPr>
          </a:lstStyle>
          <a:p>
            <a:fld id="{AEFAAC5A-9C4F-4278-920D-DF2BAB595749}" type="slidenum">
              <a:rPr lang="en-US" smtClean="0"/>
              <a:pPr/>
              <a:t>‹#›</a:t>
            </a:fld>
            <a:endParaRPr lang="en-US" dirty="0"/>
          </a:p>
        </p:txBody>
      </p:sp>
      <p:sp>
        <p:nvSpPr>
          <p:cNvPr id="49" name="Rectangle 48"/>
          <p:cNvSpPr/>
          <p:nvPr/>
        </p:nvSpPr>
        <p:spPr>
          <a:xfrm>
            <a:off x="0" y="-2"/>
            <a:ext cx="228600" cy="5143502"/>
          </a:xfrm>
          <a:prstGeom prst="rect">
            <a:avLst/>
          </a:prstGeom>
          <a:solidFill>
            <a:schemeClr val="accent2"/>
          </a:solidFill>
          <a:ln>
            <a:noFill/>
          </a:ln>
        </p:spPr>
        <p:txBody>
          <a:bodyPr vert="horz" wrap="square" lIns="91440" tIns="45720" rIns="91440" bIns="0" numCol="1" anchor="b" anchorCtr="0" compatLnSpc="1">
            <a:prstTxWarp prst="textNoShape">
              <a:avLst/>
            </a:prstTxWarp>
          </a:bodyPr>
          <a:lstStyle/>
          <a:p>
            <a:pPr lvl="0"/>
            <a:endParaRPr lang="en-US" sz="100">
              <a:solidFill>
                <a:schemeClr val="accent1"/>
              </a:solidFill>
            </a:endParaRPr>
          </a:p>
        </p:txBody>
      </p:sp>
      <p:pic>
        <p:nvPicPr>
          <p:cNvPr id="8" name="Picture 7"/>
          <p:cNvPicPr>
            <a:picLocks noChangeAspect="1"/>
          </p:cNvPicPr>
          <p:nvPr userDrawn="1"/>
        </p:nvPicPr>
        <p:blipFill>
          <a:blip r:embed="rId32" cstate="screen">
            <a:extLst>
              <a:ext uri="{28A0092B-C50C-407E-A947-70E740481C1C}">
                <a14:useLocalDpi xmlns:a14="http://schemas.microsoft.com/office/drawing/2010/main"/>
              </a:ext>
            </a:extLst>
          </a:blip>
          <a:stretch>
            <a:fillRect/>
          </a:stretch>
        </p:blipFill>
        <p:spPr>
          <a:xfrm>
            <a:off x="457201" y="4827084"/>
            <a:ext cx="1418753" cy="180440"/>
          </a:xfrm>
          <a:prstGeom prst="rect">
            <a:avLst/>
          </a:prstGeom>
        </p:spPr>
      </p:pic>
    </p:spTree>
    <p:extLst>
      <p:ext uri="{BB962C8B-B14F-4D97-AF65-F5344CB8AC3E}">
        <p14:creationId xmlns:p14="http://schemas.microsoft.com/office/powerpoint/2010/main" val="335335535"/>
      </p:ext>
    </p:extLst>
  </p:cSld>
  <p:clrMap bg1="lt1" tx1="dk1" bg2="lt2" tx2="dk2" accent1="accent1" accent2="accent2" accent3="accent3" accent4="accent4" accent5="accent5" accent6="accent6" hlink="hlink" folHlink="folHlink"/>
  <p:sldLayoutIdLst>
    <p:sldLayoutId id="2147483737" r:id="rId1"/>
    <p:sldLayoutId id="2147483686" r:id="rId2"/>
    <p:sldLayoutId id="2147483687" r:id="rId3"/>
    <p:sldLayoutId id="2147483777" r:id="rId4"/>
    <p:sldLayoutId id="2147483688" r:id="rId5"/>
    <p:sldLayoutId id="2147483690" r:id="rId6"/>
    <p:sldLayoutId id="2147483774" r:id="rId7"/>
    <p:sldLayoutId id="2147483711" r:id="rId8"/>
    <p:sldLayoutId id="2147483692" r:id="rId9"/>
    <p:sldLayoutId id="2147483693" r:id="rId10"/>
    <p:sldLayoutId id="2147483776" r:id="rId11"/>
    <p:sldLayoutId id="2147483709" r:id="rId12"/>
    <p:sldLayoutId id="2147483695" r:id="rId13"/>
    <p:sldLayoutId id="2147483739" r:id="rId14"/>
    <p:sldLayoutId id="2147483696" r:id="rId15"/>
    <p:sldLayoutId id="2147483689" r:id="rId16"/>
    <p:sldLayoutId id="2147483710" r:id="rId17"/>
    <p:sldLayoutId id="2147483706" r:id="rId18"/>
    <p:sldLayoutId id="2147483704" r:id="rId19"/>
    <p:sldLayoutId id="2147483769" r:id="rId20"/>
    <p:sldLayoutId id="2147483770" r:id="rId21"/>
    <p:sldLayoutId id="2147483771" r:id="rId22"/>
    <p:sldLayoutId id="2147483772" r:id="rId23"/>
    <p:sldLayoutId id="2147483761" r:id="rId24"/>
    <p:sldLayoutId id="2147483762" r:id="rId25"/>
    <p:sldLayoutId id="2147483763" r:id="rId26"/>
    <p:sldLayoutId id="2147483765" r:id="rId27"/>
    <p:sldLayoutId id="2147483766" r:id="rId28"/>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sldNum="0" hdr="0" ftr="0" dt="0"/>
  <p:txStyles>
    <p:titleStyle>
      <a:lvl1pPr algn="l" defTabSz="457200" rtl="0" eaLnBrk="1" latinLnBrk="0" hangingPunct="1">
        <a:lnSpc>
          <a:spcPct val="95000"/>
        </a:lnSpc>
        <a:spcBef>
          <a:spcPct val="0"/>
        </a:spcBef>
        <a:buNone/>
        <a:defRPr sz="2800" b="1" i="0" kern="1200" cap="all" baseline="0">
          <a:solidFill>
            <a:schemeClr val="tx1">
              <a:lumMod val="50000"/>
            </a:schemeClr>
          </a:solidFill>
          <a:latin typeface="+mj-lt"/>
          <a:ea typeface="+mj-ea"/>
          <a:cs typeface="+mj-cs"/>
        </a:defRPr>
      </a:lvl1pPr>
    </p:titleStyle>
    <p:bodyStyle>
      <a:lvl1pPr marL="173038" indent="-173038" algn="l" defTabSz="457200" rtl="0" eaLnBrk="1" latinLnBrk="0" hangingPunct="1">
        <a:spcBef>
          <a:spcPts val="600"/>
        </a:spcBef>
        <a:spcAft>
          <a:spcPts val="0"/>
        </a:spcAft>
        <a:buFont typeface="Wingdings" pitchFamily="2" charset="2"/>
        <a:buChar char="§"/>
        <a:defRPr sz="1800" kern="1200" baseline="0">
          <a:solidFill>
            <a:schemeClr val="tx1">
              <a:lumMod val="50000"/>
            </a:schemeClr>
          </a:solidFill>
          <a:latin typeface="+mn-lt"/>
          <a:ea typeface="+mn-ea"/>
          <a:cs typeface="+mn-cs"/>
        </a:defRPr>
      </a:lvl1pPr>
      <a:lvl2pPr marL="520700" indent="-236538" algn="l" defTabSz="457200" rtl="0" eaLnBrk="1" latinLnBrk="0" hangingPunct="1">
        <a:spcBef>
          <a:spcPts val="0"/>
        </a:spcBef>
        <a:spcAft>
          <a:spcPts val="0"/>
        </a:spcAft>
        <a:buFont typeface="Arial"/>
        <a:buChar char="–"/>
        <a:defRPr sz="1800" kern="1200">
          <a:solidFill>
            <a:schemeClr val="tx1">
              <a:lumMod val="50000"/>
            </a:schemeClr>
          </a:solidFill>
          <a:latin typeface="+mn-lt"/>
          <a:ea typeface="+mn-ea"/>
          <a:cs typeface="+mn-cs"/>
        </a:defRPr>
      </a:lvl2pPr>
      <a:lvl3pPr marL="803275" indent="-187325" algn="l" defTabSz="457200" rtl="0" eaLnBrk="1" latinLnBrk="0" hangingPunct="1">
        <a:spcBef>
          <a:spcPts val="0"/>
        </a:spcBef>
        <a:spcAft>
          <a:spcPts val="0"/>
        </a:spcAft>
        <a:buFont typeface="Arial"/>
        <a:buChar char="•"/>
        <a:defRPr sz="1800" kern="1200">
          <a:solidFill>
            <a:schemeClr val="tx1">
              <a:lumMod val="50000"/>
            </a:schemeClr>
          </a:solidFill>
          <a:latin typeface="+mn-lt"/>
          <a:ea typeface="+mn-ea"/>
          <a:cs typeface="+mn-cs"/>
        </a:defRPr>
      </a:lvl3pPr>
      <a:lvl4pPr marL="1087438" indent="-171450" algn="l" defTabSz="457200" rtl="0" eaLnBrk="1" latinLnBrk="0" hangingPunct="1">
        <a:spcBef>
          <a:spcPts val="0"/>
        </a:spcBef>
        <a:spcAft>
          <a:spcPts val="0"/>
        </a:spcAft>
        <a:buFont typeface="Arial"/>
        <a:buChar char="–"/>
        <a:defRPr sz="1800" kern="1200">
          <a:solidFill>
            <a:schemeClr val="tx1">
              <a:lumMod val="50000"/>
            </a:schemeClr>
          </a:solidFill>
          <a:latin typeface="+mn-lt"/>
          <a:ea typeface="+mn-ea"/>
          <a:cs typeface="+mn-cs"/>
        </a:defRPr>
      </a:lvl4pPr>
      <a:lvl5pPr marL="1371600" indent="-171450" algn="l" defTabSz="457200" rtl="0" eaLnBrk="1" latinLnBrk="0" hangingPunct="1">
        <a:spcBef>
          <a:spcPts val="0"/>
        </a:spcBef>
        <a:spcAft>
          <a:spcPts val="0"/>
        </a:spcAft>
        <a:buFont typeface="Arial"/>
        <a:buChar char="»"/>
        <a:defRPr sz="1800" kern="1200">
          <a:solidFill>
            <a:schemeClr val="tx1">
              <a:lumMod val="50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21.xml"/><Relationship Id="rId4" Type="http://schemas.openxmlformats.org/officeDocument/2006/relationships/image" Target="../media/image11.png"/></Relationships>
</file>

<file path=ppt/slides/_rels/slide10.xml.rels><?xml version="1.0" encoding="UTF-8" standalone="yes"?>
<Relationships xmlns="http://schemas.openxmlformats.org/package/2006/relationships"><Relationship Id="rId3" Type="http://schemas.openxmlformats.org/officeDocument/2006/relationships/hyperlink" Target="http://www.tripadvisor.com/Attraction_Review-g35805-d667579-Reviews-Chicago_Architecture_Foundation_River_Cruise_aboard_Chicago_s_First_Lady_Cruises-Ch.html" TargetMode="External"/><Relationship Id="rId2" Type="http://schemas.openxmlformats.org/officeDocument/2006/relationships/image" Target="../media/image23.tiff"/><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5.tiff"/><Relationship Id="rId2" Type="http://schemas.openxmlformats.org/officeDocument/2006/relationships/image" Target="../media/image24.tiff"/><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3.xml"/><Relationship Id="rId5" Type="http://schemas.openxmlformats.org/officeDocument/2006/relationships/image" Target="../media/image15.jpeg"/><Relationship Id="rId4" Type="http://schemas.openxmlformats.org/officeDocument/2006/relationships/image" Target="../media/image14.jpeg"/></Relationships>
</file>

<file path=ppt/slides/_rels/slide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18.jpeg"/><Relationship Id="rId4" Type="http://schemas.openxmlformats.org/officeDocument/2006/relationships/image" Target="../media/image17.png"/></Relationships>
</file>

<file path=ppt/slides/_rels/slide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p:cNvSpPr>
            <a:spLocks noGrp="1"/>
          </p:cNvSpPr>
          <p:nvPr>
            <p:ph type="body" sz="quarter" idx="10"/>
          </p:nvPr>
        </p:nvSpPr>
        <p:spPr>
          <a:xfrm>
            <a:off x="-1" y="-20265"/>
            <a:ext cx="9144000" cy="4528960"/>
          </a:xfrm>
        </p:spPr>
        <p:txBody>
          <a:bodyPr/>
          <a:lstStyle/>
          <a:p>
            <a:r>
              <a:rPr lang="en-US" dirty="0" err="1"/>
              <a:t>erhtjhtyhy</a:t>
            </a:r>
            <a:endParaRPr lang="en-US" dirty="0"/>
          </a:p>
        </p:txBody>
      </p:sp>
      <p:sp>
        <p:nvSpPr>
          <p:cNvPr id="12" name="Title 11"/>
          <p:cNvSpPr>
            <a:spLocks noGrp="1"/>
          </p:cNvSpPr>
          <p:nvPr>
            <p:ph type="title"/>
          </p:nvPr>
        </p:nvSpPr>
        <p:spPr>
          <a:xfrm>
            <a:off x="1" y="1266825"/>
            <a:ext cx="9143998" cy="2029968"/>
          </a:xfrm>
        </p:spPr>
        <p:txBody>
          <a:bodyPr/>
          <a:lstStyle/>
          <a:p>
            <a:r>
              <a:rPr lang="en-US" dirty="0"/>
              <a:t>Linear accelerator conference 2024</a:t>
            </a:r>
            <a:br>
              <a:rPr lang="en-US" dirty="0"/>
            </a:br>
            <a:r>
              <a:rPr lang="en-US" b="0" dirty="0"/>
              <a:t>Welcome to </a:t>
            </a:r>
            <a:r>
              <a:rPr lang="en-US" b="0" dirty="0" err="1"/>
              <a:t>chicago</a:t>
            </a:r>
            <a:r>
              <a:rPr lang="en-US" b="0" dirty="0"/>
              <a:t>!</a:t>
            </a:r>
          </a:p>
        </p:txBody>
      </p:sp>
      <p:sp>
        <p:nvSpPr>
          <p:cNvPr id="16" name="Text Placeholder 15"/>
          <p:cNvSpPr>
            <a:spLocks noGrp="1"/>
          </p:cNvSpPr>
          <p:nvPr>
            <p:ph type="body" sz="quarter" idx="17"/>
          </p:nvPr>
        </p:nvSpPr>
        <p:spPr>
          <a:xfrm>
            <a:off x="469901" y="3437211"/>
            <a:ext cx="2692871" cy="283078"/>
          </a:xfrm>
        </p:spPr>
        <p:txBody>
          <a:bodyPr/>
          <a:lstStyle/>
          <a:p>
            <a:r>
              <a:rPr lang="en-US" dirty="0"/>
              <a:t>John Byrd</a:t>
            </a:r>
          </a:p>
        </p:txBody>
      </p:sp>
      <p:sp>
        <p:nvSpPr>
          <p:cNvPr id="17" name="Text Placeholder 16"/>
          <p:cNvSpPr>
            <a:spLocks noGrp="1"/>
          </p:cNvSpPr>
          <p:nvPr>
            <p:ph type="body" sz="quarter" idx="18"/>
          </p:nvPr>
        </p:nvSpPr>
        <p:spPr/>
        <p:txBody>
          <a:bodyPr/>
          <a:lstStyle/>
          <a:p>
            <a:r>
              <a:rPr lang="en-US" dirty="0"/>
              <a:t>Argonne National Laboratory</a:t>
            </a:r>
          </a:p>
        </p:txBody>
      </p:sp>
      <p:pic>
        <p:nvPicPr>
          <p:cNvPr id="24" name="Picture 2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802809" y="4658072"/>
            <a:ext cx="1440393" cy="307884"/>
          </a:xfrm>
          <a:prstGeom prst="rect">
            <a:avLst/>
          </a:prstGeom>
        </p:spPr>
      </p:pic>
      <p:sp>
        <p:nvSpPr>
          <p:cNvPr id="8" name="Text Placeholder 15">
            <a:extLst>
              <a:ext uri="{FF2B5EF4-FFF2-40B4-BE49-F238E27FC236}">
                <a16:creationId xmlns:a16="http://schemas.microsoft.com/office/drawing/2014/main" id="{D63B55B7-E2DD-DB4E-AE65-DDF0674E3D2F}"/>
              </a:ext>
            </a:extLst>
          </p:cNvPr>
          <p:cNvSpPr txBox="1">
            <a:spLocks/>
          </p:cNvSpPr>
          <p:nvPr/>
        </p:nvSpPr>
        <p:spPr>
          <a:xfrm>
            <a:off x="4069589" y="3446170"/>
            <a:ext cx="2692871" cy="283078"/>
          </a:xfrm>
          <a:prstGeom prst="rect">
            <a:avLst/>
          </a:prstGeom>
        </p:spPr>
        <p:txBody>
          <a:bodyPr vert="horz" lIns="0" tIns="0" rIns="0" bIns="0" rtlCol="0" anchor="b">
            <a:normAutofit/>
          </a:bodyPr>
          <a:lstStyle>
            <a:lvl1pPr marL="0" indent="0" algn="l" defTabSz="457200" rtl="0" eaLnBrk="1" latinLnBrk="0" hangingPunct="1">
              <a:spcBef>
                <a:spcPts val="600"/>
              </a:spcBef>
              <a:spcAft>
                <a:spcPts val="0"/>
              </a:spcAft>
              <a:buFont typeface="Wingdings" pitchFamily="2" charset="2"/>
              <a:buNone/>
              <a:defRPr sz="1400" b="1" kern="1200" cap="all" baseline="0">
                <a:solidFill>
                  <a:schemeClr val="bg1"/>
                </a:solidFill>
                <a:latin typeface="+mn-lt"/>
                <a:ea typeface="+mn-ea"/>
                <a:cs typeface="+mn-cs"/>
              </a:defRPr>
            </a:lvl1pPr>
            <a:lvl2pPr marL="0" indent="0" algn="l" defTabSz="457200" rtl="0" eaLnBrk="1" latinLnBrk="0" hangingPunct="1">
              <a:spcBef>
                <a:spcPts val="0"/>
              </a:spcBef>
              <a:spcAft>
                <a:spcPts val="0"/>
              </a:spcAft>
              <a:buFont typeface="Arial"/>
              <a:buNone/>
              <a:defRPr sz="1800" kern="1200">
                <a:solidFill>
                  <a:schemeClr val="tx1">
                    <a:lumMod val="50000"/>
                  </a:schemeClr>
                </a:solidFill>
                <a:latin typeface="+mn-lt"/>
                <a:ea typeface="+mn-ea"/>
                <a:cs typeface="+mn-cs"/>
              </a:defRPr>
            </a:lvl2pPr>
            <a:lvl3pPr marL="0" indent="0" algn="l" defTabSz="457200" rtl="0" eaLnBrk="1" latinLnBrk="0" hangingPunct="1">
              <a:spcBef>
                <a:spcPts val="1800"/>
              </a:spcBef>
              <a:spcAft>
                <a:spcPts val="0"/>
              </a:spcAft>
              <a:buFont typeface="Arial"/>
              <a:buNone/>
              <a:defRPr sz="1800" kern="1200">
                <a:solidFill>
                  <a:schemeClr val="tx1">
                    <a:lumMod val="50000"/>
                  </a:schemeClr>
                </a:solidFill>
                <a:latin typeface="+mn-lt"/>
                <a:ea typeface="+mn-ea"/>
                <a:cs typeface="+mn-cs"/>
              </a:defRPr>
            </a:lvl3pPr>
            <a:lvl4pPr marL="1087438" indent="-171450" algn="l" defTabSz="457200" rtl="0" eaLnBrk="1" latinLnBrk="0" hangingPunct="1">
              <a:spcBef>
                <a:spcPts val="0"/>
              </a:spcBef>
              <a:spcAft>
                <a:spcPts val="0"/>
              </a:spcAft>
              <a:buFont typeface="Arial"/>
              <a:buChar char="–"/>
              <a:defRPr sz="1800" kern="1200">
                <a:solidFill>
                  <a:schemeClr val="tx1">
                    <a:lumMod val="50000"/>
                  </a:schemeClr>
                </a:solidFill>
                <a:latin typeface="+mn-lt"/>
                <a:ea typeface="+mn-ea"/>
                <a:cs typeface="+mn-cs"/>
              </a:defRPr>
            </a:lvl4pPr>
            <a:lvl5pPr marL="1371600" indent="-171450" algn="l" defTabSz="457200" rtl="0" eaLnBrk="1" latinLnBrk="0" hangingPunct="1">
              <a:spcBef>
                <a:spcPts val="0"/>
              </a:spcBef>
              <a:spcAft>
                <a:spcPts val="0"/>
              </a:spcAft>
              <a:buFont typeface="Arial"/>
              <a:buChar char="»"/>
              <a:defRPr sz="1800" kern="1200">
                <a:solidFill>
                  <a:schemeClr val="tx1">
                    <a:lumMod val="50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Lia </a:t>
            </a:r>
            <a:r>
              <a:rPr lang="en-US" dirty="0" err="1"/>
              <a:t>Merminga</a:t>
            </a:r>
            <a:endParaRPr lang="en-US" dirty="0"/>
          </a:p>
        </p:txBody>
      </p:sp>
      <p:sp>
        <p:nvSpPr>
          <p:cNvPr id="9" name="Text Placeholder 16">
            <a:extLst>
              <a:ext uri="{FF2B5EF4-FFF2-40B4-BE49-F238E27FC236}">
                <a16:creationId xmlns:a16="http://schemas.microsoft.com/office/drawing/2014/main" id="{A9EA95DB-013C-8F4D-8A02-5AB35E0691C1}"/>
              </a:ext>
            </a:extLst>
          </p:cNvPr>
          <p:cNvSpPr txBox="1">
            <a:spLocks/>
          </p:cNvSpPr>
          <p:nvPr/>
        </p:nvSpPr>
        <p:spPr>
          <a:xfrm>
            <a:off x="4069589" y="3729247"/>
            <a:ext cx="2692871" cy="685800"/>
          </a:xfrm>
          <a:prstGeom prst="rect">
            <a:avLst/>
          </a:prstGeom>
        </p:spPr>
        <p:txBody>
          <a:bodyPr vert="horz" lIns="0" tIns="0" rIns="0" bIns="45720" rtlCol="0">
            <a:normAutofit/>
          </a:bodyPr>
          <a:lstStyle>
            <a:lvl1pPr marL="0" indent="0" algn="l" defTabSz="457200" rtl="0" eaLnBrk="1" latinLnBrk="0" hangingPunct="1">
              <a:lnSpc>
                <a:spcPct val="95000"/>
              </a:lnSpc>
              <a:spcBef>
                <a:spcPts val="0"/>
              </a:spcBef>
              <a:spcAft>
                <a:spcPts val="0"/>
              </a:spcAft>
              <a:buFont typeface="Wingdings" pitchFamily="2" charset="2"/>
              <a:buNone/>
              <a:defRPr sz="1400" kern="1200" baseline="0">
                <a:solidFill>
                  <a:schemeClr val="bg1"/>
                </a:solidFill>
                <a:latin typeface="+mn-lt"/>
                <a:ea typeface="+mn-ea"/>
                <a:cs typeface="+mn-cs"/>
              </a:defRPr>
            </a:lvl1pPr>
            <a:lvl2pPr marL="0" indent="0" algn="l" defTabSz="457200" rtl="0" eaLnBrk="1" latinLnBrk="0" hangingPunct="1">
              <a:spcBef>
                <a:spcPts val="1800"/>
              </a:spcBef>
              <a:spcAft>
                <a:spcPts val="0"/>
              </a:spcAft>
              <a:buFont typeface="Arial"/>
              <a:buNone/>
              <a:defRPr sz="1800" kern="1200">
                <a:solidFill>
                  <a:schemeClr val="tx1">
                    <a:lumMod val="50000"/>
                  </a:schemeClr>
                </a:solidFill>
                <a:latin typeface="+mn-lt"/>
                <a:ea typeface="+mn-ea"/>
                <a:cs typeface="+mn-cs"/>
              </a:defRPr>
            </a:lvl2pPr>
            <a:lvl3pPr marL="803275" indent="-187325" algn="l" defTabSz="457200" rtl="0" eaLnBrk="1" latinLnBrk="0" hangingPunct="1">
              <a:spcBef>
                <a:spcPts val="0"/>
              </a:spcBef>
              <a:spcAft>
                <a:spcPts val="0"/>
              </a:spcAft>
              <a:buFont typeface="Arial"/>
              <a:buChar char="•"/>
              <a:defRPr sz="1800" kern="1200">
                <a:solidFill>
                  <a:schemeClr val="tx1">
                    <a:lumMod val="50000"/>
                  </a:schemeClr>
                </a:solidFill>
                <a:latin typeface="+mn-lt"/>
                <a:ea typeface="+mn-ea"/>
                <a:cs typeface="+mn-cs"/>
              </a:defRPr>
            </a:lvl3pPr>
            <a:lvl4pPr marL="1087438" indent="-171450" algn="l" defTabSz="457200" rtl="0" eaLnBrk="1" latinLnBrk="0" hangingPunct="1">
              <a:spcBef>
                <a:spcPts val="0"/>
              </a:spcBef>
              <a:spcAft>
                <a:spcPts val="0"/>
              </a:spcAft>
              <a:buFont typeface="Arial"/>
              <a:buChar char="–"/>
              <a:defRPr sz="1800" kern="1200">
                <a:solidFill>
                  <a:schemeClr val="tx1">
                    <a:lumMod val="50000"/>
                  </a:schemeClr>
                </a:solidFill>
                <a:latin typeface="+mn-lt"/>
                <a:ea typeface="+mn-ea"/>
                <a:cs typeface="+mn-cs"/>
              </a:defRPr>
            </a:lvl4pPr>
            <a:lvl5pPr marL="1371600" indent="-171450" algn="l" defTabSz="457200" rtl="0" eaLnBrk="1" latinLnBrk="0" hangingPunct="1">
              <a:spcBef>
                <a:spcPts val="0"/>
              </a:spcBef>
              <a:spcAft>
                <a:spcPts val="0"/>
              </a:spcAft>
              <a:buFont typeface="Arial"/>
              <a:buChar char="»"/>
              <a:defRPr sz="1800" kern="1200">
                <a:solidFill>
                  <a:schemeClr val="tx1">
                    <a:lumMod val="50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Fermi National Accelerator Laboratory</a:t>
            </a:r>
          </a:p>
        </p:txBody>
      </p:sp>
      <p:pic>
        <p:nvPicPr>
          <p:cNvPr id="4" name="Picture 3">
            <a:extLst>
              <a:ext uri="{FF2B5EF4-FFF2-40B4-BE49-F238E27FC236}">
                <a16:creationId xmlns:a16="http://schemas.microsoft.com/office/drawing/2014/main" id="{B6B4A1AB-AFA9-5CD3-83BB-1B6DBEA98E82}"/>
              </a:ext>
            </a:extLst>
          </p:cNvPr>
          <p:cNvPicPr>
            <a:picLocks noChangeAspect="1"/>
          </p:cNvPicPr>
          <p:nvPr/>
        </p:nvPicPr>
        <p:blipFill>
          <a:blip r:embed="rId4"/>
          <a:stretch>
            <a:fillRect/>
          </a:stretch>
        </p:blipFill>
        <p:spPr>
          <a:xfrm>
            <a:off x="1669663" y="130963"/>
            <a:ext cx="5221224" cy="1566367"/>
          </a:xfrm>
          <a:prstGeom prst="rect">
            <a:avLst/>
          </a:prstGeom>
        </p:spPr>
      </p:pic>
    </p:spTree>
    <p:extLst>
      <p:ext uri="{BB962C8B-B14F-4D97-AF65-F5344CB8AC3E}">
        <p14:creationId xmlns:p14="http://schemas.microsoft.com/office/powerpoint/2010/main" val="12281693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E5A729-5EBE-A641-98C4-889E4277B652}"/>
              </a:ext>
            </a:extLst>
          </p:cNvPr>
          <p:cNvSpPr>
            <a:spLocks noGrp="1"/>
          </p:cNvSpPr>
          <p:nvPr>
            <p:ph type="title"/>
          </p:nvPr>
        </p:nvSpPr>
        <p:spPr>
          <a:xfrm>
            <a:off x="457201" y="75295"/>
            <a:ext cx="8372901" cy="621711"/>
          </a:xfrm>
        </p:spPr>
        <p:txBody>
          <a:bodyPr/>
          <a:lstStyle/>
          <a:p>
            <a:r>
              <a:rPr lang="en-US" dirty="0"/>
              <a:t>Potential Excursion</a:t>
            </a:r>
          </a:p>
        </p:txBody>
      </p:sp>
      <p:sp>
        <p:nvSpPr>
          <p:cNvPr id="3" name="Text Placeholder 2">
            <a:extLst>
              <a:ext uri="{FF2B5EF4-FFF2-40B4-BE49-F238E27FC236}">
                <a16:creationId xmlns:a16="http://schemas.microsoft.com/office/drawing/2014/main" id="{F38C2BE7-AA9A-E943-9171-B3CE6C4BF3F3}"/>
              </a:ext>
            </a:extLst>
          </p:cNvPr>
          <p:cNvSpPr>
            <a:spLocks noGrp="1"/>
          </p:cNvSpPr>
          <p:nvPr>
            <p:ph type="body" sz="quarter" idx="12"/>
          </p:nvPr>
        </p:nvSpPr>
        <p:spPr>
          <a:xfrm>
            <a:off x="457200" y="804186"/>
            <a:ext cx="8372901" cy="374786"/>
          </a:xfrm>
        </p:spPr>
        <p:txBody>
          <a:bodyPr/>
          <a:lstStyle/>
          <a:p>
            <a:r>
              <a:rPr lang="en-US" dirty="0"/>
              <a:t>Chicago Architecture River Cruise</a:t>
            </a:r>
          </a:p>
        </p:txBody>
      </p:sp>
      <p:pic>
        <p:nvPicPr>
          <p:cNvPr id="4" name="Picture 3">
            <a:extLst>
              <a:ext uri="{FF2B5EF4-FFF2-40B4-BE49-F238E27FC236}">
                <a16:creationId xmlns:a16="http://schemas.microsoft.com/office/drawing/2014/main" id="{ACE952A0-FFCF-324B-94F7-7A255689EDC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718429" y="0"/>
            <a:ext cx="3425571" cy="5143500"/>
          </a:xfrm>
          <a:prstGeom prst="rect">
            <a:avLst/>
          </a:prstGeom>
        </p:spPr>
      </p:pic>
      <p:sp>
        <p:nvSpPr>
          <p:cNvPr id="5" name="Rectangle 4">
            <a:extLst>
              <a:ext uri="{FF2B5EF4-FFF2-40B4-BE49-F238E27FC236}">
                <a16:creationId xmlns:a16="http://schemas.microsoft.com/office/drawing/2014/main" id="{886F4B70-68B5-D940-A2BB-09328500A365}"/>
              </a:ext>
            </a:extLst>
          </p:cNvPr>
          <p:cNvSpPr/>
          <p:nvPr/>
        </p:nvSpPr>
        <p:spPr>
          <a:xfrm>
            <a:off x="566928" y="1286152"/>
            <a:ext cx="4572000" cy="3416320"/>
          </a:xfrm>
          <a:prstGeom prst="rect">
            <a:avLst/>
          </a:prstGeom>
        </p:spPr>
        <p:txBody>
          <a:bodyPr>
            <a:spAutoFit/>
          </a:bodyPr>
          <a:lstStyle/>
          <a:p>
            <a:r>
              <a:rPr lang="en-US" dirty="0">
                <a:solidFill>
                  <a:srgbClr val="4A4A4A"/>
                </a:solidFill>
                <a:latin typeface="Lato"/>
              </a:rPr>
              <a:t>Experience the "top tour in Chicago and one of the top ten tours in the U.S." according to </a:t>
            </a:r>
            <a:r>
              <a:rPr lang="en-US" dirty="0">
                <a:solidFill>
                  <a:srgbClr val="CC0000"/>
                </a:solidFill>
                <a:latin typeface="Lato"/>
                <a:hlinkClick r:id="rId3"/>
              </a:rPr>
              <a:t>TripAdvisor</a:t>
            </a:r>
            <a:r>
              <a:rPr lang="en-US" dirty="0">
                <a:solidFill>
                  <a:srgbClr val="4A4A4A"/>
                </a:solidFill>
                <a:latin typeface="Lato"/>
              </a:rPr>
              <a:t> users. The Chicago Architecture Foundation Center River Cruise is a must for out-of-towners and Chicagoans alike. CAC-certified volunteer tour guides—called docents—interpret more than 50 buildings along the Chicago River. You'll find out how Chicago grew from a small settlement into one of the world’s largest cities in less than 100 years. In 90 minutes, get the real story on Chicago architecture and its history.</a:t>
            </a:r>
            <a:endParaRPr lang="en-US" dirty="0"/>
          </a:p>
        </p:txBody>
      </p:sp>
    </p:spTree>
    <p:extLst>
      <p:ext uri="{BB962C8B-B14F-4D97-AF65-F5344CB8AC3E}">
        <p14:creationId xmlns:p14="http://schemas.microsoft.com/office/powerpoint/2010/main" val="260841643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A5E716-4439-934C-8AFE-DAF18AF65B92}"/>
              </a:ext>
            </a:extLst>
          </p:cNvPr>
          <p:cNvSpPr>
            <a:spLocks noGrp="1"/>
          </p:cNvSpPr>
          <p:nvPr>
            <p:ph type="title"/>
          </p:nvPr>
        </p:nvSpPr>
        <p:spPr>
          <a:xfrm>
            <a:off x="356617" y="75295"/>
            <a:ext cx="8372901" cy="621711"/>
          </a:xfrm>
        </p:spPr>
        <p:txBody>
          <a:bodyPr/>
          <a:lstStyle/>
          <a:p>
            <a:r>
              <a:rPr lang="en-US" dirty="0"/>
              <a:t>Sunset Banquet cruise </a:t>
            </a:r>
          </a:p>
        </p:txBody>
      </p:sp>
      <p:sp>
        <p:nvSpPr>
          <p:cNvPr id="3" name="Text Placeholder 2">
            <a:extLst>
              <a:ext uri="{FF2B5EF4-FFF2-40B4-BE49-F238E27FC236}">
                <a16:creationId xmlns:a16="http://schemas.microsoft.com/office/drawing/2014/main" id="{9F1BD387-D4EF-2B4B-ABDD-C0E58CD2E49C}"/>
              </a:ext>
            </a:extLst>
          </p:cNvPr>
          <p:cNvSpPr>
            <a:spLocks noGrp="1"/>
          </p:cNvSpPr>
          <p:nvPr>
            <p:ph type="body" sz="quarter" idx="12"/>
          </p:nvPr>
        </p:nvSpPr>
        <p:spPr>
          <a:xfrm>
            <a:off x="356617" y="818269"/>
            <a:ext cx="8372901" cy="374786"/>
          </a:xfrm>
        </p:spPr>
        <p:txBody>
          <a:bodyPr/>
          <a:lstStyle/>
          <a:p>
            <a:r>
              <a:rPr lang="en-US" dirty="0"/>
              <a:t>Dinner cruise on Lake Michigan to enjoy the </a:t>
            </a:r>
            <a:r>
              <a:rPr lang="en-US"/>
              <a:t>Chicago skyline</a:t>
            </a:r>
          </a:p>
        </p:txBody>
      </p:sp>
      <p:pic>
        <p:nvPicPr>
          <p:cNvPr id="4" name="Picture 3">
            <a:extLst>
              <a:ext uri="{FF2B5EF4-FFF2-40B4-BE49-F238E27FC236}">
                <a16:creationId xmlns:a16="http://schemas.microsoft.com/office/drawing/2014/main" id="{40AEB977-D25C-394D-B4F0-0F6393FE1417}"/>
              </a:ext>
            </a:extLst>
          </p:cNvPr>
          <p:cNvPicPr>
            <a:picLocks noChangeAspect="1"/>
          </p:cNvPicPr>
          <p:nvPr/>
        </p:nvPicPr>
        <p:blipFill>
          <a:blip r:embed="rId2"/>
          <a:stretch>
            <a:fillRect/>
          </a:stretch>
        </p:blipFill>
        <p:spPr>
          <a:xfrm>
            <a:off x="2880106" y="1314318"/>
            <a:ext cx="5404358" cy="3608251"/>
          </a:xfrm>
          <a:prstGeom prst="rect">
            <a:avLst/>
          </a:prstGeom>
        </p:spPr>
      </p:pic>
      <p:pic>
        <p:nvPicPr>
          <p:cNvPr id="5" name="Picture 4">
            <a:extLst>
              <a:ext uri="{FF2B5EF4-FFF2-40B4-BE49-F238E27FC236}">
                <a16:creationId xmlns:a16="http://schemas.microsoft.com/office/drawing/2014/main" id="{9570720B-F042-754B-B738-22D5BA04123A}"/>
              </a:ext>
            </a:extLst>
          </p:cNvPr>
          <p:cNvPicPr>
            <a:picLocks noChangeAspect="1"/>
          </p:cNvPicPr>
          <p:nvPr/>
        </p:nvPicPr>
        <p:blipFill>
          <a:blip r:embed="rId3"/>
          <a:stretch>
            <a:fillRect/>
          </a:stretch>
        </p:blipFill>
        <p:spPr>
          <a:xfrm>
            <a:off x="566929" y="1425702"/>
            <a:ext cx="1905000" cy="609600"/>
          </a:xfrm>
          <a:prstGeom prst="rect">
            <a:avLst/>
          </a:prstGeom>
          <a:solidFill>
            <a:schemeClr val="tx1"/>
          </a:solidFill>
        </p:spPr>
      </p:pic>
    </p:spTree>
    <p:extLst>
      <p:ext uri="{BB962C8B-B14F-4D97-AF65-F5344CB8AC3E}">
        <p14:creationId xmlns:p14="http://schemas.microsoft.com/office/powerpoint/2010/main" val="298183091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11"/>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 y="6978"/>
            <a:ext cx="9144000" cy="5143500"/>
          </a:xfrm>
          <a:prstGeom prst="rect">
            <a:avLst/>
          </a:prstGeom>
        </p:spPr>
      </p:pic>
      <p:sp>
        <p:nvSpPr>
          <p:cNvPr id="5" name="Title 12"/>
          <p:cNvSpPr txBox="1">
            <a:spLocks/>
          </p:cNvSpPr>
          <p:nvPr/>
        </p:nvSpPr>
        <p:spPr>
          <a:xfrm>
            <a:off x="5720535" y="820738"/>
            <a:ext cx="2570205" cy="1650613"/>
          </a:xfrm>
          <a:prstGeom prst="rect">
            <a:avLst/>
          </a:prstGeom>
          <a:solidFill>
            <a:schemeClr val="accent4">
              <a:alpha val="80000"/>
            </a:schemeClr>
          </a:solidFill>
        </p:spPr>
        <p:txBody>
          <a:bodyPr vert="horz" lIns="182880" tIns="182880" rIns="91440" bIns="91440" rtlCol="0" anchor="t">
            <a:noAutofit/>
          </a:bodyPr>
          <a:lstStyle>
            <a:lvl1pPr algn="l" defTabSz="457200" rtl="0" eaLnBrk="1" latinLnBrk="0" hangingPunct="1">
              <a:lnSpc>
                <a:spcPct val="95000"/>
              </a:lnSpc>
              <a:spcBef>
                <a:spcPct val="0"/>
              </a:spcBef>
              <a:buNone/>
              <a:defRPr sz="2800" b="1" i="0" kern="1200" cap="all" baseline="0">
                <a:solidFill>
                  <a:schemeClr val="tx1">
                    <a:lumMod val="50000"/>
                  </a:schemeClr>
                </a:solidFill>
                <a:latin typeface="+mj-lt"/>
                <a:ea typeface="+mj-ea"/>
                <a:cs typeface="+mj-cs"/>
              </a:defRPr>
            </a:lvl1pPr>
          </a:lstStyle>
          <a:p>
            <a:r>
              <a:rPr lang="en-US" dirty="0">
                <a:solidFill>
                  <a:schemeClr val="bg1"/>
                </a:solidFill>
              </a:rPr>
              <a:t>See you in </a:t>
            </a:r>
            <a:r>
              <a:rPr lang="en-US" dirty="0" err="1">
                <a:solidFill>
                  <a:schemeClr val="bg1"/>
                </a:solidFill>
              </a:rPr>
              <a:t>chicago</a:t>
            </a:r>
            <a:r>
              <a:rPr lang="en-US" dirty="0">
                <a:solidFill>
                  <a:schemeClr val="bg1"/>
                </a:solidFill>
              </a:rPr>
              <a:t>, </a:t>
            </a:r>
            <a:r>
              <a:rPr lang="en-US" dirty="0" err="1">
                <a:solidFill>
                  <a:schemeClr val="bg1"/>
                </a:solidFill>
              </a:rPr>
              <a:t>linac</a:t>
            </a:r>
            <a:r>
              <a:rPr lang="en-US">
                <a:solidFill>
                  <a:schemeClr val="bg1"/>
                </a:solidFill>
              </a:rPr>
              <a:t> 2024!</a:t>
            </a:r>
            <a:endParaRPr lang="en-US" i="1" cap="none" dirty="0">
              <a:solidFill>
                <a:schemeClr val="bg1"/>
              </a:solidFill>
            </a:endParaRPr>
          </a:p>
        </p:txBody>
      </p:sp>
    </p:spTree>
    <p:extLst>
      <p:ext uri="{BB962C8B-B14F-4D97-AF65-F5344CB8AC3E}">
        <p14:creationId xmlns:p14="http://schemas.microsoft.com/office/powerpoint/2010/main" val="28344843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16"/>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1657292"/>
            <a:ext cx="9144000" cy="3486206"/>
          </a:xfrm>
          <a:prstGeom prst="rect">
            <a:avLst/>
          </a:prstGeom>
        </p:spPr>
      </p:pic>
      <p:sp>
        <p:nvSpPr>
          <p:cNvPr id="11" name="Text Placeholder 1"/>
          <p:cNvSpPr txBox="1">
            <a:spLocks/>
          </p:cNvSpPr>
          <p:nvPr/>
        </p:nvSpPr>
        <p:spPr>
          <a:xfrm>
            <a:off x="0" y="1"/>
            <a:ext cx="9144000" cy="5143498"/>
          </a:xfrm>
          <a:prstGeom prst="rect">
            <a:avLst/>
          </a:prstGeom>
          <a:solidFill>
            <a:schemeClr val="accent2">
              <a:alpha val="85000"/>
            </a:schemeClr>
          </a:solidFill>
        </p:spPr>
        <p:txBody>
          <a:bodyPr bIns="0" anchor="b"/>
          <a:lstStyle>
            <a:lvl1pPr marL="0" indent="0" algn="l" defTabSz="457200" rtl="0" eaLnBrk="1" latinLnBrk="0" hangingPunct="1">
              <a:spcBef>
                <a:spcPts val="600"/>
              </a:spcBef>
              <a:spcAft>
                <a:spcPts val="0"/>
              </a:spcAft>
              <a:buFont typeface="Wingdings" pitchFamily="2" charset="2"/>
              <a:buNone/>
              <a:defRPr sz="100" kern="1200" baseline="0">
                <a:solidFill>
                  <a:schemeClr val="tx1">
                    <a:lumMod val="50000"/>
                  </a:schemeClr>
                </a:solidFill>
                <a:latin typeface="+mn-lt"/>
                <a:ea typeface="+mn-ea"/>
                <a:cs typeface="+mn-cs"/>
              </a:defRPr>
            </a:lvl1pPr>
            <a:lvl2pPr marL="520700" indent="-236538" algn="l" defTabSz="457200" rtl="0" eaLnBrk="1" latinLnBrk="0" hangingPunct="1">
              <a:spcBef>
                <a:spcPts val="0"/>
              </a:spcBef>
              <a:spcAft>
                <a:spcPts val="0"/>
              </a:spcAft>
              <a:buFont typeface="Arial"/>
              <a:buChar char="–"/>
              <a:defRPr sz="1800" kern="1200">
                <a:solidFill>
                  <a:schemeClr val="tx1">
                    <a:lumMod val="50000"/>
                  </a:schemeClr>
                </a:solidFill>
                <a:latin typeface="+mn-lt"/>
                <a:ea typeface="+mn-ea"/>
                <a:cs typeface="+mn-cs"/>
              </a:defRPr>
            </a:lvl2pPr>
            <a:lvl3pPr marL="803275" indent="-187325" algn="l" defTabSz="457200" rtl="0" eaLnBrk="1" latinLnBrk="0" hangingPunct="1">
              <a:spcBef>
                <a:spcPts val="0"/>
              </a:spcBef>
              <a:spcAft>
                <a:spcPts val="0"/>
              </a:spcAft>
              <a:buFont typeface="Arial"/>
              <a:buChar char="•"/>
              <a:defRPr sz="1800" kern="1200">
                <a:solidFill>
                  <a:schemeClr val="tx1">
                    <a:lumMod val="50000"/>
                  </a:schemeClr>
                </a:solidFill>
                <a:latin typeface="+mn-lt"/>
                <a:ea typeface="+mn-ea"/>
                <a:cs typeface="+mn-cs"/>
              </a:defRPr>
            </a:lvl3pPr>
            <a:lvl4pPr marL="1087438" indent="-171450" algn="l" defTabSz="457200" rtl="0" eaLnBrk="1" latinLnBrk="0" hangingPunct="1">
              <a:spcBef>
                <a:spcPts val="0"/>
              </a:spcBef>
              <a:spcAft>
                <a:spcPts val="0"/>
              </a:spcAft>
              <a:buFont typeface="Arial"/>
              <a:buChar char="–"/>
              <a:defRPr sz="1800" kern="1200">
                <a:solidFill>
                  <a:schemeClr val="tx1">
                    <a:lumMod val="50000"/>
                  </a:schemeClr>
                </a:solidFill>
                <a:latin typeface="+mn-lt"/>
                <a:ea typeface="+mn-ea"/>
                <a:cs typeface="+mn-cs"/>
              </a:defRPr>
            </a:lvl4pPr>
            <a:lvl5pPr marL="1371600" indent="-171450" algn="l" defTabSz="457200" rtl="0" eaLnBrk="1" latinLnBrk="0" hangingPunct="1">
              <a:spcBef>
                <a:spcPts val="0"/>
              </a:spcBef>
              <a:spcAft>
                <a:spcPts val="0"/>
              </a:spcAft>
              <a:buFont typeface="Arial"/>
              <a:buChar char="»"/>
              <a:defRPr sz="1800" kern="1200">
                <a:solidFill>
                  <a:schemeClr val="tx1">
                    <a:lumMod val="50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a:t> </a:t>
            </a:r>
            <a:endParaRPr lang="en-US" dirty="0"/>
          </a:p>
        </p:txBody>
      </p:sp>
      <p:sp>
        <p:nvSpPr>
          <p:cNvPr id="8" name="Title 7"/>
          <p:cNvSpPr>
            <a:spLocks noGrp="1"/>
          </p:cNvSpPr>
          <p:nvPr>
            <p:ph type="title"/>
          </p:nvPr>
        </p:nvSpPr>
        <p:spPr/>
        <p:txBody>
          <a:bodyPr/>
          <a:lstStyle/>
          <a:p>
            <a:r>
              <a:rPr lang="en-US" dirty="0">
                <a:solidFill>
                  <a:schemeClr val="bg1"/>
                </a:solidFill>
              </a:rPr>
              <a:t>Why Chicago?</a:t>
            </a:r>
          </a:p>
        </p:txBody>
      </p:sp>
      <p:pic>
        <p:nvPicPr>
          <p:cNvPr id="6" name="Picture Placeholder 12"/>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049524" y="1420813"/>
            <a:ext cx="3044952" cy="2979737"/>
          </a:xfrm>
          <a:prstGeom prst="rect">
            <a:avLst/>
          </a:prstGeom>
        </p:spPr>
      </p:pic>
      <p:pic>
        <p:nvPicPr>
          <p:cNvPr id="7" name="Picture Placeholder 17"/>
          <p:cNvPicPr>
            <a:picLocks noChangeAspect="1"/>
          </p:cNvPicPr>
          <p:nvPr/>
        </p:nvPicPr>
        <p:blipFill rotWithShape="1">
          <a:blip r:embed="rId4" cstate="screen">
            <a:extLst>
              <a:ext uri="{28A0092B-C50C-407E-A947-70E740481C1C}">
                <a14:useLocalDpi xmlns:a14="http://schemas.microsoft.com/office/drawing/2010/main"/>
              </a:ext>
            </a:extLst>
          </a:blip>
          <a:srcRect t="-1" b="-1"/>
          <a:stretch/>
        </p:blipFill>
        <p:spPr>
          <a:xfrm>
            <a:off x="6062472" y="1420812"/>
            <a:ext cx="3081528" cy="2979737"/>
          </a:xfrm>
          <a:prstGeom prst="rect">
            <a:avLst/>
          </a:prstGeom>
        </p:spPr>
      </p:pic>
      <p:pic>
        <p:nvPicPr>
          <p:cNvPr id="5" name="Picture Placeholder 15"/>
          <p:cNvPicPr>
            <a:picLocks/>
          </p:cNvPicPr>
          <p:nvPr/>
        </p:nvPicPr>
        <p:blipFill rotWithShape="1">
          <a:blip r:embed="rId5" cstate="screen">
            <a:extLst>
              <a:ext uri="{28A0092B-C50C-407E-A947-70E740481C1C}">
                <a14:useLocalDpi xmlns:a14="http://schemas.microsoft.com/office/drawing/2010/main"/>
              </a:ext>
            </a:extLst>
          </a:blip>
          <a:srcRect/>
          <a:stretch/>
        </p:blipFill>
        <p:spPr>
          <a:xfrm>
            <a:off x="0" y="1420812"/>
            <a:ext cx="3044952" cy="2979737"/>
          </a:xfrm>
          <a:prstGeom prst="rect">
            <a:avLst/>
          </a:prstGeom>
        </p:spPr>
      </p:pic>
      <p:sp>
        <p:nvSpPr>
          <p:cNvPr id="12" name="Text Placeholder 10"/>
          <p:cNvSpPr txBox="1">
            <a:spLocks/>
          </p:cNvSpPr>
          <p:nvPr/>
        </p:nvSpPr>
        <p:spPr>
          <a:xfrm>
            <a:off x="4800600" y="1657293"/>
            <a:ext cx="2093976" cy="1808645"/>
          </a:xfrm>
          <a:prstGeom prst="rect">
            <a:avLst/>
          </a:prstGeom>
          <a:solidFill>
            <a:schemeClr val="accent4"/>
          </a:solidFill>
        </p:spPr>
        <p:txBody>
          <a:bodyPr lIns="182880" tIns="182880" rIns="91440"/>
          <a:lstStyle>
            <a:lvl1pPr marL="173038" indent="-173038" algn="l" defTabSz="457200" rtl="0" eaLnBrk="1" latinLnBrk="0" hangingPunct="1">
              <a:spcBef>
                <a:spcPts val="600"/>
              </a:spcBef>
              <a:spcAft>
                <a:spcPts val="0"/>
              </a:spcAft>
              <a:buFont typeface="Wingdings" pitchFamily="2" charset="2"/>
              <a:buChar char="§"/>
              <a:defRPr sz="1800" kern="1200" baseline="0">
                <a:solidFill>
                  <a:schemeClr val="tx1">
                    <a:lumMod val="50000"/>
                  </a:schemeClr>
                </a:solidFill>
                <a:latin typeface="+mn-lt"/>
                <a:ea typeface="+mn-ea"/>
                <a:cs typeface="+mn-cs"/>
              </a:defRPr>
            </a:lvl1pPr>
            <a:lvl2pPr marL="520700" indent="-236538" algn="l" defTabSz="457200" rtl="0" eaLnBrk="1" latinLnBrk="0" hangingPunct="1">
              <a:spcBef>
                <a:spcPts val="0"/>
              </a:spcBef>
              <a:spcAft>
                <a:spcPts val="0"/>
              </a:spcAft>
              <a:buFont typeface="Arial"/>
              <a:buChar char="–"/>
              <a:defRPr sz="1800" kern="1200">
                <a:solidFill>
                  <a:schemeClr val="tx1">
                    <a:lumMod val="50000"/>
                  </a:schemeClr>
                </a:solidFill>
                <a:latin typeface="+mn-lt"/>
                <a:ea typeface="+mn-ea"/>
                <a:cs typeface="+mn-cs"/>
              </a:defRPr>
            </a:lvl2pPr>
            <a:lvl3pPr marL="803275" indent="-187325" algn="l" defTabSz="457200" rtl="0" eaLnBrk="1" latinLnBrk="0" hangingPunct="1">
              <a:spcBef>
                <a:spcPts val="0"/>
              </a:spcBef>
              <a:spcAft>
                <a:spcPts val="0"/>
              </a:spcAft>
              <a:buFont typeface="Arial"/>
              <a:buChar char="•"/>
              <a:defRPr sz="1800" kern="1200">
                <a:solidFill>
                  <a:schemeClr val="tx1">
                    <a:lumMod val="50000"/>
                  </a:schemeClr>
                </a:solidFill>
                <a:latin typeface="+mn-lt"/>
                <a:ea typeface="+mn-ea"/>
                <a:cs typeface="+mn-cs"/>
              </a:defRPr>
            </a:lvl3pPr>
            <a:lvl4pPr marL="1087438" indent="-171450" algn="l" defTabSz="457200" rtl="0" eaLnBrk="1" latinLnBrk="0" hangingPunct="1">
              <a:spcBef>
                <a:spcPts val="0"/>
              </a:spcBef>
              <a:spcAft>
                <a:spcPts val="0"/>
              </a:spcAft>
              <a:buFont typeface="Arial"/>
              <a:buChar char="–"/>
              <a:defRPr sz="1800" kern="1200">
                <a:solidFill>
                  <a:schemeClr val="tx1">
                    <a:lumMod val="50000"/>
                  </a:schemeClr>
                </a:solidFill>
                <a:latin typeface="+mn-lt"/>
                <a:ea typeface="+mn-ea"/>
                <a:cs typeface="+mn-cs"/>
              </a:defRPr>
            </a:lvl4pPr>
            <a:lvl5pPr marL="1371600" indent="-171450" algn="l" defTabSz="457200" rtl="0" eaLnBrk="1" latinLnBrk="0" hangingPunct="1">
              <a:spcBef>
                <a:spcPts val="0"/>
              </a:spcBef>
              <a:spcAft>
                <a:spcPts val="0"/>
              </a:spcAft>
              <a:buFont typeface="Arial"/>
              <a:buChar char="»"/>
              <a:defRPr sz="1800" kern="1200">
                <a:solidFill>
                  <a:schemeClr val="tx1">
                    <a:lumMod val="50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400" b="1" dirty="0">
                <a:solidFill>
                  <a:schemeClr val="bg1"/>
                </a:solidFill>
              </a:rPr>
              <a:t>Argonne National Laboratory</a:t>
            </a:r>
          </a:p>
          <a:p>
            <a:r>
              <a:rPr lang="en-US" sz="1400" b="1" dirty="0" err="1">
                <a:solidFill>
                  <a:schemeClr val="bg1"/>
                </a:solidFill>
              </a:rPr>
              <a:t>Fermilab</a:t>
            </a:r>
            <a:r>
              <a:rPr lang="en-US" sz="1400" b="1" dirty="0">
                <a:solidFill>
                  <a:schemeClr val="bg1"/>
                </a:solidFill>
              </a:rPr>
              <a:t> National Accelerator Laboratory</a:t>
            </a:r>
          </a:p>
          <a:p>
            <a:r>
              <a:rPr lang="en-US" sz="1400" b="1" dirty="0">
                <a:solidFill>
                  <a:schemeClr val="bg1"/>
                </a:solidFill>
              </a:rPr>
              <a:t>Great North American City</a:t>
            </a:r>
          </a:p>
        </p:txBody>
      </p:sp>
    </p:spTree>
    <p:extLst>
      <p:ext uri="{BB962C8B-B14F-4D97-AF65-F5344CB8AC3E}">
        <p14:creationId xmlns:p14="http://schemas.microsoft.com/office/powerpoint/2010/main" val="17582292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Downtown Chicago</a:t>
            </a:r>
          </a:p>
        </p:txBody>
      </p:sp>
      <p:sp>
        <p:nvSpPr>
          <p:cNvPr id="4" name="Text Placeholder 3"/>
          <p:cNvSpPr>
            <a:spLocks noGrp="1"/>
          </p:cNvSpPr>
          <p:nvPr>
            <p:ph type="body" sz="quarter" idx="12"/>
          </p:nvPr>
        </p:nvSpPr>
        <p:spPr/>
        <p:txBody>
          <a:bodyPr/>
          <a:lstStyle/>
          <a:p>
            <a:r>
              <a:rPr lang="en-US" dirty="0"/>
              <a:t>Based on Fall 2024, September/early October</a:t>
            </a:r>
          </a:p>
        </p:txBody>
      </p:sp>
      <p:pic>
        <p:nvPicPr>
          <p:cNvPr id="5" name="Picture 3"/>
          <p:cNvPicPr>
            <a:picLocks noChangeAspect="1" noChangeArrowheads="1"/>
          </p:cNvPicPr>
          <p:nvPr/>
        </p:nvPicPr>
        <p:blipFill>
          <a:blip r:embed="rId3" cstate="screen">
            <a:extLst>
              <a:ext uri="{28A0092B-C50C-407E-A947-70E740481C1C}">
                <a14:useLocalDpi xmlns:a14="http://schemas.microsoft.com/office/drawing/2010/main"/>
              </a:ext>
            </a:extLst>
          </a:blip>
          <a:stretch>
            <a:fillRect/>
          </a:stretch>
        </p:blipFill>
        <p:spPr bwMode="auto">
          <a:xfrm>
            <a:off x="4830107" y="1413683"/>
            <a:ext cx="1382910" cy="103673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334539" y="1420813"/>
            <a:ext cx="2495563" cy="2999378"/>
          </a:xfrm>
          <a:prstGeom prst="rect">
            <a:avLst/>
          </a:prstGeom>
        </p:spPr>
      </p:pic>
      <p:pic>
        <p:nvPicPr>
          <p:cNvPr id="3" name="Picture 2"/>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4818024" y="2544417"/>
            <a:ext cx="1394993" cy="1856133"/>
          </a:xfrm>
          <a:prstGeom prst="rect">
            <a:avLst/>
          </a:prstGeom>
        </p:spPr>
      </p:pic>
      <p:sp>
        <p:nvSpPr>
          <p:cNvPr id="7" name="Rectangle 6"/>
          <p:cNvSpPr/>
          <p:nvPr/>
        </p:nvSpPr>
        <p:spPr>
          <a:xfrm>
            <a:off x="503239" y="1455659"/>
            <a:ext cx="3419404" cy="2639263"/>
          </a:xfrm>
          <a:prstGeom prst="rect">
            <a:avLst/>
          </a:prstGeom>
        </p:spPr>
        <p:txBody>
          <a:bodyPr lIns="0" tIns="0" rIns="0" bIns="0">
            <a:noAutofit/>
          </a:bodyPr>
          <a:lstStyle/>
          <a:p>
            <a:pPr marL="228600" lvl="1" indent="-228600">
              <a:spcAft>
                <a:spcPts val="600"/>
              </a:spcAft>
              <a:buFont typeface="Wingdings" panose="05000000000000000000" pitchFamily="2" charset="2"/>
              <a:buChar char="§"/>
            </a:pPr>
            <a:r>
              <a:rPr lang="en-US" b="1" dirty="0">
                <a:solidFill>
                  <a:srgbClr val="111111"/>
                </a:solidFill>
              </a:rPr>
              <a:t>Several hotels interested </a:t>
            </a:r>
            <a:br>
              <a:rPr lang="en-US" b="1" dirty="0">
                <a:solidFill>
                  <a:srgbClr val="111111"/>
                </a:solidFill>
              </a:rPr>
            </a:br>
            <a:r>
              <a:rPr lang="en-US" b="1" dirty="0">
                <a:solidFill>
                  <a:srgbClr val="111111"/>
                </a:solidFill>
              </a:rPr>
              <a:t>in hosting meeting. Two primary venues under consideration: Sheraton Riverwalk and The Fairmount. </a:t>
            </a:r>
          </a:p>
          <a:p>
            <a:pPr marL="228600" lvl="1" indent="-228600">
              <a:spcAft>
                <a:spcPts val="600"/>
              </a:spcAft>
              <a:buFont typeface="Wingdings" panose="05000000000000000000" pitchFamily="2" charset="2"/>
              <a:buChar char="§"/>
            </a:pPr>
            <a:r>
              <a:rPr lang="en-US" b="1" dirty="0">
                <a:solidFill>
                  <a:srgbClr val="111111"/>
                </a:solidFill>
              </a:rPr>
              <a:t>All within w</a:t>
            </a:r>
            <a:r>
              <a:rPr lang="en-US" b="1" dirty="0"/>
              <a:t>alking distance </a:t>
            </a:r>
            <a:br>
              <a:rPr lang="en-US" b="1" dirty="0"/>
            </a:br>
            <a:r>
              <a:rPr lang="en-US" b="1" dirty="0"/>
              <a:t>to all attractions</a:t>
            </a:r>
          </a:p>
          <a:p>
            <a:pPr marL="228600" lvl="1" indent="-228600">
              <a:spcAft>
                <a:spcPts val="600"/>
              </a:spcAft>
              <a:buFont typeface="Wingdings" panose="05000000000000000000" pitchFamily="2" charset="2"/>
              <a:buChar char="§"/>
            </a:pPr>
            <a:r>
              <a:rPr lang="en-US" b="1" dirty="0"/>
              <a:t>Conference space and guest rooms under one roof</a:t>
            </a:r>
          </a:p>
        </p:txBody>
      </p:sp>
    </p:spTree>
    <p:extLst>
      <p:ext uri="{BB962C8B-B14F-4D97-AF65-F5344CB8AC3E}">
        <p14:creationId xmlns:p14="http://schemas.microsoft.com/office/powerpoint/2010/main" val="64841141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B1DCF3-B742-1AB2-834D-E5666E78319D}"/>
              </a:ext>
            </a:extLst>
          </p:cNvPr>
          <p:cNvSpPr>
            <a:spLocks noGrp="1"/>
          </p:cNvSpPr>
          <p:nvPr>
            <p:ph type="title"/>
          </p:nvPr>
        </p:nvSpPr>
        <p:spPr/>
        <p:txBody>
          <a:bodyPr/>
          <a:lstStyle/>
          <a:p>
            <a:r>
              <a:rPr lang="en-US" dirty="0"/>
              <a:t>Sheraton Grand Chicago Riverwalk</a:t>
            </a:r>
          </a:p>
        </p:txBody>
      </p:sp>
      <p:pic>
        <p:nvPicPr>
          <p:cNvPr id="4" name="Picture 3">
            <a:extLst>
              <a:ext uri="{FF2B5EF4-FFF2-40B4-BE49-F238E27FC236}">
                <a16:creationId xmlns:a16="http://schemas.microsoft.com/office/drawing/2014/main" id="{840E1C53-278E-8E37-0C5A-9D5B46F827C5}"/>
              </a:ext>
            </a:extLst>
          </p:cNvPr>
          <p:cNvPicPr>
            <a:picLocks noChangeAspect="1"/>
          </p:cNvPicPr>
          <p:nvPr/>
        </p:nvPicPr>
        <p:blipFill>
          <a:blip r:embed="rId2"/>
          <a:stretch>
            <a:fillRect/>
          </a:stretch>
        </p:blipFill>
        <p:spPr>
          <a:xfrm>
            <a:off x="4572000" y="2990088"/>
            <a:ext cx="3487571" cy="2016252"/>
          </a:xfrm>
          <a:prstGeom prst="rect">
            <a:avLst/>
          </a:prstGeom>
        </p:spPr>
      </p:pic>
      <p:pic>
        <p:nvPicPr>
          <p:cNvPr id="1026" name="Picture 2" descr="Exterior Chicago River">
            <a:extLst>
              <a:ext uri="{FF2B5EF4-FFF2-40B4-BE49-F238E27FC236}">
                <a16:creationId xmlns:a16="http://schemas.microsoft.com/office/drawing/2014/main" id="{99F7EF1B-A5E3-2003-D88B-0CAC5533B69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1" y="1052741"/>
            <a:ext cx="3693033" cy="246202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DA62409F-045E-8F57-338B-3C7940D02FE9}"/>
              </a:ext>
            </a:extLst>
          </p:cNvPr>
          <p:cNvSpPr txBox="1"/>
          <p:nvPr/>
        </p:nvSpPr>
        <p:spPr>
          <a:xfrm>
            <a:off x="4754880" y="1068217"/>
            <a:ext cx="4187952" cy="1477328"/>
          </a:xfrm>
          <a:prstGeom prst="rect">
            <a:avLst/>
          </a:prstGeom>
          <a:noFill/>
        </p:spPr>
        <p:txBody>
          <a:bodyPr wrap="square" rtlCol="0">
            <a:spAutoFit/>
          </a:bodyPr>
          <a:lstStyle/>
          <a:p>
            <a:pPr marL="285750" indent="-285750">
              <a:buFont typeface="Arial" panose="020B0604020202020204" pitchFamily="34" charset="0"/>
              <a:buChar char="•"/>
            </a:pPr>
            <a:r>
              <a:rPr lang="en-US" dirty="0"/>
              <a:t>Large conference venue with multiple meeting spaces</a:t>
            </a:r>
          </a:p>
          <a:p>
            <a:pPr marL="285750" indent="-285750">
              <a:buFont typeface="Arial" panose="020B0604020202020204" pitchFamily="34" charset="0"/>
              <a:buChar char="•"/>
            </a:pPr>
            <a:r>
              <a:rPr lang="en-US" dirty="0"/>
              <a:t>Site of several past accelerator conferences (NAPAC2016, SRF2013)</a:t>
            </a:r>
          </a:p>
        </p:txBody>
      </p:sp>
    </p:spTree>
    <p:extLst>
      <p:ext uri="{BB962C8B-B14F-4D97-AF65-F5344CB8AC3E}">
        <p14:creationId xmlns:p14="http://schemas.microsoft.com/office/powerpoint/2010/main" val="295922622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7FA8FB-DAB1-1FEA-4CDC-2B5C13D25B78}"/>
              </a:ext>
            </a:extLst>
          </p:cNvPr>
          <p:cNvSpPr>
            <a:spLocks noGrp="1"/>
          </p:cNvSpPr>
          <p:nvPr>
            <p:ph type="title"/>
          </p:nvPr>
        </p:nvSpPr>
        <p:spPr>
          <a:xfrm>
            <a:off x="397719" y="258175"/>
            <a:ext cx="6990633" cy="621711"/>
          </a:xfrm>
        </p:spPr>
        <p:txBody>
          <a:bodyPr/>
          <a:lstStyle/>
          <a:p>
            <a:r>
              <a:rPr lang="en-US" dirty="0"/>
              <a:t>The Fairmont Chicago At Millennium Park</a:t>
            </a:r>
          </a:p>
        </p:txBody>
      </p:sp>
      <p:pic>
        <p:nvPicPr>
          <p:cNvPr id="4" name="Picture 3">
            <a:extLst>
              <a:ext uri="{FF2B5EF4-FFF2-40B4-BE49-F238E27FC236}">
                <a16:creationId xmlns:a16="http://schemas.microsoft.com/office/drawing/2014/main" id="{CC0DED00-0F32-9D64-D906-44156DFF0159}"/>
              </a:ext>
            </a:extLst>
          </p:cNvPr>
          <p:cNvPicPr>
            <a:picLocks noChangeAspect="1"/>
          </p:cNvPicPr>
          <p:nvPr/>
        </p:nvPicPr>
        <p:blipFill>
          <a:blip r:embed="rId2"/>
          <a:stretch>
            <a:fillRect/>
          </a:stretch>
        </p:blipFill>
        <p:spPr>
          <a:xfrm>
            <a:off x="5641700" y="883141"/>
            <a:ext cx="2797981" cy="1948842"/>
          </a:xfrm>
          <a:prstGeom prst="rect">
            <a:avLst/>
          </a:prstGeom>
        </p:spPr>
      </p:pic>
      <p:pic>
        <p:nvPicPr>
          <p:cNvPr id="2050" name="Picture 2" descr="Our Gallery – Fairmont Fairmont Chicago">
            <a:extLst>
              <a:ext uri="{FF2B5EF4-FFF2-40B4-BE49-F238E27FC236}">
                <a16:creationId xmlns:a16="http://schemas.microsoft.com/office/drawing/2014/main" id="{235CACA6-C048-56C4-AC50-0BBC2EEBC9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7719" y="1037930"/>
            <a:ext cx="4672879" cy="331004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8DD8DD56-3EE5-B642-4532-403182BFFF58}"/>
              </a:ext>
            </a:extLst>
          </p:cNvPr>
          <p:cNvSpPr txBox="1"/>
          <p:nvPr/>
        </p:nvSpPr>
        <p:spPr>
          <a:xfrm>
            <a:off x="5294376" y="2997601"/>
            <a:ext cx="4187952" cy="1200329"/>
          </a:xfrm>
          <a:prstGeom prst="rect">
            <a:avLst/>
          </a:prstGeom>
          <a:noFill/>
        </p:spPr>
        <p:txBody>
          <a:bodyPr wrap="square" rtlCol="0">
            <a:spAutoFit/>
          </a:bodyPr>
          <a:lstStyle/>
          <a:p>
            <a:pPr marL="285750" indent="-285750">
              <a:buFont typeface="Arial" panose="020B0604020202020204" pitchFamily="34" charset="0"/>
              <a:buChar char="•"/>
            </a:pPr>
            <a:r>
              <a:rPr lang="en-US" dirty="0"/>
              <a:t>Smaller conference venue but with space for a meeting of 500</a:t>
            </a:r>
          </a:p>
          <a:p>
            <a:pPr marL="285750" indent="-285750">
              <a:buFont typeface="Arial" panose="020B0604020202020204" pitchFamily="34" charset="0"/>
              <a:buChar char="•"/>
            </a:pPr>
            <a:r>
              <a:rPr lang="en-US" dirty="0"/>
              <a:t>Site of several past accelerator conferences (LINAC20xx)</a:t>
            </a:r>
          </a:p>
        </p:txBody>
      </p:sp>
    </p:spTree>
    <p:extLst>
      <p:ext uri="{BB962C8B-B14F-4D97-AF65-F5344CB8AC3E}">
        <p14:creationId xmlns:p14="http://schemas.microsoft.com/office/powerpoint/2010/main" val="80503291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5923A4-E862-5565-C011-7777FC6DCF40}"/>
              </a:ext>
            </a:extLst>
          </p:cNvPr>
          <p:cNvSpPr>
            <a:spLocks noGrp="1"/>
          </p:cNvSpPr>
          <p:nvPr>
            <p:ph type="title"/>
          </p:nvPr>
        </p:nvSpPr>
        <p:spPr/>
        <p:txBody>
          <a:bodyPr/>
          <a:lstStyle/>
          <a:p>
            <a:r>
              <a:rPr lang="en-US" dirty="0"/>
              <a:t>Challenges</a:t>
            </a:r>
          </a:p>
        </p:txBody>
      </p:sp>
      <p:sp>
        <p:nvSpPr>
          <p:cNvPr id="4" name="Content Placeholder 3">
            <a:extLst>
              <a:ext uri="{FF2B5EF4-FFF2-40B4-BE49-F238E27FC236}">
                <a16:creationId xmlns:a16="http://schemas.microsoft.com/office/drawing/2014/main" id="{5021E577-B8F6-6306-F930-E63B0FD13FE2}"/>
              </a:ext>
            </a:extLst>
          </p:cNvPr>
          <p:cNvSpPr>
            <a:spLocks noGrp="1"/>
          </p:cNvSpPr>
          <p:nvPr>
            <p:ph idx="1"/>
          </p:nvPr>
        </p:nvSpPr>
        <p:spPr/>
        <p:txBody>
          <a:bodyPr/>
          <a:lstStyle/>
          <a:p>
            <a:r>
              <a:rPr lang="en-US" dirty="0"/>
              <a:t>Argonne lost money on several cancelled conferences during the pandemic and are very cautious regarding new contracts. </a:t>
            </a:r>
          </a:p>
          <a:p>
            <a:r>
              <a:rPr lang="en-US" dirty="0"/>
              <a:t>They are delaying on signing contract with venue to have guarantees against cancellation and to try and recoup some losses from previous cancellations. </a:t>
            </a:r>
          </a:p>
          <a:p>
            <a:r>
              <a:rPr lang="en-US" dirty="0"/>
              <a:t>There has been significant cost inflation since the original LINAC proposal in 2018. We don’t know yet what the registration fee will be or whether we can get financial support from the laboratory. </a:t>
            </a:r>
          </a:p>
          <a:p>
            <a:r>
              <a:rPr lang="en-US" dirty="0"/>
              <a:t>Potentially limited international participation due to pandemic, geopolitical tensions, travel policies of funding agencies, etc. </a:t>
            </a:r>
          </a:p>
          <a:p>
            <a:r>
              <a:rPr lang="en-US" dirty="0"/>
              <a:t>We will keep the </a:t>
            </a:r>
            <a:r>
              <a:rPr lang="en-US" dirty="0" err="1"/>
              <a:t>Linac</a:t>
            </a:r>
            <a:r>
              <a:rPr lang="en-US" dirty="0"/>
              <a:t> IOC </a:t>
            </a:r>
            <a:r>
              <a:rPr lang="en-US"/>
              <a:t>informed on </a:t>
            </a:r>
            <a:r>
              <a:rPr lang="en-US" dirty="0"/>
              <a:t>all these developments. </a:t>
            </a:r>
          </a:p>
        </p:txBody>
      </p:sp>
    </p:spTree>
    <p:extLst>
      <p:ext uri="{BB962C8B-B14F-4D97-AF65-F5344CB8AC3E}">
        <p14:creationId xmlns:p14="http://schemas.microsoft.com/office/powerpoint/2010/main" val="21941154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Chicago organizing committee</a:t>
            </a:r>
          </a:p>
        </p:txBody>
      </p:sp>
      <p:sp>
        <p:nvSpPr>
          <p:cNvPr id="5" name="Rectangle 4"/>
          <p:cNvSpPr/>
          <p:nvPr/>
        </p:nvSpPr>
        <p:spPr>
          <a:xfrm>
            <a:off x="503238" y="1424046"/>
            <a:ext cx="5986339" cy="762396"/>
          </a:xfrm>
          <a:prstGeom prst="rect">
            <a:avLst/>
          </a:prstGeom>
        </p:spPr>
        <p:txBody>
          <a:bodyPr lIns="0" tIns="0" rIns="0" bIns="0">
            <a:noAutofit/>
          </a:bodyPr>
          <a:lstStyle/>
          <a:p>
            <a:r>
              <a:rPr lang="en-US" sz="1200" b="1" dirty="0">
                <a:solidFill>
                  <a:srgbClr val="0065A2"/>
                </a:solidFill>
              </a:rPr>
              <a:t>Co-CHAIR</a:t>
            </a:r>
            <a:r>
              <a:rPr lang="en-US" sz="1100" b="1" dirty="0">
                <a:solidFill>
                  <a:srgbClr val="0065A2"/>
                </a:solidFill>
              </a:rPr>
              <a:t>S</a:t>
            </a:r>
            <a:endParaRPr lang="en-US" b="1" dirty="0">
              <a:solidFill>
                <a:schemeClr val="tx1">
                  <a:lumMod val="50000"/>
                </a:schemeClr>
              </a:solidFill>
            </a:endParaRPr>
          </a:p>
          <a:p>
            <a:r>
              <a:rPr lang="en-US" b="1" dirty="0">
                <a:solidFill>
                  <a:schemeClr val="tx1">
                    <a:lumMod val="50000"/>
                  </a:schemeClr>
                </a:solidFill>
              </a:rPr>
              <a:t>Lia </a:t>
            </a:r>
            <a:r>
              <a:rPr lang="en-US" b="1" dirty="0" err="1">
                <a:solidFill>
                  <a:schemeClr val="tx1">
                    <a:lumMod val="50000"/>
                  </a:schemeClr>
                </a:solidFill>
              </a:rPr>
              <a:t>Merminga</a:t>
            </a:r>
            <a:endParaRPr lang="en-US" b="1" dirty="0">
              <a:solidFill>
                <a:schemeClr val="tx1">
                  <a:lumMod val="50000"/>
                </a:schemeClr>
              </a:solidFill>
            </a:endParaRPr>
          </a:p>
          <a:p>
            <a:r>
              <a:rPr lang="en-US" sz="1200" b="1" dirty="0" err="1">
                <a:solidFill>
                  <a:schemeClr val="tx1">
                    <a:lumMod val="50000"/>
                  </a:schemeClr>
                </a:solidFill>
              </a:rPr>
              <a:t>Fermilab</a:t>
            </a:r>
            <a:r>
              <a:rPr lang="en-US" sz="1200" b="1" dirty="0">
                <a:solidFill>
                  <a:schemeClr val="tx1">
                    <a:lumMod val="50000"/>
                  </a:schemeClr>
                </a:solidFill>
              </a:rPr>
              <a:t> PIP-II Project Director</a:t>
            </a:r>
          </a:p>
          <a:p>
            <a:r>
              <a:rPr lang="en-US" b="1" dirty="0">
                <a:solidFill>
                  <a:schemeClr val="tx1">
                    <a:lumMod val="50000"/>
                  </a:schemeClr>
                </a:solidFill>
              </a:rPr>
              <a:t>John Byrd </a:t>
            </a:r>
            <a:br>
              <a:rPr lang="en-US" b="1" dirty="0">
                <a:solidFill>
                  <a:schemeClr val="tx1">
                    <a:lumMod val="50000"/>
                  </a:schemeClr>
                </a:solidFill>
              </a:rPr>
            </a:br>
            <a:r>
              <a:rPr lang="en-US" sz="1200" dirty="0">
                <a:solidFill>
                  <a:schemeClr val="tx1">
                    <a:lumMod val="50000"/>
                  </a:schemeClr>
                </a:solidFill>
              </a:rPr>
              <a:t>Argonne Accelerator Division Director</a:t>
            </a:r>
          </a:p>
        </p:txBody>
      </p:sp>
      <p:sp>
        <p:nvSpPr>
          <p:cNvPr id="12" name="Content Placeholder 1"/>
          <p:cNvSpPr txBox="1">
            <a:spLocks/>
          </p:cNvSpPr>
          <p:nvPr/>
        </p:nvSpPr>
        <p:spPr>
          <a:xfrm>
            <a:off x="503238" y="2836949"/>
            <a:ext cx="8439594" cy="2115964"/>
          </a:xfrm>
          <a:prstGeom prst="rect">
            <a:avLst/>
          </a:prstGeom>
        </p:spPr>
        <p:txBody>
          <a:bodyPr lIns="0" tIns="0" rIns="0" bIns="0" numCol="3" spcCol="731520">
            <a:noAutofit/>
          </a:bodyPr>
          <a:lstStyle>
            <a:lvl1pPr marL="173038" indent="-173038" algn="l" defTabSz="457200" rtl="0" eaLnBrk="1" latinLnBrk="0" hangingPunct="1">
              <a:spcBef>
                <a:spcPts val="600"/>
              </a:spcBef>
              <a:spcAft>
                <a:spcPts val="0"/>
              </a:spcAft>
              <a:buFont typeface="Wingdings" pitchFamily="2" charset="2"/>
              <a:buChar char="§"/>
              <a:defRPr sz="1800" kern="1200" baseline="0">
                <a:solidFill>
                  <a:schemeClr val="tx1">
                    <a:lumMod val="50000"/>
                  </a:schemeClr>
                </a:solidFill>
                <a:latin typeface="+mn-lt"/>
                <a:ea typeface="+mn-ea"/>
                <a:cs typeface="+mn-cs"/>
              </a:defRPr>
            </a:lvl1pPr>
            <a:lvl2pPr marL="520700" indent="-236538" algn="l" defTabSz="457200" rtl="0" eaLnBrk="1" latinLnBrk="0" hangingPunct="1">
              <a:spcBef>
                <a:spcPts val="0"/>
              </a:spcBef>
              <a:spcAft>
                <a:spcPts val="0"/>
              </a:spcAft>
              <a:buFont typeface="Arial"/>
              <a:buChar char="–"/>
              <a:defRPr sz="1800" kern="1200">
                <a:solidFill>
                  <a:schemeClr val="tx1">
                    <a:lumMod val="50000"/>
                  </a:schemeClr>
                </a:solidFill>
                <a:latin typeface="+mn-lt"/>
                <a:ea typeface="+mn-ea"/>
                <a:cs typeface="+mn-cs"/>
              </a:defRPr>
            </a:lvl2pPr>
            <a:lvl3pPr marL="803275" indent="-187325" algn="l" defTabSz="457200" rtl="0" eaLnBrk="1" latinLnBrk="0" hangingPunct="1">
              <a:spcBef>
                <a:spcPts val="0"/>
              </a:spcBef>
              <a:spcAft>
                <a:spcPts val="0"/>
              </a:spcAft>
              <a:buFont typeface="Arial"/>
              <a:buChar char="•"/>
              <a:defRPr sz="1800" kern="1200">
                <a:solidFill>
                  <a:schemeClr val="tx1">
                    <a:lumMod val="50000"/>
                  </a:schemeClr>
                </a:solidFill>
                <a:latin typeface="+mn-lt"/>
                <a:ea typeface="+mn-ea"/>
                <a:cs typeface="+mn-cs"/>
              </a:defRPr>
            </a:lvl3pPr>
            <a:lvl4pPr marL="1087438" indent="-171450" algn="l" defTabSz="457200" rtl="0" eaLnBrk="1" latinLnBrk="0" hangingPunct="1">
              <a:spcBef>
                <a:spcPts val="0"/>
              </a:spcBef>
              <a:spcAft>
                <a:spcPts val="0"/>
              </a:spcAft>
              <a:buFont typeface="Arial"/>
              <a:buChar char="–"/>
              <a:defRPr sz="1800" kern="1200">
                <a:solidFill>
                  <a:schemeClr val="tx1">
                    <a:lumMod val="50000"/>
                  </a:schemeClr>
                </a:solidFill>
                <a:latin typeface="+mn-lt"/>
                <a:ea typeface="+mn-ea"/>
                <a:cs typeface="+mn-cs"/>
              </a:defRPr>
            </a:lvl4pPr>
            <a:lvl5pPr marL="1371600" indent="-171450" algn="l" defTabSz="457200" rtl="0" eaLnBrk="1" latinLnBrk="0" hangingPunct="1">
              <a:spcBef>
                <a:spcPts val="0"/>
              </a:spcBef>
              <a:spcAft>
                <a:spcPts val="0"/>
              </a:spcAft>
              <a:buFont typeface="Arial"/>
              <a:buChar char="»"/>
              <a:defRPr sz="1800" kern="1200">
                <a:solidFill>
                  <a:schemeClr val="tx1">
                    <a:lumMod val="50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900"/>
              </a:spcBef>
              <a:buFont typeface="Wingdings" pitchFamily="2" charset="2"/>
              <a:buNone/>
            </a:pPr>
            <a:r>
              <a:rPr lang="en-US" sz="1600" b="1" dirty="0"/>
              <a:t>Marion White, ANL (past Chair of several major conferences)</a:t>
            </a:r>
          </a:p>
          <a:p>
            <a:pPr marL="0" indent="0">
              <a:spcBef>
                <a:spcPts val="900"/>
              </a:spcBef>
              <a:buFont typeface="Wingdings" pitchFamily="2" charset="2"/>
              <a:buNone/>
            </a:pPr>
            <a:r>
              <a:rPr lang="en-US" sz="1600" b="1" dirty="0"/>
              <a:t>Jacque </a:t>
            </a:r>
            <a:r>
              <a:rPr lang="en-US" sz="1600" b="1" dirty="0" err="1"/>
              <a:t>LeBreck</a:t>
            </a:r>
            <a:r>
              <a:rPr lang="en-US" sz="1600" b="1" dirty="0"/>
              <a:t> </a:t>
            </a:r>
          </a:p>
          <a:p>
            <a:pPr marL="0" indent="0">
              <a:spcBef>
                <a:spcPts val="0"/>
              </a:spcBef>
              <a:buFont typeface="Wingdings" pitchFamily="2" charset="2"/>
              <a:buNone/>
            </a:pPr>
            <a:r>
              <a:rPr lang="en-US" sz="1200" dirty="0"/>
              <a:t>Argonne Conference &amp; </a:t>
            </a:r>
            <a:br>
              <a:rPr lang="en-US" sz="1200" dirty="0"/>
            </a:br>
            <a:r>
              <a:rPr lang="en-US" sz="1200" dirty="0"/>
              <a:t>Event Planning Lead</a:t>
            </a:r>
          </a:p>
        </p:txBody>
      </p:sp>
      <p:sp>
        <p:nvSpPr>
          <p:cNvPr id="2" name="TextBox 1">
            <a:extLst>
              <a:ext uri="{FF2B5EF4-FFF2-40B4-BE49-F238E27FC236}">
                <a16:creationId xmlns:a16="http://schemas.microsoft.com/office/drawing/2014/main" id="{76B5CDEE-FEB0-BC4C-A3DF-CD1BB065C2FD}"/>
              </a:ext>
            </a:extLst>
          </p:cNvPr>
          <p:cNvSpPr txBox="1"/>
          <p:nvPr/>
        </p:nvSpPr>
        <p:spPr>
          <a:xfrm>
            <a:off x="3945795" y="2743419"/>
            <a:ext cx="4378122" cy="1754326"/>
          </a:xfrm>
          <a:prstGeom prst="rect">
            <a:avLst/>
          </a:prstGeom>
          <a:noFill/>
        </p:spPr>
        <p:txBody>
          <a:bodyPr wrap="none" rtlCol="0">
            <a:spAutoFit/>
          </a:bodyPr>
          <a:lstStyle/>
          <a:p>
            <a:r>
              <a:rPr lang="en-US" dirty="0"/>
              <a:t>Local Organizing Committee</a:t>
            </a:r>
          </a:p>
          <a:p>
            <a:r>
              <a:rPr lang="en-US" dirty="0"/>
              <a:t>Mike Kelly, ANL (past Chair of SRF </a:t>
            </a:r>
            <a:r>
              <a:rPr lang="en-US" dirty="0" err="1"/>
              <a:t>Conf</a:t>
            </a:r>
            <a:r>
              <a:rPr lang="en-US" dirty="0"/>
              <a:t>)</a:t>
            </a:r>
          </a:p>
          <a:p>
            <a:r>
              <a:rPr lang="en-US" dirty="0"/>
              <a:t>John Power, ANL</a:t>
            </a:r>
          </a:p>
          <a:p>
            <a:r>
              <a:rPr lang="en-US" dirty="0"/>
              <a:t>Anita Garcia, ANL</a:t>
            </a:r>
          </a:p>
          <a:p>
            <a:r>
              <a:rPr lang="en-US" dirty="0"/>
              <a:t>Paul Derwent, FNAL</a:t>
            </a:r>
          </a:p>
          <a:p>
            <a:r>
              <a:rPr lang="en-US" dirty="0"/>
              <a:t>Brian Chase, FNAL</a:t>
            </a:r>
          </a:p>
        </p:txBody>
      </p:sp>
    </p:spTree>
    <p:extLst>
      <p:ext uri="{BB962C8B-B14F-4D97-AF65-F5344CB8AC3E}">
        <p14:creationId xmlns:p14="http://schemas.microsoft.com/office/powerpoint/2010/main" val="149197545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Conference  budget: assumptions</a:t>
            </a:r>
          </a:p>
        </p:txBody>
      </p:sp>
      <p:sp>
        <p:nvSpPr>
          <p:cNvPr id="11" name="Text Placeholder 7"/>
          <p:cNvSpPr txBox="1">
            <a:spLocks/>
          </p:cNvSpPr>
          <p:nvPr/>
        </p:nvSpPr>
        <p:spPr>
          <a:xfrm>
            <a:off x="503238" y="1420813"/>
            <a:ext cx="4024311" cy="2979737"/>
          </a:xfrm>
          <a:prstGeom prst="rect">
            <a:avLst/>
          </a:prstGeom>
          <a:solidFill>
            <a:schemeClr val="accent4"/>
          </a:solidFill>
        </p:spPr>
        <p:txBody>
          <a:bodyPr vert="horz" lIns="0" tIns="0" rIns="0" bIns="0" rtlCol="0" anchor="ctr">
            <a:noAutofit/>
          </a:bodyPr>
          <a:lstStyle>
            <a:lvl1pPr marL="173038" indent="-173038" algn="l" defTabSz="457200" rtl="0" eaLnBrk="1" latinLnBrk="0" hangingPunct="1">
              <a:spcBef>
                <a:spcPts val="600"/>
              </a:spcBef>
              <a:spcAft>
                <a:spcPts val="0"/>
              </a:spcAft>
              <a:buFont typeface="Wingdings" pitchFamily="2" charset="2"/>
              <a:buChar char="§"/>
              <a:defRPr sz="1800" kern="1200" baseline="0">
                <a:solidFill>
                  <a:schemeClr val="tx1">
                    <a:lumMod val="50000"/>
                  </a:schemeClr>
                </a:solidFill>
                <a:latin typeface="+mn-lt"/>
                <a:ea typeface="+mn-ea"/>
                <a:cs typeface="+mn-cs"/>
              </a:defRPr>
            </a:lvl1pPr>
            <a:lvl2pPr marL="520700" indent="-236538" algn="l" defTabSz="457200" rtl="0" eaLnBrk="1" latinLnBrk="0" hangingPunct="1">
              <a:spcBef>
                <a:spcPts val="0"/>
              </a:spcBef>
              <a:spcAft>
                <a:spcPts val="0"/>
              </a:spcAft>
              <a:buFont typeface="Arial"/>
              <a:buChar char="–"/>
              <a:defRPr sz="1800" kern="1200">
                <a:solidFill>
                  <a:schemeClr val="tx1">
                    <a:lumMod val="50000"/>
                  </a:schemeClr>
                </a:solidFill>
                <a:latin typeface="+mn-lt"/>
                <a:ea typeface="+mn-ea"/>
                <a:cs typeface="+mn-cs"/>
              </a:defRPr>
            </a:lvl2pPr>
            <a:lvl3pPr marL="803275" indent="-187325" algn="l" defTabSz="457200" rtl="0" eaLnBrk="1" latinLnBrk="0" hangingPunct="1">
              <a:spcBef>
                <a:spcPts val="0"/>
              </a:spcBef>
              <a:spcAft>
                <a:spcPts val="0"/>
              </a:spcAft>
              <a:buFont typeface="Arial"/>
              <a:buChar char="•"/>
              <a:defRPr sz="1800" kern="1200">
                <a:solidFill>
                  <a:schemeClr val="tx1">
                    <a:lumMod val="50000"/>
                  </a:schemeClr>
                </a:solidFill>
                <a:latin typeface="+mn-lt"/>
                <a:ea typeface="+mn-ea"/>
                <a:cs typeface="+mn-cs"/>
              </a:defRPr>
            </a:lvl3pPr>
            <a:lvl4pPr marL="1087438" indent="-171450" algn="l" defTabSz="457200" rtl="0" eaLnBrk="1" latinLnBrk="0" hangingPunct="1">
              <a:spcBef>
                <a:spcPts val="0"/>
              </a:spcBef>
              <a:spcAft>
                <a:spcPts val="0"/>
              </a:spcAft>
              <a:buFont typeface="Arial"/>
              <a:buChar char="–"/>
              <a:defRPr sz="1800" kern="1200">
                <a:solidFill>
                  <a:schemeClr val="tx1">
                    <a:lumMod val="50000"/>
                  </a:schemeClr>
                </a:solidFill>
                <a:latin typeface="+mn-lt"/>
                <a:ea typeface="+mn-ea"/>
                <a:cs typeface="+mn-cs"/>
              </a:defRPr>
            </a:lvl4pPr>
            <a:lvl5pPr marL="1371600" indent="-171450" algn="l" defTabSz="457200" rtl="0" eaLnBrk="1" latinLnBrk="0" hangingPunct="1">
              <a:spcBef>
                <a:spcPts val="0"/>
              </a:spcBef>
              <a:spcAft>
                <a:spcPts val="0"/>
              </a:spcAft>
              <a:buFont typeface="Arial"/>
              <a:buChar char="»"/>
              <a:defRPr sz="1800" kern="1200">
                <a:solidFill>
                  <a:schemeClr val="tx1">
                    <a:lumMod val="50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lnSpc>
                <a:spcPct val="90000"/>
              </a:lnSpc>
              <a:spcBef>
                <a:spcPts val="0"/>
              </a:spcBef>
              <a:buFont typeface="Wingdings" pitchFamily="2" charset="2"/>
              <a:buNone/>
            </a:pPr>
            <a:r>
              <a:rPr lang="en-US" sz="6000" b="1" dirty="0">
                <a:solidFill>
                  <a:schemeClr val="bg1"/>
                </a:solidFill>
              </a:rPr>
              <a:t>350 </a:t>
            </a:r>
          </a:p>
          <a:p>
            <a:pPr marL="0" indent="0" algn="ctr">
              <a:lnSpc>
                <a:spcPct val="90000"/>
              </a:lnSpc>
              <a:spcBef>
                <a:spcPts val="0"/>
              </a:spcBef>
              <a:buFont typeface="Wingdings" pitchFamily="2" charset="2"/>
              <a:buNone/>
            </a:pPr>
            <a:r>
              <a:rPr lang="en-US" sz="3600" b="1" dirty="0">
                <a:solidFill>
                  <a:schemeClr val="bg1"/>
                </a:solidFill>
              </a:rPr>
              <a:t>Attendance</a:t>
            </a:r>
          </a:p>
        </p:txBody>
      </p:sp>
      <p:sp>
        <p:nvSpPr>
          <p:cNvPr id="12" name="Text Placeholder 7"/>
          <p:cNvSpPr txBox="1">
            <a:spLocks/>
          </p:cNvSpPr>
          <p:nvPr/>
        </p:nvSpPr>
        <p:spPr>
          <a:xfrm>
            <a:off x="4810127" y="1420813"/>
            <a:ext cx="4024311" cy="2979737"/>
          </a:xfrm>
          <a:prstGeom prst="rect">
            <a:avLst/>
          </a:prstGeom>
          <a:solidFill>
            <a:schemeClr val="tx1">
              <a:lumMod val="60000"/>
              <a:lumOff val="40000"/>
            </a:schemeClr>
          </a:solidFill>
        </p:spPr>
        <p:txBody>
          <a:bodyPr vert="horz" lIns="0" tIns="0" rIns="0" bIns="0" rtlCol="0" anchor="ctr">
            <a:noAutofit/>
          </a:bodyPr>
          <a:lstStyle>
            <a:lvl1pPr marL="173038" indent="-173038" algn="l" defTabSz="457200" rtl="0" eaLnBrk="1" latinLnBrk="0" hangingPunct="1">
              <a:spcBef>
                <a:spcPts val="600"/>
              </a:spcBef>
              <a:spcAft>
                <a:spcPts val="0"/>
              </a:spcAft>
              <a:buFont typeface="Wingdings" pitchFamily="2" charset="2"/>
              <a:buChar char="§"/>
              <a:defRPr sz="1800" kern="1200" baseline="0">
                <a:solidFill>
                  <a:schemeClr val="tx1">
                    <a:lumMod val="50000"/>
                  </a:schemeClr>
                </a:solidFill>
                <a:latin typeface="+mn-lt"/>
                <a:ea typeface="+mn-ea"/>
                <a:cs typeface="+mn-cs"/>
              </a:defRPr>
            </a:lvl1pPr>
            <a:lvl2pPr marL="520700" indent="-236538" algn="l" defTabSz="457200" rtl="0" eaLnBrk="1" latinLnBrk="0" hangingPunct="1">
              <a:spcBef>
                <a:spcPts val="0"/>
              </a:spcBef>
              <a:spcAft>
                <a:spcPts val="0"/>
              </a:spcAft>
              <a:buFont typeface="Arial"/>
              <a:buChar char="–"/>
              <a:defRPr sz="1800" kern="1200">
                <a:solidFill>
                  <a:schemeClr val="tx1">
                    <a:lumMod val="50000"/>
                  </a:schemeClr>
                </a:solidFill>
                <a:latin typeface="+mn-lt"/>
                <a:ea typeface="+mn-ea"/>
                <a:cs typeface="+mn-cs"/>
              </a:defRPr>
            </a:lvl2pPr>
            <a:lvl3pPr marL="803275" indent="-187325" algn="l" defTabSz="457200" rtl="0" eaLnBrk="1" latinLnBrk="0" hangingPunct="1">
              <a:spcBef>
                <a:spcPts val="0"/>
              </a:spcBef>
              <a:spcAft>
                <a:spcPts val="0"/>
              </a:spcAft>
              <a:buFont typeface="Arial"/>
              <a:buChar char="•"/>
              <a:defRPr sz="1800" kern="1200">
                <a:solidFill>
                  <a:schemeClr val="tx1">
                    <a:lumMod val="50000"/>
                  </a:schemeClr>
                </a:solidFill>
                <a:latin typeface="+mn-lt"/>
                <a:ea typeface="+mn-ea"/>
                <a:cs typeface="+mn-cs"/>
              </a:defRPr>
            </a:lvl3pPr>
            <a:lvl4pPr marL="1087438" indent="-171450" algn="l" defTabSz="457200" rtl="0" eaLnBrk="1" latinLnBrk="0" hangingPunct="1">
              <a:spcBef>
                <a:spcPts val="0"/>
              </a:spcBef>
              <a:spcAft>
                <a:spcPts val="0"/>
              </a:spcAft>
              <a:buFont typeface="Arial"/>
              <a:buChar char="–"/>
              <a:defRPr sz="1800" kern="1200">
                <a:solidFill>
                  <a:schemeClr val="tx1">
                    <a:lumMod val="50000"/>
                  </a:schemeClr>
                </a:solidFill>
                <a:latin typeface="+mn-lt"/>
                <a:ea typeface="+mn-ea"/>
                <a:cs typeface="+mn-cs"/>
              </a:defRPr>
            </a:lvl4pPr>
            <a:lvl5pPr marL="1371600" indent="-171450" algn="l" defTabSz="457200" rtl="0" eaLnBrk="1" latinLnBrk="0" hangingPunct="1">
              <a:spcBef>
                <a:spcPts val="0"/>
              </a:spcBef>
              <a:spcAft>
                <a:spcPts val="0"/>
              </a:spcAft>
              <a:buFont typeface="Arial"/>
              <a:buChar char="»"/>
              <a:defRPr sz="1800" kern="1200">
                <a:solidFill>
                  <a:schemeClr val="tx1">
                    <a:lumMod val="50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lnSpc>
                <a:spcPct val="90000"/>
              </a:lnSpc>
              <a:spcBef>
                <a:spcPts val="0"/>
              </a:spcBef>
              <a:buFont typeface="Wingdings" pitchFamily="2" charset="2"/>
              <a:buNone/>
            </a:pPr>
            <a:r>
              <a:rPr lang="en-US" sz="6000" b="1" dirty="0">
                <a:solidFill>
                  <a:schemeClr val="bg1"/>
                </a:solidFill>
              </a:rPr>
              <a:t>$800??? </a:t>
            </a:r>
          </a:p>
          <a:p>
            <a:pPr marL="0" indent="0" algn="ctr">
              <a:lnSpc>
                <a:spcPct val="90000"/>
              </a:lnSpc>
              <a:spcBef>
                <a:spcPts val="0"/>
              </a:spcBef>
              <a:buFont typeface="Wingdings" pitchFamily="2" charset="2"/>
              <a:buNone/>
            </a:pPr>
            <a:r>
              <a:rPr lang="en-US" sz="3600" b="1" dirty="0">
                <a:solidFill>
                  <a:schemeClr val="bg1"/>
                </a:solidFill>
              </a:rPr>
              <a:t>Average Cost</a:t>
            </a:r>
          </a:p>
          <a:p>
            <a:pPr marL="0" indent="0" algn="ctr">
              <a:lnSpc>
                <a:spcPct val="90000"/>
              </a:lnSpc>
              <a:spcBef>
                <a:spcPts val="0"/>
              </a:spcBef>
              <a:buFont typeface="Wingdings" pitchFamily="2" charset="2"/>
              <a:buNone/>
            </a:pPr>
            <a:r>
              <a:rPr lang="en-US" sz="3600" b="1" dirty="0">
                <a:solidFill>
                  <a:schemeClr val="bg1"/>
                </a:solidFill>
              </a:rPr>
              <a:t>TBD</a:t>
            </a:r>
          </a:p>
        </p:txBody>
      </p:sp>
    </p:spTree>
    <p:extLst>
      <p:ext uri="{BB962C8B-B14F-4D97-AF65-F5344CB8AC3E}">
        <p14:creationId xmlns:p14="http://schemas.microsoft.com/office/powerpoint/2010/main" val="11063510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lstStyle/>
          <a:p>
            <a:r>
              <a:rPr lang="en-US" dirty="0"/>
              <a:t>budget</a:t>
            </a:r>
          </a:p>
        </p:txBody>
      </p:sp>
      <p:graphicFrame>
        <p:nvGraphicFramePr>
          <p:cNvPr id="2" name="Table 1"/>
          <p:cNvGraphicFramePr>
            <a:graphicFrameLocks noGrp="1"/>
          </p:cNvGraphicFramePr>
          <p:nvPr>
            <p:extLst>
              <p:ext uri="{D42A27DB-BD31-4B8C-83A1-F6EECF244321}">
                <p14:modId xmlns:p14="http://schemas.microsoft.com/office/powerpoint/2010/main" val="1348662721"/>
              </p:ext>
            </p:extLst>
          </p:nvPr>
        </p:nvGraphicFramePr>
        <p:xfrm>
          <a:off x="3072772" y="430213"/>
          <a:ext cx="5757329" cy="4186750"/>
        </p:xfrm>
        <a:graphic>
          <a:graphicData uri="http://schemas.openxmlformats.org/drawingml/2006/table">
            <a:tbl>
              <a:tblPr>
                <a:tableStyleId>{5940675A-B579-460E-94D1-54222C63F5DA}</a:tableStyleId>
              </a:tblPr>
              <a:tblGrid>
                <a:gridCol w="703066">
                  <a:extLst>
                    <a:ext uri="{9D8B030D-6E8A-4147-A177-3AD203B41FA5}">
                      <a16:colId xmlns:a16="http://schemas.microsoft.com/office/drawing/2014/main" val="20000"/>
                    </a:ext>
                  </a:extLst>
                </a:gridCol>
                <a:gridCol w="1895820">
                  <a:extLst>
                    <a:ext uri="{9D8B030D-6E8A-4147-A177-3AD203B41FA5}">
                      <a16:colId xmlns:a16="http://schemas.microsoft.com/office/drawing/2014/main" val="20001"/>
                    </a:ext>
                  </a:extLst>
                </a:gridCol>
                <a:gridCol w="566545">
                  <a:extLst>
                    <a:ext uri="{9D8B030D-6E8A-4147-A177-3AD203B41FA5}">
                      <a16:colId xmlns:a16="http://schemas.microsoft.com/office/drawing/2014/main" val="20002"/>
                    </a:ext>
                  </a:extLst>
                </a:gridCol>
                <a:gridCol w="566545">
                  <a:extLst>
                    <a:ext uri="{9D8B030D-6E8A-4147-A177-3AD203B41FA5}">
                      <a16:colId xmlns:a16="http://schemas.microsoft.com/office/drawing/2014/main" val="20003"/>
                    </a:ext>
                  </a:extLst>
                </a:gridCol>
                <a:gridCol w="566545">
                  <a:extLst>
                    <a:ext uri="{9D8B030D-6E8A-4147-A177-3AD203B41FA5}">
                      <a16:colId xmlns:a16="http://schemas.microsoft.com/office/drawing/2014/main" val="20004"/>
                    </a:ext>
                  </a:extLst>
                </a:gridCol>
                <a:gridCol w="1458808">
                  <a:extLst>
                    <a:ext uri="{9D8B030D-6E8A-4147-A177-3AD203B41FA5}">
                      <a16:colId xmlns:a16="http://schemas.microsoft.com/office/drawing/2014/main" val="20005"/>
                    </a:ext>
                  </a:extLst>
                </a:gridCol>
              </a:tblGrid>
              <a:tr h="128338">
                <a:tc gridSpan="2">
                  <a:txBody>
                    <a:bodyPr/>
                    <a:lstStyle/>
                    <a:p>
                      <a:pPr algn="l" fontAlgn="b"/>
                      <a:r>
                        <a:rPr lang="en-US" sz="650" b="1" u="none" strike="noStrike" dirty="0">
                          <a:effectLst/>
                        </a:rPr>
                        <a:t>EXPENDITURE</a:t>
                      </a:r>
                      <a:endParaRPr lang="en-US" sz="650" b="1" i="0" u="none" strike="noStrike" dirty="0">
                        <a:solidFill>
                          <a:srgbClr val="000000"/>
                        </a:solidFill>
                        <a:effectLst/>
                        <a:latin typeface="Calibri" charset="0"/>
                      </a:endParaRPr>
                    </a:p>
                  </a:txBody>
                  <a:tcPr marL="3253" marR="3253" marT="18288" marB="0" anchor="b">
                    <a:lnL w="12700" cmpd="sng">
                      <a:noFill/>
                    </a:lnL>
                    <a:lnR w="6350" cap="flat" cmpd="sng" algn="ctr">
                      <a:noFill/>
                      <a:prstDash val="solid"/>
                      <a:round/>
                      <a:headEnd type="none" w="med" len="med"/>
                      <a:tailEnd type="none" w="med" len="med"/>
                    </a:lnR>
                    <a:lnT w="28575" cap="flat" cmpd="sng" algn="ctr">
                      <a:solidFill>
                        <a:schemeClr val="tx1">
                          <a:lumMod val="50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c>
                  <a:txBody>
                    <a:bodyPr/>
                    <a:lstStyle/>
                    <a:p>
                      <a:pPr algn="l" fontAlgn="b"/>
                      <a:endParaRPr lang="en-US" sz="650" b="1" i="0" u="none" strike="noStrike" dirty="0">
                        <a:solidFill>
                          <a:srgbClr val="000000"/>
                        </a:solidFill>
                        <a:effectLst/>
                        <a:latin typeface="Calibri" charset="0"/>
                      </a:endParaRPr>
                    </a:p>
                  </a:txBody>
                  <a:tcPr marL="3253" marR="3253" marT="18288"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28575" cap="flat" cmpd="sng" algn="ctr">
                      <a:solidFill>
                        <a:schemeClr val="tx1">
                          <a:lumMod val="50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650" b="1" i="0" u="none" strike="noStrike" dirty="0">
                        <a:solidFill>
                          <a:srgbClr val="000000"/>
                        </a:solidFill>
                        <a:effectLst/>
                        <a:latin typeface="Calibri" charset="0"/>
                      </a:endParaRPr>
                    </a:p>
                  </a:txBody>
                  <a:tcPr marL="3253" marR="3253" marT="18288"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28575" cap="flat" cmpd="sng" algn="ctr">
                      <a:solidFill>
                        <a:schemeClr val="tx1">
                          <a:lumMod val="50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650" b="1" i="0" u="none" strike="noStrike" dirty="0">
                        <a:solidFill>
                          <a:srgbClr val="000000"/>
                        </a:solidFill>
                        <a:effectLst/>
                        <a:latin typeface="Calibri" charset="0"/>
                      </a:endParaRPr>
                    </a:p>
                  </a:txBody>
                  <a:tcPr marL="3253" marR="3253" marT="18288"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28575" cap="flat" cmpd="sng" algn="ctr">
                      <a:solidFill>
                        <a:schemeClr val="tx1">
                          <a:lumMod val="50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650" b="1" i="0" u="none" strike="noStrike" dirty="0">
                        <a:solidFill>
                          <a:srgbClr val="000000"/>
                        </a:solidFill>
                        <a:effectLst/>
                        <a:latin typeface="Calibri" charset="0"/>
                      </a:endParaRPr>
                    </a:p>
                  </a:txBody>
                  <a:tcPr marL="3253" marR="3253" marT="18288" marB="0" anchor="b">
                    <a:lnL w="6350" cap="flat" cmpd="sng" algn="ctr">
                      <a:noFill/>
                      <a:prstDash val="solid"/>
                      <a:round/>
                      <a:headEnd type="none" w="med" len="med"/>
                      <a:tailEnd type="none" w="med" len="med"/>
                    </a:lnL>
                    <a:lnR w="12700" cmpd="sng">
                      <a:noFill/>
                    </a:lnR>
                    <a:lnT w="28575" cap="flat" cmpd="sng" algn="ctr">
                      <a:solidFill>
                        <a:schemeClr val="tx1">
                          <a:lumMod val="50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128338">
                <a:tc gridSpan="2">
                  <a:txBody>
                    <a:bodyPr/>
                    <a:lstStyle/>
                    <a:p>
                      <a:pPr algn="l" fontAlgn="b"/>
                      <a:r>
                        <a:rPr lang="en-US" sz="650" b="1" u="none" strike="noStrike" dirty="0">
                          <a:effectLst/>
                        </a:rPr>
                        <a:t>ITEM INCLUDING FIXED &amp; VARIABLE COSTS</a:t>
                      </a:r>
                      <a:endParaRPr lang="en-US" sz="650" b="1" i="0" u="none" strike="noStrike" dirty="0">
                        <a:solidFill>
                          <a:srgbClr val="000000"/>
                        </a:solidFill>
                        <a:effectLst/>
                        <a:latin typeface="Calibri" charset="0"/>
                      </a:endParaRPr>
                    </a:p>
                  </a:txBody>
                  <a:tcPr marL="3253" marR="3253" marT="18288" marB="18288" anchor="b">
                    <a:lnL w="12700" cmpd="sng">
                      <a:noFill/>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tx1">
                          <a:lumMod val="50000"/>
                        </a:schemeClr>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l" fontAlgn="b"/>
                      <a:endParaRPr lang="en-US" sz="800" b="1" i="0" u="none" strike="noStrike" dirty="0">
                        <a:solidFill>
                          <a:srgbClr val="000000"/>
                        </a:solidFill>
                        <a:effectLst/>
                        <a:latin typeface="Calibri" charset="0"/>
                      </a:endParaRPr>
                    </a:p>
                  </a:txBody>
                  <a:tcPr marL="3253" marR="3253" marT="3253"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650" b="1" u="none" strike="noStrike" dirty="0">
                          <a:effectLst/>
                        </a:rPr>
                        <a:t>COST</a:t>
                      </a:r>
                      <a:endParaRPr lang="en-US" sz="650" b="1" i="0" u="none" strike="noStrike" dirty="0">
                        <a:solidFill>
                          <a:srgbClr val="000000"/>
                        </a:solidFill>
                        <a:effectLst/>
                        <a:latin typeface="Calibri" charset="0"/>
                      </a:endParaRPr>
                    </a:p>
                  </a:txBody>
                  <a:tcPr marL="3253" marR="3253" marT="18288" marB="18288"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tx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650" b="1" u="none" strike="noStrike" dirty="0">
                          <a:effectLst/>
                        </a:rPr>
                        <a:t>NUMBER </a:t>
                      </a:r>
                      <a:endParaRPr lang="en-US" sz="650" b="1" i="0" u="none" strike="noStrike" dirty="0">
                        <a:solidFill>
                          <a:srgbClr val="000000"/>
                        </a:solidFill>
                        <a:effectLst/>
                        <a:latin typeface="Calibri" charset="0"/>
                      </a:endParaRPr>
                    </a:p>
                  </a:txBody>
                  <a:tcPr marL="3253" marR="3253" marT="18288" marB="18288"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tx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650" b="1" u="none" strike="noStrike" dirty="0">
                          <a:effectLst/>
                        </a:rPr>
                        <a:t>SERVINGS</a:t>
                      </a:r>
                      <a:endParaRPr lang="en-US" sz="650" b="1" i="0" u="none" strike="noStrike" dirty="0">
                        <a:solidFill>
                          <a:srgbClr val="000000"/>
                        </a:solidFill>
                        <a:effectLst/>
                        <a:latin typeface="Calibri" charset="0"/>
                      </a:endParaRPr>
                    </a:p>
                  </a:txBody>
                  <a:tcPr marL="3253" marR="3253" marT="18288" marB="18288"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tx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650" b="1" u="none" strike="noStrike" dirty="0">
                          <a:effectLst/>
                        </a:rPr>
                        <a:t> TOTAL </a:t>
                      </a:r>
                      <a:endParaRPr lang="en-US" sz="650" b="1" i="0" u="none" strike="noStrike" dirty="0">
                        <a:solidFill>
                          <a:srgbClr val="000000"/>
                        </a:solidFill>
                        <a:effectLst/>
                        <a:latin typeface="Calibri" charset="0"/>
                      </a:endParaRPr>
                    </a:p>
                  </a:txBody>
                  <a:tcPr marL="3253" marR="3253" marT="18288" marB="18288" anchor="b">
                    <a:lnL w="6350" cap="flat" cmpd="sng" algn="ctr">
                      <a:noFill/>
                      <a:prstDash val="solid"/>
                      <a:round/>
                      <a:headEnd type="none" w="med" len="med"/>
                      <a:tailEnd type="none" w="med" len="med"/>
                    </a:lnL>
                    <a:lnR w="12700" cmpd="sng">
                      <a:noFill/>
                    </a:lnR>
                    <a:lnT w="6350" cap="flat" cmpd="sng" algn="ctr">
                      <a:noFill/>
                      <a:prstDash val="solid"/>
                      <a:round/>
                      <a:headEnd type="none" w="med" len="med"/>
                      <a:tailEnd type="none" w="med" len="med"/>
                    </a:lnT>
                    <a:lnB w="12700" cap="flat" cmpd="sng" algn="ctr">
                      <a:solidFill>
                        <a:schemeClr val="tx1">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128338">
                <a:tc>
                  <a:txBody>
                    <a:bodyPr/>
                    <a:lstStyle/>
                    <a:p>
                      <a:pPr algn="l" fontAlgn="b"/>
                      <a:r>
                        <a:rPr lang="en-US" sz="750" b="1" u="none" strike="noStrike" dirty="0">
                          <a:effectLst/>
                        </a:rPr>
                        <a:t>Venue</a:t>
                      </a:r>
                      <a:endParaRPr lang="en-US" sz="750" b="1" i="0" u="none" strike="noStrike" dirty="0">
                        <a:solidFill>
                          <a:srgbClr val="000000"/>
                        </a:solidFill>
                        <a:effectLst/>
                        <a:latin typeface="Calibri" charset="0"/>
                      </a:endParaRPr>
                    </a:p>
                  </a:txBody>
                  <a:tcPr marL="3253" marR="3253" marT="18288" marB="18288" anchor="b">
                    <a:lnL w="12700" cmpd="sng">
                      <a:noFill/>
                    </a:lnL>
                    <a:lnR w="6350" cap="flat" cmpd="sng" algn="ctr">
                      <a:noFill/>
                      <a:prstDash val="solid"/>
                      <a:round/>
                      <a:headEnd type="none" w="med" len="med"/>
                      <a:tailEnd type="none" w="med" len="med"/>
                    </a:lnR>
                    <a:lnT w="12700" cap="flat" cmpd="sng" algn="ctr">
                      <a:solidFill>
                        <a:schemeClr val="tx1">
                          <a:lumMod val="50000"/>
                        </a:schemeClr>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750" u="none" strike="noStrike" dirty="0">
                          <a:effectLst/>
                        </a:rPr>
                        <a:t>Venue Rental</a:t>
                      </a:r>
                      <a:endParaRPr lang="en-US" sz="750" b="0" i="0" u="none" strike="noStrike" dirty="0">
                        <a:solidFill>
                          <a:srgbClr val="000000"/>
                        </a:solidFill>
                        <a:effectLst/>
                        <a:latin typeface="Calibri" charset="0"/>
                      </a:endParaRPr>
                    </a:p>
                  </a:txBody>
                  <a:tcPr marL="3253" marR="3253" marT="18288" marB="18288"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lumMod val="50000"/>
                        </a:schemeClr>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is-IS" sz="750" u="none" strike="noStrike" dirty="0">
                          <a:effectLst/>
                        </a:rPr>
                        <a:t>$150,000</a:t>
                      </a:r>
                      <a:endParaRPr lang="is-IS" sz="750" b="0" i="0" u="none" strike="noStrike" dirty="0">
                        <a:solidFill>
                          <a:srgbClr val="000000"/>
                        </a:solidFill>
                        <a:effectLst/>
                        <a:latin typeface="Calibri" charset="0"/>
                      </a:endParaRPr>
                    </a:p>
                  </a:txBody>
                  <a:tcPr marL="3253" marR="3253" marT="18288" marB="18288"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lumMod val="50000"/>
                        </a:schemeClr>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endParaRPr lang="en-US" sz="750" b="0" i="0" u="none" strike="noStrike" dirty="0">
                        <a:solidFill>
                          <a:srgbClr val="000000"/>
                        </a:solidFill>
                        <a:effectLst/>
                        <a:latin typeface="Calibri" charset="0"/>
                      </a:endParaRPr>
                    </a:p>
                  </a:txBody>
                  <a:tcPr marL="3253" marR="3253" marT="18288" marB="18288"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lumMod val="50000"/>
                        </a:schemeClr>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endParaRPr lang="en-US" sz="750" b="0" i="0" u="none" strike="noStrike" dirty="0">
                        <a:solidFill>
                          <a:srgbClr val="000000"/>
                        </a:solidFill>
                        <a:effectLst/>
                        <a:latin typeface="Calibri" charset="0"/>
                      </a:endParaRPr>
                    </a:p>
                  </a:txBody>
                  <a:tcPr marL="3253" marR="3253" marT="18288" marB="18288"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lumMod val="50000"/>
                        </a:schemeClr>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750" u="none" strike="noStrike" dirty="0">
                          <a:effectLst/>
                        </a:rPr>
                        <a:t> Waived with F &amp; B Minimum </a:t>
                      </a:r>
                      <a:endParaRPr lang="en-US" sz="750" b="0" i="0" u="none" strike="noStrike" dirty="0">
                        <a:solidFill>
                          <a:srgbClr val="000000"/>
                        </a:solidFill>
                        <a:effectLst/>
                        <a:latin typeface="Calibri" charset="0"/>
                      </a:endParaRPr>
                    </a:p>
                  </a:txBody>
                  <a:tcPr marL="3253" marR="3253" marT="18288" marB="18288" anchor="b">
                    <a:lnL w="6350" cap="flat" cmpd="sng" algn="ctr">
                      <a:noFill/>
                      <a:prstDash val="solid"/>
                      <a:round/>
                      <a:headEnd type="none" w="med" len="med"/>
                      <a:tailEnd type="none" w="med" len="med"/>
                    </a:lnL>
                    <a:lnR w="12700" cmpd="sng">
                      <a:noFill/>
                    </a:lnR>
                    <a:lnT w="12700" cap="flat" cmpd="sng" algn="ctr">
                      <a:solidFill>
                        <a:schemeClr val="tx1">
                          <a:lumMod val="50000"/>
                        </a:schemeClr>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128338">
                <a:tc>
                  <a:txBody>
                    <a:bodyPr/>
                    <a:lstStyle/>
                    <a:p>
                      <a:pPr algn="l" fontAlgn="b"/>
                      <a:endParaRPr lang="en-US" sz="750" b="1" i="0" u="none" strike="noStrike" dirty="0">
                        <a:solidFill>
                          <a:srgbClr val="000000"/>
                        </a:solidFill>
                        <a:effectLst/>
                        <a:latin typeface="Calibri" charset="0"/>
                      </a:endParaRPr>
                    </a:p>
                  </a:txBody>
                  <a:tcPr marL="3253" marR="3253" marT="18288" marB="18288" anchor="b">
                    <a:lnL w="12700" cmpd="sng">
                      <a:noFill/>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750" u="none" strike="noStrike" dirty="0">
                          <a:effectLst/>
                        </a:rPr>
                        <a:t>Audio Visual (</a:t>
                      </a:r>
                      <a:r>
                        <a:rPr lang="en-US" sz="750" u="none" strike="noStrike" dirty="0" err="1">
                          <a:effectLst/>
                        </a:rPr>
                        <a:t>Wifi</a:t>
                      </a:r>
                      <a:r>
                        <a:rPr lang="en-US" sz="750" u="none" strike="noStrike" dirty="0">
                          <a:effectLst/>
                        </a:rPr>
                        <a:t> &amp; Media Services)</a:t>
                      </a:r>
                      <a:endParaRPr lang="en-US" sz="750" b="0" i="0" u="none" strike="noStrike" dirty="0">
                        <a:solidFill>
                          <a:srgbClr val="000000"/>
                        </a:solidFill>
                        <a:effectLst/>
                        <a:latin typeface="Calibri" charset="0"/>
                      </a:endParaRPr>
                    </a:p>
                  </a:txBody>
                  <a:tcPr marL="3253" marR="3253" marT="18288" marB="18288"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endParaRPr lang="en-US" sz="750" b="0" i="0" u="none" strike="noStrike">
                        <a:solidFill>
                          <a:srgbClr val="000000"/>
                        </a:solidFill>
                        <a:effectLst/>
                        <a:latin typeface="Calibri" charset="0"/>
                      </a:endParaRPr>
                    </a:p>
                  </a:txBody>
                  <a:tcPr marL="3253" marR="3253" marT="18288" marB="18288"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endParaRPr lang="en-US" sz="750" b="0" i="0" u="none" strike="noStrike" dirty="0">
                        <a:solidFill>
                          <a:srgbClr val="000000"/>
                        </a:solidFill>
                        <a:effectLst/>
                        <a:latin typeface="Calibri" charset="0"/>
                      </a:endParaRPr>
                    </a:p>
                  </a:txBody>
                  <a:tcPr marL="3253" marR="3253" marT="18288" marB="18288"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endParaRPr lang="en-US" sz="750" b="0" i="0" u="none" strike="noStrike" dirty="0">
                        <a:solidFill>
                          <a:srgbClr val="000000"/>
                        </a:solidFill>
                        <a:effectLst/>
                        <a:latin typeface="Calibri" charset="0"/>
                      </a:endParaRPr>
                    </a:p>
                  </a:txBody>
                  <a:tcPr marL="3253" marR="3253" marT="18288" marB="18288"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750" u="none" strike="noStrike" dirty="0">
                          <a:effectLst/>
                        </a:rPr>
                        <a:t> $40,000.00 </a:t>
                      </a:r>
                      <a:endParaRPr lang="en-US" sz="750" b="0" i="0" u="none" strike="noStrike" dirty="0">
                        <a:solidFill>
                          <a:srgbClr val="000000"/>
                        </a:solidFill>
                        <a:effectLst/>
                        <a:latin typeface="Calibri" charset="0"/>
                      </a:endParaRPr>
                    </a:p>
                  </a:txBody>
                  <a:tcPr marL="3253" marR="3253" marT="18288" marB="18288" anchor="b">
                    <a:lnL w="6350" cap="flat" cmpd="sng" algn="ctr">
                      <a:noFill/>
                      <a:prstDash val="solid"/>
                      <a:round/>
                      <a:headEnd type="none" w="med" len="med"/>
                      <a:tailEnd type="none" w="med" len="med"/>
                    </a:lnL>
                    <a:lnR w="12700" cmpd="sng">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128338">
                <a:tc>
                  <a:txBody>
                    <a:bodyPr/>
                    <a:lstStyle/>
                    <a:p>
                      <a:pPr algn="l" fontAlgn="b"/>
                      <a:endParaRPr lang="en-US" sz="750" b="1" i="0" u="none" strike="noStrike" dirty="0">
                        <a:solidFill>
                          <a:srgbClr val="000000"/>
                        </a:solidFill>
                        <a:effectLst/>
                        <a:latin typeface="Calibri" charset="0"/>
                      </a:endParaRPr>
                    </a:p>
                  </a:txBody>
                  <a:tcPr marL="3253" marR="3253" marT="18288" marB="18288" anchor="b">
                    <a:lnL w="12700" cmpd="sng">
                      <a:noFill/>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750" u="none" strike="noStrike" dirty="0">
                          <a:effectLst/>
                        </a:rPr>
                        <a:t>Equipment, Presentation &amp; Décor</a:t>
                      </a:r>
                      <a:endParaRPr lang="en-US" sz="750" b="0" i="0" u="none" strike="noStrike" dirty="0">
                        <a:solidFill>
                          <a:srgbClr val="000000"/>
                        </a:solidFill>
                        <a:effectLst/>
                        <a:latin typeface="Calibri" charset="0"/>
                      </a:endParaRPr>
                    </a:p>
                  </a:txBody>
                  <a:tcPr marL="3253" marR="3253" marT="18288" marB="18288"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endParaRPr lang="en-US" sz="750" b="0" i="0" u="none" strike="noStrike" dirty="0">
                        <a:solidFill>
                          <a:srgbClr val="000000"/>
                        </a:solidFill>
                        <a:effectLst/>
                        <a:latin typeface="Calibri" charset="0"/>
                      </a:endParaRPr>
                    </a:p>
                  </a:txBody>
                  <a:tcPr marL="3253" marR="3253" marT="18288" marB="18288"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endParaRPr lang="en-US" sz="750" b="0" i="0" u="none" strike="noStrike" dirty="0">
                        <a:solidFill>
                          <a:srgbClr val="000000"/>
                        </a:solidFill>
                        <a:effectLst/>
                        <a:latin typeface="Calibri" charset="0"/>
                      </a:endParaRPr>
                    </a:p>
                  </a:txBody>
                  <a:tcPr marL="3253" marR="3253" marT="18288" marB="18288"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endParaRPr lang="en-US" sz="750" b="0" i="0" u="none" strike="noStrike" dirty="0">
                        <a:solidFill>
                          <a:srgbClr val="000000"/>
                        </a:solidFill>
                        <a:effectLst/>
                        <a:latin typeface="Calibri" charset="0"/>
                      </a:endParaRPr>
                    </a:p>
                  </a:txBody>
                  <a:tcPr marL="3253" marR="3253" marT="18288" marB="18288"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750" u="none" strike="noStrike" dirty="0">
                          <a:effectLst/>
                        </a:rPr>
                        <a:t> $3,500.00 </a:t>
                      </a:r>
                      <a:endParaRPr lang="en-US" sz="750" b="0" i="0" u="none" strike="noStrike" dirty="0">
                        <a:solidFill>
                          <a:srgbClr val="000000"/>
                        </a:solidFill>
                        <a:effectLst/>
                        <a:latin typeface="Calibri" charset="0"/>
                      </a:endParaRPr>
                    </a:p>
                  </a:txBody>
                  <a:tcPr marL="3253" marR="3253" marT="18288" marB="18288" anchor="b">
                    <a:lnL w="6350" cap="flat" cmpd="sng" algn="ctr">
                      <a:noFill/>
                      <a:prstDash val="solid"/>
                      <a:round/>
                      <a:headEnd type="none" w="med" len="med"/>
                      <a:tailEnd type="none" w="med" len="med"/>
                    </a:lnL>
                    <a:lnR w="12700" cmpd="sng">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128338">
                <a:tc>
                  <a:txBody>
                    <a:bodyPr/>
                    <a:lstStyle/>
                    <a:p>
                      <a:pPr algn="l" fontAlgn="b"/>
                      <a:endParaRPr lang="en-US" sz="750" b="1" i="0" u="none" strike="noStrike" dirty="0">
                        <a:solidFill>
                          <a:srgbClr val="000000"/>
                        </a:solidFill>
                        <a:effectLst/>
                        <a:latin typeface="Calibri" charset="0"/>
                      </a:endParaRPr>
                    </a:p>
                  </a:txBody>
                  <a:tcPr marL="3253" marR="3253" marT="18288" marB="18288" anchor="b">
                    <a:lnL w="12700" cmpd="sng">
                      <a:noFill/>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750" u="none" strike="noStrike" dirty="0">
                          <a:effectLst/>
                        </a:rPr>
                        <a:t>Exhibition Stands</a:t>
                      </a:r>
                      <a:endParaRPr lang="en-US" sz="750" b="0" i="0" u="none" strike="noStrike" dirty="0">
                        <a:solidFill>
                          <a:srgbClr val="000000"/>
                        </a:solidFill>
                        <a:effectLst/>
                        <a:latin typeface="Calibri" charset="0"/>
                      </a:endParaRPr>
                    </a:p>
                  </a:txBody>
                  <a:tcPr marL="3253" marR="3253" marT="18288" marB="18288"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endParaRPr lang="en-US" sz="750" b="0" i="0" u="none" strike="noStrike" dirty="0">
                        <a:solidFill>
                          <a:srgbClr val="000000"/>
                        </a:solidFill>
                        <a:effectLst/>
                        <a:latin typeface="Calibri" charset="0"/>
                      </a:endParaRPr>
                    </a:p>
                  </a:txBody>
                  <a:tcPr marL="3253" marR="3253" marT="18288" marB="18288"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750" u="none" strike="noStrike" dirty="0">
                          <a:effectLst/>
                        </a:rPr>
                        <a:t>30</a:t>
                      </a:r>
                      <a:endParaRPr lang="en-US" sz="750" b="0" i="0" u="none" strike="noStrike" dirty="0">
                        <a:solidFill>
                          <a:srgbClr val="000000"/>
                        </a:solidFill>
                        <a:effectLst/>
                        <a:latin typeface="Calibri" charset="0"/>
                      </a:endParaRPr>
                    </a:p>
                  </a:txBody>
                  <a:tcPr marL="3253" marR="3253" marT="18288" marB="18288"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endParaRPr lang="en-US" sz="750" b="0" i="0" u="none" strike="noStrike" dirty="0">
                        <a:solidFill>
                          <a:srgbClr val="000000"/>
                        </a:solidFill>
                        <a:effectLst/>
                        <a:latin typeface="Calibri" charset="0"/>
                      </a:endParaRPr>
                    </a:p>
                  </a:txBody>
                  <a:tcPr marL="3253" marR="3253" marT="18288" marB="18288"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750" u="none" strike="noStrike" dirty="0">
                          <a:effectLst/>
                        </a:rPr>
                        <a:t> $20,000.00 </a:t>
                      </a:r>
                      <a:endParaRPr lang="en-US" sz="750" b="0" i="0" u="none" strike="noStrike" dirty="0">
                        <a:solidFill>
                          <a:srgbClr val="000000"/>
                        </a:solidFill>
                        <a:effectLst/>
                        <a:latin typeface="Calibri" charset="0"/>
                      </a:endParaRPr>
                    </a:p>
                  </a:txBody>
                  <a:tcPr marL="3253" marR="3253" marT="18288" marB="18288" anchor="b">
                    <a:lnL w="6350" cap="flat" cmpd="sng" algn="ctr">
                      <a:noFill/>
                      <a:prstDash val="solid"/>
                      <a:round/>
                      <a:headEnd type="none" w="med" len="med"/>
                      <a:tailEnd type="none" w="med" len="med"/>
                    </a:lnL>
                    <a:lnR w="12700" cmpd="sng">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128338">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en-US" sz="750" b="1" u="none" strike="noStrike" dirty="0">
                          <a:effectLst/>
                        </a:rPr>
                        <a:t>Catering</a:t>
                      </a:r>
                      <a:endParaRPr lang="en-US" sz="750" b="1" i="0" u="none" strike="noStrike" dirty="0">
                        <a:solidFill>
                          <a:srgbClr val="000000"/>
                        </a:solidFill>
                        <a:effectLst/>
                        <a:latin typeface="Calibri" charset="0"/>
                      </a:endParaRPr>
                    </a:p>
                  </a:txBody>
                  <a:tcPr marL="3253" marR="3253" marT="18288" marB="18288" anchor="b">
                    <a:lnL w="12700" cmpd="sng">
                      <a:noFill/>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750" u="none" strike="noStrike" dirty="0">
                          <a:effectLst/>
                        </a:rPr>
                        <a:t>Lunches</a:t>
                      </a:r>
                      <a:endParaRPr lang="en-US" sz="750" b="0" i="0" u="none" strike="noStrike" dirty="0">
                        <a:solidFill>
                          <a:srgbClr val="000000"/>
                        </a:solidFill>
                        <a:effectLst/>
                        <a:latin typeface="Calibri" charset="0"/>
                      </a:endParaRPr>
                    </a:p>
                  </a:txBody>
                  <a:tcPr marL="3253" marR="3253" marT="18288" marB="18288"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750" u="none" strike="noStrike" dirty="0">
                          <a:effectLst/>
                        </a:rPr>
                        <a:t>$75</a:t>
                      </a:r>
                      <a:endParaRPr lang="en-US" sz="750" b="0" i="0" u="none" strike="noStrike" dirty="0">
                        <a:solidFill>
                          <a:srgbClr val="000000"/>
                        </a:solidFill>
                        <a:effectLst/>
                        <a:latin typeface="Calibri" charset="0"/>
                      </a:endParaRPr>
                    </a:p>
                  </a:txBody>
                  <a:tcPr marL="3253" marR="3253" marT="18288" marB="18288"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750" u="none" strike="noStrike">
                          <a:effectLst/>
                        </a:rPr>
                        <a:t>350</a:t>
                      </a:r>
                      <a:endParaRPr lang="en-US" sz="750" b="0" i="0" u="none" strike="noStrike">
                        <a:solidFill>
                          <a:srgbClr val="000000"/>
                        </a:solidFill>
                        <a:effectLst/>
                        <a:latin typeface="Calibri" charset="0"/>
                      </a:endParaRPr>
                    </a:p>
                  </a:txBody>
                  <a:tcPr marL="3253" marR="3253" marT="18288" marB="18288"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750" u="none" strike="noStrike">
                          <a:effectLst/>
                        </a:rPr>
                        <a:t>3</a:t>
                      </a:r>
                      <a:endParaRPr lang="en-US" sz="750" b="0" i="0" u="none" strike="noStrike">
                        <a:solidFill>
                          <a:srgbClr val="000000"/>
                        </a:solidFill>
                        <a:effectLst/>
                        <a:latin typeface="Calibri" charset="0"/>
                      </a:endParaRPr>
                    </a:p>
                  </a:txBody>
                  <a:tcPr marL="3253" marR="3253" marT="18288" marB="18288"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750" u="none" strike="noStrike" dirty="0">
                          <a:effectLst/>
                        </a:rPr>
                        <a:t> $78,750.00 </a:t>
                      </a:r>
                      <a:endParaRPr lang="en-US" sz="750" b="0" i="0" u="none" strike="noStrike" dirty="0">
                        <a:solidFill>
                          <a:srgbClr val="000000"/>
                        </a:solidFill>
                        <a:effectLst/>
                        <a:latin typeface="Calibri" charset="0"/>
                      </a:endParaRPr>
                    </a:p>
                  </a:txBody>
                  <a:tcPr marL="3253" marR="3253" marT="18288" marB="18288" anchor="b">
                    <a:lnL w="6350" cap="flat" cmpd="sng" algn="ctr">
                      <a:noFill/>
                      <a:prstDash val="solid"/>
                      <a:round/>
                      <a:headEnd type="none" w="med" len="med"/>
                      <a:tailEnd type="none" w="med" len="med"/>
                    </a:lnL>
                    <a:lnR w="12700" cmpd="sng">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128338">
                <a:tc>
                  <a:txBody>
                    <a:bodyPr/>
                    <a:lstStyle/>
                    <a:p>
                      <a:pPr algn="l" fontAlgn="b"/>
                      <a:endParaRPr lang="en-US" sz="750" b="1" i="0" u="none" strike="noStrike" dirty="0">
                        <a:solidFill>
                          <a:srgbClr val="000000"/>
                        </a:solidFill>
                        <a:effectLst/>
                        <a:latin typeface="Calibri" charset="0"/>
                      </a:endParaRPr>
                    </a:p>
                  </a:txBody>
                  <a:tcPr marL="3253" marR="3253" marT="18288" marB="18288" anchor="b">
                    <a:lnL w="12700" cmpd="sng">
                      <a:noFill/>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750" u="none" strike="noStrike" dirty="0">
                          <a:effectLst/>
                        </a:rPr>
                        <a:t>Refreshments</a:t>
                      </a:r>
                      <a:endParaRPr lang="en-US" sz="750" b="0" i="0" u="none" strike="noStrike" dirty="0">
                        <a:solidFill>
                          <a:srgbClr val="000000"/>
                        </a:solidFill>
                        <a:effectLst/>
                        <a:latin typeface="Calibri" charset="0"/>
                      </a:endParaRPr>
                    </a:p>
                  </a:txBody>
                  <a:tcPr marL="3253" marR="3253" marT="18288" marB="18288"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750" u="none" strike="noStrike" dirty="0">
                          <a:effectLst/>
                        </a:rPr>
                        <a:t>$50</a:t>
                      </a:r>
                      <a:endParaRPr lang="en-US" sz="750" b="0" i="0" u="none" strike="noStrike" dirty="0">
                        <a:solidFill>
                          <a:srgbClr val="000000"/>
                        </a:solidFill>
                        <a:effectLst/>
                        <a:latin typeface="Calibri" charset="0"/>
                      </a:endParaRPr>
                    </a:p>
                  </a:txBody>
                  <a:tcPr marL="3253" marR="3253" marT="18288" marB="18288"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750" u="none" strike="noStrike">
                          <a:effectLst/>
                        </a:rPr>
                        <a:t>350</a:t>
                      </a:r>
                      <a:endParaRPr lang="en-US" sz="750" b="0" i="0" u="none" strike="noStrike">
                        <a:solidFill>
                          <a:srgbClr val="000000"/>
                        </a:solidFill>
                        <a:effectLst/>
                        <a:latin typeface="Calibri" charset="0"/>
                      </a:endParaRPr>
                    </a:p>
                  </a:txBody>
                  <a:tcPr marL="3253" marR="3253" marT="18288" marB="18288"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750" u="none" strike="noStrike">
                          <a:effectLst/>
                        </a:rPr>
                        <a:t>6</a:t>
                      </a:r>
                      <a:endParaRPr lang="en-US" sz="750" b="0" i="0" u="none" strike="noStrike">
                        <a:solidFill>
                          <a:srgbClr val="000000"/>
                        </a:solidFill>
                        <a:effectLst/>
                        <a:latin typeface="Calibri" charset="0"/>
                      </a:endParaRPr>
                    </a:p>
                  </a:txBody>
                  <a:tcPr marL="3253" marR="3253" marT="18288" marB="18288"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750" u="none" strike="noStrike">
                          <a:effectLst/>
                        </a:rPr>
                        <a:t> $105,000.00 </a:t>
                      </a:r>
                      <a:endParaRPr lang="en-US" sz="750" b="0" i="0" u="none" strike="noStrike">
                        <a:solidFill>
                          <a:srgbClr val="000000"/>
                        </a:solidFill>
                        <a:effectLst/>
                        <a:latin typeface="Calibri" charset="0"/>
                      </a:endParaRPr>
                    </a:p>
                  </a:txBody>
                  <a:tcPr marL="3253" marR="3253" marT="18288" marB="18288" anchor="b">
                    <a:lnL w="6350" cap="flat" cmpd="sng" algn="ctr">
                      <a:noFill/>
                      <a:prstDash val="solid"/>
                      <a:round/>
                      <a:headEnd type="none" w="med" len="med"/>
                      <a:tailEnd type="none" w="med" len="med"/>
                    </a:lnL>
                    <a:lnR w="12700" cmpd="sng">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128338">
                <a:tc>
                  <a:txBody>
                    <a:bodyPr/>
                    <a:lstStyle/>
                    <a:p>
                      <a:pPr algn="l" fontAlgn="b"/>
                      <a:r>
                        <a:rPr lang="en-US" sz="750" b="1" u="none" strike="noStrike" dirty="0">
                          <a:effectLst/>
                        </a:rPr>
                        <a:t>Conference</a:t>
                      </a:r>
                      <a:endParaRPr lang="en-US" sz="750" b="1" i="0" u="none" strike="noStrike" dirty="0">
                        <a:solidFill>
                          <a:srgbClr val="000000"/>
                        </a:solidFill>
                        <a:effectLst/>
                        <a:latin typeface="Calibri" charset="0"/>
                      </a:endParaRPr>
                    </a:p>
                  </a:txBody>
                  <a:tcPr marL="3253" marR="3253" marT="18288" marB="18288" anchor="b">
                    <a:lnL w="12700" cmpd="sng">
                      <a:noFill/>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750" u="none" strike="noStrike" dirty="0">
                          <a:effectLst/>
                        </a:rPr>
                        <a:t>PCO</a:t>
                      </a:r>
                      <a:endParaRPr lang="en-US" sz="750" b="0" i="0" u="none" strike="noStrike" dirty="0">
                        <a:solidFill>
                          <a:srgbClr val="000000"/>
                        </a:solidFill>
                        <a:effectLst/>
                        <a:latin typeface="Calibri" charset="0"/>
                      </a:endParaRPr>
                    </a:p>
                  </a:txBody>
                  <a:tcPr marL="3253" marR="3253" marT="18288" marB="18288"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endParaRPr lang="en-US" sz="750" b="0" i="0" u="none" strike="noStrike" dirty="0">
                        <a:solidFill>
                          <a:srgbClr val="000000"/>
                        </a:solidFill>
                        <a:effectLst/>
                        <a:latin typeface="Calibri" charset="0"/>
                      </a:endParaRPr>
                    </a:p>
                  </a:txBody>
                  <a:tcPr marL="3253" marR="3253" marT="18288" marB="18288"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endParaRPr lang="en-US" sz="750" b="0" i="0" u="none" strike="noStrike">
                        <a:solidFill>
                          <a:srgbClr val="000000"/>
                        </a:solidFill>
                        <a:effectLst/>
                        <a:latin typeface="Calibri" charset="0"/>
                      </a:endParaRPr>
                    </a:p>
                  </a:txBody>
                  <a:tcPr marL="3253" marR="3253" marT="18288" marB="18288"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endParaRPr lang="en-US" sz="750" b="0" i="0" u="none" strike="noStrike">
                        <a:solidFill>
                          <a:srgbClr val="000000"/>
                        </a:solidFill>
                        <a:effectLst/>
                        <a:latin typeface="Calibri" charset="0"/>
                      </a:endParaRPr>
                    </a:p>
                  </a:txBody>
                  <a:tcPr marL="3253" marR="3253" marT="18288" marB="18288"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750" b="0" i="0" u="none" strike="noStrike">
                        <a:solidFill>
                          <a:srgbClr val="000000"/>
                        </a:solidFill>
                        <a:effectLst/>
                        <a:latin typeface="Calibri" charset="0"/>
                      </a:endParaRPr>
                    </a:p>
                  </a:txBody>
                  <a:tcPr marL="3253" marR="3253" marT="18288" marB="18288" anchor="b">
                    <a:lnL w="6350" cap="flat" cmpd="sng" algn="ctr">
                      <a:noFill/>
                      <a:prstDash val="solid"/>
                      <a:round/>
                      <a:headEnd type="none" w="med" len="med"/>
                      <a:tailEnd type="none" w="med" len="med"/>
                    </a:lnL>
                    <a:lnR w="12700" cmpd="sng">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8"/>
                  </a:ext>
                </a:extLst>
              </a:tr>
              <a:tr h="128338">
                <a:tc>
                  <a:txBody>
                    <a:bodyPr/>
                    <a:lstStyle/>
                    <a:p>
                      <a:pPr algn="l" fontAlgn="b"/>
                      <a:endParaRPr lang="en-US" sz="750" b="1" i="0" u="none" strike="noStrike">
                        <a:solidFill>
                          <a:srgbClr val="000000"/>
                        </a:solidFill>
                        <a:effectLst/>
                        <a:latin typeface="Calibri" charset="0"/>
                      </a:endParaRPr>
                    </a:p>
                  </a:txBody>
                  <a:tcPr marL="3253" marR="3253" marT="18288" marB="18288" anchor="b">
                    <a:lnL w="12700" cmpd="sng">
                      <a:noFill/>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750" u="none" strike="noStrike" dirty="0">
                          <a:effectLst/>
                        </a:rPr>
                        <a:t>Conference bags</a:t>
                      </a:r>
                      <a:endParaRPr lang="en-US" sz="750" b="0" i="0" u="none" strike="noStrike" dirty="0">
                        <a:solidFill>
                          <a:srgbClr val="000000"/>
                        </a:solidFill>
                        <a:effectLst/>
                        <a:latin typeface="Calibri" charset="0"/>
                      </a:endParaRPr>
                    </a:p>
                  </a:txBody>
                  <a:tcPr marL="3253" marR="3253" marT="18288" marB="18288"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is-IS" sz="750" u="none" strike="noStrike" dirty="0">
                          <a:effectLst/>
                        </a:rPr>
                        <a:t>$2</a:t>
                      </a:r>
                      <a:endParaRPr lang="is-IS" sz="750" b="0" i="0" u="none" strike="noStrike" dirty="0">
                        <a:solidFill>
                          <a:srgbClr val="000000"/>
                        </a:solidFill>
                        <a:effectLst/>
                        <a:latin typeface="Calibri" charset="0"/>
                      </a:endParaRPr>
                    </a:p>
                  </a:txBody>
                  <a:tcPr marL="3253" marR="3253" marT="18288" marB="18288"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750" u="none" strike="noStrike">
                          <a:effectLst/>
                        </a:rPr>
                        <a:t>350</a:t>
                      </a:r>
                      <a:endParaRPr lang="en-US" sz="750" b="0" i="0" u="none" strike="noStrike">
                        <a:solidFill>
                          <a:srgbClr val="000000"/>
                        </a:solidFill>
                        <a:effectLst/>
                        <a:latin typeface="Calibri" charset="0"/>
                      </a:endParaRPr>
                    </a:p>
                  </a:txBody>
                  <a:tcPr marL="3253" marR="3253" marT="18288" marB="18288"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endParaRPr lang="en-US" sz="750" b="0" i="0" u="none" strike="noStrike" dirty="0">
                        <a:solidFill>
                          <a:srgbClr val="000000"/>
                        </a:solidFill>
                        <a:effectLst/>
                        <a:latin typeface="Calibri" charset="0"/>
                      </a:endParaRPr>
                    </a:p>
                  </a:txBody>
                  <a:tcPr marL="3253" marR="3253" marT="18288" marB="18288"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750" u="none" strike="noStrike">
                          <a:effectLst/>
                        </a:rPr>
                        <a:t> $700.00 </a:t>
                      </a:r>
                      <a:endParaRPr lang="en-US" sz="750" b="0" i="0" u="none" strike="noStrike">
                        <a:solidFill>
                          <a:srgbClr val="000000"/>
                        </a:solidFill>
                        <a:effectLst/>
                        <a:latin typeface="Calibri" charset="0"/>
                      </a:endParaRPr>
                    </a:p>
                  </a:txBody>
                  <a:tcPr marL="3253" marR="3253" marT="18288" marB="18288" anchor="b">
                    <a:lnL w="6350" cap="flat" cmpd="sng" algn="ctr">
                      <a:noFill/>
                      <a:prstDash val="solid"/>
                      <a:round/>
                      <a:headEnd type="none" w="med" len="med"/>
                      <a:tailEnd type="none" w="med" len="med"/>
                    </a:lnL>
                    <a:lnR w="12700" cmpd="sng">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9"/>
                  </a:ext>
                </a:extLst>
              </a:tr>
              <a:tr h="128338">
                <a:tc>
                  <a:txBody>
                    <a:bodyPr/>
                    <a:lstStyle/>
                    <a:p>
                      <a:pPr algn="l" fontAlgn="b"/>
                      <a:endParaRPr lang="en-US" sz="750" b="1" i="0" u="none" strike="noStrike">
                        <a:solidFill>
                          <a:srgbClr val="000000"/>
                        </a:solidFill>
                        <a:effectLst/>
                        <a:latin typeface="Calibri" charset="0"/>
                      </a:endParaRPr>
                    </a:p>
                  </a:txBody>
                  <a:tcPr marL="3253" marR="3253" marT="18288" marB="18288" anchor="b">
                    <a:lnL w="12700" cmpd="sng">
                      <a:noFill/>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750" u="none" strike="noStrike" dirty="0">
                          <a:effectLst/>
                        </a:rPr>
                        <a:t>Conference booklets</a:t>
                      </a:r>
                      <a:endParaRPr lang="en-US" sz="750" b="0" i="0" u="none" strike="noStrike" dirty="0">
                        <a:solidFill>
                          <a:srgbClr val="000000"/>
                        </a:solidFill>
                        <a:effectLst/>
                        <a:latin typeface="Calibri" charset="0"/>
                      </a:endParaRPr>
                    </a:p>
                  </a:txBody>
                  <a:tcPr marL="3253" marR="3253" marT="18288" marB="18288"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endParaRPr lang="en-US" sz="750" b="0" i="0" u="none" strike="noStrike">
                        <a:solidFill>
                          <a:srgbClr val="000000"/>
                        </a:solidFill>
                        <a:effectLst/>
                        <a:latin typeface="Calibri" charset="0"/>
                      </a:endParaRPr>
                    </a:p>
                  </a:txBody>
                  <a:tcPr marL="3253" marR="3253" marT="18288" marB="18288"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750" u="none" strike="noStrike">
                          <a:effectLst/>
                        </a:rPr>
                        <a:t>350</a:t>
                      </a:r>
                      <a:endParaRPr lang="en-US" sz="750" b="0" i="0" u="none" strike="noStrike">
                        <a:solidFill>
                          <a:srgbClr val="000000"/>
                        </a:solidFill>
                        <a:effectLst/>
                        <a:latin typeface="Calibri" charset="0"/>
                      </a:endParaRPr>
                    </a:p>
                  </a:txBody>
                  <a:tcPr marL="3253" marR="3253" marT="18288" marB="18288"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endParaRPr lang="en-US" sz="750" b="0" i="0" u="none" strike="noStrike">
                        <a:solidFill>
                          <a:srgbClr val="000000"/>
                        </a:solidFill>
                        <a:effectLst/>
                        <a:latin typeface="Calibri" charset="0"/>
                      </a:endParaRPr>
                    </a:p>
                  </a:txBody>
                  <a:tcPr marL="3253" marR="3253" marT="18288" marB="18288"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750" u="none" strike="noStrike">
                          <a:effectLst/>
                        </a:rPr>
                        <a:t> $5,000.00 </a:t>
                      </a:r>
                      <a:endParaRPr lang="en-US" sz="750" b="0" i="0" u="none" strike="noStrike">
                        <a:solidFill>
                          <a:srgbClr val="000000"/>
                        </a:solidFill>
                        <a:effectLst/>
                        <a:latin typeface="Calibri" charset="0"/>
                      </a:endParaRPr>
                    </a:p>
                  </a:txBody>
                  <a:tcPr marL="3253" marR="3253" marT="18288" marB="18288" anchor="b">
                    <a:lnL w="6350" cap="flat" cmpd="sng" algn="ctr">
                      <a:noFill/>
                      <a:prstDash val="solid"/>
                      <a:round/>
                      <a:headEnd type="none" w="med" len="med"/>
                      <a:tailEnd type="none" w="med" len="med"/>
                    </a:lnL>
                    <a:lnR w="12700" cmpd="sng">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0"/>
                  </a:ext>
                </a:extLst>
              </a:tr>
              <a:tr h="128338">
                <a:tc>
                  <a:txBody>
                    <a:bodyPr/>
                    <a:lstStyle/>
                    <a:p>
                      <a:pPr algn="l" fontAlgn="b"/>
                      <a:endParaRPr lang="en-US" sz="750" b="1" i="0" u="none" strike="noStrike">
                        <a:solidFill>
                          <a:srgbClr val="000000"/>
                        </a:solidFill>
                        <a:effectLst/>
                        <a:latin typeface="Calibri" charset="0"/>
                      </a:endParaRPr>
                    </a:p>
                  </a:txBody>
                  <a:tcPr marL="3253" marR="3253" marT="18288" marB="18288" anchor="b">
                    <a:lnL w="12700" cmpd="sng">
                      <a:noFill/>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750" u="none" strike="noStrike" dirty="0">
                          <a:effectLst/>
                        </a:rPr>
                        <a:t>Conference gifts</a:t>
                      </a:r>
                      <a:endParaRPr lang="en-US" sz="750" b="0" i="0" u="none" strike="noStrike" dirty="0">
                        <a:solidFill>
                          <a:srgbClr val="000000"/>
                        </a:solidFill>
                        <a:effectLst/>
                        <a:latin typeface="Calibri" charset="0"/>
                      </a:endParaRPr>
                    </a:p>
                  </a:txBody>
                  <a:tcPr marL="3253" marR="3253" marT="18288" marB="18288"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750" u="none" strike="noStrike" dirty="0">
                          <a:effectLst/>
                        </a:rPr>
                        <a:t>$4</a:t>
                      </a:r>
                      <a:endParaRPr lang="en-US" sz="750" b="0" i="0" u="none" strike="noStrike" dirty="0">
                        <a:solidFill>
                          <a:srgbClr val="000000"/>
                        </a:solidFill>
                        <a:effectLst/>
                        <a:latin typeface="Calibri" charset="0"/>
                      </a:endParaRPr>
                    </a:p>
                  </a:txBody>
                  <a:tcPr marL="3253" marR="3253" marT="18288" marB="18288"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750" u="none" strike="noStrike">
                          <a:effectLst/>
                        </a:rPr>
                        <a:t>350</a:t>
                      </a:r>
                      <a:endParaRPr lang="en-US" sz="750" b="0" i="0" u="none" strike="noStrike">
                        <a:solidFill>
                          <a:srgbClr val="000000"/>
                        </a:solidFill>
                        <a:effectLst/>
                        <a:latin typeface="Calibri" charset="0"/>
                      </a:endParaRPr>
                    </a:p>
                  </a:txBody>
                  <a:tcPr marL="3253" marR="3253" marT="18288" marB="18288"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endParaRPr lang="en-US" sz="750" b="0" i="0" u="none" strike="noStrike">
                        <a:solidFill>
                          <a:srgbClr val="000000"/>
                        </a:solidFill>
                        <a:effectLst/>
                        <a:latin typeface="Calibri" charset="0"/>
                      </a:endParaRPr>
                    </a:p>
                  </a:txBody>
                  <a:tcPr marL="3253" marR="3253" marT="18288" marB="18288"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750" u="none" strike="noStrike">
                          <a:effectLst/>
                        </a:rPr>
                        <a:t> $1,400.00 </a:t>
                      </a:r>
                      <a:endParaRPr lang="en-US" sz="750" b="0" i="0" u="none" strike="noStrike">
                        <a:solidFill>
                          <a:srgbClr val="000000"/>
                        </a:solidFill>
                        <a:effectLst/>
                        <a:latin typeface="Calibri" charset="0"/>
                      </a:endParaRPr>
                    </a:p>
                  </a:txBody>
                  <a:tcPr marL="3253" marR="3253" marT="18288" marB="18288" anchor="b">
                    <a:lnL w="6350" cap="flat" cmpd="sng" algn="ctr">
                      <a:noFill/>
                      <a:prstDash val="solid"/>
                      <a:round/>
                      <a:headEnd type="none" w="med" len="med"/>
                      <a:tailEnd type="none" w="med" len="med"/>
                    </a:lnL>
                    <a:lnR w="12700" cmpd="sng">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1"/>
                  </a:ext>
                </a:extLst>
              </a:tr>
              <a:tr h="128338">
                <a:tc>
                  <a:txBody>
                    <a:bodyPr/>
                    <a:lstStyle/>
                    <a:p>
                      <a:pPr algn="l" fontAlgn="b"/>
                      <a:endParaRPr lang="en-US" sz="750" b="1" i="0" u="none" strike="noStrike" dirty="0">
                        <a:solidFill>
                          <a:srgbClr val="000000"/>
                        </a:solidFill>
                        <a:effectLst/>
                        <a:latin typeface="Calibri" charset="0"/>
                      </a:endParaRPr>
                    </a:p>
                  </a:txBody>
                  <a:tcPr marL="3253" marR="3253" marT="18288" marB="18288" anchor="b">
                    <a:lnL w="12700" cmpd="sng">
                      <a:noFill/>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750" u="none" strike="noStrike" dirty="0">
                          <a:effectLst/>
                        </a:rPr>
                        <a:t>Proceeding staff expenses</a:t>
                      </a:r>
                      <a:endParaRPr lang="en-US" sz="750" b="0" i="0" u="none" strike="noStrike" dirty="0">
                        <a:solidFill>
                          <a:srgbClr val="000000"/>
                        </a:solidFill>
                        <a:effectLst/>
                        <a:latin typeface="Calibri" charset="0"/>
                      </a:endParaRPr>
                    </a:p>
                  </a:txBody>
                  <a:tcPr marL="3253" marR="3253" marT="18288" marB="18288"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endParaRPr lang="en-US" sz="750" b="0" i="0" u="none" strike="noStrike" dirty="0">
                        <a:solidFill>
                          <a:srgbClr val="000000"/>
                        </a:solidFill>
                        <a:effectLst/>
                        <a:latin typeface="Calibri" charset="0"/>
                      </a:endParaRPr>
                    </a:p>
                  </a:txBody>
                  <a:tcPr marL="3253" marR="3253" marT="18288" marB="18288"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endParaRPr lang="en-US" sz="750" b="0" i="0" u="none" strike="noStrike">
                        <a:solidFill>
                          <a:srgbClr val="000000"/>
                        </a:solidFill>
                        <a:effectLst/>
                        <a:latin typeface="Calibri" charset="0"/>
                      </a:endParaRPr>
                    </a:p>
                  </a:txBody>
                  <a:tcPr marL="3253" marR="3253" marT="18288" marB="18288"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endParaRPr lang="en-US" sz="750" b="0" i="0" u="none" strike="noStrike">
                        <a:solidFill>
                          <a:srgbClr val="000000"/>
                        </a:solidFill>
                        <a:effectLst/>
                        <a:latin typeface="Calibri" charset="0"/>
                      </a:endParaRPr>
                    </a:p>
                  </a:txBody>
                  <a:tcPr marL="3253" marR="3253" marT="18288" marB="18288"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750" u="none" strike="noStrike">
                          <a:effectLst/>
                        </a:rPr>
                        <a:t> $15,000.00 </a:t>
                      </a:r>
                      <a:endParaRPr lang="en-US" sz="750" b="0" i="0" u="none" strike="noStrike">
                        <a:solidFill>
                          <a:srgbClr val="000000"/>
                        </a:solidFill>
                        <a:effectLst/>
                        <a:latin typeface="Calibri" charset="0"/>
                      </a:endParaRPr>
                    </a:p>
                  </a:txBody>
                  <a:tcPr marL="3253" marR="3253" marT="18288" marB="18288" anchor="b">
                    <a:lnL w="6350" cap="flat" cmpd="sng" algn="ctr">
                      <a:noFill/>
                      <a:prstDash val="solid"/>
                      <a:round/>
                      <a:headEnd type="none" w="med" len="med"/>
                      <a:tailEnd type="none" w="med" len="med"/>
                    </a:lnL>
                    <a:lnR w="12700" cmpd="sng">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2"/>
                  </a:ext>
                </a:extLst>
              </a:tr>
              <a:tr h="128338">
                <a:tc>
                  <a:txBody>
                    <a:bodyPr/>
                    <a:lstStyle/>
                    <a:p>
                      <a:pPr algn="l" fontAlgn="b"/>
                      <a:endParaRPr lang="en-US" sz="750" b="1" i="0" u="none" strike="noStrike">
                        <a:solidFill>
                          <a:srgbClr val="000000"/>
                        </a:solidFill>
                        <a:effectLst/>
                        <a:latin typeface="Calibri" charset="0"/>
                      </a:endParaRPr>
                    </a:p>
                  </a:txBody>
                  <a:tcPr marL="3253" marR="3253" marT="18288" marB="18288" anchor="b">
                    <a:lnL w="12700" cmpd="sng">
                      <a:noFill/>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750" u="none" strike="noStrike" dirty="0">
                          <a:effectLst/>
                        </a:rPr>
                        <a:t>Student support</a:t>
                      </a:r>
                      <a:endParaRPr lang="en-US" sz="750" b="0" i="0" u="none" strike="noStrike" dirty="0">
                        <a:solidFill>
                          <a:srgbClr val="000000"/>
                        </a:solidFill>
                        <a:effectLst/>
                        <a:latin typeface="Calibri" charset="0"/>
                      </a:endParaRPr>
                    </a:p>
                  </a:txBody>
                  <a:tcPr marL="3253" marR="3253" marT="18288" marB="18288"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is-IS" sz="750" u="none" strike="noStrike" dirty="0">
                          <a:effectLst/>
                        </a:rPr>
                        <a:t>$800</a:t>
                      </a:r>
                      <a:endParaRPr lang="is-IS" sz="750" b="0" i="0" u="none" strike="noStrike" dirty="0">
                        <a:solidFill>
                          <a:srgbClr val="000000"/>
                        </a:solidFill>
                        <a:effectLst/>
                        <a:latin typeface="Calibri" charset="0"/>
                      </a:endParaRPr>
                    </a:p>
                  </a:txBody>
                  <a:tcPr marL="3253" marR="3253" marT="18288" marB="18288"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750" u="none" strike="noStrike">
                          <a:effectLst/>
                        </a:rPr>
                        <a:t>15</a:t>
                      </a:r>
                      <a:endParaRPr lang="en-US" sz="750" b="0" i="0" u="none" strike="noStrike">
                        <a:solidFill>
                          <a:srgbClr val="000000"/>
                        </a:solidFill>
                        <a:effectLst/>
                        <a:latin typeface="Calibri" charset="0"/>
                      </a:endParaRPr>
                    </a:p>
                  </a:txBody>
                  <a:tcPr marL="3253" marR="3253" marT="18288" marB="18288"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endParaRPr lang="en-US" sz="750" b="0" i="0" u="none" strike="noStrike">
                        <a:solidFill>
                          <a:srgbClr val="000000"/>
                        </a:solidFill>
                        <a:effectLst/>
                        <a:latin typeface="Calibri" charset="0"/>
                      </a:endParaRPr>
                    </a:p>
                  </a:txBody>
                  <a:tcPr marL="3253" marR="3253" marT="18288" marB="18288"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750" u="none" strike="noStrike">
                          <a:effectLst/>
                        </a:rPr>
                        <a:t> $12,000.00 </a:t>
                      </a:r>
                      <a:endParaRPr lang="en-US" sz="750" b="0" i="0" u="none" strike="noStrike">
                        <a:solidFill>
                          <a:srgbClr val="000000"/>
                        </a:solidFill>
                        <a:effectLst/>
                        <a:latin typeface="Calibri" charset="0"/>
                      </a:endParaRPr>
                    </a:p>
                  </a:txBody>
                  <a:tcPr marL="3253" marR="3253" marT="18288" marB="18288" anchor="b">
                    <a:lnL w="6350" cap="flat" cmpd="sng" algn="ctr">
                      <a:noFill/>
                      <a:prstDash val="solid"/>
                      <a:round/>
                      <a:headEnd type="none" w="med" len="med"/>
                      <a:tailEnd type="none" w="med" len="med"/>
                    </a:lnL>
                    <a:lnR w="12700" cmpd="sng">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3"/>
                  </a:ext>
                </a:extLst>
              </a:tr>
              <a:tr h="128338">
                <a:tc>
                  <a:txBody>
                    <a:bodyPr/>
                    <a:lstStyle/>
                    <a:p>
                      <a:pPr algn="l" fontAlgn="b"/>
                      <a:endParaRPr lang="en-US" sz="750" b="1" i="0" u="none" strike="noStrike" dirty="0">
                        <a:solidFill>
                          <a:srgbClr val="000000"/>
                        </a:solidFill>
                        <a:effectLst/>
                        <a:latin typeface="Calibri" charset="0"/>
                      </a:endParaRPr>
                    </a:p>
                  </a:txBody>
                  <a:tcPr marL="3253" marR="3253" marT="18288" marB="18288" anchor="b">
                    <a:lnL w="12700" cmpd="sng">
                      <a:noFill/>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750" u="none" strike="noStrike" dirty="0">
                          <a:effectLst/>
                        </a:rPr>
                        <a:t>Student awards</a:t>
                      </a:r>
                      <a:endParaRPr lang="en-US" sz="750" b="0" i="0" u="none" strike="noStrike" dirty="0">
                        <a:solidFill>
                          <a:srgbClr val="000000"/>
                        </a:solidFill>
                        <a:effectLst/>
                        <a:latin typeface="Calibri" charset="0"/>
                      </a:endParaRPr>
                    </a:p>
                  </a:txBody>
                  <a:tcPr marL="3253" marR="3253" marT="18288" marB="18288"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endParaRPr lang="en-US" sz="750" b="0" i="0" u="none" strike="noStrike" dirty="0">
                        <a:solidFill>
                          <a:srgbClr val="000000"/>
                        </a:solidFill>
                        <a:effectLst/>
                        <a:latin typeface="Calibri" charset="0"/>
                      </a:endParaRPr>
                    </a:p>
                  </a:txBody>
                  <a:tcPr marL="3253" marR="3253" marT="18288" marB="18288"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endParaRPr lang="en-US" sz="750" b="0" i="0" u="none" strike="noStrike" dirty="0">
                        <a:solidFill>
                          <a:srgbClr val="000000"/>
                        </a:solidFill>
                        <a:effectLst/>
                        <a:latin typeface="Calibri" charset="0"/>
                      </a:endParaRPr>
                    </a:p>
                  </a:txBody>
                  <a:tcPr marL="3253" marR="3253" marT="18288" marB="18288"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endParaRPr lang="en-US" sz="750" b="0" i="0" u="none" strike="noStrike" dirty="0">
                        <a:solidFill>
                          <a:srgbClr val="000000"/>
                        </a:solidFill>
                        <a:effectLst/>
                        <a:latin typeface="Calibri" charset="0"/>
                      </a:endParaRPr>
                    </a:p>
                  </a:txBody>
                  <a:tcPr marL="3253" marR="3253" marT="18288" marB="18288"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750" u="none" strike="noStrike">
                          <a:effectLst/>
                        </a:rPr>
                        <a:t> $2,000.00 </a:t>
                      </a:r>
                      <a:endParaRPr lang="en-US" sz="750" b="0" i="0" u="none" strike="noStrike">
                        <a:solidFill>
                          <a:srgbClr val="000000"/>
                        </a:solidFill>
                        <a:effectLst/>
                        <a:latin typeface="Calibri" charset="0"/>
                      </a:endParaRPr>
                    </a:p>
                  </a:txBody>
                  <a:tcPr marL="3253" marR="3253" marT="18288" marB="18288" anchor="b">
                    <a:lnL w="6350" cap="flat" cmpd="sng" algn="ctr">
                      <a:noFill/>
                      <a:prstDash val="solid"/>
                      <a:round/>
                      <a:headEnd type="none" w="med" len="med"/>
                      <a:tailEnd type="none" w="med" len="med"/>
                    </a:lnL>
                    <a:lnR w="12700" cmpd="sng">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4"/>
                  </a:ext>
                </a:extLst>
              </a:tr>
              <a:tr h="128338">
                <a:tc>
                  <a:txBody>
                    <a:bodyPr/>
                    <a:lstStyle/>
                    <a:p>
                      <a:pPr algn="l" fontAlgn="b"/>
                      <a:r>
                        <a:rPr lang="en-US" sz="750" b="1" u="none" strike="noStrike" dirty="0">
                          <a:effectLst/>
                        </a:rPr>
                        <a:t>Events</a:t>
                      </a:r>
                      <a:endParaRPr lang="en-US" sz="750" b="1" i="0" u="none" strike="noStrike" dirty="0">
                        <a:solidFill>
                          <a:srgbClr val="000000"/>
                        </a:solidFill>
                        <a:effectLst/>
                        <a:latin typeface="Calibri" charset="0"/>
                      </a:endParaRPr>
                    </a:p>
                  </a:txBody>
                  <a:tcPr marL="3253" marR="3253" marT="18288" marB="18288" anchor="b">
                    <a:lnL w="12700" cmpd="sng">
                      <a:noFill/>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750" u="none" strike="noStrike" dirty="0">
                          <a:effectLst/>
                        </a:rPr>
                        <a:t>Conference Reception</a:t>
                      </a:r>
                      <a:endParaRPr lang="en-US" sz="750" b="0" i="0" u="none" strike="noStrike" dirty="0">
                        <a:solidFill>
                          <a:srgbClr val="000000"/>
                        </a:solidFill>
                        <a:effectLst/>
                        <a:latin typeface="Calibri" charset="0"/>
                      </a:endParaRPr>
                    </a:p>
                  </a:txBody>
                  <a:tcPr marL="3253" marR="3253" marT="18288" marB="18288"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750" u="none" strike="noStrike" dirty="0">
                          <a:effectLst/>
                        </a:rPr>
                        <a:t>$50</a:t>
                      </a:r>
                      <a:endParaRPr lang="en-US" sz="750" b="0" i="0" u="none" strike="noStrike" dirty="0">
                        <a:solidFill>
                          <a:srgbClr val="000000"/>
                        </a:solidFill>
                        <a:effectLst/>
                        <a:latin typeface="Calibri" charset="0"/>
                      </a:endParaRPr>
                    </a:p>
                  </a:txBody>
                  <a:tcPr marL="3253" marR="3253" marT="18288" marB="18288"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750" u="none" strike="noStrike">
                          <a:effectLst/>
                        </a:rPr>
                        <a:t>350</a:t>
                      </a:r>
                      <a:endParaRPr lang="en-US" sz="750" b="0" i="0" u="none" strike="noStrike">
                        <a:solidFill>
                          <a:srgbClr val="000000"/>
                        </a:solidFill>
                        <a:effectLst/>
                        <a:latin typeface="Calibri" charset="0"/>
                      </a:endParaRPr>
                    </a:p>
                  </a:txBody>
                  <a:tcPr marL="3253" marR="3253" marT="18288" marB="18288"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endParaRPr lang="en-US" sz="750" b="0" i="0" u="none" strike="noStrike">
                        <a:solidFill>
                          <a:srgbClr val="000000"/>
                        </a:solidFill>
                        <a:effectLst/>
                        <a:latin typeface="Calibri" charset="0"/>
                      </a:endParaRPr>
                    </a:p>
                  </a:txBody>
                  <a:tcPr marL="3253" marR="3253" marT="18288" marB="18288"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750" u="none" strike="noStrike">
                          <a:effectLst/>
                        </a:rPr>
                        <a:t> $17,500.00 </a:t>
                      </a:r>
                      <a:endParaRPr lang="en-US" sz="750" b="0" i="0" u="none" strike="noStrike">
                        <a:solidFill>
                          <a:srgbClr val="000000"/>
                        </a:solidFill>
                        <a:effectLst/>
                        <a:latin typeface="Calibri" charset="0"/>
                      </a:endParaRPr>
                    </a:p>
                  </a:txBody>
                  <a:tcPr marL="3253" marR="3253" marT="18288" marB="18288" anchor="b">
                    <a:lnL w="6350" cap="flat" cmpd="sng" algn="ctr">
                      <a:noFill/>
                      <a:prstDash val="solid"/>
                      <a:round/>
                      <a:headEnd type="none" w="med" len="med"/>
                      <a:tailEnd type="none" w="med" len="med"/>
                    </a:lnL>
                    <a:lnR w="12700" cmpd="sng">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5"/>
                  </a:ext>
                </a:extLst>
              </a:tr>
              <a:tr h="128338">
                <a:tc>
                  <a:txBody>
                    <a:bodyPr/>
                    <a:lstStyle/>
                    <a:p>
                      <a:pPr algn="l" fontAlgn="b"/>
                      <a:endParaRPr lang="en-US" sz="750" b="1" i="0" u="none" strike="noStrike" dirty="0">
                        <a:solidFill>
                          <a:srgbClr val="000000"/>
                        </a:solidFill>
                        <a:effectLst/>
                        <a:latin typeface="Calibri" charset="0"/>
                      </a:endParaRPr>
                    </a:p>
                  </a:txBody>
                  <a:tcPr marL="3253" marR="3253" marT="18288" marB="18288" anchor="b">
                    <a:lnL w="12700" cmpd="sng">
                      <a:noFill/>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750" u="none" strike="noStrike" dirty="0">
                          <a:effectLst/>
                        </a:rPr>
                        <a:t>Chairman's Reception</a:t>
                      </a:r>
                      <a:endParaRPr lang="en-US" sz="750" b="0" i="0" u="none" strike="noStrike" dirty="0">
                        <a:solidFill>
                          <a:srgbClr val="000000"/>
                        </a:solidFill>
                        <a:effectLst/>
                        <a:latin typeface="Calibri" charset="0"/>
                      </a:endParaRPr>
                    </a:p>
                  </a:txBody>
                  <a:tcPr marL="3253" marR="3253" marT="18288" marB="18288"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750" u="none" strike="noStrike" dirty="0">
                          <a:effectLst/>
                        </a:rPr>
                        <a:t>$40</a:t>
                      </a:r>
                      <a:endParaRPr lang="en-US" sz="750" b="0" i="0" u="none" strike="noStrike" dirty="0">
                        <a:solidFill>
                          <a:srgbClr val="000000"/>
                        </a:solidFill>
                        <a:effectLst/>
                        <a:latin typeface="Calibri" charset="0"/>
                      </a:endParaRPr>
                    </a:p>
                  </a:txBody>
                  <a:tcPr marL="3253" marR="3253" marT="18288" marB="18288"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750" u="none" strike="noStrike">
                          <a:effectLst/>
                        </a:rPr>
                        <a:t>70</a:t>
                      </a:r>
                      <a:endParaRPr lang="en-US" sz="750" b="0" i="0" u="none" strike="noStrike">
                        <a:solidFill>
                          <a:srgbClr val="000000"/>
                        </a:solidFill>
                        <a:effectLst/>
                        <a:latin typeface="Calibri" charset="0"/>
                      </a:endParaRPr>
                    </a:p>
                  </a:txBody>
                  <a:tcPr marL="3253" marR="3253" marT="18288" marB="18288"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endParaRPr lang="en-US" sz="750" b="0" i="0" u="none" strike="noStrike">
                        <a:solidFill>
                          <a:srgbClr val="000000"/>
                        </a:solidFill>
                        <a:effectLst/>
                        <a:latin typeface="Calibri" charset="0"/>
                      </a:endParaRPr>
                    </a:p>
                  </a:txBody>
                  <a:tcPr marL="3253" marR="3253" marT="18288" marB="18288"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750" u="none" strike="noStrike">
                          <a:effectLst/>
                        </a:rPr>
                        <a:t> $2,800.00 </a:t>
                      </a:r>
                      <a:endParaRPr lang="en-US" sz="750" b="0" i="0" u="none" strike="noStrike">
                        <a:solidFill>
                          <a:srgbClr val="000000"/>
                        </a:solidFill>
                        <a:effectLst/>
                        <a:latin typeface="Calibri" charset="0"/>
                      </a:endParaRPr>
                    </a:p>
                  </a:txBody>
                  <a:tcPr marL="3253" marR="3253" marT="18288" marB="18288" anchor="b">
                    <a:lnL w="6350" cap="flat" cmpd="sng" algn="ctr">
                      <a:noFill/>
                      <a:prstDash val="solid"/>
                      <a:round/>
                      <a:headEnd type="none" w="med" len="med"/>
                      <a:tailEnd type="none" w="med" len="med"/>
                    </a:lnL>
                    <a:lnR w="12700" cmpd="sng">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6"/>
                  </a:ext>
                </a:extLst>
              </a:tr>
              <a:tr h="128338">
                <a:tc>
                  <a:txBody>
                    <a:bodyPr/>
                    <a:lstStyle/>
                    <a:p>
                      <a:pPr algn="l" fontAlgn="b"/>
                      <a:endParaRPr lang="en-US" sz="750" b="1" i="0" u="none" strike="noStrike">
                        <a:solidFill>
                          <a:srgbClr val="000000"/>
                        </a:solidFill>
                        <a:effectLst/>
                        <a:latin typeface="Calibri" charset="0"/>
                      </a:endParaRPr>
                    </a:p>
                  </a:txBody>
                  <a:tcPr marL="3253" marR="3253" marT="18288" marB="18288" anchor="b">
                    <a:lnL w="12700" cmpd="sng">
                      <a:noFill/>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750" u="none" strike="noStrike" dirty="0">
                          <a:effectLst/>
                        </a:rPr>
                        <a:t>IOC Dinner</a:t>
                      </a:r>
                      <a:endParaRPr lang="en-US" sz="750" b="0" i="0" u="none" strike="noStrike" dirty="0">
                        <a:solidFill>
                          <a:srgbClr val="000000"/>
                        </a:solidFill>
                        <a:effectLst/>
                        <a:latin typeface="Calibri" charset="0"/>
                      </a:endParaRPr>
                    </a:p>
                  </a:txBody>
                  <a:tcPr marL="3253" marR="3253" marT="18288" marB="18288"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750" u="none" strike="noStrike" dirty="0">
                          <a:effectLst/>
                        </a:rPr>
                        <a:t>$60</a:t>
                      </a:r>
                      <a:endParaRPr lang="en-US" sz="750" b="0" i="0" u="none" strike="noStrike" dirty="0">
                        <a:solidFill>
                          <a:srgbClr val="000000"/>
                        </a:solidFill>
                        <a:effectLst/>
                        <a:latin typeface="Calibri" charset="0"/>
                      </a:endParaRPr>
                    </a:p>
                  </a:txBody>
                  <a:tcPr marL="3253" marR="3253" marT="18288" marB="18288"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750" u="none" strike="noStrike" dirty="0">
                          <a:effectLst/>
                        </a:rPr>
                        <a:t>30</a:t>
                      </a:r>
                      <a:endParaRPr lang="en-US" sz="750" b="0" i="0" u="none" strike="noStrike" dirty="0">
                        <a:solidFill>
                          <a:srgbClr val="000000"/>
                        </a:solidFill>
                        <a:effectLst/>
                        <a:latin typeface="Calibri" charset="0"/>
                      </a:endParaRPr>
                    </a:p>
                  </a:txBody>
                  <a:tcPr marL="3253" marR="3253" marT="18288" marB="18288"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endParaRPr lang="en-US" sz="750" b="0" i="0" u="none" strike="noStrike">
                        <a:solidFill>
                          <a:srgbClr val="000000"/>
                        </a:solidFill>
                        <a:effectLst/>
                        <a:latin typeface="Calibri" charset="0"/>
                      </a:endParaRPr>
                    </a:p>
                  </a:txBody>
                  <a:tcPr marL="3253" marR="3253" marT="18288" marB="18288"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750" u="none" strike="noStrike">
                          <a:effectLst/>
                        </a:rPr>
                        <a:t> $1,800.00 </a:t>
                      </a:r>
                      <a:endParaRPr lang="en-US" sz="750" b="0" i="0" u="none" strike="noStrike">
                        <a:solidFill>
                          <a:srgbClr val="000000"/>
                        </a:solidFill>
                        <a:effectLst/>
                        <a:latin typeface="Calibri" charset="0"/>
                      </a:endParaRPr>
                    </a:p>
                  </a:txBody>
                  <a:tcPr marL="3253" marR="3253" marT="18288" marB="18288" anchor="b">
                    <a:lnL w="6350" cap="flat" cmpd="sng" algn="ctr">
                      <a:noFill/>
                      <a:prstDash val="solid"/>
                      <a:round/>
                      <a:headEnd type="none" w="med" len="med"/>
                      <a:tailEnd type="none" w="med" len="med"/>
                    </a:lnL>
                    <a:lnR w="12700" cmpd="sng">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7"/>
                  </a:ext>
                </a:extLst>
              </a:tr>
              <a:tr h="128338">
                <a:tc>
                  <a:txBody>
                    <a:bodyPr/>
                    <a:lstStyle/>
                    <a:p>
                      <a:pPr algn="l" fontAlgn="b"/>
                      <a:endParaRPr lang="en-US" sz="750" b="1" i="0" u="none" strike="noStrike">
                        <a:solidFill>
                          <a:srgbClr val="000000"/>
                        </a:solidFill>
                        <a:effectLst/>
                        <a:latin typeface="Calibri" charset="0"/>
                      </a:endParaRPr>
                    </a:p>
                  </a:txBody>
                  <a:tcPr marL="3253" marR="3253" marT="18288" marB="18288" anchor="b">
                    <a:lnL w="12700" cmpd="sng">
                      <a:noFill/>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750" u="none" strike="noStrike" dirty="0">
                          <a:effectLst/>
                        </a:rPr>
                        <a:t>Conference Banquet</a:t>
                      </a:r>
                      <a:endParaRPr lang="en-US" sz="750" b="0" i="0" u="none" strike="noStrike" dirty="0">
                        <a:solidFill>
                          <a:srgbClr val="000000"/>
                        </a:solidFill>
                        <a:effectLst/>
                        <a:latin typeface="Calibri" charset="0"/>
                      </a:endParaRPr>
                    </a:p>
                  </a:txBody>
                  <a:tcPr marL="3253" marR="3253" marT="18288" marB="18288"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750" u="none" strike="noStrike" dirty="0">
                          <a:effectLst/>
                        </a:rPr>
                        <a:t>$150</a:t>
                      </a:r>
                      <a:endParaRPr lang="en-US" sz="750" b="0" i="0" u="none" strike="noStrike" dirty="0">
                        <a:solidFill>
                          <a:srgbClr val="000000"/>
                        </a:solidFill>
                        <a:effectLst/>
                        <a:latin typeface="Calibri" charset="0"/>
                      </a:endParaRPr>
                    </a:p>
                  </a:txBody>
                  <a:tcPr marL="3253" marR="3253" marT="18288" marB="18288"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750" u="none" strike="noStrike">
                          <a:effectLst/>
                        </a:rPr>
                        <a:t>350</a:t>
                      </a:r>
                      <a:endParaRPr lang="en-US" sz="750" b="0" i="0" u="none" strike="noStrike">
                        <a:solidFill>
                          <a:srgbClr val="000000"/>
                        </a:solidFill>
                        <a:effectLst/>
                        <a:latin typeface="Calibri" charset="0"/>
                      </a:endParaRPr>
                    </a:p>
                  </a:txBody>
                  <a:tcPr marL="3253" marR="3253" marT="18288" marB="18288"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endParaRPr lang="en-US" sz="750" b="0" i="0" u="none" strike="noStrike" dirty="0">
                        <a:solidFill>
                          <a:srgbClr val="000000"/>
                        </a:solidFill>
                        <a:effectLst/>
                        <a:latin typeface="Calibri" charset="0"/>
                      </a:endParaRPr>
                    </a:p>
                  </a:txBody>
                  <a:tcPr marL="3253" marR="3253" marT="18288" marB="18288"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750" u="none" strike="noStrike">
                          <a:effectLst/>
                        </a:rPr>
                        <a:t> $52,500.00 </a:t>
                      </a:r>
                      <a:endParaRPr lang="en-US" sz="750" b="0" i="0" u="none" strike="noStrike">
                        <a:solidFill>
                          <a:srgbClr val="000000"/>
                        </a:solidFill>
                        <a:effectLst/>
                        <a:latin typeface="Calibri" charset="0"/>
                      </a:endParaRPr>
                    </a:p>
                  </a:txBody>
                  <a:tcPr marL="3253" marR="3253" marT="18288" marB="18288" anchor="b">
                    <a:lnL w="6350" cap="flat" cmpd="sng" algn="ctr">
                      <a:noFill/>
                      <a:prstDash val="solid"/>
                      <a:round/>
                      <a:headEnd type="none" w="med" len="med"/>
                      <a:tailEnd type="none" w="med" len="med"/>
                    </a:lnL>
                    <a:lnR w="12700" cmpd="sng">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8"/>
                  </a:ext>
                </a:extLst>
              </a:tr>
              <a:tr h="128338">
                <a:tc>
                  <a:txBody>
                    <a:bodyPr/>
                    <a:lstStyle/>
                    <a:p>
                      <a:pPr algn="l" fontAlgn="b"/>
                      <a:endParaRPr lang="en-US" sz="750" b="1" i="0" u="none" strike="noStrike" dirty="0">
                        <a:solidFill>
                          <a:srgbClr val="000000"/>
                        </a:solidFill>
                        <a:effectLst/>
                        <a:latin typeface="Calibri" charset="0"/>
                      </a:endParaRPr>
                    </a:p>
                  </a:txBody>
                  <a:tcPr marL="3253" marR="3253" marT="18288" marB="18288" anchor="b">
                    <a:lnL w="12700" cmpd="sng">
                      <a:noFill/>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750" u="none" strike="noStrike" dirty="0">
                          <a:effectLst/>
                        </a:rPr>
                        <a:t>Banquet Entertainment</a:t>
                      </a:r>
                      <a:endParaRPr lang="en-US" sz="750" b="0" i="0" u="none" strike="noStrike" dirty="0">
                        <a:solidFill>
                          <a:srgbClr val="000000"/>
                        </a:solidFill>
                        <a:effectLst/>
                        <a:latin typeface="Calibri" charset="0"/>
                      </a:endParaRPr>
                    </a:p>
                  </a:txBody>
                  <a:tcPr marL="3253" marR="3253" marT="18288" marB="18288"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endParaRPr lang="en-US" sz="750" b="0" i="0" u="none" strike="noStrike">
                        <a:solidFill>
                          <a:srgbClr val="000000"/>
                        </a:solidFill>
                        <a:effectLst/>
                        <a:latin typeface="Calibri" charset="0"/>
                      </a:endParaRPr>
                    </a:p>
                  </a:txBody>
                  <a:tcPr marL="3253" marR="3253" marT="18288" marB="18288"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endParaRPr lang="en-US" sz="750" b="0" i="0" u="none" strike="noStrike" dirty="0">
                        <a:solidFill>
                          <a:srgbClr val="000000"/>
                        </a:solidFill>
                        <a:effectLst/>
                        <a:latin typeface="Calibri" charset="0"/>
                      </a:endParaRPr>
                    </a:p>
                  </a:txBody>
                  <a:tcPr marL="3253" marR="3253" marT="18288" marB="18288"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endParaRPr lang="en-US" sz="750" b="0" i="0" u="none" strike="noStrike" dirty="0">
                        <a:solidFill>
                          <a:srgbClr val="000000"/>
                        </a:solidFill>
                        <a:effectLst/>
                        <a:latin typeface="Calibri" charset="0"/>
                      </a:endParaRPr>
                    </a:p>
                  </a:txBody>
                  <a:tcPr marL="3253" marR="3253" marT="18288" marB="18288"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750" u="none" strike="noStrike">
                          <a:effectLst/>
                        </a:rPr>
                        <a:t> $2,000.00 </a:t>
                      </a:r>
                      <a:endParaRPr lang="en-US" sz="750" b="0" i="0" u="none" strike="noStrike">
                        <a:solidFill>
                          <a:srgbClr val="000000"/>
                        </a:solidFill>
                        <a:effectLst/>
                        <a:latin typeface="Calibri" charset="0"/>
                      </a:endParaRPr>
                    </a:p>
                  </a:txBody>
                  <a:tcPr marL="3253" marR="3253" marT="18288" marB="18288" anchor="b">
                    <a:lnL w="6350" cap="flat" cmpd="sng" algn="ctr">
                      <a:noFill/>
                      <a:prstDash val="solid"/>
                      <a:round/>
                      <a:headEnd type="none" w="med" len="med"/>
                      <a:tailEnd type="none" w="med" len="med"/>
                    </a:lnL>
                    <a:lnR w="12700" cmpd="sng">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9"/>
                  </a:ext>
                </a:extLst>
              </a:tr>
              <a:tr h="128338">
                <a:tc>
                  <a:txBody>
                    <a:bodyPr/>
                    <a:lstStyle/>
                    <a:p>
                      <a:pPr algn="l" fontAlgn="b"/>
                      <a:endParaRPr lang="en-US" sz="750" b="1" i="0" u="none" strike="noStrike">
                        <a:solidFill>
                          <a:srgbClr val="000000"/>
                        </a:solidFill>
                        <a:effectLst/>
                        <a:latin typeface="Calibri" charset="0"/>
                      </a:endParaRPr>
                    </a:p>
                  </a:txBody>
                  <a:tcPr marL="3253" marR="3253" marT="18288" marB="18288" anchor="b">
                    <a:lnL w="12700" cmpd="sng">
                      <a:noFill/>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750" u="none" strike="noStrike" dirty="0">
                          <a:effectLst/>
                        </a:rPr>
                        <a:t>Transportation</a:t>
                      </a:r>
                      <a:endParaRPr lang="en-US" sz="750" b="0" i="0" u="none" strike="noStrike" dirty="0">
                        <a:solidFill>
                          <a:srgbClr val="000000"/>
                        </a:solidFill>
                        <a:effectLst/>
                        <a:latin typeface="Calibri" charset="0"/>
                      </a:endParaRPr>
                    </a:p>
                  </a:txBody>
                  <a:tcPr marL="3253" marR="3253" marT="18288" marB="18288"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endParaRPr lang="en-US" sz="750" b="0" i="0" u="none" strike="noStrike">
                        <a:solidFill>
                          <a:srgbClr val="000000"/>
                        </a:solidFill>
                        <a:effectLst/>
                        <a:latin typeface="Calibri" charset="0"/>
                      </a:endParaRPr>
                    </a:p>
                  </a:txBody>
                  <a:tcPr marL="3253" marR="3253" marT="18288" marB="18288"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endParaRPr lang="en-US" sz="750" b="0" i="0" u="none" strike="noStrike" dirty="0">
                        <a:solidFill>
                          <a:srgbClr val="000000"/>
                        </a:solidFill>
                        <a:effectLst/>
                        <a:latin typeface="Calibri" charset="0"/>
                      </a:endParaRPr>
                    </a:p>
                  </a:txBody>
                  <a:tcPr marL="3253" marR="3253" marT="18288" marB="18288"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endParaRPr lang="en-US" sz="750" b="0" i="0" u="none" strike="noStrike">
                        <a:solidFill>
                          <a:srgbClr val="000000"/>
                        </a:solidFill>
                        <a:effectLst/>
                        <a:latin typeface="Calibri" charset="0"/>
                      </a:endParaRPr>
                    </a:p>
                  </a:txBody>
                  <a:tcPr marL="3253" marR="3253" marT="18288" marB="18288"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mr-IN" sz="750" u="none" strike="noStrike" dirty="0">
                          <a:effectLst/>
                        </a:rPr>
                        <a:t> $</a:t>
                      </a:r>
                      <a:r>
                        <a:rPr lang="en-US" sz="750" u="none" strike="noStrike" dirty="0">
                          <a:effectLst/>
                        </a:rPr>
                        <a:t>—</a:t>
                      </a:r>
                      <a:r>
                        <a:rPr lang="mr-IN" sz="750" u="none" strike="noStrike" dirty="0">
                          <a:effectLst/>
                        </a:rPr>
                        <a:t>   </a:t>
                      </a:r>
                      <a:endParaRPr lang="mr-IN" sz="750" b="0" i="0" u="none" strike="noStrike" dirty="0">
                        <a:solidFill>
                          <a:srgbClr val="000000"/>
                        </a:solidFill>
                        <a:effectLst/>
                        <a:latin typeface="Calibri" charset="0"/>
                      </a:endParaRPr>
                    </a:p>
                  </a:txBody>
                  <a:tcPr marL="3253" marR="3253" marT="18288" marB="18288" anchor="b">
                    <a:lnL w="6350" cap="flat" cmpd="sng" algn="ctr">
                      <a:noFill/>
                      <a:prstDash val="solid"/>
                      <a:round/>
                      <a:headEnd type="none" w="med" len="med"/>
                      <a:tailEnd type="none" w="med" len="med"/>
                    </a:lnL>
                    <a:lnR w="12700" cmpd="sng">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0"/>
                  </a:ext>
                </a:extLst>
              </a:tr>
              <a:tr h="128338">
                <a:tc>
                  <a:txBody>
                    <a:bodyPr/>
                    <a:lstStyle/>
                    <a:p>
                      <a:pPr algn="l" fontAlgn="b"/>
                      <a:endParaRPr lang="en-US" sz="750" b="1" i="0" u="none" strike="noStrike" dirty="0">
                        <a:solidFill>
                          <a:srgbClr val="000000"/>
                        </a:solidFill>
                        <a:effectLst/>
                        <a:latin typeface="Calibri" charset="0"/>
                      </a:endParaRPr>
                    </a:p>
                  </a:txBody>
                  <a:tcPr marL="3253" marR="3253" marT="18288" marB="18288" anchor="b">
                    <a:lnL w="12700" cmpd="sng">
                      <a:noFill/>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750" b="0" i="0" u="none" strike="noStrike" dirty="0">
                        <a:solidFill>
                          <a:srgbClr val="000000"/>
                        </a:solidFill>
                        <a:effectLst/>
                        <a:latin typeface="Calibri" charset="0"/>
                      </a:endParaRPr>
                    </a:p>
                  </a:txBody>
                  <a:tcPr marL="3253" marR="3253" marT="18288" marB="18288"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endParaRPr lang="en-US" sz="750" b="0" i="0" u="none" strike="noStrike">
                        <a:solidFill>
                          <a:srgbClr val="000000"/>
                        </a:solidFill>
                        <a:effectLst/>
                        <a:latin typeface="Calibri" charset="0"/>
                      </a:endParaRPr>
                    </a:p>
                  </a:txBody>
                  <a:tcPr marL="3253" marR="3253" marT="18288" marB="18288"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endParaRPr lang="en-US" sz="750" b="0" i="0" u="none" strike="noStrike" dirty="0">
                        <a:solidFill>
                          <a:srgbClr val="000000"/>
                        </a:solidFill>
                        <a:effectLst/>
                        <a:latin typeface="Calibri" charset="0"/>
                      </a:endParaRPr>
                    </a:p>
                  </a:txBody>
                  <a:tcPr marL="3253" marR="3253" marT="18288" marB="18288"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endParaRPr lang="en-US" sz="750" b="0" i="0" u="none" strike="noStrike" dirty="0">
                        <a:solidFill>
                          <a:srgbClr val="000000"/>
                        </a:solidFill>
                        <a:effectLst/>
                        <a:latin typeface="Calibri" charset="0"/>
                      </a:endParaRPr>
                    </a:p>
                  </a:txBody>
                  <a:tcPr marL="3253" marR="3253" marT="18288" marB="18288"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750" b="0" i="0" u="none" strike="noStrike" dirty="0">
                        <a:solidFill>
                          <a:srgbClr val="000000"/>
                        </a:solidFill>
                        <a:effectLst/>
                        <a:latin typeface="Calibri" charset="0"/>
                      </a:endParaRPr>
                    </a:p>
                  </a:txBody>
                  <a:tcPr marL="3253" marR="3253" marT="18288" marB="18288" anchor="b">
                    <a:lnL w="6350" cap="flat" cmpd="sng" algn="ctr">
                      <a:noFill/>
                      <a:prstDash val="solid"/>
                      <a:round/>
                      <a:headEnd type="none" w="med" len="med"/>
                      <a:tailEnd type="none" w="med" len="med"/>
                    </a:lnL>
                    <a:lnR w="12700" cmpd="sng">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1"/>
                  </a:ext>
                </a:extLst>
              </a:tr>
              <a:tr h="128338">
                <a:tc>
                  <a:txBody>
                    <a:bodyPr/>
                    <a:lstStyle/>
                    <a:p>
                      <a:pPr algn="l" fontAlgn="b"/>
                      <a:endParaRPr lang="en-US" sz="750" b="1" i="0" u="none" strike="noStrike" dirty="0">
                        <a:solidFill>
                          <a:srgbClr val="000000"/>
                        </a:solidFill>
                        <a:effectLst/>
                        <a:latin typeface="Calibri" charset="0"/>
                      </a:endParaRPr>
                    </a:p>
                  </a:txBody>
                  <a:tcPr marL="3253" marR="3253" marT="18288" marB="18288" anchor="b">
                    <a:lnL w="12700" cmpd="sng">
                      <a:noFill/>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750" b="0" i="0" u="none" strike="noStrike" dirty="0">
                        <a:solidFill>
                          <a:srgbClr val="000000"/>
                        </a:solidFill>
                        <a:effectLst/>
                        <a:latin typeface="Calibri" charset="0"/>
                      </a:endParaRPr>
                    </a:p>
                  </a:txBody>
                  <a:tcPr marL="3253" marR="3253" marT="18288" marB="18288"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endParaRPr lang="en-US" sz="750" b="0" i="0" u="none" strike="noStrike">
                        <a:solidFill>
                          <a:srgbClr val="000000"/>
                        </a:solidFill>
                        <a:effectLst/>
                        <a:latin typeface="Calibri" charset="0"/>
                      </a:endParaRPr>
                    </a:p>
                  </a:txBody>
                  <a:tcPr marL="3253" marR="3253" marT="18288" marB="18288"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endParaRPr lang="en-US" sz="750" b="0" i="0" u="none" strike="noStrike">
                        <a:solidFill>
                          <a:srgbClr val="000000"/>
                        </a:solidFill>
                        <a:effectLst/>
                        <a:latin typeface="Calibri" charset="0"/>
                      </a:endParaRPr>
                    </a:p>
                  </a:txBody>
                  <a:tcPr marL="3253" marR="3253" marT="18288" marB="18288"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endParaRPr lang="en-US" sz="750" b="0" i="0" u="none" strike="noStrike" dirty="0">
                        <a:solidFill>
                          <a:srgbClr val="000000"/>
                        </a:solidFill>
                        <a:effectLst/>
                        <a:latin typeface="Calibri" charset="0"/>
                      </a:endParaRPr>
                    </a:p>
                  </a:txBody>
                  <a:tcPr marL="3253" marR="3253" marT="18288" marB="18288"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750" u="none" strike="noStrike" dirty="0">
                          <a:effectLst/>
                        </a:rPr>
                        <a:t> $359,950.00 </a:t>
                      </a:r>
                      <a:endParaRPr lang="en-US" sz="750" b="0" i="0" u="none" strike="noStrike" dirty="0">
                        <a:solidFill>
                          <a:srgbClr val="000000"/>
                        </a:solidFill>
                        <a:effectLst/>
                        <a:latin typeface="Calibri" charset="0"/>
                      </a:endParaRPr>
                    </a:p>
                  </a:txBody>
                  <a:tcPr marL="3253" marR="3253" marT="18288" marB="18288" anchor="b">
                    <a:lnL w="6350" cap="flat" cmpd="sng" algn="ctr">
                      <a:noFill/>
                      <a:prstDash val="solid"/>
                      <a:round/>
                      <a:headEnd type="none" w="med" len="med"/>
                      <a:tailEnd type="none" w="med" len="med"/>
                    </a:lnL>
                    <a:lnR w="12700" cmpd="sng">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2"/>
                  </a:ext>
                </a:extLst>
              </a:tr>
              <a:tr h="128338">
                <a:tc>
                  <a:txBody>
                    <a:bodyPr/>
                    <a:lstStyle/>
                    <a:p>
                      <a:pPr algn="l" fontAlgn="b"/>
                      <a:endParaRPr lang="en-US" sz="750" b="1" i="0" u="none" strike="noStrike" dirty="0">
                        <a:solidFill>
                          <a:srgbClr val="000000"/>
                        </a:solidFill>
                        <a:effectLst/>
                        <a:latin typeface="Calibri" charset="0"/>
                      </a:endParaRPr>
                    </a:p>
                  </a:txBody>
                  <a:tcPr marL="3253" marR="3253" marT="18288" marB="18288" anchor="b">
                    <a:lnL w="12700" cmpd="sng">
                      <a:noFill/>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750" b="0" i="0" u="none" strike="noStrike" dirty="0">
                        <a:solidFill>
                          <a:srgbClr val="000000"/>
                        </a:solidFill>
                        <a:effectLst/>
                        <a:latin typeface="Calibri" charset="0"/>
                      </a:endParaRPr>
                    </a:p>
                  </a:txBody>
                  <a:tcPr marL="3253" marR="3253" marT="18288" marB="18288"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endParaRPr lang="en-US" sz="750" b="0" i="0" u="none" strike="noStrike">
                        <a:solidFill>
                          <a:srgbClr val="000000"/>
                        </a:solidFill>
                        <a:effectLst/>
                        <a:latin typeface="Calibri" charset="0"/>
                      </a:endParaRPr>
                    </a:p>
                  </a:txBody>
                  <a:tcPr marL="3253" marR="3253" marT="18288" marB="18288"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endParaRPr lang="en-US" sz="750" b="0" i="0" u="none" strike="noStrike">
                        <a:solidFill>
                          <a:srgbClr val="000000"/>
                        </a:solidFill>
                        <a:effectLst/>
                        <a:latin typeface="Calibri" charset="0"/>
                      </a:endParaRPr>
                    </a:p>
                  </a:txBody>
                  <a:tcPr marL="3253" marR="3253" marT="18288" marB="18288"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endParaRPr lang="en-US" sz="750" b="0" i="0" u="none" strike="noStrike" dirty="0">
                        <a:solidFill>
                          <a:srgbClr val="000000"/>
                        </a:solidFill>
                        <a:effectLst/>
                        <a:latin typeface="Calibri" charset="0"/>
                      </a:endParaRPr>
                    </a:p>
                  </a:txBody>
                  <a:tcPr marL="3253" marR="3253" marT="18288" marB="18288"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750" b="0" i="0" u="none" strike="noStrike" dirty="0">
                        <a:solidFill>
                          <a:srgbClr val="000000"/>
                        </a:solidFill>
                        <a:effectLst/>
                        <a:latin typeface="Calibri" charset="0"/>
                      </a:endParaRPr>
                    </a:p>
                  </a:txBody>
                  <a:tcPr marL="3253" marR="3253" marT="18288" marB="18288" anchor="b">
                    <a:lnL w="6350" cap="flat" cmpd="sng" algn="ctr">
                      <a:noFill/>
                      <a:prstDash val="solid"/>
                      <a:round/>
                      <a:headEnd type="none" w="med" len="med"/>
                      <a:tailEnd type="none" w="med" len="med"/>
                    </a:lnL>
                    <a:lnR w="12700" cmpd="sng">
                      <a:noFill/>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3"/>
                  </a:ext>
                </a:extLst>
              </a:tr>
              <a:tr h="128338">
                <a:tc>
                  <a:txBody>
                    <a:bodyPr/>
                    <a:lstStyle/>
                    <a:p>
                      <a:pPr algn="l" fontAlgn="b"/>
                      <a:r>
                        <a:rPr lang="en-US" sz="750" b="1" u="none" strike="noStrike" dirty="0">
                          <a:effectLst/>
                        </a:rPr>
                        <a:t>Income</a:t>
                      </a:r>
                      <a:endParaRPr lang="en-US" sz="750" b="1" i="0" u="none" strike="noStrike" dirty="0">
                        <a:solidFill>
                          <a:srgbClr val="000000"/>
                        </a:solidFill>
                        <a:effectLst/>
                        <a:latin typeface="Calibri" charset="0"/>
                      </a:endParaRPr>
                    </a:p>
                  </a:txBody>
                  <a:tcPr marL="3253" marR="3253" marT="18288" marB="18288" anchor="b">
                    <a:lnL w="12700" cmpd="sng">
                      <a:noFill/>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750" u="none" strike="noStrike" dirty="0">
                          <a:effectLst/>
                        </a:rPr>
                        <a:t>Registration Fees</a:t>
                      </a:r>
                      <a:endParaRPr lang="en-US" sz="750" b="0" i="0" u="none" strike="noStrike" dirty="0">
                        <a:solidFill>
                          <a:srgbClr val="000000"/>
                        </a:solidFill>
                        <a:effectLst/>
                        <a:latin typeface="Calibri" charset="0"/>
                      </a:endParaRPr>
                    </a:p>
                  </a:txBody>
                  <a:tcPr marL="3253" marR="3253" marT="18288" marB="18288"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750" u="none" strike="noStrike" dirty="0">
                          <a:effectLst/>
                        </a:rPr>
                        <a:t>350</a:t>
                      </a:r>
                      <a:endParaRPr lang="en-US" sz="750" b="0" i="0" u="none" strike="noStrike" dirty="0">
                        <a:solidFill>
                          <a:srgbClr val="000000"/>
                        </a:solidFill>
                        <a:effectLst/>
                        <a:latin typeface="Calibri" charset="0"/>
                      </a:endParaRPr>
                    </a:p>
                  </a:txBody>
                  <a:tcPr marL="3253" marR="3253" marT="18288" marB="18288"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750" u="none" strike="noStrike" dirty="0">
                          <a:effectLst/>
                        </a:rPr>
                        <a:t>850</a:t>
                      </a:r>
                      <a:endParaRPr lang="en-US" sz="750" b="0" i="0" u="none" strike="noStrike" dirty="0">
                        <a:solidFill>
                          <a:srgbClr val="000000"/>
                        </a:solidFill>
                        <a:effectLst/>
                        <a:latin typeface="Calibri" charset="0"/>
                      </a:endParaRPr>
                    </a:p>
                  </a:txBody>
                  <a:tcPr marL="3253" marR="3253" marT="18288" marB="18288"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endParaRPr lang="en-US" sz="750" b="0" i="0" u="none" strike="noStrike" dirty="0">
                        <a:solidFill>
                          <a:srgbClr val="000000"/>
                        </a:solidFill>
                        <a:effectLst/>
                        <a:latin typeface="Calibri" charset="0"/>
                      </a:endParaRPr>
                    </a:p>
                  </a:txBody>
                  <a:tcPr marL="3253" marR="3253" marT="18288" marB="18288"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750" u="none" strike="noStrike" dirty="0">
                          <a:effectLst/>
                        </a:rPr>
                        <a:t> $297,500.00 </a:t>
                      </a:r>
                      <a:endParaRPr lang="en-US" sz="750" b="0" i="0" u="none" strike="noStrike" dirty="0">
                        <a:solidFill>
                          <a:srgbClr val="000000"/>
                        </a:solidFill>
                        <a:effectLst/>
                        <a:latin typeface="Calibri" charset="0"/>
                      </a:endParaRPr>
                    </a:p>
                  </a:txBody>
                  <a:tcPr marL="3253" marR="3253" marT="18288" marB="18288" anchor="b">
                    <a:lnL w="635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4"/>
                  </a:ext>
                </a:extLst>
              </a:tr>
              <a:tr h="128338">
                <a:tc>
                  <a:txBody>
                    <a:bodyPr/>
                    <a:lstStyle/>
                    <a:p>
                      <a:pPr algn="l" fontAlgn="b"/>
                      <a:endParaRPr lang="en-US" sz="750" b="1" i="0" u="none" strike="noStrike" dirty="0">
                        <a:solidFill>
                          <a:srgbClr val="000000"/>
                        </a:solidFill>
                        <a:effectLst/>
                        <a:latin typeface="Calibri" charset="0"/>
                      </a:endParaRPr>
                    </a:p>
                  </a:txBody>
                  <a:tcPr marL="3253" marR="3253" marT="18288" marB="18288" anchor="b">
                    <a:lnL w="12700" cmpd="sng">
                      <a:noFill/>
                    </a:lnL>
                    <a:lnR w="6350" cap="flat" cmpd="sng" algn="ctr">
                      <a:noFill/>
                      <a:prstDash val="solid"/>
                      <a:round/>
                      <a:headEnd type="none" w="med" len="med"/>
                      <a:tailEnd type="none" w="med" len="med"/>
                    </a:lnR>
                    <a:lnT w="3175"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750" u="none" strike="noStrike" dirty="0">
                          <a:effectLst/>
                        </a:rPr>
                        <a:t>Exhibitor Fees</a:t>
                      </a:r>
                      <a:endParaRPr lang="en-US" sz="750" b="0" i="0" u="none" strike="noStrike" dirty="0">
                        <a:solidFill>
                          <a:srgbClr val="000000"/>
                        </a:solidFill>
                        <a:effectLst/>
                        <a:latin typeface="Calibri" charset="0"/>
                      </a:endParaRPr>
                    </a:p>
                  </a:txBody>
                  <a:tcPr marL="3253" marR="3253" marT="18288" marB="18288"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endParaRPr lang="en-US" sz="750" b="0" i="0" u="none" strike="noStrike">
                        <a:solidFill>
                          <a:srgbClr val="000000"/>
                        </a:solidFill>
                        <a:effectLst/>
                        <a:latin typeface="Calibri" charset="0"/>
                      </a:endParaRPr>
                    </a:p>
                  </a:txBody>
                  <a:tcPr marL="3253" marR="3253" marT="18288" marB="18288"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endParaRPr lang="en-US" sz="750" b="0" i="0" u="none" strike="noStrike" dirty="0">
                        <a:solidFill>
                          <a:srgbClr val="000000"/>
                        </a:solidFill>
                        <a:effectLst/>
                        <a:latin typeface="Calibri" charset="0"/>
                      </a:endParaRPr>
                    </a:p>
                  </a:txBody>
                  <a:tcPr marL="3253" marR="3253" marT="18288" marB="18288"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endParaRPr lang="en-US" sz="750" b="0" i="0" u="none" strike="noStrike" dirty="0">
                        <a:solidFill>
                          <a:srgbClr val="000000"/>
                        </a:solidFill>
                        <a:effectLst/>
                        <a:latin typeface="Calibri" charset="0"/>
                      </a:endParaRPr>
                    </a:p>
                  </a:txBody>
                  <a:tcPr marL="3253" marR="3253" marT="18288" marB="18288"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750" u="none" strike="noStrike" dirty="0">
                          <a:effectLst/>
                        </a:rPr>
                        <a:t> $90,000.00 </a:t>
                      </a:r>
                      <a:endParaRPr lang="en-US" sz="750" b="0" i="0" u="none" strike="noStrike" dirty="0">
                        <a:solidFill>
                          <a:srgbClr val="000000"/>
                        </a:solidFill>
                        <a:effectLst/>
                        <a:latin typeface="Calibri" charset="0"/>
                      </a:endParaRPr>
                    </a:p>
                  </a:txBody>
                  <a:tcPr marL="3253" marR="3253" marT="18288" marB="18288" anchor="b">
                    <a:lnL w="6350" cap="flat" cmpd="sng" algn="ctr">
                      <a:noFill/>
                      <a:prstDash val="solid"/>
                      <a:round/>
                      <a:headEnd type="none" w="med" len="med"/>
                      <a:tailEnd type="none" w="med" len="med"/>
                    </a:lnL>
                    <a:lnR w="12700" cmpd="sng">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5"/>
                  </a:ext>
                </a:extLst>
              </a:tr>
              <a:tr h="128338">
                <a:tc>
                  <a:txBody>
                    <a:bodyPr/>
                    <a:lstStyle/>
                    <a:p>
                      <a:pPr algn="l" fontAlgn="b"/>
                      <a:endParaRPr lang="en-US" sz="750" b="1" i="0" u="none" strike="noStrike" dirty="0">
                        <a:solidFill>
                          <a:srgbClr val="000000"/>
                        </a:solidFill>
                        <a:effectLst/>
                        <a:latin typeface="Calibri" charset="0"/>
                      </a:endParaRPr>
                    </a:p>
                  </a:txBody>
                  <a:tcPr marL="3253" marR="3253" marT="18288" marB="18288" anchor="b">
                    <a:lnL w="12700" cmpd="sng">
                      <a:noFill/>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750" b="0" i="0" u="none" strike="noStrike">
                        <a:solidFill>
                          <a:srgbClr val="000000"/>
                        </a:solidFill>
                        <a:effectLst/>
                        <a:latin typeface="Calibri" charset="0"/>
                      </a:endParaRPr>
                    </a:p>
                  </a:txBody>
                  <a:tcPr marL="3253" marR="3253" marT="18288" marB="18288"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endParaRPr lang="en-US" sz="750" b="0" i="0" u="none" strike="noStrike">
                        <a:solidFill>
                          <a:srgbClr val="000000"/>
                        </a:solidFill>
                        <a:effectLst/>
                        <a:latin typeface="Calibri" charset="0"/>
                      </a:endParaRPr>
                    </a:p>
                  </a:txBody>
                  <a:tcPr marL="3253" marR="3253" marT="18288" marB="18288"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endParaRPr lang="en-US" sz="750" b="0" i="0" u="none" strike="noStrike" dirty="0">
                        <a:solidFill>
                          <a:srgbClr val="000000"/>
                        </a:solidFill>
                        <a:effectLst/>
                        <a:latin typeface="Calibri" charset="0"/>
                      </a:endParaRPr>
                    </a:p>
                  </a:txBody>
                  <a:tcPr marL="3253" marR="3253" marT="18288" marB="18288"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endParaRPr lang="en-US" sz="750" b="0" i="0" u="none" strike="noStrike" dirty="0">
                        <a:solidFill>
                          <a:srgbClr val="000000"/>
                        </a:solidFill>
                        <a:effectLst/>
                        <a:latin typeface="Calibri" charset="0"/>
                      </a:endParaRPr>
                    </a:p>
                  </a:txBody>
                  <a:tcPr marL="3253" marR="3253" marT="18288" marB="18288"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750" b="0" i="0" u="none" strike="noStrike" dirty="0">
                        <a:solidFill>
                          <a:srgbClr val="000000"/>
                        </a:solidFill>
                        <a:effectLst/>
                        <a:latin typeface="Calibri" charset="0"/>
                      </a:endParaRPr>
                    </a:p>
                  </a:txBody>
                  <a:tcPr marL="3253" marR="3253" marT="18288" marB="18288" anchor="b">
                    <a:lnL w="6350" cap="flat" cmpd="sng" algn="ctr">
                      <a:noFill/>
                      <a:prstDash val="solid"/>
                      <a:round/>
                      <a:headEnd type="none" w="med" len="med"/>
                      <a:tailEnd type="none" w="med" len="med"/>
                    </a:lnL>
                    <a:lnR w="12700" cmpd="sng">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6"/>
                  </a:ext>
                </a:extLst>
              </a:tr>
              <a:tr h="128338">
                <a:tc>
                  <a:txBody>
                    <a:bodyPr/>
                    <a:lstStyle/>
                    <a:p>
                      <a:pPr algn="l" fontAlgn="b"/>
                      <a:endParaRPr lang="en-US" sz="750" b="1" i="0" u="none" strike="noStrike" dirty="0">
                        <a:solidFill>
                          <a:srgbClr val="000000"/>
                        </a:solidFill>
                        <a:effectLst/>
                        <a:latin typeface="Calibri" charset="0"/>
                      </a:endParaRPr>
                    </a:p>
                  </a:txBody>
                  <a:tcPr marL="3253" marR="3253" marT="18288" marB="18288" anchor="b">
                    <a:lnL w="12700" cmpd="sng">
                      <a:noFill/>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750" b="0" i="0" u="none" strike="noStrike" dirty="0">
                        <a:solidFill>
                          <a:srgbClr val="000000"/>
                        </a:solidFill>
                        <a:effectLst/>
                        <a:latin typeface="Calibri" charset="0"/>
                      </a:endParaRPr>
                    </a:p>
                  </a:txBody>
                  <a:tcPr marL="3253" marR="3253" marT="18288" marB="18288"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endParaRPr lang="en-US" sz="750" b="0" i="0" u="none" strike="noStrike" dirty="0">
                        <a:solidFill>
                          <a:srgbClr val="000000"/>
                        </a:solidFill>
                        <a:effectLst/>
                        <a:latin typeface="Calibri" charset="0"/>
                      </a:endParaRPr>
                    </a:p>
                  </a:txBody>
                  <a:tcPr marL="3253" marR="3253" marT="18288" marB="18288"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endParaRPr lang="en-US" sz="750" b="0" i="0" u="none" strike="noStrike" dirty="0">
                        <a:solidFill>
                          <a:srgbClr val="000000"/>
                        </a:solidFill>
                        <a:effectLst/>
                        <a:latin typeface="Calibri" charset="0"/>
                      </a:endParaRPr>
                    </a:p>
                  </a:txBody>
                  <a:tcPr marL="3253" marR="3253" marT="18288" marB="18288"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endParaRPr lang="en-US" sz="750" b="0" i="0" u="none" strike="noStrike" dirty="0">
                        <a:solidFill>
                          <a:srgbClr val="000000"/>
                        </a:solidFill>
                        <a:effectLst/>
                        <a:latin typeface="Calibri" charset="0"/>
                      </a:endParaRPr>
                    </a:p>
                  </a:txBody>
                  <a:tcPr marL="3253" marR="3253" marT="18288" marB="18288"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750" u="none" strike="noStrike" dirty="0">
                          <a:effectLst/>
                        </a:rPr>
                        <a:t> $387,500.00 </a:t>
                      </a:r>
                      <a:endParaRPr lang="en-US" sz="750" b="0" i="0" u="none" strike="noStrike" dirty="0">
                        <a:solidFill>
                          <a:srgbClr val="000000"/>
                        </a:solidFill>
                        <a:effectLst/>
                        <a:latin typeface="Calibri" charset="0"/>
                      </a:endParaRPr>
                    </a:p>
                  </a:txBody>
                  <a:tcPr marL="3253" marR="3253" marT="18288" marB="18288" anchor="b">
                    <a:lnL w="6350" cap="flat" cmpd="sng" algn="ctr">
                      <a:noFill/>
                      <a:prstDash val="solid"/>
                      <a:round/>
                      <a:headEnd type="none" w="med" len="med"/>
                      <a:tailEnd type="none" w="med" len="med"/>
                    </a:lnL>
                    <a:lnR w="12700" cmpd="sng">
                      <a:noFill/>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7"/>
                  </a:ext>
                </a:extLst>
              </a:tr>
            </a:tbl>
          </a:graphicData>
        </a:graphic>
      </p:graphicFrame>
    </p:spTree>
    <p:extLst>
      <p:ext uri="{BB962C8B-B14F-4D97-AF65-F5344CB8AC3E}">
        <p14:creationId xmlns:p14="http://schemas.microsoft.com/office/powerpoint/2010/main" val="130551298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theme/theme1.xml><?xml version="1.0" encoding="utf-8"?>
<a:theme xmlns:a="http://schemas.openxmlformats.org/drawingml/2006/main" name="presentation_16x9">
  <a:themeElements>
    <a:clrScheme name="Argonne General Purpose Template">
      <a:dk1>
        <a:srgbClr val="47484A"/>
      </a:dk1>
      <a:lt1>
        <a:srgbClr val="FFFFFF"/>
      </a:lt1>
      <a:dk2>
        <a:srgbClr val="0082CA"/>
      </a:dk2>
      <a:lt2>
        <a:srgbClr val="ECAA00"/>
      </a:lt2>
      <a:accent1>
        <a:srgbClr val="7AB800"/>
      </a:accent1>
      <a:accent2>
        <a:srgbClr val="00609C"/>
      </a:accent2>
      <a:accent3>
        <a:srgbClr val="4D008C"/>
      </a:accent3>
      <a:accent4>
        <a:srgbClr val="FF7900"/>
      </a:accent4>
      <a:accent5>
        <a:srgbClr val="00A19C"/>
      </a:accent5>
      <a:accent6>
        <a:srgbClr val="CD202C"/>
      </a:accent6>
      <a:hlink>
        <a:srgbClr val="000000"/>
      </a:hlink>
      <a:folHlink>
        <a:srgbClr val="76777B"/>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200000"/>
              </a:schemeClr>
            </a:gs>
          </a:gsLst>
          <a:path path="circle">
            <a:fillToRect l="100000" t="100000" r="100000" b="100000"/>
          </a:path>
        </a:gradFill>
        <a:gradFill rotWithShape="1">
          <a:gsLst>
            <a:gs pos="0">
              <a:schemeClr val="phClr">
                <a:shade val="85000"/>
              </a:schemeClr>
            </a:gs>
            <a:gs pos="100000">
              <a:schemeClr val="phClr">
                <a:tint val="90000"/>
                <a:alpha val="100000"/>
                <a:satMod val="20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2924" dir="5400000" rotWithShape="0">
              <a:srgbClr val="000000">
                <a:alpha val="40000"/>
              </a:srgbClr>
            </a:outerShdw>
          </a:effectLst>
        </a:effectStyle>
        <a:effectStyle>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2" id="{16977731-C412-3943-B741-04857B423370}" vid="{1CB93506-B23E-0946-9F6E-16BB195DC34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Argonne presentation_16x9</Template>
  <TotalTime>7030</TotalTime>
  <Words>721</Words>
  <Application>Microsoft Macintosh PowerPoint</Application>
  <PresentationFormat>On-screen Show (16:9)</PresentationFormat>
  <Paragraphs>148</Paragraphs>
  <Slides>12</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Lato</vt:lpstr>
      <vt:lpstr>Wingdings</vt:lpstr>
      <vt:lpstr>presentation_16x9</vt:lpstr>
      <vt:lpstr>Linear accelerator conference 2024 Welcome to chicago!</vt:lpstr>
      <vt:lpstr>Why Chicago?</vt:lpstr>
      <vt:lpstr>Downtown Chicago</vt:lpstr>
      <vt:lpstr>Sheraton Grand Chicago Riverwalk</vt:lpstr>
      <vt:lpstr>The Fairmont Chicago At Millennium Park</vt:lpstr>
      <vt:lpstr>Challenges</vt:lpstr>
      <vt:lpstr>Chicago organizing committee</vt:lpstr>
      <vt:lpstr>Conference  budget: assumptions</vt:lpstr>
      <vt:lpstr>budget</vt:lpstr>
      <vt:lpstr>Potential Excursion</vt:lpstr>
      <vt:lpstr>Sunset Banquet cruise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Byrd, John</cp:lastModifiedBy>
  <cp:revision>51</cp:revision>
  <cp:lastPrinted>2018-09-13T19:03:37Z</cp:lastPrinted>
  <dcterms:created xsi:type="dcterms:W3CDTF">2018-07-03T17:34:09Z</dcterms:created>
  <dcterms:modified xsi:type="dcterms:W3CDTF">2022-08-30T15:44:55Z</dcterms:modified>
</cp:coreProperties>
</file>