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55B"/>
    <a:srgbClr val="C0135B"/>
    <a:srgbClr val="92005A"/>
    <a:srgbClr val="A4242A"/>
    <a:srgbClr val="C10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Intosh, Peter (STFC,DL,AST)" userId="e92e805f-5c75-43b3-ba50-cd74b1e05943" providerId="ADAL" clId="{01C38009-9152-4B19-A7CF-3A0CEE27D287}"/>
    <pc:docChg chg="undo custSel addSld modSld sldOrd modMainMaster">
      <pc:chgData name="McIntosh, Peter (STFC,DL,AST)" userId="e92e805f-5c75-43b3-ba50-cd74b1e05943" providerId="ADAL" clId="{01C38009-9152-4B19-A7CF-3A0CEE27D287}" dt="2022-08-23T23:41:12.787" v="1524" actId="20577"/>
      <pc:docMkLst>
        <pc:docMk/>
      </pc:docMkLst>
      <pc:sldChg chg="modSp mod">
        <pc:chgData name="McIntosh, Peter (STFC,DL,AST)" userId="e92e805f-5c75-43b3-ba50-cd74b1e05943" providerId="ADAL" clId="{01C38009-9152-4B19-A7CF-3A0CEE27D287}" dt="2022-08-23T23:30:34.909" v="1230" actId="113"/>
        <pc:sldMkLst>
          <pc:docMk/>
          <pc:sldMk cId="982615915" sldId="257"/>
        </pc:sldMkLst>
        <pc:spChg chg="mod">
          <ac:chgData name="McIntosh, Peter (STFC,DL,AST)" userId="e92e805f-5c75-43b3-ba50-cd74b1e05943" providerId="ADAL" clId="{01C38009-9152-4B19-A7CF-3A0CEE27D287}" dt="2022-08-23T23:30:34.909" v="1230" actId="113"/>
          <ac:spMkLst>
            <pc:docMk/>
            <pc:sldMk cId="982615915" sldId="257"/>
            <ac:spMk id="2" creationId="{B7877CFA-6FE1-E09C-3ED2-AF887B57D7D7}"/>
          </ac:spMkLst>
        </pc:spChg>
        <pc:graphicFrameChg chg="mod modGraphic">
          <ac:chgData name="McIntosh, Peter (STFC,DL,AST)" userId="e92e805f-5c75-43b3-ba50-cd74b1e05943" providerId="ADAL" clId="{01C38009-9152-4B19-A7CF-3A0CEE27D287}" dt="2022-08-23T22:38:58.466" v="23" actId="1038"/>
          <ac:graphicFrameMkLst>
            <pc:docMk/>
            <pc:sldMk cId="982615915" sldId="257"/>
            <ac:graphicFrameMk id="4" creationId="{543EA8EF-0EAF-4393-B864-9259BCC26A0E}"/>
          </ac:graphicFrameMkLst>
        </pc:graphicFrameChg>
      </pc:sldChg>
      <pc:sldChg chg="addSp delSp modSp add mod chgLayout">
        <pc:chgData name="McIntosh, Peter (STFC,DL,AST)" userId="e92e805f-5c75-43b3-ba50-cd74b1e05943" providerId="ADAL" clId="{01C38009-9152-4B19-A7CF-3A0CEE27D287}" dt="2022-08-23T23:32:18.741" v="1248" actId="27636"/>
        <pc:sldMkLst>
          <pc:docMk/>
          <pc:sldMk cId="4017859539" sldId="258"/>
        </pc:sldMkLst>
        <pc:spChg chg="mod ord">
          <ac:chgData name="McIntosh, Peter (STFC,DL,AST)" userId="e92e805f-5c75-43b3-ba50-cd74b1e05943" providerId="ADAL" clId="{01C38009-9152-4B19-A7CF-3A0CEE27D287}" dt="2022-08-23T23:06:46.239" v="567" actId="700"/>
          <ac:spMkLst>
            <pc:docMk/>
            <pc:sldMk cId="4017859539" sldId="258"/>
            <ac:spMk id="2" creationId="{B7877CFA-6FE1-E09C-3ED2-AF887B57D7D7}"/>
          </ac:spMkLst>
        </pc:spChg>
        <pc:spChg chg="add mod ord">
          <ac:chgData name="McIntosh, Peter (STFC,DL,AST)" userId="e92e805f-5c75-43b3-ba50-cd74b1e05943" providerId="ADAL" clId="{01C38009-9152-4B19-A7CF-3A0CEE27D287}" dt="2022-08-23T23:32:18.741" v="1248" actId="27636"/>
          <ac:spMkLst>
            <pc:docMk/>
            <pc:sldMk cId="4017859539" sldId="258"/>
            <ac:spMk id="3" creationId="{906B2B50-A35C-4138-85BD-693F1A39042E}"/>
          </ac:spMkLst>
        </pc:spChg>
        <pc:graphicFrameChg chg="del">
          <ac:chgData name="McIntosh, Peter (STFC,DL,AST)" userId="e92e805f-5c75-43b3-ba50-cd74b1e05943" providerId="ADAL" clId="{01C38009-9152-4B19-A7CF-3A0CEE27D287}" dt="2022-08-23T22:40:24.386" v="162" actId="478"/>
          <ac:graphicFrameMkLst>
            <pc:docMk/>
            <pc:sldMk cId="4017859539" sldId="258"/>
            <ac:graphicFrameMk id="4" creationId="{543EA8EF-0EAF-4393-B864-9259BCC26A0E}"/>
          </ac:graphicFrameMkLst>
        </pc:graphicFrameChg>
      </pc:sldChg>
      <pc:sldChg chg="modSp add mod">
        <pc:chgData name="McIntosh, Peter (STFC,DL,AST)" userId="e92e805f-5c75-43b3-ba50-cd74b1e05943" providerId="ADAL" clId="{01C38009-9152-4B19-A7CF-3A0CEE27D287}" dt="2022-08-23T23:30:22.002" v="1229" actId="403"/>
        <pc:sldMkLst>
          <pc:docMk/>
          <pc:sldMk cId="1494923988" sldId="259"/>
        </pc:sldMkLst>
        <pc:spChg chg="mod">
          <ac:chgData name="McIntosh, Peter (STFC,DL,AST)" userId="e92e805f-5c75-43b3-ba50-cd74b1e05943" providerId="ADAL" clId="{01C38009-9152-4B19-A7CF-3A0CEE27D287}" dt="2022-08-23T23:30:22.002" v="1229" actId="403"/>
          <ac:spMkLst>
            <pc:docMk/>
            <pc:sldMk cId="1494923988" sldId="259"/>
            <ac:spMk id="4" creationId="{26640227-CD5B-4C0E-86B7-0932221D175A}"/>
          </ac:spMkLst>
        </pc:spChg>
        <pc:spChg chg="mod">
          <ac:chgData name="McIntosh, Peter (STFC,DL,AST)" userId="e92e805f-5c75-43b3-ba50-cd74b1e05943" providerId="ADAL" clId="{01C38009-9152-4B19-A7CF-3A0CEE27D287}" dt="2022-08-23T22:58:38.206" v="487" actId="20577"/>
          <ac:spMkLst>
            <pc:docMk/>
            <pc:sldMk cId="1494923988" sldId="259"/>
            <ac:spMk id="11" creationId="{C88E7BEC-97AD-41A7-BC47-B8B88CA1B2F5}"/>
          </ac:spMkLst>
        </pc:spChg>
        <pc:graphicFrameChg chg="mod modGraphic">
          <ac:chgData name="McIntosh, Peter (STFC,DL,AST)" userId="e92e805f-5c75-43b3-ba50-cd74b1e05943" providerId="ADAL" clId="{01C38009-9152-4B19-A7CF-3A0CEE27D287}" dt="2022-08-23T23:04:23.024" v="525" actId="113"/>
          <ac:graphicFrameMkLst>
            <pc:docMk/>
            <pc:sldMk cId="1494923988" sldId="259"/>
            <ac:graphicFrameMk id="6" creationId="{C7954EE6-448D-4659-9AB2-49C8445B3CC9}"/>
          </ac:graphicFrameMkLst>
        </pc:graphicFrameChg>
        <pc:graphicFrameChg chg="mod modGraphic">
          <ac:chgData name="McIntosh, Peter (STFC,DL,AST)" userId="e92e805f-5c75-43b3-ba50-cd74b1e05943" providerId="ADAL" clId="{01C38009-9152-4B19-A7CF-3A0CEE27D287}" dt="2022-08-23T23:00:11.710" v="494"/>
          <ac:graphicFrameMkLst>
            <pc:docMk/>
            <pc:sldMk cId="1494923988" sldId="259"/>
            <ac:graphicFrameMk id="8" creationId="{3808D568-B58A-4442-91EF-CC6B34DD8836}"/>
          </ac:graphicFrameMkLst>
        </pc:graphicFrameChg>
        <pc:graphicFrameChg chg="mod modGraphic">
          <ac:chgData name="McIntosh, Peter (STFC,DL,AST)" userId="e92e805f-5c75-43b3-ba50-cd74b1e05943" providerId="ADAL" clId="{01C38009-9152-4B19-A7CF-3A0CEE27D287}" dt="2022-08-23T23:03:57.184" v="523" actId="113"/>
          <ac:graphicFrameMkLst>
            <pc:docMk/>
            <pc:sldMk cId="1494923988" sldId="259"/>
            <ac:graphicFrameMk id="9" creationId="{512BBAA2-E26F-4014-B8CE-75425A6D6158}"/>
          </ac:graphicFrameMkLst>
        </pc:graphicFrameChg>
      </pc:sldChg>
      <pc:sldChg chg="modSp add mod ord">
        <pc:chgData name="McIntosh, Peter (STFC,DL,AST)" userId="e92e805f-5c75-43b3-ba50-cd74b1e05943" providerId="ADAL" clId="{01C38009-9152-4B19-A7CF-3A0CEE27D287}" dt="2022-08-23T23:29:06.629" v="1226" actId="20577"/>
        <pc:sldMkLst>
          <pc:docMk/>
          <pc:sldMk cId="2172997781" sldId="260"/>
        </pc:sldMkLst>
        <pc:spChg chg="mod">
          <ac:chgData name="McIntosh, Peter (STFC,DL,AST)" userId="e92e805f-5c75-43b3-ba50-cd74b1e05943" providerId="ADAL" clId="{01C38009-9152-4B19-A7CF-3A0CEE27D287}" dt="2022-08-23T23:29:06.629" v="1226" actId="20577"/>
          <ac:spMkLst>
            <pc:docMk/>
            <pc:sldMk cId="2172997781" sldId="260"/>
            <ac:spMk id="2" creationId="{BB1D3A43-0A1C-7B6F-D26E-3F50606C670D}"/>
          </ac:spMkLst>
        </pc:spChg>
      </pc:sldChg>
      <pc:sldChg chg="modSp new mod">
        <pc:chgData name="McIntosh, Peter (STFC,DL,AST)" userId="e92e805f-5c75-43b3-ba50-cd74b1e05943" providerId="ADAL" clId="{01C38009-9152-4B19-A7CF-3A0CEE27D287}" dt="2022-08-23T23:41:12.787" v="1524" actId="20577"/>
        <pc:sldMkLst>
          <pc:docMk/>
          <pc:sldMk cId="2901866757" sldId="261"/>
        </pc:sldMkLst>
        <pc:spChg chg="mod">
          <ac:chgData name="McIntosh, Peter (STFC,DL,AST)" userId="e92e805f-5c75-43b3-ba50-cd74b1e05943" providerId="ADAL" clId="{01C38009-9152-4B19-A7CF-3A0CEE27D287}" dt="2022-08-23T23:40:01.680" v="1490" actId="20577"/>
          <ac:spMkLst>
            <pc:docMk/>
            <pc:sldMk cId="2901866757" sldId="261"/>
            <ac:spMk id="2" creationId="{7F8265DB-6611-4416-A0A2-95CB726E88FF}"/>
          </ac:spMkLst>
        </pc:spChg>
        <pc:spChg chg="mod">
          <ac:chgData name="McIntosh, Peter (STFC,DL,AST)" userId="e92e805f-5c75-43b3-ba50-cd74b1e05943" providerId="ADAL" clId="{01C38009-9152-4B19-A7CF-3A0CEE27D287}" dt="2022-08-23T23:41:12.787" v="1524" actId="20577"/>
          <ac:spMkLst>
            <pc:docMk/>
            <pc:sldMk cId="2901866757" sldId="261"/>
            <ac:spMk id="3" creationId="{1F79F264-7375-4A22-A04A-FA173378C3D2}"/>
          </ac:spMkLst>
        </pc:spChg>
      </pc:sldChg>
      <pc:sldMasterChg chg="modSldLayout">
        <pc:chgData name="McIntosh, Peter (STFC,DL,AST)" userId="e92e805f-5c75-43b3-ba50-cd74b1e05943" providerId="ADAL" clId="{01C38009-9152-4B19-A7CF-3A0CEE27D287}" dt="2022-08-23T22:39:29.395" v="132" actId="20577"/>
        <pc:sldMasterMkLst>
          <pc:docMk/>
          <pc:sldMasterMk cId="173568670" sldId="2147483672"/>
        </pc:sldMasterMkLst>
        <pc:sldLayoutChg chg="modSp mod">
          <pc:chgData name="McIntosh, Peter (STFC,DL,AST)" userId="e92e805f-5c75-43b3-ba50-cd74b1e05943" providerId="ADAL" clId="{01C38009-9152-4B19-A7CF-3A0CEE27D287}" dt="2022-08-23T22:39:29.395" v="132" actId="20577"/>
          <pc:sldLayoutMkLst>
            <pc:docMk/>
            <pc:sldMasterMk cId="173568670" sldId="2147483672"/>
            <pc:sldLayoutMk cId="3707873907" sldId="2147483674"/>
          </pc:sldLayoutMkLst>
          <pc:spChg chg="mod">
            <ac:chgData name="McIntosh, Peter (STFC,DL,AST)" userId="e92e805f-5c75-43b3-ba50-cd74b1e05943" providerId="ADAL" clId="{01C38009-9152-4B19-A7CF-3A0CEE27D287}" dt="2022-08-23T22:39:29.395" v="132" actId="20577"/>
            <ac:spMkLst>
              <pc:docMk/>
              <pc:sldMasterMk cId="173568670" sldId="2147483672"/>
              <pc:sldLayoutMk cId="3707873907" sldId="2147483674"/>
              <ac:spMk id="11" creationId="{BA30C899-F1B6-B01C-4C11-E643D01DB59C}"/>
            </ac:spMkLst>
          </pc:spChg>
        </pc:sldLayoutChg>
      </pc:sldMasterChg>
    </pc:docChg>
  </pc:docChgLst>
  <pc:docChgLst>
    <pc:chgData name="McIntosh, Peter (STFC,DL,AST)" userId="e92e805f-5c75-43b3-ba50-cd74b1e05943" providerId="ADAL" clId="{7F6B0D4F-0C08-42AF-AD66-AABCCCE821CD}"/>
    <pc:docChg chg="undo custSel modSld">
      <pc:chgData name="McIntosh, Peter (STFC,DL,AST)" userId="e92e805f-5c75-43b3-ba50-cd74b1e05943" providerId="ADAL" clId="{7F6B0D4F-0C08-42AF-AD66-AABCCCE821CD}" dt="2022-08-25T07:57:09.155" v="192"/>
      <pc:docMkLst>
        <pc:docMk/>
      </pc:docMkLst>
      <pc:sldChg chg="addSp modSp mod">
        <pc:chgData name="McIntosh, Peter (STFC,DL,AST)" userId="e92e805f-5c75-43b3-ba50-cd74b1e05943" providerId="ADAL" clId="{7F6B0D4F-0C08-42AF-AD66-AABCCCE821CD}" dt="2022-08-24T07:52:13.020" v="82" actId="207"/>
        <pc:sldMkLst>
          <pc:docMk/>
          <pc:sldMk cId="982615915" sldId="257"/>
        </pc:sldMkLst>
        <pc:spChg chg="add mod">
          <ac:chgData name="McIntosh, Peter (STFC,DL,AST)" userId="e92e805f-5c75-43b3-ba50-cd74b1e05943" providerId="ADAL" clId="{7F6B0D4F-0C08-42AF-AD66-AABCCCE821CD}" dt="2022-08-24T07:52:13.020" v="82" actId="207"/>
          <ac:spMkLst>
            <pc:docMk/>
            <pc:sldMk cId="982615915" sldId="257"/>
            <ac:spMk id="5" creationId="{94D36AAF-F0FC-4AF4-9B25-0CEC3AA3B5F0}"/>
          </ac:spMkLst>
        </pc:spChg>
        <pc:graphicFrameChg chg="mod">
          <ac:chgData name="McIntosh, Peter (STFC,DL,AST)" userId="e92e805f-5c75-43b3-ba50-cd74b1e05943" providerId="ADAL" clId="{7F6B0D4F-0C08-42AF-AD66-AABCCCE821CD}" dt="2022-08-24T07:50:43.886" v="43" actId="1035"/>
          <ac:graphicFrameMkLst>
            <pc:docMk/>
            <pc:sldMk cId="982615915" sldId="257"/>
            <ac:graphicFrameMk id="4" creationId="{543EA8EF-0EAF-4393-B864-9259BCC26A0E}"/>
          </ac:graphicFrameMkLst>
        </pc:graphicFrameChg>
      </pc:sldChg>
      <pc:sldChg chg="modSp mod">
        <pc:chgData name="McIntosh, Peter (STFC,DL,AST)" userId="e92e805f-5c75-43b3-ba50-cd74b1e05943" providerId="ADAL" clId="{7F6B0D4F-0C08-42AF-AD66-AABCCCE821CD}" dt="2022-08-24T17:00:01.795" v="96" actId="20577"/>
        <pc:sldMkLst>
          <pc:docMk/>
          <pc:sldMk cId="4017859539" sldId="258"/>
        </pc:sldMkLst>
        <pc:spChg chg="mod">
          <ac:chgData name="McIntosh, Peter (STFC,DL,AST)" userId="e92e805f-5c75-43b3-ba50-cd74b1e05943" providerId="ADAL" clId="{7F6B0D4F-0C08-42AF-AD66-AABCCCE821CD}" dt="2022-08-24T17:00:01.795" v="96" actId="20577"/>
          <ac:spMkLst>
            <pc:docMk/>
            <pc:sldMk cId="4017859539" sldId="258"/>
            <ac:spMk id="3" creationId="{906B2B50-A35C-4138-85BD-693F1A39042E}"/>
          </ac:spMkLst>
        </pc:spChg>
      </pc:sldChg>
      <pc:sldChg chg="addSp modSp mod modAnim">
        <pc:chgData name="McIntosh, Peter (STFC,DL,AST)" userId="e92e805f-5c75-43b3-ba50-cd74b1e05943" providerId="ADAL" clId="{7F6B0D4F-0C08-42AF-AD66-AABCCCE821CD}" dt="2022-08-25T07:57:09.155" v="192"/>
        <pc:sldMkLst>
          <pc:docMk/>
          <pc:sldMk cId="1494923988" sldId="259"/>
        </pc:sldMkLst>
        <pc:spChg chg="add mod">
          <ac:chgData name="McIntosh, Peter (STFC,DL,AST)" userId="e92e805f-5c75-43b3-ba50-cd74b1e05943" providerId="ADAL" clId="{7F6B0D4F-0C08-42AF-AD66-AABCCCE821CD}" dt="2022-08-25T07:56:55.058" v="191" actId="1076"/>
          <ac:spMkLst>
            <pc:docMk/>
            <pc:sldMk cId="1494923988" sldId="259"/>
            <ac:spMk id="2" creationId="{63523FD0-22E2-4CA3-BA7C-3BE6D9824679}"/>
          </ac:spMkLst>
        </pc:spChg>
        <pc:graphicFrameChg chg="mod modGraphic">
          <ac:chgData name="McIntosh, Peter (STFC,DL,AST)" userId="e92e805f-5c75-43b3-ba50-cd74b1e05943" providerId="ADAL" clId="{7F6B0D4F-0C08-42AF-AD66-AABCCCE821CD}" dt="2022-08-25T07:54:18.443" v="102"/>
          <ac:graphicFrameMkLst>
            <pc:docMk/>
            <pc:sldMk cId="1494923988" sldId="259"/>
            <ac:graphicFrameMk id="6" creationId="{C7954EE6-448D-4659-9AB2-49C8445B3CC9}"/>
          </ac:graphicFrameMkLst>
        </pc:graphicFrameChg>
        <pc:graphicFrameChg chg="modGraphic">
          <ac:chgData name="McIntosh, Peter (STFC,DL,AST)" userId="e92e805f-5c75-43b3-ba50-cd74b1e05943" providerId="ADAL" clId="{7F6B0D4F-0C08-42AF-AD66-AABCCCE821CD}" dt="2022-08-25T07:54:45.156" v="123" actId="113"/>
          <ac:graphicFrameMkLst>
            <pc:docMk/>
            <pc:sldMk cId="1494923988" sldId="259"/>
            <ac:graphicFrameMk id="8" creationId="{3808D568-B58A-4442-91EF-CC6B34DD8836}"/>
          </ac:graphicFrameMkLst>
        </pc:graphicFrameChg>
      </pc:sldChg>
      <pc:sldChg chg="modSp mod">
        <pc:chgData name="McIntosh, Peter (STFC,DL,AST)" userId="e92e805f-5c75-43b3-ba50-cd74b1e05943" providerId="ADAL" clId="{7F6B0D4F-0C08-42AF-AD66-AABCCCE821CD}" dt="2022-08-24T07:53:08.757" v="85" actId="113"/>
        <pc:sldMkLst>
          <pc:docMk/>
          <pc:sldMk cId="2901866757" sldId="261"/>
        </pc:sldMkLst>
        <pc:spChg chg="mod">
          <ac:chgData name="McIntosh, Peter (STFC,DL,AST)" userId="e92e805f-5c75-43b3-ba50-cd74b1e05943" providerId="ADAL" clId="{7F6B0D4F-0C08-42AF-AD66-AABCCCE821CD}" dt="2022-08-24T07:53:08.757" v="85" actId="113"/>
          <ac:spMkLst>
            <pc:docMk/>
            <pc:sldMk cId="2901866757" sldId="261"/>
            <ac:spMk id="3" creationId="{1F79F264-7375-4A22-A04A-FA173378C3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1935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67319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5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61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10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54D50BC-2D88-3867-6E8B-CD5BE2BBAD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1158"/>
          <a:stretch/>
        </p:blipFill>
        <p:spPr>
          <a:xfrm>
            <a:off x="0" y="6501808"/>
            <a:ext cx="12192000" cy="367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4126" y="365125"/>
            <a:ext cx="827967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EAAA038-C56C-C3A7-87BE-E7F08634D5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887761" cy="12047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D3CB54-D498-D3A8-A259-705F1FAE645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85" y="6137242"/>
            <a:ext cx="1368152" cy="351936"/>
          </a:xfrm>
          <a:prstGeom prst="rect">
            <a:avLst/>
          </a:prstGeom>
        </p:spPr>
      </p:pic>
      <p:pic>
        <p:nvPicPr>
          <p:cNvPr id="10" name="Picture 2" descr="The Cockcroft Institute">
            <a:extLst>
              <a:ext uri="{FF2B5EF4-FFF2-40B4-BE49-F238E27FC236}">
                <a16:creationId xmlns:a16="http://schemas.microsoft.com/office/drawing/2014/main" id="{E86C9B84-1B8C-D6BC-7DB3-FD92BD77F6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12540"/>
            <a:ext cx="767791" cy="43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bout the John Adams Institute | John Adams Institute for Accelerator  Science">
            <a:extLst>
              <a:ext uri="{FF2B5EF4-FFF2-40B4-BE49-F238E27FC236}">
                <a16:creationId xmlns:a16="http://schemas.microsoft.com/office/drawing/2014/main" id="{CFDC564D-053F-7442-B2F5-F12F4AE62A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161" y="6158825"/>
            <a:ext cx="1438003" cy="41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A30C899-F1B6-B01C-4C11-E643D01DB59C}"/>
              </a:ext>
            </a:extLst>
          </p:cNvPr>
          <p:cNvSpPr txBox="1"/>
          <p:nvPr userDrawn="1"/>
        </p:nvSpPr>
        <p:spPr>
          <a:xfrm>
            <a:off x="43543" y="617642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										                                                                     Peter McIntosh STFC Daresbury Laboratory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7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37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1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8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87F5-B8E3-450C-8CFD-6182A3D09285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A612B1-DE50-4EA5-88D5-89CD589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34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Carsten P Welsch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stfc.ac.uk/event/58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lconf.web.cern.ch/linac2020/" TargetMode="External"/><Relationship Id="rId2" Type="http://schemas.openxmlformats.org/officeDocument/2006/relationships/hyperlink" Target="https://indico.cern.ch/event/104791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92005A"/>
              </a:gs>
              <a:gs pos="100000">
                <a:srgbClr val="C1155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D3A43-0A1C-7B6F-D26E-3F50606C6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5025990" cy="2889114"/>
          </a:xfrm>
        </p:spPr>
        <p:txBody>
          <a:bodyPr anchor="ctr">
            <a:normAutofit/>
          </a:bodyPr>
          <a:lstStyle/>
          <a:p>
            <a:pPr algn="l"/>
            <a:r>
              <a:rPr lang="de-DE" sz="4800" b="1" dirty="0">
                <a:solidFill>
                  <a:schemeClr val="bg1"/>
                </a:solidFill>
              </a:rPr>
              <a:t>Linac IOC Meeting</a:t>
            </a:r>
            <a:br>
              <a:rPr lang="de-DE" sz="4000" b="1" dirty="0">
                <a:solidFill>
                  <a:schemeClr val="bg1"/>
                </a:solidFill>
              </a:rPr>
            </a:br>
            <a:r>
              <a:rPr lang="de-DE" sz="4000" b="1" dirty="0">
                <a:solidFill>
                  <a:schemeClr val="bg1"/>
                </a:solidFill>
              </a:rPr>
              <a:t>Liverpool Liver Building</a:t>
            </a:r>
            <a:br>
              <a:rPr lang="de-DE" sz="4000" b="1" dirty="0">
                <a:solidFill>
                  <a:schemeClr val="bg1"/>
                </a:solidFill>
              </a:rPr>
            </a:br>
            <a:r>
              <a:rPr lang="de-DE" sz="3200" b="1" dirty="0">
                <a:solidFill>
                  <a:schemeClr val="bg1"/>
                </a:solidFill>
              </a:rPr>
              <a:t>Tuesday 30th August 2022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1F4A8-E8E3-98FC-ED91-B26DBA4CD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</a:rPr>
              <a:t>Peter McIntosh STFC Daresbury Laboratory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Logo&#10;&#10;Description automatically generated">
            <a:extLst>
              <a:ext uri="{FF2B5EF4-FFF2-40B4-BE49-F238E27FC236}">
                <a16:creationId xmlns:a16="http://schemas.microsoft.com/office/drawing/2014/main" id="{9CF4E8B9-B125-EE82-59DC-E1BC74A6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687416"/>
            <a:ext cx="4047843" cy="211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6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7CFA-6FE1-E09C-3ED2-AF887B57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Agenda</a:t>
            </a:r>
            <a:endParaRPr lang="en-GB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3EA8EF-0EAF-4393-B864-9259BCC26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66195"/>
              </p:ext>
            </p:extLst>
          </p:nvPr>
        </p:nvGraphicFramePr>
        <p:xfrm>
          <a:off x="949960" y="1586435"/>
          <a:ext cx="1031557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730">
                  <a:extLst>
                    <a:ext uri="{9D8B030D-6E8A-4147-A177-3AD203B41FA5}">
                      <a16:colId xmlns:a16="http://schemas.microsoft.com/office/drawing/2014/main" val="4155484681"/>
                    </a:ext>
                  </a:extLst>
                </a:gridCol>
                <a:gridCol w="6943852">
                  <a:extLst>
                    <a:ext uri="{9D8B030D-6E8A-4147-A177-3AD203B41FA5}">
                      <a16:colId xmlns:a16="http://schemas.microsoft.com/office/drawing/2014/main" val="356177060"/>
                    </a:ext>
                  </a:extLst>
                </a:gridCol>
                <a:gridCol w="2610993">
                  <a:extLst>
                    <a:ext uri="{9D8B030D-6E8A-4147-A177-3AD203B41FA5}">
                      <a16:colId xmlns:a16="http://schemas.microsoft.com/office/drawing/2014/main" val="712628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Speaker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99495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18:30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Welcome, Introduction and Agenda Approval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Peter McIntosh (STFC)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7245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18:35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IOC Constitution and Linac22 Changes as Result of Ukraine Conflict</a:t>
                      </a:r>
                      <a:endParaRPr lang="en-GB" b="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Peter McIntosh (STFC)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156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18:40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Linac2022 De-Brief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Carsten Welsch (ULIV)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2495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18:55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Linac2024 Update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John Byrd (ANL)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9813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19:10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Linac26 Proposal from IBS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Kwon Myeun (IBS)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156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19:35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Linac26 Proposal from Riken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Osamu Kamigaito (RIKEN)</a:t>
                      </a:r>
                      <a:endParaRPr lang="en-GB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58586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20:00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Linac26 Proposal from IMP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Hongwei Zhao (IMP)</a:t>
                      </a:r>
                      <a:endParaRPr lang="en-GB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32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20:25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discussion/Announcement for Linac2026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ALL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9556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20:45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AOB and Meeting Close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ALL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7717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21:00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Meeting Close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851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D36AAF-F0FC-4AF4-9B25-0CEC3AA3B5F0}"/>
              </a:ext>
            </a:extLst>
          </p:cNvPr>
          <p:cNvSpPr txBox="1"/>
          <p:nvPr/>
        </p:nvSpPr>
        <p:spPr>
          <a:xfrm>
            <a:off x="3036116" y="5665675"/>
            <a:ext cx="61197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 link:</a:t>
            </a:r>
            <a:r>
              <a:rPr lang="en-GB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https://indico.stfc.ac.uk/event/583/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1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65DB-6611-4416-A0A2-95CB726E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Last IOC Meeting -  Thursday 10</a:t>
            </a:r>
            <a:r>
              <a:rPr lang="en-GB" sz="3600" b="1" baseline="30000" dirty="0"/>
              <a:t>th</a:t>
            </a:r>
            <a:r>
              <a:rPr lang="en-GB" sz="3600" b="1" dirty="0"/>
              <a:t> June 2021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F264-7375-4A22-A04A-FA173378C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491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The Indico page and access provision for this previous meeting: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hlinkClick r:id="rId2"/>
              </a:rPr>
              <a:t>https://indico.cern.ch/event/1047914/</a:t>
            </a: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Password: LinacIOC2021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b="1" dirty="0"/>
              <a:t>Actions: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It was suggested that incorporating a link to the videos would help to ‘close a hole in the sequence on </a:t>
            </a:r>
            <a:r>
              <a:rPr lang="en-GB" dirty="0" err="1"/>
              <a:t>JACoW</a:t>
            </a:r>
            <a:r>
              <a:rPr lang="en-GB" dirty="0"/>
              <a:t>’ and so should be further investigated. Action: 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hlinkClick r:id="rId3"/>
              </a:rPr>
              <a:t>https://accelconf.web.cern.ch/linac2020/</a:t>
            </a:r>
            <a:r>
              <a:rPr lang="en-GB" dirty="0"/>
              <a:t> site now available on </a:t>
            </a:r>
            <a:r>
              <a:rPr lang="en-GB" dirty="0" err="1"/>
              <a:t>Jacow</a:t>
            </a:r>
            <a:r>
              <a:rPr lang="en-GB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dirty="0"/>
              <a:t>A specific proposal for the IOC would be drafted following the comments received. Action: CPW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IOC feedback acknowledged and provision identified to incorporate optimum conference interfacing for Linac2022 remote participation if/when required.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86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2BBAA2-E26F-4014-B8CE-75425A6D6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47733"/>
              </p:ext>
            </p:extLst>
          </p:nvPr>
        </p:nvGraphicFramePr>
        <p:xfrm>
          <a:off x="8468102" y="1710491"/>
          <a:ext cx="3313331" cy="173526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754170">
                  <a:extLst>
                    <a:ext uri="{9D8B030D-6E8A-4147-A177-3AD203B41FA5}">
                      <a16:colId xmlns:a16="http://schemas.microsoft.com/office/drawing/2014/main" val="3780685477"/>
                    </a:ext>
                  </a:extLst>
                </a:gridCol>
                <a:gridCol w="1559161">
                  <a:extLst>
                    <a:ext uri="{9D8B030D-6E8A-4147-A177-3AD203B41FA5}">
                      <a16:colId xmlns:a16="http://schemas.microsoft.com/office/drawing/2014/main" val="2958241409"/>
                    </a:ext>
                  </a:extLst>
                </a:gridCol>
              </a:tblGrid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Name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Institution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928160816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Vretenar, Maurizio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CERN, Switzerland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435420681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Weise, Hans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DESY, Germany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56083313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Welsch, Carsten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 of Liverpool, UK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483041136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White, Marion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ANL,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068476578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Yamazaki, </a:t>
                      </a:r>
                      <a:r>
                        <a:rPr lang="en-GB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Yoshishige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MSU, USA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4046889490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Zhao, Hongwei</a:t>
                      </a: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IMP CAS, China</a:t>
                      </a: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53442020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26640227-CD5B-4C0E-86B7-0932221D1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Linac</a:t>
            </a:r>
            <a:r>
              <a:rPr lang="en-GB" b="1" dirty="0"/>
              <a:t> IOC Constitution 2022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954EE6-448D-4659-9AB2-49C8445B3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68162"/>
              </p:ext>
            </p:extLst>
          </p:nvPr>
        </p:nvGraphicFramePr>
        <p:xfrm>
          <a:off x="477436" y="1710491"/>
          <a:ext cx="3028660" cy="39663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29519">
                  <a:extLst>
                    <a:ext uri="{9D8B030D-6E8A-4147-A177-3AD203B41FA5}">
                      <a16:colId xmlns:a16="http://schemas.microsoft.com/office/drawing/2014/main" val="3780685477"/>
                    </a:ext>
                  </a:extLst>
                </a:gridCol>
                <a:gridCol w="1399141">
                  <a:extLst>
                    <a:ext uri="{9D8B030D-6E8A-4147-A177-3AD203B41FA5}">
                      <a16:colId xmlns:a16="http://schemas.microsoft.com/office/drawing/2014/main" val="2958241409"/>
                    </a:ext>
                  </a:extLst>
                </a:gridCol>
              </a:tblGrid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Name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Institution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928160816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Barnard, John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LLNL, USA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01764728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Barth, Winfried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GSI, Germany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1271827952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Berkovits, Dan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SOREQ, Isreal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1814536186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Burt, Graeme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Lancaster U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741149598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Byrd, John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ANL,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368340944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Chiadroni, Enrica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INFN, Italy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269783840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Colby, Eric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US-DoE, USA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119470171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Danared, Hakan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ESS, Sweden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548092094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Delayen, Jean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ODU,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823980581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Facco, Alberto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INFN, Italy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4075044917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Garnett, Robert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LANL, USA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35983227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Jones, Kevin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ESS, Sweden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827894723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Kang, Heung-</a:t>
                      </a:r>
                      <a:r>
                        <a:rPr lang="en-GB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Sik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POSTEC, Korea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92559515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Kanjilal, Dinakar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IUAC, India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473203162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Kashiwagi, Shigeru </a:t>
                      </a:r>
                      <a:endParaRPr lang="en-GB" sz="1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Tohoku U, Japan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81271417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808D568-B58A-4442-91EF-CC6B34DD8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77029"/>
              </p:ext>
            </p:extLst>
          </p:nvPr>
        </p:nvGraphicFramePr>
        <p:xfrm>
          <a:off x="3862248" y="1710491"/>
          <a:ext cx="4249702" cy="39663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03267">
                  <a:extLst>
                    <a:ext uri="{9D8B030D-6E8A-4147-A177-3AD203B41FA5}">
                      <a16:colId xmlns:a16="http://schemas.microsoft.com/office/drawing/2014/main" val="3780685477"/>
                    </a:ext>
                  </a:extLst>
                </a:gridCol>
                <a:gridCol w="1846435">
                  <a:extLst>
                    <a:ext uri="{9D8B030D-6E8A-4147-A177-3AD203B41FA5}">
                      <a16:colId xmlns:a16="http://schemas.microsoft.com/office/drawing/2014/main" val="2958241409"/>
                    </a:ext>
                  </a:extLst>
                </a:gridCol>
              </a:tblGrid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Name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Institution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928160816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Laxdal, Robert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TRIUMF, Canada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616196903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McIntosh, Peter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STFC, UK (Chair)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578336852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Oguri</a:t>
                      </a:r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lang="en-GB" sz="16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Hidetomo</a:t>
                      </a:r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JAEA, Japan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4126173914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Ostroumov, Peter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MSU, USA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90421723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Pichoff, Nicolas</a:t>
                      </a:r>
                      <a:endParaRPr lang="en-GB" sz="1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CEA, France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976493582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Pilat, Fulvia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ORNL,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442172739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Popovic, Milorad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FNAL,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725004645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Raparia, Deepak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BNL,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521336294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Ratzinger, Ulrich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U Frankfurt, Germany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983098936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Raubenheimer, Tor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SLAC,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1677318019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Satoh, Masanori</a:t>
                      </a:r>
                      <a:endParaRPr lang="en-GB" sz="1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KEK, Japan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4025962820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Schriber, Stan (By-laws Host)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MSU (Retired), USA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2551628544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Schlott</a:t>
                      </a:r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 Volker</a:t>
                      </a: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PSI</a:t>
                      </a: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1519594837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Seeman, John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SLAC, USA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3567504907"/>
                  </a:ext>
                </a:extLst>
              </a:tr>
              <a:tr h="182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Variola, Alessandro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INFN, Italy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5" marR="4055" marT="4055" marB="0" anchor="b"/>
                </a:tc>
                <a:extLst>
                  <a:ext uri="{0D108BD9-81ED-4DB2-BD59-A6C34878D82A}">
                    <a16:rowId xmlns:a16="http://schemas.microsoft.com/office/drawing/2014/main" val="17300729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8E7BEC-97AD-41A7-BC47-B8B88CA1B2F5}"/>
              </a:ext>
            </a:extLst>
          </p:cNvPr>
          <p:cNvSpPr txBox="1"/>
          <p:nvPr/>
        </p:nvSpPr>
        <p:spPr>
          <a:xfrm flipH="1">
            <a:off x="8217224" y="3599590"/>
            <a:ext cx="38630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Resignations since Linac18: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 Garvey (PSI) – Aug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G Pei (IHEP) – Jul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 K Lee (US DoE) – Jan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Y Iwashita (Kyoto U) – Jun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 Hasegawa (JAEA) – Jun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 Napoly (CEA) – May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H </a:t>
            </a:r>
            <a:r>
              <a:rPr lang="en-GB" sz="2000" dirty="0" err="1"/>
              <a:t>Hayano</a:t>
            </a:r>
            <a:r>
              <a:rPr lang="en-GB" sz="2000" dirty="0"/>
              <a:t> (KEK) – Aug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523FD0-22E2-4CA3-BA7C-3BE6D9824679}"/>
              </a:ext>
            </a:extLst>
          </p:cNvPr>
          <p:cNvSpPr txBox="1"/>
          <p:nvPr/>
        </p:nvSpPr>
        <p:spPr>
          <a:xfrm>
            <a:off x="5600068" y="5784989"/>
            <a:ext cx="2073580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err="1">
                <a:solidFill>
                  <a:srgbClr val="C00000"/>
                </a:solidFill>
              </a:rPr>
              <a:t>Improved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>
                <a:solidFill>
                  <a:srgbClr val="C00000"/>
                </a:solidFill>
              </a:rPr>
              <a:t>gender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r-FR" sz="2000" b="1" dirty="0">
                <a:solidFill>
                  <a:srgbClr val="C00000"/>
                </a:solidFill>
              </a:rPr>
              <a:t>balance </a:t>
            </a:r>
            <a:r>
              <a:rPr lang="fr-FR" sz="2000" b="1" dirty="0" err="1">
                <a:solidFill>
                  <a:srgbClr val="C00000"/>
                </a:solidFill>
              </a:rPr>
              <a:t>needed</a:t>
            </a:r>
            <a:r>
              <a:rPr lang="fr-FR" sz="2000" b="1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9492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7CFA-6FE1-E09C-3ED2-AF887B57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Ukraine Conflict Impact for Linac2022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B2B50-A35C-4138-85BD-693F1A390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15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UK sanctions on organisations from Russia and Belarus, required UKRI to temporarily suspend representatives for Linac2022 (both organisational and delegates).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b="1" dirty="0"/>
              <a:t>IOC Membership: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Leonid </a:t>
            </a:r>
            <a:r>
              <a:rPr lang="en-GB" dirty="0" err="1"/>
              <a:t>Kravchuik</a:t>
            </a:r>
            <a:r>
              <a:rPr lang="en-GB" dirty="0"/>
              <a:t> (INR, Russia) – suspended and not replaced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b="1" dirty="0"/>
              <a:t>SPC Membership: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Timor </a:t>
            </a:r>
            <a:r>
              <a:rPr lang="en-GB" dirty="0" err="1"/>
              <a:t>Kulevoy</a:t>
            </a:r>
            <a:r>
              <a:rPr lang="en-GB" dirty="0"/>
              <a:t> (ITEP, Russia) – suspended and not replaced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Valentin </a:t>
            </a:r>
            <a:r>
              <a:rPr lang="en-GB" dirty="0" err="1"/>
              <a:t>Paramonov</a:t>
            </a:r>
            <a:r>
              <a:rPr lang="en-GB" dirty="0"/>
              <a:t> (INR, Russia) – suspended and not replaced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Alexey </a:t>
            </a:r>
            <a:r>
              <a:rPr lang="en-GB" dirty="0" err="1"/>
              <a:t>Tribendis</a:t>
            </a:r>
            <a:r>
              <a:rPr lang="en-GB" dirty="0"/>
              <a:t> (BINP, Russia) – suspended and not replaced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900" dirty="0"/>
              <a:t>All individuals informed of suspension request in May 2022.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400" b="1" dirty="0">
                <a:solidFill>
                  <a:srgbClr val="C00000"/>
                </a:solidFill>
              </a:rPr>
              <a:t>Incredibly difficult and upsetting process to conduct!</a:t>
            </a:r>
          </a:p>
        </p:txBody>
      </p:sp>
    </p:spTree>
    <p:extLst>
      <p:ext uri="{BB962C8B-B14F-4D97-AF65-F5344CB8AC3E}">
        <p14:creationId xmlns:p14="http://schemas.microsoft.com/office/powerpoint/2010/main" val="401785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92005A"/>
              </a:gs>
              <a:gs pos="100000">
                <a:srgbClr val="C1155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D3A43-0A1C-7B6F-D26E-3F50606C6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5025990" cy="2889114"/>
          </a:xfrm>
        </p:spPr>
        <p:txBody>
          <a:bodyPr anchor="ctr">
            <a:normAutofit/>
          </a:bodyPr>
          <a:lstStyle/>
          <a:p>
            <a:pPr algn="l"/>
            <a:r>
              <a:rPr lang="de-DE" sz="4800" b="1" dirty="0">
                <a:solidFill>
                  <a:schemeClr val="bg1"/>
                </a:solidFill>
              </a:rPr>
              <a:t>THANK YOU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1F4A8-E8E3-98FC-ED91-B26DBA4CD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</a:rPr>
              <a:t>Peter McIntosh STFC Daresbury Laboratory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Logo&#10;&#10;Description automatically generated">
            <a:extLst>
              <a:ext uri="{FF2B5EF4-FFF2-40B4-BE49-F238E27FC236}">
                <a16:creationId xmlns:a16="http://schemas.microsoft.com/office/drawing/2014/main" id="{9CF4E8B9-B125-EE82-59DC-E1BC74A6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687416"/>
            <a:ext cx="4047843" cy="211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99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667</Words>
  <Application>Microsoft Office PowerPoint</Application>
  <PresentationFormat>Widescreen</PresentationFormat>
  <Paragraphs>151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Linac IOC Meeting Liverpool Liver Building Tuesday 30th August 2022</vt:lpstr>
      <vt:lpstr>Agenda</vt:lpstr>
      <vt:lpstr>Last IOC Meeting -  Thursday 10th June 2021 </vt:lpstr>
      <vt:lpstr>Linac IOC Constitution 2022</vt:lpstr>
      <vt:lpstr>Ukraine Conflict Impact for Linac2022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Welsch, Carsten</dc:creator>
  <cp:lastModifiedBy>McIntosh, Peter (STFC,DL,AST)</cp:lastModifiedBy>
  <cp:revision>8</cp:revision>
  <dcterms:created xsi:type="dcterms:W3CDTF">2022-08-23T07:47:26Z</dcterms:created>
  <dcterms:modified xsi:type="dcterms:W3CDTF">2022-08-25T07:57:14Z</dcterms:modified>
</cp:coreProperties>
</file>