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4"/>
    <p:sldMasterId id="2147483676" r:id="rId5"/>
    <p:sldMasterId id="2147483691" r:id="rId6"/>
    <p:sldMasterId id="2147483706" r:id="rId7"/>
    <p:sldMasterId id="2147483721" r:id="rId8"/>
    <p:sldMasterId id="2147483734" r:id="rId9"/>
  </p:sldMasterIdLst>
  <p:notesMasterIdLst>
    <p:notesMasterId r:id="rId36"/>
  </p:notesMasterIdLst>
  <p:sldIdLst>
    <p:sldId id="264" r:id="rId10"/>
    <p:sldId id="332" r:id="rId11"/>
    <p:sldId id="330" r:id="rId12"/>
    <p:sldId id="304" r:id="rId13"/>
    <p:sldId id="333" r:id="rId14"/>
    <p:sldId id="335" r:id="rId15"/>
    <p:sldId id="338" r:id="rId16"/>
    <p:sldId id="336" r:id="rId17"/>
    <p:sldId id="326" r:id="rId18"/>
    <p:sldId id="327" r:id="rId19"/>
    <p:sldId id="351" r:id="rId20"/>
    <p:sldId id="328" r:id="rId21"/>
    <p:sldId id="334" r:id="rId22"/>
    <p:sldId id="344" r:id="rId23"/>
    <p:sldId id="343" r:id="rId24"/>
    <p:sldId id="339" r:id="rId25"/>
    <p:sldId id="340" r:id="rId26"/>
    <p:sldId id="341" r:id="rId27"/>
    <p:sldId id="345" r:id="rId28"/>
    <p:sldId id="322" r:id="rId29"/>
    <p:sldId id="350" r:id="rId30"/>
    <p:sldId id="348" r:id="rId31"/>
    <p:sldId id="349" r:id="rId32"/>
    <p:sldId id="352" r:id="rId33"/>
    <p:sldId id="354" r:id="rId34"/>
    <p:sldId id="35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79310" autoAdjust="0"/>
  </p:normalViewPr>
  <p:slideViewPr>
    <p:cSldViewPr snapToGrid="0">
      <p:cViewPr varScale="1">
        <p:scale>
          <a:sx n="111" d="100"/>
          <a:sy n="111" d="100"/>
        </p:scale>
        <p:origin x="108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F75FF-2743-47DF-B54E-7D527ED3ABA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40938-2F8F-4152-9E03-BCFF390A4F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671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Welcome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60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ONE of the things is novel acceleration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40938-2F8F-4152-9E03-BCFF390A4FB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206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Non-exhaustive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40938-2F8F-4152-9E03-BCFF390A4FB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10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u="none" strike="noStrike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17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none" strike="noStrike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PEAK</a:t>
            </a:r>
            <a:r>
              <a:rPr lang="en-GB" sz="1200" u="none" strike="noStrike" kern="1200" baseline="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current ~4kA simulated Max</a:t>
            </a:r>
          </a:p>
          <a:p>
            <a:r>
              <a:rPr lang="en-GB" sz="1200" u="none" strike="noStrike" kern="1200" baseline="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Bad longitudinal profile and transverse profiles</a:t>
            </a:r>
            <a:endParaRPr lang="en-GB" sz="1200" u="none" strike="noStrike" kern="1200" dirty="0" smtClean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n-GB" sz="1200" u="none" strike="noStrike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~2kA seems workable in simulation </a:t>
            </a:r>
            <a:endParaRPr lang="en-GB" sz="1200" u="none" strike="noStrike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10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u="none" strike="noStrike" kern="120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00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Want to hear so we are confident </a:t>
            </a:r>
            <a:r>
              <a:rPr lang="en-GB" smtClean="0"/>
              <a:t>our commissioning </a:t>
            </a:r>
            <a:r>
              <a:rPr lang="en-GB" dirty="0" smtClean="0"/>
              <a:t>plans and priorities are aligned with community needs</a:t>
            </a:r>
          </a:p>
          <a:p>
            <a:r>
              <a:rPr lang="en-GB" dirty="0" smtClean="0"/>
              <a:t>No commitments</a:t>
            </a:r>
            <a:r>
              <a:rPr lang="en-GB" baseline="0" dirty="0" smtClean="0"/>
              <a:t> to study or test ideas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40938-2F8F-4152-9E03-BCFF390A4FB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855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u="none" strike="noStrike" kern="120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24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40938-2F8F-4152-9E03-BCFF390A4FB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872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Where we are now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DCB91-6585-43D2-86EA-26C66092BE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556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Sum greater than the parts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DCB91-6585-43D2-86EA-26C66092BE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406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Run 1 and Run 2 – evidenced by new experiments in 2 </a:t>
            </a:r>
          </a:p>
          <a:p>
            <a:r>
              <a:rPr lang="en-GB" dirty="0" smtClean="0"/>
              <a:t>Started to see benefits of</a:t>
            </a:r>
            <a:r>
              <a:rPr lang="en-GB" baseline="0" dirty="0" smtClean="0"/>
              <a:t> CLARA with stability and feedbacks in Run 2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40938-2F8F-4152-9E03-BCFF390A4FB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212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400Hz</a:t>
            </a:r>
            <a:r>
              <a:rPr lang="en-GB" baseline="0" dirty="0" smtClean="0"/>
              <a:t> Technological proof </a:t>
            </a:r>
            <a:r>
              <a:rPr lang="en-GB" baseline="0" smtClean="0"/>
              <a:t>of concept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DCB91-6585-43D2-86EA-26C66092BE0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652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400Hz</a:t>
            </a:r>
            <a:r>
              <a:rPr lang="en-GB" baseline="0" dirty="0" smtClean="0"/>
              <a:t> Technological proof </a:t>
            </a:r>
            <a:r>
              <a:rPr lang="en-GB" baseline="0" smtClean="0"/>
              <a:t>of concept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DCB91-6585-43D2-86EA-26C66092BE0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336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400Hz</a:t>
            </a:r>
            <a:r>
              <a:rPr lang="en-GB" baseline="0" dirty="0" smtClean="0"/>
              <a:t> Technological proof </a:t>
            </a:r>
            <a:r>
              <a:rPr lang="en-GB" baseline="0" smtClean="0"/>
              <a:t>of concept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DCB91-6585-43D2-86EA-26C66092BE0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96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68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Chamber designs  still to be finalised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40938-2F8F-4152-9E03-BCFF390A4FB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1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30/11/2020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RHUL Invited Lecture - Dr T Pacey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73C0-90E1-4762-B483-E5B303933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426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30/11/2020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RHUL Invited Lecture - Dr T Pacey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73C0-90E1-4762-B483-E5B303933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7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30/11/2020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RHUL Invited Lecture - Dr T Pacey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73C0-90E1-4762-B483-E5B303933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603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27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56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30/11/2020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RHUL Invited Lecture - Dr T Pacey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18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0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30/11/2020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(</a:t>
            </a:r>
            <a:r>
              <a:rPr lang="fr-FR" dirty="0" err="1" smtClean="0"/>
              <a:t>Mock</a:t>
            </a:r>
            <a:r>
              <a:rPr lang="fr-FR" dirty="0" smtClean="0"/>
              <a:t>) </a:t>
            </a:r>
            <a:r>
              <a:rPr lang="fr-FR" dirty="0" err="1" smtClean="0"/>
              <a:t>Review</a:t>
            </a:r>
            <a:r>
              <a:rPr lang="fr-FR" dirty="0" smtClean="0"/>
              <a:t> promotion </a:t>
            </a:r>
            <a:r>
              <a:rPr lang="fr-FR" dirty="0" err="1" smtClean="0"/>
              <a:t>board</a:t>
            </a:r>
            <a:r>
              <a:rPr lang="fr-FR" dirty="0" smtClean="0"/>
              <a:t> – Thomas Pacey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8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30/11/2020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RHUL Invited Lecture - Dr T Pacey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73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30/11/2020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RHUL </a:t>
            </a:r>
            <a:r>
              <a:rPr lang="fr-FR" dirty="0" err="1" smtClean="0"/>
              <a:t>Invited</a:t>
            </a:r>
            <a:r>
              <a:rPr lang="fr-FR" dirty="0" smtClean="0"/>
              <a:t> Lecture - Dr T Pacey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8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30/11/2020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RHUL Invited Lecture - Dr T Pacey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5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30/11/2020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RHUL Invited Lecture - Dr T Pacey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73C0-90E1-4762-B483-E5B303933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726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30/11/2020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RHUL Invited Lecture - Dr T Pacey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2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30/11/2020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RHUL Invited Lecture - Dr T Pacey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57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30/11/2020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RHUL Invited Lecture - Dr T Pacey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35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30/11/2020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RHUL Invited Lecture - Dr T Pacey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314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30/11/2020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RHUL Invited Lecture - Dr T Pacey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14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616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8658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6878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30/11/2020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RHUL Invited Lecture - Dr T Pacey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14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30/11/2020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RHUL Invited Lecture - Dr T Pacey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0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30/11/2020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RHUL Invited Lecture - Dr T Pacey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73C0-90E1-4762-B483-E5B303933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842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30/11/2020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RHUL Invited Lecture - Dr T Pacey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249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30/11/2020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RHUL Invited Lecture - Dr T Pacey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725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30/11/2020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RHUL Invited Lecture - Dr T Pacey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253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30/11/2020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RHUL Invited Lecture - Dr T Pacey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785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30/11/2020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RHUL Invited Lecture - Dr T Pacey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90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30/11/2020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RHUL Invited Lecture - Dr T Pacey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308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30/11/2020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RHUL Invited Lecture - Dr T Pacey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989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30/11/2020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RHUL Invited Lecture - Dr T Pacey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39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30/11/2020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RHUL Invited Lecture - Dr T Pacey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759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70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30/11/2020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RHUL Invited Lecture - Dr T Pacey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73C0-90E1-4762-B483-E5B303933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0012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1024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2130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958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0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90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357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507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284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537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0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30/11/2020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RHUL Invited Lecture - Dr T Pacey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73C0-90E1-4762-B483-E5B303933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9666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932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82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673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6839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5454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T. Pacey - AAC2021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212F-436C-462F-949D-F8AE47065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3124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T. Pacey - AAC2021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212F-436C-462F-949D-F8AE47065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7686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T. Pacey - AAC2021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212F-436C-462F-949D-F8AE47065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4359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T. Pacey - AAC2021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212F-436C-462F-949D-F8AE47065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1272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T. Pacey - AAC2021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212F-436C-462F-949D-F8AE47065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2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30/11/2020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RHUL Invited Lecture - Dr T Pacey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73C0-90E1-4762-B483-E5B303933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9512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T. Pacey - AAC2021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212F-436C-462F-949D-F8AE47065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17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T. Pacey - AAC2021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212F-436C-462F-949D-F8AE47065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2581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T. Pacey - AAC2021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212F-436C-462F-949D-F8AE47065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6803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T. Pacey - AAC2021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212F-436C-462F-949D-F8AE47065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7078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T. Pacey - AAC2021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212F-436C-462F-949D-F8AE47065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3549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T. Pacey - AAC2021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212F-436C-462F-949D-F8AE47065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4436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T. Pacey - AAC2021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212F-436C-462F-949D-F8AE470659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970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B4EB-E195-4754-BBC0-914B5324EA4A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8C75-7189-4F63-85C2-B8BD0E8196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42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B4EB-E195-4754-BBC0-914B5324EA4A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8C75-7189-4F63-85C2-B8BD0E8196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2840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B4EB-E195-4754-BBC0-914B5324EA4A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8C75-7189-4F63-85C2-B8BD0E8196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602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30/11/2020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RHUL Invited Lecture - Dr T Pacey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73C0-90E1-4762-B483-E5B303933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7133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B4EB-E195-4754-BBC0-914B5324EA4A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8C75-7189-4F63-85C2-B8BD0E8196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4339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B4EB-E195-4754-BBC0-914B5324EA4A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8C75-7189-4F63-85C2-B8BD0E8196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5925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B4EB-E195-4754-BBC0-914B5324EA4A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8C75-7189-4F63-85C2-B8BD0E8196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7565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B4EB-E195-4754-BBC0-914B5324EA4A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8C75-7189-4F63-85C2-B8BD0E8196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0831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B4EB-E195-4754-BBC0-914B5324EA4A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8C75-7189-4F63-85C2-B8BD0E8196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1684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B4EB-E195-4754-BBC0-914B5324EA4A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8C75-7189-4F63-85C2-B8BD0E8196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7981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B4EB-E195-4754-BBC0-914B5324EA4A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8C75-7189-4F63-85C2-B8BD0E8196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6962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B4EB-E195-4754-BBC0-914B5324EA4A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8C75-7189-4F63-85C2-B8BD0E8196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3217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34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30/11/2020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RHUL Invited Lecture - Dr T Pacey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73C0-90E1-4762-B483-E5B303933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61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30/11/2020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RHUL Invited Lecture - Dr T Pacey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73C0-90E1-4762-B483-E5B303933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05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30/11/2020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RHUL Invited Lecture - Dr T Pacey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D73C0-90E1-4762-B483-E5B30393359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6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60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30/11/2020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RHUL Invited Lecture - Dr T Pacey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3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30/11/2020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RHUL Invited Lecture - Dr T Pacey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6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6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T. Pacey - AAC2021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F212F-436C-462F-949D-F8AE47065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75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9B4EB-E195-4754-BBC0-914B5324EA4A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88C75-7189-4F63-85C2-B8BD0E8196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60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729790" y="1811598"/>
            <a:ext cx="4762544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FEBE Experimental Capabilities</a:t>
            </a:r>
            <a:endParaRPr lang="en-US" sz="48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673306" y="4422424"/>
            <a:ext cx="765026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Thomas 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Pacey, </a:t>
            </a:r>
            <a:endParaRPr lang="en-GB" sz="2400" dirty="0" smtClean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behalf of CLARA &amp; FEBE teams</a:t>
            </a:r>
          </a:p>
          <a:p>
            <a:r>
              <a:rPr lang="en-GB" dirty="0" err="1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ASTeC</a:t>
            </a:r>
            <a:r>
              <a:rPr lang="en-GB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GB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Daresbury Laboratory</a:t>
            </a:r>
          </a:p>
          <a:p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baseline="30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CLARA User Meeting, 5th July 2022</a:t>
            </a: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8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212F-436C-462F-949D-F8AE4706591B}" type="slidenum">
              <a:rPr lang="en-GB" smtClean="0"/>
              <a:t>10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37" y="1040182"/>
            <a:ext cx="9924526" cy="44565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327698" y="270741"/>
            <a:ext cx="770515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FEBE Hutch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0820" y="5664910"/>
            <a:ext cx="9817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Large hutch, 2 large chambers, Double IP, lots of diagnostics space!</a:t>
            </a:r>
          </a:p>
          <a:p>
            <a:pPr algn="ctr"/>
            <a:r>
              <a:rPr lang="en-GB" sz="2800" dirty="0" smtClean="0"/>
              <a:t>Beamline loaded with diagnostics!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4196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854800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355677" y="1277070"/>
            <a:ext cx="574032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Arc, matching: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Beam position monitors and YAG stations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Beam arrival monitor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CTR/CDR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bunch compression monitor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Hutch: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BPMs, YAG/OTR, ICT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FEC2 diagnostics suite to be offered, shown right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Dump: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OTR imaging station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Faraday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cup in energy spectrometer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52A48C2-E621-4D2B-8DC6-3BE77CEBB633}"/>
              </a:ext>
            </a:extLst>
          </p:cNvPr>
          <p:cNvGrpSpPr/>
          <p:nvPr/>
        </p:nvGrpSpPr>
        <p:grpSpPr>
          <a:xfrm>
            <a:off x="6955743" y="252061"/>
            <a:ext cx="4880580" cy="6846048"/>
            <a:chOff x="6598825" y="210207"/>
            <a:chExt cx="4880580" cy="684604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F34EC64-2A11-48D0-B5D3-CEF93BA65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98825" y="345182"/>
              <a:ext cx="4880580" cy="3926190"/>
            </a:xfrm>
            <a:prstGeom prst="rect">
              <a:avLst/>
            </a:prstGeom>
          </p:spPr>
        </p:pic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883480E-1829-45EC-8E89-75F7D995A80B}"/>
                </a:ext>
              </a:extLst>
            </p:cNvPr>
            <p:cNvSpPr/>
            <p:nvPr/>
          </p:nvSpPr>
          <p:spPr>
            <a:xfrm>
              <a:off x="6598825" y="4193933"/>
              <a:ext cx="4880580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GB" sz="1600">
                  <a:latin typeface="Arial" panose="020B0604020202020204" pitchFamily="34" charset="0"/>
                  <a:cs typeface="Arial" panose="020B0604020202020204" pitchFamily="34" charset="0"/>
                </a:rPr>
                <a:t>Short permanent dipole magnets (drive/witness separation, low-res spectrometer)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GB" sz="1600">
                  <a:latin typeface="Arial" panose="020B0604020202020204" pitchFamily="34" charset="0"/>
                  <a:cs typeface="Arial" panose="020B0604020202020204" pitchFamily="34" charset="0"/>
                </a:rPr>
                <a:t>OTR/YAG/collimator, dielectric streaker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GB" sz="1600">
                  <a:latin typeface="Arial" panose="020B0604020202020204" pitchFamily="34" charset="0"/>
                  <a:cs typeface="Arial" panose="020B0604020202020204" pitchFamily="34" charset="0"/>
                </a:rPr>
                <a:t>Dielectric streaker cont.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GB" sz="1600">
                  <a:latin typeface="Arial" panose="020B0604020202020204" pitchFamily="34" charset="0"/>
                  <a:cs typeface="Arial" panose="020B0604020202020204" pitchFamily="34" charset="0"/>
                </a:rPr>
                <a:t>Vertical screen (low-res spectrometer)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GB" sz="1600">
                  <a:latin typeface="Arial" panose="020B0604020202020204" pitchFamily="34" charset="0"/>
                  <a:cs typeface="Arial" panose="020B0604020202020204" pitchFamily="34" charset="0"/>
                </a:rPr>
                <a:t>Placeholder for multiple additional diagnostics (to be defined)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GB" sz="1600">
                  <a:latin typeface="Arial" panose="020B0604020202020204" pitchFamily="34" charset="0"/>
                  <a:cs typeface="Arial" panose="020B0604020202020204" pitchFamily="34" charset="0"/>
                </a:rPr>
                <a:t>Empty space, possible use for additional diagnostics</a:t>
              </a:r>
            </a:p>
            <a:p>
              <a:pPr marL="342900" indent="-342900">
                <a:buFont typeface="+mj-lt"/>
                <a:buAutoNum type="arabicPeriod"/>
              </a:pPr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 typeface="+mj-lt"/>
                <a:buAutoNum type="arabicPeriod"/>
              </a:pPr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29C882F-7A42-476F-9B20-22F4B7A2EDAB}"/>
                </a:ext>
              </a:extLst>
            </p:cNvPr>
            <p:cNvSpPr/>
            <p:nvPr/>
          </p:nvSpPr>
          <p:spPr>
            <a:xfrm>
              <a:off x="6598825" y="210207"/>
              <a:ext cx="4880580" cy="6302611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269942" y="83571"/>
            <a:ext cx="3884322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Illustrative only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Suite to be finalised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7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12" y="2081631"/>
            <a:ext cx="10385970" cy="359988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212F-436C-462F-949D-F8AE4706591B}" type="slidenum">
              <a:rPr lang="en-GB" smtClean="0"/>
              <a:t>12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327698" y="270741"/>
            <a:ext cx="770515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FEBE Hutch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data:image/png;base64,%20iVBORw0KGgoAAAANSUhEUgAABrkAAAMwCAYAAACUTwuSAAAAAXNSR0IArs4c6QAAAARnQU1BAACxjwv8YQUAAAAJcEhZcwAADsMAAA7DAcdvqGQAAP+lSURBVHhe7N0HnFxlufjxd8rOzM723rMl2U02PSGkEFqAAAIWVKpdbFfv1estil4VEb3q9ap/+1VARMCCiDQpISEhQEJ62WyS7b33MjtlZ+b83+dkJq4hgSSmbLK/L5/DOXPe9/SzmTPvc973VQAAAAAAAAAAAAAAAAAAAAAAAAAAAAAAAAAAAAAAAAAAAAAAAAAAAAAAAAAAAAAAAACAM8sSGQPAGRUIBJYODAw8HA6HxywWi9Hf3696enqU1WpVTU1NSR6Px56ammrk5OSompoalZubm6w///TCCy/8r8gqAAAAAAAAAABTGEEuAEdlGIZFgk+Rj8elq6vrTr1cvl7O7/V6VUtLi9LT4d7eXndPT4/bZrOZ6wsGg97k5OTFF1xwwfKkpCSVmpqqwuGw8vl85njdunW/1svWZGVlxebm5qq6ujqVnZ0dm56evnHJkiXPmBsDAAAAAAAAAExpBLkAHJPX6y0eHByca7VaA8Fg0KxpVV9fb7S3t1vdbrczHA5bdJrh9/vH47QVK1Y8WlJSIkEsZbPZVHd3t3I4HGr37t1jdXV1e2K0yKotOo9fj4dLS0stBQUFKj4+3mIYhlXP82RnZ99qsVh8Zs4jnEzwDQAAAAAAAABw/iHIBUwhEkRqbGxMlOnBwUFzEAcOHDD/LZBaVdOmTVMVFRXq05/+9EBDQ8NP9efPSD4JWkmTgs3NzaqtrU1JYEuv73CwyWKxqOLiYl9MTEw4Pj5eZWVlyfZkuWQ9/kp2dva3Ilnf1L59+xyjo6Mut9ttC4fDgYULF3oiSQAAAAAAAAAAHEaQCzg3yd/uCddmMgxjWkdHx1aLxeLo6ekZHxoaMqQ2VkNDQ5zf77dmZmYaaWlpZvOAgUDAKCwsjCsqKlKhUEj6xDIDXVIzq7W1dbCiomLRwYMHh7Kzs52R1auCggIjNjbWiIuLM4NcwqrpbYzk5OS8ZbBKr3em3scNvb29Dr3NeLvd/tjChQvfF0kGAAAAAAAAAOAwglzAJGGcRDN8vb29D4dCoSS9bGBsbEyCRBKIkuYE4wcGBmJdLpchzQd2dHRI3vHU1NSMSy+9dIEEoKRJQaHzqZdffvmzOk9HUVGRKyUlRdXU1Ei6JTMzM5Cenh7Q2Sz5+fnK7XZLjS27w+EYTE5OXmOu4Dgdz/HpfVms17vj6aefNmuUWa3WbfPnz18aSQYAAAAAAAAA4DCCXMBpcjJBq/7+/kuCweCicDjs04MZnKqtrTV6enrscXFxbpknpD+rhISE7AsuuOC/cnJyzOCT1Wo1mxN0uVxq8+bNNdXV1a/Hx8fHTp8+3VzPwMCARacFi4qKhqQPLFlG76NDD4N6HZ83V3yWeTyevNHR0a/99Kc/tRUXFzuXLl26de7cuT+JJAMAAAAAAAAAcBhBLuA0MgzD1d7eXiT9VMnn3t5e1dTUZNHzbIFAQBUWFprN/zU0NBiNjY2jH/7whx+aMWPGZaOjo0ovY+aX/q+kH6yRkZGuSOBMVmXR02G/3z88bdo0o7i4WKWmpsp82WZSbGzsp1JSUp4wZxynyLpPuAnEU+VY2z/b+wUAAAAAAAAAmJwIcgGnUWdn55VWq3Xt+Ph4WLqmGhkZUS0tLZampiarNBeYl5enYmNjVX19vQRzJOhlkeYCpVaW9IEl4/j4eKmhta2goECa7bOsX7/eJuvesGGDjNTll1/+d2Px9a9/PXz33XcfqvYFAAAAAAAAAMB5iCAXcJwMw8ju7e19JhQKWfXH4PDwsASxJBBltLa2Jg4NDTni4+PNWlWNjY1KpwczMjLSly5dmiYBrbS0NJWQkCDND/o2bdp07ejo6FhRUZFDglx1dXXmNnJycoLJyckhqbokTQra7Xap6WXT2x7U6zpoZgIAAAAAAAAAAAS5cP44mWbtent7PxoKhebrZb3SfGBra6vSn6XGlbO9vT1eAliST8/zxcfHlyxatOgd6enpKjk52axlJTWznE6nevnll/9aVVW1JS0tLU6aIGxqapI0S1JSUiA/P98jfWlJ31mJiYlOvVx7ZmbmveYOAAAAAAAAAACAk0KQC+eV4eHhDK/XuygcDgfl8+DgoFFXV2fr7u52mBkigsFgSIYrrrjioZkzZ2b7fD6zbyydT9lsNlVVVaUOHjy4Q0/bI4tY9DrHtSGpqSWDBLoksKYHV1ZW1setVmtlJC8AAAAAAAAAADjNCHJh0uvo6IizWq2Wnp4eJYOQsQSkMjMz1ezZs9X+/fvVzTffPFpfX//Z/Pz8H0lTghKsknFDQ4M0ERi0WMzb3fyfYRyq8FVYWOh3u91hqY0lNa0kj8PhiB8fH39Qf/6wmek4nUxNMgAAAAAAAAAAcHIIcmFSMwzD3tnZuVNP5g8MDHh7e3vNQFRTU1Ocx+OxSW2q/Px8CWIpn88XyszMTJwzZ45F+sDKyspSqamp0j9W5WOPPXaFy+Wyx8XF2Q6t+ZCMjIxwSkqKIf1iTZs2zZyn12/V6/YUFhYOmDMmIQJqAAAAAAAAAICpjiAXTtrJBFr6+/v/d3x8vFQvO+b3+1VLS4vMNvr6+mK7u7vNPrBmzJihBgYGVGdnZzBOu/jiiy+Vfq6kXyvpN0svqzZs2PCdmpqaPTk5OXEFBQVmkGtsbMySlpY2ruf5dF5Lbm6uSkhIcOh1NmdkZGwwd+AETPZAUlNTU4o+th8MDw8kSgAvKSl1f3p6+pciyQAAAAAAAAAAnNcIcuEfMjIyMmdsbOxSPSmBJbMZwbq6OqOtrc3qcrniJEokgaugFhMT45o9e/YPpHlB6f9Kf1Z9fX1K51Pbt2/v379//1qnVlpaKn1pSZDLovOFp02bNqiHcHx8vNyvUhMrnJWV9a961UOyD1NVb29vflxcXEtVdYvKykzX5zTckZaWnhtJBgAAAAAAAADgvEaQC2/prrvusr797W/Pr6qqskvfVenp6bbm5mbjxRdfHPjKV77yP2VlZR8dGRkxg1ZSA6utrc2soaWnB/XiIbM6VKRWlN/vH8nJyQmVlJRY9HoObUCpVL3sNzMyMv438vm4TPaaVqebPueZ4+P+db/4xZOp2dkpjne965LX09Iy3h5JBgAAAAAAAADgvEaQC29p37598R6PZ19zc3Oh/jielZVll9pa4+PjKjc31yrNAkotLhlLoEtqZg0MDHS3traWX3TRRf0/+tGPnIfWdIjU1JImCaNk+uWXXw6tWrUqGJmF4yBBvpqaGsdzzz1nntNp06YZc+fODUSSAQAAAAAAAAA4rxHkwlu67777EmJjYxtWrlyZ5vf7X6yrq/uvrq6uOD1tycrKCmZkZARDoZClsLDQ4nK5RtxudyAhISFgsVjqI6s4L23fvv3iQMD749bWNu/8+QsLsrNz701OTrwnkgwAAAAAAAAAAICzSYJcv/jFL9r3799vHDx48P9FZh+V1+u9oqur6+7Kyso7IrPMGkeRyfNKQ0PHrcGgYaxfv8N4/fUdr4TD49dEkgAAAAAAAAAAwGlmjYyBN+XUampqpPbSzPXr18+KzH6DysrKf7VarV9raGj4P53/neFwOO587TcrKyu7pbPTt6OpqXfnH/6w+VNWa8wL52tADwAAAAAAAACAyYYCebylRx99VPrk2jMyMlKSmpqq0tPT2/QwZ8mSJUORLIfdeeed94ZCoY/FxsaqT3ziEyoxMfFyPbwcSQYAAAAAAAAAADglCHLheFh++MMfJhUWFj5ssViuHxoaUkuWLGl3Op2XlZaW1krtpQm1tayvvPLK1zIzM++y2+0LSkpKKs7XmlwAAAAAAAAAAAA4B7S0tDwp/XJ9//vfN55++mmjoaHhNcMw3hZJFmbQVM8rGBkZucWco9GEHwAAAAAAAAAAONXokwvHLScn55lAIFBVXFysqqqq1Pj4+EX79+9fHkkWRqRWV0tCQsIfIzMm1vICAAAAAAAAAAA4JQhy4bhIsMput9+bnJz874WFhWOJiYnqpZdeUmvXrk3QaTGRbOrIgBYBLgAAAAAAAAAAcDrQjBxO2Pr16+f6fL6K9vZ2lZCQoFJSUl5YvXr1tZFkAAAAAAAAAACA046aXDgRZlB01apV++x2+0WJiYkHbDab6u3tvaq6uvq57du3mzW6pNaXjAEAAAAAAAAAAE4Xglw4EUY0gLV69erNCxYs8Kenp6v+/n5be3v7tXl5eT/S6fnSRCGBLgAAAAAAAAAAcDoR5MIJmdjH1rRp0zbb7XaP0+lUu3fvlln/1N7e/nnDMNLpiwsAAAAAAAAAAJxOBLlw0lwu16fT09O/s2TJEiXNFj7yyCPK6/X+28jIyE8jWQAAAAAAAAAAAE4Lglz4h5SVlX3LZrN9aPXq1SouLk41NjaqiooKfyQZAAAAAAAAAADgtCDIhZMm/W5Js4Rz5sz5Uzgc/ufk5OT+7u5u1dnZeWVDQ8M9kWxmvsgkAAAAAAAAAADAKUHwAf+QaKBLpnfu3NnZ0NCQ5fV6pb8ulZGR8VGbzfa7srIy/8R8AAAAAAAAAAAA/yhqcuEfEg1cNTQ0uEpLSxuTk5NVX1+f2r9/v7Jarb82DOPGifkAAAAAAAAAAABOBWpy4ZTq7+//88DAwLsff/xxFRsbq6677jqVnZ39Nbfbfbj5QgAAAAAAAAAAgH8UNblwSqWkpHwmEAj89Oqrr1bBYFCCXurgwYPcZwAAAAAAAAAA4JQi+IBTJtLvVmdWVtb3wuHwb/Pz81VjY6Nqb29f3dnZ+c5INjNfZBIAAAAAAAAAAOCkEOTCKSP9bkkAKzU1tXnr1q0fS0xM3NjZ2el3OBwrW1pafl5XVzc/ms9cAAAAAAAAAAAA4CRRowan1U9/+tP1MTExl8fHx6u5c+eGnU7nnFmzZh2MJAMAAAAAAAAAAJwUanLhtHrXu96VsGTJEtXW1qb27NljjY2NfWV8fPw9kWQAAAAAAAAAAICTQpALp1VeXt4XrVbrK0uXLlW9vb0qGAymNzU1xUsafXMBAAAAAAAAAICTRZALp40EsbR1qamp34iNjd2TlZWldu/erfbu3Xvxhg0bSumbCwAAAAAAAAAAnCyCXDhtJIglga7CwsK1vb29N6empg50d3er2NjYj3m93v/Tac5IVgAAAAAAAAAAgBNCkAunVbS21vXXX19tGMbMvLy8+oGBATU2NnbFwYMHdz/66KM2SZdgmIwBAAAAAAAAAACOB4EFnAlyn5nBrubm5u7a2tqMvXv3qsLCQnXJJZe8kpaW9lmLxbJb0gEAAAAAAAAAAI4HNblwJpgBLsMwbNnZ2d91OBxt+fn5EvBSvb29l+zevTslkk7QFQAAAAAAAAAAHBeCXDhjLBZLyOFwfD8nJ+eH2dnZo8nJyWrNmjVq27Zts8PhcGy0aUMAAAAAAAAAAIC3Qs0ZnBXV1dXvCYVCj61fv16VlJQoq9X6g6uvvvrfI8kAAAAAAAAAAABvippcOCtKS0v/Mjw8fFVWVtZob2+v8vl8n62trX04kkzThZMQ1wQAAAAAAAAAMJkQ5MIZJ8ESLVxUVLRl/vz58Q6HQ/rmstfX1988Ojr6/3S6Q5ouJKgyucg1GRoa+mBTU9Nvt27depe+PvZIEgAAAAAAAAAAZxxBLpxx0b63HA6HPSsr6w9JSUn+YDCoWlpaYvr7+z/X0dHxz4ZhZETzYfJoamq6fdq0aR+wWq1f2rx5c0xkNgAAAAAAAAAAZxxBLpw1KSkpg4mJibeVlJT8paysTI2OjqrHH39cud3u7w8PD38gkg2TyKZNm1qef/55CVQeTE9PD0dmAwAAAAAAAABwxhHkwllXWlp6W3p6+n+vXr1agidq7969ateuXaORZJosPLYzfm7sdvu/BQKBbL/ff0VZWVkgMhsAAAAAAAAAgDOOAAImhXA4nPb666/f0dzc/F2fz6dyc3Mby8vLf1RQUPD/JF3655rqzRfedddd9uzs7J8VFRXNzcjIeGLJkiXfiySdKfLvBU1IAgAAAAAAAAAmBWpy4ayTAJbVau1LT0//8wUXXKACgYDyer1FDQ0N/6mH2yWPBLgkn7nAFLVs2TJbTk7Oh1asWHFRKBR6W2T2mUSACwAAAAAAAAAwaRDkwlkXraE1bdo0e1pa2sHMzEzV2Nio2tvbc/v6+h5pa2u72DAM+1SvyaXPS7iwsHBjVVXVUDAY3B2ZDQAAAAAAAAAAgLPNMAzb4ODg/tdee8347ne/a9x7771GX1+f4fF43h7JMqXdddddVn2OZKCpUQAAAAAAAADAlEZBOSYdwzBy9+7de6/f779u8+bN6uKLL5Z5Vy5ZsuQlCe5M9RpdAAAAAAAAAACA5goxCVkslvacnJyv+Hy+x2fMmKEOHDigWlpavrh+/frLCXABAAAAAAAAAABBkAuTjtTWyszM3OX3+7+kP27p7u4edzqdV/t8vrv7+vrmHMoFAAAAAAAAAACmMporxGQl96Zx1113uXNycppDoVCa1OrKzc1tjo+PX1BcXDx4KBsAAAAAAAAAAJiKCHJhUhscHEwZGxvr2LVrl7OyslIVFhaqq666qjs+Pv5Kp9O5L5INAAAAAAAAAABMMTRXiEktKSlpNDs7++0ZGRl1CxYsUD09PWrHjh2Z69at80q6NG1oZgQAAAAAAAAAAFMKQS5MWhLA0satVuuLOTk5d9vt9oMZGRlq7969amRk5BNbt24t0OlGJDsAAAAAAAAAAJhCCHJh0ooGsCTYVVBQ8JAefyk2NnYoLi5OZWVlfWFgYOALep7LzAwAAAAAAAAAAKYUmnrDOWXNmjXzAoHA7vb2dmtZWZnKzs5+dtasWddHkgEAAAAAAAAAwBRBTS6cU5YtW+ZfuXKl1e12q4qKClVfX3/t2NjYmmjfXNExAAAAAAAAAAA4vxHkwjklMTGxx2azfSk3N9eXkpKi2trarBUVFas7Ozv/LxwOl9FHFwAAAAAAAAAAUwNBLpwzpJaWNpCYmPidwsLCezMzM0dtNpt6/fXXVVxc3Cd6e3sXRrICAAAAAAAAAIDzHEEunDMm1tKaPn36Z/Xw/Xnz5im73a42bdqkdu/e7YwkAwAAAAAAAACA8xxBLpyzpk+f/vX+/v4PTJs2TTU2NqqYmJgH6+rq7okkAwAAAAAAAACA8xhBLpyTpOlCGc+fP79t5cqVKhgMSv9cloaGhk/X19d/y8ykRfMBAAAAAAAAAIDzC0EunJOiTRdmZ2d3BIPBx2fPnq08Ho/q7u5ObWtr+0JfX9/HDMNIntjEIQAAAAAAAAAAOH8Q5MI5S2ppaQczMzPfs2zZss1FRUWqq6tL1dbW2p1O5739/f3lkawAAAAAAAAAAOA8Q5AL56yJtbTi4uIuKigoeHrFihXK6/WqzZs3q+3btwciyQAAAAAAAAAA4DxDkAvnjfLy8js8Hs/P9Fg1NDSopKSkx9ra2t4VSaZvLgAAAAAAAAAAziMEuXBeiDRd2GO3278/MDBw3+DgYGh0dLSoqanpa83NzTdKlmg+GQMAAAAAAAAAgHMbBf44b0QCXcaDDz6YFhsb29vd3a1KS0tVampq8+zZs9/tdrv36vTxSHYAAAAAAAAAAHAOI8iF847X6y3Rw+7169cn1NTUqJkzZ6qVK1cG7Xb7jNTU1KZINgAAAAAAAAAAcA6juUKcd1wuV4PT6Zw9ffr0usWLF6v+/n61f//+UFNT05Ck02QhAAAAAAAAAADnPoJcOK9EmyyMi4trzcnJ+VA4HH41Ly9P1dTU2Nrb2x9+/vnnZ0k6gS4AAAAAAAAAAM5tBLlwXpEAVmRSZWVlvRYTE3OP1+vdarVa7Xr6ej18ZWhoaObEfAAAAAAAAAAA4NxDbRact6K1ul555ZUL9Mfte/bsURdeeKGKi4t7Yc6cOe/W87wEuwAAAAAAAAAAODdRkwvnrWgAa8GCBfF6UG63W7388suqq6vrmuHh4R2GYbjMjAAAAAAAAAAA4JxDkAvnvYSEhG0ej+eG8vLyYFFRkWpsbFQvvvhiktVq9Uo6/XNNPke7JlwnAAAAAAAAAMBEBLlwXos0WTiWk5Pz18zMzM9nZGS067EEutzPPvvsN1599dUEqfFFAGVykWvS1NR0VXd397d9Pt/no/O4TgAAAAAAAACAKIJcOK9JYERGMj19+vSf6uH/xcXF9aWmpia5XK6vhkKhOwzDcEfyYRJxOp23Z2Rk3Hnw4MEfNDQ03BgOh+O4TgAAAAAAAACAKIJcmAoOB0amTZv2PcMw/qWwsFDt27dPpaSk/LC6uvprkWRMIklJSQN79uxRDz30kIqJiXnc6/WujiQBAAAAAAAAAECQC1PPggULnMuWLTOnX3nlFdXT0/MFn8/3sDlDo0m8YzuT58blct0ZE+P8z09+8p/U+Pj4Krfb/UwkCQAAAAAAAACAQ824AVOJYRgFbW1tH21ubv56RUWFio+Plxpe/vnz59+fmJh4l8Vi6Y1kndL0Ofry0NDQLH2+rBkZGZZAIPDZ/Pz8vkjyaSXBNGmacGQknBUOj12flBT/64nzzUwAAAAAAAAAgCmNmlyYUiJBkpZ77733nvT09Ify8vICHo9HNTU1OX0+36f7+/tjo/nMBaYwu93+yenTp39gbGzsfVarNSkhISGScvpJIEuuQUKCtYsAFwAAAAAAAADgaKjJhalI7nszWFJbW/uoHm5qbW1V6enpwYSEhMuuvPLKTZI21Q0MDDxfVVV1ze7dux/91Kc+dYvMI9AEAAAAAAAAAJgsqMmFqehwkGbGjBk3G4bxrdzcXGmez56cnPxafX29GdCZ6gKBwHudTmfKyMjIRyOzzBpWkUkAAAAAAAAAAM4qanJhyuvo6LjbarV+7cEHH1T5+fmqoKCgMy8v7zslJSU/knRqLwEAAAAAAAAAMPlQkwtTXnZ29ot+v//pSy+9VPX09Kj+/v7sjo6Of9fzPmwYhoMAFwAAAAAAAAAAkw9BLkxpkVparxYUFHxm5syZ+/Ly8lRdXZ0aGRkp6Ovr+4VOt0WyAgAAAAAAAACASYTmCoEICWgdPHhwf21tbdnAwIDKyMjo9Pl85TfeeONgJAsAAAAAAAAAAJgkqMkFRFgsltDMmTMvttvta3JyclRzc3OG0+nc/dxzz82RdKn1ZWYEAAAAAAAAAABnHUEuYAKr1dqTmJh4Z1tb2+/8fr9tbGysMCkp6eft7e2X0TcXAAAAAAAAAACTB0EuYAKprbVy5cpdycnJv5s9e7ZqaWmReZd2dnbepceLItkAAAAAAAAAAMBZRpALmCBaW+vaa6+1lZeXjyclJalXX31VjY+Pr+rv7/+9mQkAAAAAAAAAAJx1BLmAo3C5XE8Fg8FFWnjatGlmja69e/d6IsmC/rkAAAAAAAAAADiLCHIBR5AmC2VcWFhYmZycfKXb7W52uVyqvr6+7IUXXnjyt7/9bdyhbIfyAQAAAAAAAACAM48gF3AEabIwGsAqLi7ekJiY+JXR0dFdsbGx8YFA4B3l5eXf6u3tzZ+YDwAAAAAAAAAAnFkEuYCjiPbNJZOrVq16aPr06b8uKSlRdXV1KjY29nPd3d3/YRhG4oR8AAAAAAAAAADgDCLIBbw5M4hVXl4eK0Euq9Wqnn/+eWmr8HMej+e3Zg4AAAAAAAAAAHDGEeQCjnC0Jgjj4+O/FwgE3r7iohUqISFB7dmzRz311FMTa3HRbCEAAAAAAAAAAGcQBfOY0iSgdbQmB8Ph8Izu7u5/02k+PW0ZHh0damvryPJ7/Z9yOu2qtbVFDQ4OtsybN+9Xq1at+qYsc6x1AQAAAAAAAACAU48gF6a8bdu2Te/v759dU1Mz7na7nXp69KKLLrpx+fLlnxkbG1NxcXGqr6dL7di8TW1/ba+6aPVFanhsxBjzjlni3G6Vn5//voULF/7ZarX6CXQBAAAAAAAAAHBmEOTClLdt27avu93uuyoqKpTH4wmGQqFwSkpKKC8vzx8Oh1X+tEJjsL0xdueata4963epvKWz1PRFC5Vhd6ju7m511VVXyWreX1ZW9oi5QgAAAAAAAAAAcNrRJxemPJ/PF5R+tlauXBkqLy9f/IlPfCLB4XAUB4PBsnA4XFZYkJ+ZEZv43YsWFquU0FOqes3/qP5dLyi3z6t8/oBau3atNFX4cCAQuCuySgAAAAAAAAAAcJoR5MKU53K5jN7eXrVp0yZLYWHhDw3DWPjOd76z69JLL+2RwWKxBN2Zmd7py69Us677rLJmL1YZZReqZVdcqVasWK78fr/as2eP2rVr12e9Xu/3pMnCyKoBAAAAAAAAAMBpQpALU57D4VBer1dVV1dbtStbWlrmyfyJwapQTMzO5mH/b1Xuiv8LJJT/37g745cxiYk/TEyI+8mMGTO8HR0danR0NLW9vf2WaJ9cBLsAAAAAAAAAADh9KITHlLd58+b/8vv939RjVV5ertxu99dXr179PxaLxSvpEqyKBq6OtHNn72yLpePV+obaFJ93TMXFxdXOmjXr7Xo4GMkCAAAAAAAAAABOA2pyYcqrrq5WbW1tymKxqPr6epWYmPj1mpqaX0eSZf5RA1w7tja9PRQYrNy0aV9KOGzV+ZQaGBiYEQgEKg8cOGDWBgMAAAAAAAAAAKcHQS5MeT6fT2VkZKgbb7xRanFJ31qqqqrqvTU1NU9Hsvxd04PR6ZfvKfEcfPBWVfvXR9Rwa4sKhw01MDSkKioqrB6P5/m6urq3T8wPAAAAAAAAAABOHYJcmPLq6upUS4sEqcKqtLRUglJGZ2envaGh4Ybu7u6f6Y9FE2tzybR244r33P2d9ortaqxpg9r51E/Cwbb9atnceaq9vV3p5XKHhobu1uu87Vg1wQAAAAAAAAAAwMkjyIUpLykpKUbGe/fuVdnZ2aqsrMzi8/kMCX65XK5P9/X1zTAzTuzDzuuflZwzJ37EyNw4Y8kClZrqtoZG+9sKMjNflXXsq6xUdrt9UWdn5z9HlgAAAAAAAAAAAKcQzahhyquvr/+P/v7+773++utq0aJFKjMzU7W2tqr9+/erkpISFQqF3nXDDTc8GcluNj8YrZ0VNoy47Vu2VTqdrsL+waEvL7ps5S9bDxzo3bVrl8UdGytBsnUej+eam2++OWQuDAAAAAAAAAAATglqcmHKKykp+d/R0dF3FhYWqsrKSqWnVXFxsdlPV2Njo/L7/X9Zs2bNf0Sym80VRiaV1WLxuOPdy8dD1sJVqy759rCyxCYkZ5jLj4wMq66uriuTkpIqHnjgAZfklwCZuSAAAAAAAAAAAPiHEOTClBYNOiUkJDRKUCsYDKpdu3aZ/WrNnz9f+Xw+NTQ0ZNHz/7OxsfGr5kLaxGDV3LlzO5csmds8tm/7xfaNf/7D0Es/tXQ2dagRn83w+byqv7+/fNGiRU93dXXNiPTnRaBrkjnaNeE6AQAAAAAAAMDkRpALU1q0VlZfX597ZGREpaWlqYGBAbMGl91uV7Nnz1Yej8cYGxvLbG1t/YLX6/2wYRgJE2tzRfWPqxVJCXEX167/tapc+4Dy9TZarMpidHd3S22wq/r7++/Syy442rI4u+SaDA8Pp/f29t4xODj4aZ/PN5PrBAAAAAAAAACTG0EuQKutrTX74YqLizObKZQmC6urq9WSJUuk6UFLQ0OD0dTUFK/nP9DR0VEQWezveBwJ/uYRv6praVUNr/xVBVp3qrSUVEt8fLzauHGj9M/1/s7OzsPNHmJy6evrm2Gz2e5LSkr6mb5OV0dmAwAAAAAAAAAmKYJcgBYbG6usVqtqamqSYJRKTk5Wzc3NqqWlRc2YMUPNmjXL0tfXpx599NHw7373u2Bksb+TW1Ss0nJLlC+UqwyLXXnGDOV02NXSpUtVYmKieumll9Tjjz/uiWTHJLNp06bw2rVr1dNPP61eeeWVQGQ2AAAAAAAAAGCSIsgFTGAYh1qoS0pKMpsu3L59u9ls4fTp01VKSor02WWdMWPG8+vXr78qkv9wv00Wd8yjvQP9F3n9wRWf+ulf/FffesfvG+sbSnSeq7Ozs42YmBjlcDhuX7du3UORRej3KeJo5+FMn5vq6urdIyMjl0pQc9GiRamR2QAAAAAAAACASYoCdkB74IEHllut1s0ej0dJMEoCXNLMYGdnp0pPT1epqanSN5favXu3KioqkppeW2bPnn1PTk7OX2V5wzCsFoslbK5M8xrGP7uU2qbnbZHP69at+6eurq5/jY2NLRsfHw/Pmzfve4mJid/Iy8sbk2AO/T8ptWXLlhUWi7rJ4XB69LX46fz587siSafdxGvQ29v7OT29Vd8Dm81EAAAAAAAAAMCkRE0uYAKLxWL2x9XT02OOMzMzVV1dndmModTuysvLk2nDarUua29v/59wOLwgspwEuA4HjWMtlp/qeVsk+CWfr7zyyl+UlZXtldpgfX191mAw+EWv1/sJnZ6g8035AJcYHh6+Mj9/2uf1OfqKPq+5kdlnxMRrkJ6e/iMJcEngKzILAAAAAAAAADAJEeQCjiDNE0qtrdraWjPYFf3s9XolWKWysrIsW7ZsUV1dXbP7+vpe7e3tzY8s+oZgVST4ZZo1a9Z4RkaG8vl8UrNL+un64fDw8BciyVNeW1v34Pbtu6UfNK/f7z/rfWIRfAQAAAAAAACAyY0gF3AUNptNjY+PSxN6yuVySV9aqr6+Xg0MDKh58+apwsJCVVVVpV588cV4nW+P1+u9IrLoMcXFxX3AarXe/ba3vc38/Oc//1kdOHDgK3rZ35kzprhgMO7BwcFh6cNslj7/1ZHZAAAAAAAAAAAcFUEu4E1I7a39+/ebwS3pq2v79u3KarWq3NxcCVqZ80dHR1Nra2vNWj/HauJO5mshvdxPAoHA11asWGHOHxsbUzU1NdPMD9pUbSJPjvtjH3vXyAc/eEvDJZdc0rxkyZLxqXouAAAAAAAAAADHhyAX8CakqcK2tjY1NDSkYmNjzaCU9M8lAS/pnysUCqkdO3ZIP1vv8Xq9M47VxJ3Ml6BNUlJS37x5876Tmpr6gJ4e6u7uVtXV1RmNjY3vmZjPXGgKOdp5O9a5BAAAAAAAAABAEOQC3oI0VSjBreHhYTOwVVdXp3p7e8350qRhW1ubkZyc/JmamppvNzc3x0YWe4NoAEsbLy0t/WhBQcFBp9MpfXSVDQ0NPVZRUbEyms9cAAAAAAAAAAAAHBNBLuAtSG2uzs5OVVFRoUZGRsxaXDU1NWrPnj3RdMvLL7+s2tvb3+v1ejeaM49hYgBr3rx5zoKCArOm2ObNm6XJvldra2vfHUkGAAAAAAAAAABvgiAXcBwsFovZZOG2bdtUWVmZ2SeXz+cz++eSQJXT6TQaGhqk/64lAwMDG71e7/TIoseUlJT0nszMzKfe/e53m8GzvXv3Ko/H8/NAIPCfkSwAAAAAAAAAAOAYCHIBx0GCWeFw2Gym8ODBg0r60goGg2YzhgMDAxKwkn60DJkeGRm5ROcz/7berH8ti8VSX1BQcLceP3XBBReY69TbyWpqaloUyQIAAAAAAAAAAI6BIBdwnCTQJU0Xvv7666qqqkpqXan+/n4z6CUBsMzMTDOgtWXLFtXY2HiJYRjuN+tfK9I/185gMPivWVlZu9PT01Vtba06cOBA6tDQUGkkGwAAAAAAAAAAOAqCXMAJcrlcanx8XA0ODppNGPb19Zn9aom0tDTV0dEh4/urqqo+a848hmgAbNasWQ2vvvrq0szMzPrh4WGZdU1LS8uG7du3J8kHAAAAAAAAAADwRgS5gH+AxWIxa3jV1NSouro6swlDwzDUK6+8olpbW/9bz/u/SNY3bbrwk5/85Hh5efmS/v7+p7u6utSePXtyXS5X5YEDB2ZK+pstCwAAAAAAAADAVESQC/gHSaBLgltNTU2qurpaZWdnK5/PZ3R2dloaGhreNzo6+v/C4XBCtObWsRQWFg5ceeWVgYULF5q1wfT68ux2+3162be91bIAAAAAAAAAAEw1BLmAU0D66pI+upqbm9XAwIBKTEy0dHd3G8PDw/F9fX2fs1gs5t/aW9XImjdv3gsul6u6uLhY+uZSbrf74s7OzksiyQAAAAAAAAAAIIIgF3CKxMTEqEAgoLZs2aJsNpvKzMy0jIyMqN27d48899xzJZLnzWpkSQBMuzc+Pv5fi4qKvAkJCWrXrl1q+/btbp1mi2QDAAAAAAAAAAAaQS7gFLJYLGatruHhYSVBqri4ONXW1pZgGMbO559//tpotsj470QDYMXFxc/p5Zfm5+er3t5e5fV6P7d27dpnzUwAAAAAAAAAAMBEkAs4hSTIJQ4ePGj2qyWkdldPT480PXhfc3Pzx/SsN+tfy1zBqlWr9sXGxl6sl6mUoFlvb+9V1dXVz2pOSX+rZg8BAAAAAAAAADjfEeQCTgNpprC2tla1t7er5ORk1d/fb3g8nryOjo4vhMPh9xuGcay/PZ10KIB1xRVXvLZgwYKxjIwMWd7a2dn5toULF35Pp5dFa30BAAAAAAAAADBVEeQCTgOHw2HW3qqvr1ehUEjFx8db9u3bZ4yOjpY2NTV932KxhCNZ32BiAKuwsHCH3W4fk/Xt2LFD+v36l9bW1ssjyQAAAAAAAAAATFkEuYDTRAJT0jfX9u3bzdpcGRkZlpqaGvX0008PPfDAA65Itjflcrn+SS/3rWXLlpl9ff3lL39Rjz/++DEDZAAAAAAAAAAATBUEuYDTzDAMNTo6qlJSUqRGl7LZbNNzcnL2vfjii9Mi6W/av9aMGTO+a7FYPrR69Wrzc3p6+k9eeuml/zY/HEL/XAAAAAAAAACAKYcgF3AaWa1WFQ6H1YEDByS4pdLS0oxQKGQdGRmZnpCQ8OuOjo5lkeYJjxqokgCYFpo7d+6jevpzepk+t9vtGhoa+mRDQ8PX/5btzQNlAAAAAAAAAACcbwhyAaeRxWIxg1xdXV1m/1zDw8MWacawtbVV0q7s7u7+qmEYc3XWw/1wTSQBMAlgab7y8vIfl5WV+WS+x+NJbW9vv6u3t/eDOt0ZzWcuBAAAAAAAAADAFECQCzjNLBaLcjqdatu2bWrv3r0qISHB/Pzyyy9Lra7re3t7HwqHwwmR7G8gASwZG4YRU1ZW1paYmKi6u7tVZWWliomJebCnp+fdE/MBAAAAAAAAADAVEOQCzhAJbHV2dqpdu3aprKwslZSUZHn55ZfV5s2bFw4ODlZ5PJ7cSNajslgs4wkJCcuys7Mfu+yyy9TIyIh65JFHpHbY77xeb7TpQgAAAAAAAAAApgSCXMAZIjW6pOlCv9+vAoGAys7OVm632xgcHFS1tbVZNTU1Q5LvrZodzMzM/JzVav3JlVdeaa5Llj948GBMJBkAAAAAAAAAgCmBIBdwBlmtVhUMBlVNTY3y+XwqPT3dIvOqq6tD4XD4q6Ojo9nS7OCxAl0yPyMjo33mzJn/q/P9NjU1dby2tlb6+Lq8s7PzHZFsbxkoAwAAAAAAAADgXEeQCziDJKA1Pj6u6uvrpfaWWbNLanP19/fHuFyuL+p5/6znxR2rf61oAEwv0+zxeD41ffr0kNfrlfVe1Nra+ku9/NxoPnMBAAAAAAAAAADOUwS5gDPMYrGomJgYszZXXV2dNDlo1rp64YUXJAD2X3r+L8yMxxANYM2fPz959uzZgbS0NFVZWSlNFmZ7PJ49VVVV5WZGAAAAAAAAAADOYwS5gLPEZrOZNbok2DVt2jSzlte2bdtUS0vL7SMjI8+Fw2FnJOtRxcXFdcXGxi7SDqxatUq1t7erPXv2WF0u1/rx8fH3RrIBAAAAAAAAAHBeIsgFnCXRpgs7OjpUVVWVmjlzprLb7cbY2JitqalpiU73S76j9a8l87RwbGxsfX5+/qedTufGCy+8UPX29kqfX1mNjY3J0XzmApjUuE4AAAAAAAAAcOIIcgFnkd1uV9KnVnV1tXK5XCorK8syPDys9u3bZ7zwwgvv3b59e4w0T3hkECTaZGEk2LUhJSXlbrfbXZGZman27t2rKioqlq1fv35GNB8mp7GxsUt9Pl8p1wkAAAAAAAAAThxBLuAsk2YLJdi1e/du83NMTIzR39+focd/Gh4evk7mHSsIIvMl0FVQUPDSwMDAu9PS0gal2UKn0/kxv99/r06LiWTFJFNXV5fU1dX1O329vhiZBQAAAAAAAAA4AQS5gLNMmi0Mh8OqsrJStbW1qVAoZAkEAurAgQPS79YTtbW1/xrJelTRANi1115bq9c10+/31zQ3N0stocsPHjy495e//KUZ6DqyNhjOns7OzpLY2NimZ599Nm/79u137N27d20kCQAAAAAAAABwnAhyAZNEKBQyA1udnZ0qLy/P7K+rrq5O9fX1fSkcDt8TyXYsZgDrmmuu6b722msTSkpKVEtLi/T1Neud73znGr38IprEO+RYwb4zGQTMzMzs0KOPLl682Kev9av62n/5UAoAAAAAAAAA4HgR5AImCWm2cGhoSLW2tqre3l6VnJys2tvbjdHR0cxdu3a9M5JNHC0YYwawDMOwzpo16weJiYltubm5ZqDLarVe3tHRkRFJn/K1uSTYp89xWVNT0+f379//GT397/p8Lz9TQUC5BvqaePX1eXzevHn3LF269FuLFi3aGkkGAAAAAAAAABwnglzAJOJ0OlV/f7+qqKhQCQkJKiMjw1JbW6tefvllY8OGDaWRbMcMxlgslrDVav1ednb2DzIzM8fcbrfavHmz2r59e1l1dbWT2lyHxMTErJw2bdoPRkdHf5qXl/e/NpvttkjSaTfxGsTHx/+33pfnCT4CAAAAAAAAwIkjyAVMMtJHlwwDAwMqLS1N+uVSSUlJ88fGxvY+99xzRZFsb6q4uPgHPp/v/YWFhWbNMIfD8ZOGhobvRJKnvOTkZH9XV5f6/e9/r/bv3y/neyySdFYQfAQAAAAAAACAE0eQC5hkpNnCQCCg9u7da9bqEh6PR/rqcmVlZb3S0tJyucx7q9o/Q0NDT/l8vtWZmZnDsh49/Zna2tqHI8lTuulCh8Px3Ojo6BKv17t4YGDgQn2+fxJJAgAAAAAAAACcI2giC9AeeOCB5VardfPY2JgKBoMqHA6r0dFR1dzcrEKhkNS0ieQ8MwzDMLeblZWlCgoKlDQ7KP11lZeXq5ycnG3Sl5Pep6cjefXk39cEis7TXFVVVZ59+/ZZh4eHVX5+fvCiiy76cVxc3Jd1uv9oy57vjnXMU/FcAAAAAAAAAMC5jJpcwCRksViU3W5XbW1t5iABL2m2cM+ePcb4+PiFdXV13woEAksMw7AdLTATnafTHfn5+Y8lJib69XIStLMPDg7+W1dX16d0WtpUDOoc65in4rkAAAAAAAAAgHMZQS5gEnO5XGaQ6+DBgyojI0P6krKsW7fOqK+vnzc0NPRid3d3bCTrUVmt1uH4+PhbioqKHpdaYNLs4Z/+9CfldDr/3/Dw8Ecj2QAAAAAAAAAAOOcQ5AImOavVerj5xLy8PJWWlmbp6+tT+/bt82ZlZY1KHmlqz8x8DGVlZbenpqZ+8+qrrzbXV1FRIbXCPJFkmi0FAAAAAAAAAJxzCHIBk5zNZlPSV9i+ffvMfrmEBLmam5tTKysrn+vt7c2XpvbeKtA1Z86cHw0ODt6ZkZFhNDQ0yDr/o6mp6V91UrRpQ4JdAAAAAAAAAIBzBkEuYJKzWCxK+tPq7u5WVVVV5nRMTIwxOjrq1MO1TU1NX+/q6prxZn1KSQBL601ISPj94sWLLYFAQPl8vuK2trYvBIPBWyTP8QTKAAAAAAAAAACYLAhyAecAaWJQanRJDayBgQHpq0uCVurVV1819Pw7urq67jEMIyGS/Q0kgCXjGTNmODMzM6ulfy9ZV2dnZ44e/tDX17dSL2+N5gMAAAAAAAAAYLIjyAWcQ5xOp1mbSwJUubm58tmybt06aXrw1pGRkXWRbMfkcrlqUlJSZl9++eX7ly9frmpqatRzzz0nfX696vf73xHJBgAAAAAAAADApEeQCzjHSK0uabqwsrLSDHS5XC7V29ur9u/fHxPJ8qb9a1ksllBSUtI1brf7r6tWrVIej0e1tLSoioqKMUmnyUIAAAAAAAAAwLmAIBdwjpEgl/SpJc0WxsTEqOzsbDU0NCS1u/Krq6ul2UK7NDv4FoGu1tzc3Lt8Pt+j6enpZsBsdHT037q7uy+jyUIAAAAAAAAAwLmAIBdwEgzDkCb+VCgUMsdnmgS6LBaL6uvrU/Hx8bI/xtjYWLoevlJZWflR/dH9ZsEqCYBlZGTsSEhI+PG8efPMgJnD4bimqanpnoaGhvJINgAAAAAAAAAAJi2CXMBJkCCT1KKSPrJkLAGnM0m2LwE2aWZweHhY9sEyMjKiNm7cqOx2+y8PHjz46UjWo4oGwGbNmhWbkZGhEhMT1aZNm6TZw0s8Hs8LdXV1SWZGAAAAAAAAAAAmKYJcwAmS4FJ2drZxxRVXqPe///1qyZIlUpvKkPlnkgTWJNjV3t5u1iYrLCw0xy+99JL0s/U9n893byTrMcXGxq51Op1zV69eHZg9e7bat2+fDAVJSUkH/X7//Eg2AAAAAAAAAAAmHYJcwAmSYFZxcbGloKDg5by8vLeXl5cPp6WlWc50kEtIoEu2K7W5PB6Pys3NVT6fz5A+u2pra7Mi2cQbqppJk4Uy1vtemZOT84709PS6uXPnqsHBQdXT05Pd1tbmn5gPAAAAAAAAAIDJhCAXcIIMwzCb94uPj7e+8MILzubmZuX1es1aVWea7IvNZjO3L0Gu5ORklZWVZZF92rdvX9HatWvf9besfx+skiYLo/P0vr+Qm5t7d0xMTFV6erratWuXLP+Rl19+uSDatCEAAAAAAAAAAJMJQS7gBEntqZ6eHqOjo+MSPf3YunXrEtva2gy73R7JceZFA2w+n09JH1tjY2OG3++fpz8/tmPHjgsk7WjBqug8CXYVFBQ8FA6HvxATEzPS3d1txMfHf1Gv44s6zWFmBgAAAAAAAABgEiHIBZwgh8MhNZ0sjz/+uNqxY4cZ9LLb7We1ST8JckkThVKDa3R0VD5b+vr6pL8um97f7VVVVVdFsh5VNNh19dVXP9XW1naR/hyqrKxUTqfzM9XV1U+amQAAAAAAAAAAmEQIcgEnIRgMmkGls9EP15sJh8Nq9+7d0pSikv61pAnDvXv3Sk2t3+q0z0SyHYsZqLv++uu973nPe+wpKSnSZKGqq6tbrdezRq8j3cwFAAAAAAAAAMAkQJALOAlSc0r6wpJaXJOF7IsMIyMjqqamRmpxqYSEBBkbQ0NDOVu2bJkVyXosZm2uadOm9aempn4lLy9vTPr46u7utu3Zs2e1XmfAzHRE314AAAAAAAAAAJwNBLmAc9jRgmxOp1MdOHDADHTNmDFD5eTkWKR217Zt2/IqKiqmR7IdlQSwtAG32/2toqKi+1NSUjxSO+y1117z7dq162o97dTpb+jbCwAAAAAAAACAM40gF3AekppmaWlpatasWUZ2drbPMIxQTk7Oja2trc9t2rQpNpLtDSYGsIqLiz9rt9u/p5dXbrfblZmZ+ae1a9feHkkGAAAAAAAAAOCsIsgFnKccDoc0qdhfXFy8YGRk5IX+/n7V19dXmpycfEDLlTxv1fTg6tWrvxEKhd5fUFCgamtrld1uv6+uru6eSDIAAAAAAAAAAGcNQS7gPBVpyjA4ffr06quvvlrNnz9f9fT0qPr6+kK32/17wzCWSs2tYwW6ZL6kL126tGnlypUqGAxK/17Wtra2T4dCoW9GstFHFwAAAAAAAADgrCDIBZynDMNsedDa0dERN3/+/L+4XK56qZFVVVWlxsbGLq2rq/uqznPBxCYKJ4rOz8jI6AmFQk/IsoODgxIoS62srPxSb2/vR/XyycdaHgAAAAAAAACA04kgF3B+s8TGxjotFst9SUlJXy4sLPTHx8erJ598Uvn9/hv6+vp+GMl3VFJLy2q1VmVmZt5YWlr6+rRp01RLS4vatm2b1eVy3T8yMjI3khUAAAAAAAAAgDOKIBdwnhseHjbHJSUlfxwZGbmsqKhIpaamSrOFavfu3SNm4jFMrKU1c+bMFTNmzHhyxYoVyufzqS1btqgdO3b4Isk0WQgAAAAAAAAAOKMIcgFTyBVXXLHFYrFcnpKS0jA6Oqp6e3svq62tfSKS/Jb9a5WXl39qcHDw+zk5OWaQzOVy/bG9vf3dOokmCwEAAAAAAAAAZxRBLmCKiAawrr766pfnzZsXTk9PV0NDQ3HNzc3vrKys/EFtbW2m1Nw6VqBL5mud06dP37lkyRKzhpgeShoaGr6q1/GuSLa3DJQBAAAAAAAAwJEoV8TJIMgFTBETmx4sLCx81el0eq1Wq9q3b5/M+rzf7/9n/UWSMjHfRNH5etl+vVydNHtYWVmpRkZGFnZ3d/9kdHR0kV7efqzlAQAAAAAAAOBYpFxRy/d4PMv1sKy3t3dZVVXVsmeeeWbZ/fffv+yll15aNjQ0dFE4HM6ILALQjw4gHnjggeVWq3Xz2NiYCgaDSv9DqaQ5v+bmZhUKheQf2EjOs0//Q6/sdruKi4tTaWlp5thmsx1Oa2trU52dnUpqW91yyy29Xq935rRp0/rNDBPoL4jv6i+LL7zyyivmMb/3ve9VycnJ9yUlJX08kuWY9HL5fr9//4YNGxKqq6tVaWmpuuSSS0IOh6NMr6M+kg2TyKOPPmobGBiwlpWVGatWrQpGZp/PLNu3b7fv2LFDXXDBBRKMnSrHDQAAAAAAMGkYhmHZsWOHPfLxMCmzmUg+/+pXvxpvbm7+eVxc3D/5/X6zTLavr8/sNmVoaEhevpcySFnnl61W67cji2KKoyYXMEWVlZV9aXBw8DMLFixQMTExqqGhQWp1+SLJb0p/0bQmJyfPKSkpqZUAwsDAgDpw4ICxbdu2IUmXLy8zIyaN11/f9LP+/r7B1tbWpyXgFZl93tq0aVNuKBTamZaWVtvf39+amZn5u0gSAAAAAAAATrE3KQ8sLSoq2pGfn3/A4XAckBfnh4eH98fExOwPhUL7ExIS9ttstv1DQ0P7r7vuuqof/vCH7//Rj36kvv3tb6tnn31WrVu3TtXW1pov98uL/x0dHcrr9d6jP/88sn5McRREA9pUq8klXzpS/feJJ55IcDqdH+/v7/+6/pyg19U4f/78+4qLi781MZ+5UMTEed3d3Zfs3LlT8l7S3t4eWrhw4bN6W19MT08/cLRlp6K3OodnysMPP7151RWXLO/sqB1cvPiCdL39UCTpvNTU1DQ9JSWldv369Ur6n3O73fWLFi2aHkkGAAAAAADAKfbUU0+t8Pr9d/T39hpdXV3yYrw/Pz+/ePHixdelpKSo8fFxc5DyVunvf3BwUMpszBfwW1tbzbT4+HglXaxITa6srCwzr3yW+QkJCcrpdBolJSUWm802opf9jcViuUen90R2AVMQQS5Am4rNFU4MtOzcuXOopqYmUaZzc3P9mZmZH25vb39Mmnd7q4DMhg0bVvf29v53S0vLkksvvVTW+7D+AvpGQUFBTSTLlKfPib2/v/+aoaH+1IGB4QMXXHDB9kjSGbNlS9sXk5Ntb8vIiNmVkpL67/qahiNJ57Rj3Z96vlv/Df/o//7v//Tzjttx8cUX71qwYMF/R9IW6r+L2XockM/yNzM0NBSj/+67ly1btk7mAQAAAAAA4MQ8cN99H09KSfmV0+WSriPMQJWQsszExETlcDjMgJWQsZS/WiwWs3xTAl3C6XSag8yXcloZCymvlXJaGUugq7S01KLXJ92nFOo8bWYmTEkEuQBtKga5onp7exP1l8grmzZtmn/gwAHzC+fiiy+WL5p3lJWVPR3JdlR6e/rUWIxf/OIXC2JjY3dLs4UXXXSR7NOLc+bMeadO80ayTmk9PT0JHo+nLSsrO2HPnj1/WL582W2RpDNFbuAzWnPsTNL3oV2fY7PDUbfbbeh72lJbWxv+5S9/6fnYxz5m6L8T48EHH7QPDw+79Xi4oqLikeLi4ndJW87yty1/L/Igpe/fg5deemm5uVIAAAAAAACckC//x398MCU97cGFFyxRSUnJym63meWVUtYq4yNFy1yPTJPP0bQjRYNd0nJPSkrKgDUUeltzR0e93++39vX1WRobG1VmZqZatmyZddq0aV69noHIojhP0ScXMMXpL4ThpKSkBfof/TUSoJJqwi+99JK8WfGUz+f7fCTbUekvCfMb6H3ve1/8jTfeqJKTk9XGjRtVe3v76qGhoV0dHR1xZsYp7rXXXlObN28KbttWqeob+s9GM4HnbYBLjI+PL9IPPw16skY/0FTp8UF9/1Zff/31bfpebDt48GB7aWlpi91ur7rjjjs6fvGLX1z/5S9/WX3nO98x23f+5S9/qdasWaNaWlrGzBUCAAAAAADghHUPDqqm1ja1Y8cO1dfXa1YmiNa+ksDVkYPMP1oATGp5HTnIS//yor9UUpBaYvKif3Nzc/KIz7dWL187Pj5erdOr9PqqdP4qi1Jtev4DkVXiPHb0cCgwxUzlmlxRvb29+Y2Njd/Q6/rIhg0b1OWXXy7H/e8LFy78gU6WE3DMQInerntgYOCKqqqqP+tz5pB5xcXFvUuXLjVr1+h0vaoz2wfVZPLoo4/ahof7V1qtyUkxMYl1H/jAdfsjSee9k732+u/vp/rvcLG+f0fb29vNh5mmpibV399v3v/i0ANT37j+O8guKipaLPe/kL9hn89nPvTIPFlW2nSWtp71vpjTOo+5Y9H85eXlKj8/f8cHP/jBJeZKAAAAAAAAcEI+8pGPfDAmJubB2NhYNW/ePFVSUmK2GiXlM1IMEx2EjKVMU8ptvF6v9P1v9s8VCASktR3zRXwpo5V0aY2nt7fX/Bwtu5V1Sv7FS5Yqh9OhQsGQMvR/FotVuVxONWPGDJWRljaelpL8nJ55u96ex9wwzjsEuQBtqge59HL6EC1GT0/PzKamprv27dt3i8vlsur1rk9PT/+fVatWPT8xn7lQxMR5LS0tn921a9cX9fnL1V8+w1lZWT/Q0z+87rrrho+27BTxhgDhuXwuTmbfx8fHb9T34Vx935rNV0qwSv7OJOhUV1dnPqxIW8sNDQ1K33shPW274oor7srPz4+XPPIgI3kkwCUPPTItpENSCWbJ36j8vUbp/TPzyCDTki7k7yT6ECRkWtL1w5OxaNEiS25ubvUHPvCBmWYiAAAAAAAATsg//dM/fdBisTwo5S0ZGRmqsLBQ5eXlKQl6Sf9cHo/HDGJFy2ukRpZ8lvIdCWq5XC7z5WSZL2U9UoYjeWVayoiiZTkySNmSS6/30lVXqJTUNGXV86w2m4qPizPzSb9dJcVFlsKCfGW32X5ss9n+z2q1HojsKs4jBLkAjZpcfwterF27Nkt/8XRK/1wpKSny5VI7e/bsdxQXFx/Xl8C6dev+s7+//0tDQ0Mp06dPl0DD5y+99NJf6nXTP9d5Qt8rSfr6lun70IweSRCqtrbW/HsR0r+V1L7avn17WP8dBe68885H9b0wJ/pw0tXVdTgwFa2lJfe0TEsATO5neZjRf4uGTpP70lyv5JNpWYeQfBM/R8dC5ss6ZZ4E0GQQMpY0WVbSo9xuty89Pf3RD2mRWQAAAAAAADgB3/72tz9sGOEH+vr6zTJWKVuU/rEkeCVlPVIbS15glrIZCWZJGaaUDwkp95FyHEmTQT5HHflZSNlSrNutVl/7NpWammbmkeWj5UNBne5yOIxpBfmWeXNmS/477Hb7r81EnFcIcgEaQa6/keBFIBCo2LBhg0Nq1sgbF7Nnz/bqL6OZ0q9RJNubWrNmzc36fP5RAmWXXnqpvK3xvbKysi9EkjEJ6XvnDX00fv3rX49M/c3dd98dbmpq+pB+SPmN/I3IA4YEuVpaWv4uyCWBLLn+cm/K39Ox/KN/W2+2vN5uWP6epWq83MeyHzIt+yd/N/KQJfOSk5Ot+hi+k5ub+6XIogAAAAAAADhBG9ev+8DAwOBvt+/abQazpAxTanBJeaWUsYpTVc4aDXJddc21KiU1VVkth4JkE0m5j8PhUMsuXKIshuUj6ekpv4kk4TxCkAvQJlOQS/4xjv6jH62pMtHpDnJJsGN4eHi6Htbp4y/YtGmTys7OVldeeWVnRkbGR2NiYp6LZD2m/v7+9+kvkIf1eTX3bf78+cGlS5c+pufdFsmCSWZwcHC9vu+L9N+BV6qJy31UU1NjViOXoJC8XSN9YI2MjISSkpLSU1NTs+XvRMj9KukyCLlnZVoeYmRa0o98yBDRezuaHv0s642uW883a3PFx8eb8+RelECVLCOfpeq7/B2IrKwsc1/l7SC9/54//vGPl+zZs2f4oosucpSWlpp5ioqKzIcbWV9OTo45T2/Xpj936nGvOQMAAAAAAAAnzDCMmD88/PCq1s7O3w8NDaVK+aoM0hThm5UNnQwpGzpUk+talZLyt5pcE8lneUFbXnQunV4ylpaS/F2d7xuRZJwnzlzJPTCJTZYgl96WkZaWZonWOqmvr5f2Zg2bzXZ4B+Qf59MV5NLL60M91N+Snl69c+fOb+kvoQv37NmjVq5cKW9gvPvyyy//y8R8R6PTC9rb2z/W0NDwtcrKSjMQkZSUtO/KK6+cF0l/0+XxNydzrvR9/CV9H5dKwEruX6llJaR2lUzL/SPBoKqqKglkBRMSEtyLFy/+mL5Gh+9/qUIuNbQkWCUPAzIv2syg5PH5fLJP5n2p988cJJ+QPCL6WZaVQR+L+VmPDbfbbZGmA+XelcCT7JMsJ/slDx5SnV2mZb60ufzSSy/9V1NTU3d5eblDD4f3o6CgwLy/hEzLOvV8h15vr97Gw2bCceK+BAAAAAAAODnRcpXu7u6cjo6Opl27dsXs379f9fb1qZHh4cPlQqeKlA1Jn1wrL12lMjOzlMMRo+e+cRtSPmWz243pJSWWuFhXV35uzs/0ft4TScZ5gCAXoE2WIJdsNyUlpWHJkiUb9bR969atV3s8nkMl+BHyhXA6a3JN1Nra+vaWlpbv1NfXzx4YGJBmB39ywQUX/HDhwoUNkSxvMDFQUFNT83BVVdVNg4ODDr1P9QsWLPjc6tWrnzkyH96cPldF+n68UN+jAfkswSYJQsm9KYEq0djYqPbs2RNMTEyMuemmmx7Mz89PlE475Z7q6ekx80iwSNo+Nr/c9T0j94p+8DA/S0BL55XrIdfFnCeDTEfJfSfrk0HI/RYZm4FYCTDJvISEBLNDUZmWwe12m4PUoJLPMtb7u1//fVXGx8c7li5dGg1OmbWwysrKDges9Lacej/6db73mRs7cXIA3GcAAAAAAABngGEYWXr4n9dee+09O7Zvj9uxY7sa9YyZaUeWNR0qO5IXo9+Y9mYkn5SLORxOdeGyi9S0wmlm2VNYr0tE1yVlWPICt4yDwaAxd84cS3Zmut8dG/spp9P5tM7XZy6Ac9qZKbkHJrnJEuSSf4z1P+6P/PjHP36/Hls/8YlPbHQ4HCul+bgo+cf/TAS59Lr0YVuMF198cZH+MthYX18fL02+6flPXXPNNe/WaYeq6xzd4cBCbW3tH/WyN7e2tqr8/HypnXPJqlWrXpW0qUrO7cjIiLSxd/g8VVdXHw5YCbn/pHnAX/3qV/179+79TklJyX9KIEq+pCVQJelyb0q/aXJ/yvmVmn9yb+hrLvewrNe8caP3r4yj0+JEHh6E3F8SeJJtyHT0vpN16Hsk5PP5+uXBoby83JKXl2f+LUk+CVhJbS2pnSV/W3pecnx8/If1/f6IuQIAAAAAAACc86TMSzPLunp6en6/ds0L79348ga7xzeugkEZDpW7RkmZkpQzSRmVlH9KOdLxkHxhPcS6XGrRokUqf9o05XS5VTB0qLgyWiYl65SXvmVaytGSk5KMuXNmW5YuuUDyXBsTE/OCuQDOacdfugmcxyZDkEu2M2PGDDV37lx/ZmbmSE1NjWXHjh1J+h9iezSYIOQf5TMR5Jroz3/+c74+F1udTmeOBCzKysp2zpw58wJJ09s8/OV1LM8///w39Dn9alNTk7rwwgtVcnLy7fpYf6+T5MQe37fXeUSfs6ze3t7depyg77uA3+83pBnBuro688tXrq/cizt37pTgkaHPu1sPsXJ9I8sfHqIPBjKWeygqmlecqvtXmii85pprLLNnzza3lZubaz6ESP9W7e3tlZ/73OcuknyXXXaZLT09/fBG5Z6RAKcM8mChl7HoZUf12B/JAgAAAAAAgPPMzp07v+tyOr/QPzBgvuC9bfsOKUM6VJZpGCoxKUktXLBApaQkq1dffUWNjBx6qVuYBUuWQy9sS3mtDFKKaOj/pB94aaowOzdXOWKc5jJSNmaxWs0ysb27d6u+vr6/C6jJMmVlpermm25St956i7RCtDomJmZtJBnnsNNfcg+cAyZDkEv+AY6PjzeSk5Mt0mSbx+Mx/zEOBAJmFCmSzcx3BoNcsl29WsN64MCBkbq6Orc0i6fXpy699NK1el/fr3etS6fLLh4zWKW/vL6i9/me3/72t0pq+JSXl7cvWLBAOnr8saQfufyx1vdW2zkVTnYbPp/vC+Pj4zfoL8xhqVUl10SuhTQtKNMy7N27V/rECurzllxaWnqZXEe9PfMek9pXcs3NL2R9uWWedMop5J6UYJeejHy/H7odZHy06VNN9lH2X5oRzM3N/f5ll132lN63BLmWMl/vc4w+li632705sshxORPXEwAAAAAAAGdHe3t7YTAYnNXX1+ceHBz84UsvrS/cW7FPWayHyrCkn/WC/HwV53abwS9p5Wh0dMSspRUOhdWY16ukOcNgMKRCeogKhUPKZrMrV6xLGeFDZWtSfqWkbEyPpUzNbBkrOk/z+f2qfNYs9f733a7e//73qcTExKusVus6MxHntNNTIgqcYyZTn1yyPRlHAyNHblv+wT6DQS6TXq9jfHz8P7ds2fJZ/YWTKX08rVq1SoJy9+t1/0jvY0Uk61Hp5S+ur6//Ul1d3XX79u1T8+fPV1lZWa3Tp0//cmxs7B/18n9rjzHitddeu9Tlci1PSEjwp6Sk2PU5eUIvUxdJPm5623r1JxZIkf31eDwr9XJeObcStJJ7QwJRNTU10uSiOnjwoNkPlk439PzAdddd90V9PMVSU0m+SPWyZj9XkZpL5iBf1vJZSJ9acr2E5I3miZJ50et6tsn9KMd8ySWXyD7deOuttz4RSQIAAAAAAADe4MgyuW3btu1+4YU1C7bt2GGWe8kgrQPpjMrv8ymvHqQMzjsmgS1pjjCsfD6/npb+4Q81T3hkCa2UWR2NlJ3K+icKj3vV7Fkz1c233q5uufU2lUCQ67xBkAvQJkuQ63jIP/JnOMglB29+IdXX19/V1NT0haqqKrcEaT784Q/Lufluenr6nZJ+NNEvNL1Mnj6XayoqKmbLF9asWbPUwoULxx0OR1pGRsZIJPth69evvy8/P/8OuQ46nwSMbk1OTv5jJPmE6H1w6vXMlEn5LDWmpHnAaB9YEsAZGBgw+8B69dVXh++7776fz5w58zoJSMm1l6CeT3/Ryhsgck/I+ZamFyVoJddCyDql1p2+j+R4zXkStIpOC1lu4ufJTu4nIX8PcpwrVqyQ8Qe0h80EAAAAAAAA4C1s2rQp1mq1bl3z4otzd+zcdfhFbyknGxocNMsypWxOwlhmyZmef6gETYJh5sQ/REq47KExNae8TL3n5vepm265XcUT5Dpv/K3aAAAc3eE3LkpKSu4OBAKflr7DpEnFXbt2yeCLJB+V/rIyl585c2bbvn375s+bN69KAly9vb3SfN+gnnfU6ko6fXTjxo3qkUceMYNJ+kvnDbW9jpdefonX693j8Xj2jo6OmoNMB4PBvX6/f6/P59urj2uvYRh7V65c2fib3/zmui996Uvq29/+tvrv//5vde+996qHHnpI/fGPf1SbN2+WQJgZJJMAqLTnK4MEgdxut9nUpNPpNAcJnsn86HAuBbiE7O+Rw2SpXQYAAAAAAIBzW7SsScrQZLBFWjqyHi6LimT8B8lqxoI2NRKwq0DYoo5e/wvnqnOrxBU4TajJdfzWr19v93g81/h8vsdHRkYcmZmZ3tmzZz9cXFz8CUnX+6BP17GbB9TnNUev4yf6PL+nr68vvGzZssbk5OQbCwoK9kaymD7/+c/H6uuQdeDAgdATTzxhdbvdTZEk0/Dw8EN6HSv1dRuRa9TR0WE2JShNBUYDSjt37pR+zULx8fFJej9LIoua11dqZckg50zyyjqkOUIh05InauL1l+noMlHy+Ujj4+NmHgl2SeBLaoIdLd+ZIsc0cftyfNHPkWM19L1kcTgch4+9vLzcvL/kGAoLC9XcuXMl+HjH9OnTf21mAAAAAAAAAN7CMWty6bF3ZFiNDrSrwGiP6vXYlD/01i9YR8u0zLElEhAz50h/XeasQ0NknpCX1GfNnKluv/1Wddttt9En13lk4nUGpiyCXMdHr1+fCosxPDyc0d/f3y01muRcZWVleUtKSn5SWloqzRbqbG8e6GpoaLgvEAjc8dRTT5n9cyUnJ/91xowZFbGarE+fd4teh1dfA7/Oa9HXxXC5XO7W1lZHZWVlSN7suPDCCz+htxsXDVTJ9ZIAlwSTol+U3d3d5heYrFOu7USSJ5pPlpdrHP0sZN5EEz9L0EfyRpeTwJAM0XlCAkTSJ1dXV5d5fWRf5N6S/Keb3LPj4+OGvk8scn/I8efl5amEhITD93N6err5hozsd1JSkjneunXr715//fX1+nOcrGfx4sXyhW/eY/raqszMTIc+9qf1vIPmhgAAAAAAAIC3cKwgl4xHR4bVYG+nGhvuUyN+pYLhv5XPCSlqi5bKSYr00eVwOszyOSlzC4dDyjvmU/7xceWwhFWmM6hChk2NhmzKq9cVXZYg1/mLIBegEeQ6MSMjI5n6HP3y1VdfvaGlpcUuwRLpNyszM/NT+fn5f9Ln6023p8/xJ2pqau6srq4ultpX8+bNU7m5ueb+yyBNGcp5l+shxyLnX45ZAkXSTKAcr/SXpdcj31M6+W9N6ck4GmiK1uiKfj5SdL58oU48hzItQ/QLV8h6op9jY2PNackr86NNFMoy0XVKgEgCbtJ3V39/vzmW2l0T13ksx9pfMTFNti1DlKTJvSv3RU5Ojpy/ofr6+ld0km3BggUSjDT3QUjQSvZbjkWfe4tezq2/3D+n17fbzPAm9HZ0tmMHMQEAAAAAAICoNwtySRmflPn1DwwqIxQy508kgSubMlTYMFTAkJfWbSo2Lla5XE5lsUjThlY1OjqiRkY9yhYOqGlxITUetqvhUIzy6LERCXMR5Dp/EeQCNIJcJ6e6uvqZlpaW6ysqKsx9+NCHPiTn6+MpKSn3RbK8QTRAMj4+fmVPT88Lzz//vK2vr8+s8RSt9RQ93zKWQY4r+jn6JfhmostHHfk5KrpuCVBJwEemo5/dbrc5js6TQN7Ez0czcb4EkyRwJ+s9ePCgamxsfMsg18T9jO7bmx2LpMu9OpHUyJo1a9bwJZdcklhaWvqIvj/eH0k6LnqdehMEsAAAAAAAAHBqvFmQayQS5BoYGFAhaWtwAimgSrUHVZx1XAVCSvWNxyhXXJyy2mzKHqOnnS6zLPdQtyT+Q+PxoFlmJsGwieVwBLnOX29dWgwAx1BWVnZDVlbWj6+66ioz2LJnzx5VUVExGkk+amQpGkCJiYlZNz4+vmDRokWh/Px8Wd6QQJIE8CTQFR2ODOpI0FGCRfIFFh1k2zJImiwjASqpoSSDNMUnTfPJUFBQYPYtNW3aNFVUVKRm6i+2WbNmqZKSEjMgJU36yb5kZmaaTftJwCgaAJP9kvXLdmQ/jjZMJF+iMk/2RbYl+xVdNrq/0SG63mjNKtm27G9GRoa5P9F9lrE+5+Y+y74XFxebwTch50SWec973mOUl5fLdYnX6/q0mXgCCHABAAAAAABgMpBSwcFxi2rz2VV3wKbGDUN5xsakD36Vl5urPvKRD6v4hAQlTRaWFBWrlStWqHh3rLLpBS2HGyrE+Y4gF4B/yOzZs/+7v7//ruzsbFVXVydvXtzz0ksvfUInRb9J3hDsMgzDnFdYWFiZkpJyTUxMzJ7MzEyLx+Mxm/gbGxuT6kRmgElqqknTf8uXLzdrp61cuVLdfPPN6r3vfa+69tprZZ4hwSsJ+EiwSoJB0lSfBK1kkICV1HiTQYJHsr74+HhzLEEsGaLBteggASkJUsk+RIcTJctLn1zS9KIEr5KTk81BAlESTJN9k/2U/Z0+fbq579H5ci5lf1NTU819lv2duM+yvzKWAJoEwWT90QCfBMlKS0vb9Lo9eh+GI7sDAAAAAAAAnHNChlLjYUOF1KHuTMzwlQS7PB6zRSuPZ9R8CX48OK5C4bBZlnYoH6YKglwATpoEq6xWa1dmZuYTEoCSAJX+Upmhv2TubGxsfO/fsh0KakVJbaHovKKionXFxcXd11xzjbrhhhvUddddJ7WRLHr+tv7+/h8EAoFfxMXF/SI+Pt4cJyYm/iIvL+8XWVlZP1ywYMEBvZxFgkQSFEpJSTEDSdGgkAwSCIoGsyQIFB0kCDWxNpXenzcM/wgJjMn5GBwclD7MzP2KBtwkeBUNvMm0DLLvR+6zBPnkS1n2Nbrfsl/RfZb5sl4Jesl8+SzL63MWG9kNAAAAAAAA4JwVY7crl9OhB6dyOl1mM4WJiUlqPBhUlZWVKuD3KbvNZnY909bWrrxenwqbxXon/tI6zk0EuQCcNAlWybi4uNiSmJhYL4Gajo4OaTqvuLe395Genp4lhmHYovkmmjgvNze3MT8/v+OGG244eO211x68/PLLO7/0pS/9z+9+97t//8UvfvHpj3zkI5++/fbbP/2hD33o0zfddNOnFyxY8OklS5b8W1lZ2Y/j4+NHZsyYYQaFpDaTvLkxMXglQzRodeRwuklQSvanv7/frGGlz5E5jtYYizY1KHmiTRaeyD5PnCfLyDqlppjUBAMAAAAAAADOdTGOGOVyxZotGblcTuV0OFRiUpL5snd7e7sKBkNm4Ev645JmDIdHRsxyMnkBHVMDQS4A/zCn07mnqalp3ty5c5ulz6ja2lrpm8uhv0y2jY6OXhrJdkzZ2dmfSk9PL0hOTp6bkpIyNzU1NV8v++dI8jHpL7P/019w75FtSmBHAl1HBoLONvlClS9d2a+jBa9OlegXt2wDAAAAAAAAOB+EQtJH/6HyLiljczhiVCg4rvr7+szmCoeHh82mC8OGoeLi3GZrSTExDiksM5fB+Y8gF4BTYsmSJWPJycmX5OTkbLz00kvN/qg2btyonnjiiVFJN45osnAii8US1kPoiOG4IkCJiYlhae5v5syZKisry5iMgS4AAAAAAAAAJ05aP1LqUKCrf/BQMEtqbUnLSNLlh7Rs5Pf7ldfrNZswHBvzqpgYmx7s1OaaIghyAThl8vLymgsLC+/UXyp/kWbzmpubpXbV1zZs2LDieINWJ+FAOBy+W/q7mjt3riU1NdXgCwwAAAAAAAA4dxyrPC8cDpkBLqnF5Y51KkeMw8wrzRSOjwfNoJe0bCRBLukbf2zMY+aVbkQwNRDkAnDKSG2ttLS0zYmJiQ8sWLDA/ELR0zf4/f6vdXd3l0WynTKyPb2Ndv2l9XWHw/FbvS1veXm5JTk5OZpujgEAAAAAAABMPlJ6J2V4xyrHC4bCajwYMlsfTExwm80VSpljKBw2a3NJ84SZWdkq1h1nfpZ+uyQI9mbrxPmFIBeAUyZaW2vWrFkOaUJQqgxXVlZKteFru7u7n2hra3ObGU+R6PaEy+X6UHx8/COFhYWqtLTU7J8LAAAAAAAAwOQlgahw+NBwNA6roWwqZAawov3dS+0tCWS53bGqpLhYTS+dqXLypqn0jEyVk5NjLjc+Pq7zmpM4zxHkAnDKxcXF/dnhcFx4/fXXq5KSErVz505VVVVV7na7q/SXUZbk0V9Ip7xNQb3dj+v1fmnRokUqNzdXxcTERNrtBQAAAAAAADB5/X1RocSnJO61PMtQc5LGVTBwqN8t6XMrFAwpq1WaLBxX+/fvVwf27VVez5BKSU4yg2DRgNgxWkDEeYYgF4BTKhq8ysjI2J6enn5DTk5OR3l5uWpvb1fbtm3Lb2tre0znuXxiLaxTIbrdpKSkXw4MDPxbYWHheHZ2thnoki81AAAAAAAAAJPTkQGp6Mder1KDfmW+yD46OqpGRkaU1+dTNqtNxccnKJvdrux2m7LbbGaegYEB5Q8EqMU1hRDkAnBKSfAqGnCKiYn5a35+/tedTmedtI+7b98+aUbw4ra2tllm5iNf0TgO0XUfKbpdbcDlcj1YWFgYM336dJWcnCwzI7kAAAAAAAAATDbGUaJSVotSLR6r6vTZVdiwqPFg0GyGUGpyhULSJ5c0X6hUKGwoz5hXDQwM6vGY2fQhxYFTB0EuAKecBJyikwUFBb/Sn78eFxfnsdvtauvWraqioiJbf3FJp1nH9U5FQ8dA0YED9TO37G9Nm7DuN4imJSYmurXK9PR0NW3aNEt8fLyZDgAAAAAAAGDyOdZL6mNhm/LpQVmsymq1RQar2STh0NCQGh316PGw6u3tU/0DQ3oJq16XhD2Ick0VBLkAnE5m0Omqq656uLW1dbV8WTU0NEgQ6q6amprfmjnewr6urnhbyPuKw+k8ONLZeldk9pvSX3StMTExc+Pj47fNmzdPAl3KZtNfhgAAAAAAAAAmDavFomw2CUxFZhxBZptp+n9m8Eo+RAaLVZaT+RYz8CX9dGHq4aoD2gMPPLBc/0O4eWxs7HDHhNLGa3Nzs9mW67HeJDgbpOqu1IiKi4tTaWlp5jgawJG0trY21dnZqZYsWaJuueWWXq/XO3PatGn9ZoazSO/XYr3fO/76178qv9+v8vLyguXl5c+Vlpa+Q9IjTQ3+XS2tod2bl/nGBu/rbaqY+9iWgBptesV3TdwLj/f71Qdv/pMKRbIdk76OeYODg9/0+Xwffv31181+weR6ypfe+UKOpa6uTnV1damZM2eqO+64w0hMTJyXkJBQGckCAAAAAABwzjqyzGh4uOeT4+OhT46OegPr1282RkfHVEvLqGpqCqikpHRltzsjZXkSPInRY6vKzPSrGTMSVUFBrk53qHnzipNcrth7dL7fmyuNOFr5VJTX631Qj+aMj48H9bQh5Ycej8cs55LyGdnm8PCwvNydpIe/5Obm/tehJbFp06ZYfY62rnnxxbk7du46XDYn4xF9zrq7u82+tKQJwtNFrtOsmTPV7bffqm677Ta5Tlfp7a+LJOMcRk0uAGdETk5Oa2xs7NcLCwtD0nxgV1eXvamp6e36S+zH+qGg+GgPEINhZ7YjPnHugVf/qKpf+WXY2b/Z5QuqVZXdxxeg119UbUlJSc1622ZtruTkZDMgKA8hAAAAAAAAmNyiQSct3uczvvrUU+u+snFj52eam5MWtbYmL7PZ5i5PT79MD4v0kL+8sHDe8szMouW5uWXLCwrKl6el5eshd3lSUvlypcqWd3cnLq+qGl1eUREo37lz6HMHDw7ftX37vm96vZ7vGUa4bGL5VFVV1Yc3bNjw7SeffPLrW7du/U5bW9tNPp/vAj0sCwaDy8PhsLw0v9zhcCyPiYlZbrfbl8fFxclQ7vV6Pz46OnpnZFUATiOCXABOO3kg0V/63YmJiXcXFxf/JikpaUh/2ava2loVGxv7L729vbMiWf8ueBW0xoR6R/2qobFBOT0tVmesoYaSZ/kjycdFb7dmfHy8obS0VBUUFKiEhITDb4sAAAAAAABg8pKgUzhsxDU3Gx/o6Ah/Y3AweE9d3di8TZtGjL17Q8rnK9B5ZqjExFkqN3eGysoqVmlpuSo9Pd8cUlIyVXJyhnI689XQUJqqrQ2rAwd86tlnG42ODtcyiyXh6w5H8X+5XO7/CATUv8iL2JFNq+rq6k96PJ47DcO4y+FwfLG3tzf2wIEDZnmWtP4kg7Sso+ernp4ecxgZGVFNTU0SlMsYHR39tt/vv01Px0VWCeA0oKQXwGk38S2YkpKSj8XGxj4sTetJ04Gvvfaa2rt3rzOS/He1ueJtanzc41Uj4xlewxYfHs+6Uo3N/9zg/sybjlpt/EgSXNMejomJuUlvMyi1uXJzc5XUJNNpkVwAAAAAAACYrDo61Oc8HsvP//KX/eqZZ3ao3t4xlZ6ebklPTzNb7ZGWCVNTM1Vp6YUqMTFNZWUVqZSULHM6O7tY5eSU6M/S5YdbL5ehFiy4VM2Zs8AyNuZUO3cqdfBgrNq2zVAOh+Wf9ea+fWirSv3xj38cfvLJJ9Xu3bslcGWWY0kLQTLIC9QTB4veCRmE3W63SPBLus1wOBy/MwzjRjMBwGlBkAvAGbdgwQJrXl6eGhwcNN9+cblcjzU2Nv5nJPmwzPj4l2NCtmlr1lTl/9tvXtx/8+e/uv7jn/7Oij/96U9v2R+XiAbX9HiHfsCYnZqaOjhv3jzpy0yiX2YeAAAAAAAATE4jI+H7BgfVVw8cCKhg0FBLl75DFRXNNwNK8v5y9B3mieOjDdJzRUyMQ8XGJuhlD82Thn7Gxz2qufmg2ru3Xw0MmKs4XOYkwSzpF1/6cmppadF5x82A1tEcWc4k+aTff+lH3ePx/MYwjG9EkgCcYgS5AJxx8kaLvGkjtarkAaGjo8NWX1//73r4aiSLftgwrJbiYl/ptde2vK5U/5wlyz83Z8Hiz4fDDZbXtu568D++8tAffn7/2ie2VtT/R2QRWeYNkavoPP1wUeNwOG7SDyibZ8+ebcnIyIimm2MAAAAAAABMLuFwsMjtVq5AwKbi4pJUZmaRio9PiaT+vbcu4pHaVoeKwyUmFQoZKhAYU+PjXjU25tOfzWCVz8yg6enxmJgYs+yqs7NTmi80X9g+VqBrIgl6SZ/w/f39er/jbMPDw0ffaQD/MIJcwEmS4IhUU8aJ0+fOJW/DBINBIy0tTd6GMQYGBrLa2truHBoa+oB+CEjQDwPhSHYzUGW1WF7S8/a89of7Siz1ez8YO9J/S0xP7TtH96z5fMXWze9paFjv0ulveJyJzDMDXbGxsWuTk5Orp0+frqZNm2bozzKbQBcAAAAAAMAkZLVavcPDYeX1jqqEhDTlcsUpm82i50tNq0ODTMsggatjDUemS5leZ2edam7er/z+MdXf36EaG3tUa2v7rJ07d94ug9vtLpRaXJJ3bGxMpzfKi9p6X7yRvXtr0dpc/f3980dHR6+NzAZwChHkAk6CBEUkSBMXd6jfSIIkJ8bhcLTU1NSM6wcDS1JSktmOckNDg9Hc3Oy2WCy/9Xg8RZGsponBq/bHfxKs/9MPgyN7HlcHHv+2MbDtL7mGd+yx0Wb/oapZR3d4ebvd3hUIBEIzZsywZGdnS1OJkRQAAAAAAABMJg6HzQxw9fV1mDWtgsFxNT4eNJsQ9Hg85iDTgYDMH9d5wmYNKhlHB/ksaYfSQ+Y8v9+jGhv3qgMHNul1d6qurlZVUbHHaG1tvsjhcDySlJT0yMyZM+cmJibKS9MSbDODW21tbWatrqO9+G6R6NkRZDmd33C5XJf6fL77+/r65j766KO2SDKAU4AgF3AS5EtRmttbtGiR+WUlX5Y4fgkJCV/TX+ofmDNnjmptbTWDhbm5uRZ5MNm8ebPaunVrIJL1DdpHKlT3yG7lDr2sBn1NloqmRtV7YJ+na3/DcV0E/cDxRf2w8glprrC0tFRlZmZK0I1AJQAAAAAAwCQUE+M0g1tVVdtUS8tB1dXVoGprd6nXXntabdv2rKqr26VaW6tUe3udGhrqVSMj/Xro04NMy9Cn2tqqdXq1Tu9Sw8M9KhQKqnA4pDyeAbMWV2pqgUpKSrcMD4+ohoYG8+X2D3zgA+p973ufWX4kfXPJvK6uLtXU1KTXOXLU8sCjBbpiYmIsUguss7MzV6dvXb169fxIEoBTgCAXcIIkwLVy5Up18cUXP6e/0Ba/+93vHiguLlaBwDHjMjiKzZs3j9bW1ppvvsiDQmpqqhk4lAeFsbGxZ1544YWrJZ80VWguEHHBR39hW/Gpe+3O6bep1Pk3qUXv/Q8147Kr4oovueTwWzBHLnMknf6Ivl63FRYWqrlz58q2iXABAAAAAIBJ6a3KOc4FJ3sMQ0O+wPDwsBk8SklJVU1N+1VHhwSzevTQqnJypKyuX+ccVAkJw6q1da+qqdmmh62qtnarOnjwVbV27QNq3771qq2tylx+//5XVF9fm5o5c5m64oqPqKKiRcpmkyCWVcXFxRoZGelKyozi4+PvLCkpmdvf3/+pgCZBLdmP7u5utWfPHrOMUD4fGdg68rPQxx+tfRarPaY/3xpJmvLC+tyEQ2F9jiIzgBNEkAs4QfKFlpKSopYsWZL18Y9/fFVnZ6djdHTUrNF1psgXowznMv2A4Ghvb1cDAwNmNW8JErrdbrOauX5ImGGz2e7W6W/TDwbmgUYfhjIXrOp2F15097C96FuhuBn3WJILv+3KyPnK9Llzmz1h48YBz/iN0WWORtajr5Xf6XT+QV/LO/UDy9CiRYss6enpOuncP68AAAAAAOC8YZaFSDmHdv34+Pg9Y2NjX/P5fF/t7+//and391e7urq+oYc79+3b5zCXOEP0/pxQ0EqOIRwOX+PxeL6h9/1rsu/79+//qt7vr27ZsuWrDz300Ffvv//+r65bt+6rr7zyylfvu+++r3zwg+/78muvvTanvb3TrMnlcDhVQkK8Gh/36/WFVGFhvrLZYpXd7tVphh5SVGxsonK7kyJDsoqPT1Pp6QWqoGCOys8vV5mZRSovr0ylpGSr7OxpqqSkXOXmFiufb0QNDQ2o1NR0y7RphYOBQOBuu91+b0JCQuWyZcu23HDDDY68vDzldDrN4FZvb69qbm42mzA8WlDryHlSbijL9fT0yDpK/H5/fiRpyrPIbX6UcwgcL+4eQHvggQeW6y+bzdKJZDAo1ZXDSgJX8mUlNY0mfjHJF9L8+fONFStWWCQo8/Of/1y+0Az9BXVG/p4kCBPtDyw9Pd0cy+doWrRt4CVLlqhbbrmlV+/bzGnTpskrLZPKRz7ykRtdLtfj8iUvb8dEHxQGBwf1Q8WQsXjxYumv68DChQtv0ef/gB6C8gClHTUKdb1KL/3q2j8+GxsfP9a99+BNr7bV1959991HbcJw4nr0w9V3h4eH/0k/ZCTohyr9UOMzz6NON/NOdnL+pANTqS4/c+ZMdccddxiJiYnz5CEskgUAAAAAAJyjpP+mjIyM0ry8vF8XFxeviMw2yy+kzComJsYsw9I+bLVaH9d5R8wMZ0A4HI4bGBiQpvfMQhQJ+EgLPfJSszTnJ2Vosn82m80YGhoaW7Ro0Q8LCwtXSYs+0ke6lGVIsEhqakl+OZ60tDSzTEa6t6itrVH5+YuUYRQaAwNOi/TPJcGsnp5uvc6gystLVvX1PSopaUzFxWXpbc3Q46TD5WRSvhcOB/X6rDrNoaxWu15XWAWDAbO5wuj08HCfOnhwp962V1177SK1ePGs9pgY+016H3fpc+o1DKM0GAzet3bt2pWVlZU2OT7ZRnx8vNlCUE5OjtlKkZQnTXSsz7m5ubJvv0pJSflucnJyvTnzPLdp06ZYfS63rnnxxbk7du46XFlAxiP6+kvtOCkTDAbf2NfZqSI16WbNnKluv/1Wddttt6nExMSr9PbXRZJxDiPIBWgnEuQS8qUUHaJfnGdKdJvnepDrYx/72I36Qedx+YK56KKLzFpc8lCj99U8BvliKy8vV8uWLfPoazA9Ozu7K7LoGzx4551p9XsrDsSlODOKZs1UmblFrQ3N7aUfuftuXyTLm9LX/d/0w+H39Reu+RAl+xT9sp3sZD8JcgEAAAAAcH7avn17UiAQqNC//QukjEr6h5pYFiVlQRJgWbhwoQSZPpOYmPjzSNJJ0euLqamp+btCEeluQs8zp2X74rrrrvM3NjZe73A4npGyCRmkdR4JAEmfVlK+NrE8Tfa5oqLCbMlHAkPS9UdfX5/auXOnOV6wYIEZEBsaGjIDXjKdlSX9qM9Ufn+WGh216vGY/iwBPo8+5nEVF6dUVVWnys21qHDYquenm00QSh9eEtgKBLxmn1tC+umS5cfHvaq3t80McsnuSYU0KQfq6ak3t71oUZH60IdWq8WLJbhmXKOPa40sL8HGpUuXvr5p06Yle/fuNQN4cu7lxe2SkhIlfb8f7YVpyXMkKXeU49fj9bm5uTfo5cYiSeet4wlySWtPodBxdbl/Ughynb/OjVJcYJI62pcXToycQ3kIio2NNYN2EliUsQwS7HrmmWdCX/ziF4ckr34weMMJHxoLr7j6kx+tWHHxYEZ3f73a++pfVeu6O4PRANfRljmS2+3+wejo6LunT5+uMjMzzQcpeeAAAAAAAAA4m+rr66V2VLijo8N8wVWau5MyCylPiQ7yubGxUcY/MQzju5FFj6tM5Eh9fX2PJiUl1aekpBxMTEw84PF4Dni93gNxcXEH0tPTD8g8+fzggw/Wvvzyy/dv3LhRrV+/Xq1du1a9/vrrSgJAGzZsMMt0pHxFAnAtLS1moEz6Y5fgjgR+5OVyqc21ePFide2110qrSWrOnDlqxYoVavXq1WrVqlV63gJVUBBWTmev8vs9kVo+MfqYDRUISP9WIb3OBCX9afX0tKuqqk1q587n9L78Rj3xxPfVk09+X73wwq/U88//0uyjq7Fxj9q9e50+p7tVQ8Nufaydel8s5n5YrTY9WMzg3NDQsFnDbGBgoG14ePhTQ0NDj918882hoqKiCzMzM/8oL5ZHz72UY8nxSS22o5E8R5J58pL1yMjIKr3+VxsaGpIjSQBOAkEu4CTIl5G8aRB96wAnJ3oepSaS1OLKysoyq9vLA5AEuRwOh9Toir3pppt+/9xzzxXp/Po56O8f0Hram1MTXY6cUPuYGuusMXpb9qqgfyS7sXr/s0Nho0yWiWQ9quj69LbrZs2aZT5sJSQkSHuGZjoAAAAAAMDZIsGjzZs3hyTA1d/fb5ahSEBFAkVSdhEtvxgYGDACgYBV5/lYOBz+Hz0kSJlId3f3ZXrZh9ra2n69e/fuX2/btu3Xf/3rX+//2c9+9pt77733L2vWrHnq2Wef/cN99913769//esHdPo1TU1NuXo7RTU1NcV6+WK9rmKHw1Gs11es11988ODBYp1n+uDgYJbUfhJSU0v2JTExUS1fvtxsnUfKeWSQaQlgSQ0uGctLxhLwkuCS5JexBO+kNo8E66qrq1VVVZWqrNynOjvHVHt7j2puPqh8PqmJJTW4HMrpjFHDw1KGFFItLR2qtbVTf+5VDQ17VFvbAb2+RjU42G3W+vJ6R1VXV5Pq6GjQ08MqPT1ZZWcXmkGt3t4mnbdJBYN+fRQWsyxKyqqkRlpvb+9/b9y48Z/1OXpHbW3t0/r8PnrBBRds0cf6s7KyMjOIJ7XrJGB14MABM3AnAccjRa9RlHzW6zIkoKav5aKCgoKH9fWcFUkGcIIooQdwVskXu1RHljeT5AEiISHBDHhJ84XZ2dmGfnDQzwwx74qNjf0v/VA2Xef/u6DV2GBv3d69FU+q9JWq9ILLLXNXrVbFqz7hsthsbk//yFu2JRldn36IGdYPGH9KS0szZs6caUlOTpaAmpkHAAAAAADgbPjVr37laW1tNSSwJU39SbBLylCk7EQCLFHhcNii50s5SqrP5/t4R0dHSA9zdb5/i4uLe392dvZHdLaP2O32jxQXF390/vz5H4qJiUnXy/n0sCgzM/NjOt+Ha2pqYp955hnj6aefVq+99prZxKDUVJLtSTcfEoiS5gTlJWXZH9kHeVlZ+lmXgFV+fr664IILVFFRkfk5OTnZbM5PgkLSeo6QdUmrPjJIE3KyDhnLOuU4Zb5sS6b1YZkBrdhYq54O6fkeFRNjVw6H9EUmfXE59fpG1dDQmBn483ikX6eAkppZdrsErGLM6bGxIb18UCUlZZjNGUpaIOBTg4NdeujUy4yb+yHlVHa75B+TINY7EhIS5uh9G9Zphh5y9PGsu+iii55auXKlSklJMY9bgltyjqT7EAlcyTqOdOQ8q9Vq0csZUmNMX7Pr9Tbu1Ps/J5IM4AQQ5AJwVskDiLyxI2/qSBV3eTCSoJc8KOmHK4u8PVNZWWkkJSV9rKen5390fmdkUbMW1vwlSw6uuObt78q78ZPbi6/7+GD5u788POd9391UOH3m5bnpiQckTyT7MUkerVE/mNyst7NBHsj0A5hF9gUAAAAAAOB06ezszGpubs7r6enJlRpUr776au6OHTvMIRwOpz300ENlsbGxMRIkkdpSEoiprKw0XxSWoFCUpEv5hgSh9LqGHQ5Hgf58r9vtfkdNTU2gpaWlrba2VgJfZi2qiy++uPNDH/rQtdrNOs/9UoNJgjUSbNLrsEgwTdYvASmpQSZBH70+s6aStIQjtbKkFR6pWSXLyLIyLWUpUqYj05JX9lfWI+myLqn1JPuvj9UMCklNMMkrtaJkkH0rKCgwg2X5+QUqMdGrcnNdZss7YmTEo9cXUNJ0oQStUlNTVHy89Fd/qJj7ULODUqtMPsvLyxKEk0CXVSUkpKqUlBy93e5IzbAB5Xa79HZd5vlzuZxm0EqmJb+cgxkzZqirr766vqys7KP6Olyi0/ZmZmbGSN/x0q+89JUvxyzHKccmxynHLet4M9HrJfl3795t6O1+SC/3Tbnmej5l9sAJ4A8GwKQgD1PyULR582bzLR+ppi7tNctDjP6it0j7zvqh6t36y/+1yCLyQHC4qlUwPfWyQDBQoJ9B8vxj8asjs/8uz7FMzJOUlHSFfrh7WB7W9ANL9KEjkgoAAAAAAHBqGIYRp4cNdru9fnx8vFpPV9lstio9XRUMBqv27t3bXFpautftdk+TwJGUT0g5hQS7JMjV19cXWdMhEpiRgJQe8vU6d4yOjl4oZSzz58/fqqfnFxUV1ebk5JjrCIVC8mavo6qq6uHs7OzvSos6Mr+wsFDddNNN6kMf+pBatGiR2Ye6rFcCVVJbaefOnYdrkklZjjRHKGU3sh2p4SX7JbWZhKxPpuVl5pqaGrOfq7y8PHX55Zeb25FyoIaGBrMvr0cffVT96U9/Un/+85/V448/rp588kn11FNP6eFp9fLLG9TBg3vNZgUDgRHV1TWgBge9KiUlXh/HodpkR5JaXy5XnCoqmquWLr1OZWYW6nnG4ZpW0qpgYWGmWrhwhl5Pll7CYgbvZs8uN4NWkkeOW4KG+npcqLdxIBwOz5Z167S/er3eSxcvXjwoxx89Trke0VpvRyP5Jop+1ufWImVgejvv0tt4Uc9KNBMAHBeCXAAmDXlYk7d3pDq6NFsoD1LycCTBJpfLZRw8eFC98sorF+iHow36AaA0sphpSV7e2M033zy6atWq0bw8y1hk9klJSkr6d4/H800JdKWlpZkPNfIWDgAAAAAA5zr92/stWzzByZ+nvr6+T/b09LzW2dn50s6dO9dt3rx57dNPP/3a/fffv+fXv/717pdeemn3k08+ufu+++7b8dBDD20bHBycFQ6HHbGxsXHTpk2Lnz9/fvyBAwfifT5ffEJCQpXL5XrfHXfc4Vu8eLFZQyoapJFgltTKkgCSlKdMpPNY9T7EdXV12aR/Kz29cM6cOb/NyMj4Fz1vmd7Hq61W6zv0egZ2796dJoEcIcEqqUElwSoJPD3//PNmc4USgJG+wKSmkgS7JFgln6WcRvrOkpZ5ZL4sK+UoUutL9lPKUySQJfmlqUK9fbMpwu3bt6tnn33WHO/bt89cv5QFSd7oIPmGh4dUYmKOstuT1ODgiAqFgjptRK8/YAas3O6gWV4jw8RzINNyjqQ5wo6OOrV//2t6+W693KDel2a9HqllJjXQ3PpY3Xo7vWp8XPLuVzU121V9fYPZ4pCcY6lpJed9aGgoTV8rT2QTcqzVenTBzJkz90jzjLJNCbbJchK4k+tyNEcGuqL0tswmKfV5k77UBiOzARwHvtQA7YEHHliuv3g3R7+E5ctRvsSam+WL71B7vJOFfGnKGztSHVqqhctYPkfT2trazOreS5YsUbfcckuv/oKcqR+S+s0Mk8jHPvaxGx0Ox+MS1IqKPoTIQ09paan5FpBcB3kQknF7e7uhH+4sb3vb2+Q6zSkqKtqvl9GLvHVtreMVXZ/er+vsdvtfX331VfPhRN7CkftC9m8ykQdGebCUKvT6wUrpB18jMTFxnn4QroxkAQAAAACch97q9/DY2OBNPl+gXOc0f3hbLFan/pn9e4slo8rMcGzyw/fv1ns8v71P9e/zU+1k9k8vs8Tj8bzN5/MFQ6GQIUElaV5PT1vb2tokEGWVMgx5UVd/NkZHRyUY9dEZM2ZMkzIlCfzk5uZK7Z7aqqqqF/RveJv0VSVBpN7eXumiIZyfnz8cExMTTkpKsui8Ib2P1t/97neffuc735mUmZn5Ulxc3JV6Pz7z/PPPf7G7u7tA1isBFCmjkDIhaTKvvLz8cDN7Oq+575Iu5VzDw8OG3keLBMlcLtf3dZ4f6aHFzKS99tprL+n9XiUBLCmL0fuhpCxEWtqR/ZQyJ6nZFB2kSUHZjpRHRNOkLO3SSy81+92ScjTZrtTykjQ5B4ODg0pqkB04cEDt3bvXLLuSFnyE9NslQ3S9ckxyPqVrC8MIq8zMAtXfH1INDcMqEIjTeWQfElRaWpxep12Nj1vUnj2yzhZ9zEG9T4fKbaLNFcp5kFpdNptUXJPzEzb33elMUKmphXo/3fp8tupj8KuiIpuaMSNVrzfLfPFagm2yT1LLTe9PcNasWT/T17Gtvb3dPn369NCCBQtG9LWI1+fq2vr6+ivkuKScS45BrrOcj+h1OVL0OkXJeZNzr5ft19f0Z3off6CXO2+CXZs2bYrVx7R1zYsvzt2xc5d5DYSMR4aHzRpzcl+HQqfvJXO5nrNmzlS3336ruu222+S+u0pvf10kGeewyVVaC5wlBLnOvKMFuaLkS0eqr8vDgDwEyZss8nAhb/HIg5F86etjv+Oyyy7TD+cWb2SxU0qfy0sDgcC9+lyWSZBL3sSRB9nol/BkIftDkAsAAAAApibDaI7t7bXPefrpdRalkpS0XldZ2R5KT7eGb731yj/k5xfMlCCDFAFKv0WVlY3ff+ihqgdSUsKxF1yQYykpceu0cf07220pKysO63y79e/sQ23NHUH/Trbr3/AL9KT5w1h+z0s5is5v1Wn7MzIyRmT+ZKb309bT07MgFArZ9bRZc0aal5PaSHJ8TqfTKuVCYnBwcGjZsmVfKikpuV0CMBLokHIJOW4J/uzcubNZH38gKyvLIkEZWY9Os2RmZg7FxsYmDg8PT5fm62644QYJ2vyvHv7TXPFx+OMf//jLRYsWrZ4xY8bz+nf/p2Xe/v37v6i3+296/zOldpWUj8j+SxnJnDlzoq3g/F0ZlpRpSfBKXtyVvqUuu+wyOc7P6XX+OJJFysDuefHFFz+q15krATNZz9atW81glASpdH6z3EnKH2RaTBxLmuyD1GaSJggnllEJ2Z/oslIzTPrjksCP7KusX4KEUvtLSHmcnEvpl0sCX8JiCauuroCqq/Op9na/CgSCel1WlZWVooqL01RTU7fq7m7V12ZYn/9DNcCCwXGd51jBEtkvecF6ut6HRJ3vUPOP0m/XrFkWvV55wVnp/Ug0r3O03EqCdhdffLHZ4pDU8JJab9OnT5ekC/W1WTA0NHTfmjVrzL8J+ZuTY5o3b555PqPncaIjPwt970mf9BZpWUhfu8/p/XpIn7+jVwk7xxDkwulEkAvQCHKdeW8W5BIyXx4EFixYYFZrlzaOpWaXXCO5LldccYW85fOVmTNnfiuyyCknVdH16IB+GMyQhzsJdh3tIeRskocBglwAAAAAMLXo36Y2i8USam3tvSoY9L+4ceM2ZbEkqP5+Q9XXd6qUFKlFI30FSRDLcrhcIybGoX9Xe5TPN6QWLsxSGRk2Pc/Q4zRVUpKpl7FdoH9n7jQzH6G1tXWR/q35uv4t75DfxlJ+IoX58lKq/t18e15e3u8jWc+oRx991HbTTTcdLrjZsGHD342l/yeZvvvuu4O1tbVz3W73lpiYGLccgwSJpHZWU1OTWd4QDoelupe5nJS16N/bFgkQSS2opUuXSgAmLIEwfdyN+ngXHysAMT4+/o6Wlpa/3HvvvWH9O11q/fxQ5/23SPJJ6+/v/4Dez99K835btmwxAwNShiVBOCkHknIUCSBFSZmBBH2kzEACbm9/+9slWPPZrKysn0j6+vXr7atWrQpWVFT8q873wx07dphBJimTkXXLuZGm+mQbE8tD5BxJedmhAKpSF154ofmyckpKirn8RJJXlpcXh6O1tyQAJGU8co6PVs4ycZ7NFtb7nqkaG+P1PVin96la+f0Bvb10VVycofbv79DrM1RWVqreH6vaubNSn6cOfQyH9u2NZN0WlZqar89bnN43KWezq5ycmfpcbdPrrjaDUrJvUrNNjkv2VYKcUuYmwS4pi5PA3vz58yXvSn2MC3Taz5977jmzzErOuVwHuR6SR5Y90rGOW65ZfHy8mj3b7P7rG3rdd5mJ57jJEuQqnzVTvf/2W9TNt95OkOs8MrmqJABAhDxQyAOYtM8sDwXyUCkPZfLgJl/6+stR3pK6Wz9w/jKyiMw/pdFI/cDSp/djkX64eFXeipK3i2TbR3sQAQAAAADgdJr4m7e6uvOBF1/sbXjxRctvNm2yKYfjShUXd5lyu2eptLQilZ6+WNlsbv0b2qXnJ+tlw2ZQwuWK158TzYL9lpaQ+tOfXlUvvNCotm2zqd/9rkXt2uVd19wcvjGyGWFu833ve9+N999//3O7d+92SK0nedlSAkMSBKmvr5fC4wc6Ozu/bC5xkk72N/2qVat+0NXVVa+3v7+9vb0yMTGxsq+vb19ubm71tGnT2hoaGtqLioqq77vvvv2bNm16Wn92R4Mt0j2C/N5/xzveIS/Z3tXd3V2iz9McvS9zx8fH86dPn36fBCnkWKXWTnp6+jeHh4eLbDbbFZY3qWFjt9tfdDgc5Xo9c4aGhiRa8e1DKf+Y1NTUh/T+XZ2RkTE8a9Yss5xCSBBJamxJzaNo8EDIfAmwRF+SlhpggUDgf/V+3aOTnb29vTu//OUv1zQ2Nt4lQTypqST5pInFhQsXmgGaRYsWmbWWpGxGXkCWbUrQR+ZJfgmcSRBQaoFJ4EeCQ7IPMpYAl96WOZa0kpISczlZfuJ+HknyR4VCccrrDauBgQ7V09Okjymk5/nNY/V4DH1OEs0gld8/rqTJQQluGUYosvTRHFq39O81Pi79gEltrTG9jlh9DCVq6dJlatmypWagKdq/lrwIL/skxy/nRmpalZeXS0dml+j52/X4l7GxsTevXr3aPDY5ZgkOSjlWtNbdkccr65t4nEI+y7KyPfnb8ng8X9bX8EE9LyaSBSdJSvLcMSGVEBNUdn3aCYqcX07qywM431CT68x7q5pcQq6DkI5L5cFKAlwS+JIHDemfSx+/RT9geJYvX36vPg9f19dpyFzg1JCLbkaz9D2wQd8fl73++utGZWWlRe4TMRnuC3lIoiYXAAAAAEwN+qdwRiBg/FdFRcsdVVXN8T09HlVaukJJP0QSwAqHx5XPN6Kczjjl90vBvQQcpN8iKfg3lMMRq/ME1djYqLLbnaq3t03Fxiao5ORsFQj4VFlZqv7NHT6QmWn9TmGh5beyTf07+KNr1qz5187OznkS6JHfnlJ7S8pLhF6vkZ2dbQkGg13Jyck/yczMPNziik7SP52Pvx8s/Xv7Jo/Hc304HPZL+YwU9MtvcBkk0CRyc3MNfVxO/Ts4bnx8PDR37tz3zp492y6/0fXvYbN2kezbzp07+2tra7+lfzcH2tra/iUvL69MasfIoH9H/0CvqiIrKytGr0v20ZGWlvaEHreaG4l46KGHcrq7uy/btm1b8Pvf/75Db/sZnWc4kmw68hhP9JjfSnNzsz7dsV/Rx1Gq131vf3//xpSUFK8+fou8GCy1uqRGmpSZSLcPEkSSsiKd11xe74tZviJBod7eXqO0tNSSkZHRo4/l948++uhufc7+n75+LRdccMH39u3bF7t///473W53oVxjuX9kPVIDRs6plEHIZ6mVJfMkXWosyfYlXZoglG3LNiWfXA8Jbsm0NPEny8h6JRAUXXe07EfI5+gQFQ679X3gVo2NQb3/7eY9Ozzcp9zuOFVQUKC3Keu067FT79eI2rJlp94fj17H39Zrs8Xo9YTMe1+2J/uXkJBlTssxpaYW6H2apubOtej726WPyWE2YSn3nZQPSu0tCdBJDTRZRvrb0uewWa+nMLIJ08DAwB27d+/+QXV1daL0PybrlmUlIClNOU68LhMdOU8+6+tpLFq0SP6uXtPn+OJI0jnrzWpyyYvth2pyDapw5N+V0yE87jVrct1y6+16uE0lUJPrvEGQC9AIcp15xxPkEnJM8rD0rne9y2yTWd6gkXH04Uw/JFiWL18uD04ZeujVixwOTp0qeh/+U+/nvwQCgYJXXnnFbH9Z9in6YHQ2ycMAQS4AAAAAmBoqKoxy/TN5f2XlqNq+faP+TRrSv/+v079Rh1VMTKxyOl36d6IEBiS4EVkoQj7rZU2SR6alOEHyRvMPDHiMefPiLG63qpk71/gXi8X6wrZt29Y1NzdfsXbtWrM2T3l5udl/tgQ05HexCAaDhp4nW/QmJyd/Ymho6LHi4mKzvTj9m9re0tJypd1uT9C/5cMS7JByjKqqKsPj8Tj0fIf+bW34fL6xhQsXfm3u3LkLpHUXqYEkNWCkRowMUtYh/V5JsED/JvfX1tZuDoVC1qysrOH4+Hi/3h+L1LKRYI9ef4Ier01JSfkf2Yf777//0Tlz5twkQYoZM2Y8o2e9X2/zTV+U1b+zL9brTNa/r0fkt39HR4ecvXi97thDOZT0v/XiW63nH/XKK6+k6H1oW7BgQWx7e/sefZ5/7Pf7V/f29r5d71Pc7t27zfMiTeRJc4FyfiT4I8GkaJmFjCPHIMEmQ19Dy6xZs0KJiYnv1efy6vHx8U1JSUkPR7a3p7u7e76Uu0hzfRKkEbJ+mSdkngQTowFFaWZOynfkmklQS9KlfE3uEZknZTsSyJD7RebJNZLPcp2jn4WMZVmZf4g0ixmr9ztONTdb9PYH9dCj/P5hc7vS/GZBgUMlJLj1PaJUd3e/amioVT093fqz31yDHPehINe4zi99gcXpfQ3ovwGHHuz6byZeJSZm6Gm3uvDCeDV9ukPvb1jfYz7znpNjk0Ce1FST+1bKCuU+W7FixYC+Ll/Tx92htyH9uTXqfd+iz+9dL7/88kcOHjxYKN1vyDFLOZYEiOXa/O3Y/kbOz5Hk+OTvTK/3gP6b+i99Hp/S2zl9EaDT7M2CXKMjw6q/p0uNDvepMX0dQ+Ej/vE6RXzRPrluu83sl0vf/wS5zhOn544BzjEEuc684w1yCbke8saMdJIqD0cS1JE2kaOBJv0Q59Hn4OIbbrhhd2SRU06f2w/qh7cHWltbrTU1NWagSx7wol/KZ4tsnyAXAAAAAEwNv/99uEz/DNweE2NJkKIKKRsPBg8FqI5STn5CpPm2kREplHcZS5cmWxYuVKN6vXnbtm27T//uvEm6DZAAhP7NaQa6pNB/YnlJKBQy9G9Ri/w21b/1b4wUyoelVktcXFxVenp6thT6S40NKb+QsQw6r0fnkxVZ9LQvPj4+UFxcbJHf/RIQkCT9m9/Q67fofUlfsGCBVe/D46mpqe85tOW3Njg4+Cu97jsCgcArer2XS3BIrzdetr9jxw6L1MyR8gZpxrChoWG8tLTUmDNnzlq9z4uk9pHsgwyy3zLIb3Epi9HLv0//Hn9Gz4vt6+uTGlJmOY2UF4TDYUNqVWVlZfXrZd+68OMYHnrooUS9/rVpaWnT9XlPLCws3Ke3vcjn8/1eb/PmxsZGq/QjHg10SS0pCU7J9ZHgzERS5iUvD8u10ufRIv2ga9fo/VsjE48++qjtbW972zPPPffcVU1NTXa5llL2JOUvUpNOBjl+KZ+RVnZkWkTLpYRMyz0iATAJislYrqPkl32TfZDyNn1fmIE4CczJuReynL6HJuy31PSKN2tyNTSE9Pr69XoSdD67nh4w75958/L0tQmpzs5R1d8/ptflN5vQlG1Hdk871IdYQkKq3ocs8zwNDrbrayU1F9NVIODV+x2nSkrG9T3ep4aHh8zA1M6dO839k9aFZL9knw8ePGjWlrv11lvlPHv1/REr+6vvqXq9zGp9jPX6nvoffV/852uvvWYGaOUeksCjNI0p6ztaWVL0XE4kwePMzEyLXAOXy3WpPl+v6Wv1typq55BjBbkseuwdHVae/nY17tH/Jnjsyh+UtFNfFivXwQxy3X6ruu222whynUfObuksgFPqaF+I5wP54pNAjlTBl0CkPCDJWB4M5CGptbU1Th/7zjVr1lwXWeSU0w8Rv9XbWCUPifL2jbyZdLSHEgAAAAAATp+Akn6HXK4RZbN5zQDXP0p+2kohf2vrQTUw0Kn6+lotAwPD+new8uhkn91uD0mAR8hYmqqTF2wlYDWR/o1skd/rEkTRy/xFz/q8zNe/3aWwYkxeJpbggiwvL49Ks4GXXXbZ/27cuDFdrzdPL5vncDhKAoHALL/fPzMcDs/U0zNlOhgMlujf5HNSU1MbpDZMcnLyoajIcdK/4T+dnp7ulgCXfNbrfkyPmkKhUK3edpP+LEOzPoZ6ve7a2NjYOn2M8yV4JIGdaFmE1ISSsgkZJNihz8EvY2Ji2vR6mvW+yvqa9LhZH3+92+2ulvXqPJfINk/W+9//fqlJdpVe73SbzZappy+T+S6X6zan0/lDaaJQzonUgpIAk9SQkvMr51kCShNJHulXSq7Vnj17zGuo8x0uTLr55ptDCQkJb5s+ffrPpS8uuc4SHJKuIyQAdeWVVyppTUdq2L344ovqkUcekcCYeuyxx9STTz6pnn32WfX888+rJ554Qq1Zs8bs00qCftINhZw/WY8+J2aQ7Nprr1XSD5j0iyb3lQxyf8h5leDQq6++KrXK1K5dFeZ+KDWuUlNT9DWoU52d8tnQ90GsPsZxvd4RfQ9LEEtqjlnUxRevUDfc8Ha9jRvUVVe9Q61efbu65JJb9LZK9PH2q9hY6ZcuqEZH+/Tx+VVaWrZyOGL0da1Wu3fv1OevWm3dutUMisiL5HKsf/rTn9Trr78ugSrjIx/5iLxo3K+vwVy9jy/df//96umnny7RO1Whj6944cKFMdJvlwSn5JpEr4sch5TdybEeKXoOJtLLWWQ5OW/6mr2sZ03sL++8IEccCis1ErCrTk+sCgQlYHrqA1w4v3HHANq5WpNL3hCSt6hkH4W8+SJv7sgXsDwo6IeT86Iml5BjlDdj5OFHHobkOOX45S0geUiQgFdRUVGrfrD7hh7fG1nslNDnXN8CFj0y5IH9an1v/LK/v79QHnalRpe+dyI5zzzZNjW5AAAAAGBq+MlP6srC4dB2h0O6k8lScXGJZqBrbMyjHA63Hg6VX8g7sDIcWZwRfTc2miZjqTTT2zugXn75YT1P+vCSGi1JasGCmIDHM/qKzWab293dnSXBK/kNL79DJVgigQupCSTlEhN/F8v0BRdcIOUqX9S/T83mAqu1vLy8UllOmiuUvqSuv/56Sfqu/r19p0wcD73ccv27PzM9Pb1FL7crMvsNor/jIx+lVs+/6N/w796zZ4/ehRjHRRddtLCsrCympaVl38aNGz+jf0+HMzMzpa+t2+Pi4r4oNY/kWKUMRsqJJPii12fWypHPki41faSMQh/Pn4aGhv63ubnZMW3aNIvOM6zX8Q597N+QsiWd1qDX06uHkB6Gy8vL410u1z16fc8f2ruTFw6HU5uamv5Jj7+5ZcsWM0AkAShpAlBqp0lfUBKcipYbyTFImZcETiTAJddKn4u6goKCu3XaQ5Ln9ddf/6Y+v+/X171QyjykzEFe9JUm+qR2lASzpBxGrqWUy0gTkDIt50TGsg3JJ838ybTcJxLwkTTZnuSTQablXMp5jpYNSX6Zlvly7uWz0yk17CyqpcVQPp9Nn89BZbNJjUK3Skg4VDutra1X34dBfU0c+loF9DpsejD0ccs6bHrbsWZttK4uCVgOq+nTl+h1jeg8h5ottNtderluvd+7DZttwCK1tmT7MkiTgXKdZX/lfF5yySVyPiv0Nf5nvX8b77rrrqKVK1f+UJ/nK0tLSz+ur/8z2dnZCfq++Jze5p0S8JPzKPeOlOXJy9PRlorkWhxJtjmRfJa/Mamdp89hq9Pp/H96X74fST5nvFlzhSP6fpRaedInV/RePR2oyXX+ohoCcI6Th0P5ApA3cSTgI1+SEgQ78kvxXCfHJG/9SAAvOsibSTKWN2P0eTDGxsby9ecv6C+t9+nj/1td+X+QfmjRqzv0gBwbG/uCPs9BeVNKP6Ab8uAo5/p8O98AAAAAgLPuDW/c7to1OPr/2TsPAKuK8+3P3d5YdmEbZZelSpUO0ouioGKLJbYY87fGqDE9JrEkXzSJ0ZjEFjUxGlvsFaUjRXpn6bCUpW5hd9ne7vf8zt4hN+sSQVkpzgOz55w5U955Z845b5mZW1NTI/3Xb7Zv3yK9eI30YYzDG6UfrzE7d242u3dvV1yeKSzMV3yeznO9kJ+/35SUFEu3Llco8xw3nDNpcufOtaauzm/KykpMbS1bu4X4KyoqI8LDI87s2LFDKob9CRMmeKt42FGlvLzcz6qmDRs2eDYJa7AGXOMYyc3NHZ2fn3/L9u3bf7558+YWOBmUboXov0d1Pyz9/Ukln1Wf68gwYMCABcnJyWyDeFgHF0B/nzdvXsq0adN++Le//e3nu3fv/l2zZs16VldXf1pXVzdPur23DC0iIiJU553Ujs733HNP1zfeeCNp8eLFZvbs2d6qHZxxBBxIBFY/rVu3zgurV682pP3kk0/innrqqS5z5szp/Pe//73T2rVrTwsNDU3BqQFfoqKi1ug4RXHbUlNTz9b10B07dtyvMn4hHt3iEXyEwDYROPWgcgvEy4fUpj+lpaUd4KcecL7hPMFewuRtVnSJH156bBfYV3B84ZzCllJZWdkxLy/vTt27TWPhRyUlJT9PT09vp/s54eHhT5aVlR3EHoPTioCDiu0qBw8e7Dkz2cqPbfjYwo+6ccgwSRn7FPXS7+SnbnsPGrjHNQ4l7DoEnEA41Oy1+saEh9dprO7T+N1BC0xVFVsNFpjKyjKNRX4XLlpjLtzU1ODEqBaNrF6rUbvz9SzsNQcP8tthld6Yj4qirgyN8yKPRz5fmMqrFI15pk+fVP+VV17gGzZs2Ha/v/Zh0fuIxvIjovER0fKI+u6Rrl27PiL6nxKdvxX9s+Hp/fffv23cuHF/6tWr1z3i2b9btWrF9pt7xYu/JCQkPAVvcAbijMP5x8pAHDrwxPbL5wHHX3Z2NjaotqJpYCD6FISzrTl8MRzZk+TgcIrjZF3JxUwSaGQWCCu3oJ2PJT86ihPmqquuOmVWclnQftqJUIXAiNCDUEXfSdjyDxw4kP2/D0ioSFa/HfPpH6ofj9fLovsSCYMRLF9HsIeW4zFOEJjdSi4HBwcHBwcHBwcHB4dTF8XFxd1qa2ujEhKqS+fN83Vbt67upYqKititW1d6xvrMzG6momKHKSgoNOXldSY6Os60aNHG0xf9/rqgwKqWEN1v5gVWf8XHJ5rCwj3Ku8c0b97K5OWxQqel6dq1pTn9dLaXyzV9+/bNlo59oKioyLd9+3bf9OnTe+Tl5YXjJGN1zqhRozzdHFsFdQDp7f7U1FRfWlqap6+zmoXVPMnJyW937NjxRtGW7yVsAsyaNauzdHZ+H+sS6cYPzpkzJ6dr164VnTt3/jeOB9ES2bZt27djYmL642zg95ugm5VqrLhhtQdtsQH7A0f4aeM4xwag4I+NjfVhoyEOexIOIOw12DuYkCye3TB27NiX8/PzR4lfb6mO7JKSkqq4uLguoiemoKDgIqXbkZCQsFfl7Qk047BQHZF79uzpsXTpUpxKIWpXjvLv3bBhw3qNldNwvvHbUdgpcDSxAoifXaCvLKAVexftVT96v8/Vq1cvjw+TJk3aQnrx7OWnn376N+3bt8/etm1bG5xVOMbgB0f4xIowazfDgcNvmrGSzI4DJgbj4GFVGfXbidnYdSw4h1fkoQzOKY9yKYsFedu346QNM+3bj9X5eo33apOR0Vq8zjR797LSrkjpyxSq1O4apWuu+FzRUyFa24hnrMKrFA3RKi9EZaxSPRUmMrKZ52hLSKg1t99+oforoSA6OvqPERFRDwbI+9LYuXPn+xqTZ2mcReFwBKyKo18YH7S1ISz/ggE/6Bfx7yON67vE2w2BWycFjmwl1wG1s+l+csyt5Dp14ZxcDg7CyezkYok4wgV7JSM8InRI4PTirr766lPOydUQ9BWC0pgxY7w+Q2CSYJgtQavHFVdcUR5IdsyhfnhUhzuZvZWVleUt87eC2FcJhAHn5HJwcHBwcHBwcHBw+LpAutjnKl3Sy07o5QBH0gZAO7Zv354onXeF9OeMuroqU1wcYhYtipYOmGsOHmTbtjrpwaFm9+79itsmvbjAREZGmdTUdroX5unMfn+tAoZjn9JtNmxrmJnZyxQW7jIZGb1M8+Yp0qsjTWxsotm1a5302yKTmFhp+vf3me7du2IXubBt27bv1VNlzFtvvbVo9+7dA3EKoZNif8CBhY2ioXGe++jKa9eu9RwW2C569Oixraqqqn+wrQKeHIt+e+2110JF68LQ0ND+OFfatWuXr3L7io6dubm5N5eXlz81a9YsbwUWv3Oke4f0eGjF3kIIPrfXNi74eLhAmfZIH/CbWQMHDmRHmLqwsLDBurckKytrgu59SNsDDqanFX+zR8z/gPT/jjU1NUtWr16dwKRn8X+a2vqNioqK+QUFBd3XrFnj8Rs7AUZ9bEU4VNh2D7ot6CscYfy+GKvzBgwYYNLT02uVZpDoWEaa4uLiJJWx9MMPP8xgZZjue3nZWQc7CDYoViRhO6OdHAmUTb/jxGGFFzRwTlqcGfCeNPCIa2jl2vaFxX8cc6wWTNDY7qvzSMPvcCUmNhc/W5vs7B0qO0L11emZqBWNsWpXtWirFE3wP9Rs27Zd+aPV/nDdYwVjke6XqN0ppnXrZNOtW7T59rcv1bMUcb1o+Gd9nUf+rB4OKssb03Pnzn19x44dl7ISEP5ge6RPsOPA+4btBvCjIchLH8THx28XLweLr/sCt054OCeXQ1PiSz2oDg6nCk5mJxezbhAS2M/3nHPO8ehHmGF596BBg/IksJzyTi5mEbFMnplj9KGEsFp99Leq7edceOGF2QglVrA4VlCZkfo43hYZGfkws6fWr1/v18eYVV5f6XhBGHBOLgcHBwcHBwcHBweHUwWfp79J//2J9PRbpfuW7d27ly3lPb0QYzu6WGpqarOYmJhfSFd7MZClyfBFdc2DBw/+QO34nvKXS6fzs/qFXVnQ7wH6PTaJ/fv316n8cLXltPDwcB9OrpqaOOXvZw4cKJLue8CwlVtSUqTJytpi2rRpZqqqylXOQdOnzxgTE9NcOmOY+OIV64HfIMKmwO8c1dZWK3+UdGpWK2GQN6ao6KBZvnymyl9nevdOMZdffh58Hd26dcongSLMzJkzk3Jych4Wjd9iFRSAZrbK42cU6I9goCez6gunGKtm+F2jvn37bpYuP1Flry8qKhqsPGztdr6ucwPZjhi2H6ZNm5YaFRX1Yc+ePVmh9Yz4fF+/fv3iysrKHl+yZEny4sWLk8Xr1vCWFUM4eKAV+gD6tcrxtsjDKcO2eoAjvwNu73MkD2VwzdgjNOb4Ig6bBSuaCDht2rdvv1E08rtPM6dOnXp/q1atohX/emZmZl/V9bbKvMSr+DBQ3aH5+fldsrKy3h85cmTH6urq1co/QLcS8/Lyntezcc7cuXMNtgraCI04mMQLz5YEXcHAWYVNAWflsGHDanXspDzbuAdvdYhTP3+gPh85efJkr+3wiL6mLPIyfuGB7XvSELhP++EDbSfOOnlIS7yOfqXzVsMRh1MMeknP73lFRUVqXFaYLVsOmvXrS9Wmeqetsii/z1RWVuhoFF+pUCHaIj0HW20tddR4R7blpN66uvq89QF7X6jGJP2daq69dryem/bFiYlxf1T7f0M7KisrH1+xYsXZq1evrhLt0OnxkzZBH9eMFWiHH6y0YnUbvFfe6O7du+do7F+iMV/2+uuv/6KwsPAXPDPQR9tZ0YWDGEcXZTUE/AoG/KEuxqPGzRaVcZHyrQncPqHhnFwOTYmvzhLr4HAC42R1cjErCYGloKDeh8U+v+yFzMdSL2o+ePtTUlJSA/nUjGPr6PkywMklgeAt+P1lAD/4IPKBp+0SNPwSsHwIChKGprVp0+ZX6enpCwLJjwksL4XmElZuV/gNWxZK6PFL0PTRP18VaLtzcjk4ODg4ODg4ODg4nEpg9ZL0859VVFQ0k47nbUOPji79vFK634VpaWmdMFbiOMHYjF6IbonujoF8//79t0knfMIr7Chgdb3A5RFBeUaIjmtETxW2BLu6BTABFTsD+ikOBFbMzJgxo2LkyJETpb+eRhugnfRsY4bTBKBTko9Am2gjNoDISLZ5ixMv+pvc3HxTWLhfcUa6f6LJyckxHTq0VJ5Ss2rVDpOU1Mb06XOmadYsxlRV1Tsc2KatsrJU+QsUDni2D8ovLS00xcX1uwe2bJlhsrNXmN2715rU1Hhz8cVDTf/+PT9p06b175T2Yy+RkJ2d/Whubu6dr7zyinfNrio4uvjpBOgNBnXgFKH9OCaTk5N9Z511FnEzIiIivv+rX/1KtPZZpb79WHwpS0pKmqk8jwWyHxHE18Gi4R7RcK74+GxmZuaPFF22YMGCP2zcuPHOwsJCH/WzG44FjgWcKTgpADTiuIB+6dRePwCO3KMdgCO8o/8AY89O4OWceO4T7NZ9Ni86PKu6sN+I3rz09PSHde9306dP763z37do0eKchISE15XuboXNXqYgBI/R+fPnX6B2dhP9pHuLeD0nfdUvd+vZuXTmzJlslec9JzjYGIfiszeWoA1AFzTjaOUZi4+P93fr1u0D9cH9omOp6mM7xdtF177FixcP37Rp0//hrKSNNi9jF5sE9inBLx76sEkB5fPGPsC+xjl8h8ek4ci1+qVAffj/RHeV6vexWgnnop5nX0qKb8+mTW0u3LPHf01W1jrRulP85tmBx9iU6kQHAb5XK/i9+HoHF84u4lhhxn1rg6I/eG9UiYYYjYPTTK9evfw333ymLyGhasfMmZ+889xzz5mJEydeJT4kwUMmVtMexgJtIY6+ZewHX7NiDp7g9FIoF6+7Kd928ehWjc0n3nzzTc+Zw3PPOLPbSeIAJn8wGl4DxWH34ac61J66WeL3/eqLo/ptu+MB5+RyaEo4J5eDg3CyOrn4wCKQ8fG0tEpY9pYu8+HVh65Yx9v00v5AbSgMFHFC4Oabb75YAstbEmAa/WgfLRCmUGYQ2gD9N2zYMAS5SRKSf6b2r/ZuHCOIZhVZL1gWFxf/Q+Gbe/bsiV66dKlftHDPS9fUQBhwTi4HBwcHBwcHBwcHh1MBVs965plnUqXL7mX3EiY0YghGXwcYkqVHeis/0IesPml1MAzL1dXVz0vf/EOXLl3WepH1qLdqfw5UXuj+/fvHSZ+O4BLHE44rDNAY99G90MkxwIuO4jZt2nxPuuilOBHQ00nLJEicGxhUsTFAP+mJZ8t7jPpqm+cMgH5o17kXOCcvThPOaSOOAdoVFRWmOiNMTk5bU1BQrvK2KV2ppweHhVWYFi0iFLffLFu2TvVWm169Rqqu5sqD86x+Wz5WchUV7VMde0VvgpcuP3+395tc1HXaacPMwYN5Zu/ebaI5zIwd28l/443X+KKjo2aKB39Qm8LU1g9E9wXLly+/Z9myZf1xHlknAE4u8cTjl+0TjjgCmKC7bds2z4aBUX/ChAncfnXBggVL1q9f/8e2bduuwgmjct5Vnnu8zEcI6eL3paWl3Su6JokfV/L72eq7X4iun/B7YNRJH+FYIeBcYQccaMWGAo04L6yjwTqBANcEC85Jb9sH7Dm2CZwX1rbEeLDlcc+OCdXj79evn49tCtXvt+j6b2vWrLlO4/2fav8ixf2f+uMLrdDROO2qep7IyckZJr5GsELQOkzZBYc2Mx5tm+h3xhuOLpyl559/PvdfT01N/em0adMKlL6wpKTkN+Jrgsb8d8XPqaJ3hPLF0u/YouzY5ai4WvXzNPGhUv3sC/yOlJeOlVmMZfhcP249J3Wc7i/S8/Mzj6AGWLOmsMXGjc1/Lfbdtn//LrNr13pvvFZUlIqvrMyyK7TqV2nZFVz/cXKxArL+SFx9u5kwHS46ojUe0kxyMs7Z5mbixE7+jh3DfDt3bjSrV2d5tjUSC97vyzHZnL5ktRY85dlmbNO3PLfYonByKY0/IyODCdgH1bae4s0OlTFOPL5PY3Oonh3PoQNfqINJ27zrAvygzkNo7Jo+YxyzKlJ1T1b594n3i3RsOg/Rl4Rzcjk0Jf7zNnZw+BrjZHVyIegy4wMwGwmBGWGZpc4ILQgX7Hetl/gFEube9xKeIPjRj350sdrxFh+whh/sLwo+Vgin3bt39wRY9aH/rLPOYgbQMgki/QPJmgQaO3/XB/k77K+MUPhVjRuEAefkcnBwcHBwcHBwcHA4lfDggw/2Xrt27SzptQnotxjJG9OvGovDuNy2bVuf9MHZ0gMnJiUlFQduoXuG7Ny5M0G6s0+6qJ9VLhYRERG+e+65p/SNN97onZqaOl+6tVc4Dgt+iwhbAXoXxm3ANQbp9evXe/E4Z9DPsSusXr3asCVZ//79PQM4edBRrVEXIz/GcpwstAGdGAcMaTknEG/bh35JXP3WbKFm8+YIldVKdWwQbdtVVlvToUOs0tQqbptoWic+oKceVBwr3EJ0Xe8AaNGijfKGql1FplWrjobf9Tp4sMCwzSHbv7Vt20XXB0xe3h4TGxtpxo3rbk4/vbO/R49uPmwQOELy8/PHd+vWbXJhYeE54uWr7777bgIOLHRybBL8thPtwyZhAf04kci/ceNGzynQpUsX/6BBg7xy1R+7IiMjz4iNjc0JZDkq7N69+4eq41KNmSFcr1q16rFdu3bd9tJLLx3iJXxnciy6M44F61DABgQ4/yKw/QSCy6Bc2+fYmHB4YcgH9Ck0MG5wcAjjxZu2Kusm8e4MXR8VMarXp/5oHhoaGh4fH5+bk5PTsrq6ev2OHTuSxAtvO0HAmFPfeTYjSxvgnEnIgS0z/ePGjfMlJiZOycrKum358uVvpaSkdFG+yPT0dFYMjdXz+a6egTEKzPL1JmDjuBLiFFbouRuqeG8V5heB2hNRWGhi3n/fXx0bu3lSRESbkcXF0d4YxUG7a9dG8XOXqa6uEP/rtyTkmcRZV3+OQ6v+HOcWR54F2z88E9HRCSYpqaNp2TJT53G6V23S0sJ0nm8iI4vNkCEDPGfghg0bvEBexjT2N2xZOLhw6mKHwkYHb9myE9scDnGehV69em3QODtT/PWWECpvht4pn3z88cft1Ec+nhnKzMzM9N5zjNHGEDyuANcE9ZG/a9euPo2n5XqfDdX4rggkOeHgnFwOTYnPSgMODl9DnMzbFTJThC0BENQQXJgVZR09zB5B0NBH/kx9MGcor5pyYmxZiJNLPH8L+ht+rL8o7EceoWDo0KGeAImwoPbPufnmm0cGkjUZJKywN/zv2fuaDzNjyX60mwqU75xcDg4ODg4ODg4ODg6nCkpLS78hHeeFJ598Mlq6uc86JVj1ARrqj4fT16UXoRtuPHjw4MAuXbp4nqn8/Pz0ioqK+dKf4rZv316ra0//V5l+6dlRSsIqJZ907AjsARix0b1ZqcTKIGhgJQr2giVLlng6HzYDHFQYqNHDSY+hHTqDV2ZYRwr0EtDlrL6Ijo+DAT0SmnA04PDCCUI+jL84hfjdoJiYZDNr1j7Tvv0A3as0BQX7VUeMyciINYWF5aay8qBoyjOrV2/yHG4tW6ab6Oh4s3fvJtFbaTIz+5nU1Pbi8wGzdesyk5TU2jP85ufvEp21oinUo5c2xMVFmcsuG6yyU9WWBI++adOm4cSqHjFiRLj4+9bixYt/rPglGzZsSMSxh1MAWwQrlOgD224L+GEdgdQ7atQoDPwLdH6W8pUGkh011F/RcXFxEeJZEdcrVqx4JDs7+y5WcbEiEAckthIcD9Bg+4G2Hg4Nx5a9biyevqQsnJmMCZyj2DsAjj3GDIAf9byN82w6ODfYulG4VOW8WVBQ0Ny24WigcqM1dmaEh4efoXH5B7Xx9xpXO1R3LKuGcCziiIQ2tktkvLLyLrhN0MbKLMZ7RkaGN2lavNu0atWqc6ZOnbp/4sSJ0XoWq5W2SOXFq55wVjpqzONY9soRH0I0VquCnctfBNXV/okFBbX/nDHjgH/ZsoXNNcbD0tO7axymqP98eubot1KNoTydF2pM1ZqdO4vMtm25XhsKC/NVBg4wbGj8NlqYiYiIVNrmeoZaKCTouWiusqLU7mrP6ctQqKkp0XOWYHr2bK33R66ZOXOK2bJlq/esM26wMdkjTlueUwLPMM87TkscXcTt3bt3clpa2lXiV6HCoQdhzZo1LdQvs/We68HKTgD/eWYYD5Tb2LhsLI4+4/0YERExT++r4YHoExLOyeXQlGhcEnBw+JrhRHFyUY+EHb9o8DEDBMFHtPAVO0QAHzXr5EJQQ/jFqWNXdLGSCJq55kdFETAV1qt993Xt2vXfXqITAE3h5AL0H8JEYKtCT6iUslAiJeXjN95446qnn366WvWJ1cfe2ae6v6e++StOLpyNzNZr6vGDMOCcXA4ODg4ODg4ODg4Opwqki3+roKDg+Yceeshz7Fjdl225cApgYG6oQzbUuXTfLz3Yh7E4LS1trvTrb+bm5qboFr/TdQb6NoZ/Vlvg+GA1xubNm5+YOXPmq6mpqZmtWrV6Svp4DPVjxMc2wCRKnF5sWYYObnU9dDLANboozg1sCjioMPyjvwfTa/NQNg4RAsZd8lI2Oi1lYEQH6JU4wCgzLo5t0cLMp5/mmfj4TFNdXW7KyoqVt7nakGZ27y5U+aWmefNKM3/+WpVTaSIjY0VDuM5Z1VUnPTlOPE0UDWEmN3erycjoJtr9omGn6q7wyuSe1Ga1N9pcfvkZ4lGyt0qHtmCjEH3fFc92id5ctWfB4sWLh61Zs+YP+fn5Q1n1RlocfnaFC7yxoO3wA8cP/Kdvu3XrVtSzZ88PdPtGlVf/g2YNoDy61bge39i9Xbt2PaW+u/mDDz7wHAesFrPOCHhpAT22D6Er+BpnCXYZwD36irzYjjgHpMV5ZLclJD1H2kwfAwzr9Kto9AJp4A+/ASXafKx8E67RvZe8DF8AL7zwQqzq2zly5MhExr3G8Ieq8x/qk9+rHZ2wU2RlZXn00z84sVglid0EmqAZcD/gbPXrWfC2U9RxmtL8SGGll+hzoLJ84tGL27dvT9DzXKd8dJDHK8rX8xOtMrP1PN0UyPIZzJ/vnyCSJq1cuU28zffGbXx8ovjKb3FVaFyFaXwlaNwnagzh5Mz/xVNPzZm8YsX2kNraqojf/e6ip8LCYnvu31+t/uE5YhUkzyn08b6gH8pMYeFuhV3qn0o9fz0852Pz5nGiMU58KTSzZz+jZ2evN34YOxzhLzy0Di/7zNI+nvkePXr4O3bs6FM/T1c6z4Op8c7PaJyn00VJSUk/nD9/frd9+/Y9oPiLcEBSBs8KY5WJ7LZfGsL2kwX85H2WmJhYoudxqvJcr3DUTtKvAs7J5dCUaDrLq4PDSYQTxcmll633IdRHsfaTTz55SB/QKySYtw8WCPmg8WG1gj7LoLnPUnM+hDi92HKBNDg9FOfv0KGDT0LNKikEv5CgjeDoCR1CowLiV4GmcnLRdwgazLA744wzUEj8EjZ9zCRT3B/Ek0ckSO1rivarzEESbO4Wry9kKfumTZv8Enx99EVTAWHAObkcHBwcHBwcHBwcHE4VSIe7au/evS/95S9/OaSPWx2Pbd0w6BLXEA3jpBv6w8LCfOhJ0pueqKqqSo6Ojr4Mp5Hin1y7dm1/HQfhjMLJJZyrMEXxP5Ce/WvljyItjg70TPRWHBmB/J6xmyP6HvdxRFEWjg3iWSXDEWO4NYgDHBzYHjC2AujGuEs8+p1d/cM59gnSUg7XISF+1YMDh5UeCSYysplHV1VVqencOV20leu6RHWVmBUrNqkOJs7arQ7rnYNRUTEmPj7FsJqluDjXKzM8PFJlsCpst0lO7qA6C3W+13NyXXnlUJOZmaY0YcobjaPRL33zgZiYmD+K9kO//b1+/fo3d+zYccmHH37o8QResAoPo3/DlSm2T9FlDxw44Fc63/Dhw8n3iNr6uyeffNLXs2fPbypfXadOnaISEhI+VZ5PA9mPCNLFJ7CFYUlJyZmWf/DY8h1wTf8SAHThrKCPgbURAejHTmT7GucnsH2Gcd5eW9hzyiVYMK41frwtAfn9K+nwr0ZGRv5KaTYHkhw17r333gjR8ZM+ffq0GjFiRDPxNFf8/GF+fv5Vas/PFHrNnj0b55/XXp4j+oeA88/SZ4/YlcRDb+tP0QkfLlafvePdbATixzULFy5s+cEHH5SKb5lnnXXWL6xTmjLrx299YDL2vn37/Bs2bPh9XFzcng4dOtQqhKkuOudvJSXre2ZlZf5w27bw67ZvXyP+JGsMNVN/VYjX+8U/+qFcPIw1p53W2rRqFaZ+LfqzMZXzNGZCIiPDwxISEu+rqIjotHt3jdm7t87k5ho9vwVqe4nGerVCmcqpMPn5O9R3uzT2wvUMjTTt2nXR88p2nmXiS7zaNdlfUbHVxzMMz+xYYowzJhgvBMYJTnDscj16eM6yecrzZ7X9dfizaNGi6f369RuL7Ubvht+IB/dofP42Nzf37nfffdcbW5QDz3Do4yC2dQSj4XUA/pSUFF9gC8o/i8Y/qd76/SlPIDgnl0NT4rNSgYPD1xAngpOLDxUv9sGDB5d/5zvfmaGom2655ZZ/66M2HMHLgnR86KyTiw8kH0IEbIQTlkfj6EJYhPYzzzzTE55wnqldufpgjtWHdp3a9IX3Rj4WaConF6D/aPvZZ5/tCU8IcQDBTHU90K1bt9+q/fW/WnyMoHJVpM+v9rTQcaaUn+4bN24MY2YaY0pxgZTHFowZ5+RycHBwcHBwcHBwcDhVYJ1cf/3rXz1dCmcIOh7gN67Yag2jfEM9sjGdizQqw698PspCx2elRqtWrUZt3759gPS3mxVf07t372jhik2bNvVKSkr6O5MWcQSQB6M2OjjGV7ZxUxrPGEs8tGH85hxHDjoZtOHg4acDmJSKTorxm/sARxl6MPRiNEenw/AKbWxdZu0Q1En5HIMN6z4fP3mUoWO86jhN5caZ3NzNJiGBlUo+0Vyi673ebzDVO85Cvbz8JhF8ZHvClJT2ypdgCgpypS9nebTFxSWa/Py9pnfv89S+raJjucoMN+ef31/pm3vthGZo4OcBxJ8nxUscM/m0S7z+7aJFi26dOXNmIm3E2YfBHqM/fUa+QDrvHD7BY3iKU4lVRezIIvxUfKjW/UfgP9vqCU+onts4ORJY/Vx0dCsqKnpNvDitoqIiHDsPdh8AT6gfWgmWLlZlWRsC7Q0GeQDxwfc4t/c+D9RDP9C3w4cPr/r+978/T+fjRWNLHcPbtGmzI5D0mEHj7Qo9Vw9nZ2e3XrhwoY/24qijT3mmmBTMGIA2QFuwMzF+WbE2ZswYnAE/TklJ+ZvaWrJkyZLTxKNQVh4mJiZW6NlISUhImK480ayQtM8PzwPPAnylTI4EytYzVKPxiYMrHYcODhqeGWNqzz9wIO+G0tK0i+bOLRMN2RqzGaI1WuPkgJ7DfeJftejnN+DKVV6I6ij3d+uW7ktKYoUlzssqU1JSplAjOnin+MWDGrN79zbVXar+ilCaMvVBpMZDkcpiNWSC6dDhDNOlSx+N3RKzdy+rPLubwYPr9CwszFuzZs2ezMzM0KioqA7iUxRjkzEOL3F48ozSDr1LvO0KxZN7Zs+e/Uy3bt0SO3fuXPPhhx/+WG0fqjLC+G0z8X6cGjtu27Ztv/r0009b8ewzNhkX8BWHPnY/+Gb7BQSfWxDHGOTdhoNNtP1RdT2kvPU/AHeCwDm5HJoSTW+5d3A4CXAiOLmoB+FCwu8T11577S8keOyaMmVKDA4MBA8LPl4IBdbJxVYACK4IJNDJnskI0NC+du1aT5jkI4tggRDJknSht9Ks8go8TmhKJ5cFfYlQBQ/YCoFrZkm1bt36JX38rwkkaxJIEFyqj3O/xYsXe4JhU40hhAHn5HJwcHBwcHBwcHBwOFXQmJMLnRHdh8mdOEMwiFvHVzAa07vIi/GXsnBgYNw/55xzKO8nSv+QkvgCRmKcIv9XXl7+7IIFCzwHjXQrz/D66aefslLJM0JjzGYrMY6NBcpi1Rm/zYNujv4OoA2aceowORUdHV3xrbfe8pxegDZa/Z+yaDuobxe2gGY6JpvS0ijR0NxER7c0bK0mMk1eXrVJSeH3nsqlI+bqeqdn7G/WrKXnICgs3HtY3ZvVXvw2UXJypklL4/e62HJxr9pRZtq2TfKcUNDG6jQcczhFMMIrbpJoYws2D7t3775JPPzba6+95vEZWwV2C35KAV7SpmDAJ/jBzy7QVmwX3bt398fGxvry8/M9Z1NgK7+HVM9PvExHiQcffDBRtKzcsWNHOnaBEwE4R2688UYmOX+YkZFxPnE5OTkY2ne1bdv2W1wfa+zcuXNwSUnJJ1u2bInEVoQNgbFJn+IY4RgM+hvnDTYn7E/8blhMTMzv58+f/2xkZORS9U08zyGTqln1pXK9VZOs3CMvYw1+49Cy5dlnAWeWytiqPu+n5+vl7du3n0s9jClWMZE3K6vIzJ/PSsqDSt9ez3ALPX+lGhObvWN8PM8Gz3S+nqVKXTfTmA0x+fnFaluR4pL0fLDlHysifRr/BWrLDp3zG3rN1QcVpra2SuMUh3OIxmkX06FDT9OuXXezY8c6s2zZZNOpU39zxx1j9Vz4fyfaf64xFK1nfyGr4nBu8TxDKxPNeTfQPgLPq/jp51lRO32Mc+EbinuLk2Ao73iV9aEQwvuJ9xS2O36CxDr0G0PDZ5lreMx7iwnwou010XJF4PYJAefkcmhKHNk0AwcHhyYHL3X24V24cOGlEnZmvPfeezG84K1QeyTgA8seywjKCNN8SPnw2g8ljjSED9Xj7c+rj+Ap7ehGsGAlFXxFCEegZnn+okWLmMU0Sfyqn0rXBJAS1QyBRMGPUILA0VAIcXBwcHBwcHBwcHBwcPh8oNuhT6HbsuKB30C2BtJgNKZzkRdDOwHHC46TwLZt9yr975WEZT9exqSkpL9v3rx5TGVlZSlOFuvUAkws5be4cFBh9GeFFvcoH10chw4GVAKGbpw61uANoI1zVnuwUgM62KYMBxLxOLeow5aJ/m7Lg+6KikpTWponmvh5glqVnyxa0qR7ssoqTPFF4kmUSU1NMxkZqaZ5c7YYbGaiohJEb4IoqOcXdNSHegO9YlQeDrpwz0FWVlbh8SoqKty0aZPq2SRwXPAbUtgYmBCM8wPbwtq1a0e/9dZby2fOnLlM/NopvbuLyrwQJyLGdspnRQ+TcOFRwz7DCQKfcI5gs1i1ahVl+9Tmj5QvQ3G9i4qKBqicRwNZjhhZWVm/VHl7zj///KU333xzqxtuuMHudOPxE77SZ/C5nh//CccKtjzaBk/pY1bBPfDAA2bEiBGMjwni46K9e/emio6bdH1vIOuXgur8jK2nefPmxZmZmZHYKRh/2IzoE2xGOGmsI9MCuhnn2FJwiK1Zs4bf6brhjDPOeE9x8dyjHJXna9++PTsHDdLYfh0HHk7hp59+2rz88sveGP/oo4/M1KlTzYwZM8ycOXO86w8++KDNv/71rxnqg3MzMjL+oLF1KXVVV1dcEhoa/UGzZi00PvbpWYjWc79P4yLfG4tRUZHiJb8vVyX6+V27A4bfpAsPj1K6MuVhp6MWepb8ekZZrVYhPjMxPN507MiqtY5e/pISth7dp/HHb8KNUBggHrVUGbu9Z7Bz54Fmz55dSsvKL5/ndRGd5fPnz6954403zHvvvedNLMdJCy9ZvYVziYnlPC96TyibzwdvJ02axOT6h1566aUF69evX6Y2LxS/elGm2v1xXFzcmLPPPrvE/tY+45MVo7zneNZ4HzREwziu6TM7wVv90HSeIgeHExDOyeXgcIKAD5I+Xn59iFIk+PTlQ4gQ1NjHrDGQjoDAiTAOEF74uCGMoAigECC4REVFPawPcS+l1zfws8LPqQIUCnjI8nqENQQm8ccvPodJyGb1njelqCl4IN7+VELqigEDBvgk5LBnuUcDQoeDg4ODg4ODg4ODg4PD0QP9lsmgOE3Qb9Gv0IOD0ZjOZR0sdpXU+vXr2Wo+VrrizUr/G4UYlXnlgQMHHuzTp89Fp512WhiTR1lhhH6Nbo0zBscW5VAeIWBM9ozSOHOgCV0e+liZwv2G9OAcIB4HmqUJ4z36KyC9DThg/hPqV2mFhYWY004boWOkOXgQQ/0B1V1tYmIiRV+E6AoRTyJNmzZtTa9e7U3z5uw0sl/l1du84Vd9IB28w0lX/2sGbNnG6q/wcLauC1M7tnkTR7du3erZFDC8Qwu0iT9+8SYmOTm5T4cOHfoqfp2KeLt3797vtWzZ8nsJCQnbcSjhTIKXGN9xKtFmC+4BHIesCoKX1KO0nYQLhgwZskrlLFWe3V7Co4D6Z7HofFptfFM8DsNJh5Pr8ssv9wIrhnDS4LikLy2fbd/aENwf/ysE4z88rt/GkPEzfPhw/+jRoz1nCCuZcAKq/ALdh74KpdnSqlWr7EARXwqq179q1arEpUuX3n/vvfc+8u677z6lcXeL2vdzjeMyVszBb9pLn+CwZHvL4J12OEI7jldWeW3evNm/ZcuWlsrTjVWIYWFhf1U/3ak+/IHG74+vuOKKi9We0+k/u/KR54C+x0nGc0vgGdHRr2Okyu5HPaJtqGjqpjK/Hx+f+I4eiXuys3Nf8vnCNBZ2KP0OjeF9es6Yr11n0tM7acy0U9+1MV26dDMtW7bW/So9BxUmLi7cNGtWJx7wG1eFiitWvhK1p8p7xljV2LJlmunbd5zp0+dMc/rpY1TGIK8MtuzcuXOtycqaLV7sMq1bx6n94fCzcvLkySmzZ89+SG1Mx5E1aNAgz/GLnYk28PwTeK4Zx/AW/rGaq0ePHn6lV9d3GCze9VU7ByndoRntip+dmZl5k/i8krIB5fDs8R6hvMbA+GoI6sXxpr4ZIrp+EYh2cDjl4ZxcDg4nEPTB9b5QCBkIuXwQjxbMOGGmB84shGcEJ4RyBA2EFj54ivuGPnZ3l5eXt0f4CWQ9JQE/4CfCFcqDhEkf/Fm7dm3tihUrLhEfIgI8OKaOLvXd2+rP30ow2dKzZ08fM3nY0gLhx8HBwcHBwcHBwcHBweHogY6MfoexHMcLTpIj1bHIyy4b6MjSAX3SB3HSNK+pqfkltyMjIy9v1qzZz6Qv3tmrV69IHCBMmMQozwqNLl26eI4BHDcEDP32SJnofOThiOMEwzRGaOolcE7AccI99HVWbuA4s/Ho6wQLm6c+1Dse2FYwNbWL0tWYwsI95sCBPMNvD8XHR0rnZbtHJnpWmKSkONOuXYriapVun0r7j/Piv3lWv5IrMjJOIV7lVngrY1hBs2XLZs/QTmDVCjvHWOei+OajL9C5MeTr+hHROY8Su3fv/nifPn32dOvWzWs7k3Epg34jD+0B3MPhxxHjPs6UnJwc/4EDBzqrb/6ie1eqLm+/NvEnury8/Exd/+f3HA4DpfGpDyf37t37XunjP965c+cL27ZtY8XMxpEjR5pzzz3XnHHGGQb6WFln+5F+Y2tLHDvo7wRsM7SRwHnwNU4TG8/R9jWgDFa+MXZwqJ111lm+YcOGqeurpi1fvnzymjVr5osPf9aY+r3q9nbb+TzQrsDp50I0RcfHx98zatSouxITE29WVKja9js9A3/TdT5bFLKVJHTj3MJehN0k+JliTNJXAUeOD8eVnhvvvvj4Z/XxX8SjP6Wmpv6xoqIiXaEtzhn6m2cNHsAbyqAs+h6HsNL4sFnh/FK9frV/uPh2mfr/z6qWlZXLc3KKXu7YsaXysYKRtDvMrl2bVHahxnqieB8j2mNEG1v6tdF1quJ5BjN0zc91tFb9GUqTqvrZ0jPZc2I1b56sfunkrerq3n2EeNBOdJWb3NwctT/L7Ny5Tu8WdkjabDp1aq5nOxJW1GhsdNRY+ZH4ljR8+HBv21SeVdqKU8lOLmcnIa7hpV1VpfeDj7EmXmWvWrXqXbX5HfGg/3PPPTf+T3/60wS9y0ZpDL6iMbuGLRvhm+0XnIRs4XekYPypXnjYTrTdr/qvVX/xQ34ODqc0jqlR18HhZMWJ8JtcRwqECQQpBGIEEoQCBAU+glYQgWZWDjFbiHQI/8z+QPBkabzu+fWB9Um4michfIzaV+1l/ArxVfwml4UVzCQwmMzMTE+ool5mUYlXl0gAfzuQ9JhBbVKVPn9paelg9c8n4r+37zUCyrEcUwgw7je5HBwcHBwcHBwcHBxOFRxs5De5GgKdCucQqylwLDWcUHg4fcvGs1UgK64w3vfv379IunU/3fv5tGnTvrV48eLyH//4x34MxUuWLIkpKSmJxBmFzo3ehS4JqA9dkwCNdvcOjtBDvE1j6+VIGnR6axxn1QsTMY9EL+Y3hGJjW5nu3b8jWvaY0tJClcc2h81MSkq1iY+PNQUFFdL/86T78jtkISY7e4dn27A02HrsNau44uNTTUJCa93zmerqMvG0h+4fMDt3viFafZ4DCn5DM/nRpVmNRNtoCyta1Cc4CV/3ChV0b5L4N2Hu3LmeHozdAgdgp06dPL5bUB78g2dsnYczDEcL6caOHcv9K8Sz13bu3DmBMquqqsbExcUtpn7FlwaKOSKsWrXqah2eUTmVqsunMusOHDgQERYWFsuYol67GodrwO4wBADPoNfykL7EGUE8vOAakJdx2aULuzf6D6rcOo2h+G7dus1t06bNKC/RF4TKC9cYjMXZ1BA46cCmTZvKxLtOSvueaOoo3v9C9Dzg3RTU9geLiop+ovEXMn/+fK/NOF6xGfH7aTgbg5872kff5+TkeOfYldQH49UHkwNJPGzduvXZtWvXXrVgwYIajYtm8JN+hx/wDB7ZwDUTkXE2nn322dC+RHw+X+krcPqtXr32/KIi81JWVkjchg0bQgoK9ou/oYbVhmlprELjJzkqRUczk5zM89lM/VemvivSmIxQOrbxjBDdhWb//u0ac500xmJMcXGed82zxFaFBQU5ehdsVrpik5u7RfniPSdZSkqCmTChm9raR3yJ+77G5Sy9AybrXZGi8exj+8Xp06d7bWEMMH55R3CkXgLxdnzgWE1MTHxKY/9WtT1KfThlxowZI+DPsGHDKvR8dUhOTv5VVlbWTXPmzAnlmaVPKA9HLE4y6xBvDPDTgnOeS5y3rBzU9dXK96rCcd3C0P0ml0NTovEnw8Hha4aT1cnFbDFe0JZu+4GwQCjho0Y6PhaEvn37es4vPpRstyABa6M+xL3VxgqVrcNXs7Lrq3RyBYMf/2WGFsoJPOBa/Plhx44dHwkkOeZQXR0lnMzVmErD0cVWAPThsQB97pxcDg4ODg4ODg4ODg6nCo7EyWWBXsXKHJwnpG2Iw+nyOC1wdOFUwbB/8cUXl0uPuk7p37733ntbSF/FiF+4dOnSh6urq7+HQ4GVLxiZrY2AwEov6mVVCg4rdG8M3ehpNg1GW+jE+YXBG1pBYEWLtzoK5wHp0O+DQf5g1Bv125p+/W6XHs3vdtV4DooDB/aZrl1TxLv6VTTh4XXeCq79+6tV9k7d362y6ssICQnzdHCM/JgF6+pqVGaSiY9PUzyrbSq8reBCQoqUf6ruV3s8ZkUSzjjsJDigWNVGO6EZJ5d03gvUtvfra6lHfn7+o/v377/zueee8/iGrQV7BBNQWekTbMPgnDh2oqEO+DN48GDqLRRPa9esWdN8ypQpbDtYPWzYsHD127/Fn28Gsh8RZs6cGdWyZcvmooMJqTgXisT/C1NSUv5NvTgc6FNW4MAj+M+EYTtZ1baBPseJweo+jsRjX2DlFnmwOeDIKygoKNM4GzJ9+vScESNGhCt9dUZGRkGAnM9FYzYaxV0kev6hMVNNvYA6CYwz6BZvYpKSkjYlJiZeoNt5ulfhJQxCdnb2dzRW/o6NgtVHrNBjfNMGxjrjlbIsKJ/nhXQ4wQYNGlSn8m9V/NOKj1eSuerDh9T2f7377run9+7de6nGRBjpGSP2maBMy0fotQ4h9X21+qZQz0iceHm9rv89Z86GDsbUzZs7d3vavn1lXv7CwgLTsye8Pahn+IBXDmW2aJGqfqnSM1Wq89Z61lhBxladuRrH20xaWgfVW6X8+xW3T+esQgxXfrYcrdSRbRNb4Rz2DxnSxTd27BD1YUu9K6quiY6OwEFUq77M0HthzpYtWzI+/vhjb0tG+tk6tLDTYYPjmjHCe4ZxTNsZE+np6aWdO3euFP/0Wgs/R+Px2tNPP/1WlVmrPKcp3RaNw58WFhb+7vnnn/eebdrGc0E9PGfUEdwvoOE1IA46yEfdOr9P5d8fuH1c4JxcDk2JE8dy7+BwHHEyO7n4aEEfH0+EMs4J9iPHh5blzrSDFV18PBDE9KHz6+Pr42Op40wJjT9RWUu8TF8BjoeTCx7AN4RzFAv6F8E8MzNz/4ABA56WkPGrQNJjArVLXeH97lmo+uegBMboBQsW+CVE+xB0AH31ZUB/OieXg4ODg4ODg4ODg8OpgiN1cqFHouN17NjR04XY6YTrhjiczoXxHUcXdoBRo0ZhgM5KTEy8V+nfDCTBNtDqww8/vEX03IP+bVe44OzBGIs+jlMLGwLOEfRryrOGbermHCMzk0zR23AkQDv5cLChz2F/wJECPazeoB2ksW3kCGpqKlROhhk69BemuBj9v8Yz2u7fv9v06ZMuHTfflJcXS8+NFm1xJisrx+zcuU005XllsGqL3x6Kj2/plYdTKzY2SeWEKQ0/e7DflJYWiN72oq9a7Vyg+qs9+nHiYF9gtRB6NQEesCLu4osvNr17916n9m9TG8tpT7t27eri4uI+WbNmTZLi7p01a5a3Cg4nAE4y7BLwCN5ZwFt4Bh9wGlLXJZdcAs/eW7p06V9ffvnl+AkTJkQNHDgwWv2xWWk/CWT9XKj9Sv7ZSb2Kj1efncnqHHhNP2Js5xzbCw5I6+SyfcO4pB+xtXCkD3AK4cADjEVdhyn9QbX3Iy/yC0L8OV18u0f8C/n4448rdd2te/fuvbFl0Cf0jcatlxabEPQRRHdddnb2W/379y8bNmxYC9GxSu0/9BtN5eXlZ6k/py5ZssT77TnrWGRc4kzBZsJ4tv1Dv9Buxj7PDlswpqam7m7VqtWDuvfEP//5zzLRsVfjYL34cEA0vKuxsVU03lJaWno99bCdH2ODZwle8fwE4Fc93vaXAZ5nRUZGLB8xYkRsu3YdLpg+feOde/cW9ejYsc2tGzduNbm55RrXuaKj2B8REeZr1SpWYxcHVonoDzG9erVTv4R5fCgrK9eYrhD9MerHPLN37y5d16+ArKg4KD6U+ZOTE3wjR/YzgwcPMgMGdFNcwbJmzWJ/q/EXosdmSkiIrzhAJ+NjsMbmI+LVUJ5d+BVYCecX7T6eEcY1jm89H37R4P18BY5DVp5qrNWJJ7cq7XPz589vp37s37p16zJdz1C+Uo3H5uqL7+zcufMRVnnyfFEefcEWiTitqNO+Eywau6bP4DGT3UXfHzRWfxq4fVzgnFwOTQnn5HJwEE5WJxcCthUuA0KM5+yyHzNAexAeEbL4WKxatcrb9xtFQAK1Xx8534ABA7h3oYSj95RXWZt+NdfxWsnFBw2hmqXeCFbs/6z2+yRUrO/QoUO3QDKYd8yI0niKFE9/qb64VeOq5dy5c/0SVNgu8r/66osAYcA5uRwcHBwcHBwcHBwcThUczUouwH30W4zuGH8bojF9izgM6ujIrNqRzuafOHGiT7r12piYGCY/vq803rb+K1euPE3p1kmX9rFtX1xcnLeiBV0MxxXnOEHQ0ykXRwF0W2M38aTDCcJ9aER/h26cXBjISWdXEEEXej0B/ZW0VmdmJVd4eJJJSrpE98pVB86Kg2bnzq2mZ8+OpqCgRGVVmYyMeN2LMdnZ9dsyUk50ND/LA838RhG/5V2/wiwqKt5UVcELfvtnl+cAi4xMFE/ylG+l6sZRUOY5eHDosNIHelSmX23wsR3aN7/5TWwOc9XmRLWlB8Z5tjQUfrp06dLHFPeYjt9Wv3q/xYRjBv2VLQcxwltHCuVyjT1m27ZtHm9Z9dWmTZuPpcPjgFzkJTxGUH0q8qvZzeaL4t133x0fFRX1EX0I7xgnjCMchTib4BfjiL5k7HBP7fKcK4xBeIyTReOMbTkfzM7OLlQ/1rRs2ZLfOutZWFh4E1tErl692nMuWpsJk4PpaxxpFrYO7A+q2z9ixAhfq1atdqq63z/00ENd1KdJQ4YMScjMzNygPv/B5MmTe2rs8ztg5zEOsbExrrFl4ayhLvocOhlfOOk0NugPH23CkVdTU20SE+N+Y0xEbnb2/l4bNuT4Z8/eVpmWFn9O69apXViBFaOW7N9/wOTksBqP8d9cYwqnbo3K57kJ0Riu0rMR6j1DxlSrjckaz8Z7nquqygqjo0PeOPPMQXUdOrTXg+L7SHx80Wu0wDjhaMeK+HWJ3gnn67kX2VV1as+liYmJyTz7jF3aZI/iQ5na/uKAAQOKNJZj1dYNKucvlPO/sHPnzvtmzJhxo46t6Wf6Fb7xnmMrTN4ZDUF9DcGzBR9V72zx9CG194PAra8czsnl0JT44pZVB4dTCCezk4vZHJwj2CAcIzjwYbUgPR9tBBSEhOXLl3vXzIjC8YXQgoCpNn+/c+fOT6itX8nvcx0vJxfgowYvrrvuOm92GJDgtkY8vOjcc8/d4kUcI6htYmm9IKTzBzSufihBKAJno1Vgvsz4QhhwTi4HBwcHBwcHBwcHh1MFR+vkIg06LUZ/nF0YzBuiMZ0LXYq8GJC3b9+O4dg/ZswYn3SpfdK52+fn57f45JNPfL169RotnfuFd99914fejf4N0LHJO2fOHMMqFcpDVycNziDoJkCPdWjhEGISKums3o5+zjX5CQDbBM4MjsHgJ3XKykLMpk3x0mGTVXa4KSxkBdgG6fadTUyMT/XgVItWulKvDrZ1q6oyJjGxldKz3WKY2b9/l/JsVNpU8btAcdXSV+tMeXmh2jVAemqt4jeIP+tVa53XHtqB7o69hPZwLp5VXHTRRTt79+4drbhzxc/kDRs2/P25556ruummm5qrrb8W75+A9nnz5n20bNmyMTt27IgkLzYJ5fMmn9Ju4oIB7exGs3//fv+4ceN80nd3REdHn6vy1ik0nRW8CaA2tJLu31xjQ830+9XmbLXhiGwvt9122zni/0etW7fePHLkyOTU1NQEeIOtCscUTgH4Rx/hzGL8wVPOcRyx8gp7gfqtTvwuWL9+fRLjsLi4eFqbNm2+L7qe1vM2QLz27BTW0YW9iOeJ34Nq+ExR7qZNm7BH+YcMGYKjq079n6w2/ddWjMuXL1+t/j5N9OYMGjQoU+PDx/ihr7GF4NTiOvjZ4TnGEYZ9CzpYZXb++ecrfeVjKSlptweKNtnZW35QUlJ9Z2lpVeWOHbv9lZVVZseOPLNlyx4vX1FRpZ4XnKasiKzfkrB3787iS5KeuQg9i209HrVp07p5aGgYTq3rA0UfNUpKSv4knpyndoUpsJzPe5B55tW2PLX77AceeGD70qVLQxQXPnz48DjxzodNj0Df4bwCTIgW/ZW6LlX/frBu3bpB2PHgF+8r+oSJ67zzGgO8bQjR5ld5PvXRDtV/gdq6RuGzy16bGM7J5dCUcE4uBwfhZHNyIWAwC4yPGk4u6GN2DTN0cHIR7GwwQHuYOcYHnNkyixcv9mZEcT1w4ECvDD6SSve4BJnveZmaGMfTyUWfMnuOJdvMgEF5QIiS0IiW0fNYO7qCIeHiJgkWf0MJkvDvbddA/3zRMUYfOyeXg4ODg4ODg4ODg8OpgqN1cgHSoR/zG044TxpzdIGGehfX6Ic4uZiEyPZz3bt3X9eyZcu+BQUFkzZv3jxW8bX9+/cPxRD99ttve06DoUOHekb5l19+2dPrOKesYGcVAaM9+i5OBfR1bAzooUw25d7RIjTUZ8rK6szatVXSY2NMSUmtqa4uUXvLdC9BbccJx7Z6paqrWLSWec6uqipUXX4DKcwzqLNNG9sTduzY3+zeXa/+JiQkSzetNgUFedKXo0xUFPk2if5ab6s1nB7WPoItgTjxfeqCBQsmXHbZZRThWaZnzZoVytaE9913nxen9Ics1k888cS/KioqrsFmAeALgb5raBfgGsM+zhTqZEWX+qdc42GArtcGkp0U2LNnz1ui+2L4J/2/SmNjsMbDisDt/4mcnJyJyvNienr6aa+88sqD0v2/jeMH/jDG6E/sG9h1sAsxrojHBsRYYxcbHKn5+fnzN27ceP677747u3fv3j1GjBiBfWiXxmwfjfG/l5aWXrBs2TLPYWsdKoxZfsccZw1jOxg4I3CIMS769etXqD7po3G9PXDbw86dO9eIlpdV/nQ9N3PeeeedcJ4z+hM6odfSTDs4Ug8OH55FnhOeN+rPy8v7s+j5fqBo2h/CFo6BS40772/Q+WdRv7gQjD50HlhxyOzkL+30Udv6q68+EW2xtBG7Io4bXdfwjrGr8Oz7Av4y9mk3W0TCd/jDESe6xkzYwoULzdy5cz0bHrYj7uHoGjBgwGf6xIKxEQyuqQP7l/qrXPmwga4K3P7K4JxcDk0J5+RycBBOdieX/TAgFCBsIgQy48kqA+ShDeRBgGS2DEIlwgRCD0uXmY2mcqsSExPf0Efv6kA+ZWuapfvH08kF4Af8wskH/+AJQqAEqR1SaL6TmZk5vSnarzLDJdhcojpfRchZtWqVX0KM73DCyecB2p2Ty8HBwcHBwcHBwcHhVMEXcXJZnRedrl+/ft5KlsYcXaQJBtfkxZCOfoYBNDU1tXro0KFZzZs3v3PJkiXXdu3a9QbSScc6d8GCBax8ORt9Gv2LnUFYTYPtgLzB5XOOvkY8v8Uzbtw4T3/HiE0c+jj0WpAevRB6sEdgiyAdW9QBVo2Vl5fpPiu96qTTR4o/rARJMWlpMaKF3+6pNS1aJEq/T/B+n6igINdbtdKiRbxhdVZZWb7Zsweje6RJTEyRHrnNFBXt170K8ZnfCEs1bdr4zOjRfVVG+CdPPfX4DyIjQ0KkJ/swkGNgpz9Y3dOuXbsw6c650dHR9dujHAHEpzdycnK+8dprr3ltJcBHVrdRbjD/4B3OG7aC5KcZ4NeQIUMw1O+QLn/jo48+WqS+elzXdX369GmbmJj4lPL/mryN6fLl5eX3i5+X6F6Fyvbu6Txe42RyXFzcnV6iRtCwrMbKrqio+Ib08l8vXrw4onXr1gcPHDhQQzzbW6qNrHLqob5nv0jyk36djsXq5xCNdS86JSWlufJGqx3zkpKSriLSQvr+8EWLFv1w/vz5o8SLRDvWsGnYYJ1F8IxrzrHznHXWWTi5XtL5r3Qv++abb+4ufsUNHz48rEePHjjcltTV1bXQ+H9AY+7m2bNnezYGxiDOMZwtOJ0oE1uZBe1gTOKUEA/rxo8fv1Xj+TrR9WkgCWliRfvNS5cuvenjjz/usn//fh/PNLTzfEIfdEMz5zwfxBPHKr9u3brt1/UF4leljvkabzsDRX9l0PP3iPh9ptpSJf746S9sbgHnldcWndeIxmpdN9c461lVVRXKPfiHI4v28exwxGFHHvjGffqJe9jmiKNv4Tkr2oTrxOOxir/unXfe8exWTNDmvYFtj8nqPDfUFYyG18DSg81Qx53i5y2iY1Lg9meg9Lp9bO1hzsnl0JRwTi4HB+Fkd3IhGFphAwFx48aNnrAdrAxwnw8Hs9rs3s0IiwgS/OBnq1at/PrYsXS8rk2bNg/r4/snpd8TyH7McbydXNRJ3yJwZGZmenxgZgyz0cSLBT179nxI/f5WIPkxQbCQUFRU9IPS0tL7JCA1k6Lkl1Djo3+OFuRxTi4HBwcHBwcHBwcHh1MFX8TJBdB50fOs0wR9GZ0vGIfT7cmLTrVr1y6/9G3fmDFj0Av/UVFRsXj79u2RycnJodKbH5EOPXjp0qX3lJWVnYsOycoMAsZZ6ySzdUIL5VZVVXl6J7omujhOLnR4a9wG6HXYICiLfNY2QRANXhruV1RUKi8TXENVV7rO25pmzeq3X8N5lZKSaOLjE01paZ0pLmZFltF1jOpi9Va18pSrnDLRBU/DTE7OGvEkTPGlpry8WOnjzZAhGeb66y8yrVunvezzhXgTYI8V1LY+Cxcu/CWOLlaowC+M/qxMYcUR/UP7Aec4Vmg3v8+FDYOVPZdccgm3L3vttdcK+vTpMz3gfPukZcuWDyrPZC+zoHLGbty48bypU6dWTp8+Hcflt9u3b59Bn2BTIdCH6vei7OzsV8TzogEDBtR16NDBJ506BDuJysMukBcokjJ16fOXl5d3UJ/fqvEQu3z58jzlOy8lJaWD2vRo7969f6h0zRgTgL6lP3GQ6NzT+6kX2wzjAKcFY1V9/1xMTEyq8p5dXFzMbzZFtG3bNkJjb5LqfHflypWlKieGlVb8hhbOT9qie14dNlAmbcNWxLhjq7+oqKift2nT5nceQYeB+NBJY/MutelGlR+OYxG6sT3RPzhHoJs6AXUxPpXHm7h75plnknaO2nKPaJotXvxi9erVpcOGDbtKfO8/bdo0z1lJPyovdgtv+0/oZRxgj8FGFRcX51ecj5VNOKzVD8+oLferzF1exQHYvghcHjGUrztOIx1rKQOnCpPEsaPRHnjGmNu8eXMdfTZq1KgbNe5S4DNOKnZNwtnEc40zjnjopxzagI2LdLZveH/BR9XlxeOgwtlEvycmJnpjnOee/uKccZeUlJSr8fF7Xf9ZJHfS+/DuLVu2XKtx7KWF9zw3rHZju8MjcXRxTT76kHeRaF6s8v+kW69aPsIPew6q6/xjysvrJpSVV9Xu2L7DrMlaZfJz99fvxag/deJXm/RM77mMioowrdtmmPRWCfzW2wyV8y7JguGcXA5NCefkcnAQTgUnl/2AMWNt586d3kot4oNBu0jXv39/76NK+9avX+99FFmCro+5Xx9KHx88fbj7K80yZaPx//11PAY43k4uCxQGnFzMgOFc9PjHjx/vE1+nSAE5J5DsmCFYaBCPfy/h8TsKSfRZQwXsSIAw4JxcDg4ODg4ODg4ODg6nCr6ok8sCIy4Ok8B2X5/RNxvT74lDH8QBhREeffnyyy/n1kvSue7Q/UO/NfTss8/2lL71ZFVV1WDpYeHo3QS2bqMMaMaQijGcc+rHoA3YRQXDPro8dWIsB6rDX1JS4kM/BhjCbbspG3rQ/cPDw1Qm9opalZlqqqujvWtbT0ZGmuF3unbtyhUf80xKSqxXTnl5tWirUmlsV1jvXCssPKD4QhMV1Vz5K1VmnsqoNd27t5Neebnp2bPTgoiIkB+Izvl1dXXd9uzZ03bz5s21bM+4aNEiz5iPkd8GQPtwMGKox26BbYGVL+KZGTlypBk+fPgBtXPAxo0bb1QZA9Fjcda0bNnSnHHGGYccP7bPOGLHoF/sb0WpDAz8OJ/W6Poqnccp3S0ZGRlrvEzCr3/969Ok1z8qPo9fs2aN5yQLOBA9JyZ9AF+gW/14QP2zVbT3Z0tE2xb0a8X/Mjo6+h+q69AE4BdeeCFl6NChv2rVqtX3VPay/fv399VY8ynt8ieffPK2b33rW89Jtz8NmwxOD3R2Au2y5wTaiqMCWlQWq4NuioyMTM7MzPwt40PtzdKxi8ZatsbVD3TvetGatGzZsirxLj4lJWUwvIMnwPLKjgWeA1b7YP8R/a+ojKfEoxCNpXm6bvT3wNS3bXRvm/oszK5QpDzGH31J/wY/U7SJsU0/6uifOHGiT/yarLpe0vh4IeDcy1feZToPXbx4cY2ei35JAmUCymIs4bhjbDEWxDt+Mz37nHPOiRw0aFBLtf27omuRlyEIyhuv8dRf9XkPNX0MLcD+PAT1wOe1a9cSim644YbrRM/t2F9UrueAIg9jDP7RLzzHONy4DvSbX2n5vT7vWrR4eeEx5/Qn7w3qpz76lHOcNjzjnFMW6ciHc4vngyO0UQZ8xDbXs2dPnv/tqudaNWOZ8pSq7HYq5+/Tp08fI7pCKI867PNGOZRt+8WisWuCyveLBz69B6apnHGB2x50P7z8YPmQWbOmlUdFVf+qbevUiXW1FaaoMM/k7NhmDhYXit56Q2Gd3hfJyakmIbGl8oWalt5vwWWa3fvyP62uifpV9979SbpA7SulbOfkcmhKfPbL7uDwNcSp5OSCdj7k0G/jGoKPKjNiOM6cOdNrI8IPs3P4SDK7RHGju3fv/kkgyzHHieLkAszAQZhgT2o720pj4f3vf//7F3gXTQgJj/eo/fezZzkfc8bf0Yw3hAHn5HJwcHBwcHBwcHBwOFXwZZ1c5LHGX46N6VeNxaFbYdzG2I2DQvn9o0ePZmv5xbo3VnlKNm7cGKn4yqlTp3YQnYt13QLnCzp5SkqKp48DDN5MZLSgPsq3+jzXNs4azZWX7c4qOWeFBvo+5XGfiZmspMGfU1bmC9mwwR+zdGmOb+fObdJdC1QutoI66fHYM2p1XuOdV1aWqXZo4rfHqnWP1WFVXiAN9Fh9XNV66erqQs2ECWf6r732fF9qamTRrl07uouOp9UP5+GIwE6SlZXlOQcwtGNX4Ajd6NXYFnDaUC50w4vXX3/dc07hyBIenTZt2v9Tu1YsW7asLU4wyz8m32LrsDQBeERdOIzQezkfP348dX2clpY2IZDsEJTX9/zzz68Un3tRLg43xgHn8NPynoBDo7i4eJJ08W8lJycvqqqq6kDb6Dv6YMCAAZT3oGi4O1C8mTdv3qsq8wqVtW7VqlXD+vfv/6LSn8s2f+vWrfPoA/CEQL2MYfrdBuII9hxaSEsfwwNoFl97rVy58huKu6+2trZS6TqpzTmULZpai68LxZO2OFNxWmLXse2DZ7aNSuutjGI84cDLz88f+thjjy35xje+ESG++HD+0Ob777+/RPkHl5eXv5+Tk5NMW3AU8TxQNlsv0resdKJcwJE6aTNb+LVu3drfr18/Hyt7RFup7seKtp9oPDzkZRBWr179V5V3q+JZougnv0jkljcjWHXg/fqe+uNxSMfZfNddd0WIplBrr4Em6F2/fv0V8fHxr9rnCKcf4w16GadsQ4rNjDHFbkfwCnsX1+Sh/+0YVjmWX14dnDeG4Hiblvqon2ucWjhW4R90Ug/9b8eDHQucUxYOKlZ44pTHAQO9XPMs6V02Rum9Xxi79957w84666yFGnP9rPOR+nDMMl5wuDUGS2MwoJctKEXzh2r3laKjRMFLWLQ3e0htXc2s9VnLI+ZM/6fZu22eSWup57Ol+BTORHrxSP8sF2BHVXWdKS5h0rbf7N1f5G/TabTv7Et+Zjr2OMNUlldcFBmz+yNjelTPnz8/SvxwTi6HJkHjT6yDw9cMp5KTiw8CtNMO+8FoCNLyMUc4If+KFSu8shBYWOpPXFxcXI3quVkC/D8C2Y4pTiQnF7yCH8xw4mhn8KSnpy8/++yz+yuJSPxiS+E/DxpfvxcffvLpp596M5eYkXM0Y44+dk4uBwcHBwcHBwcHB4dTBV/WyYV+ScCxgY6H8bcx3bgxnYs4VlSw9SAGcSaCsrJCuvMmlTFMetcPy8rKbtC9KuldqTk5OSHLly/HgI6x3ocBFUdZVVWVp0CiW6Pf8RtW6NvQha7JDiw4NDBkUyd6qMp49eqrr77tjDPOiOL3eVjRYpGZmelTe8ratWt3YMUKf98NG+pmHzxYGrdly1Kze/dGpcChUV829eHAwqFV7/Sy5zhC7BFHF4t56lXcep7V7yySmtrdpKR0McOGdTcjRyaa2bOn7Fm4cEGL6OiYSFbI4ezAiYFjAEA/AR5jU4FvnK9cudJzMuBUYLUKv4etvvyhePmY0lctWbIkaePGje9K/x6K7YV+xvCOwZ7VMLTFgvLhK44uHJDwDeN+9+7dl+r2UMqrT1mPKVOmLFK/DcSRwFZ0OCJZmUR+6rGrz6BNwNmS36VLl9RWrVqFscON9GlvVR1OOvHmD2rPT2fOnBmlNs9WnQPVzrdV3g/z8/PfXrt2bXeVG07fW3sS7cduQ13BR2w39ppzG0hPnE0H3Z07d94rfkSprQnQrX7tmJaWthWCgeiKKi4unqqxOpxJs6tWrfIm8GIXYGxRFuVaWriH3UB0lmv8lbRv375K486Hc4rfCh88eHDL8ePHL1Mbrj9w4MAkld1xwYIFHt/qx4ffc8SwootxTZ9YcI++Z8UczmWNk2zFjayurq4Sj8rUFyWBpNgvmqvsOPHJG3w6xytYM3r0aPqwmdo6RzRniC8F8JQtDtX2ENHuo+/hL/zQPX7rTKTEtOBZ4ZliTDL+Ac89vLVjk76BTs6JBzjFcBDattDn9pp0pLf34CfPKc4w+BkMaCKdpe3jjz/2HDaUYZ1Ztp9tHOOPZ4mxzthme0biqJPnhXtKxxheEqgGG2X0p59++nxBQcFl2I9svTjF4HvDfrGgzGBwDX9wLCusUNQo0VW8b/vm60oK1jyyZ+1TLSpL80xFebH4VmnCQvgNNZ+prK4zhQdrAw4tnnuvOBMbHWJSEuvf0zjQw8MjTHQM791Qk97vx/lpnc6NiIpL/Ej037J3z55PJk+Z2mup3pvwAnB0Ti6HL4vPjnwHh68hTgUnl73HjCOEcuLsh9d++Gw77AcOwRBBm48wgbbj5EL4ZDaJ8uVIWHhY6R4N5FMRx8bRcyI5uagffsFPlCD1PXts+xBgJIxNEi9ukZC481i230Jltpfg/10JTD9CKF23bp1fH3VfQ6HpcEAYcE4uBwcHBwcHBwcHB4dTBV/WyQXQ4zEko9/iDMEwbfVmC6sfB4M49GdWg+DoUjn+vn37+qQX1qmM6KysrGelI1/LxEjKlS72q127dvVq1arV5Th3oJeAsR2D7fTp02+Vjp7XtWvXUAWvQmhjwikONI5AdUbGxsYuV/2rvIhGcPDg3mvWrdt05uLFB+KaNRt/YVhYeHhhYZ5o5beTck1OTrapqChXWTi7apQDZ1edd15XxyquWtVd6Z3/ZzUXq3/Yti1OPEqTTpzuhZqaUNO2bXMzZEiazneasLCagEMoxHM6sJWb7Rt0V3jNEcM5Bnq7aigvL88vXnq69ZAhQ3C0XCvevOg1SNi6desi6cADcQpQBvYNnCg4uugvayugXzjHQI2dRmPE36FDB1/AGfix9OJvi88Z4u1PpMvXqv5xCi34naW33nrLM5zTpzh6oIt6OCr4de5tQ0efEQYPHoyzbc/atWu/m5GREaE2rVP5q2fOnBkmGi9Sn0WItgTdH7Vw4cLL4Qf2I+hFPydwboO9Dr7HEX7ZNNRrbTuMP9qK42bs2LE4FNeK9nurq6s/0jjztn3DQajx9quVK1ferGZGQj/lEeA95ePAsXXCP/ircqtXr159m8beN1TfOdiPuMfPN6g/V/fp0+fHSj+5qKjoDI3fh1TncH47jRVd2JkYAzhs2RkIWm3/WDAucNjExcWVqqx31K5bk5OTDyqdqmncllJYWHiL+nSo2lKxadOmcPH8grKyshY4SGkPfGCcUS5jjrayWoq+hHZoYrxYHlj7Fzy1befIPdqAowynJ2C8MjY5ko7xRX5A++gT4qiXeOoknvJoO3GcY1sjnrTYFXF8Uwc0k46yg/nF2INejrybeA8EO9BoL/2o/NOnTp3K/ouR119/fZH4eqP65QXx+eoPPvjAcyJTB/Xj6MIpCz0N0bCfgOL8qteHc1A8nCL6rl7w+lUT42LD/7Fv22y9lMpFt8ZPaLiprg03+wpqzPINZWbX/iq9R+CP34SG0LYQ0zwuzHRoG2G6pIvu1L6msLq1yS8LN23bdzSZGd1Nhx5nUeVs8WH0/Pnzl02dOq2Pc3I5HGs4J5eDg3AqObmYpcRHDgGGDyNxzAyhXbTPpqVdfFAR+vkQkg9nCQLCuHHjyONntpg+4vvbtm17h/jznkL9RuLHACeSkwvQ59CBosFHXtd+8cw3aNAgHH5/l8Dwe42DTYHkxwSqT0X6/BIgW6q+v2rMXUkfrF+/3q8Pr/eDtJ8H0jgnl4PDFwYv9+P/AnJwcHBwcHBwcDiEY+HkAuRF/+3du7e3AgW9GL0vGIfT9VnNgY6FQRynTb9+/SqlE/4qOzs7fN26dThTos8//3yfdOo7pNf1kP52q8r2VhNRh8qNUtgVGxv7Y6/ALwGVH66mjN+1q+YPe/bkdZ0/f7mJiRlkwsJYDRKtI1vw55kDB7aJdwVSMmt8ERGsqqo05eWVhwzvRUUHRRtOLYzzGKeZGMtqn1CV01ztbGUSElor3pj8/BwTEcHvUnWQfhxqevZMET8LTFbWSm8bNpxH1mGEDYEjAYcEWxVyRD/F+J6bm7tn8+bNk4cNGxYRExPzuPjyaaBp9NH18+bN+6F02h5s8UafsUqMybgcsX3YPrJHJugGVvf4u3Tp4sMRJJ4/VF5e3l5j5VJWH7E1Irry3LlzzSuvvOIZztH3GUvYSgiMDRwh0E0819iBcJyNGDEiV+34lep8TqHK6u4eAYLGwbmq78OHH37Y4y35LX0cqZsjddqjhT2nPtIRLF04W7D1YOcRL/yXXnopW//NUhljvEwBbNiwoZvSr33sscfe69y5c8vRo0cPg3fwhv7GmWPtP7ZtlKtQvX79+u+KbxOV/wKcRazm0bOxNCEh4b4WLVp8EKiCCdQTSktLf1ZQUDByyZIl3m+r4VShHLZxxDFD2bY9tJMxsWvXLn9FRYVPNFHu4yrzz7rn2VJE0+UaL4t0vY1rPWeX7tmz5xGVkc6KMQJ9zg431nFI/1g+wR/qxebFNc80ziFLBzxkPAKuScOzTHnQTn9DI+OBMrCLUSZ1cp82kIcjdXOP9Pa9QZnWecaRQD7eEcRxn77DeYjDBnsXzm9gy4c+6rPt4hlhFZbtfzvmOdI27JLE8x5TH3dUvv56Xn6sfhw4f/58r69JC19YdRpMSzAaXtMm5fPrWWWLSKIeXTn5ewl7Nk39dmllrAmNTDYR4REm3Fdk6ipzzK7cGjPp02KzYXulCfGxGi3GRERGm9qactM8ptL06RJlBnWPNElpvUxpSG9zMLSXSes0yESbAtMmOcbExkSvi23e5onVa9f+9P0PPmi7fPkKEyIeA+h1Ti6HL4vGv+YODl8znEpOLpYs87HmI28/9HwYaQMfVz7wFrSNsli5RbvJi5DDB65r166U7c3sQOgRf9row7o7kPVL40RzclnwwWMLBra2QAiRwOC/7LLLUF7+LT7cID4eWmZ/LKC2q8h6YVm8mClhfZQEFh+zBo9k3CEMOCeXw9cBejel610XvnLlSj/73aMUsLc/QCngvUdcY0Dg5/kg8M5JlqYuZaJI+XIDSRwcHBwcHBwcHE4QSA87Jk4u9Ez0JfRhDMRM8OS6of7ZmN5FHHWzGgOjK3knTpxIXla6/DGQ7HNhZVgmMuIYCgbGaORUK8O2atUqRDpnhequX2YSQGGhP7Gy0r8lO9uXOG/eZul+2SYpKdNUVZWobS1URprKCjetW7NapUxycf7Biorivbm55b78/IOmuLiktrS0MtbnC29TWxvpKy9n6zZW/bCaidUvkWpv/QqiysoS6cCF3uowkW3S07ub+PiWCgfNtm0zzJo1Mzze0CcY5aEdoz3XHImDx9gZsCPw21mSvacrj7eUA+Tm5jYrKytLFl/96pc9JSUl3123bt0vp02bloisjl0GfvPbVNg8rL3DApsGK4ZwuoDu3bv7R4wYwSTRqtWrV29/4YUXwr73ve95/b506VL/3LlzQ9WXGQo++pR2cgSUDd3YVaAZmwnONVZz9erVq1DtmSDaF3iJA9AYCC8uLr4jLy/vj88884xHC2OKsqwzBB5xjs0FcCQNwcZxbsE56bHz0HYcH+gu4k9t+/btX1aSb6vMQ5Z/1dleed7TmLlZ/Jqwc+fOX06ZMoX2em2wzh76JzgQj2MImw+/Oaa2+tWWvSrrAvHr0LZ4Frt37x4lPWsWWxrigMLuQNvY+YeVjDgzabdtC+esIMNZAT8vueQS2vs3nd8tGlurrKUKf1SfP9y3b9/eOp+BDQqnEP2J85JJ2NaWhY7HKjIcTYwr2sSY4D6OH+ggjjKw5bASCpqgEXCEHuwr0I4DFv6Sn7Gm59K7j/0PhzagDTbYsWzrZmwwKZp71AUt1G37Dx4z7oljnEI/DjbuUT75oJn2MAatXY+xSqAeaLZH6uQ9Ad2i46DiBureBj1DZ2oMPD958uQ21EU9jGGc+dahb3kQDNtPFlyTTjT4O3fu7Nue9YaZ8db9pqIu3cS2HGLimrc2Mb5tJrR0qqkoLzDzVhSZjdsrTGV1qAnHCRajtlQUmITIAtPvtEiT2TbSRIVWmIjYjiYscbQ5aDoaX3RzE1GZ7W+b0szXZeh1Jitro3nttTfMilWrPH4A2uucXA5fFieO5d7B4TjiVHVyIcAA9kXmQ8esDrbEsx8yC9qLo4sPKB95BHnSstyZD7jKK9UHusOwYcPqf+XzGOBEdXIBxgD7HzODCyELAYQfyBVPFusDOCiQrEmgj/qLErKu/uSTTzzhvmFfNQTCgHNyOZzq0HMQJcVnrd5R7deuXVvJjDXeg++88473DKCk8a7m3D4vHAm831A0eD5YqYnQrOtIvSNfHjRo0NVeYgcHBwcHBwcHhxMGx8rJZYFOhbzIlmyBXTsCd/6DxnQu4rALoGuht6IfojdL5vy77t0QSHZYqN4ktWO59PXWmzdvrtmwYYPf6u6UbY3XyLDQmJmZGdmyZctluj1Y9+u9MMLbb/sTlGTFxo1r2rECq3XrTtJTt5o9e7Z6MnDLlvy+drJkXbYEpDzzYkiI71qVydYgzKr05+RUDfX7Qz/Jzw8JwzeUn19tSksrPINvcXGedN4yU15+0OTl8Ts/NSozUzpxN5OamqJ0B1VmhPgwx2zd+o43GRR6sR/gaGA1C6CfaAuBe7SNFVXSTWenpaWNhg7S7d69+5rq6urn80VEr169IiXXs3X/POm/82fMmOGtRiI/vyuFIwa7BvVZwDt0dLaMRF+nP3FAip9/Ff/uuP322yMVvLRdunSpnDlzZpruLY+JiUnDiE5/0m7KhH+WVuhmfHBeXl6+VTrDQNVV4BUUhIKCgqd0uJmycDCgk6CTQxfhywK6GCd33303PLgnKSnpN4Fb/wWlC9W4nC5aR7F6bdKkSd6qHoCuRH/QNs6xG9FXOGGgkWeB7SNbtGixR8kHKK7RCc0VFRUT9AxOon2stGMHIJ4FeIVuhZ0J54wFZcNT0mCHYgJx9+7da9UvNXoWfC+//HIEPFbddenp6fwemA8nEH3Cs06f4+xC36NOAC8YA7SHwDltIp420V843GhrMKCR55cAXdjP2LJy2bJl3u/SM27su4C0lEuZnBPsOf1Bfuq0q7i4B+Cn3SaQ+5b/0MU1sPkBR9oJfwDPEk5JWyegHfAUJxrgiH1KdR1UGs/JRfyiRYtOE+8WrFy5MgGe0Rb4Az1s38j7pTFAT0MQ17VbTzNn2ktm8hsPmoE9W5sWqUNNWEJfExIeY8LL1pnaoneNvybflFfWmpJydkJC167/Pa7YKOinffXlcaz1R5iDlS1NbV2EiTT7TXJaW9O65/dMQVWCee/Dqc7J5XDM8eXfvg4OpwCOh5OLMu1H1X70eLF/Xl2k5WN5NE4u2kFajLwIg3zYmVVi66KNzGZhVgplsBQdMHMKZ5fi2H98o9J/q2vXrot1rdMv99tUJ7KTCx4hKPH7XPBQgrO3daMEszVnnHFGL9IcCx40Bo2/N9Sf35BwL0Ukx4fQwxhRXYEU/w3GjHNyOZwMONwzQzzHhvf0nno6Kytr8Pr164v1zouQQjEIpYL3Fe8vno05c+Z4DiyUGuItgp8X3i88xygaHFFoUIaLi4uLlHfN+eefH6333DV6/60LZHFwcHBwcHBwcDiOaAonFzo0BnR2AGCVDPIi8cEIliGBTYMRnpUmnPNbRBkZGZXSDT/Q9XekjxUHkh9CaWnpHdLLr505c2ao2tKX3zCifnQ3dgyxxnPikE85tytKoqOjazp37rxU8m2M2n2PaHgHJ5dIWbFmzeJ2bC3Yrl0Pk5W1yOzdu8XExTUzCQnJKsuv+ARdh5uyssJ9paUHsvz+Kl9NTaV0/cTatm1bt6isjOi7YcM+X15elSkv95mKihodi01h4V7Jyi2Ut6Vk8J2StSs8J1eHDn0ka6eaDRsWie4eou2APzR0ja9Nm0SzePGiQ3YFOzmTc+wOOD9oM7YEteGx1NTUX6odRQH20M5LKysrX5esb0aNGkUUPw3ws2XLlo2SrP78nj172uHowuZBGdgp0APQiy3oG5wDGPcxjONs6d69e6Hqfln3bgskO4Rt27b1U52xFRUVTNztEBcX9/ratWtjsX2gS+NIoD+wr+BkUHuq1O+bVOdB0V9HmzR+fDjlVP4za9asmap0vVXOm5TB71aJFr944cPRYXV4QjAaXltYXUbj3S+9xcck2+uuuw7bxH1paWn3ezcbgeiM37179x82b958M04u7Bj8phn1r1y50qiNnn2Iehl3tBHHDLYO0ubm5rIV4+J27drVNW/ePJR7rDSCp2pfjPpznnj/kcbxW+JTBM4n1XWoLHYAwqlC/zAGLHhurfMKBxDOYaWve++9965W3Pbx48dHiqe1orHygw8++It4PJg+RGezTkN4Aj3UZQPPCm2hbvsM0Xc403DqsIKJ/gM8T6ThmrJ4xthqk0ndODqgmfu8XzinLPhmg9U7CZzTPuomLXTZfNTLOwVHFLopoHx7H/CM0CYcs4wxxhN0YQ/D/kQb7NiAJsD4ho/E46Q/7bTTikVDFz0X/EaXhwULFvTWuHtG+u1AbIGAevUseHy39TdEcF8BrtNaZ5hFk58zC975nel3eqJJaRVvypqdY8rq9PyVLTRxvvUmLLRMiTVe61iV6OU0oaI3JDTwPiXOa4eeVZ3X+bFV+kyIL/D7fTEZpjzmXDNt/nazdtN2r08BbXZOLocvi8bfrg4OXzMcDycX9fBh5GPGkbr5iPGB+1/18eHg43s0Ti6Wz1MfWyHwoUMQpB6bD1AnQj8BAZ6l1Hx07Yw3hHHxYmZycvKvVfesQLYvjBPZyUX/03aEaYQ2ZmcRJ+Elr2/fvk9IMfqt+PWZfbmPBVTmOAmQP1G5Zy1atMibKcW4CO6rYCAMOCeXw8kCvZ/S9F66Ve+wUCkwUXp/LdYY/jf3pCRfp+dur8LkVatW3aPrnyk6GuWZdwTCrt5jft338d5DeWTco1QwG5A0h3uX2Hu8B3lepIj69Y70nXXWWd4zvnr16n+rjA1Dhw7dJYX86UCeY/58Ozg4ODg4ODg4fD6OtZMLWP0b5wurg9D3JOsF7taj4TVA3yIvsihypMrwjx492ie9OU9lsOXe/02ZMqXXunXriq6//np08IodO3bcLN273fr16+uee+65u6+55pqrIyMje+G4admypafPUxcGaPR66sAhUFJS4smo6OSs5JAOulblPPD66+aDioriFQcO7M/0+UJMfHyS2b8/x+zYscpzcsXEJJrCwgLTpUuydNdif11dla9VqziPb9XVVUrDKphQs2dPsUKhycs7oPg61cuWbXsl97L9XBvxJN7k5m6TnF0kPvU03bsPV3ySWbToPcnbHU3fvtgLSvdFRdU8/dFHH1avXbu2oHv37j06dOhwKzozdgfaAu04BjD4b9++fZLC1GHDhiUycVRtL2/Xrt1I8e6Md95553eKr9H1p8o3H35v2LBhh8pNZ2USthhsHjhRmJRL/1l5H/4F221Un79Xr17wrlLhEd1/QOEzPzUwcODAlrfffvsvVeb3Nc48JwO2GAzfOHfgGfVI18hXnz7Zu3fvG1u3bp2KPo4DhvqrqqqmqG0/V1imfrtr9uzZbF94nvp2JP3I9no4WNDjubYOEmCPAPq5x3igz6kbu0tSUtJeteeRUaNG+du3b/+WkorMwjuU3vN+QDPb71GPnpP9AwYMOE9tHY/9AN7j5KIeti4koDsR4Bn9wxhkpY/q86ssH44hHF7Uz5jEAYNdSX0Db2br/ij1781qyy80htM//fRTb9IgfQzPsDHhoCIvdQCOtI9yPKeCdC7RVaKy0nSv/keqAnjhhRc+EX0joQ2bFdsu2vKDnSAEQLmcc4R3tBn+oRPSNmxsAH2RNpGG/sAZyZah9At9zD3AObTDM/qD5526CdBO4Jz6AGnJa8tmXDBOcbTBO9qOTQ7aSUN5tIc4zu144H3AGCQ97wHKol1cY8tDz6Vc6KUc8bhK4/ZZ+lxlxYhX29TmJ3fv3j1t06ZNZ06fPt1rM7Y++IEdj35tDMHj0CIqOtbs2bLKrJv/pinImWUy2sWa5qmdTHhEtAmrzjHRYfwOWp3RK8h4PeF1Nf3sN3UqD/bg/FLzTE2t31QTqmtNdY3fVFarPyqqTVlFjSnz9TPb82PMgTJWHNb3Ae12Ti6HL4vDW9IdHL5GOB5OLupCUGMmGR9iDLkIKQiH9mPbGPgY8fE7GicXhmAEIQR5hA+O9mNt20a7EQ6YfcKRDy5CPB8bZhFJ0PL37NmTlUULJHhdr3zrvYxfECeykwvQ7/CV/kFIEq/8Esh8EiC5fYsE6H+JB/osHzuIDyrS55cQM1CCyXNSErpJCAtBWUBQoS8agjjn5HI4WbB58+b+UoSW8L5BeJUCu0HX1+h5q9P77E0l2SLB9km9b95AIdMz4de5zyoUvK94XxA4513IPZ7XIwXPEs8MeZnhJoXFr/euD8VLdeXpfXyx3nFzA8kdHBwcHBwcHBy+YjSFkwtgqMYgzWosnAnWsB0MZMyGQOciHStYmDDKRFDpg3ukO19fXl7+zcmTJ39TumPUxRdf7KX/+OOPdyh9VZ8+fZq98MILF4waNepB6b1jWUlCWbQHXROdHkcQ5+j22AXQ4TFqs+JD19Wq6/Hf/37pfZWVVSuSktpk8jtZkBgT00y0bFb6cOmq1SY7e51oamd27SowFRUHTevWsUrjOcok/5Z7um6lwxAAAP/0SURBVH9FBTwI82wPFRVlnjxcr2disI9RG7GD5IqeMJOZ2cukp3fz+LF16zL1Sbk555w+5owzWq1ISYnp6zVUmDVr1nejo6MfxwaBQwc+0WdsVYecjQ5NG7F94MAA9IHk9xzx4rLk5ORi9UOu6slVXgwYTy9YsODiVatWxcMvyiMvBnsmoQbrxJyjB8ArVueoXn+3bt18Y8eOJf5WtX3VnDlzot5+++3qW265BVrKpH+wj+G3t27dOkvyf5/09PQExgUTfXGSwH/oKysr2zZv3rzL1Hd/EX1DSEN9/MbXoEGDfGrzCvXPrUrv/V7Xjh07xovHd4uGyrlz50JPtfq1jfr4dPhBOwjQiyOCI/znSB+hi5AOe43auWXPnj1XPvbYY8UbN270/+Y3v7lIY+n31A995McZwFgkD+MJe8Xu3bt9OHNIQ9n0CWkYW4x10jLWGGccSUNALyMNY4R24lQM0LJbfGdrzntoo9L9VGPne+rbtqxco7+xa+Hosr95By20EzB2uI9dDZpOP/30Cj13N8fHx7+je4dWQGZnZ9+/YsWKb6t8PVIZh/qTI/kpD9qgiTJpC2Dsqk89G5b0OK8N2G6wd1mQnjbRRsYTzkHKtOMI3pOeMm1fkN4G6qUezm274J3Nz9Ha0XBycQTUawHdOLngE+fQwIoy7DzUafsL3mHfgwau6QfGA/WJBu9ZGj16tGero3y9J2rV7m9qjI1buXLlRIVWrI60ZVqaaB/pLf0g+Py/4As3u3duNp+8+1eTFF1j2qUVmqTEEjVUY7WOrSjhmcax1HOcVzW6rtIRp3m9MwsncJ13rCBU1nmhrMKvUGvKKv2mtCLKRMS3N9HxjJd6myV8dE4uhy+LY2+5d3A4CXE8nFwIrszyYJk4whp1IwxZ4+vhwMeI+0fj5EKwoT5AWxD6EIwQHGxeQFv5ALIlAEdWEeE8YRYIWxdSJh9KfcT36CPfQ8cDgaxHjRPdyQWgC57QRwhLfGzh37hx4zj+TILo7wNJjznUZ6mqe4sUvFj2vkYoCu4rC4QB5+RyOFkgJbiXxvWCTZs2hf/973+vljIR8Yc//CGM54wfMuYdg8EBAwLPG4omSjH3jyXsO92+e7jm3Y+CggKt52qQ3s+LvZsODg4ODg4ODg5fKZrKyWV1aeRL9FuMzo3polZWbAiM3Thv0LeRGQNb7Q2ePXv2IJX5106dOlWI9qjKysoLkpKSyqWbT33sscc8Yz1APydgUEffZgWJvQbo2n379vWcaNgkVNYdKuevN930WnOfr2xlmzZd2kVGov+HSWbuIjpDVU6Iyt9rliyZZtLT2+q8QGWWq4x4tS1WaWpNZWWF9H+cBHU6hukY7tk7KipKTfv2faV7btV1ofgcaWJj40xmZm8TF5cgeXyX2bVro2nRoo3ZsGGFGTu2u5kwYcDqmpqYwRkZIeWvvvrqY5LZb+M3jnr16uXRzUo57BToqYAjRmUca5yj/+NQwh7BFnb0g/rgQd2728sgqO//vG7dujtY0YNzAb5TNhPUsIPYsi3Qk1mhg06M0wOHC+WCefPmGX7vmq3/xE+P382bN1+Smpo6dsGCBZOKioqG87vlOB2sDcX2D3XRD9SNYxSHA3Yb6mHsqJ3bRcuA119//cBll10GUYeUFo2hury8vG+obW+gyzDOGFfW8cS4RtdhPGLYpx50fvgEDTgEscfgSGKcUB9gdQ+0kQ/dxfKCsikDexBjlDzQbXlOnRzhFXmJx5ZEuZxjkyI/k67B+PHjSfdD8eARLyIAlX2j+uNpbBRshYjOBt9wcDEG4H8wqI/xTzrqolz16ffUxse5L3qjxNeKN9544+cq5wHsVrSRficPNEMXOw1xTt+wOok40lCmnThOXcHPs32OaR9p2bYe2wmOQAvSw0/KpZ9suTYczslFoHwCfKTtgUmTh+oNBulpw+LFi71tJEmDPRA7ky0POhkT1hZJfbSPcnk32LqgUXyqUR7/6aefHi7a+6h/h6tv/qxnJpT80Ete6iCvfccEI5hXFmyHWlVZbvZmbzL7Fk8yNdXrTGic+KVhVlFVa8o9Z5XqL9f7qbzWO/L7XBWKr6quE7+MqaxhVdd/fofMg0593l6GIaY2pLlJTMk0zVskmwjn5HI4hmj8y+3g8DXD8XBy8WLlRc5HB+EYIYSPLQIWH9/GPkKADxFCyRdxclEfaYjnQ8cHFSGGeMA92sp9PqR8zKEJIYPZTAgunAfy7xGNE3W+1Mt8lDgZnFwA2uAPDiSEWsYEfdO/f38Ein+o3z73B4e/CDQG26ovdtIHixYt8q9fv94XPOPIgmvn5HI4WfDaa69FSAFppfec76677ir89a9/fYkU+b/zzmJ7Dd5JPGcoorxreD8i6De1k4t3KHFWkRk8eHBZmzZtvq3n6HUvQQBKr2RuC0MHBwcHBwcHh6ZEUzm5LJD9cCKg82Lcb0zWtPJiMIjDAIvuhczISovevXuXSYb9fy+//PJfrrnmmiTdC2nVqlX2zJkzLyooKHj7gw8+8Bwj1IkebQM6Pe1Cn8cxgF6HLIz8S7lKc4lofF911jz33PIEZV9RUhLRbu/e+t/wSUtra1aunG4yM3uanj2HSd/nN3+WmoSEZpKfE0x0NHaNarNtGxNXWRFT5RmeqadFi3S1ht/uKjHp6d09WqKimqlOfkahSNf8DlK48q4wS5d+KLm8rWnVKsxceukIM2hQ9+UqY/j8+fPf1vFsZHbkdeRoVspgwMeJhX0DvZmySYOMj3OC+tVef4sWLXzYKLAxFBYW3pOUlPSbei7XY/HixbeozCc//PBDz5ZBGTht6DP6IdiGwDU8ZmUMRnKcFqyqE2/vnDdvXo76+E228CsuLv7x5MmT/6I+66Z+/NdHH33UddeuXeHoIowz6IVu8tMn2ECsXQWHAdvy0T/YYVTWO2r31aq7LD8//++i9Vydl2sssaIKftQVFRU1Ez2p0Irdg3qwNRFwhuBsDaxq89pB3dQHj+CbtU0B2gi4Z885EijfHlnlA72Uie0CHQvnHtfk5R7tpB4brD0JGxEOI2iCB2pfrdr9tHSi73oJBPXFHcr/Z7b+w3aFY47+oUz6Bicn+YP7B0ADzi7GSrdu3fzqk18//vjjfxw2bNgnU6ZMSZBOmDZgwICYqVOnennhcTBvOBJPG6AXfsIfxh18tW0gDW3CAcjzBB/hDemY5I1zzq6gsjz7ok4uQPlMCmeiOH0Kf6kXOoNBXYxRnFzY7IYOHeqNfdIDWzZ5qZPVXqTDsQsfAGOSetluVfT8+5133rn1kksuSdC4yVH51Zs2bbpcdfxb49p7DqiTvPQpNPKusfUEo2Ec+WrU5mWfTjVZy6foeV5niktrD/0OF4HtCb2jhif5dUsn3n8vvnHohi/g5Eo+/k6uK6/6prnKOblOKRx7y72Dw0mI4+Xk4mOAsIYQy0wjHFcICcuXL/eO3G/4cSSOD+kXdXIB6kZA5EPHB5vZQcEfedqPAMdHl7LsD4uSp02bNt72YZyrzN5Ks0p5lPXoDL8ni5MLINDAb/atJqhvvC0KFDdZAsZ40nwRHvwvqA+iVd55Go+Pq79SZs+e7Vc/eo4u+kf3vHT0qXNyOZwMaOwZufvuuwdIKF+MIIsAjtLDkXcSygbPHQpHU74jeIaY+cm7n/cp70oUB52v0Dt2iZSJKCmgEaLzdzpfHsjm4ODg4ODg4ODQRGhqJxeyJfoterjdnr4xedPqXBZco4vZ7dSQI88++2yM21slw/5Z9/8SSGo2bdp0jvS4j1ntYrc5LC8v9wTiQBIPXBLQr3EyQBPOApWXofidgWSSV/cXLF16IHHOnCyVU+Zv2TLJt2PHOunn7U379r28lVrFxftVRheTnt7KhIXVmp072ZqtSrnD1N56mTovL1v0sjtLmqmqKjMlJaUK+UqPwyPC8Btdu3dvUttwlBi1dZd0zR3+yy4b6rvxxstMXFzkNhXYY+7cueeIFzFt27bto/750YwZM7yVR9b2gEyP0wZZHuM8cj58pq04BKS77t6xY8cdivtTWFhYjHj0yVtvvVU2duzY5gMGDPC1bNlyzbx583avXLnyt3v27GnGyi8cF/AJnZxy6QsLysW2gIMJXQJ5XnxcnJaW9t6aNWtWdOvWraX6/A3p9l3Vfw9XVVWNevHFF3F4+FWmDycYZUIzugl9hk2GOGtvob8JjBmVs2nJkiVTpbPEDBw48MLU1FRvqRU6DLRCG7YW9HdowwbDWAaUZ/UcbDv0C/Ynxjm2B/hHHlsfII0NlqfUZe8D7lEPvMdZwO+aMYGaeNpFXdRNHsrHXoT+Q73WeUca4pTeLz6zLWOJ+u55FX+H8tSprOji4uIb1b4/a4wbfp8LGxT5oIn+sY4uC+qjXaxSg99nnHGGT2l2qB3L8/LyLoSWffv2TdGY+FT375s0aZK3MgvHKG0lP3YpJmDDT+qiPdAPr3Hs0UbqJD28hw+0i3j4xNhhbJCWI+PUOrVsWZwT6CcCNFMOdXDOPWi1IA31DR482Gs3NFMXZQWnA1zTfp4RnGzQis2NI+nhHWmgmTbi5OLdYZ1ctBnbIbxmC0LVt0/9wm9b/0D5PE+g2hqpZ+qb8+fP/39sKWkdXYw1Vpph36OcxgCfLDzaFYr1HE15929m7sz3THE5tkLeVTaN99dzKtg4EHz+WVBHvZMrgZVcicfHycVY6t71NHPN1VeaK755pWnmnFynDP7n8HNw+LrgeDm5EDD4KPIh5KOIYMXHjeXlCCR8xPnY2PqhhWs+gnzgvqiTi/aRn1lrzDbhI0/Z9j6gXIQK6OFDjBBPegRuhG/K173fS5h7XGkPCd9HipPJyQXoL2ZvnXXWWV6/wHPxd82gQYPulmD/PmnUDnXVl3d0BZej8zul5P1A/ZfBbCkEbYRl21ccnZPL4WSExnbHf/3rX3dKQb4dRZTni/cRCjDvHt5TVpkAvAeP9buCMgn8/hfvf+rnnax6/K1atfJBE886yoWUkkv79+/P74Y5ODg4ODg4ODg0IZrayQUoF50Y4z56FDIfcmEwGl4D0mH0xtGFDiad3D9hwgSfdOI1YWFhvUiTn5/fQ3Lsd6WrfZf0U6ZM+XjPnj1p6enpfVjRgg5HGQT0THZXwTGAvs3W3WyFqHT3SP5cn5CQEJqWlhYpHvR7/PEZIVu35vZKTm4+Kje3UjXxG0WhJioKp0e4KSqqlB6fGnBW1JgdO3JMbGyCSUhIMtHRsWpzlXT/jdJjYxTfXHJ2pdqQYw4c2KNzfnMqVDJxiXTOdUpr/G3bdvB169ZF6UtN27YJ88aMGbirXbv0rWLLveIN3jPz6quvDlM75rICB3kahwH2DWRqAn1HwLhOgKc4iRT2tWzZ8idKe7ri07dt29ZN/OyltAt79+5dJbn8xZ07d/5r//79uZLVY3GooAvgKGOCMDoD5Vn9AJ6iO2Agx3YhvvtHjx7tE/+2iB83qt6ZpCssLDynoqLiht27dxesWrXqgtjY2DRWVOEIYExAH44QVvzgIOIanYA20T7sFx06dPB0BfQU+pA0ohs93GcdCdBFu7GnWPoIxNPnjB8Aj8hv7U7QwH10fgviCdh3rE2IsqHJlklgrFEfdGHLog20xZZl0wKOlAc/sf3wDEA3tiScNcTr2p+ZmcnkXvPCCy/cpeu9I0eOrO7UqVOcyhyjvrlsw4YNMfw+F3yHdsYezxQOHMqDbgvowLYEr5g0jF1p/fr1/1J9MeLDUzouFF8emzRp0pVKHg7fWXFJPuxZ9C99AO+giXjsdtBM24hj/HEOfwBthE8cyUs8RxxN9CU0w1N4RoAvPKOk4R510EeUafVS+EU9lIUDCl0RJxq8J97Ctt0esSPRDnRfbHDk4R51BNdPe3CIYcdjbNrniDbgfD333HPNkCFDCsSb91TmXeJToVdBAHpW1q1cubIr24gylmgfznMCfWvbEQw7LoIRE9vMLFsw2Uz76N9m9eqVgdjPvhOPHNRx/J1cNSq7h95rV15+qbnsCufkOpXwZUang8Mpg+O5XSEfRT66fKjHjBnj7cFN3Tg0EACgiXQWCAoEPnJ8oPjAIswAPkxH4uQCtBPBBecatHAd/GHjGgEF4QTDL4IL9TJrCmGEDy17XesD9LSE8e+JR9WBrEeEk83JxTigr5g1Aw8kgPt17ZOg4BevB55++ulfaNvGI4H64jsSXp7QeIiUEOkJY3Zc0qfOyeVwsmHmzJlRem/8U++PK55//nnv3cI++BxRWlF8ecfwbrPvLd7Lx/pdbJ8htlRB0aE+q+DhUGbCAe9TZpvqPXX+j3/84w8DWR0cHBwcHBwcHJoIX4WTC2BcRqdG/sQ5QT3BuunhZE/kR+iyMiSrhqRXL5eefInybJNO/rx0sm+h4yNbCn2Vvp30/H+ozkTp3z6Muej61EE5tlxkYGhBz0cmxRFXXl7uX7x4cZ+rrrpq1b59ebdv3pz3l5deWpCTmZmcWlxcHl5eXia9vYVZsWKH53SpreV3rGpMVBQrdyLULgzvPt0rVfv4ja5yybjFCvW/211Xh5G/xqsvIYHfaGJyWZ1JTIyuHDKkW+64ccMkuydfHBERM9fLEIQ//elPE9SmSfABfsI/K7db/hEHb7EvYKPAvoAjRDwrV5uHZ2ZmLhNveldXV7+SkJBwpvLtCeRLk9770YwZM05fuXJlCI4BeIQ+bg32weAeNEALvFd7/KwK69q1a53k/BGiYeGsWbOYyCY2R4bo/gzV0UO69MHNmzen4FhA17agX7CVUA8BXYE24XzBlgLqDfK1noMDxxttI51NS9s5whMCjhqcKGztCL/pZ9JQPvetk5A0xFvQNuqkfThL6GfiAHVZ4CjFnoTjlPFFemwF5IFOC8omH3XRHusMog3wl3vQExsb6xevfNOmTfPGMr9X3qxZs9m6PyovL+8V8fniDRs2RDJpEL2JgKOWlUP0t6XR8gI60LGgU+XtVNoxqneLlyiArKys99esWTNOz0wkuw/RDvLybMAXtvyDj/QzDiN4Bv3wk/p4ZrDbcM0WmdyHH/QRjjDaafPzHFMmwQJ+US7t5z60WuchoI8J9Bk2IsqCPgJpbLrgc2DP6QfqY+xYZxZjjb4iDeXAL+gHnAPu0c6f//zn8Pfvaqv30xnvvfdekvgfU1paWvWb3/wmTnx6cv78+cMUF41OSz7GGbY/AnxsDNQbDK/PTKhZsfRT8/qLfzYHCvab2ppqbgRSHC0o//BOLsZGrt6LRTgfxaMG5BwT0MbQsHDTrWsX842LLzCXX+G2KzyVcGytRQ4OJylOBCcXwhSGXQRkhAGEMvtDntRPWmax8JHnQ8he11yT3wo1vLCP1MkFaCcffBxrfGRpc3AayrOCDoIPH3rK4RwHF/VCgz6S03QcF8h2RDjZnFzA+yCqzUOGDPGuoR3+Dxo0CKFhfOfOnSd7N5oAEuhHqf5ZKEOMC8YHtNBfzsnlcLJh4cKFCzSGB9uxjOLATEPGN+8uBHwUI2ax8r5BceB5QzhHKOfddaSw7++G7xn7XuU5Qvhn73K2heBHqXm/oWigfFI3NOj9OOGPf/zjx4HsDg4ODg4ODg4OTQTppl+JkwtYA/C4ceM8J0JDObMxWwBxpMN+gPyIzo7TZsKECYWitdPzzz9/b2Zm5u0Y2NHxhfOV58PNmzf3l+w775133olE/sSZxU4pgJVcyJzIp5SPfkfbcWZgjK+trS3v0aNH3cCBg2ITEpqvnzNnxYiIiJgPJKoOXrEi26xevVt8KzU9e6Z4+bKz80y/fhnSI0skY9fr+mxPmJKSapo3TzTFxQVmx44tkoXZ8q3UC8nJzcyZZ/Y3ffueYbp1ayf9f+/kjz5678JLL700VPJ6hej6jBAu+f1c0fyh3QaOlSbwBBrgD7I0gXZh66Av0Z979uy5u7i4eFBSUtIuypGsHqIQqTqo55DgTnxBQcGMlStXjuL3ueANNhpWz6ArYM8gzsLeZzUXegZ9ir2DtGFhYWNEYyvpGi9It6jq06dPjMq/S7xeoTzTlT6EFWPQjRODlTbYVph8TH+hNxCoA6cHdhvOqYO06BvYXmi7zQ9oO/YWeETZ5CMwhqDTrlKDbxj64ZHV9Qn2nCPAicPYoQ7qx14DH6ibtlOupYny4T+2HAL12DQEyrVlQRNOoGB+WpAPB5fuPas8t+joecyys7MfKi0t/RH2KXQn7EU8T4xndirCJkVeC8qGTsY0PJw4cWKNaD9T6WYHknhYtGjRU+qnm3kOsDlBF1sjsmIQ+ikTfuAICg7Uh77IkfbR7wTsNtQd3DZLVzB9oGE8PArOxzlxBOpAT+VIPHos9jrAe4F+pxzuMYZsH5CeY3AdhOBr2+/scoLjkDYNHDjQG/vC8yrz25y8/fbb70ivPl989914440H1NYBem/8aNWqVbe99957h5xn8Jt+wQHY2DvV1h0MaIDmVcsXmffffNoU5O0zovq/+HHkoPzDO7mKNPYL8/abmrJCU1hea2r+45M9pqisrNJ79zRz1ZVXmCvdb3KdUvgio9LB4ZTD8XRy4UQiIIQgwCKgsGqAaysUAmjgo4bAwEeU35BBgECYsR8oPkpH6+Tio8VsDgRq8vEBs8KT/ehSJwINH2t4QhwCqoR2vwQsn4SJ2oyMjBlqx7dE514v8+fgZHVyERCQ7JJ0hDOELvFjtxSUB8WLxwLJjwlUn1jq80swGag+XUT/SODzS9D2MYYQ5JyTy+FkwYoVK9pL0H9u6dKlIxnYKCCMYZSWZ555xnt/8T7SLU8I5/2GEsf7CScYxgOcX7wneTfyDjscKIN3Hso2zy3PK88u70aeHZ5dFDEcbczs473HjNAzzzzTU4T4IeWsrCxPSSK/FLAdw4YN+4NofTxQhYODg4ODg4ODQxPgq3ZyITMiB+JwQmbEBtAQyJYNgYyIIwVHAjT269ePMrKkmz36wgsvzL/ooouSJFeGSKad++mnn55dUlLygHTu09EfN2zY8HPpbbnS/Z/F+YFBHPkWmZSADIycjPxq9c79+3NNZmY7Joit0/3ea9du7rJnT0nKypU7yjdt2ps4blzX1zMy2sRWVlab4uJSU1ZWbEpKKkx5Oduu4RioX90VHh6q60rVV2Xatm1lUlJamhYt+M2inXu3b8+5tnfvIZXt2rWIaNkyfHdISNS6QHMbhfT5FhEREb1oA0Z8tcsnGbtGsnSReIMe6xnZkecvueQSrz2St0O7dOlSIp7+1wqew0F8jpo/f/5fxL8bcXIwJrB1oBvgwArWCWw/4VyAHuwN8Ju61UeDRWfnpPqtED2Dv3DnfffdNzczM3Nxq1atQiiXwBjA5oIDiol4tIH+oJ85oqdgx+GcgKOI8ohHN6e9rPSBVurCvkSf4kwijjGDQ5Ajthr0E4La4lf93rbpjEvKZEIg57SNuiiLOoJtSjiorLPKOlIYN4wl0lAnbeIcUAb2J9JhdyId7aZ84gBHdDJ0L+5jE1I5D4kHP/ESCCrnEeW7a968ed5EbOiCV/QztPNcUYbtI9oAHfAUh17g96V2qr23L1++/NOUlJQXCwoK6tTmHnom0lm1hT0K2nACrl692nsW7HMLXZQZHGiD1eFwqLJSM7hdgLyWFzYf1xzhB22w96ATfTHYYQX9PLNcw1uCLZ/70Ad/rYOXOD37fp372IIQvkAjYMzQPlbDwTcc49ib6NMlS5Z8W2N+/tixY8Ph5/Dhw8vFv7+orGE6rlS5fvFlgEKcHeviz1yVk6HyM7DhsWMKYwUwriibdNQZzBPAtW3jf8Dv3RWYKZPeMSuWzDD5uTmKI9/R2knJ07iTyycelR0sNqUH9pjasv1mf0moqaj5zwrFYwl40fW008xVV33TOblOMRx7y72Dw0mI4+XkolwEEj5kfGD4aHJEWMOJxMc8uG4rGPCh5GOFUMQHyH7YOT8aJ5fNawUyzvkwkhZQphUecKCQDiEMwzAfRoStZs2a+XX0IfgoXQqCuspV1v/921Qno5PLAoGHWXks46ePJOD4J06c6BPPn1bf3RxIdkyhfmglnt6pun+svg/B0bV7924f4xMnF0KWc3I5nOjQO3WglLtFGCz0LvFLCfNpvHpKByupGMe8V3gnWGWB9xiKEUoq7xlmsSHwI6DjHGuosFjw7uJdJmXJUyDsvvCUw7uWdw/nbJeBAohRAwUIRYt3MD+e/cknn3g06LnzP/roo77OnTs/p7TfCVTh4ODg4ODg4ODQBPgqnVwWyIusPEFmREe3urcFunFDEIduiIMHIzh0XnzxxeT/SLr1b3V/XiApOvRD0uN/NHfu3F+eeeaZd61bt27ykiVL8qVX346xHMcEuh2yLwFDOMZv5GD0cPTPOXPmPC1Zul3Pnj37KX2nLl26FAeK97B58+Y7CwsrWxkTKrZV6Tpb7WAVBytOMOrTJiaK1ds8oqKiTadO7Uz79u1MfHxsVHi4b2NYWOzT9aV9OUg+v1EhSjzwGIntAocFhn9k63379oVmZWU1E09CUlNT/cji8B/5nl0VwMqVK33wgnZikxC/+kuf+BbOJ3iGbkBa+MP9YJ2AcxyQTHjDPoKM37Zt239Ll1ikvGHqs2YqN1r1vcB2b+LzdNKii6BrcI5+gi3FjkECNhMC9RGIoy6cSzgnmCxn7TrYCuhT6LB9ix0Iewp2FZw16CsBx4a/U6dOnl1FOlHlggUL/qq05Yr3dejQwUddgPq2b99eqTa07tu37y3Eo89QB/oR/EDnYVxyD8eapRk7EnyzNh7KAti+oM/yj3HN2COOtHZMwmfxa2V6evqfleY50ipPT43Fn6rsa/gNKNoGz6if9jOBm7FLebZ8aGEc8Nygk/EbU+LBbNWh8Rd2AzoYYwFeoMtxTR7ags2OeuAb5RGCabfPLc8zOp7dHQRaAG2DD+Sn3aQnjn6BN5TDOWk45z600qfUTRy0KK1f48JH3wGcRoxdxhqOPmhlFyb6hPQAPqjfP124cOGbQ4cODSGNyihX//bRmPuO2hnC886kT9JCh8bhoypvvXgaumjRIrY5rTz//PO/o3E8hDZCD++egBMOp7L3zEAXejPjEicXYw366XPisOdBmx0D8ADQXvgJKLu+vWGis9qsUF9M//hlk715lfEH+HZ0oI8Ov5Kr9GCxKczfa8qK80xxhc/U6J3VFICvzsl1auLYW+4dHE5CHK2Ty34I+VjZD8DRvuB5sfJR4uNDOXw0ebFzzseRZch82PjoUF8wSEe90IdQgABB/aRDwOEjTD4+buDznFwIcswy4oMKEJDsR90CoYCZO9TLCgfoRlDhw81HWGVX6+NwtQSe93ReP03kf+BkdnIBhBf4JuHE41dgD+13JUjcdcYZZ2QHkh0TiD/q3nqnoep4UWPzUgk33r7XCGL8TheCFIoBTi7142kSmDZ5mR0cTiDo3dRR77oX33zzzcGsRkSZB7x3eedyBLzD7HuB9xrxvOM48u7kXYZjnufOviNJbwMgLcI+K7UwVPCuIi+z/3gf8u5DASTomfUUIJQT0vK+mz59uqdQ8W7mHfvPf/7TjBw58nG9577nVeDg4ODg4ODg4NAkkPz1lTu5qAcjPgZxJjM2pt83FodciqzIZC0MyRkZGf7zzjvPJ/kUR9e5gWRMUr1acuq50rN/J/3tleXLl/fA6YNcilMFXRz9GhsB7UXv5kj5yKYTJkzAaP9d0pWVlZ2lOq+V7lkWKB7Cmkypls7ZT+2JFP1+5HRsDtDGET0UIGuz6mnJkiWlF154Yc8hQ4a8DK3I+KyEQe/HcWTtIPAbOR27A8Z28mOUZwIcziJkdVZAUQ+TOYXfvP766w9LXn9/3rx5A0RTNP2BwZ7VXNhQgvsHvqGzow9gDxEN/osuuginxEfS469T2txAUvqvv/rnyUmTJg0QLT6cD/Snrr370ELZHC2szkEcbcEhA93YRqxDJTgNOgd2A5w2c+fO9frXlodOc/PNN+Ng3aS8ZaJ9jXh3jXfzMFDZcXpO3lL7ElReVVZWloZRi26MXexI1AevGVPwAqDXMMkP3Yl4AI+4T/s42gA/oZH+Jj19pHN/7969farngHS5y8S3EqXJE/97KM0vxecBGgM+dsOA57SfZ4pVS9Bk6bBg7DNhV+33Dx8+3AcfxPe5jz32WOiYMWN8o0ePrtu1a1f0Rx991Be7B33N+MBhioOM/LSR5w8aqY8jdFMXuh1l4uyiTwHxtJnyGBv0HXHYAqGZc/IDxh5jFV5gW6O/iIO3xKt+dWnuOupksqTGVY3KTlC5vdu3bx+Kow6bEYBO6FcfvLRw4cJ7RH/Y5MmT/dIxizWuz9N742m1K5R66BvowRHKWOIavZkJ7dAWaLdnJKLs4L6DFu7zzPBcwHfy2p8JgFekZ4Ubzxy6b6AYD+TnmSQddcFTyoVPOTk7zcfv/tNsWLvUSxeU7QjB83B4JxfvCZ67AwcKTV2gD5oC9IVzcp2aOOoh6eBwKuJonVy8gPWyr1Oo0T3vrczL/2iAsMAHH4GWjysfIurho8mHhg8gH0qECfuRbQjoQEjhQ8CLGvDh45xyjtTJhTDJPRxXCAHEU6YVeAA84eOO0ISQsGDBAq8NfDyZncPHl9lRqudmtetzZ3+d7E4uxgm8slunIbDDH30gN0uAOn3o0KHlgaTHHBI6HlP9t7EdAIoFzi4EIPriO9/5jl9jpp+E4hWB5F8K6hskb2bZebOpBMb8f3tdHRyOEnp/LJEQ2x+HE05a3lG853hv8R7k3WPfC7x7OA8+Ekj/v44EnlPyEGeDBfHUxft2/PjxOLA85QeaeKZQuHg/IeTzTn322WfNiBEjnJPLwcHBwcHBwaGJcTycXAC5j4lU6OEY060TIhjIjw2BzoxujP0A3X7s2LEY2N+Snnip0vtnzpwZNmbMGLbw66+0izZt2hSycOFCb/s19Ggmk6JLWmcIR/R8ZFCu0euxDzAxS7x4Wvr7l9o9RHLwIR0vGBjCLbh3//33Vy1fvryN9N4VkpmTkK+R03HmAWR4DOe0n5VntB/nA/0FvdDNluOkx45Au5DBaSv3aRv8JJ62YozHPkJ5yOic40zAIK+0Dyrt3dT7t7/9bcWBAwd6Y7OgLpxLlE+5waAcyqVP0JdxuiHzq4+3qKzBup8fSGoefvjhaMUvKygo6IpTgf6fP3++117GIKFh39MW4rEjYRPBqUAadIqGY5Y24liBr5Rry8OZAC9UP3aWSxT3diDLUUF9d0Zpael09UEMtBMsqAcasXFxDl+wI0ALR67tOLMB+omnD7AzsMKR3YRsHOWQhx0w9Nx8qPgrpWst0njoiiOPsUQbeaZIw4RcaCKfpQndjDJxZrKTkfpwoeLGZGRkHLKlSGdMFo8Wv/fee+0YX9jHCPCSPmW8WYcMgTEKONq6QPA5fQHtFrb9xKuMap4PtT8EuxdOb+jHVsZYxPZDOu6J9jdat259eaAY6vDPmTOnv9J9oj6NtWMAuhir2OpwNFIXY4cVVox5q7tCI/EWwTSDhteNgXJ4F0E3YxJHFvXhgKav4TflMKlefPbeP8F8o374CZ08O8F0FYvWj979p1m3ZlEg3styFPjfTq6Dh5xcB0RT05mcaJdzcp2aOOoh6eBwKuJonFx8pBFaJVi+fd11191+zz33rNLHogWCW/CH8vPAhwdBkJkV1Gfr4sNJOdCBIMDHiY841w3BhwDh1wqOOF34eFEGgoel50icXPZDi0DHh5vyePlz3wI6uUd6jL98pBEkcX5AJ2klONZKqHtIH/WfB7I1ipPdyQXNjAvaj7LBrBN4DN+lpGRLoBklnuxUOiX731s3Hi1UZqiEk7skWD2Eo+udd97x9gtn1tg111yDEFYkwfR7qvfFQBYPX4QWjdNb9Vz8RvkKNT7jFHBivhu47eDwhaB3Sfzbb7/9mIT6a5nJyKopZrnh+AdH4uQi8M4kBF8fLt5e23I58k5EgR42bNghpXTRokXeuxklDEVg5syZnqD/97//3Tm5HBwcHBwcHBy+AhwvJxfyIfIgOt2AAQM8Z0VDHZ/7DUEcsiY6oV1tId2sbuDAgXOlF4/Kysp6TjLmebt376666aab2mALmD17tmdI5ne8aCN1IpcCZFZ0eMmi/pKSEu83fNhBRPrm3TExMX9NTU0t8RIKolnVH52OJ13yXsm3tyhfmfKzDb5nn0CfZaIX9aOni7466fjh0vEzoQFnDI4i6IVX1iFC+7EFYCsByPI48HAM4AwgDW1lKzvkamwtGLKxWyD/EzC2A5yMGOKhBQN9wMH1TZX/Gu0UQnJycjYvXLiwPTxkbNBHOCbJS13QZgFt1Im9hTox7LOln3SPbSrzG7q/LJDUvPbaa6Hz5s17tUuXLpeiW2MToS+hnb6lXKtf2BDoay9gtwHBdhfyEIjDvsIqJLZBhFfQBi/J94tf/AL94xs4RwNZjxo7d+5sK1pniK7O9Cf0WXBOfdDCdn/szsMqPOin7+AhwZ4z9i2gj3HK0baZ+/B18ODBxC1QPwyRbtcyLy/v32VlZWd++umnZuvWrYfaSd9gN4EPwf1DeTgh6RuNlzqVt7ZZs2ZjxYtDK+2UPk3Pz3uid+CSJUu88YXtjjHCETqow7bR8p92MB70bPnbtGnjYyxyn7GGrsc5Y5prnj2VUyLd74yzzz77Jxr/38KJNmbMGI9e2kG5BBy71KVxelDP6G7bvxrzdQoxake66j40CLgPzyjDpgXQTTk2QE9jIA/B3rfXhGBQBuBdgmOSMUk/kY+0OBOxF+JYo93t27f37HuAvNDHeIQueAvIR1z9OAkzU95/waxdvSBAr5fkKAC9zsnl0HQ46iHp4HAq4micXLwQzzvvPDNq1KiN+hhO+ctf/vJ/EkCjESLsx+pIQHoERRxTCE18aACCHoKFnTGEAIZA0fCDxzWBWTLkpxyESAQJhBU+UHYJ+pE6ueyHlY885UETAib3APc554PIqi0+kHzgEXRZgq5yvN/nUtICnf9Ngs79qrPRrQtPdicXsPyiHxEQdO7X+PBx3qNHjxkSoNmHfUYg+TGBeKUiPeE+Rry/WkrIo9OmTYtBYaDPmAX4rW99i6S3Kt1TXqYgkE9j+1HxPkICaA39C1hNw5hBSWA8BfZLr+jevfsYtac7YxGnq+5dL0Hvn14mB4cvgX//+99/0Dv3x/x4NFuBMHZxdPHesQoA4DnjPPjIezn4nGNj58HBxhMA+Xkn8r5j5qd9H/M+5J2GA5tVXf/617+8tP/4xz/cdoUODg4ODg4ODl8BpHMcFycXoD50cozErBBCx7byo4X0rMDZf4O8OEZ27drll2zpYyWFdKhXpZ9PXrt27dVqx1mZmZm3SgevnD17doj0sspx48YlK/4RZE9sBOjnGKZZocK1yluxffv2X59zzjlhycnJ76ruqkB1hyBZtVV+fv6vdZR4G+JHnsbJxERIDNYAOwa6u45VAwcOnCA6MmmXrRfaAUdkZGvwRg7GTgJPkJuDnUicWzsCcdBOPtJzRKbG6YdjhzicGQDZHHrIT1uhgfLpZyYBI5Nzj2t+OyghIWGK7vM7UN7+garvTOmrf9i9e3c/HF3UjQMGoz4rjshn+4gj9zGcY98RP/zqW9+ZZ57JvY6lpaWnSea/+f3338+79tpr/bq+UGMvGWcfk3lpE7TCR1sm/CEOvRlQH/SSNhjEMX7gG3mgA/17xYoVh5wN2H1wStx7773wYrzaPjmQ/TNQfpHwWYem4sepbVesWrWqQmVcKf60IN46TYHtU7uqDRo40n+0i/u2fbQDGxT2JOiFRuv0pZ9oFwHHldr+geLpm2nkzcnJ6VNYWPhD8fsaJmNTBw5CnEr0JU5G8sILQJ2MB+XzfuMKnks3m6r0P9W95V4iQWO044IFC36lI1tNes4QbHbwnnHGOUfaDP2kob/pI1Zi9e3bt1T9+iPVs6F3796XiM/fo176h74M9HHV+vXrX1Ddg/X89cLGwni0zwJgrDOWdfQrv/cb6bQF/kED9i2eJ9s+C+ixY8De4xrYa8oOBvHE8XzQNhvHeIKfHG2c7RPqgQf0FW2ztjz4BC+wF7KCDPCsoAPTBkAbCbQXflAugfsEX0iomTv9NbNlwzLFH/49eHjQTufkcmg6HO2IdHA4JXE0Ti7uSyjy66Pv46Py4osv8tH366NxVM8TggIfJj5WOKAQmvgYIzTwIeKa+nEesaQe4y908ZEB9iPJb8ZwjjMMYdBu/4UgYT9yR+rksh8x6mGWDR9BBFL7QQecI+xQH+WzkoyZX7RjyJAhfGj9Ekp8SlMmYa2Z6mdbRx3+Wxg7FZxcANrpK7vPNNfw/pJLLkE4uFtj5cFA0s9FY3w6HJQ2UgLjxRJOn124cGEsY4WxQz8gsIu3z0lAeEPp4liZgqAlusoknHYbO3bsH0iLwMq4gGaUMfqWcUBahHrAudJ443v48OH0+bXf/va3/2uFmIPDF8Ebb7zxZ43JOz6aNMlMnjzZjBw1ynMW25l8jEtg33vBx+DAO/pw5zY0vAcoi3eiFf6JZ0XqDTfc4BkVCCjlzHJE2P7b3/5m9Aw8rmfHObkcHBwcHBwcHJoQx9PJZWVEDMvovOh41G9lSAvpbYGzethrbApMOpWc6zm6LrjgAqLvVrklQov4+Pj7vYRBkPz7hPSxNOnG5dK3yiUTo7hPTEhISCoqKlqifD9Fp5ds2kzXUaLPE5TZEUF5S6688sph0t/vhgb0PPRT5FfyEIesi+EaPZX2YQNQ8Cv4sEnQPu5zj3ZbI7e1A1AG9+ABvMEeQBzXlI08zTUBOwcBQzvh448/9nZGwHZAPTZwHaDjkOOEsvgdJRwdOK3QRaXferYXtekhpfmZ+Huh6ntbNJ4nPfi30od7owuj12LXwJHCyjDohGYL2gJP0Hupk58dUP/8VCF03bp1V0n275menr5Y+sCWxYsXd9m4cWM/aGGCL/RRFnyhbQEnhxdPWTirrFMAHhDPfa5pK/yCHvjBEccPq2rQNegj4idOnIjT4XHp64+pjPUBsj8D8aG/6j9NddZMmzYNx+XB008//butW7c+H/3e9iM0WCcIgC7GBboWfEXHoX74wj3LK9sGJrgyFmgvaex2g7SX/NiKcBCofXco/V+9zAGIjqt1eJEt4K0uBT9wvFi7FX1t66RMxiZOWOKwpej4uvr71yp7zd133z2xU6dOhePHj/+W8l2mtO+J9hpo0FiobdeuXaziL2jRokWs7Sv6CEceZWJL0zNV8uabb976xBNPrFV5V3bo0OFH6IeAcrB5iEYf7cUWKJr9eo4Zd14aeGLBuQ12nBE4J1gQ1/DIOIdG8tpreME157Y8jowdzukHgs3D8wYv6V8bR5kEW4/VfQFpCAAd1/YJzxjl2HT0M+cE2s01ZRFqVJ4OZu2K2SZnW5aprrI/B3g0gA/OyeXQdDgqo7yDw6mKo/1NLuLsB5EP0RcBL1bK5cPER4qPKfVaoY+PCsIxAhECGNtp8fHnAwPIy4eAZeB8CFjKTzpmMvEh555Nd7ROLsC2ANDDdl18CBvygLJGjBjhpWeGCwIVwih0IFQqL79AO0Jxm+pz/DdOFSeXBf3HTD/6AMEZfqmPH7jjjjt+pfMj/kKLF801DuN09PLAe2bacASMl2984xsHJHhfLyH8iQ8//NBzbCIU2vEhodMvIdTHjCUEULY0ZDxxn3HLOAfQaPu14djg2t5jHDA+cGKqjGsF5+Ry+NJ47LHHHq0oL79z4YIFZtHixabX6ad7M2Z5BzPrlHHHGOTIuA4+BgcrwDd2bq+DzwmAshjnOIZ5JlBumM32ne98xxOs2aMeWljlhYL00EMPsdrscdHknFwODg4ODg4ODk2I4+nkAsiJBORAJkGx2sHqRsFoLA75EtmSiaA4P3C6oDdLBn1WutSNgWSHxcyZM6Muv/zysFlCQkJCf8pAF4QHlIneZ43ibDtHfTjikGmBnUhr03BtbRaWXisTE2gn8eiNBICOjo0Bmwj3gnVDysLxQxz5qQtnkL1PPLCTKZlwyYoeHDlco5OShnPAOSuZMOLT15QN34mz6ZDRpc/+TmG22sVqrvMV9+Gnn346TGPl7YULF7YUX0KgDdsGOrk1+FtAH/oANhYm6uIMuuKKK6DnbvFoodr+V/F7pOrMX7t27XnSB16UDpDAJDycMqTHQYTOQH76A7rgAWXbAM3wnPTwD57SZtphHROUg4MBJxMruihTwX/bbbf5VNfrjz766K3q0wirtwO13f/OO++UKbyakZExgTLgrbUbQQe77UArtFn+BsP2EfYhJrUynugna4uCP9DNEbrpM7b4o0z6BTsPYwOaqfeee+7h2fiF2vxAoNxUpdmnMi5V25/cuXNnC/EyhLqgF97AM+wUtN/SA6AXHQznn3juHzNmjE/pP3j11VfvEZ/mDhgwIAYblfp1xZw5c87Ztm1biY6+F198seJPf/pT+oQJE+ao3W1pB7Y2xi9l2TFNHKsbOUI7RwvbdwAage1Li8b4aUH/BrfF5uMYXC60MQYY28RTJmMFeyBlwGuOgCPPlh07BFtWY7TYuGA6LGxdlEW7cbJiQ+Kc5wTa6HP4YsE5YwGaycuzSbq9u7abfbs2mpLi3ar0aB1R0OicXA5Nh8+OfgeHryGO1sl1LMCLlRc5TiyEBwRnXuZ8hPnQ8FFBmEXoQGhkNRfL7xHcLE3k50dLcUTxAWR2DT/wCe3240i6o3FyWSDIcM8afxvjAYIJdEMvjjX4hUCJIE+cPtY1yjf8tNNOW6iydfqfVUqnmpMLAYDl+jj66AsEXwRBfTDfOfvssy8OJPtcqM+fEF9uVXkH4TkfefoXwZX+oJ/WrVvnV59GaNxE2fEazEPbr/Q35w3vHwnIY8E55bEPvARH5+Ry+KLgJXJoIErBeTglOfkH7dIzTNt2GZ5zGKDg8vzYMWvHb/AxOPA+bOyaY2PnlGEDzwjPK+9d+07mGoe1VcR5DlH8UOJ69uz5uBRT5+RycHBwcHBwcGhCSP88rk4uC2RHJnEyEQsDf2NAVmwIZEqcU9bIjo7Yt29f5Nw5un2W8nxmy0Gg9Dfu2rXrsY8//rhS7Y5p1apVKHo8P1GAcwBbAEZxdHXqhT7qsnof4Iiejg2hMaDXUSZOh2BdHBkYOZyyAGU3BHXa9tojdgvsD4A82Dcw1mO4R5dlQix2AvrRyuPA5qd+2mRtCuSBX2yPB+9tnZLBK6Ur186bNy/m0ksvxVlwq/rkqQ8++KCDxsun0plTyUs7cPaQF1ps+wDlYN8gHYE+RccVnz9YunTpJaqz/kfFhPfff7+3+LRQeSLhJ3o47aAfKAdHAZNRcfhQB2OU/iHY8Yo9gLEDLcRj74FX1Es/UA5OS7urCjxQndWirYIybYBn9lyIVtvZutJzmAR4c8hRwjXgaM/Jx7kdJ/Q7ug9xHNkJyNqfsB1RH6FhGfQfehFjC+fA2Wefza17lOY3GzdujFS/Z4mGn+OoU1+eVl1dvUB8SuB3tNghyJbDNp44uuifYFAnYxPnH2NR/VJDv+u5iOU5Iq+CyKgtU3/4VaZPeiNMwcEZo/aFkAZwtGMNBPJ64fPQMI29bhhP+fQ1TmaO3KefrROLNtA38J1z2z+2H0Awj4kPRvA9C5vGxnOkrGDabD7ibF9ir2KMERiDTITmHWXvk5b+tenIzzmB+1wTfyB3tyku2GmqKvL+q84jA+mdk8uh6fDfT4uDw9cUx9PJxUcPYyp1UjdxfCCtkMHHHIEKQZbVXAhVNj1pFyxY4DlBoBHBhjYE08yxoZPLfow48qFF6Gro5IIG+6GGhsbAPfZUZvk3whkztHB6YSBG8EEYlJCZrfBTBJ1ANg+nmpOLNsBfHF3nnHMOM2P86kOfBJxSCcvzdPRmlsEnZhAh5NGH8BgFA8VF1zXKP0ACaxJjATBOrAGeviTQl3asUqft12BAj+Ur9xkTNo56gT2nTJ371U8+xgHCJsI4+aiD8Ua7Tj/9dBSP/5PS8A+vAAeHI4SGl4aZ91tyLaSE/nv27Nn+Rx99tOvuXbvSe7OCS4oo7zxmEyLYKp0XAGOU8+BjcGBsH+7cXgefB5cNeAdSN2MchYT32Lhx47w00GLLQ5nu3Lnzw2eeeeaPAllJ47UrcOng4ODg4ODg4HAMcCI5uZAVmRSKk8oarIOBLtUQpEG+RM9D91MZfsmQPundK6Wz9yHNnDlzbmvevPn1rVq1yv7ud7/7zddff712/fr1/yeZ9Vl2a0FvDOjT3jlyMrxAV6NO66SBJvRMHB7o5eiNpCOOdDhO0PE4R75lMhmTWInD8M4RpwI6J/lw3tg20HYC5w0DoE5otM4KHC/wDB2fcrlHnez6wqRN5HGu0WUxsAPqpBzy2rbgJLOOL6A8fpXn455or5V+eoPGxPvdu3fP161Elb170qRJUaxsgxZ4xgo8+IGNhDqB5QH6NA5I0eHv3bu3r1OnTpX83pmSXKs0hxyQzzzzTDfV86/U1NT+lIPBH7rRF+AZ5cA3+EF7Gaf2CO3QYXnM+KFdlGH7kAC/6DPoEn908KM0efcA54Br6iE/oAw7Hhs6I7BlwXP6AZAGxwHjkfLgOWk5J+C4om84Ug60k0bB4zs6Ek4pyuFnGtSmfJ1fNGzYMLbXXKoyMtUH/5g1a9YY8Wljnz59Nmisx2ncDhefwxm72KzYrYN6sC+wWg+7Ee2gXADt3Ce96FWxnq7ljR3GLM8UgD7iGUeWd9zjaMF9AiCewLVNY+OCwTV8sc+dBWORvoNuQDrO7TPGuS2b58W+rzhyzT3GgKUHkNZeBx+DabJpbLy9xxE+2X60gTjucW55ShzX9CvpAeXx21w864wRyzsbyGMDeW0e7hUf2GdKi3aZ6ooC7/roQHrn5HJoOvznCXNw+BrjeDq5EJb4KCK4cs1Hng8gHxqcXPajDU04lJhpxIouQHqcXAjO3CcQF0wv58wMCnZy2SPl8uFFOKbO4I8U57Ys+2FrCHiD0IbQj3OLGUAIfQgA0Jienu7XkX2MV0rA/I3KezOQ9ZRzcgEEBwRNCXWe4CVBzC/Bx4fwZgUy+jNYwITHjDsEDHgdENT4xWBPuOU+oeEYDL6mfywPOQbOvd/RYmxxTf9wjpCF0Aa4ZrwBxsGKFSs+ysrKWiwBP3rgwIHemOB5oI9REiTcRyrPPyXwHfoBWAeHI4XGYY9169bd8cknn9zElhVsr8HMu4TmzX2t9Q4599xzvedACqo3G45xa8d28Lk9WqHbHgmMV5uG+OA09tyWZ2HT84ygzPC+vOWWWzwDwMKFC73nGqAkS1n8VMrfax999FGknofn9WyyLauDg4ODg4ODg8MxxIni5ALIghi5WV3EhFP0PGTHYDTU1SzQ/TDQI+OSt1u3bnulGz6q9L+fN2/eU3379r0Zu4Nk0MdVZs769etHSU8cj20AAzqwDi5sE9Bi9XbimQiL/glN0Mg1ARsDNFE/55QFzThkcBZwD75avRS5F3uB1VW5Tz3WSA+sXmp1U+JxTqH7QwNxyMvojtTFfZuGstD7iScd7YAO6rRxtmzrXCAv7bJAd0VeT0pKqpW++gel/afybRQvYnX79hkzZty1adOmFHa2IS+OGSZu2l1rLKiDtrNqDEeXeOM//fTTfawu0vmflfYRlRWtNp0vnhaqf36s/uM3sDwHDzSjx7C1OefwyNJu20H9xHPNOboNO95Ai20TfRjcbmDTcw+Hk00DvdgJ4Bn8AvDQ2hToN+uoAtgeGFfQRzrK1Hjxqwwf/CVPYNcZr3z4wxgRzX6V42O80ZfsFKQxs0H627/4zXb6GV4poCAdUFqvQtUxQnVd98wzz3jjvH///l55bPlOPdQJrTgHsXFBF+PUrrgL7h9Ae6ABvYxxQ7BOWGi3PLC8Iw5wtOfAXkOLfSYYR7bPrIONNPCIdIAxTDoL2k0bSG/LJ61Nb+sB1GHPg2HHeTBIRxyB+wT60JZn44LBNffoV/q5MX3X8smmt/cItJf2M/55L9EvlGPrsbRQvo2z8ClvSdF+U1ronFwOJyYa/xI7OHzNcCI4uaiPehB6+MjzoUEAQFghHYA+nFwIGHZWVLCTqzE6ieMDRjl8uAEfY+LJT118xK0wZQEfCJamYJDO1sXHD+GILQoRPJihg9CCUNSvXz9PUJJCgMNmowTN07xMwqno5AJWILAzteAF/Qhf6FP4TH/aPgXwMvja8iOYL6Sxwh/CFX1o73NOuaSxghbXEmRLJSSsFU0hON4QMBFoEM7JyzXjSPfpnxjRe73KWOAV8D+gtErmVq84HB2WL1/+Uykqv7vuuuu88YmywDNRKIUxUuP25z//uTe233//fe/dY58VxirPFSH43AYrzDc8t+9yK9DbeMogWBDHs0Ma3nU8H5dddpnhh5L5MWfe1Tx7ev/6pdz62DrllVde4VnrK6VsRaAYBwcHBwcHBweHY4QTycmF3IgsiFEe/RYdz8qowUCeDAbXpEE3RF9HluzcubMv8Fvbl61du7aHZMsLUKxUbjzpVq1alSC9sSX6NTujYOxdvHix9zvc1AkdBPiB3Iq8HByQZ9l9gwmKyNXIsRxJT/nYHHA6QRs7i9ifPoBOyqcM0nNOIB2BcjkSB5CfKRPdE3psPHTj0GGHBHRN7BDYOtA5g/NSHvRgP6Bc7BwY2wkW2EngNeWTHieDdajhRFHcXbr3aCA5k9F+JV7dLp0jmXKwf7D6CEcX9VOPBe1FD8G5B43ipb9nz55e3wjnz5o1K759+/Yvk45+wObCziusPmKCMHYiftOI1VxWv7Dl2iOBNtKOMWPGeA46+AM/GNOAI22zgCauicehRRnQTTwrs6CVMuGlpR+Qhv6AN8COBWjD2Uc/ETQeSvLy8rJUfh0OJn5vDCitv0uXLt00xhOpg4l+OHWxO6mumWrr/+GsnTp1Kr+rfPChhx4aePbZZ0/CjkTdjCu2bYRPtJd24hRkO8cLL7zQG4+0iTJwdGEDgkZ4i53COqAs6HP6ECckjhieA+wqlGHbatPDC9IDyrTjDHAND+E545F7jH/GOPc4J440lAEd9ppgYc+D4wDXwXRbBMeRxo6R4ECa4GvS8LzSv7bv7JF2kwbagu/ZtA3LsfE2rY3nGjAW6DPGFP3EWCKNBeeUQZ5gQPNB5+RyOIHx2afRweFriJPFyQUtCFU4UBDs+Kgg8EIn54ejkw8UoFzK4mjPaSt1NPxAkQcaKRMa/xcoAyEBQYhyEEQQyrhGEESg08dzqYSkAYEsp6yTy4L+Q2BDwGdZvp15Z/uyIRrru+A48QjUMT5ZGcYsMMpTnDdbCqGfPsW5CCRwhqoP3tX1RV6Eg8NxhpSoH2pM/5FnwI5txi9jmueFdxoKIGNZ72RPSUMA571HOt4z9hgcrPDe8Ny+y4kLjqcMggW02Pciih57y2OIQLljGwfuW0WKdyWK+7XXXoswPPD2229fEijGwcHBwcHBwcHhGOFEcnIBZEhkRfQwHCcYx4PlSQsr4waDOAzJdncVdmdhBwPh+7r3Zy9RAK+++up3Jf8+jvOHdNgIVq1a5TlYsBPAB+TWhnVbeZV4HAqsjkGHD3YuWdAOyuR3kgIrmTx7BEfrFLByL4G2NwbSkS941Qv5SE8cE8NwDFKfBfdpk13NgwPG1mnv2wCgHYcJdgl4SF7SjxgxguMdksv/eu+994Ywqfbyyy+vXbt27fdyc3P/ijMGHsID5HscXeRrCHQQu2IIx8fEiRPRRSZKF4iW/vCaaKxlBRZ8EM98GzZsCKFtXOOw4WchOEfXYJxauwvtsToOvBk+fLjXJ3aSH84FgCOHFXm0l7bSH9hHAHGWL9wLfga4pj3wVvzGRuCHl9hfiFc9IeKDD54xeQ8eBhxPi1T/KPGkIlDUIaju98SvieTB0UDd8AVaqY+AXQMnGPcsbcGw/cYYgBfw5YILLvD6gPzEsdKOdlIP/GCc4OxifFvQBvhHOlbMwRNsdeQnHfoYaaAB/jLOgXVgWdBXlm+WNkC+4OtgNIznOjiO84btt+fB8fDA8oE+tzopgXiOtg32mnHO0ZZjy4AXBHvdWLB02vIJ5OGaeK6hhSPPOkdsdjxT0GfpBpzbtMGgHOfkcjiR0fhT7eDwNcPJ4uSyYL9qZmgNGjTIfPjhh94MnsMJ2sTZOqyAyceUDxvXtA/Bhfppu20rH7WGTi5osjOoEG7gE/epgyPCCcI4Qgg/MIswyTVCh+qrVd71KnOEaD/wk5/85BIV+eap6uSCfyhBLPGHx5988oknmMF7C/Hb25YQJyDp4ANpEUDhG/F2jEjQzv7jH/94Dn0ydOjQUAQ7QJ9QDwIcfWqdXOqPUOUtVN76TdUdHI4j1qxZ8+SLL7543QsvvBBtZ84Fg7FPvB3DOJpwljPTD+WKeMY47ygCzwXvH56Xwx0PF8e7ijJ4Rnm27NYbPG/QwF7+bL3KexG6UIzse86+q3gHPv744wVjxoz5gd6jz3uRDg4ODg4ODg4OxwQnmpPLAhkWJxcBpwIyZkMgNzYEcRhvcaiAIUOGoO+VS+97Wve+70UKavNd0v8f+cc//uGVjx6NvoxMTBnIssijwXVAg5WPWa3CpFgmmjbcps+COJxcK1eu9Jws8Ja8wWVyjh0C3ZM6GwN0YGNARucIkK8J2CbYgcbuJGJlaOphMhnXOMCwKeAsIg7bB2ltgE57pBzKRAbnHJo6dOiwT3Xlz58/P4S29unTJ0X8evr999+frXLf2rZtWxQ2DmwnrFrCVkFZlhZAO3G24KziyE8uDBgwoER5nn7ttdd+p3JbsD1fXFxc8YoVK85Sfc/PnDnTa2PAxuHRTR9wpI/pC+ogjiN1wB+r/1i9BF6QlmvOBb90ESX3eTYXbCmsFisrK/O3b9/exwRayoBv3KctpN20adMlF1100YxvfvObUXfeeScTYEvE06dV7lX0IbtU4EijLh3Lt2zZslXnfsqC9+vXr/erPX61p73qb2bpg3baybWl3Y4H7jU2LgLt8O6RljovvvjiQz+3YfOxOpHJhOheTApmq0j4yX0CddI26scRQ4DXts0cbV1cW/o42njAefC1BXkIDUHdxHO015YWe84RGwxtoy0E4m09nBMH7fa+DeQlkJf7tkwbbBrOOVIm57Yum5djcF7bT8SRzsbbPJQTfI9zxhDtwEbFkTgLzm2ZwYAPzsnlcCLjs0+1g8PXECfyb3I1dHJBD8IeTg6EYwRejLGU09hHhrbY7QIQDCiLQBlc016WlvMxsTQBPmpc03bK5oiAjRCLEInhmfqCeQPdCPx8MBGYoIv2SChj+bsvIAB/0LZt25tGjx7d7owzzpjPB+zoP44nPuA7zioEcYQtHJHw2vKLNiPslZaWfiCh7Q31ZQx56F8EPGbg0W/0h+IjVcY28fIdL/PRgQpPPQY7nFR4++23P1m4cOHIf/7zn/7IyEifVUDs88CRZ4L3Hg6n3r17ewoc7xEUTt4pzOJjFSvvLWYA8n7iHPDcAMrg3WUVAeogjrSUDZjViaLL84ZyJYXQc6jZdy3vQ+t8D1aguAaUT9lvvfUW77ZfKDzg3XBwcHBwcHBwcDgmOFGdXMiA6O7ovMiTyKLB+jBoeA2QJ5Ehcerg0JFe7L/44ot9kns/Uhnesi4geTNxx44dN8+ePft+ycERTP5CNmZrQWRXArIsq6A4B/AH2RqnGDYC9H70SXR4C+RYG+AlNOBAQRZu6BgAtIF6kI+tDNwQxMMLdHxo5Jr05LW2CmtHsODcrlwiLVuD48BA3ufarlazMjiBOgjwmnKZ6Cu53p+WluajP3BQ4QASHz5U23+4f//+GtG+ecqUKZ5cT13oFUwMhTfUYdvEPfiITQJ9QOf+gQMHMgl1l3j/kO4fWmmnPOGLFy++YtWqVX8TzTHQDGgPegbt4DxIB/H0HvQYeAkN0udxLvnsiqOEhAS/7vtID13ScR6dOXPmbNUfOnr06FDd+7XSdyG9XY1GefQ5Y4B2ZGdnv5KXl7dVIYzVeYqv6t69+4UaA6dDC+VSv/L41T4feclH24m39phAGi+eAOyR+8COE3vN0Z4De02djAsC/cVkQpuO/oXXrArD6Qsf+D1w0tAX0AA4Jy1ji2eHMUGw9yxtgLIbuw6OJw8IjuOcePhEvZzbAGwZXHPfprH6JufcJz9pg8tpWF5wWQTGTPB9e4+jrYs8xFGuTWfrAjYOeuw5gTKCQ2A8HsrDuZ0kz3MHLfY+4NyWGQzqdU4uhxMZ/3kLODh8jXE8nVx8tBHaAB8S6uJjzoemMSeXBQKjXfaNQGLLawjaQjoCwq5tC2kREmgfQjNCBoKaFRyghTJJT12kRyjnmtlQpLMfZlsmZSFc4wRD+KJMjNRcs8zfzqKScPb4G2+8sWv58uUPWOHsVAS8gScAflk+2fayzYI+qD+SgvOwF+HgcIrir3/960eLFi0a/84773gKKu89jvadxbNhA88N7zSMByhIxPFOlLLvKcvE8W5hxh9CMGXwjuLdzfuE9ylp7DsU5Yn3EQ5nnFcooGyNSD3sG4/ihYJPWhRH+6wSQEOB334THn30UVZg/qhfv37u+XVwcHBwcHBwOIY4UZ1cABkTgzz6LU4o5MdgedHKkA2BjImMa+VOftM6PT19mY4/V54pr7zyylDpx80Ul3bBBRf8k51RaDtOAGwCVu+mDGwVgHP0dspGHrZH5GHOLThH9uZIWcjETMLE2YXOTznBdg9bD2kPp6sTTz1M7OQIHQCZm11JmNBJfEMbhaUBPsyYMcOT36mPePqZ9PDU2kZwTnENKJvJoLYtBKGyRYsW05T+TqXdIroyxLeH5s2bd9Hq1asjcHSRDpuEdXQF08Q5fWpXlSm/XzqHT/RXiZc3KMmHSlOg6FCF4VOnTr1Y6S5THa3pB+gkv+Uheg71QeOBAwe2icfLxIcJffv2jWb3FpWVr/zTRcuZGj8t4ZHK9fpXY/6ezZs3f6x2h+kZwMn1pO71ZBzgMLL9A8+w3dh+Ii86jrVfBVbneD+kbceNzWvHK4G2B/OCOAubhrYwBsnPNX1kn8dgfQ7YeNpkVyLaydbA0gBwdDFhG4cGNiLSQSttBfCVsczKRJsfBJdh6eVo6aAMGw8vOCdwDuw1gbqIpy4C5+S3aamLcwJpCfY++QFHG2fT2DgbbNrgOFs35xbB92xdBFseR4Llgb0Ovse57avDgfs8t6Rh7BKC03MOPygrGORzTi6HExn/eTs4OHyNcbycXAgYGGMRGlg+z8scISXYQNvQycWHhHxWcOCjD40Iqg0/QoD0CIPsz8zsHz5WxAUH6mTJOHseWwGSdMFOLo4IUtAIPQgi9oMYDPhHfTjVMCyz4gJesmUCqzBEo589sxFqnnrqKb/a54OGpuDxiQraCzDYq+/vufrqq3/jRTg4nKJ4+umnP5ozZ854Ke/e+453g1UAgX3+OfJ+IR7lDYUGZYl3FO9nwHuJ995dd91lZs2a5T1P7HFPelaY2h+E5n3Few1HFu8+ZniyDSHvLMqlHGZ+suKUOqxDDdhnFASfA95xpPvLX/7iOblUrnNyOTg4ODg4ODgcQ5zITi50buRZVhWx+wAyLfJrsMx4ON2WNOj327Ztw5jrlxzpGzFiRLnK6/PWW2/dJ/3/SuTgq666Ki8nJ6d2/fr1zSS7xuCgsXo6ZUADAfmXI/ItWw/ipEGPR9YOnuCK7QCjNnQj/5IHmqGFPOjm1tlkgazM/cPZQyiDcnG+WPsFdWIHQDbnPnUGOygA9eKQYSKaXdlG3cGgPmR/jqNHj/bsC9RDWaS18jw7nzRv3ny/wlCl2RLI7kF1TJoxY8aERYsWee1gHDFJDucb/AkGNEEvfIA/uu/v37+/D0ek+D1W92eKzst1/or0jO7qvxtU3o3iTaXiWCFVp/NmsbGxcUzspY9YKaM2vPrSSy/9TDrKggEDBqTx21waL0ufffbZCcIk9ccA2gJt9AMGfttuylixYoVnfwFcB8P2CbQDru25RcM8FnYsAfI1DDYenmALwqlL2ZTHNW0D9Av9QDz36aPgcRocbLmANOh3OFrZrYMy7XNEnYw5+IK9i4mP3Ldts3WRhrQE4oDNa4PlLcHm40g64rjfsBwbbFnBzi+bhqNtD/eIC07XWDnUF1xOcADBtAUH4oA9NkQwX48GPJuA5xw+BJfPOe2xtFlQl3NyOZzI+GJPg4PDKYbjvZKLYA24CPAEPjT/y8lFHpa8A4ReBA0EBGhtSC8fKGaasWKB8hp+jEiPcZhZTggaCNbkgUbuIVRwxGjMEnzuQQOOLmgjPphG+EcejMoYkLOzs706+/Xrd2iVF8Lj0qVLPQG/qXh8osLy3zm5HL4ueP/99z+aNWvW+DfffNNTfHkn8J5A0QY8/wTeIwTeLwTehbyPCFZBtkoqSpR9XxN4j9h0vD959/AeJ55yKI93Gmmpg/q4Z5/Hhu9F7gHSBt+jTq4fe+wx5+RycHBwcHBwcGgCnMhOLoAsiMyJows9G2M/MmZDNKbjkhc5FYcK91ldNGDAgCrJseM2b948NDo6+vspKSn9pE/vfuWVV/6stt9BPlaNITuTl1VQ6O9M5MKxZMu1NFi5miMBhwKGY/R2jNs4objPJFfKw+GE48nmpyxkboKViRuCtPQL5RDgBQFZH53f1t0QxCGrUx80MSkWuwflUa8NyO3WHgGwQVAuv927ZcsW7zfFcChdccUV3u+Vi5YLlPZ9L3EAy5cvfzY/P///Jk+e7LUDXsFvaKSOhsAmA09wGOLYGTduHHV0Ex9GZmVlPTFz5szQc845py41NfX/FP6pMhiYqtZXJT7+XH34ADzDYUV9al+VyivTGI6PjIwMwYAvPahG9RzUdTPpJ2GWjuD2W1CG7ZOGsHwBNp+Na1gOsHH0FRMCGUtcoyPZ1W3YmLDVUA66FroV59wLrs+eNxYffA0axtlzjjgs2TYTG5PV6+hn7nGELsY4dBHHuCGedKS39cMnrjkSbJpgntpr0tm6iA/mMWXZtLZMgo2zZRGoo7FybIA2YGmy8aQF9tgQh4s/1nBOLufkOhXx328fB4evKU6E3+RCyOOaWVAIE0fq5IJWhDvOSY/g2pBm2kQaBARWOVBG8AeJtJSDwwlHGUIwHzUrVDbm5CI9Ti4ERdITb8E92sAsKYRxDNqsoGC12uDBgz1aaR+CPftwUx7pvy6wvHdOrqOD+KZh6DtaScrhBMDbb7/90ZQpU8b/61//8rYv4fkHvNt4t9hzG3gfoDQT7DmKGO8+0vOOse9C3j+URzrieZ/8f/bOA8CK40j/9TbnvMsuOecMQiigiJJlBctBcpKzLdvneE7nLN+dg+z/OZ2T7HM+2ZZsnxyVhXJEEiAEiLxkWDbn+P7fb94WjJ6WKBAg5oPemenp6a6uru6u6prp50Y558ANFH/O+6CXTTwgnnSUxxzAOeMf5fh9xkXSU5epU6d+QkZy5OQ6AGpqtv1OrK6oq2vu3LWrVnw3W7GCl22LAyO7vBzDEaPSdF6aO3x41Uq193WJp/cPtckBxwW12fVqs3PVnmrWFm/3Aj3716qqqhuCRAmdOBpfIkSIECFChOMAJ4KTC0AXO6aMHDkycA64ThmG65thkA7HEgu62PXnn38+C/rLMjMz/yq7+u+FhYWPk27Tpk3fqa+v/4h06eCFVdYKWLNA/4Uv2OfY1Diq0Fddb+bItfMN+xudC72WtNBKAOSDLk2+6EmsS1A/dorhGlq9vhz9GsceX9qwlkEdsfV9bQM6Xc8nkJ6j6/ro6ZRD2Tg6OKcerBn4WgOB+wSe54hjEeeTeBLXM7GLL77Yrr32Wupyner6qy1btpyvNJ/UdavoeJ3KjN93332fUfyXVq5cGdQTXuDkos2gxesGOMfBhQMRflCW8n1I6QfrOJrfvMJBKL4vUxs8r5DKi7viU7fipyh9sLVgv70Q/AYWazNeB9U1rmdi/lIedQTwxo9+zj3OnT6OYVoB16TDYeFOC+JoW9qH9vA42gR7ijzdrgJcQw9H5IYAOMIf4OU6bSB87iBd+BloIxBH+rCzh2t4zPoT61jIAXwC3EdGeJGbL7moG+m5Tx6exukiDn4m5+9pCNwjeB7he+Fzlz9Pz7nLCed+L3wEfiQdoHw/Tz4CzklzpBAu92AQObkiJ9crEUeuR0WIcALjeHBy+cLboTq5eAblFSWGa77GIm9XTgDPkAeOLr6m4q0cngtPSqSHBt4KW7ZsWcAHJjbSQSPHsJMLUObYsWODCZK3qUjj+XrdeFOKON6IYsJigRtFBYURRebBBx8Mvh6jvmGaX8lwvkdOrkNfVBbvxkpuXqt+2cG1DJAsydXzZ5111q1BgsPIM8LRxy233HLbihUrgi+56O+MQW5kORgzCGEDncA5wcdGD/4s452PSYwj7txi7OaascwDYzuBPhgOgCPpMbIZ00hPHm4Eco85gud5S/UHP/gB49snNJ5FTi5B/FOTJJxNfX2db1q6dOOQf/7z6ZbduztLX/vai/69vLxCc8DOYMEkJ6fAduzYrZQ5Aa9ZY4nFUtSW7ZKBLtu2bUPnffet/9ycOZM6J08uyi0q6l2luesv5A3CZYHnn39+htrqYslFMC4gRyz+aL4iTU9lZeXnhw4dWsWcg7wgO8y7tbW1mzUnfV7P/ZrnkvONECFChAgRIhwbSB87rp1cAN2RgE3Mby3hOEEHSQZ6RzLQLbG9fUG3rKwsftVVV7GN/3eVx0f7k5H/WdKh/2XJkiX8BlRg76NHo+uiU/M1E2sW6DjkibOC4Do0R+J5DqcOgXyIQxdCz3UdHL0X/Ql9l3pxjt7kIM7BOXTghCAPQD2JR1emDJ6njr6mwL3E4nVCR+c+gE7S41xi60LSO02eH2WwluF1Zw1i2bJl9wwaNOiRz3/+843KP9DHxYsP5ebmfo+vw0aPHn3j4MGDP6I8xopPz/JyLfwmP/Jiq0nop3zKAdAJbeir3jb+1ZN4HBeNMclmXHZJDP6RlnZw3skOIaMYtHt+nFMmCNcLcPRzB9e0D44qnqdsd0J5e5GGI/GAdRd3WgJog1ccAeldNsjH6eEchGngPDmNB0A8wengnKOfe/A84Q0gjnbmmiPX8A+HIg5fnK+up/s96oVTkRer4Ulyvlz7EbkI0+P5cD85eB6elmM4rV9zj0BdQTitXxMOBOfd0YDTRwjX2bGvso+8kyt8vq/6kiZyckU4ejh6PS1ChBMIJ7KTi3tMQCgxKNcoWUwKxIXpph7kzddVOJ4oN3nSQulhgZffuUHJ9LJJS17u5IJHgDrww684rlBOwpMp4BoaUfihl7enmLRQStnfGkWM55555plAsYGeo8Hr4w2uDEROrgQk55MlKxkywvow0JBh3uLj3IHcfOMb36i/6aabPjhv3rxPI4PIM/1k9erVayTXrx4zZszq/uQRjjP84Q9/uE1j0sUPP/yw/f3vfw/GDsYbH+8Y0xhrCFxz5L4b6G6IM/5wj8UE4t1QcmWecQ+Z4Mg9yvE0HkhLHwwHQDyBcknn8ZyThxuJjFGMaZ/85CcxuqLtCpNwxx1bZpaU1N9tVla6dOl2q65u0DwwWu2VGW9vb451d7er/SrUprzUAP8ZE+E/P5LdqHl3RXzHjg2xysqRNn/+TJs2bZjGiOqVTzzR8dpLLx2fUVGRsW7QoFji19aFFStWlGrM+K8RI0Zci+GPrNBGyAFzOufMr7oOPFhC8JzaND5s2LCY5qG4njtPx0d074U/MhkhQoQIESJEOCaQDne15vff8xuo3dLDZCgoljk8oZ8FfxOnwp6TYwL0TX4bii+6+JrJdY0wBopDl3XbB1uH32sqKSm5pbKy8hOynTf1J4utW7fuzbL1f4OTBpual0Upk9+aWrVqVZAH+jFloMdyjj7kOhFx6LgsamODY7uHnR8O0no+IKwrow8D14sB8ehbXJM/jiHu8zxxXPObW6wpEEcabH+uoQm9jXjyQecnDp5w5Hn0ea75WkzPrVG9G8aPH59C2jPOOCNXPP+OyPhzfX19tuIKlL55/fr17xcvP816xqc//WnK/9qyZcvWyE78OV8M8UIvdGGD4PBjXYJ1FK8zgAfUg3URXtT1NRACvKbO1AXwHHx2UJdkkAaavQyO1AtQFsFBXuQBD2hnrqGP9RjS4ZTzNBxZTyGea4KX4dfJCKfxI0h+FlDHcDzgmraBP5RLG3FOWo4Et8VIC43h+8Rz7kfScO4vRLuDlTK572te7owExLvM+ZG8eQ5w9DhP4+d+j/wJfh0Onsf+EObJsQbtAG+cP85/6gydtMFAOLJOLvGSEBdfOQveGRyIh8RFTq4IRw/HT8+MEOEY4kR3ckEjz7FHNYorziScBChHYfAsZbBlIGkpJzyZcY+6o8DxhRVKKApZspOLCc95QtlMkGyFyH345/cA+bEgzRtQ1BPaoB9HG9sdUj4OLvZi5mswn5xfyXCeR04uw6jjh+VWiw8lyDz9AkNv7dq1wdtwyAoyhNMV+eANL+QRg4StMLmPMSn5a1NfmDhu3LjNiZwjHE/AySVD8WLeNuX3+B5//PFAeWXcoj0JtGU4hI1dAmPek08+GYw//PYBb/QhFxibpMUAxBilfxGQJ4KP6QQ3cjyNB0Baxim2PbnnnnsCOSQt5THuEc9+/8glBvL73/9+0n9i9uzZkZOrHw8+2Dqnqalh8U03/dqqqqbb7NkL1Zbp1tCwU/zfO5cmjnvfCuVeY2Ot2gKj043qXhs6dIJkI0/8b5G8bLbLLpskmbA3Dx8euynISJAsPbh69eozGTNOP/30wAhmXvR2DSM5jnKQQRalhEs1Dv0zuBEhQoQIESJEOKaQTnfcf8kVBvoieuR55503oD0bto8dxKFror/yswEc2ZJQds1y5Xeq7PW2X/7yl98YPXr0p7B9WPxFl4YffN1CmWzxx08DsG4wUBkOysFpMn/+/EDPRm92R9dAIC/WJ1iL4Fl0bvQo7H10eIC+hV6PIysZPB/mA9eUSxz0sysC6wHkgT7Gby/xdRXX1A1dm3qxjnDppZfy7CW6d3t/dgFU9/+WffBB/yIMGlm/gU/QSlmsPeDUoiwCayTwjPuU5b8ZjsPNwT2uoZf1EGhxmwObAJshWafcF5wO7FZkmGvsG9Zx4AntgI3jaXFaoZs6SBNG8jXYXxrO/dppdp57vNs7xJPG7SUPbkP5+pU/QzzP+TlHrj1fniE/7oXve3qnDX5i49NOrMc5nFfwxHkUzsfz9UB7hdN4OV5vP75SQH1oD3iDzHDt9i8BHgHkztskjCPn5JI9bWnW25dpPfEMS4n1WVqsQ8eB3h0kfeTkinD08GJJjxDhJMTx4ORCYeIahQpFiInmYJ1cPiGhBKCosTiLUjiQMUBa4ufOnRsoeq4UOqgr9WfBkLedUOhYNAQDObnIj3PoQfmGbhRAVzK4T/AtAVavXh2kp87Qi6OL+vIW2pIlSwLl5pUOb6+TxcnV2Nz8k+eeXX7RE0883uRKPn1r8+bNfZKbDMnAJGQBGUL+MSaQXwwxjA76pCvWyBV9hvSusHEkTjK2VXJ1TUlJyUPisW5F244dS4Tb4Nlnn/2LjPfLeQOVMQvDlrZkX/s//vGPgWKOAeMOL5Ru2pWAzJCWfsOe94zJjCWMf48++migCOPoZBtUtlrlnHuMnYxVBDd0COTjBg/BgYxRDmVjsDMWkR6je+HChcFXsMwLbKNCfOTkeiG2bYtfu3NnzzeXL2+oePjhO2z48KmaY2aIxwneSiIU9j2X9vYm3gqmTwPaJj2d33OIqS3brbm5xoYOHa48rUXDwv/Lz499mXS//vWvH1VbzWcBgjd9zznnnECGEmW+GOE25xz54rcqJS9nDx8+/AHFRWNHhAgRIkSI8DIhed7dVd/+lx1bt47bVF2dv27tqqF/+fNNlpKabn090su6W6ygaLilYjNn58seyLKUNNnFBRXSF8xSlA1fESR0jpcX6IbYt+ij2LecD7RAnAzi0FXRZ3G+4NTheem6z0kvPfWHP/zhZ1/1qld9FseP7Paz//KXv3xZac71RWlsaPRW7CQH8QRoIh1H7qPTnnXWWXu+BCOgL7mTCrsfOhy+yA2NpEOHJ4480ZmFYNs+ztGneNkWe46y0eFZQ3jssceCdQBespV+1nLvvfde/KlPfWr1tddem3HFFVfEsPVkFzaIri/q2U9CE3YedOD4gyYcQdLB14qWhvr6+hQcfdLbelWfMSqjxPlMPdH/oQ+aoQPHIXohL6qx9kF+rHPwki10u7ONoz/Dsb9+wfoHPN65c2eQF4vv5I+tAV2kB9QVPZT6A+I5x8YhP7dbAXz0/Dn6OeAeIRn+LAifU46nd9o50l5+DV/gkR/D56TxawLPhdP4NQg/Hw7IRLg8z9NDOG/uAb/HNfHwlDWksJMLUDd4xzGcL+eelx+dL8nxLwcoK0wnoE4g3F5HEpSD7CCLgHbw/kng3NPQP5NxpJxc1K6rR+NYX7bF0vLFgzSL9dVYarytX7bD9aeMk8/JJT6JdYdmX+qZhdbU/F/Wp8fEU6vVOF1Tqxu9YrjipkyzvqJsq61rt94+trLNL0xPta+pnB/3Z3FS4uj0tggRTjAcKycXgz6L+gQWeJnYKR/FjonmUJxcBMBn99COArcvUDbbbaGIonRSpsPrygIv2wjibIA24gdycgH4xfWcOXOCyZ000JCY1BIKEfTiBOMNN/jKQjH1njVrVhBHepxqfKnBJByu8ysN3lYni5PrnjtveygrM/OM7Tt2WlFpeSBPGAkE2rlfhgMjCfnB8Yo8YDhgMLh8EegbBGTK+eiKLkaSnn9cMv0t5fnH4OYAUFplFS1ivxwQr9kc/tM33njjOzZu3DCkszPx23v0edqTcQanJsY5YxHjDVuvYODTpowbfLHlcsCYQvv7uMnbmYzbpOEZH68wZhnnGNsYr9ywYlx1eSFwj+eJ5z7pAMYuiwmkQU7ZChYjlbENpRs5/dCHPoRB/AkZzZGTS1ixIv4FNclXHn64Q3NFjdqhSCFf/GZe6U+0HwyUhmeZCrjX3c3cnBa/5BKLpabGby4oSLmaND/60Y8eVBueybyCfLCIwfyGDHh7hkGbhoEc0rYybu6VDP6nxp17+29FiBAhQoQIEV4GrFlTc872dXe+7vE7vpIy49RL3pObk52Gbrh96yZrrN1sGens7NBmfb1dlpVdpCdi1tMnm6ErxTq6zDKysi0ze5g1deZbXZt0xcwsSzkI3eNIAv0CnQLddebMmcFLfegX6J1hkCYMrnkWXZTF3bq6unhZWVns/PPPR5e5dfny5fdt3bq15ZJLLklV2hv/9re/zZMd/SnppK/leZ6jHPRr16td3yWg35I/R9Khg0Oj68gc0W+xx1pbW+PSn2MsfvMsthXxbCVH/qw9sNUheRCPrrV+/frf3XHHHbdKF88466yzYjjQ9Gy7dOTRI0eOvP6+++7L4gU09DPpa12691PRX7N79+5U6dQx9H7R3T5nzpwLVN450OT8cHsRGv0FWfR7nHKk6XdoBYad8xK6APcBaaCbdQp+ZoH7/nUWjit0R77od10f8Cz1d/sB3R/7FJoon3vwEFvE00MfcdDocdgL7lzgup/MAMnXDuKB1wMQ5/R4vF9z9GsCaQnQ7fc5D6dPPvcQTsc59CWX4deexmnz4OnCacL3nD7uEQDlwCfaCrssGcl8IxDHcV8YiLdHC5RFuyMDyJPThrxQJ2T6SIP8KYsyWTOBl5RDoFyC9yXSuRyGcaScXLyoWDZotI2ZMMeGjxwf5LVz+wbbvHG57dy23uIvyIMyXhlOLtVd7DhEx1VP3+esq7uSU+vsjtuWTRqkVM/NW8x21pq1NlvjnX+xjg0b2zNOmXtqwYzp5zTFuq0mpVtjUKvF29rFKKUvazGrKrK0wizLSuWjhT4rqLrE+nLHr68cNfbbouu/gwJPQrx8PT9ChOMYx9LJhTKFgsSbPyiYTApMkhxR4EhH+U6DT1QoUWEnlwNlE/pdARsIpEfpYu9wvojgnPzD+aDI8dXEmjVrDujk4jnoYGHYnWZ8ck4dwveh7ZRTTgkUSr7o4j5OObYeYxGbN6p424uJDb7zzCsRzueTxcn1vW99/Y6CwsILc/LybeyEyYFcIj8uuy6nzhe/R7yn3RfC9yR38Xnz5sXUd38vReWNkrOLlU+6+lGfZAph6lm0aNEd119/PQXy4CEpJREOCQF/n1m0qKi6blf9P/55m+2sqY2PGzeeH9QO2po+zhulOCRweqNoM+Y+8MADgfHJG5WMj741CG1NWsZLFF/yYJxGVhjDfFxCZsibcYhxjHMvj3HR5YxrgKFOnCv/GNMYuxjC5AdtPi/4mET8Rz7ykcDJNXXq1MjJJdx7b/2nMjKKvrFly16nNOg/BOhn/UGDZ1HoW1r4nckutX2hvepVpZr77H9ycmLvJs2Pf/zj+yQjZ/sCDHMjL3DwdRZzpbe3I/kaSBbieoax437Ndx8tLi5e0n8rQoQIESJEiHAU0VxbO2Xz2vu+Fm9bfdmSh38mbb3BUlPi8VhKiv6nWV5ulnV2ySaI9+sW8T7LytS51Pj2zl5rau2z7h6+/i+xlvgI291ZZS2dKdbdl6YUISXkZYDrGOiwfI2FjjkQXEcKAx2TBXG+5sLmRue94IILyPM3Sv9phe39Se373//+a6T7/hndh3UDFrl5nrUD9FbWNKCFOPRmykNPRp9FN9Izcek7Me5xjY2ODoXeLd25Xnksks7cK92oW7b6SJ2fzsu37GogvTdYQwA8I3vr+ytXrvwflZWNDv3QQw/ZXXfd1faWt7xlomzdXyqvbPKXnh+vq6sLHGjo8ej31Bdnk+vsCjAwYA60ewDUh0BdKNd5DZLPeYbFf9JSBi/C4XjEQYeeSBxOVLYuZN2BF3HR/aETYCO4gwD+YmfAJzAQPeHrMMJpPHg8CNu5npa4MKCFOILbOsSFA/Hc9+c5+j23YfwIPB2BNH4eDuRJXcNxnifByyDe8xwoL8rlntc/XDaBOHcQsTaEXJxIoD7wifUyZCu8rkb9sGGpE9dHEuQH35BZ+jG8p80I8JHAOXCakkFfBNjHpA/TyLnLVRjkk+zk6pGNNnLcHDvt7Mvs1FPn65le27Bhoz3xyJ225Mm7rFcysBeU8cr5kkv1n2BtneM1QEjYFbF7h9nKNWbrt6rzKiIj0zqfeNAa7r6jw6ZPG5Txzrf+T3FZaVav5rH2rnaLa1zNyRYPG3ZYd+Nu6+vssO6Vj5u1NlmP7rd3t1p9arfVZnZYZxr8UDumioeD1QfT1IbZZuVFcFQ2c9qk+PgF/xaLVZxRk1025DqLZf5d7XXS/d70iyU9QoSTEMfDdoUohZTDJIXixkSDMunpuOd0oGTxDAob98ITkisdxBP2BerJxMZvaeFoYvIL5wMveLMKJxdfSYADOblw1PHGF3SRPwvVrrx43tQXZxjXbDVAXdg6kQVJQP5SjAMl3ZXJVxqcFyeLk+vHN954R19Pz4XIBE5O2jUsawdCOC3nfh0+B8g+CqZk538kv1+bPn36WmQSOUR26UuSxXnnnHPOk/2PRDjKuPDsOROffOSpx6afMqdw3KSZVhD6Ms/HJ79mzGNs4A3QW2+9NTDsMUIXLVoUOL5ITxrShw1NZIA4znGyc3RFnzdakTtAGeGxiHjk5corrwzGJcZD8l2+fHkw/vnYTwjD6Y2cXC/EH/+49FPp6aXf2Cqdnt/Tys8v1Ty192uqBC/3PScNBE2FtnHjKlu27D4ZPNU2adICe+tbF0hGen43eHDJW9VW2U899dTdmjdOZb6mbWlXvsLDSckiU3iMcAwUp+fimgtFZmxDfn7+PMnD7v5bESJEiBAhQoSjhOqVDzzRufPvp2xY+r+WmpYZOKb4Cquts89q6rttZ22Pba3pto6uuKWnxixVNytK0mzM0EwdsSnSrKWj1Ho6d1vp4NmWWniKPbN8jW2rz7TOXmzoF8/5RxvooHwZhJ3tDqhkJOuXAD0U3ZWfHmBtQM/HFy5ciG5yv8I5/cnQhz8qe+fbN910U5101kJdp6K7+mJ1SFeWCdbTIL2nLy0tLSczMzMH3RfadL+Z81GjRuWjL0Ej1yr3aenT56i8DoXunTt3vk71uYUtwlkz4CVb9CiCaIjv2LEjhv0OyIMXWbHjue/rGJ5e+QXpwseBeBMGzwHS+XMg/Fw4P9KznuJ1Qi+kDXDQua7v8diIbHXOfdYisAd4nvZDfyUdcfAlvFYSpiN87gjH8QyBOKePvDnCH0A89BCfHGhPz49r0hFoY88LegHpuOaeHz0d+YTT+LOexs+JJ4TjwvecN5x7G3AvOR3wo9fbzx2eB+1FgMaX6uTy/L28ow2vA3LiTi4HtNAvWVeEb0eSJvJClg/0JRc04AwbqGz6A/BxI5yGc56nPcMgv2QnV1+f+ljRCBs/5TSbN/+0YO2wvr7Bnll8nz3z+J3W3YWce94cT0wnl+zOvIItWzIKNBbaPffEv/3QQ82fW7LkZ+kV5W8Ts5RCddst83HDOrMdMojhneSh49knrWPNcuvp7bZNvc3WLTu5IaXbdqWI5+pCw4ZLTgrarFbXdKlhlWaZEqP8bLPiPM0LiivNl12MaMG+IEjOdezr5atmXQPxa1f71LgN/VCsYs4bLCU1a2FaVtZ9arMXb23yCsbeESZChJMYx4OTi/IohzeocHIxqbhDicnSJyfScJ84jslIzmd/oJ5MxmeccUbgoOI5n9zghTu5cFpx70BOLr7KoC58lcWkyZtoTrODMnmLCgUZWnmLCmWet6fYq5u3uHij69lnnw0Uz7Ci8EqB8/hkcXL99Kc/vUNtfCFOW5xcg4cMkTKTHsiCIywjfo5MoXAhc8RxjeKLHHLNF4E4QVDw6Kfr1q0L+lVqWnp7XmFh24hhw0vLKyqkEKQH/Zrf9hkzenRvdnbW6+fOmvV/FKWQaIwIRwySbzVPLP7zn//6vO1bq//xk+/+e9aIsVOk+M7S2FC0z3YHjFnEMQ4w5tG+bHHCGMWYdNtttwVHxgvanDGHa9LhHENG6F9uACI/jOMsFGCgYvCSnnGF+wkFujcYh8iD54n3PjoQoB8aP/zhD/OGbrRdYT9uu23rp5qaOr5x990PaYyfYKNGTVffTNc4vk487dScUKZQrrkpXTzvf0hwEeAYZruaQvJgmg+et2eeuc22bFllo0efrXFzrJ7f0LF587NNr3rVpbwRXM4csmLFimBhhfbxeYbfqMRopr2S23RfbYycDBs2rEZz6Dl6dkV/dIQIESJEiBDhKOD+X5z2YHqs5czW5vrEfK249LR027Sjxx5a0mLPbezQvB63tFTpBUFIwQ1mU8Zk2czx2VZZlm7xvl4rqnyHlUx+o6UW5tiWxb+ze57cZXXNXcEC4csNdAwCXzzxBRG6BTpmGMk6MCAOOxv91HcS4KUv6a+3FRcXv4o0so9/It3nvdKVV33rW98684orrrhd9+ZiL2En8Qx2Nl+RydbeePPNN5/++c9/fvvGjRu/JL34y08//bRdddVV6MJvki3VIX37z+hNOKawo5RHz4YNG+qVT1x6eV9tbW22nsWRtsdB5DoUz3ldHa5HJ8eH4XqZ3w9fJz/j19SHdQuuSU8dsRvQ83yxHj5jP3A/zG/OCcR7ANDPy23YlOTl6yHE0w6URZ58VYcjweE8cFqcDzxD/d02JZ4jcZx7vsSRB+ceT5w/Q3rPx+97mvA1gXLD14ebhvZ13oRp8QDIZ1/Y3739gfJoQwI0HI6Ti7LJB36xBsY5vEWeAddHC5RNW+7LyeV1wv48XB4NBPKivqy9If+0F2VRb44E4lz2B4L3G/hE+jB9nLt8hkGd9ji52uusL47Ds89y8ofaiHGzbfqMWQFNrNdUb1xnG9Y+Z011Gy3e678ZSBknppPrkaef/t2wHbsuGfTEkz31990ej7e09NXmpRV0ZKdndYkPW1I6rKNb/a2kyWIVjaqQ+k48ZiU53TakuMfKxe54jDgTj+KWnyvZkWiqGcVY7iWOzHMvEFmaT6GjLd0aWrP4mDlIV9ecbut3Zlj1TtnWfTEbXdUlvvdaY+psm3zxx2323Pm9qtfbU1Jivw3yOUkQZl2ECCctjicnF4qZT47QQRxKF4H03OPIRMRCcPJkyWIu95OdXKQjcM/hz/K2BYvG/sYT8fDicJxcKCjQyJG6sW0hdXVaSMs5Sj9vVPGbOvyoLG/e4wBhsqVuvFXFoiV0HA3+H0s4308WJ9eNN954h2Tnwo0y1ioHDbJ5U8ZYfkmF9aZlBxO79zecDLQ9MgaIZ/EaZycyQKB/koZz0nv/hKfIvmQtPmzEiNisOXPVlzItU3KIAqgEQTq+9CkqLNg0eFDFV2Us/YRy9KxuRb/RdSSxa3f9u/70h9986jf/84PxG9c+b+OmzrWxk6ZbYWGx+J0wthwDndNWtD/ti1HJ2MS4g+McGWCc4D7jHPGk45wjeRA4d9kiDXLAuMQ54xX3GUMZn3zsp9zwGDkQeI40119/PY6UT0im9unkEh0vkq2B4o5nHCy9t9++6V/a2/u+/9hja620tFzzxW4ZKLvEKwywfPGerXDSZQBm2ogRRWoPDFB+T4EtCenrzZprBiktbxHX2bZtq/RModqkz2prt+i6WvPEHFuwYES8tXV5bPPm5fbhD3+U35+8Xsbj7f/4xz/O3rJly9dpZ9qfuZQFEX4DgrnI57Ywkq/VtnHJWwzHqmRnlORu44nWXhEiRIgQIcKJhF9/pfKB8srZC7oyptjO5rjlZsassPsh62pca+u2p9oza9pty+5s60kp0dyeKwOhwwrTt9n8qWk2ZUyOZWXImIhLNxzyVuvLOd16U/IsL6fdVj79Z1u1pdtq24ssjd8weZmBvsmLn+xSQMD+TdY7pF/0n70Q2DrY0KxF8NtekydPbpw4ceLflP6tt99++2+kf75Fem+rbOnblfx3Cqtka50rnfZ7Oo+xtoAOXFNT0yrd5nbZ880qf7Z0o+ksIKP7Pv/88w/p2Cub/GzS9ttVIjEeQ9eFVnQnFuh5UdH1qHAdoN8DIB8/93TEhUE8cehmvlsM1zgI4BdOJfIgHWsK1IVrdHhfT+AaPQ+dD7p87cTXSYCXn0yPX3s6fs937dq1gR2JzQEt1J9AGuLYehLbw/kSTuOBfDnS7sDXlAicE4DHkU84jacLpyGEywvHEcJxA6UZ6J4/53kQvMwwr8L3OHLPrz3dkQB50bYE5P5QnVw8j1wgD7RXYPcLXm/ydD4fDcATyt2Xkwt5wM7EHnX+HSmQP2VTfwLXXmfK9XYD8IBr7zPEI9OA8YBnwvRxTh7JfOM5nFwt9Zutr6fdcopHWGv9JsvNL7fKYZOtrHxQMJa0trdZd1Od9TRsteamLdbSrT4QZM+f48PJxfb2b732bfbGN19rORl2qur2RP/tPRAfFJ2wA3/42jffNnxQ58WlORssL7bJynJ7rDPeYe3iUyxVtme+xgGGlWzxKYf6JGqbk2Wak8yyEA2aQ6G3O2YdXZmBcwoWN7amWWtHqnX3pNimGp13plhRbp8V5vbajro061B6vuzKVz6pIqe8QDKtzHEypqawNss9yXxPl9W25NluO9WGLfiCFVVO3lJaXvKttJTYd1XySYEjNzpFiHAC43hzcnlA8fOJkgmJQDxxPM9b69BHPg7PJ+zk8okfUMcwmMCY1FC+2VKBt6LgAekOx8nF5A64D/2UjbKC4uhKB8+T55gxY4K6o1xCA0o8WwXwHF9WsJ0hTjBoD5d3osMViJPFyXXz7256qLGp6YynnlkSV3vHRg8ulUBnWocm9RS1K/xARpABAjIM6IfE4+jy9ufo52G5B8gXz48eO9ZOO3OB5WQn3vZzfgPJXnzc2LGxtNTUDRPGjfu31NTYn5Xfkf812JMc//mVL/1888Y17/jNz2+Ka0iITZ09z8ZMmGoF+3ByJbdT+JwxjjED+Jjm19wDpA8bbMiOH5EXP3cF3+8TXKZcrg4EH3NvuOEGtm35hMY8d3KRwV7C+6EyZra3t1+o/Bsk/zf2x+ny2DhODqdsPTNN/fIC8b2D+vO2LwYM4Kvb3t6m1tTU6Vf29VVduXlzi+afdM0XG2WkbFafjAW/ddAt46alhS/00m3UqArNYc3W3t6pI9u10N/TZGyVaU5kS8u45ppdSptjeXlFKt+srm635pE2W7hwtA0a1KZ5Y1nrvHmn/X7o0KH8TkXtLbfcMkvz3tO8kYthxFjA3IGTi+11mGtcXsJABsJAxjSWxDUXfltz2vfUvtX9tyJEiBAhQoQIRxj/em3FAxPGzVwwaNS51pUzPVj0q8jeaJmtD9nuTY/a1t1dtqM+y7rjBZaWnm19vV1WkL7LRg42Kyvyr8P7LCN/grW0VVlXT4ENGl5gHbsesLU78m1j43Br68YOfnnVLvQLbBO+Dpo1a1ZwRMdABw1DOkz/WQJ+ja7Lb25J/4oPGzYsho28devWf9u2bduV0k1O5YUc7Pebb775P7///e8/eM0115wxZ86czwdKnsqWLR9XiOGkwZbqf/E0Lh02tm7dOr7SiqHPulPB7SrK55w8CFxTD86BHx2ejmcoi/SsVeC0AKxJ+BoA4BqwZuCL7DxPep5nbYQ8iCMf0nMd5pvfT4bTwn0C8LSEsK3g92pra4Pf5uK3wb2e2AsEbz+2wMb55utE6JhuVxA8L4/jSFkEp9ttlzAt4fTA8+K+3wun9Xg/enw4cI/g+XgI3yMcCM6/Q0FyvgeTB2kO18lFeej6yAiyQl5Og5fNmpm/GHs0QHnI/kBOLsALlb7OcTB8P1iE25u6wQeXX6+r84B4XvSFT6yzsKZHOvobgEfJ9HGOzFJGGOSJk6u5foul9rbYkOJy216/yzKLhlp51QTLzMpV/g3Wrjwzu5stq22n7W6psdae3uPKydWtvlVZUWELF8y0t1811TZut++nFU59bvb8U9NLi/K6RMsfFepIu2T79tx4Tc1r/vbOd/3b4IqVkyef2WJlQ81KizWeadhMUZV4cTvFUhM81xzW3a2xtUPtoecbWlOtuS0lcEoBzPC2jjTr6Eq3oryEI6szSM9v4MWspUNjjIaCgpxehbjVNqXqfsxK8nuDkKoCi/VMZnqf5WYrYZbGFoYXml1DbVuz2fJ1abYr8/z4ma+5PpZTMaU6NT33K6mpsZtFX2Kh7RWMA486ESKcBDgenVxM9CwMMvkwyaAUk55Jyhfr7rvvvmDiDNPn+TCJ+YIw4M0onsN5RH7hZ7hmUqY89ujmHpMxTi4caSh34GCdXJzDQ2hkuyhoxFkWBnymjmeffXYwibElA+nYYgpFkntsW8j+38Qn03wig7qAk8XJdc9tf/vJxs1b37q+enM2Sma3lJyaml3WJHlCVmhXb9vwOeCcNAeLbiloI0ePsVNPP12yyI8Hk1e/RtGPzs6u+ITx42KVFeWtgyrKK1TGCz2/EQ4bkm0YXjasPPeHjfVtr9OQE7B//LTZNm7SdI0lpXsUcgfn4bCvOODXrnCH73u+ft+DXw8UfzhgXEMmv/GNbwRfcmmM3vMl15133jm4qKioRONtL4sJMpgbTj/99K9VVla+rX9svlhj/r06JizdYwTVPWX37t3jRQedK45hwxiMAc9YjcEPmIs0DtdfeumlXxkzZsx7GPsZmzE+eKuXsZnzWKxHc0OF+nV5vK2tPcbXW4MGZVlbW52e32Tz5k3R3FNvdXVtyrNAclBlDQ07ZVC1q5TE76mVlg6BFN3n9yYHiZbEwgd2Gnu9t7W1aD74u02fPsguumiWFRenrC0vLx0XJBI0p87U/HSz5sVxq1atCuhjHmTuw9HFdpaMJ8ntvq/rGTNmsCj0fRmrn5NhKHMhQoQIESJEiHCkce0FpQ+MG5m9YPK0mTZi2jW2vT7NSgePs4yOJ6xhxX9JR4gHb66jIySC5nIWSaUf9PZhH5KLEO+yzu4c6+7NtOyMWktPS7GWrkrb3DjSqhsrFZ8SPP1yAn0Te5zt7rCzeZETnSdZ90A/SQZx6I44X6RrBRXnpR1sKek7celkMexp7qOPce4OAvLnebehkm0p1hMGQpgudxoAjjzjeYbzI87vs/MCx7ADCz0MfdJpQteEJ1x7HPDrZITTOLgOpx3oOQf30N0J6Lt+TttQD/jJlve8dMs5eXPP1zvQH9mBhnUU4j0f8nV7gnz8nh+Jp004kk+43HAgDUfyCN/383A54RBO4/XcH5J5eKRB/h5AmNb9gfTYFgT4eihOLoCsoe/vC+TJuht8PhqgfrRdspOLeM5Z5/JdavaF/fGIewO1HX2K/Cmbc/qUrxcS6IcEnoe3vMwOfdhIvKAIX16ak2urpXfX2ZjcPtvY0mNpJeOsfPAky8nNC+rb3tlhaZ3NFmutsW0NOzRWu+lLGcfeycU2glmpPTajqsHed2GLpVVdYoOmvNWmnnqZmJtH/aeKnudI+9hjjw2Nt3esevbm7+SOzr7Lzjmz1VJzJFu9bEuqvi3R6uhMtcbWLOtRXFoaY07Mdjby8xwx29WYanXNzD8J/tKaOLxyMvts1KBuG1rabblZrC9IljTXlea3mSmPIDksSDxm3SqnG0eWronuEkt7dE18vSxVfpsLUSF+d6MZv5M96vT3xhe87j9iqTklLarPRAXFvrJxdEe6CBFOEByP2xVCw5w5cwKlyh1WpAdMWChhTz75ZPDDtJ4XCDu5fJJliy/KGTJkSHB/IFBv3gjDycUXVfBCA3qw4MnXXeBQnVzE81s6XPuP0Dq4Rz34ogvHFm+YURY0z58/P6CVMnDK3XXXXYHyTvpXAqg7OFmcXGDRokWflMzecPfddweyhuKCLLrcHikcjJMLoOy1d3Rs625rmfCGN7zhFf9Gy8uFxYsXp0shXfqj790w6Q//+0cZssi72ZARY23ilFk2bMSIYEz1PgA49zDQtY8lySEcn5zGrwdK48fDBfQjtwM5uf7+97/zZdHVGn/7/C05jWMIYYzxC8eJ5P+tGieP6d7YO3fuHCs6ntW8kiV+9DHeM9ZCI3MK/dPHW+Yejc2xurq6GC8t8BIC9/lNBxYE2GY2M5NFgiGaHwgyaGKpmjeyxKcOa26ut9Gjq2z58g2aQ3o0p41XHnOUP4s8QREvANyCx01NNTpP0ThRp/G/SXHdkq/brK6uxs4550y76KIzNqxZkzL5He8YlfikTJD85RQXFy9/9NFHR/GShs+BfDVMYC4j72QMJA/ICVvqqvn+rrlRFk+ECBEiRIgQ4UjjF28peaAx1Ra05ebZyOEjrLG9wLIyeqwop85yMursUL49R4dgSif06U883m31bYNsfcN0q+/MtV5+5f8YAD0DnQIdCnt5IL0jbFs70Dexn9HRWPxHX8MWx4ZiLQBd5aVgIDqIo1zWA7CXKAOdkC9BiMfW98Vx0nLNWoaDeoTrMlC99nd/oPSUG6YVmgisSfhCPPYldJLOrzmyeM85+h/X3Pc0bpOwNT7rPqxHhNOQH046flbBXzL28qDT8wkH0lAm59BNOuI8EM9zfu3wZ/2+hxMB1BOd250t1Bmes0ZF2B9Ii5wR4NuhOLlY7/J1sn3xijyhAXqOBiiX+oedXMRRHi+K8+IgL94dqC3D933dD1kgH/jqdhlATnBa4VSmTNYLeQZZxZE+UB8iDtv0wQcftIceeigYP3A4A/hzqE4utiu0vi4rqphg9TWrg+0KKwZPsJzc/GCM6uhsD9ZlutobraV2vfI5zn6TS+IwsTJub5jfYW86u86KMntsd+98iw3/iBVPe3Vbbyz9FMlk8NvM//zujUP7Unsfb9/5P4OH5j5jE4f2Wr5Yt2xLsTV3ZFhNY1qwpeCoik5LTzMrzuu1snx+HoHxIWbF+R2Wn9MZvJ7heFELeYSS1Db2O7MUhwNrVwPzmamchPOKc35rct122fR1jB2JtC+A0uB8GzLhPLvodR+32aefs621reNUzT9b+lO8YvFi6Y8Q4STEsXJyMVkxoftkSLlMUFxzjoOIrQlIF1aCoIdrJoDFixcH2w8wwZPHQE4uFDfqxkTLm2TuqGIicfAs1zid+H0urnE6seDJxOoT48E6uYgjoCD77+nwO1sgmZ841lCW+dFX3qTiGscXkzR8eO6554Lf56J8r9OJDPgCTiYnlxSpf1Pf+up3vvMdq9ldGyh8ba1HwcnV3WlDhk2yWXPOlTwil/C7/2YSJIe9lRWD1uTnZl0xefLk1WoXRR3aNm4RXgicXGLsqh9995ujf/Pr31t+rvgsjlaNGGuTps6y4cfIyTVQ2sMF9CO3YSfXkiVLcjXG3vLoo48u1HiZzhjKWAqYU/RMXON4jLd4Zby9VsbIn0XDPuVtf/f2BY3NN2heeY2eC14XZNznNwbCv6PAXKL7vbrOlWEzWed7+MEcgeOKcZx5gnGfOQD6GXeZU/xlCcBcw7iO4Z+ZGbPq6lyN0yajZJPKSLeCgjyNb1ShJXibt7c3M/hajC0sZsw4V8caGVR8iexjYlxz2mbxh+1JMUo7Arq7uzvEy6E2evRpkq+blX+NjLkKO/PMST2vfvWC58X/y8Xr9QFRgvg7RMbb/zY0NJytY1z1iDGvQieLSzi6KC9R5l4MdM38rDmtV3V+QMfXiZ5g24oIESJEiBAhwpHBBy4f9EBPd+eCdOkZkycNt8Fl7Zad0W2pKThX4sGCVaAl6A9zM+uePT1x61boUujo7AtCe5cCxw7Zw2191qZja3uH9aVVWHbJHMvKq7CUVOzIF873LwegG50GPYTfgUG/QAdLRnIc1yxG4+jCJuelT3dyce7rA6SjjHBwcI6uh17quilx2N7Y2ix0+/Poeu6wQg+EZsB9dCmOxHEOeAbd0tM5SOcInwOe8fSce9kE6uMOIgIgrV+jk6J7ko5rjgSe9TSej6fz+5Tj9/1ZjoCfVWAdIuyM4EjZ8AM++XoN+YTL9DI8+PPQCkjj5fgxXEYYydcnAtxGcPkA3qbwA/mlLfZVN9LSHwiH6uTiGcpGBgfKn7zJExq8PY4WKIu+hMywzkf/hCf9dmBwn/bnmjRhfmGjsGYGL0nL2hkOK66xWwYaL1hzIy9klvGBMuEFdWU9Lbm+8Ic4xg7knXP6OOUdjpOrtWGr9XQ2WEpalnV3tlhR2SirGLL3S65O2rJpp7XUb7Te7nYy7M+B43Hg5Oo2mzaszy6c1mvFeSmWGusW7zKtL2+alUx/ffyCSy7dXFFe9oaHnn66p2dT9c9X/fKHk/pyHk8fO6bZhlfI3uwqtCGVnaqv+n08Zj3dMctNx7FtlpbCLlyqJ35JNVuf5qXO7v7665qvrtq7EjRsrzU9b7a1xmxHvc5VZb7OcnZxxOHFSM8WhoHzi3jl00EeiguS6pojAUlhhM3sj5h71tV2+bX/3ltRNWxdRlbW+9SG9+nOKxbUP0KEkx7H2snFhOSTP5OZK1F8WYUy7IuKPvE4PdDKb1Zt3LgxoJf8OHKfPMkHoLThIGIi45N7AhMZ9eUZB/VmcmGRkyN5oWiQH+FQnVyA/JmoURD5mguEn6VMFkBx5qF4s/c4b1ExsbPQyoTPRMxXa2xfSJ3Dz5+IcN6cTE4u1Xnq9u3bPyJZffcDt91iy5/fEG9o74ulpe41lBzIBP0OOSIcSnt3d3fZ8OHj7JRTz7KyisRvcvH7Psok+P0vgEzGYinxFEUgr/m5OXcMGzL4Bhkw9wYJIhw2fvKTn6SXlJY9+/tf/2zCP/56m8aDhKIxOOTkog+HQRt5GOgaeQjHeQjHJ6fx64HS+PFw4bL59a9/nXErcHItXry4UGPq1ieeeCJ37dq18fHjx8dmzpwZjO/Ay0PeJM/3K/6GsWPH/pO4L33pSynXX3/9i7R40TlGSv5H9GynL2wQcDzRZ3CY4XTSHBB/8MEHu6+44op3Tpw4sZI08JjxO/zFJGMqRgNjOH2AgDEWngNwPmNMMUdQBkYTtPsXx/DO2488ScM8w5tqHR35tmFDjz3++AoZa+M0x3Up7w7NYzlWV9euPLOsunqtLVu2RnHDNQd1qr+yXWFMeedbfn6RbdmyRjRv1/yVLToY+xtU5ybxrcjKy8eI/tXBvDVkSEH8rLMmxi666Bxe3rjlueeWP6+5I2/BggXtlZWVn9V8MVvXn92xY8dr/TcfoZ83Hdm6kLlwICTLheoaV36MEz06FqjO7UqjJoyc4REiRIgQIcKRwDWvqnwg1tO5IGZZVlE53KaMqLHczK7gDXapEtbRzW93xgMHVkd3XxDX1cV53LoUcHaFnV7d/fGEDiXOzh9kw0bPtdKKIdJbjo2TC6CL+K4pvMyJHpWsd2DzEM/RA8AWZl2CF5jQ1bDJ0cfQ7UhDPuhkOK7Q2cgDcHRdFD0IPRSQnnjSsmbgcL3O8yQ4Hcm0+j2P93QO1xk9H649uO6JTk0gjiPpCX7teftiu6fxZxykIy4cwmV7PjwTzodzeMQ5POXFYU8LqA88gVece5meJ9fhc79PnuF7hAMhzLtDhedPHpRN/fz6aIJykSF3iIbr6fxizYsATQPRQxz8JdBHDsXJRbnIL200EGhXyva2Phx4ncLtC6DbZSyxtpD4LToAXfR170v0O76ExFnqNljY/uJFdPondacMeMWRemGr8SUn9k8YlEvdsOuQW/Kgn7Duh/3G86RJ5jl5Ujb3OOcZHGPw3usKOPd+Fwb5uZOru71O98XbeJ/G13FWMXSyZefg5GpUft3W3LDZmmrW6qmw/HN+fDi5pgzps0tnddvMUV2Wk6V2jHdYc0eW1abMs4Vv/pYVVE64rU2TypZnnnjVfV/8iDWXmg0el23leZ3W1VJjZ0zZZWUVmpA0hPbJpF23lW0LE/njgNpexxhnmrsS5QVQc7R1aD5QfKdCk8QdjtS1mDWoifuXrQIQH9c5v/dV2ZdhuSabW+fcLtF1hi6yxcu8Psmf/uXomBFXP9Tw35zRbY+l1NqOlm4bN31u/Kp3fTs2be6ZZPsGteEtnLxS0c++CBFObhyPv8nFxMJiJXtvT5s2LVh4TJ5kgolASi8/lsobGzzjC5phJ5dvcUD+1AfHGZMtkxkhXD/ycMWIfAiANPtzcnHN5E2+PEMcIC8mZ+jBeTUQoIFFVbZxIN3y5cuDiRwnF1s2MgHjyFu6dGmwPRb8OZHhvDlZnFyqr8QjFt+0qaGkp6fu5ifu+tN5q6t3xLbUtlpPd5c1S2YD2RZfAtnF6JIc0UeQA+4F0haSOYfHw9O4tIIuyebQoYNt1uxZVlpeaT2Sv75eyXRf4k0y5LRFfYZzZFMyGZ87e3ass6vjh29505s+GGQa4bCBk6u1vf3Z2//6pwkPLnrQshN2tQ0ZOc4mTZspo/6V4+S64YYbcHJ9RGP493ByaVxc+cQTT1Tx1SkOe77mwqniCwpAz8Y1psc0jj4t4+fdMnaeIf6BBx4Yr/F6qnjTrbGuc/PmzfULFy68eu7cuf/KfYwX+gKB7WdZ4KAMaOFLV/ZX5zo/Pz/4Yow5BQMGeefIuMocQj7MGYyhXGNsMb7CD9ISR90YkxnnOSc998mHePoO5+FFELWS4gpkWMVUl3Wq+ymad7aL1802ceJQe/bZas11DbZ793ZbvXp7kD6dH4+XYcSWhDk5xVZQUKz69Ki8WslIp1VVjRa9NYGTi2vSpqZmiK4+GzOm3M4+e6LmxyE2c+YM8WSL5rgWlTsVeidpLlpVXV19mfj11z/84Q9BHagPL1Tw4++8eAH9yEIywrLBObxUPVs0Vr9X57cOHz4cz1yECBEiRIgQ4QjgLTi5rHtBe1eaWVqpVRXVW4p1W0fwZZbs4Q6+zuqzNpxcXdL1cXL19AVvtPMiG4t7/f81X7ttwHlMNkC3FRZV2vCxp1jZoMHSeY6dkwudAt2DFzjZ/tntWeIJ0OsL0OhfBAf6F3Y0v7+FPY69D7C9SY8+Q37ogji+XLcjD3d6eTnA9Te/doSvSRNGwM8kvRr4M04v8einBOj2c48PP4dN4CH5XjgfX2wn+D0vF3i6cHD4cwTi/UiZnEO367isc4TzBd4uxPMcx+Q0AyGZf0cT1MEDdfG6EQ6G1sMF5SW/MBcGZbvtAO8G4glxh+vkonxsHALnDsqFB6wlIDvJPOB6X3GEcF5OMw5kygHEcU2fo08T/Bme5x7rWIA24D79kv4KTdTT4TLFuh99m3McVdgugOdZ/0I2gdNDOs4JlM26Es/zMiTwdPsDcg1/KBuayNPBufe7MMh3j5OrI+EUxkYrKh1tZVUTLCcvP2jDhJNrizXtXqvMwnlQxvHh5Jo4OG5vOr3D3rlwt2XkqCyJcUeD2bINudZbcXV83JnXxVJ6i2zZX2615f/3K6sdVGQZw8ZYSW6vlfU9ZPPH7LDS4k5r6DRbtdXs2fVmLbISYT2OrfU7mKtUmK6D1vAm0TFLf3LiGu/xWoknWbKHc2Oy2ePMaBqfFYvrKi24NhvZm28FcfGJ9tbNQX2ZuLwsN55ihX1pwTM5vZpD+1QJ/e/M7rLfpVbb4u7dVjpprl149Zfs1DMXWlpGFru+3AoZr1Q4myNEOKlxPP4mF4AOFkj5yom3z7kfnnwAaVn05Isu3tpgAiRfJmHPx51cxAMmMd4i4w0T3gg7GFC2O7ngUTJQblgg7V8Q7I9NwK+TaQ+DPOEFdDHR8kUXyg6/94LyRGC7w3vvvXefitSJAufDyfQll4AQBBV/+ulnHqveVH3K7ppdnTJOs+9dtCjoD8hJupQcFqCnTpkcKDg4cAdSdoOMQvIET/lyhP6aX1Bgg4cMsZLAMZxIQ99G1lHmVq1YYZs3VSf6g8pEgeru6blh964dnw4SRzhs4OSSUvvs32+9ZcL999yv8SARP3j4GJs8bZaNGDnyReMHbedhoGvGwXCch3B8chq/HiiNHw8XyBiy881vfpOx+Qsao//joYceyte49PyTTz5ZhcwydlHO3Llzg7d1/br/+fjgwYNjGqNr9MyMioqK7Q8++OBnNP59TXLao/E8DXllLB09enSj+gO/5yWS45nqI1mUf//99wdb/2EEMf4DxkXqxTjKV14+3jN2YlTBd74KxtEDLfS3ZD44bygf44r+ghONvJmLWFyhf/JSAvRBC1Ay0ZIuI4wvgLts8ODh6m9bREOXjR8/LPh6a+vWtcq3nlIUXjhHUGZcBtCYMbMDg6q6erme5U7CeAujS9bCmDEVds45k8SfYUE66ko9VbddonW+aNygPK/avXv3LbfeemsKxiF1oh3gBV/ZYYAm1x8kx3FN/XFYaix6u3j7q/5bESJEiBAhQoSXiISTq3cB21sxBbe09lltU2/g1Ar0ABLpzx5tIHx+APB7ngWFlTZ8zClWeoydXABdzF+4wW5Gvwjrpegp6F4A3YZ7vtBMPLa960VhPW4gnc5BfPgZR/h8oGe57/mi73FkDQF6uIYmjq4LktbppZ5+j8CzHrj2NFzzjAeuvd4E0npenpYj8Puen9/jGng+XHMkkJen83y4j05LW7Ae4/EnEqCfNSTqAP20BTxJdqgcKVAG/EVeWXMKy1IYpIMGAnweKB1x5EOA1kNxcpE/fSK87gUoy8sFXi5Hp53ggHfE8xzx5Mc1cJ7y8iI2BGkI2HfYBtgf3Pf0DuQMO412YA0NG4o4djZii0EH/Rq6wnLJtdMMkq/D8HIvvPDC4GXGJUuWBPQdDCgb+l6qkyve12O5hcOsuHyM5RQUWncXv5XXY81K01y7Lri/F5RxfPwm14TKuL32lA67+kzq0RO8OME2gvwG1o5dorT8EuvcWGyNdz5knZndVl+53Tqrplpx2UibVvCkTayqZQ3Jntlg9tBKje96nhmLlqK5cFIhZeGW465GJKvsy7GRfQVBGmpZGk+3ob1ZNqg3U89ITvVQTm+K5fYi17rY7yYiA9/bmN5uf+tba03TZ9p5b/yCnXL6+ZaWkRk5uSJEOBlwvDq5ALTwVtbUqVODN79cGXY4bUwETGosfHIfRWFfTi7qyKRMII6J5ED15B5vkEEn+XvexEMTygCLoJyHQf44xniDh+0M9wXypO6VlZWBUw9lAP7TJjj4iAP8xswDDzwQnHt9TjS4AnGSObn2YPHiVWU33vhfbZ/5zGdeJ4XqV5/5t89ah/oD8oMcoHCdLt6kpaXahvXr1ebrrKs7oaAju/QdnFftkg2+3Erwkze2EgYQ2xLGJBvu4ALEBwqf7vXoGVf+EPnevlQpNX037N5RHTm5XiLCTq777rnfsrLFY8UXFlfY1BlzbOLkyXt47wiU4/4+4efhOGQiOZ4Qjk9O49cDpfHj4QL6GXu+9KUv2aRJkzAKflpSUvLehx9+ePNTTz01FCcXYzpl4AzCcc9e68iug3GTNKNGjaqX3J+l/JZv3749d9WqVeUar5+qra0tWbFixd9/8IMfvFnjc86gQYN23H333Z8tLCz8T57F2Y/hRP5jxowJvuziqyzqxtjJWAqN0MCbgzi3GL+5hxHD/ABN5EUajgTu88IEDmHmJsZe8mFcx+nlDi/yZ1zHYGMuSE3FmM7SOF+kfAZpHB+v8nYovsdGjhyrPsubhc/JqNshGl8411A+eVZWjpChWKbnajVnrVe5/QkE0uAES0lJVRndNmPGCLv88jmBYam77sR7bPz48ecq747EUwZ9czQ3LhbvMCrjqnfw+1y0G19J4+gKt4uD8pIBjZSjZ64vLS39cn90hAgRIkSIEOEl4IVOrpi1tvVaXTNOLs3F+h9SGQ4Zx5uTC/0CPQR9gheS0MfQ3YDb4uhYBK5J73oKeiN6D/pIWI/i3K/D8Q7XsxK6VELnc12YMtALORLnRwLP+DmBdNDiafx5P/qCeDgQ7/qop/M8/FnSAY5+TV7cT84H+HMcw/QQAEfuA45+7hjoGp2X+p5ITi7ohCfICnLk/AkD/rAGAz+PJLxsyt2Xk4s42gaectwXSEc+BGTsUJ1cXra3P/A4l0n1ubj6T8ztF9kLwboadeA+60y+Jsd6VXidy/PiWdalsH14GZvniMOxxMt0A9XR40jrcsoRujmn/IULFwblsSsTwZ/xcg8WtAN5Hkpbv2QnF9sVxlUf2XbF5WOtfMhEy8nND2xG1mvaWxusrXGndXewfaLbW5Rx7J1cLBPlZcRtRHGHTRhUZxlpCfqID4KaoVvzRXFdnlVtzrGunD5rGFxrLbk4lPNsSFGrDcpvsc11PbaplrVdjd096TYklmO5sTTLiqfY0L4sG9ybadlxjb/KG+dVSU+GpcdjgXOL4OBe4BRTQhxhpOfuoUlBMmL2UHyzbZ451ca+6eM2+4zzLDUjI3JyRYhwMuB4d3KhdLFQycIcTiDShCcc7jMJMeE+9NBDwURFvp5PspOLSYs8+JILRxf3qaff3xdcuSUdz7tiwQRJWa5ohkFaJn/K998WA87T8GQKmKBRPOAJC60sGPPGG19EoIAwaT711FPB73OhtFH2iQav88nq5HKIDxdu2rT5jg9/5COBkwuZhTcE2r+psTH4OrG1pdV6++WdhW4UHtKwtVlY+XG+eh59wT00hYSsucwhk5yTvE9Kxtnjdlt5TusN3/9nPHJyvUSEnVyLcHL1b1dYOXiETZk+y0bLoO/VOBGGt1f4PBzHWJccTxgo3uOSjwPFHS54Hvl57WtfG58wYUJM416Lxqinq6qqzvrjH/9ozzzzTLyoqCgQNmSNbVgZ0/wLKqeBMbP/i6iHpMzv1Jj26GWXXfb/fvSjH80bM2bMLbq/4dxzzz2HfO6///4PStn/oMqaRD6MfR5wXvFWIPOAL0hwJH+OGI3MHxhzHIkD9DcAjcwZjLc+dzCuMmaTt/8eGOM7hiEIG0WJMbhX88lM1XGK5qFdlpdXrriEAZyXl6ty22zFipWaa3aJd/TLvXMqfTo1Nd1GjZqmeSVb+XZpnK+znTurdZdFi17VId+KiobY7t0bVWajDR9eYmecMdlmzpyg8qlrBnTUa378Y3Fx8QfVPnssPBmjF8to/Jnm8yGPPPJI4OjCoU674OhiwQieJSNZRkjDW9ea+2rFy1/q+BmV82IPWYQIESJEiBDhoLHXycWLa+y+0Gd1zT0JJ9dLxPHo5EIP8+3MsHt9IZl7BHQn0nCOXe32NfocL05xBG7XANKSB2n9PByI8/ThfCmbo6cjPvk8fCQA8vJ8CE6jP8s9vw88TTg/h6dPTkMgHnDuZXocR3/Wr5PTJCPMMwdp0X3h+eE4uTy9txtH4uAtx4HKPBKgHNZjkCHOk0G58A1bwb9oOpIgf8pHHt22cF5wj7Zh7QhbYX88JS15EPbl5OJ57lEfyiL4OUfsG9aJoIdyufaXq3Eoc15bW/vwokWLvnnBBRf8UPbCYNJh13CkTGQP24nAz2RAN/D2cxpIyz3WtbjHOhprcAPV0Z8Ffk5bcU56ju5sY40LevbHq/3B+8hAsrAvhO056hYum3Mfm8KgjMDJVb/FerpbLD233Dqbd1pR6TCrGDKx/ze5mqyjs8PiXR3W21ZvdQ3Vsv9dBinj+HByZafFrTy3wypLdltGmspSEyWoYztBQdc5XTErbS2w3M4sa65ssLbsFFmnuZaVHrPygkaraeyy3RLZ9N4Uq9pVZKelF9uojCzLSUm1nHiK5fZJXkN2byrbCTr4OstZvieJR+wfcMZT0laMtFz36ty5xlaHm3rrbeesaZZ37XU244xzIydXhAgnC46lk4vFNhb0mTAph8mZyTUM6GHwwik1efLkwNGVPAHyLBPUPffcE3wCTR7kBZKdXIB6Ui4TK4o2zzKR7W9i9DxdASCtKxqUz+TIoih89Hw48pUB5fuXA/DU68Tk6vzlmsBCIoFncXKgOFBvvmZjgZeJ79FHHw3qRT77o/l4hLfdye7kkkxctnPnzr9+7OP/+gInF8Axunnz1kCeMjP29geXFRA+B8nXBwIlobddOKPXKvN7bvjGH47v7QrFG1Vxv9+qHxBHIo/9IdnJJbtLZZoNHz3BpkyfaSOGDwvGnjBoc293Pw/H+ViRHAaK97jk40BxhwueRdbmz58fnz59ekx9uLWiouIfGt9qNf5eWV1dXaW5I66xLUZaDC22tOCLK8ZcniWewFjozvtly5bVz5kz52NshyceXa3+MUzPfosyn3vuuWV6btqTTz7Zp7JSmAsYG5999tngNwz9B4YxdAmMqwQfpzlnMYW3hv1FCW8Hxm93lPGjxTje/Kst3kxkO0TmK/IiLflRB+Yu6pZAr4zIaYqbaGvXblE65gjMA+iIqdwsW7duq/Kr1txaF+Th+cAHvtAqLeVL5bQgvqenW3XaKv50iWcFGvcrg+P27WtEf5bmLbZgzLEJE0YGNGnuimsei0G7DNkvKK5avFVU/i7R/UfN52+7//77Pyl+TYFX1J0vpGkTfqOSMgcCtIVBOaNHj6Zdt6u9B/dHR4gQIUKECBEOEyeTkwug+6Crocv5orzrZBy5j16Cjogewn1sbPSwefPmBfqX6yfcc12KZ0lHnNvaHAnY+A7iCaQneDnAy/NnPB+C3wuXTQjnwdHh94j3spLzAJz7s37Pg4P4/QEeHC4o56U4uWgr9GyeJzgt8C+Zv0cK5Ic84BhChgbKHzooGx0eR9fRAPVFljm6Xg9oL+rvPNgfeGZ/Ti7yoo68mIad4i/jEU+ZHLFHWNPieeoMPfCHvLmP/SX9/4lHHnnkhwsWLPiGnh9EOaxZwTtsA3dqQS9rTwPxzOsHPWx9znoV61L8NnJY9g8F3jepC3S/nICPlH84Tq6W+s0W6223suIhVlu3xbILq/Z8yYWTq72zw9K62iy1vdZ211dbW7fGpiB7/qRYV6zESitHWnFJRdBWAB68nE6ujPQ+G5HXYxcXdVl+Wl/w9RW/btWe3mtrUpusOd5rKb0pltOZaaUN+dZW0WDtOenWE88PqlGcW2+tHV3WqLkqvSvVRleX29zUQpuek2slkhGVkijsBdjL42SEU8N/d1z5Exz7FM/R74Hguj+ePDyNeqQ1dzdbw+wZlvr299iMM86JnFwRIpwsOJZOLt4iJ/ibG0yaPtAng2dw9vAWV/Lb5z7J85UTC5NMzCgLYCAnF6BuTG58JUV66kweA9UX2nCGsSUWjiZXanje0/MsP3bJNlrEA8pMdnL5ZMqRN2vIm+CALpQR3pDh7ZulS5cG+bEYyRcRlM3CLgpFeE/jEwVe18jJtW8nF7K4Y9sWa5CCE48dva/1KK9s0HBN+Fk3PP3o3UfVydXeHh/Z1dWUIcWtb926LbZ27eagTxcUVCgMDdI0NW1RXKPkvsLGjuVrGLYBHZRaVVW2q6goxg8aHRbU30ZL1nao/7X1Rx0V4OTq7Ox69m9sV3jvA5Yp/Y4mHTZilE2dPstGjh79ImPH25xjcgCMKwPdGyje45KPA8UdLniece2KK67g69oejcU/nzFjxvu49/zzz39D4WPLli1Ld4OBgGwzduFUYdwMl8/96urqwPvY78i/ZNSoUbf33w5QV1d349q1a9+qOSmL53FUMf499thjwRa1LHgwbxB87GWshU4C5wRoYBzFSOQaMJ4y/+DMmjBhQjB/kC9OL8Zh8mYu8fmD/KGf+YAFGviB37SnJ8uam/Ns+3YWZljISPCpoCDPpk0bZtu2NQbbcNTLKCKrDhkFPOvgi60wcHxxv6xslMoqt8bG7RozGm3+/AkydHMl0zWiPeF480Ui6LrkkksCHnOtOvVUVVWdUVRU9MSSJUs+pDn+e3/5y1+COYa+B/38+Dv8gNaB5CI5Dl5o7NogY/pStdPK/ugIESJEiBAhwmHgZHNyuV6BLY++AtBLCNjG6CPoWpyjq5EeXZE4bHZ0M0+PTo0eRBp/nnN0oHAg3tc4CMlpeNb1IK49LfHEhQN5DVQO154P8HzC6TgHHP08Ga6fvlyAjsNxcpHOddCwnky8693uYEq2fV4qKAN5QH5chgYC7UH5yM/RAjzw4DLkMkKbh9vTeev88XP4R4BO1owcPI9tw85D2F2sDVGG89N57WXiHOEZ1p78nF2BGhoagpcPfa2BZ0hP+wBvO8A9rp2+ZPA893lxkF0heFGQ9bcj3cYvB3ycORwnV7PsubSeFhtVVGab6mssvfiFX3IFTq7OZkvv2K1+pfQ9yi8OT1WG8khPy7EcPZNTUBH0IQBfXy4nV6/IyEnvtXm5Zl/MLbEKlV3Uk24psVRrzu2wP2RvsOf6mq1dzZrXkW0ljbnWWtFgbTnpejY/cKTkZ9Zrnuqy5u6Ek2vUlnIr7860qdk5NlX2c2ZIrgDc3cvhBJznWMGBo0q8Ie8e+K8QdmZxHynjemDp3Au/39bdYi2zplv6O95rUyInV4QIJw+OlZOLfHkDhImbBUYmGCabfTm5oIs3VVikZDEyPJmSF/dZoOQ3VfgSBiUY7MvJxaCKQsKbL1VVVUF+KAXJ6QBpUcb5GoAAmJBcoaF8yli8eHHwiXd4shroSy7/4mvGjBnBPc7D5UILC5D8yCdv0xBwruHkg1Z4xCLvsmXLAkfX0WijowWfzCIn176dXE3NrdZVt9ZaGnfbro5CTVY+vR95pEiGJZM3bN189H6TS/XKlK62MhZrH7Vjx+bu6upttnYtX6r0WH7+INWdrzO7pRRul5LZaWVlRRoXBgX8qKgYld7V1fcfU6cWf6E/u0OCxoUCjWeb1Efem5+ff3N/9FFB2Mm16N4HLEt2F/rpMI1b02bPtVHTZ73ICPA25+jnjGXha47huHAgPvmeX4fjk+MOF27A//znP8cJ/2nx9Yb+WwEk0+9X3A/53Syc8cwlpGfMmj9/fjCuMc47DdzjyynGacbF17zmNTiQ3qnx9hdBgn4sXbr0kzJUb8ABxduDzBeM9bxYgBFCfvsaB7mHkXvGGWcEb0ICd3Q5HRwxMG+66aZgHsHhBq28aOBOJNLzooPT7+WlpMTVn9OtujquOu/WeZNCo+Q6QwZglea5HNGZ2I+dL7F6etrtySeflQHTrDnkxfONIyenRPMYX4vFNUc0at5sUX8o0FzESyINNnz4iOBFCeZQjHzmbOpFPeAL++Z//vOfZ56aJXpPl9H1g//5n/8JXsSAZzjwMJiZh7yOA8F5BDgnrcarXtV/rubiJf23IkSIECFChAiHiJPNyZUMdI+BFpOxsdE5uYfujJ4zZ86cQMfh2p8JB3QUnvG80DH9Hs8QSOOBeNKzwO3pCAfKh3sEzweEz08kQPPhOrn69cEB9W/iaCP0b45HGm5bIA+cJ4PyWW9ijeXlbJdwWdAAXzm63HAO3S5P0E4dCMlOLq5xJF144YXBGhC6PQ4l1pq8HPIDyXX0az9SNu117rnnBro/v/OOTUX84YByCeSfXPaJgpfq5EqRPVdWOtx211ZbfrBd4WTL0DgVOLna25RW41hKzNpaGixVY29KSpqpxS0t1mczSrbatrZCq+kpt6zsnCBfZOHlcnIxvUzO7LNr8lPs6vRiK7L0Pc6Rvljcnk9vtdszt9qaWIvldmRbcdMATq6semvr2OvkGr2l3NI60mxYeqZNycm2oZK3dNWJtNSkSzwlwGWPw5HF9VGTILVt76yZlvqud9qwBWezgPuKd3Lte2UhQoQIRx0M5kwefCLNQM45cfsCA7+/cc/g75OBg+v9Pb8vMInxHE4s3784ebLmPmUzAeKYIy2KgisugAVDFkC5dzCTPZMm+bFtFM678CRKnihlLPz676bAJ74EIA5FCQWFbcCSJ+UIrwTEracvzbp6BzZGkZQ+d32hHPQryunpaZLDbCnKfMkh40uBY4b1WmVGj5SqF+cWyE6SAnek0Nm5++2rVq1d8ZvfPPjQXXdtH3X//Z327LMF6Tt2DE/v6BidXlp6sSo4KX3Lli7FpaY3NVVIF5qa3ts7I33dusL0//3f+9K/973f2Pe//8f3/vu/3/nQsmU7H3v88edW3H//QxeSv2jf0+GXLFlytcLyZ5555rFVq1Y9xvER4cknn1y0adOmwtra2h/X1dV9oD/5EYXT8b73va97wWmn9s4eN9bKMjFOzDpk17V3tFsP41uQev84UfoyhoHwolcjKyoqfq4x6Zpx48Z1T58+PRgT3bDDWY/x1v9sAOrrYy9jKr+NtXLlyhdsnv/jH//4KxoPv4iBh3McZ1hjY2OcZ/iyF2ORMvyNUY6M17wAgOECDYzbpGORhDGXMTbMa+YS8mAB5fLLL7czzzwzyJuvxnjW97TneegnMP4nAvNQvsrO0Vy2Ve3eHvQ7qe4qp1N17ha9Lcofw7VLdWwXjRi6lJwAX37pb+KiH+TR3d2mOjD3tFpJyQjRM9iys/nh6OaAn7yh+cADDwRf/PIiBV+YcZw0adLfv/71r49QW5ylrNapvr9QHa97xzveEdRf820cPuEIc2dkuF32BfhGW+rZVBnkf1efuqL/VoQIESJEiBAhwkGBF5zQ07BveTmVtQBeDOWIDsdRul6gN6LLcSSOgB5IGu6HQ79+GORH3rzU44G1A8oiUA6BdASe83Mvg/yhkUCeHNGV/Msg122xvwjHQn/3MtHfWIfw3QfQpwnJuu6RBDq1lzEQjjY/4Lm3AYAOD8ShD+/dVvzwQV6sUXlAdyYgA4R+nXiPc4rfkD/11FPtlFNOCWyWN7zhDXb11VfbddddZ5/97Gftc5/7nL3nPe8JdpcA++OT8xbZ/fWvfx2sAWGHUG+nx+nwa+4RXC4d2DlcP/HEE4HtgHy/FCTz/2QCzqrc/EFWUDHeUvIqLL9ikmXnV1kstC7JCwXsuBFLSbfs3BLLzC6w9Mxcy8jM0THHevpSgxdhJQCJB5IQP6hVg8MHa0RpeaWWXTXJUtKyVNre8lLiMZvYnWezukttWF++GjvFersU1N7xPv+WamDAgR3dXbZcY3aNZKSuP9QrtCh0qL6dChxxeCXWtBI5hsORwtHl4vGJyMkVIcIxBhMjyiITvE/krqAQlzzxM6GilDI5c2RydUfXQOkPBjyP4oqCwNdf+8oDWlFuUYQB6aCHeJ/g+X0Z3qonr/3BFY0tW7YE9ec6XC7XxLPgS3nkye+tcE3dUcJRZIn3LxNORiXjFQvJQltPqrV2732rBiAhKYooSeu1srQuy7TuYPbGsVVUVGiFBQWWn5drebm5ViDlni+luiWLPZK1th7J6wCyHeTf34deKiTDe8h99NH4Wx58sONTNTWlk3Jzp81tbc2VwZkab20tUL8tU5GJkJ4+SAbZYCntgy0vb5TqMlx0F8igZEvQ0cqpMl5VNa1i5Mi5Z7S1VZyalTV5UkHBjOu3bIm/WuPEngrde++9I5YvXz5F/eNU0XGqjJtTCwoKTsvNzZ2NIp+amloso/WTGjfe0//IC+h1DBR3IECHkLdo0T1fv//O26u279ptg4aPjg8dMdTmzp1l42fOsfzyQVJmE7txJ0PP9p+dOGD8El60ebp40Tl48OC/jxs3Lh0DbtCgQXHGKtJjnPGVFAsPOIcAdWe8xxjFcc/biVu3bn3PbbfdtpD7arOvaoz7gsbBnRoXP6znvqD23KX8YnzdiiMKY/L0008PHFN8rcV2NmeddVbw5uOCBQuCNHyZ5S8TMG+wYAKgg/EWGhhDGcN5a5JFAvLniCHvTi2eJx1HDzioenqIx+jPDPodTZ2Zma05JV9zVYeO6So/X3H5VlaWr/wS2+uIA0HZeXnlist6gSz09fEGbLPy6xYtg1R+VvDsnDlT7PzzF+7Z/hGjFsBD6O2vx2jV8Xzx/kHl36zQrvu/Up2+OHPmzJ6xY8fGNMfE4QNfgDG3cA4vDgTy5yUM8WSIjteLB6/rvwX9h9x/IkSIECFChAgnB9B5AHoE9jfOAWxeD9jQ6Gm+YO86F+fY/mFnFfqkO8o4uoPKnVak90B82CGGbUDAtocWd1y4syDsMPAALYR96e37ij9aQC9FDww7tvyagO56MHrdoYJ6kq/rzwPB4zkeLb7QFrSbtxVHrpEj2pi2pWwPgKOnJdDmYadVOBDPDgnYM9gS7CSE4+rVr361vfGNb7S3vOUt9uY3vzk4vu1tbwvOuYctgpOLl/2wPfjajfYgT+wgXlr2l/7cHhoI8Jc+wjPIKHYSL9/5cwOFcLuE28bbgb7AThi8KEe/OlyQn5d1MgEe4qjKyS+zrLxSi8l2y8otsVhq5h45Io23AUhVe8VSeDFe/FIQ96ylI2adMt+SewZimhrrs6LMLktLOfz2OSCQhy7Zq01t6kd91iVblq+qcEC1yYbtkU1b1ZVrIy3HSsu7bNTMJisfNU51HpYgch+uqBTl26XnG9U3mxXcmUXeuMfcoeVHAJeSw5ECZaSJphzx/2TBkeRfhAgnLI7lb3Ix6eNY8rdfUM78E26UNI4oIOEJFJqYxFmMROHgrXQmE9IeznaFKAzUkYVYviig7ihH3A/XnXJZ9MSphLIDnaQJAwUGxxVvyZAPZUIL5Ye3K0RhQcmAZrYfpA6AidHL9LxRjngriDx44x5+zJo1K9gLGRpQUp5++ulAuSfv5Hoeb/B6RdsV7me7Qhld27Ztl0HWYGmh7cwSE3XcStN6LCXeYw3dMWuPZVhBXq5kISPoD+D551erL3cF/am9rd2amlsCB1cqClaSfCAvvX19R2y7QtUhY/16m1dd3funHTtaKtau3RgfOXJyLCuLz/QTaXp72d6tPnAAIMPJQ0yntL7OzlbdS/yuXkYGP+orpamL/Dvi06dn6Yn4c+qK1+bmxpapz/RcfvnlH1H//Q5f2+DYoL9hBNDHgMa2uOKUNNZSXl7+Go0vD6vuCU9HElSHFBnDZ6g/pfEcfZl+rWfi6m8Zah8NHal7Or/ut6g/nqax4Zu//cmPbNPOXX1F5YNS8nJzMMYf7ujsasnJyR1bkJ87xulx0Obe7n4eDh7Pc8n3PC753kDxyXGHC+YIxqjf//73OFU+o/NvLFq0KE3j5yky2rIV1y3+D1G7vqumpuZszSPpfGXEF0OMq4yROJH4Kov2cfi4xe9zaZyNaT56bP78+V9Qmi8+9dRTZRrbv3Hdddf9ijR33HHH82L5eOYsZN6NPerFOInDhq+viMNxw7hKudx3oxYw3vtzgDmAMZRnfI5CPgmUEaY3DEShpiZTRmtM8029xvf6wBgtLy9UXQfZkiUbRI9ZWVlhIPPxeKvdddeDeqY2KJ/f38KJ1dpaJ1qZqxKKOG8A8rZgTk6x5oHB1tBQY+eeO0Zj5xjRnhks2Dz66KPBHMdLEPy+FvOm+BzXvBbTebvaq2rMmDGNQYb9kEz++J577rl6xYoVRfCL+rM1I1sB8+LEQPIxUJz4GFc7xiRTG8S7Nyk8JXlIMDdChAgRIkSIcECcbNsVokOii/qLnlwTALoGuhZ6VxjEo5PxMo8/H9ZrCcB1SXS58H2O4TIGgt8/HHielM95uLyjBcpA50O/hWfhelE21/AXfRZ+7Ise0mGDoo9i74Tz2R9oI8pPbisH+aB/E7AdjgYog/bF3oX3nFMW9fU6Uy+OzhN45XJE4Jo1I+dBMlj3YTcHd17wLLYm6bEXvBzPn2v0c+c9OxC57YTjjd8Sxkbx9S/WbwDtSBnEOciPuuFoY72K7dqxp5588sk9Mn84gEYwUH1PJtD22IRuK8JvB+fcG4jPtCVIJN/7DPykT3ifGxiSFeu1gq4N1tSTa10ZZZadk9jyExlmzaa5bofF2rdZTUuadfQcnTbCWBuicLH677sL8qxAZUMD60XdqhI15JX91YW7be3ozTZzQtw2915ia7dl2K4day3eWWd5mXXW1tFpzcrMtyvM6mA7Q7P81BSbrD5SLvnN6OfXsUBc/TB96lTLv/ZtlnfBQlMDRb/JFSHCyYDjwclFeZTDxMAEgWLAohsTDA6hZLgSwdZS/EYWz3F9uE4uJjmeR5GgXBxQTHjJdYc/0Mxvy6CgDKRUkg/PP/zww0H6fTm5iOeaCZTfBYMOlJ9wfoD2cEcYbYRRgOOLRWIcfZThji4Wd6HpeIbXL3Jy7dvJRX/YtnVbICMDKaB9cRlskgup08E1ckSf+vjHP26ZUpJ//OMfW2NDg1115ZVW39Bojz72mOSkO3Bw8RZRePqjX/T29NywdevmI+Lk2rAhPlEivnL58i5bu5Y9wzskrxVWUFAe1MXFm66VJOr7RSJ9XPK/RnJTGp83rzQ2dqw1KnZ0UVFK3ete97qPqI98h37C9nT0Dxbs6W8OznFU8yaelNlTxfMn+m/FZIRkr169OuXcc89tWbp06TTlsxRnC2UyFjCOQP/69esxSHp0voeJ9FHl1aexqEv8zFG7xaBj/Pjx62WYTFX7tH/0ox/9kMap79FOYXibcxwo+D3KCMeHr/d1LxxP3f2ccLggT8aY//7v/2ZM+4jq9r3FixcX6rhe41cJY5PGpWdlAE7XOH6bZPlinFw46N3RhXFIG9A+CZnYSw9Gxtq1a+PKJyZ+1mucHTt8+PC6/tukTW1qanrsjjvumKv2Ct6UpEzkmHaiDH6vkDGTN3kpj21dkQkMccZQxl/K5RkC5VMnxlOMTcZkjE2+msWYxbhEbsJ9NAy6qMRDhmuG+JyveSSmvosDq1PzRLo988xa8SpNc0uR+Jetey2KezoY7ylftQr6cCyW6OuJrQsTi1P5+ZUKFTrvktG8wy699HQbN65E9doZ/CbXn/70p2Dshwd8yYazCyc59ZG8bVOdJ15xxRXIdA7b9fBWqXjT+uijj35fcvov/HYaZcN3DHnuU+eBMFDdmX+YM1Vut8ocLR5t6b8VIUKECBEiRDgATlYnF4v/6GhcO9Az0NUIA+kc6DbEu357vCChwyXWMdAh0Y2ONqg/L2ehr+4L6HbwGHrCfA6DfNBv0YsPxcmF/kp9Ccl5kwdlY/Psr+wjAegI55/QqxOgTsiMH2kb9Hl+ixYgR1yzRsNajMtXGOQNX9wZxToM6zrEPffcc0E9kxGmJ3xOebTXxRdfHNgW2Bn8LhZ8GsjJRXraGB2fNFyTX7iOEQ4fLhOH6uRKBmkZs2hD1hKxw/Y9BiAPvZbZtsHa4rnWl7nXyUVob++0xvrd1lK31Zo6ZGfty1d2BNAmukeqb3y3SH1AMsUKYlj6M3pTbXVBnS0fvdHmTe2z1qwFtq5pgm3Y1mLN2x6z3PTtCSeXukDYycW+NdmpKTZSY8Nw8SQHQ/lYQW0YU9/OVp8rfec78Sa/JpaVFTm5IkR4peN4c3Ix4TDRsB0BC6EsUKJE+ODvgE4W9PjKicVJlDi2ulqxYkXgZEIpAAfr5PKJjTi2gWKBFAWcSctBGmhgAsPBhkJEen8WcB/6WQznc3Roor77cnJ5nigwvEnP2z9MqmF6qSs08QUE9eMtINJPmTIleIY8lyxZEjj4mFiPZ+XHeRU5uQ7fycUiOL/XQ29AdkmDgsaPyfKFH/Jx55132kUXXijZ67JnljxjzS2tgZwRwtMfzzY1Nv57fX3tF/ujXhKeeCI+QdVZwfp9czOaWUK+/euUwwVkExoaalXnXI0NWVZVZTUbNtjgc8+N9VxxxRXvq6qq+jFf58BH/+ISI8IVVOJRQHFAqU9O1viykvjt27fnKs29Gjemqr/21NTUpMjoyWPxnnxwytAnyVsGyWc//OEP//Caa65JfH7ZD6XvVPrs7dt3PDpnzuxB6uMPzJo163LVPfiK5mMf+9hHNb59m3EqDG9zjgMFv0cdwvHh633dC8cfCScXeTDu8MXQxIkTL331q199m+oXl5wWql7bxP+cDRs2/H3UqFFvVHyLyknTOP4j8fzdOFN485B5BpnDqORlAfJjvHKakBXknvGfOBmCNRrnFyp+GbcVgoSbN2/+rfrQm++6667A0YVzCwOU8Zr2ZfznpQfi6SP0CcA5cw7zCi8q4PzCqcOY7uM9zzMXMY8wnsJH5kbo4hyE+RiPd6leFZKRUZIRHGLZ1tjIdrrtql+2xvQ6zVVsJZgq+W3W3Fon+cP4wTndrr7bInomSZ7H6bpDdd+ke6mifWVwPzU18eJCXl6ZaM4SDVtEy0rVJT2gj3rAT+hHThUXP/PMM2MXXnhhg4znyje96U2/ldy+WjxtOf3001PEz/Fqy+vFrw/eeOONQR7UBd4j84wjwOuaDK83IA1tKH616vkhfDWm+zrdu5VohAgRIkSIEGFgRE6uvTYJ+gV6GCGsaxyvgEbsCuwDjgB9Ebsfu4zj0QJ6K2WG1zCSwXoENKAbhvkcBs+iM6Obs15yKHynbGiAFgfPUyZtuy89MgzSQ5uXyzNhGrAR/H5/iEuPD15CpHy2I0dnB7QD6y0A3Rj91Pnj9Sc/5IstLnlJmBfOSENYu3ZtoPsDT99fZmADAXjK+hP2A04qd47si7/JIB30ssZFu7ijDD5y3JeTy8sBB1tWhP2DNqcNjoWTK6PfyRUPObmQTdYIa2QDN8h27OmlLySeOhpoV+aj0lLtO4UFNkRlJzu50vpSbFtui60fsdNGTG6yYaMKrCY+2xavL7WVSx+zzNSd1tbe9aIvuaA5PSVmZeLFRNncheIztT6KVdk3RExcbZE5ZowN+sEPLF5aelFKdvad/XdfkYhc4BEiHGMwKSQrMw4mFhQPlCQWmVG+wumYCHAIoZCwgMl9FBMUKyaYgfI8EHiGclno4ysDFjvD+TABce1fVLlilAwmOhxvfN6OIrM/WsiTiZB6ko5FeRZhXZkC8AhljIXfadOmBUocC64oZyzswgvKg+6jqVBHOH6A3LGNX1paRrDPMzKDY5avWHDsLly40KoGDw7keMLEiYFsDSSHLVKmX3/1G94q5e6IOLlqa3fjiOrl2NyMU6BH/YF9whNfvBAkrpL7/gcGAPfCgfT0yx07Niqss+3bV9v69TvUH5ryp0yp/11fX+/PLrnkkvfQJ1BS6S8Yzzia6Vv0MQ/kQzr1r5/KOFlAeeqvqRozpsuQ+J2Mi9crfG3p0qVdOB6lqN6m6yukAL9Z/e8dEydO/NXdd9/d+O53v7s6HN7whjfsOPvssze0tbW+U/3yfWoftvLbs03ctm3b2o5k36QuB4v9jT+HAvjKeIazXXxZLxqCjGXotYl/bxFf36ux6UuKbyFexx6NgddrXP4Ob03ikJecxuEDYyjjF+3F2B0GxhxjPuOa2qF89erVv9D4yO8+qSrxFI2FX5URu0j5XM/WrbxMoPtx9qknMJY++OCDwVZ+OP6fffbZoE8wVjJn0E+YM/gSjHs8z3hLmf5yBP2LsZgvwgi80MCLBjiRCdSFI2PuuHG8jFEl3pjKxlhiHmkXj+okq/XKMzFf1dV126ZNTRrL+U3FTBng+TKUizVPDBJt23RvlcIK27kTueV3Avh9iibR1qW8c3XdYy0tHaqDDKCa3cGXuxjD1Efncc6h641vfGNs5MiRK1WXaz784Q93qc2+o/KfE61l4t+n1C6tqh9xP+M3BDDW1QayAXqCvODLQO0yEKgXbSl5UDGZN+s4EbkQDl5AI0SIECFChAgRXiKkexwxnfdggR6EvoTtz5GADunXRwuUK32r/2pgoMu5HbQvwC/sHdY8DpRfMtCdcRDwciZH9EHO0cO5R97YDtheyQFbgCPpoJEjaXFSYTOg33Pk93Uvv/xyu/rqq+26666zT3ziE7HTTjvtC+ecc87XPvCBD9hll10WvDTHy8fo6eRBXtCxZs0au+eee0x2m/FSHMfbb7/d/vznPwfxzzzzTPDyMC8KL168OHgxmfUWX3MhcM76Ems+BBwY8IuX5WhneHYoAUAbtgcvlEPvwSKcR4TjEwcaf7hLC5bqDxZncmv6GNYnM+oAWR0RePkDSVU83msZKSVWmDJBVxrLelqtInejjaqqtZyyaZaSXoBQ7nm2J/j990RePSK+Xv376H/TegDQXxhf1Hc7ZTf3dnd/rS8ef3P/3VckIidXhAjHEAzgKAe8gc6bDyhr4YkB5ZBFSRQAFh6Z1JMnDpQ3Fi95Yz9480GKCErTS1EqKQdFjbKgKxnch262fqJs0oYVDp7jGkcUi8E4ug6kwEAvChmLloBncVo4KI/6wQvqzEIuPEH5wsmHsoRySnkoXdCQzKsIrxzQV7IyMwMZQUYzMzKDfoQcIA84d5AnHD27anZZX29f8EyAJLFQf4mPHztuZGtLy7X9US8ZcX4vrAFnV41oqpfsNilgGDTIQOC6UYZNYnsHyKK7euCa3+zq6sL4YS93tmcgji9pttuqVY+ovy+zbduq47W1O7JaWppe19ra8q7p06fP4etADCL4Il7EqT/8cAcygC/0oeLi4jN0+QX1q+llZWVNGmua6VPXXHPNgx/+8Ie/OXny5AwZM0+rf39Tffiv6nM3VVVV/VJ83Ka8BtIFA7zzne/853nnnXej6Hm0P4qyT73yyisvcAfKvsC4ER5LDoSDSev1PpR8DwYy8IKM4YXQLR7+X2lp6U8rKiqeDvNH/NoiGfuiDNmbZbi2jRw5MoasYtDyogBthHPG5RN6Ge9wMPEW5sqVK+OS8dkaa88MEqgq1dXVn3ryySevVNp1mif+xPM6xvRMnOcYK8mXPPkSj9/t4keg2c5v7ty5wduTOK7CYyjOHeYc+pMbrbwsAa28rYkjiK1xGWMJ7ugir5EjR9mQIUUag3FuIV8Y9vy+ZL5oYM/+PvWzNJXRKflvtmHDcMaVqo4FqmOJDRqEgyxL88l6yfiWYD5oatoV0JGbWyg6Em/YlpSkxwcPzrJp00bZeeedq3Be8APXfHl11llnxS699FJo/IvCzbNnz/7WtGnT7lA9+I2zh1W3L6luX1e9/0dxHQprVaevqt3+Sp9RHfltrTgLDvCDuZfzPePGfqB0PJcmmbhQxv/n9exkyu2/HSFChAgRIkSIcFTgei76CnqT63Aef7RBOckBQA8BWo4GWFvwspLhjh70XF5OOxDQybGN9oXk+pE3AT2RdRD0bpw/BM5Zi4EG8kWX5kUxXrpkjQKd/NRTT7Xzzz8/cGAlh4suusjOPvvsYJeGefPmBbo2L/ISyAM9XXxNFV9TKJ+1E3R+Ak4qXl5btmyZPf7448ELb4SHHnooCPfff3+wPSAvurGLA3VgLYc1HewBrqE3OWAfuGxxjjOPNSdf3znUNiYP+ITTbF9tGOHQsL/+cDxiX5TulaRjX5e49VmmZVt+yjDrtdHW2pFrWanNNrKqQfYm2+InHHF0AzbsqaqU3ZqdWMvA2dWpGx2MA8e6XTQOx0VTT1tbPC0/f7bk5Jz+O69IHJ0ZJ0KEEwzHartCwJvzKDwsdqIkufKAosUiG3SghLCgSBz0JU9g0MgbNSxA8tY+6VDoSAftKC/hRVQH91k4TN6uEEAX9/rfUB+QB9CCA8uVL9Ik0wZdbNN13333BQujpIFeFBu+Jgnny7PwnkVZlEGuod3p5ppzHGCUxxcJfAlBHMoibz7BO5S9O+64I1jYH4juYw3nUbRd4b63K2xuabbtW7cHMoIchkGLEpednRko3i4fyLwbFyj9yBnGTXo6XzUir7wh1/silYlnPvXJT9i//MsHnyoqKprbH33YeOSR+NjW1o4VK1duSa+rqxeNid8+6uhoVflsl5GiuFwrLCy34uIi3UsXve4ERsbTND60qh5sF0Ft+dHdnCC+rm6z8v+z6lUZ/HbQuHFp6gerbPLkCeqLFS0qZ6f4mnrXXXcN0/iRylhAn0DWcAzDLzdIxJ+4+m5MaZ587rnn3iy+LTrnnHOGqN/8sbCw8D8V/ye1yeXi63NqF3Wlw1+0F00PqC0X3HzzzXH12aBT0jdpb2/z8JEQVtbD18mB+OR7fh2OT053OGDMY2zE+NS4ecXFF1/8t/3xReN3lcbQPI2T25WuRUZnta6H8+YkjhToYHzHUcTbl2EgM5THPEQa0f6zSy+99IPKp+tnP/vZ7RpPLyotLf3JjBkzrvvd7373hOaPOSUlJSl8BYaTlzmFr6zIl76FLADGdPoI+TO/8NUS8xFvgDK24ljDgKYP0UYAvtGfCIB4zqGPfJqaEm92yt5VuaWBYyozMzuYV8Q1GbE7raioXOP5ZqXbYhdccLbmux7JRVcg+3195Jdpq1Y9qb6dbhUVI23duqWipVzPs8UhX0Q225VXnqbrupqcnJTm4cNHpUAXc4Xq1yd62IOoubi4+DTR16Tzg8KXvvSllHe+851PaM6Yw1ulXm/mGOY22ptykjGQDIkf8WnTpsXE49vU396kqEbldXjCFiFChAgRIpwEiLYr3GurolugtxMOVlfleewidC63mdD50GeONqCRF+vQU7G5qBe6IWVDA/Xj/GDrciigruir8Mp5SDnEc0TfZZ0CnZcXufYF0npApx0I4TYCbn863wHnpCPe2wJdGT2S7eMBvEBPZ80C2rifrGNCBzo16xycs9bBOg558/yKFSuC7Qq5dpvX6ePowesTrhPloevzu82y+YLfT8fpRVrP42AAzeRFPQ/luWRQLvJCXrQlMkNdHZSDXPl2hRH2DR8z4OfBgvZDfliDhL887+Cce8nyORBIS/neH5HLfdOBvOxnu0LJPg5X5L+398BlvxSwXeHotFT7dmHiN7kYPcMjVYzxLCffWodVWM3kmJWVPmHDhndZRlm5rdkdswfv2WDrN7ZaQ6vs+fRUu2ywbN1VaVa3Tfmo+qmq01TZ4IMzMy0r1A9fbsTVtqkabwo+8xnLv+gi6vjtlFjs4/23X3E4/BEpQoRXEI7lb3IxcRN4GwaFicVIJhwmGpxcrvwSx6I28b5AmQzShScnQNzhOLm4dkcZfNkX4BdKGp/JQztlhPNB8cXJ9cADDxzQyeVgcsSpxxcEOKzCdJM3z/AmEwoPSiDtxGLuzJkzg7owKaKw8XUbk/ZAvDqWcP5ETq59O7lo1+3btltDfYOlpA7QfkrnMpqenjAu+C0f+gvyBcirtKQ0UND4PS7kgLS96t99vF7TjyPt5HrwwfjotrbWVdu2taUvXfqY8q9RHxkuY3aV6MNpXWIlJYMlx6k2ciTbSfAFIz+ki8HQLWOoUrnEFbepv3/wxmCPnitVvzjFdu7corBVMp9t06YVqm/92d797rcj+z8uKSl5/6JFi7KkHC5RmMA2FSicfIXDNp8YWmGls7//9Smuq7q6OlNjTgzDZ/bs2asUf1pxcfG+rcJDwNKlS/+hvF/FW4T0T0DZtJG3efhIYBwOx/l1ciDe7yWnCV+H0xEOB8gSTiDessSxLhn80JgxY/67//aLoLH3fvH+LNX9bxonr5LMb9DYN/SJJ54IttVkjCdPjF0cXYxjAPrgD/QyhtGOpNEY+sjEiRP5Ai/lkUceydSc0TN37txgFePjH//4P1TGq/jqisUGxk7mC+SePNiOhHmnv82DI7KA8xNHGEfkg0D5vF1JGp5nPuQtT+YpwLzB+M3Y6+Mr23LGYjmax8aJLxWily1TumWcr5M8zdDzjNUblabVpkwZZ7W1PaIL44kXN3qDPGtqtkjW+YI4T3PEbhs+fIbq0K7nVuh+q/3hDzfIOM96u+j6FXJOubwUoUCnJ+CNPazGVX53q73OZ+5gDmIcoS/wxq3PhckYKI42Yx4SH1fW1tbOGT58eHv/rQgRIkSIECFCEiIn115bGL0CHYQwkI4RBs+hO6GjYBOF7V3yR+cj/6MJaDxWTi7A2gm8gg8EymJHA2jhZTJ0uQOVzX1P4zzl6HFcw19vN66xqbBbKYudEbiHrUUc4FniAO0CHejRfEHFGojnhS2AHToQvHw/As6pIy/boa9TR34Xizgv72AATQRoIBwrUB/kBf680pxcyImvSRxNuHxgr7Bmx0uOYZnZH5BrZOdYOLmy2jdYa1+u9R3HTi6QIru0Mz/Dqs8qs6LyJTZkaKeVjRpsvQVFdsdfVtqTT9fbtt29lpFmNmGIWeu2PIttzrHspgxLi8dsWl6eVWmcOpZOLjWGxURH+vkLbdC/fNDipeX/lZKe+q/9d19xOPiRMEKEVzCOhZOLyQTFiEmbiYAJncmQyYEJh4km7OQCTPL+mToDP+nDYIJJppVrnFzUh4kDhBUbjrwJT5nJExvPEsLxySAP6GBhdfbs2cGWgeTpzxyuk4uFZJRF6spE57QC8uYcxxqOsH/+858BDZTPYi3tyG/RMMm7M/F4gvPmZHJySY6vULt/Tae7JceXqd0bpdRfIRm/dcAvuSQf27Zts/q6F8t5AKVLlVKCfGRlybhTGvouC/O0PzKGzGRkpEsG2aoiS7Imw7ndfwR4r9yJEPu3T3/KPvShDz6Rn19wan/0iyDaXlVTU/M1yVMTNNE/caT6Qn+iL/T1xmKleW1ts2anpeXFmpq2SX6rZcC02pAhJUq7xfLy+LHdUTJM6tRv8pVzmviDIogjpjf44iUrKzdw2sGPvLxi9U8M2HSdFwW0bN26SfXcqvGg16ZOLVH6lM9NmDDhx6KjjvvqE2O2b99+g3hxFVtXQC/KL32QN/hc6fa+RP9nTFm9enVc/S42ZMiQavWvkf1pUtReL9AyFaeoAzsTGhoaitUHfyO+naP8czHG2Pedfk+gfAIIHwnwMxzn18n3w4F6ha89TfKRcDhgPGHMwcnFNiKVlZUN5eXlPxV/P9Wf5AX41re+tfbKK68co/F82eTJk2eo3PEycn+tW6feddddcfEiBs2MeRjJbCWITAOnkaPkOq4Qo60WLlz4gOaNi8S/F6xcLF++fJH6zDn33HNPfNasWTHkk3mG56GbL7aYT7imTJcBymas5cslFly4Twgbk/ANQ4c4zvvlnd+wijGHkb68vFh9rTi+enVXLDNziOarAqXpkZy2Wn5+juagdh0zlI5tRfvUx3FK01cTWwKmpfFGbJr6Sp3V1kIHBm9eUF5ra5PySxc/P2lDh5ZdUlSUd3s/aQFE22sk6/wGXLPqlSHZT9EYEvdFCc1xRYMGDfp/Ov9l/yPMP/+iMehDOq5SGa9Tvyh8/vnnr9dzH+BLO8pl4Yg5lx/19nZJBnUPQ+XHVR5ttUk8HUGc0qjo6IuuCBEiRIgQIRmRk2uvTYJOgV5GSNYvwuAeuhO2k+s6YXCNzoYe6Pre0QB07MvJRd2OZvnOA687R+LcbsQe5Jp4ArQBf45AWr7ad12Wa3bYgf/uxIK/pPVnyYv6snaDro3tCeADaxa0azLgAe0BTwi+bsKXVP4CWRheJxA+B9Qj/GLv0qVLAz3/UEAeXhev27EANCAv8Ac9Gx6dKE4ul6kw/f6FXzJIRxqeIb3z/kiAvMDFF18c/HYaNszB9jlk++V2cjnfGnaut1h6ruUWHudOrh713bxsqz59kuUPesAqq3Zb+YgKS+Vrrqc32j/ur7Vn1yZkU81vgzvybVRzkeU1Z9juzh4rTk+z0eJLhW4emRY/DPByd4ZKH5dhZe/7tKXNPqcxNbfozymx2IfF9+B3xI8EZH+/QzLzHslTX2lpaVxyGJctXSIbe7vi3qxxc1d/0qOKY8bnCBGOJxwrJxdv7bOwyQSCQ8YnSCYcJhp3cvlkSRyKGG/cowAQwpPRQIB2nEkoP0w6gPxQ4rhHQHlInpDhA4H7LPTtD/ALOqZMmRI4mVgE9ontcJxcKAjkgQKIgkn+1BU+OZ3Uh99RwamGgkgatgLgawfu4Xzg8374nFy3Yw1vsxPVySX61WyJBVudv1l9Zarasx0+8zYabY8M0yZcqz3aysrKXq32P5t2l9LyS7XLx6dOnTqhurr60Y9+7OMvcnLR/7Zt3RbIiBsrYcTjfZauMngmJyc7kCPavUGGRoEMD2QtU31py9btgbKUYlKSlKauviH4kisltlcmoOl973uvvf+6923X+Y+XL1/ep2MK/RNDhzfkbrvttrYzzjjjknPOOec8V74ZL6APJQzgPGKbwV27unTvVMlwiWRPNDWw1/k2Gzy4UspnjQymVBsxoswefHC9jrOstHQQpAV1YCvDzMzE7+91diY+AMnOZqG/V32gXvysFW/qVe4uHXepjD679NKZ1H32q151zjPi3x6HlPrA90Tbh372s58FfQoDgT7CGAKc14Dy6OeMedRHPG+UAfXDyZMnf1X3Wp566qkRas93qpwMPff7BQsWLO1/dL/YuHFjlQ5bNZbFZMTxu0UxjDGUcMpHZpAT4PRwJBAfjvPr5PvhwNgSvvY0HJPTHwo8D8YbtoXFd6HxNH7qqafGxKvHJkyYwD56L8I73/nO98yfP3/KKaecsnTWrFm/IE6yda6U9y9obD+XL9twQiLvyDLyxhddyBJtQrkcwbZt2+KSvRhtqDngFxUVFd9Rmy0LbgpKe7bGwk+vWrXqErZlIbhBSJ/EYKCPhHkBGFeRD14sYL7hmvE3/FUZskMAHOnfzFUY9irzhq1bq3e97nVvu3jQoKkL7757ndp3t8r0t0oxkjoDGgoLs1W3LM1tjBO9isdphlGFDPYpX/b5b1K+Nf2ywfybWBzIyMi0K698s82dO+q2004b9h/K+5HFixf/27PPPturer5x5MiRM+nLtA1lUVdfmOC4evXq53bs2PF/Y8eO7Vaadj1zrZ6ZCl+U/yDJ+y7J6Yf03PduvPHGYM4hD9ocJxdt4+NaGM7HMOhLoq9RPPqh7n9t0qRJzToqKnJ0RYgQIUKECGFETq69tjA6BfY6YSD9wsEz6G7Y2eHnHcShC5G/64JHA9AIDeiNHAG6E7oX9/p1rCD+YDFQvV2/J1/nn+uyXDsPiENPZZcZeMg1tPHVE46p8PoHgfz8JxJYMwDEc0194DE7IyTXAV0ZnRNdGx3e6cCGwjYcCJRF4FnKvOyyy+yuu+4KXuoEPH8woCzftQG64DFtfSKCukA79cCuQFbdzga03/Ho5IJuQFsi71wn1iRyAlsBuEz4OXUBHAku0y8Vngf2I2sTyJOXdSBAK3VA9uFvmB7OuXcweZGW/kYbcqRv7Esm4Ql5btu8wTKy1LbFZZYj3hFP/zj+vuTqtU7Rt/GMWZZdcrdVVmy1QSPKLKOq0ho2brNVK2ttdXW71TbL/tP0Mjw30yq3lFjnynxb3dphmcp3rMaSobINNfooR41jqmu6QuI6Ac6obVdc4xrnou2I1Z4MZWfHc9ss97rr4qVvvi7W15e5LiUlda74fkR27QGys7+qw7/xswmMtdjPwmbZxd9R2/5UQVw6+ji4kTRChFc4jpWTC4ULJxcDOgudPsEz4TDRJDu5oItneHMHxQali7gD0ccERR4svHFkImLgYRLiGmUieSLiGVe8WXAFPvHtqzzSMZjx5jtpSH+4Ti6UN1eWcVyRnuATLUcWZUnLl2qU5Qos92hLjIfIyXV0sGjRojTVY4ba+pYRI0aMgt/UC1mifZ3n9CPaGFnSvT6dp+BkkfLyDcnxhtra2h9//F8/cchOrj4pAGkqIz8/L3iOBfOm5hbr7GiX/A0N3o5D0dywaZvt2L7VWpoaAiWUbQvZqjAsd9D8miuviL/1rW+JkQbHHP0PWWKBGwc0P+ILHaprXHWLQSd5eD/imrf9Wlsbrboa58IZKr9A9/t03ix5rFedpOhkdsmw4cuymN1xx1M2ZswsGzVquupQLB6J/s4EHzmy2J8gE/61yJDaGTjM4G9Dwy71h3r1kSybM2eI8qj67Lvf/ZafiL17LCvl877nn3/+i//85z8HM1bQFzCq2IKNL3fCfKUu9F/4vm7duriMttiCBQso6+MzZsz49mOPPTZfbf0oPFm7du0HxN8f9T+6XyxbtmyQ+LXyueeeK6Z8ymVce+qpp4I+yngHHdSZAPycfhyO8+vk++EAb8LXnoZj+PxQQRsjJ/DuzDPPDPLAid7v1L/r3HPPvbA/6X6h8sXqWFzK36mSsV9IvicsXrw4BRlD5gC/jYWjhvHPaaU/IZtsdUK51157LWP2R8TP7+n5dOU7+49//OPOa6655r2i59/4uhV+E5BnArwmP3gEz2lLwHzDOMocoLH0KbVLm8bcFLZiAaTnxQoC/GN8hx/KK0dkbczPL7yKdA0N8etkk/zovvuabNWqh2WcIKvspEgbJspl282eHhxe7ZK5hIOTNL29XXvuJbY9hFfkyh/6WZr4UaSyz4r/y78sjBUW7r79zjv/8sPJk2f+Fdm98847tyxZsmSL2mc+bcKYAM+oG0cMpZqamm2aA1vF33FscchXhRqHWsTre8Wzt44fP75J9btKfeUGzVdj6PP0B/jG3MJbsyyUUB58CCP5WvXizbUY87va7V9V3k/13Mui2EeIECFChAgnEiIn116bBH0CHctti4HgadBPOA4E8kTvQnekjKMFaEFfxYaAHspE74Iu1hKw0YkjndeTuh8IpHU+kR86K0e3uyjL1zU8njIoC92LF5PQa7nGHsT+SNhp2IEvdJBxdGcV8b4TDPfQo9kynLoAf8YdGuTP+oTD6dkfoIs1DHaEePrppwNbN8yfg4HXAbhT5UQE9fZ2ok2xhWgjB3U83pxc0Otra9Dk5y4T++qTDpdr8iHAgyMB6CDvQ5EH0vIcck5dwrRwzj2Xs/2BtOEx6WCcXDu2bLD0fifX8b1dYZ915WTbltlTLKXiXiuv2GJVw4stb9hQq9u223rq66ypod1qm+JWkBOz/GKNgSvKbOd9pfb0jg5LicdsouQCJ1e/WWutsnnrFBpDvxXfK1pyU1KtKi3DGEFyNaalwSvFHxEu8DVXd59lvvsKq3jrtdZXPGJJSmr6OeJ74lPUI4BHHnnks2r7/2TMZO3hqquuYiz+p+TiYypnvcLL4o0/+JE0QoRXMI6FkwuFkwV0FEO+akA588VGjkw0yU4uAH0suPE1AW/RH2jiYdJB8WTiJW9XAqkTkxDXfCbPQOSTI+DcFTye5cg1QKkMT4IOeIVSiRMDZZI0h+vkgjdeLnlRJjTCK/jh9YJXKKaeD/Xhvi/wHq32eylw3p3ITq6HH354hGRk7apVq9JoJ7bCQzaTeT0Q75FZjBUcmfVqu89+9nPWKXknH+fNgZxcFpdyL+UgJzcnUIwCJ1dTi6WlsiCe2PscejAiKIt+xJtNMSkPif60ly7kZOH559mpp86zJ598MjA6kD9kNCxvLHDzdQtGEqAeyCWKN/cJ6JXNzSn22GPpOs8TLfQ1+k2HrVu3WfTErLIyTwp8my1adL/q2Wx8BDR8+GQZVSusuvo59X0cs4k6w79+lujIdohpovNyGcarld8y9YEsmzGj0i6//Fz1tYwfTZ8+4wP//Oc/M3fu3Bl7xzve0bF9+/bzpCTec8sttwTjBXyhHqeffnpQRx8PEvkn+isG6cqVK4O4Cy64gHHi02qPO3T5tPp3ivK4Vnz4TZDgAMDJJd6v1LGYMQUHBODNRYx7+Acd8DJMh1/vK26gawL1C197Go7h84MF6eERbY4s8LXqJZdcEijxKN84fHT/rgkTJhyUkysM8Xiwnl29efPmXLaWwKhmTKYsnGk4JMO0+rjGvITDSfz8qGj57uLFi8t0b53G8QLaT32xQ20YCDj9h/3+2apw0qRJe5xZ0E9bUD/6ofpJpnhXp3adIpnbERR4kFi+PJ4xdWqsa9Ginn/LyEj96saNJuNko+hcIR5tlwzTLsyrBLYRxZhNXHNkAYrf7oIunF3EI+su++npyMgQ8WOy5KVY8l8hGa5TX1kuHvR0igeZGjs+Ln7cJX49Cx+RNeYGeEY+vN2o/D8npfuP4tHziuPrr1Tx6c+XXnrpa/urEmDDhg0TNdc9/fe//z0bGeV58uILOuYwxpOBZAhehuHXvPgh3eKr4u3ngogIESJEiBAhwh5ETq69Ngm6A7ogIVmvcBCPXoIuh163L6ATY7u7/X40AC3QAC3QhIOCl3HRw9DHBkLCDkuAulNXB/fQu8kLoBuSPy8vouOSL2XxshLlcC+ZT+QJX7FnOOeIzg4feIEJXdr1Q571570d/OgIX9Nu0Iaejh7NYjy/swuvDxXkRd7J5Z1MgPcJ/f/EcHJBK+uFyBf0Qj+0I0+sYxyMk8vhdSe4DL7cQJbpU/SJyMk1sJMrJlr7ZIu2DhlmrROetIzKrVY+KNdKhg22bTWd1riz3lK7Wq0whzUfPZCmMWJbsdU9XWKPL+2ypo5em5qbZ4MzM6yhp1sZynZua7G7Wuvssc5W6+4vsEVDyOSMTHtbYYXxFun47ByrUrk4uo7ICEHb9sUt9VWzbPDb32V9o+cuSWlpPydWUnLEnFz//u///hWNyV9gfQeZ4mcYzjrrLMb0rRp/56mPJD5bPco4eUfUCBFCOBZOLhQtJhYUNo5MlgzsDApc78vJxSSC8sfCJM4kJgDoJm4gUBccTziKmHhccSQf8uW4bt26QAEMl8WkBo3UnUmbIzyBXhwHLJ6CMG/Ii2scATg9KJP0OLjYlosvsrgPTw/GyYUTC/pJwyIlgyWLtfAIUJ5PvNQLnlEHjsQzyYZ5d7wAusGJ7OS6+eabh4vPao7VmSh006dPD5yv1M3r5xiojWkv2nl3ba19+7++bd2SCfLxZ/fl5OJueixuFek9Fot3W2NvmjX1pppMFckaWwQktqFISUlsv8cieltrm7VJLvwLrgQ9e2lCrs45+2y77LJLg2eQX2hDTl1xhQaOBPoPdDFW0E9wHhEP7SkpKLuZuo/hNVKyiNOlUfl22VNPPat+MVJpeu3pp5dKiW9UaLCqqpFWXj7S2OJt587nlS/9jjLTraCgQmnqlE/iyxdo5/e62Aquo6NdPMu0c8+daLNmjVP/Gtwi2nY+9dRTKeoHhaLto+94xzt+s2bNmtnq348tW7YsfcWKFfH8/PwYzhkW3+ljYSXU+QP/lT7oQ2rb3mnTpv1N+XxEBmWq6lojHh3U/s3+JZfGkmLGKfKDT3y5ym9z8WUS44uPSQ76L9fhkBy3vzQDHcPnhwp4xBg0b968wNnRPy/ENQ7HxNtHFyxYcHp/0oOGZGiE5G0jX9k9/vjj8bVr18Zw5AMMZ8Z3dwCGgcypHXGw9Y4dO/ZbSvcZ5dGlsTZ96dKlf5Qyed3zzz9fQFpeAKAd2XKT7V2Rb8Z1jtQHUIfy8vIePd+kOh3SlgV8RZaVNfjJxx6rKZE9kltcXFlSUsILDixSsVUpc9hOlb9Z9d0pOW7TU7SFO7sSDi5C4msuDFgWTHIl+5UaU0bqOEh9u1D9JlXz1DobPHiIZHeU4po2bdjwk1POPfedf37kkcfm3n333Tsll8Ohi/ox39GPOUfGNF7Vip9dUrjLJW/T1W8/r/oOOuWUUxbyTBji12jNvw+oTYY8+eSTceXFtpRBu+Dool2QgWQgX8lA5sWUeGVl5R/E4zf2R0eIECFChAgRhMjJ9UJbGr3B9eV9AbsDHQc7Oxnkh66IPYzOd6QRpsvrQpyfQxeABuJFa1z2RvC7stgC2Iy8cEda6onDinvoVrzoxXkY5ItOx5oHuxm4bUhgrYYF8TAPAeW6feP2HHHOE+nPgR6MI666unqPYyU5HzBQHHWEdvKlDQ8HzrPjDdBFANAHH13ndXr9SBvTDvAi2ZY7GJDe86eNaZ/j0clFfVkvCK8z+boFtCOzh+rkAs5r+AgfXm55oM0oO3JyHcDJlZFpLUOHW9OkNtud1RmsPWXmpdrQol1W0lVn6d2iNb1Z/IxZenaf1T9baNseKram3TFr6OyxjJSYbejtsDvbG6wj3qfQa+3Kt1PlU14Q9CddzZ+XkhasUvUo4tSsArumsMym5OQZsaROpu+g0V9QfHKjDX3vR81Oe8filMy8eeL7YWcZxtKlS3+9YsWK1+zYsSOPvkAbM6afeuqpvLhb3dDQMPVg149eKl7eXhQhwnGKY+XkAihzvLHP11RMMK4oMNHsy8nFNZMoziuUW+hGIeDZZFAX3vpHmaMcn0B8EgsmmR07gjebKM8nZiY1aCS9O7lYzIcuFsbZCoBrV24c8Is8cHCx7RZ7Yt9///2Bo4uFdfIhzaE4uQi8PU+ZLFiywAv90Ed7uaIJr8gXfjBpw5vDUbiONpyeE9nJ9d73vne46rFS9OfQJrQNX4rgfA3LlyO5nbnukxxs277d/ufnvwg+xaa9/DnaESdXQ32DpaSG5F8BactJ7bOYlIT23rh1KAR7G0sOsrKy+2VYipmMZb7w6urusl4d9+bzQlqQl4svvsje8uY3BXLH89Dncg0t7C0MbfQF5Ja3B1HkkD/vJ/TJzMwMyWGPxo4OhXTdy5LsZiqkyIhar3441Boa6tUfHhGfEl+uZGayGJ+jvtQrec3QONCo59gmLU/lTLCdOzcEzjC+4gI47uBxr+qdmZku2qfblCkj4kOGVMqATA0MNgxGKYefVh+8gWdE/xX33nvv9RpnZqA4QitOD+pB+9EnAXWkz9Dn+PJtw4YN8ZkzZ8ZKS0sfkVF6RpBoAOg5seDFShK/yaX81MzbcbjElU+Mssif383jKyMcXZRLP4afjDHwlv5MWh8TeYZ0fkw+DwfiPYSv/Xwg0IaANIB0jG/wmvGT7Rv5gtaNd+YHyc7/aRz+f6effvrDQeR+sHz58gyN8V998MEHxy1ZsuTWXwmq6+tV/++rnHLFx5955hn4GLQPZeGIdDmELqeR3+cioVA/efLkmyS3i7Zu3Zrf1NT0rOh8Kkh0CFDeBZrzbtCxWGMtv3f1bP+tPdA9ytvTxvX18Vm7dvV+ecOG5stranp1ze959SpRbyw3N1tjf6nmt3T1a347slly3SQ5bot3dvbEkDEMl/r6RoXWeHt7Sqyzk5c7aB/6Xob4nCvZzBP/U/Vcneanjcq/U/PYuGC8SUvrbExLq/zfmprfXLZz59ph27fvCmSH9mEsQYY4EiQ/gXOX+VZ9uE98/YWOV0q+Vo4ePXpBf5VeALXvWYsXL75esnsOWxsC8kIWeIljoPkWuPw4JNPxCRMmxNTGj2sOnt8fTUO+qL9EiBAhQoQIJxsiJ9deuwQdAp2XkKxPJAM9pF/HeUEe5E2+2Cech+8NhORyuEb/5kgZPO+6Ozqx58c99GTWGXhBkHjSsAaAvQRd6F3YVuvWrfuJ9N212CW6H2PNg0B66CR/6sIR/Zp44GURT3rWZwjcZ1tt7DNe1h2ojh7H0c+dZl5awlbCDmExnbhDAeUTyHdf+uDxAOijHZ2ffu60A7/mHnE4lHBCuhywHoN9j20C772taF9/0RObkbUsdHDP92BAGdh+5Inejh6/PycX7UT+2BEvJ6CR9QJfe4IG6HIewQNknjj4cqigXocqg0cC8JFy6Vvwl/o4OOcebXAgkJZ604YcX0lOLlWOtwqsRzRunKcxIzPddta3W35fj81r3mJlGQ3WV9ZgPVWNVpDXY32pPbb6sVxbd3+hpXen2ObODtvY22FrezttY4/GOmWZoi6Srj/89Ab1hn/xPsmSjp06UmSnql6SmmKzM3PtktxiO7egyIrE2y7dZN3ssKDH+gbtsuJr3mpZl32wMa248q8pKWlfFg3r+1McNpYuXfpIdXX1aaxDsYbBGML4ynxwxhlntOn6n2rfryi8aI3hSOPgR6AIEV7BOFZOLvJFacD5xCIwkwuTDZMD5/v7kgvlgmf5Ooo4JgKeSQb3SMdn9XyB4BMO8YC68hzbtPF1BTQRmNScRiZtjigy7pjibXYUDuiDV2EaKQMlZ9asWUHd+GJj8eLFexRgeHooTi5AOSwsssB4zz33BPHQB50s0vMMafgSAuUIPkI3R6/r8QKn50R2ci1cuJAvJlbKSAicXMgkvyOEwUG7DcTzcFsjL7Qdb8/99n9vepGTi3bcvm37i5xcjkAqlJR3WqQqBQoJj2ZkZAb9h+3O2toSPyAcls2BgLxcccXl9va3v81ypZxCJ7QhTwTkFUcwQJ4wSjHooJe+w/OUgbzh5OrpoT/2qD9lqG+kKi5NPMlSmk5N9EWqW6MtW7bc+F2tRH0xOFCQU5WuLCi/s7M5uDdq1BTbuXOrntmtdNR679YaGRlpyi/f5swZbVOmoEzk6LmuoP+x5aL6yEdF03ehGzzzzDO31tbWXnHbbbfp8XgMpQMjjz6a4FmC9wAaiOMLIOqv9l1bWlr6mQsuuOBP3N+wYcNItftZ+fn5fSpDClIKv2ekx17o6BINBernN9x3332v1b0ynN7wirGEPgzv4CdjL3GMC/CUsonjHNmCt9AHXcBpJQ8C1wTqDr2cU47fC6fjuC/4ffJwowo+MZYxxkAXMsDYhYxojvjIl770pe/1P75faBzMVX+vV0i/++67b3/3u999CfEa5z8mOft4Q0PDUH5LCyMRuWPcZsymX1F2GNCJA1J1jCGLUibfPHz48Jv6772gHcLXOp//3HPPTXjwwQe7qCO/jbZu3bqWK6644vRzzjnnM9T5iSee+NmiRYv+KuM/j+0ZlW+mePCYylgVZNiPp5/uuzY3N/are+7ZIvowdrPVnm1WW7tJ9DfZkCGDRVeFVVXFlEeG5DMraL/6+tb69vauP6ut2uLxtHN7enKnbt7cI4OmV/0FxyIvMLQr3XbRi4zsVl/ZrjjG9SwbN26O2iY/3tbWEBsyZLTk+hd67vm4+liM/o+sEFymnXfwlDmDNn3DG95AO6/S/W9WVVX9nPvqGxffe++9w8STjuuuuy5T9f+ZePx1jUWfvummmwKZ4HkcbDgf4TugjDAGukbR1/NrRddn1OeCPqT4F7RThAgRIkSIcDIicnLttY/QGdBfXIc5EEiHHZas86KvoLcALy85P7/28jl6+ezagv5NvuSPbee6FXGA++jpvDBHeupCOdhH6MoE4tGXly9f/gPpWaunT5/+HZURYwtwX3dB7+VI+awpYBsm0wq4TyBfnGevfvWrTTot9s2eOhwMoBFdkDqx/kJZh/L8sUYyb7j2AMKyQOCaunpbumyh87u9yzUOCtrBZYo48oE3tCntT/uQhrTo11yTjiMBeSBP4g4GpCM/ZJU83a52UD50okcj09hkpGWnioMt46UCGiibAH2UD0+gCxq4hrfwhzj4d6ggD+fDywn6Eu31Up1cgPHA5eIV5eQSYkoXEy2bTq+yx9J7bOOWFhvckGHTtzablbZYbEqzlU9osZJCyX5Kj614WPb0PblW3dFpW3s6bFNflzXKpuVLLYYaeAXvfTzlpew9MiDewB8lF31KqzBLdvapuYW2IK/QxmdpfCWTw4Hyipc0WPaVr4mXv/2TMcuvJOqMlFjskf4UhwoICVi2du3aO5999tkLcHjztS47PLEGrDrFTzvttBhrTpKpC1Xfu0h/MPjSl76UsmrVqoVC2QUXXJA6YsQIfgCR3+Per2CcOKN5hAhHEcfKycWgxmTIhIBDC4WCCZJBj4lmf04unkPBYwBBcSE/X4gP00t6FAMWS3EQJU9egPx4C4rA4i1gUiNP8oImjixC43zwCf7CCy8M8uCLjOQyyRP6CNSDAY96ko5nD9XJRbuwGI9yg0JLGfCGePJlkmCChj7akThX+o83ON9PZCeXDIvharuVQ4cOzYHXtANtSZ1wvML7ZKUo3Na0CzK2afNm+81vfnvITq79wfMYSLYGAsr05ZdfZm9/27VBv3L5RLlCxjDQcDhwzldHKNa8pUI6nuUc+UPmVbratMCqqubomq+pmlSXWsXliC+l6tsZ4ku38t8VfD2Jc4ttCF1H4CutqqrRwfXu3ZtkOA4Xn1LV9+pUVuL3wbKyEr8xxtdhEycOsspKti4dpj7DbwUl+h5OGfXTj6jv7nHAiC8/Vt9536JFiwIDkn7Mgj1jA23mgH/kwdeTGKFSWuJq3xhGrPJbIDwkw/zN6o+/hRfq32/T2PIb8Xvv4CIoH0Ul4v7v//7v7xrXLiU/eMybPZRJ2bQT/JYBHCi1yBLX9GfqCRiDAPUnvbdxoASGzt0IIU3YQEs+OvxZ0hOoN4Fz6ouTh+1MGEP/+te/BmMZYy7bpSi+S3LxoXe96103BpkcAJpPskXTIuXN1gD/XV5e/uH+W8jaezS+/mD9+vXpjzzySCB78IE6zJ8/f88Wmk47fOh3EMbFq5jGEPrTlRpv/xIkEDSHVYpvLSor2BpA7Z6nOv1DcssXSnvagb7m46TkOPjiiT4Nz3Gw8XLB9u3bf3LjjTd++mMf+1iu5pld5557bs+vftV5tZr39+vXL7aRIycrfbHG3nb1jx0aox8VvZl6vsKGDUvXWJ6q9i6RrJZLlptW/PCHd5/x3e++o2H9+sb/zssr+OCKFe2aR3ZL3nBs0q8abePGp9QWGTqvUb17NfaPCeJnzDhP88qgoH/QT+LxLWqfBvVRC/oZbYXs0rbIEUCWmM+pKzJ35pln0s4fV1t+O0ggiOe/e+qpp65hS1yNb03iyVTx6/WaF79x9913p/G2MGMW4xRzEY4uzpEVlyMQPneo3QK+kl48Pkt8fbD/VoQIESJEiHBSI+zkAq2tvVbX3Bs5uQbQJ8Lw++it6HHk6fZYcp7okKQhLbol4Jo1B9cBucfz6FAsUhIPfeiL7B6DzQCwf4CXT1msm6Ajc069WDMApGGrdOnmwVf82OjEue0OzehW4bycnoFA2dDDlt7YnLysRQjX92BAeYT9lXWs4LzYF+Cjg3rTbgBe8izX8Im2JA4+Y0dwdOce97BtaQ/aGJmg3WlHdzB4XjgCcUQC57PTyDV5oVuzRkNa8qPc/cGf5witBGQC23RfTi7SsPaEbB3u76AdKqCP+kEXAVmlXOoNXU4/coTdRBx8Phx4OS8nkCXqdCS+5EKGsHOQGewt6jMQ4B15nkhOrkRkzDpn77b7umts6epuG72t1AZlZtu2wZ2WPaHF5o1rs7KCmPpX3J59KNv++Ld0+2dLg7X3seOQxlcFeg/rWsgIvGIHItoA3gdrGMiYQo/qDY/0aBD4qqtJ0+OV6r/vLR1kE3nucMYu5RUvarTsy15tJW/6kFnZ8J6U1PQzxPcn+lMcFmQrD5L8/+nJJ588g7UF1g+YL6gDskDfZj1DsvE2nd+i8hJvoh8A733ve9PV35+59NJLp1x++eXk06VnF4pnT+i4z714E6NUhAgnOY6lk4sJkUGO8iiHCcIHuwM5uVh85xkUFvLAkcR1Mr3UgYGGxcp9vX1OnizW40BiUqF8AnlBI0d3cjHhAZxmKDTwjMkouVynhbLC5cFfFh8PxcnFEeWLOF8ARgnieRxp0AoPWXTnHso4ZRAf5t/xAOfFie7kUj1Wis+Bk8sVPJRoDCPkDd4nw9ubtMjR0XByHSr2OLne/jbLEQ1sTUb59C8mac6ZsOkb9DFoRx450ldRVDinD/GbXKmpBerHc1U/3szpUZosGRKVNmZMofpYrXjVoD7VZA89tEL32aKQbUYSebJ94dChE4LrzZtXKr9UyfIUKZ8tMhzWKG9+I+ui4LeJtm1brnwzbcqUSj1TbmVlpXv6DVuDqj/8i4zAH/RXM4D68L+qX3zru9/9bkAb/GZM4LemGFOoR7ivkh/8WLlyZTAOnH766YxR50+YMCFNfe2O//qv/wq+ihk6dOhXZSx9rv+xF0F9/e7Vq1eff8sttwRlYKwgJ/RT5IAykRfGGByJGFMcGScBvIFeQBzjIrznOfiOXJEPgXSUQbsglz6G+FjENcdwII5xFHoIODFof3jCc+TJ7wpiSJM3WxfqubM+8IEPHJKzQuVkq26pqme3DMIXKGcbNmw4V/W6F1nD4cf4z3xA++BQYZyjPg7oYLzDoKS9lfdF559//p39t3npYaV484vy8vIb/vnPf2aWlZUtv/vuu8fCW34I9owzzgjypxx4Sp8N90/qzD34vGbNmrhojs2aNateaeaq7db/4Q/xqyWXv7/99h9LLl5rQ4aMUl9qV6i3xYtvF3/SJfPDRFumLVmyXfztVR0K1C7Z6u4t7Y2NHfGurp7M3t5Yenc3bZOmumxTPVIlH+WiifEbJydGT2rQRmzlOX/+5WqfsZKVXYpP0/m2+LhxebGiojzVOSEz4bYGHKkPYxXOS2QGeVba36qd3xokEqqrq7+s596pe1PEt8BDJh6/Xu1y8w9/+MNAPuEHcxTtwperbngng/KTAV+RLx3foLnzlv7oCBEiRIgQ4aTFi5xcbb1W1/TyO7mYt10POpqgDPSSl+Lk4p7f54h+gW7DOUcCca7/sEU5eiS6Dzoj6dhdAd3X83A6OPIstj1rIdjrnj87PKAbArf9/LkwPX4OXBcDxEMPOii7wqDr83IXfABhXuwPTk9Yzz+REeYXdSLAC3ROzp2n1Jn2Qw8lnvvuwIIP/pyDc2wj2tLTY/fysqOnx9lFHuzogy0WpgV42fsD5Xi56NrQF6YjGd5m5Ot08BzlJzu5iOcFQ2yzhQsXBrTfddddwTNHG5SPvEIXAV4SR92OpJOL/MgHG+ZAvD6SQB6o00t1cpEGGWI8wTb19biBQF1JfyI6uVrn1NmS9hZbvSJuRY1ZNnhmj60z2afpHTZ9ZKtNGZZilSVmv74nbv91a5919Ghc5cn+rhD8vIbkgzUv1jVzc/OCNqDdW1tbNPfhdE7IWY/kgZeXAYdehVaJ/Jk5efZfQ0dZsZ5jhWxAeveHzi5LmTfOCt/yWsuef1lPSkbOGSkZGYfj5KJW8ba2tmHbtm17QPIy4rnnnouxOxjydMEFFwRrC6xT8JLzueeeG6wbq65fysvL+0oii/0DJ1dTU9NDs2fPmcdve40fP455LC4evk6y8uf+ZC/CvkeeCBFOIhwPTi6f0A/HyUVgoY1FtzVr1gR5hydY6kOepOd3k1BquQ5PWuRJ/VEcnn766YAPDLDkDY0cWeBzJxfX5IETAKUZJdVpcYQnynA85ZJP2MkVPkJ7spMLcA9eeBz0kpZFSwZPnFrQCO0oztyjHEKYh8cazpdXkpPL2wQ5YkLjDTuUcGQlGd6O3DsenVw4slDOCShZjz76aCBfyBvjQbIziDoDeNDXh4OF3+aaqJgihTTdz5AiU2TTp4+yVav4XaE69cE+W7RoSfBMmpQrfpMrN7dU9d6h64TTq6ODMQG+5KvcHuWTKVmfKrnOtJqazUrXZVOmDLcxY9JEU0YwZnjfh8fi/1q1wwb1i/Sampos8fSDZ5999tMyUN+7Y8eOnzz44IPUNa7+G3xCzpam9GlXSqkfPOCar0RxdqHATpkyZYvCLevWrfvTN7/5zfS3ve1teTKe10ixfT54cACIrun33ntv7qpVq6bPnDnzxw8//DD9Na6+G8NZjlIMX+EvfEY2oMWVXM6pG+MTYw11pY7wjyPgWa45OhJtknBqEc8ReWV8SSiXuXsc/xh5nCOHzkPGYJxOjKubN2+OS95jQ4cObdLzr33/+99/r9IctvYtWvT43q/f1D4TRdNKtl1ZvHhxXHWNMf5Td9pm1KhRAb3ePtBH3ZBf+CT+bVLdvnTRRRf9kvvf+c53doq/FVOnTn1Sz+Up7aSbbrrpI+PHj0+bN2/e/8NpS93gL/VlDqG9mYOQb8riKzbGUs2FN65YsWL1/Pnzv6WypsyePXvFH/6w5g2xWOYfNm1qDmgpKioLnFM9Pd3i16PBeFxeXqCQZvffv0JzD7/ZUCDFtzMIjY3t4m+DzrvimZnZMeSa36UjJPpMaeDMbW9vlnwMkjxPEX0pMnQHq43YtqRNZdRqHC3THNTzm5Ej876xfPnqbLXRn9evXz+MNoN//IYjPGM8Qs5pf+rHXCH575AivkL3m1UnwmzJYo3qPjNgsqB2Sle6V4sHf+YLOPEsrjxi8Kp/O8c9spsM5M3BOXxC1sXrXZqHv6Y8vtN/O0KECBGOKZLnpIOB5uX3yF56t8a/Ns0dcb5yZk5hjCVovizQWPdljZl/73/ksMqJ8MpG4OSK9Sxob++xjq5Ua23vs+a2buvqTnyVNDASi4eJMzBwuoNxcqEjoPtgz2KbDjSfH0lQJ/S3w3VysYDIYiH6GWBnBPQQ9FecAa7Der7kg+6BHo09wwI0ejR1Zr2Dl1y9LH8G+kgPfeHFb9Kjp7OWcN555wU6FuslxPmz4foAxoIwyAudG3rJmzGD8g4F5MEzlJWc//GAcH2cVo7QS+AcuePI+gx2CfHYP/CGOPRMdGniWBPB3oT/6LHosMgB97CLyAs+JPOea29LygKkpV2JR9aRGWQImwf5dxsrjOTrZJA3ARpoV2gfqF0oE/nkpUnqgWMNW4R6cE3ZyU4u8oMn1J8jtEOn1+dowXkHbdBF4Jw47mEnOQ+pK9f0Q+p3qCA/8qEM8ny5gI1JnY6Ek8vX7sjnlenkEu3jOmxlfYc9t7rb0tQlxl3aZjtTOqyps8uGlPTZ5GEpShq3/72/z355j/p4N/XtD/pH/ZAP+AS/sL25bhP/Wfuiv7e3J8bcYAtD8YkmoXgcXc2amkYr/XUlFXZeYUng6DpktOPkGm8F177Wcua/+rCcXJINNVcsfsopp5ym8B3153msCaMDLlu2LBinzj///OB3DxmraE9sZhzV4kGj5p7fai761JAhQ9r6s9wDz7v/0v7zq197eOrY8tPLSzRG5lTa/NPOsM6enldnpaf/oz/Ji7D/0SpChJMEJ/KXXNxjAmKw5FNx6EdpZvL3xXdAPbhmEZcvKBhYwxMZoHwGIvZPReGFH9ACjX6PAdgnLY4MzijaHBmY4d2B+OX8ZQKEfsrgCD0cUYyoH0enkTxdyWAyIMAbgFHCOfRCI+coQfDrk6jrAAD/9ElEQVTEJ+4D0fRywuv0SnRycaQ9meiQM9oR3ifLGu2M/BxXTq7+7QqRH44oV/71DvVCHqkbR+pEXLhe9DGM6czMQquqOkvphuk6LlnHYGi3qVOnKM/dqnub5DNTSn21jM0Wld+ofHpU/0LJKk5avoDba7SxVRuhoKDSxo49QzK+Q/ls1XWuTZo0WjK0UanYRi2hXEOTjnH1y+D3muArjjspHm+88sorf79o0aI03fvCY489dp3Gigr6IeMBDg0cxrQndQHkRX3pd2xLqvRxKTJ0pt/p+KYgUT+UVmx58cJVOF7nWVJ+vqjwr8o3A967MSPexgcNGhTQzPgITYyBjBX9b/4EShL9HN7Qr6HPxwXOaRfu0TbIF+fEExj/GDeoD2MD4xrjLfVlq1biMPIog7FfY0lcZcconzT9TsD1yuNrb3/7238WEJ3Qo15U5wNB9OzhCVvkqa6TysvLO0RjkdrjX2Wwpj788MPxNWvWxKCb8QwnF/0KWqgP8Lpu3749rnQxxT8vZfOLVVVVN19zzTXvufDCC2epnVJU197q6upmKZi7VNczVq5ceRVGJcYlfEJu4AWyQoBH8AcHJGWK5+8/88wzf6x2+w+l/+7s2bNr/vjHJVeb5fx+zZoWydc6GzZsvGRoutqFMbcxkOvubr7GqpPcbNK9oZafnyljvFbXvOXXpPbIUi0S21VCA1txtrY2qLwWlTtT89iWgK6qqnE2aNBYyUSx1dTQNjVBn9qyZbVdc83ZVliY/rF580Z9R3X8yP333/958aQMJ6b4GtdcFkOekSH4yNgCT+FdTU3Ncj1zl+r5MdqXekvG29UX/kP0/FTzWmJ/FkGy+LE777zzQ0o/ChlB1pBRvpCGRwPB2ykM8S8+ZswY2mpTYWHhf6qcXyqvl3d/kggRIkQYABqXCqX7fEBjKApIXPNznK1amS8YMwFzIl8E61773Llz3655ZQbxvAzDPMocAkjPGKn56V7F3aGxskfzyk8Vn9hHNkKEfiS+5OpZwKIeOxZs2dltTa1s2bRvG7y7J2a9ElPup8ncTU0ZeEH1QE4unkcvQNdgLke20Sv3Ve6RAHmjux2qk4traMNBID0scFy5LQ1cv/WXwYDnTXnozawPYN+whoDtzlv2bJ+eXBbgWfIO04f+hN7IS28XXXRR8JveLGwm1+NAIA9oIn/yPJRnjwXgj/MIuqHXr5124gm0A2Mf8VwjW+ik6LnwiTakzqTjGh0VPmBjJmzJxBdXBGwerhlXeYZr8mQcxi4Cnh45JgwElxEAXX5NHbArkCVkBpsM+g4X5O12hPMlDOcPX3XAI16gxM6mbOhwGhykh2/IKvWFNminfxxNOI/gLTR5QG6J477XER6SFrsJWg+XNupKGRxfLiA38PSlOrlI63YkcoocwquBAM/I84RycgHdSB/RYxt72m3llk7rkCYz7QrpQ2kttrO52wqzYzZvXKr9fXGf/fXxPlu1RY9AvrqBqqag/JFdyU2BxgNsUuQ6VW0A/xsb1X+b+dmV9mDLwi7GSNWfJoEmnFzdClnKcHJGtn2icqhNysq2TOXJ/YNGl4iamG0FrzvPcl/10Z7UzIIZKVlZK/rvHjSkF57/0EMP/avmlEuQe14kZXxi23/0wTlz5gTrCPQX1mdZY1EfiSsuJrlaqv6z54XSZEiepnV2d7+qq6Mj/ZnH7n9fb+vGoWkpfZZVONIyCgZbaXnFrZWVg3+ovjbg73sd37NJhAgvE471b3IxITChUw4TBBMOE83BOrmgl2d4Ewell60EMEiZfMMgHYE0eNbJg/o5yIv6o+DjhWdhnPQozNDmTi4mPOcJ59zHweYKAM/sj2fUgXTUzZU8joB6QAdpyMdBfvCMSQAeoQhxTT48Txz5QR9tx/PUj3Rh/h0PgDbwSnRyAWQIZZ6JjQXggQw1lzUMo18fZ19yQRtyyAT92GOPBdsU0k+Ic/o4DiTjbDeYl1dps2a9R/KIcdKifrNDRuX24HeL8vO7ZEikqd0LZVjyG0QtMnI3qK9vCcpN/D6Xg7ISZWCkZ2cX2fDhs0VvrUKD8siUgpRnzc2Pip5uGzZseGCg0xbwnXrRP/iyDieCwlVXXnnl/wUZCurji2VczHnggQeC/keb4ZhECQHJbUZ78XUM46TyvfvUU0/9gGR4DfeUVuzY/5vZ4TRLly79tfrt7HXr1jXfeeedmSUlJbMYS1D4eMsHI5z+S59GLnDAQSM8Qp7CbeHjAs/TTvR/0mGwMTb4eOTPc01a6sOzjHPs7U6elE27M/ZirKieLbW1tcsXLlyYcskllxRpnPu+8vrvoOCXCNHPPtMzHn744f+TsTdUdV4q3s9Umb9R+a/XGJ553333Ob8DZz5fSPLmLvUIg7pIqQwcm5oX6pXuUh0f7b+9B+LTN//6179++He/+10GfCT4+Ek/hgdcc849+AYfpYT/r8apz+qaH8IKcOeda98osm669db71V41om22+vwsGSXbJIuTlE+67dy5WX38eSsvx8DPDvhdW9ugPtGpejUHcxZlbt68RWWZ0hSJRn68ukFtMUl0ZWieq1JbFIkHHepbxbZixcPKl9/H6rENG5bbf/7nB9W3yv918OCiRfF42tNsoSkZWHHmmWfG1Q+m+HxAXRLlJ37bDj6Kb399+umnvzBz5sz7VM/iJUuWVKv9W97+9rdPEa9m33XXXRuGDRs2VbLTMmvWrCUaC26WvLz+9ttvD3hAu/hXkMhueBx0uJyGoefiKj8mGVO3bB6kcfSg9iaPECFChEOF9KmJGoeKFPqYK3hhhUUIxkKH5mS2yW3+7Gc/u2DOnDk/YYxkzmTMZE5EV2O8Y7xmnGNhHTC+Kl1cdkAMXcl1CB/3VEZc80uMLXexWTSPVWksTvyAcIQI/Xjrqyof6O3rWZCaEreyohx7bkOf1Ta0aJ5PbD/8QiBbKZaZW6VDTrAY2N3ZZCnxBqXl3gvTH8jJhazTF+gbvGSFjLs++eKyjwzIl350qE4uQNqPfexjgd6BTo7NTv9EV+QetLMOgF6cTL9fk7f0nkAPYjH58ccfH1B/2RdIi47OF/JedrJeejxjIL4mIzkNurHbEcgIvOQIkB2AzMAb0qKzk8bbk7US9GnsMdqcNCxwc836CmMp4y3PYJcQx7POV6fH29DzRn/H9iN/2hIH56GCfKCbPD0cLnh2f04uyoKPyA71x5FRXV0dyC22B/PMQE4ud8K9XPD+B10EyvZz7yvUDxmgjTg/Ek4u8g+vzR1t+HjHeEEdXc6A19/ruz+QlrxoQ9oeufZ+kQx4RZ4nopMrtaLXdpW12LrWDtu9KsVmXNJqtRmtVt3QZel6+LQJafaF/+21RcvU7zU8pKn7ejegbsg+/AlexCwssrz8PEtRXEdHp3iGkzrxm+RdXZK1HmThhU4ujh0SDyTsi4OG2rn5hVaBvHkhB4Me8b+sxnIvmGKF7/xBb1rx0PfEMjKWdjduT92wYk2M+bCgIMcKSrMVSq1g0Hir21lr6RkpaZm5WbuzsgpXk43s5z9Kv3wtL0kg+3zdSxvyoQQvD/NyLjYyYxR1os70Y16olmws1xj3IaVrk9wFC0TIGvqpdMnGd73rXR8ZPXrM+9kdZuPKJ6x+81LLy4xbYflwe/i53fG3vuN9sazsnF9nZ2W9LahTEg5/BIsQ4RWEE3m7Qu4RR4BO9txGwWGAIZ+BwGIcn4yiYCRPQF5XnsfoRdFiQCJ+ICcXgF/QRNncg3cH4hn1pA7wlzpAK4GBH5owoMnH605+8Ax+8CyBa8rjHIWCe9DnDkPy35eSdSxBW4FXqpML0K7I9ZlnnrlnIdvrDWhX2vl4+pLrbW+71nIlMwCZgT7ecLz11lt9ISe4tz/09PAF0nC17adsyRK25GMruEzxA+cWv/XUJSOa/e8r7KmnnrWhQ/NkIG6wlStX71cpZrtCvnKprJyoPGt0XqCxo0B01klxeEbXKE18FZNQWPlxTxw20Mw1fVO8vUpl7HFyqX6Pqo/Pv+222wJFkjbE+Y0jBUUl3Kbwg7ahXRgXaSuNIzvUzpMlC/Wk0f3YfffdFzBJx77rr7/+oDRTKTiFdXV1K6VUVS1fvrxHCk5MdKZSHv2b8Qdjnjf+qIsbghjn3rdJx/hEPRi36Pvs9w9PkUXqwvjO2Ei+jC8+xjDWEYdMKi2KVi/7Pl9xxRVpVVVVt0p+XxMUchhQvvAjeQDqVRnsYT1CSt9zv/rVr3JR/KZNm/aw2u1MEmjs/5Ha5zqcbzhaqS/1gAfQxpG2hW4AH6g/iw2Mefwws+o+W230TJAghM997nPvEh9/hlFJHtSbQB5+Th7wkMA8wW+2icZHJVOn92djzzzz3OsbG7tvvuWWZepDie0lWUzit7ROO+0yyeoYyUudeL5BbTVDcxrbi7ClSrvuVUhmYQvbtbD1bI/SbZNMl0i28tWejOW7VfYEjeuJL7Z272Y+7pT8rQjmx7y8UuW3yX75y6/IwB/0kTVr1twtuXyOhQXRf+VPf/rTDtF0O1tj0pd93iAwZnGknvCS3yhjEVb5fkV8+I34vVx9YNL999//bvWJz4q3jZKtoeecc84PVc5b//znPweLYrQJCwso8mwFDA8HgreTg2vKFbYojxkquy64ESFChAj7wc0335z6+te/fs9Aw4sQDj/XOBWcaw4OFHzNcY9p/D6VOZC5EKcVCxDMl67X+JccLD4whgLmXmwUxjXGd14+YbzjC47wmMZ9xkL0A3QDxlZAGuZYFuHJa8SIEQ1KO0tjJZ+fR4iwB299deUDmn8X8JucJcUVtrE2z+p2b7Wu9r2OWAcyzJvvc0+73IrLhlhtXa2tX7PCmnev1lyf2OEjjINxciG7yDdyjPMHnZL+crRAn6Eeh+Lk4pz+ir7By6rosGyh7PfCCOeXDNJSZ16GYy0AXUa6zgt0/oMFee2vrOMZTveB6sB9dEjGRnRi9EfGSPjVr8cFY6kD3rKgyyJ9IKtqM9oK/Ty5nQAy51tp47Tk+lB56vkeD20BDcwDB1p/cZo5UmcCPEC/Px6cXNACTZTJeOBHgvcV6sfcSJtz/lKdXPCC/Cl3IFk5GoB+yjwSTi7qDd84viKdXEJKt+aL8Y1Wndtsmxan25QL2qyrsNW2N3dZS0fcqopS7MY74/bEahzHSq8Mg1UsdQXqli5+w5/cvFzpU/mWk50TjBGd/XLf0tIatEUga+IffKJJPMANvubKiMfs4tx8u7q0wmbk5lnqfvrai9CrvPJaLH3eWCu87suWPWa6xTQvdtRU2+bly62hXbZtYb5CtuUWF1tx1TiNYc1WXJJnfW0Ni1JyKl6ttmpbuXLlrx955NG3PvzwQ3bWWWcF9UOemDt9/ZhxE72ROhF4CYo1D9oamUEfZY2Da+rM2gRySL3ZqpFKt7fU2SmDc21Eabqt1Xz/l4c22sc+9QWbNGXyj/Jy8j7QX6sX4NiPhBEiHAc4Vk4u8sVRxSIiDi0mBIBiQAc/HCcXX23wDAue+5uUeBalipA8mZIPtLAFAZ+Ro8QRR54YAgxCYZ5QDjRhGDDB8ywKXThNGJSHgsibR+TlgyJ5cGQw5C00vPnwApAXPIucXMcHDuTkcnmkbVhwweFC+zhoc77EQOn/zW9f7OSi/23bui0wOpGLowk+C1+48Dx785veGEzG0MaiTEK5Snxize/UoXCFFdeB5IpF+Pz8oXbKKR+TfHbbli1r1I+3KU8cuLkyKisk3xkyKtt1P26VlV0yatba0qVS9HjlR0iRRsTWhZmZuaIBB0ziC8z0dBxLwyTjOyTb7N9eprQNovVhO/30U3SP3/RqCvogW7NBK/KPw4ovoTS2XaV7e5xc4nW+6vQjGbhv/tGPfhSkp044j+jL9MUwuEfe8AHDnL43d+7cLWrji8aPH7/il7/85XS11Z81nhUq7kOS79/3P3pALFu2bPTOnTvT/vGPfzSL1lnTpk37B/KAU4pxADlxxUlKkkiPB7+JhLwQ4A9txfiNEgWtyKXfI3APmnXOD5YGjUees2bNCsZBDH6NXVu+/OUvn6f691x99dWZU6dObZQ8bA+I3DfIa+8AGoJk53ei6xydMriTLk/j6bXKM/i8XvQNuuqqq+KTJ0/Ovvjii+MLFiwIvpRSfJrq/XHV8Rv33ntv8GUu4ypjo/pc4JBhfKNOYSCrjL30NfFq7HXXXbdOeYkde7+yE0/fpmd/6dsJkBY+L5di61v2kS9vWOLc4s1m8fR7kqmPhvMBixY9M1MS+8w991Tbc89VxysqCmNTp46z9eu3ipZWyWSWjRxZoTwHKw8WknCmttugQeWqS4X6drbSbVMfeV7z4DSlwencon6/Wfk9oOeHKK5JNLYG6XftWq97NfFRo6pil112ls2fP0PtnP724cOrfivaejVnT1PdHqHvLlq0qO7hhx8eTv2QB9qa8Qi5cgMcHsJTrlG81f87Bg0adI/a5+Oq7+rf/va3P54xY8b7mFOUtnL69Ok7xeOvS4Y+/dOf/jQYJ5A7FHbmcRxd5Iu8hYEcJqOfpj7N2dv0zEVlZWUrktsqQoSTFUeoL+xzbD4ecDh11Bz/Hem+b9AY08I4w1yMLsz84IsDzPlcS3+Po8+MHTt2pI4ZzI3o8wSeZUxk/BMNwUI3+TBvBtvn9OvjPM99AuMY18Q7yIfAPT+GQRxjJM9rnItrrKzR+es0zz/YnyRChMDJ1dPTvaChOWZt3aWWJn24tbkmmP8T3Xgv2L4bR9W8s15r808/N7B7d+3aaQ/ce7utevZha2rYaTHJqeNgnVzoDfQB5nB2oqAvoFMhu0ca5EnfOBwnF/0b4OxCZ6PvsvsK9pLnczA0U0/XVw7XoQdNR4M/hwPq4YAuD8m8BTjq0dt8zIKnyTYDC7QA2SAe3Rr5oA3IkzUixlvg+QDuce36OdeMgdgfA4F7rIegn7KFuI+Xh4Jw2cca0OA69v7ocZo5UmcCbQBPj7WTizam/0ETZdJ2fuy3I4N01C88T75UJ5fzgTkaHjBnHwp4Fjqg52AB/dSJsqijtwvgPFzf/YG01Js25IgOkmyjOqCRPE9EJ1esO8W6xrfYtvwWW/l4ihWN7bHUYc3WntlmDS19tqvB7Panzdb1f1CZoi5AUNWC+qWlsh4EnxK2KP0eeesSn/mai9/j6uzkN7m6g+16++IJJxdfcUEYh+CLruDE7PODh9nrikstQ3kTddDo6rSUCUMt40PXWFNOsTXHM61l9UPWtuRWyzjtw5ZVOtJae826/z975wFgV1Xt/XXLzNzpPTPpvfceAoHQA4igICBiQUXsCuqzvWf3PcTy9BNFEX2oCFKkKwKBQCCQkIT03utkWqb3W77/79zZ4WaYlElFmZXsOefss8vaa6+29zrn3GCqDRw6xtJDQSuMbbbk1n0tsVC/XbWx/Mj+mqaeCxcuzOJ3GXmwmL077Bm8wJE9ZPYssNHkoT85h0fQp/islHN868rAGyTvc8XKKxLtzszJtrzsJHu9qdwenLfavvy1b9joUaPvlA/bHeTqhm44FJzOIBdGm4ATypx+UXYYHAwNG2iuXCKgDDGiiUEuB85hBe/E/ETgPvVQNHxahAWtUy4OMHa8RcBG6JGCXNSjPTb5CBJAQzZPwbMz4D4OJm+XMFaXaIN2Ufp89gSlCR3II0ELlCE0InHNfcbMNffArzvIdfLhSEEugHHCKyzCCCAQ2OQaYK45jwe5/vKWIBfOEU+BVO1/80njkwXwzYwZ0+3yd13mBePAAV0AT8L7BJt5WtK98QM/wcOJMuZwjEZb5eT2klx9RuX41jo/GExbfAu/1vr04ZvibVrIVEpW+LHRFu8trvXrt6lMvA3Ylbe/+L2ipiaCxXFnld8pSE8vEF9nq03eZMmSHOXahg0P29lnzxCvp3j0JMDFgg16gye6pV0+rv74xz/+N6+xdhD+vVetWvUd1fv4yy+/jN6LSR/4cEp4UpSxJs4t7TBmOSYxLcZ8fKZ06NChC4YMGfLZO++8s3b27Nlb2OiXY/Nl5f+0vVqXQO0nrV69+kOif1B6JMoT5m+88UZMPNF81VVXfVPtjkDOWdiDm5sDB04nMnaOzBMbeSxouYbP5JQ9KHhMOiuD3xTgadYBAwak9OnTZ5fqP97e1BFB7YlE8U1K6Z0f7dmzp1g6s2X58uVReEYy/gG1mQGe8Ah9y66s0LiWSz81XXDBBU2ar/SCgoI/yBYsSmxT5fI0HzeXlJT8l+YnlWAf42YsbG7w1h26m/EBjJt+0NM8pV9cXPxsbm7uf2pOFguXNC06vvvMM8/0FA47PvvZz25RewH14VObZcobKzn+HjyO7oe2JPiARZtk8bUNGza8LL7KHTt2LP378vPzInLUK1NT85YsX77zv3y+pIn79zer71rx5EaNNxLLzEz1paQkSY7yraAgXW3i1MKP/L4dbx7yOawayVuFF9DKymJzttoLDvNJzvT0Ii1ySpT2xbKzC3wTJvQVTSdpzM0rYrHGn11++ZxU0eM+jf3Ab7wI78tkF/6f7OcgAlHoJ40hJhr7eIvZ2RtsB3aeRdT+/ftj4ivfpZdeCv1LpQeKaevuu+8+Q3wzTXxSJVvy8JQpUxp1v1jlP79169avi57YOu9zXMwLNo2gIAu8jjoR3ksEXceEhw95FS8skD3/L41jXvvtbuiGfzsQyx/Ql0cDKp+khfBPJUvpOo9gl1kU4xvi5+E/4+dxjR5EvqVvg9JbLern1pkzZ/JERJf6PE7A2exSX8JvmHTQ1zTGMDocfwPfH+DhBnQUvpJ0cGzlypVh6airpIOLGDe6GX2NrqEcDyu4zVvqYC80di/pWl3FfNQjYY/wj9GPAD4XvhBl0V/QF91I++QB4MY1eFKfI3MA3cGFctgktw4BXP/q27umb91/Q/r4e/JRjtrWdsO/NxDkioTbZlXW+Gx/Y56lpwasSX5Bc5N7PqgdxEfRGL/blWwDR8yys8+V/zZmjIXF70uXLLb5z91vJXs26z6B2Hi9ow1yuQeE8B15MAxZwk/Ap3L8e6IAmUBGuhrkAlfWJcg3Pj5rbmQS2aedrgD9k+j7ZK+zjgWcDnHAtaOHoxfX6H58a/ZEnK5Br6Gb8MvQZdDL6TuumVfXHvegXeKajntON7LXALh23NzBF1xLl3nrLvxu2gUo43B0wNx1BvTpdDJ9OByOF+BjUiIdHV7gAn91xPFEAG0yH9D7aNpnvOAJ/aE5NIQODsAf+jCfjr4nE8CZNQLzAU70yTy7I8nR1JWFnpwfT5CL+rQNLVhHoJO6yg9OZ6HLjrYe+NMveoS6ifU4Txzv4YCyjJs55PjvGuTiU3/+4c1WmtFgS18Rbw6MWuHoWovoeuu+qJLZC6vMdsiNg/sD+qNhtae4roU+yEdKcvwhfR7KiIhWBLqYAwJcnMc/VUiSHKgtjl7SOYGuepH3P4p72g15BZaDzVMfAWuL96kyEdWNmOxI/F2yg6G5zfz9iizpY5dYefEI29vot4aybZbVtscKx86xPgOH26r1W2zxqg02ZuJkb9+hMLYtlhvb57OUfFu2udG27S617dt3eLqQ/TP4lS8gIQM8LI1OZJzOP4SXKAePML+80EAecpbIY+7a8SKaeFoo3fpmJllpUqNtrCqz93/yq1bYe/D/pqSk3uoV6gCMvxu64R0PXQ1yIXTkc0QZO+PWFcBpoh6KgI1jFDmKgGu3AceCkqNr3/XBfcqxkOWeUwKAC4qhRA/ntII/Soanh9iUxiFJbAdaEOTi1fmjDXKx0MUw0y71MZhAYlmA+gTY+EFC2mY8lCHRFnjj+K9bt87b0HD3OwtyMV84sdynP3BEyXINjY7WyTqV4Oj87x7kAhgrc8WCET5jLh2/wAeHCnLBZ6fqc4Xw0eTJk+yiCy/wFirwE3wGriya4CeCtmw8wdfgTeKcuuCMMwcNeJMrLa2nxnqz8gPKa9X4CUqnqMwe8Tuf24toQVprgwYh50m2e3eJVVbyCUI+3wltQuLriHBoVF02sZA5fqiYN5Eatagdqzb4zapUOR1Dbc2aP1s/OSo4QzgNyCGLX2TL6TECExrHFV//+tdfW7Vq1bvuvvvu2jlz5uRo0fDkgAEDohrfnxYtWnQJ46ysrORpax9P5RAsQx7d/Lr5RM54Qkd6K6Z2fJq7pwg2aKF9tfpO1/VPtfDr9MdADwdqX+J66A1J6cPPam4ul9zXwTvgBS8div8AdB3jIFFOKUPj+676ectvVh0LLFu2LEf8eqX44f+gOToJXcSP9cM7ws97cww84XHx0eu6Do0fP34c+hc+W79+/Uuqc8uVV1550OcFNXep4jGRuyaJoBlt0j66DXnC6XQyBdAHNoN5ZEGoso/PmDHjVuG4U7i1Ue/555//y6c//ekbvApxSH744Ye/JMfzv9G51INOBJkB5kN5PjYvaR+ZgJbICQ7qCy88d/HnPvf5/w4EkooXLdr20v33LwkNGJB3+aBBfZKqq2tt1aptslXp4smAeKsmtn17pS8WY/HNwomgN0/bxhfkBQUs0JpilZX7fIWFPaxv3wHCJ0k82Kp5bFPfqf+cM2dWbMSIoY8Ir7s9BAXtfOOd8kdtfWzp0qXv+fvf/+4fM2bMJU4mGL+T1fZy3jX0El+9ID1VOnr06M1aKH7LK9AB1I9f/US3bdsWEi3+77nnnrtadAoSJJOc+LBrBPUdr3UEN08OuFa5mBYDPvHKPM3R12SzXm+/3Q3d8LaFdpk7pK4+FIjPp0rWBktfthFUx75gozjHX0OG8Ps2btzYNHHixEFnnXXWL5FbdA8yhV+MnUPPkY89whYgS1xjw9Fhav/r6u5306dPf+v3zroAxzLO6urqi2R3+A2sCHgyHnxp7CbjJW/evHnonlrp4ndNnTr1886vxvdwvjNjJR89xRoB/c8YpYNj0mc+1gBskEAbfBESb6RiE7B7TgdBG9rgPn4L1wDX2CiAPh0O1EMv8mYI5ckjsZFOOdqnX+cjoe/AhTLYNOaAuUzUgfRJf7J/MY3XJzoslc25Rbh3v9HVDQeCXBU1Pqtq0loyN2rVNVVWW8cbRm4NFzOfn6976Fo+RJ/B0230uKneA5bIQGVFuS185WnbvWO9xeSLix096GqQC8BfQJbQJfB9Ii+fCHBydixBLnDiiEyTOEcWE9t4u0HiOICO14nAPcbCxij60l3jP7v1JrqKfPSM01uUhxYOuIef6h4U4Nr5gOhWdB/2gyAVD9Yy/w5oz825a5M8kgOXj75DB7ImQrcfC3Ts61iBduAJgAAoezLQxQG8Rhn0OnbX2RrofKLAzRX0TqTXoYB5BGe3LwUNnV0CwJd5g++Plb5dAeYA2QN3cKJP+McdSW6+KIPsUYdzaA2u1D8WoB3Hp/AjvHs04OSJdTv1eEDG4XgkAH/GBC8wRtcWwHnieA8HlGXczCFH5MzxYkeAVrTpBblS0iwrt8DS2gMh0ODtHuQKDmq1qpwmW7auxdo01YOm1poV1NvqnVHbsc/s2RVm23lWSQ2xhYVUMzb99/a0eJsLGkF7ZM/RA3p5ez06em9xKS8W1Ro53tSbb3C1n/Om1acKCu39ol9f6TLeGGuIFVtdVO3FopYRSLd03z6NCbvWXtFBmyoXpVv40tG2beh7bG8415qUl5WRYn3zA9ajIMdWrVnnBbomnznLBgwZYektuyylZoNZa70tWN9gO0qqrKau3gvQMQb0CzYNOTjnnHM8+UGWuQdPMz58Rnic+eULMtRxPAYPOd/VHclrURopmg1Kl13MFe5ZUTv36k9bft9Rz6ekZP4oGPS9pD4OUg5vX2vYDd1wCqGrQS5nhFBQLNoQzkSjcDRAPdpBEeAMOIOOw+UMDk43+DglSKIO1y6vI2BUwBcjQ5nDAWOjDMEWnv5gTIwdgBZdDXLhKII/i13qEBTozMDRL5uObNKyIKau6xegbeqxMbB06VKvffKgGcqQPkicUxfcoR9jB8dEhXq0TtapBMcr74QgFwC/sAjgbS4338wJ+W+bINekSXbB+edaofAkcAAPscGDjPM2C/xGOScDgOM1+Jm3bLhPUCs5uVCL7uvEn2xM7VMen+cs0pgrJG/ILJtSYckJMp8rXiewG9V1ruSOtzmLpH/4hNwuOQP9bN++DbqukQPKb0qtl6PfW322qXyO9ezZy7ZufUR988T2mwF35oPEOXJ57bXXNmqBcN6oUaP6ygF56KmnnvJ+h0hy+qVx48b9jPG89NJLi5cvXz7FBZZZ5PMpP46dzS8OMUEOAl3nn3++b8CAAau00BvXfvuEg3hDwzllT+QfNbzxxhuXiu5//8Mf/uDReubMmR6vs1iA/i4xN+hGLa7fK37izZ+/4QwuXLiwTHagh/TYxtmzZ8969NFHoWnw4x//eIXoni2+eqWkpGQYixYW4gRk0I8sYPn9NI5ObgDO0Y3r1q2LjR492qc5nt+rV68PaF6f0vyMV78/1Zx+ub1s4IEHHrhLvPzR559/vuTss8/uIb0UQKcin+AMOPxpmze84A/h1Lhs2bJ6jbnHnDlzxLdJP8zPL/xPyi9Zsu5Fvz8wecuWPQ3PPfeGZMZiycnB/FAomIQ8xANcOLA8LOJ4FecWe8Giqjna1FRdPmXKiNjFF5/lGzNmeIrw2a++JgmXGvo4FD8k5us8fdWqVW+o/Xydt2LXkVXoxxjFszEdJeZJhRrTVZqHR2S3Mjdv3pwmGvqkC3ySmybZqzd3PxLglVdeeXLt2rXvQg4AaMZbgcwLc92Z3EDDjqB63lzJpq9Rf2Pas7uhG97WgKyIn3lT1WN0Fq3Ol2XxCpCH3Ekfxp5++unGxx577HHZ1PPYvOCJT+QBnYa/iE+LDsUvoB7XyJE7krDJLJLRQU6+nJ6iLfI40o5s+Ldk537QmZ7oCpSWlmaojUzGif4AwM+d4zPw24m//vWvW2677baciy666HX1X4gNwD9gnDzRio8K/uCHf43/j/7GV1X7Hu5syrqvK+BHU57xcQ+fAz+JPNqlHXekPIAOArABzAX3qM85NCaRB02ZA4KL1HX1Hbi8xHzacQkcmAOXaI98PnfM53+hP9cAbYAX+GM/CNJNnjzZJ9+xVHN6hu5vVzquOeqGf2344KXF8yPRtllVdX5ras2xPj2qraS80cr3v7kGx1dISc3XmiBkLY3lNnryRZZf2Nu7F9+clazt2WUVezdZU91e78l3oCtBLvx4AH5l3UIAjTwnZycKGBMyfSxBLrcmP5H4nAhw+Lw5X29eg3fiGNEXhwI3Tnw0ty9BXdYi6H7mxq3DCC5BPwKR6DaAuugZ9K6r64C2uSYxp+xFEBjgk/TUTyx7tECb9HO4MZ0KAAfoxZqcNeuQIUMqzznnnDbp5AODwtZCv507d8Yefvhh8gtFB78LbhzL+DsCbfyrB7mwaRzBiT6hmTuSwAlgfK4s59h0cEV2uwr0he3nTRf4l0As6+yjpSFwwQUXeHsXfL6U9o4GwJ8xnZ4g11ZLDsnn8d7kivtB0PJtHeQSOoHcqNX1aLaNsXrbvSxgg2bUWsqQelu7J2w7Ss2eW2G2rSzejnuT60Cgyy+e8ctfwmfy/Ka4PoJ+zBkPOccDXG9+cpV2dIgnzkFDfxo1xddl59p1eQU2Lj3NgupnU/RCW9qYaqXhVhuY2stmJj9neb4S9S/fWPUc+CLSgVmtVjk+Yq/0+rhVZIyztpj8zbYq65W535pqy6yloU5yl2sjJ59pucW9rHn/DotVrLV0LcMrIr1tZ3mD7Sut8PQxeCfKLj6g20tALgi4w2sAR3SR1tDefjN8wjjhCWiQeM4RDugp5HtmBC2tKMmi/qjNuvT62EWXX+eLRn07AgH/FNGwwmu8HY4sNd3QDe8A6EqQi+s+ffrEZs6c6eN3Ufi9lOXLl3uK2Anv0QBOM4ocwccZoD/6wSlwxpH7LuE8kXBcEH6UiHPGE8G1Q7lEfKgDJI6FPNpG8fCmBwoJZQQca5CLsXBO3zifGGoMZ0fnDxozdjaEcTKp43AEuGYsPLnKJxOZF/rFmWVsJNqFXjxth3OKQSVBG/DrDnKdPOhKkAtAbuAPFhNu0wpj+HYIcsFXQ4cOsXFjx3g4YJQJwCIX8B286AD8HI6J52787NNEo7y11dNee22TclLktOaIbxts0KCorV/PJ0Ua1UfQduxokozwRGZM421QPs47nxAK6bpKDt5e0WyA8OOJ9UzJSQ+vv+3bVygvZj17DhSOObZq1R9FX2Qs6L1NAt8zJj5nx5M0OrYIv7Fa8IAQi+ozJZ+vSMYvHThw4NPkObj//vsflgxdxRs9zBHBGjbwWFwwh4kALsgjG/zIusosOv/882e035PYvWXTCkHsmPcvBx3HNn/+/DlafD/tNiTF07HFixf7sAvQCJ5CRtBF6C1BA7QVn6VPnz4dPTdRtD23f//+P1N+22uvvYYOSxLv3fORj3zkRrWRJGf/JV2f8eKLL3qLcQCeYzFEsNLpXfpzwAKJt7GYG/HBLs3rGVu2bCnVeZLKeo9vLliw4GXx+Vk7duyY/+tf/3rOr371q7Xbtm0bwI+QsykLLznc3eKF36ogkCMeu2f16tX/MWzYsD3S5UmyFf972WWXeZ8NUH5Gc3NqAP19771vRJ944qvNW7bseLZ3716zy8srxIPxz/PCDhzloHpvcCQlYRO9t91233vvoxPXrNnT8OUvX5ukPuTIRmP5+fl1nfDVQdBxfubNmxcUDfzCOcZDEwDHT3ziE9gGvuHVW/2tVPvZokudeNrHxm87fbM1rw9ofq/zKnYCv/jFL34uWnwBWqs9T054c5W5RQ47g8R5AuiL8WuOFw0dOtSToW7ohlMJHeXmaEA65kfi8a+orieXLFrxy7AL6A/4Gr8Rv8yB9E26eD2IH8B9FzTHH+QaXxq7Sz33oAk2GR2H/sRfxB6hQxPlyJ0n5lFWcI/0x42cHMsYAenf/5Rcf0/48QZxDDzRr6wR1J6nh9H32E10Vd++fTOFK0EcD1dwYizgDE6MnTzqJiaAo/M5OLp8+mQTnnr45/hInLMRBL0pi+6B7vhWDlw/HEm048DldQUcfsyLswuMi0Q+gQF8PRIBPIc/4PpzbUAH2ZMGzf95yut+g/UdDDdcWjw/am2z0uUD90/Nsee3lNr+hoM3tHkoJie7l4VSMqxi/w7rNXCK5RbwkA8PeNaK75st1FBukfoSq2musrow23rHFuQCkBV4lLU+97mXyM/HA7RD+/+qQa6OfXPt8txYEq/xb/AnyWMM+KVufE4nOZoA5KPb8KEoj07jATznU3Gf8qz/sS/YjcT+aMddHwooA04E5lmLJtqpfzVgLFo3xLTG9l177bXe+lU2avpjjz226sMf/jA+vzcp+OTAqlWrWjZu3Jh5+eWXv7Zo0aLBrDugLXr8eAH6Y6+Pdv+FecLmY7+wmYkb5YCbp3/3IBftom/wJ3iABjt/JB7uCOBCHfA+WqAOfZ/6IFfE9uzcYulZeZaTV+jxCwAt39ZBLkEg5rO69FZbX1BtJWv9NmhKkyUPrrc1pc22ozRmcwlylcbbUZPtAS6vqjd21rwc33w4WXyuwtCZ4Fb8GNdhHi7c49COGEfKN2uazxG/XZtXYOfJLqSorZ3hUfZgY297rEH9RCvsZwWbbEJKvbEj3F49DmrQnxqxtv5R+2f/S21Lxmjxb8gG5NSYP1xlmaEWy6gttRhfG2oJWN64sdaWWWzRcLOlR8qtOlxgVU1+21VS7j0sxVwzh/CeezCEMSAP6H8ecsd2kQ/P8RDC888/7+31UjdxzB56Oqcs1xGlQtF8YEG6FfbPsvLaGrvsfR+LXf7eG0TCwBbRcrroeNBXG46sebqhG94B0JUgFwaA33AZP378s6NGjfrO66+//o8XXnghh8Vt+wbmUcHhglwk2uKJDu5hLJzjQR3uYXR4qh9cyXPg2qEMSgSgPZQM5VhodwTKoYDYvORI28ca5KIfAHwx1ODPJgbGyuEDgDdlcC4JKDBW2nVA+7TLePhMF22AE/RnbCQWBrTjNksw0ODXHeQ6+dDVIJebb57C47ee4BVkCxk73UEu+Ijf5Hr35e/yeJbNK+TAPYHi+BuAlxIXAeS7BK/yJkpTU5utW1eqsgNl+Mu9p1WysvJtwICeapvPodTomk2eVPE0soQ8h2Xwt4lOfFqvj2Vk5EhH8MOjfCc+oLZ5omu/aERQLF0y2RwbPjzXN2HCGPE4nzSN/9aFFmr777vvvuu1WG+TjgrOnj07MGPGjCbpkBfbUWY8QeF6bkZGxisaz0G/WaL6j2vR/W7pxJh0kw85Qz757S3G6OYH4Jo+mUOeolQfjZMnT35x+PDh71N7jWpnluj33+orKrn9suZ9cXtVDxL77SocqW5n94VHTzndf+Ke5jjCIoINBsaBHkLPAdgAfvxZ17EePXrwKeh08Wq1Fo2Zubm5v5Ou+r1XsB3mz59fKD0zcfr06XsWLFjwv1u2bLmw/ffNPH6Br6ETtERWeFLf6XQW+tOmTXshLy9vlMonq8yH586dWy8a/p/qlI8ZM2YafUi3DRSut6m9a55++mlvsY8NoT02FQke0yYy5QCZk96NSR/6sDNTp059WXz9ebWxvL0IDuZo4R4STn3V3s3Ce7YczxAPDaBPwZ0EzrTBGKATi031XS56/EP9/1Z1UsVze7S4jr/S1AlEoy3jI5FY75aW+vC2bSXtuUBYtAhK9vqqfT65Ewn6/UnVyclpr7YX6DIIl8+K5z6gUx73bWZjWnLug2ZsAkN7LexZ6EdkP1JF5/N0TGa+sBlsRGOvsDeiQ23v3r1flTzxqUICgzHxe+jWW2/NEj3Ok3P/ZfHMN//4xz96toc+0HMEiAk0UydRboCO1wD9IUPisxc1d9dorhqOxOeJ0JWy3dANnYF4qI904x90itMUk07itxe9zzA5nxWZwB8Tz7fJNkzu06dPMbrGBXMI9jrf2b0FwWYHZdAr5Lfzuicb2F90CvYWPeNsrivDOXoOvYxOpX/ykTUSsuwCR9RHR1FHyfvsrnBulp79m3wO7xOtwuPiqqqq/9SR76B5vimb2+CFv0ubtIUewMeW/LdJlsfLN+iDX4K+db4s9ADQkWwe4js4WwmAJ+1wDf7gCn7Upx/yAPrGvwZvxgi9OGfjIHED3PnI1CNRBvpCW8pwxE/mCLh6Drh2edRNvD5aoDzjcWPjyHgYG/n4dmw8s8nKfewGdRL7A0doxX0eBtD4x0rfxV/964a3PWguNY1dszVHqkOQKxILz8oJRmxkXsAeWVZvFQ1aS8b35j2IqHafNJ9lBWO2pd5vPQZMtdwCfkeXNUONtbY0WVq40Zrq91llbalXng6PNciFXCKvPOjFW0TwLbIJrx8vIAfIKT5ooowDyApyReLcAefg6tbkifeOBTr26fQGwLXLo5wryzX56Hto4sqhM7nG13X7BOhF6Mc1R+iHfqMN5B8fk3OnOzqOyd0nnyM6kyNAOeqhP9gsxU45PLnnzg8Hrg3sC/POfP8rAePDHkI77M4HPvABxvSI1ih3yPdk8PNVpvMoQztoHTTj0UcfDWidepHm7lvYwEQZOBYAL+Ye/X6kOXDAvDIW5oIjc+2Ae/DVqQxyIXscsbP0CT+7I8nxIePD/jn+xd6BK/W7AtRFNlgT8lv5ixcvPuAHHC0NAYcX+BwtgD9jQt4YI3064DxxvIcDyjJu5pAj+DsfpyPQAxj2SEu1aum/JilrLYC9sYL72z3I5Qv7rC2nzcqHVdvq13zWd0KTZY5osE2VzbZ2R9T+uSwhyKXpYwaZRpI3M+1vb3n/vPmV3uKfcCHF3+KivjsKOCpBDa45b5HKOlOydl1evl2Ym9ce5Bph9zf0sQcb/BaLlNhve2y1ySmNXpDrIErqwheKWGxgxLZOmmp7UvOsOazMSJPtLW+2xoZmS2uotWBdtZU0RKzfmRdbZnE/S4kqr2G77a4IW2M0zcr219tu2TH0u+N75t3xDXqAPTUe/mSvxfEY6wi+gMB+hvNbHZ8lnlO2uTVs508aYGOHFFlVQ6Pt3Ftun/3K923shDOezsjK/oFIuFh0POipUqjaDd3wjoeuBLm4z1PsWui+LkfgDzIOP9m4cWMGG9kYiqMFnAgUOcYQg4BB5xplQKItNslYMJJP8hSiEs4ieCxYsMBzHsHX4QjerozDB8PFJgCOsXva3JUHqE9ZlA+/JwI+1EH58JYGG3bA0Qa5XPsYe4w1dWiHeolAGfriLTI2Q1COiU4mbdI2OLPJwmKA8VGH8UFDlCX04pqFAn1BS9oGl644WacKGBPwTgpyAZQhMd8YO+Zn67Ztdu9pDnLBQ6NGjbQ5F1/kvRVDIBi+IfDK2ADkAZmDP+FBx/PwHAtjeAy+g8f5wdCSknIrLp6utljMVWkBmG+9ew/W9T7xaqv169dDRj1q+/ZVqY2I6rXImePTTVHJarEWi3ze0CcnYI/oxGeXdnmpRw8+pdhkF100VLKVvzktLeXhQYNGBv3+oC8Wi6QK7/VKv/SQPgp48MEHA9dcc80BodO4Ll+yZMk3t27dOp0gNzLGph6fH2LDPlHHgR9zRhnJd0xz5r3dKj1zhxYj/6EF72zpgH8Q8Fm/fv17P/GJTzzaXvUAqL9iOcIfkXyHVSYG7ekDXbBs2TLPMeLTb9Cap4Ak52nq8xXlzWtvgjaEypubJ4nXpaWln3vllVd6SLdXSZ8OEr9+hoUSONMXc+d0F3MKL7BY5x46U7jt0Rw/Kl74LLiILm8o7x7VKdTiOKI6j4wfP34Vfa1bt+4D8+fP/6H0VH/Govt8fu6ATmdMJHiKI/TT/dgHP/hBNmJ3Ke9b6uMe2lIf16nfHC14fsM1oL7Haxz/pTFdtXbtWk8vwovovmnTpnkBWs6dLDIueLakpISgjO/KK6+Ej6+Unn9cti1P/X9Y7bHR2yTena3jjXfccQf1Y6KTD71PG8wx9o0EbchT3eiQIUP88EXv3r2/M3DgwJ8o75BBmUPlHy2ofn5FRcXH1HdUyeMTgpR8wpExwjPIKIsi0aTp0ksv/bR0zGjkEzuEPmGozDdBLuHi2TPqMh8EaTXOmObJx1yx0GSscsJjknk+xelt2mJDaQtbdPHFF/9J9P6S0Bumufgvzf8cnkqjH9pgw4fPfVIHPuioI+G3RIDuwtVH37r3K+Fzu9rY2X77qKC5LXZZY0PLhFjMH/9hEalOLRBTQ2kpq7NCvse8vG74l4RjlSHpkmul7/gNrBaeVkd+kR0XZECvIUfi6SbpsrEzZsz4JLyJ3HNkIUp5p7+QKYJVyEE7T3u6DjnjPnKIDCBXbA7TH/qWttCv2FDOSQ7oC3nDJ6A8AG5cu7LUpV0SQD+0C9AvbaDbXR1kXDh6gS704j//+c/vbN++fc/06dOvlp26mDrgzHhEI89+QxPacTKLzqMtztWXZ+PQeeDm8ANf+oJO4ITcA7SLfqZdgDa4pi/aZBxufQEdKUe+ox/n0JlxUwZIPLpzRy8H9HMygX7pE/pBA47oXxL50ARdSdCSe8wJNAUvNy/O/jK29gDC72WDfyo7u669m244RaA50ZR0Xa+onpy/tpvFgUkSFF5VjLfBO+JTx1osSf5XRSQglogW5gXu8vt88e/LHQIIcsVi4VlBi1p+eoot3Ra16romi0VZb8bL8DR3j/SQpQX9treu1YoT3uTyglyt6ryl0eprS6yuvjS+mUi9Ywxywa/wMLwMn3JOOReQPh5ADpD70xHkQu/g+9C/6xf5RHfRPu0iz+7hpvi6Jq6HkG9oRBuUJY9Ee7SBrkWXcZ9zxsC103HoN87xuXjTEx2C3+b0YiLQfiIk6jZHC/YtmDf077FC4lgOB2HdT/TikoTD4WucXGBOxAveb7rymTrZpn9qfr6ncXT594a1TrhMa4yn7r77bo+/3bweC1APnc/cHm0bzCd8hd/AuJzdBOAX+O5UBbnA2dk0+Jo+nQxwJIFTYlnHP8gLuML3XQHGDs3QM+yHsb/n9MzR0vBYAfwZE7LJGBPlkPPE8R4OKMu43RoXmYZ+nQE9IN19LGKlTfLB/EFLy4ivL0mnL8gVtRSP3ASdsDnSh51IOUGuaEGb1Y2ptiUvRCy1d7PljW6yhuQWW7wpav9YqjV7e5CL6n6dMI0uedneieQsfuX99YJa/NOQvbrCjaObEt7ectfem1wqd0Fujl2fl2/npacJ94jtDo+xvzT0s782iMKRUvtF/jabmlJlyRpbxODLdgRU3xdQ+/lR23tGT9uTKrtaG7E9VT7bUe7T/LVYQPwQiIWtxZ9iAyacaT16FFhaVHNSvdV2l9ZYfTjVWmPJ3twzb6wx3B4ZfMW+BDzdr18/z77AR9g7+IIjcywb6K0hsGvYHOjC0ekP9H5ScqqN7Z9isaa9tuC1xbZ7T6l9/Qe/sR59h/4mFEr7VHxAB0P7KLuhG97Z0NXf5JJg8jsePoJQvOKt8jEJc5fkCYOGQkCQ2UzHGNAvSoHEOZ8aw9g5QNDBhXooB37zgA07nAHn/IE3ZZxzCaB0MJ6uLedkJo6LcaNgeJuLRTxt8gYV7eNYUPZog1yc0z604ykrDB6Rep5KpWxiXcrg6NInC2PqJgJlGQdPya5atcobC30wPmgILm6s0AT8wJ16lOuKk3WqABoA77QglwM2swh+8rQv8/mnP997WoNc8GBuTraNGDHcC3LBT4wH3kEmwAnedw4uRhlA5pA3NsIS+Y1AFamlpUDXBGYw7PzYZpHK7lCbQRs2bLB4ulIOXLXu8akhAmg4gwHxMU9ms8Bjk67ccnP7qK0G9V+vxfYQW79+oX3lKzfY+edPeyArK+Mtn1ETThMkt37JRwy8CYYg104faHw+0To2dOjQNcK7VXouVWMZqUVngLetRPtZktd7//GPf/RjIwp5wjmBNmzAO/0EQBvmDRqgK5DJCy+8kPzvjhkzZrXk9nu//OUvweGmBx98cIFXSaA+RsybNy8s3nmP9OjtbOZBV/QQ7dEHTxSie5xe4Ejgae3atfMXLVr0qYsuuigkvFern7esej7xiU8kffrTn363dMvD8+fPr9S8JA8bNiwTfqMd8GYunU4lQSt0CPfJRy+LJn9//PHHv/z+97//FdXJd2U1zs3CZYjo83uV+4HmvrfO73jppZdCGnO68ngzyuMZxkR/ri78hcyQGKscwBLR9xbpgwfa0T8kqI/+0t/b+YQrny1kgwRcnUyxYU0f9Adwj/njSVf6Ut9fnzNnzm1aOAwUP2ylvmjPPGxSm62bN28eJ6fUR0ARWiMb8DSf9+NzXNCE9tn0UZ+14odto0eP7qG23yu6LfQ6PUpQv8N1yBS/RrAP8CcPM8ALyBK8xhvSomnNrbfeeon47w74Dt7AVsPXjAsc4Q9oDb8C0FblYsr3wbu0zUYIGyvQg3agGfzFPTZIOKdfx9tc0zblaZs+yCOQK7u9RvQ58NtZ4t1h6vsxycxI+Bgbyzzj3POELXRz7SaCmycH7nr8+PHg+wvR9Pvqt9Pdm5qa6PCXFy7LeOPle6KRXX+KzV9Y0/SdXz1y77Dhw6e0NjeoMRWS6cvMyrStWzavuf3rl1+3p8IC13zif/wzZlwWiEZ9DWecMbZ7U/lfCMRXAyQvBeIT78EEnl5Hj6G70JcAi0qu16xZE5bs+m+44YbHBw0a1B/+R7aQX2SHzQN4HzlA/rgGkB3y2ayBhwHkDR5GPuBR2nL6mvYA8pEXZATdAdA2+gNAfrCn6KTO+J7kZMTpsMRy5LlEPkfapE/8BY5Or3KfftD3ollMOPnQFeS3yzNv6frAE72IfOODUwcdCt605/rhHJnG3kMT8gDy0fMAR8owBu7TD0EzR1dw5drNgWvDAfeBxHvkdSx3ugF8wAseYW45opNJ0A9gDtC72FL4CDpzdPNLfeiFvYWnsF2i/59U/qtqf59XqBtOGYjPeSVkjJSJnMQkIrBSLjviN3fsNSkMnSQZv3jU+vwTFn3ib3Xp3/vetLxLLv6LpaVYpFw+cVWNJlYFklvNN2qktWSmWltjXC53Lrv3Y/IzXx1ywR1pI0b2D4uj12ueD/LbCHL5rG1Wc2vAWi3fquv9Vl9Xbm3e783GZQC1l5xeZP5gmrXW77FeA6ZYbn5vz9TVeUGuZquv2WdNddJNbarXvs11PJ8rhMfRCfg8rFXJ46FNxnU8wJho61QHuahHu+gx+keHMxbklzE6/cwRmUWOoQn6zPWNPUCvoQ+xPwBrAPSbwxFw+LmxcXTn3JsxY4bXBw9ZoBedfugKgD/9uT5PNCTSOEfnyUoxjYHZr1afBL78yntz9k4NOLyg4bvf/e6I/Mz1urxS9N3s3egiqL3Z8iHuuPPOO4dpLpOwiW6uugrUw64iO0fbBuOBz7Ad9A2/OYAvsBP4FtzjmnaPFb+jAfgf/OEv+oTP3ZHkeBUckB34j3P4GVyRsa4A9XnIHJuJr8Jb5MjZqQDwZ0z4L4wxkec5Txzv4YCyjNv5kIcLcolYmtiIJW1dZ9XBFIvlF1t2bjzITjpdQa5eAfGYhLs11mYpwjHF3yKz9tb++T2raG6b1Y+os2UrQ9YU8lnhsBpLLyqz+WvD9tQSs63yZAhEOTZFQ3nnSgc4Vxnxc5eD38vfhPP26eDgrsGItnmT69xeRfaevAKb4RPdLcM2tg6wJ5oK7fkm+dSRcrs5J2azU5usb3C/pVjcH3XgU0O0tWN6zFaFUm1tZZL3hlYskGy1DRpfo+Ze99Mzs61P/4GWk51hyZFas/q9FvUlW0lli7VEg56PR2Jvwq0NsBV8uYkvzfCwMjzEmp71NryBfLEPCP+J13dLbsrYf3B+OPvjTg7hKWveF9m8/KX8zZu3DKxvarax0y+pHjR8wo+SQ2m3eYPpAAdo3A3d8E6Grga5TgQ4R5rAEBFuNudwsukbgeZIEIQnyDEW4JFoZDjHCeBtKxQKSgIAb/DFgXVGFucT551Nw7PPPtsLGFEOQ5IIjJ2NDH4nC3zc074oGdpk4wQcMXiJNMGw0VZikIs8EkrOjYHXr4GO9KRfDDtv97BBw33qOuAaw8sPaRJ4w4lgfNAQXNxYu4Ncpw6OJ8jFfLP5S2CTeX07BLmKinpYv759xS+dO6bOiQU/+MnJhBKPwXq/0cEbnvAxAS6Bf/FiZJonvjO8PD5FSDkCXvFznmRpEh0KRI8ekkmCWz4toLfa7t1syLHJxlLqTVkACIJ99KPX2JQpIx6fOHHwleQJL6Hhi+3atWu8LpezYEQ+0Gls7ENv5ARwukL3p0+dOvX13bt3XyA5eQ6nQ/Wu16Lp/nnz5g3QPK1+44030tkQRZYYG2+mcN5xgY+cUZ9ACHN62WWX4aQ8Kvl/b3uRAwCuwmmVFvej//GPf+AURdWnn0AcDg+LaugEjXFw4QVw5lrOEWOMCTc/ekpzMmvEiBGvtDd9AF555ZUbpCf+DA2ky8ar7Nlq55fPPPOMN48sqhkXvEvb6A+OLtGXy+OceZ88ebIXsJAeXDF+/PhJ0keviRbTGLt4t05lhhUVFe1T/kfV7u+lh6IE9jUHPsaMrqIdjizWGCtta2ExW3r5pW9/+9sHGP073/kOB4+3BF6+zqNqc7Jo/7po50cfsrHtAjs80QoNeQPLyaPqeHOFvmdjhje+hPPPxau3S7dvffjhh0PSqV///e9/fxvBTtF7rXAfIJsRZaHl6pNoE9klCV+/9P39sinX0w/jozvOE6F9HAfBd7/73Shjvemmm5aJDuPgT/qCFmy2Mx50AfYKhxnbhc7njUJwcBvTzCPn4AhdDwe0zXzDS9AIXqVtFpLYeWSDuWYumXc397QNPflkJ3aMNtjo6t+//wbN9QTdj78xJRBvpaveWkE/Ar5OXxAcxsbTdmd4dpYHvXnjVW08Kkf/LTL04IMPBs4++6zla9ZuHrN0/p/MKp6yXWVt1tIWsbysoBXmSsaZEv0Pinta2mK2rzJsW3bU2qXXfs1mnnOlVe2v2NrUum/cxRd/qEufReyGEwfQXYeD5OZQMsNR+uQp+WiXIc/wDXKDvoWvkR3y8MPgb/w3eBD+RXZYMAKUga9JyLJ7Ah45Q99ShwUmbeDzIQvofvJpgwAQQDv4i8ii0zdvJwBfNpAZY+LDYkcCRx/qQQ/OoQV+JePEn0aH0z4+J/408toZUPffDRgTY4cvnL5MtJvcg074CTwICKDL0dXQtjOAfpRVe/PFY+e0Z3fDcYBo/RbdIuXSfvIm+KRbomvW9JdwL/clJ+ew8SinhR9vZbLNdu02Ky/zNvYrgpKLl+eaf+c2a5Fd2Rtosm3+RmvyRc2HmxJU3SGVFkmKWr7URM884aE+YlruRvp8wPrO/Jb1GzS4zu8PjBMfbY9jEAcX5Gpp81vEl28NjT6rrqmwpmZ+J+ngYeBPqw3rNXBawm9y8bnCZqsqXWctDdJpCbJ3IoJcHPEd4GseMD1enYcc0capDHI5ucQf4WEd2kLHub0PdBtH5Bh9h03hGnD40SfyCk2Qa/w37IQr9+8CjNf5vbxBCFyteRqsa67gyifll5ZL750OADfWI1dffTXrsi2ay0lKh31b8khw3333FcmfWKZ1XE/WLscK0A6/AJlJ5OvDAXyF7LEmw6eB/xw4vnVBrlMF4AKd6ROb744kJ/+MD9uHLHHe1SAX46Ye6wTWmOy5aV3mBZzcvZMN4M+YTkeQK7Rjk1UFki2a18OycuK/z0869UEuvxfkyg5eaMsbkmx7c6UNSDabENpg2YE6WaCY/iXMhVDyp2lt3Ddiy/MmWTivyApzNltS7Fl7ZmmzPf561LYQ5FI5huql9qqcxBf13pUgfsLfA5QXTpy7qXDnBLYAjiQt+WxY73wbn9nHBrYO01zOtBeaWmxHuNnCEdE/UmOhrEvsXel97d1JS21E7D5LMoKn7fyrNjDd9ZPq7J+B4TavJN2aq7fatBFptnZHk+0obVHJgKVmZFpRz94WTA1ZtKXKMqK1NmnqbFu1boutWb9RtrfFW3uwVsCOYk9Zd6CjSOztsn6AH1h3Y1uwH+wVEQATfEa8/msPqcNAtLnsspgFH/Gn5PL03DWq81D8zlvhAHm7oRveyXCsQa7jMUAYcxQ5xhCDgJOIocEx4EjbOJFsrrEZSvlEw+MARcHT7y7QdaggF/ncR8mw4Y3RIg9n1gHtO5wYN2U4ArTZ1SCXA54Ow/CzGUB+R5q5sii89k3Yt7QB7mwc8kYB84TzhDEmcc54u4Ncpw6OJ8jF+JlPHFbqvjDvRQvomnNHG+bxlAa5ehRKzuKfzgAvAH5m44WxkdikYbMMPoU/2ewTTy/7xje+cbWMefKZZ54ZqKnZWDFlygeH9Oo17MVly5qCvG1TWbldshgPXLtgF29tEeSibw1diYVjPIDQ1NToBb9YmMcDXciMh5LXBk+rjhp1jl144TnhSy4Z8HJ2dsp50mE/lh64hqf3NSeDCLgxDhccYFzIOjLPxigLa8nRfumXco0xRfMxAN2zbdu2j2oc/0dfr7766pCNGzc+JKd7Ak/EI088cQ0NKJvovEIPxoJzQ/CA/jWfD6qta9uLHACNx/enP/1p9aRJk0ZJx77y85///EN33333IumyQnQVY6QNJ7tspOIEEWSQjH9Si/PfaryzzznnnHnMgcp8UXP1i/bm2Qj+jXDrp/Y+c/bZZ9drwfCj7du3X60xZ6I7APQp+KIjSfCjO4dOJHdNYg7Qne3jbhIem97znveMU/9f5RNYeXl590rv9Bo1alSJ6JVVXl7eX21Efve73+265ZZbvied+cW5c+d67bjAFLjTnuptUX69dFgSNMYhlI7O0fzdpfa+W1pa+proUiB6Zmqca4THFyorK+dqAVE0b9682Nq1a33gCK3YhCE44nB2AE3R3yygxBNh0fA54XzzbbfdFtKcV4pGXqRM8zFEPBJSuSi2BdA4fJrXJuHRKJx84PjBD34woGOl+uTjRPDVr6WLL9d1LfYBfoE/WKAwXviDvqG/yoCYT+McJtsWBFf0OODsFmNhTmjD2SDaYBzMDeeU4ZwjY+XozhPHTn3yaYsj7d57770ejq4cuoe2SNznyNwAlEGWeGKWOYMvRcOI+HGzzq8Wzgd+S2bRokXFmqt7ND8XE4SkHcbjHH3OO4NEfAHGSdBSi86HxAvXkEdgkGDHogdvLw7lpD9Xt//FMS0N+6ypsdYsXGdtYbXBk+7qgrdAa+qlO6SW01P5HU+/tbb5rKklYpnZ/PZRmtXWVEW37yjZOOeGezL6D5/938HU9Du9zrvhWAEtffBEHgHE97MkW3yi1AuWIqP4nciekwlkBn0h3o1K9gfLn0olcMVGp5Nr9BlyCR+h49mswA/CL4T/sWXwOAEtrrFl2DF0GtfU4z7yR5vwKfmcA45vkTt42gHn5HXkXwfkI3PuHEi85jyxjAPsP3nI26HaPhpA5gHwhI7QiHHRPnQCsFlsxtAfCdsITQE3/kRa0KbDiSO07ww6jgnoLO9fDRgDcw5PoAs5ojOd3uSeA3hqwoQJHq9y3/EbQDucQ2vsBH4KvkWvXr2WaJ6uVDt7vILdcEQQH4qcBz+kEGtq+741NnxIWkkLokDM9oqc6zea7dqLIMvpTLaGl5+1mrUror7k1JSk3r2H1iVHbae/ycqiLRYIt1n//n6rTqq0/W11liQ/tWehqjbVW1aw1bLSY9bMg1oyMpk6z5S5jMHeycytDiqf0m7u6K5sv+x3rw9baOKPG2oDwb79c3IOeqT8LUGuJp9k8/BBrp4DplpOfi8vr76+rj3ItbY9yPUmH56IIBe8jB8Aj6OPnT44VoD/aeNUBrnQXfjRPGBI36xPnK6jrUTdxn1skLt2+LlrbAW0AXcn012Fjm2fTgAXaOt0GGNi/B5NuK90lXjjHI23p/KbdL9cNFqlNdZipY2iB3VPxVjAFXs2e/bs2Ic+9CGffAJeshwsvBGWY4a9e/cWaj5X3H///T35XDz9HMt4qIP/DH8cbX36QvaQM+jeWZCLtSBleMCR+2yWH68cHg7An/ZZ05DAy527fhkftg2e4bwrQS43Ztq76aabPBu4YsUKfivZ6+tUAfiDw4kIcjF2EoBuQX46Ax6aCKjNodu32fZA0Pbn5VuW/FLoSHJBLnRyOHxs+uVogSDX4PYgVzQywZ5oHWNz24pNq3P7XOg5G5+8xzICsguegWsHkcMXarPYYNmpC2+wlkFnWHrbq+bbdJv9Y2G6/XFehW3Y2+I9ZIgIUNMdAc4PB94MtE+Dp3/0x5uB9qN3rQRpBhQkW3He5RZMucX8ScOtJtxqzW3y/cO8WRuxUPoUCyXl25m2xa6L3m+F0RcsydD7km+1QZCrYXCDPRkaZS829dNch23C0AxLDSVbTkGRZeb1sKraetuxfbuVl2rNWbXb0n119q73fNgaWmO2r6zcMsT35513nre/9NJLL3kPgiCvs2bN8uYTO8ceAGsRrplX1iBXXXWVC3J9SvLzG04OB+IxPI0BoiAGfrvqvKkoOsARSNwN3fDOgNP1JhcOEQYdY0h/HHEMMDgAR5xr9yk/8Eo0PuCF8SHIxVP6GCfaId9tFgJsHDuHgTbYqMYQk0dKHB/tuzGjiNw9jhgsFgL0yXVHXFBY4M+43D3aYqOCcbo3DjoD6E5dgnqMF/wTHWfGwjjck/c4H9CQftiwoSxjB0c3JgxtV5ysUwWONu/UIBdAeZ9sFPO2YeNGS1EbzLmjzakMcrFImznzjNj7rr7Kh5zNnz//f8RnW2R4Qzxd5Rw8+JsgAk+kAMJVQw+tlZw87WUItPjus2dP7f8sW5Z0fVNTmn/37h22a9cq8X6pxhr/PRKVkmzxaSY2zvg2Pk4zjiVBLgJb8QAY59Eo+fEgG/KYmpqjBW4v8fyw2KRJo3xjx/pt06b5v6mrq313UVGvXgTTwJcnNXnC0jkS0JWNUdpgvMDSpUu/OX78+DkjRoyYNXfu3GaN63Y5JX+YPHly+3dqvM9hLd+xY8f4p556irfVfCzyoQGBd+TVzTvto6+QN3QRulQ6Zrfa+v3AgQPf8viwnKANwmWrcHpEemu0Fts37d69O415B9h0hB9IOEo4/+BfXl7+2KBBg1bImfKrnzIt9vMk5y/k5eW9IqcqWdc/VfUUXf9F+S+9+93v/ubw4cO/Ippk8waY9IinDKADOoUE3h0TOowj9xkT5+1j9dpAt0AD6ed5Os6VTirTQvO+3r17H/R9ifXr19+wfPnyb2rxMAK6E4BCT6OjwIF2aYuju4aWvM2mNktUf8HUqVOvpowc/i3ix/8QXR+prKy8TLS6TW2Nee6552KaJx/tomv51CBvxSKXDpy+1lzqEOP3cyIzZsz4X9H0+7pXS57gTYXeAXR/ovr/8KZNmxqZX42FPpM1NjqJaLF9g/gnnzHgxKKL0enQDj7B3jB+cHQATppf73ewOCdRDjpDH/DFMYYmtANvwAPMDWUoTxmOgKMrG6muDPMH/3MNPuCATPA7cbyVRRk3vw4HEuUZB/jQBmNgvslT2Zjw9nSF6vZfsmRJL839Z8QL+8SnXxGPPiBaXXPvvffGxHc+7BR2nIA5m7jgTEqEjtcAfSp/t3D4g3TRt8kr3bH+rOq9r3+1Ye/T79q/71WLtNbEgklpQlg8FPDZrtIW27qnxUr3E0gXn4s0oRSfFeUl2eDeKZabJdsckY+QPiLWFBzj27DkZfvgZ35mwezB/5VXPOAHXscC9SsyHJof3ilwLHQQf31bvNZb9VrhN56Ixm/BN0E+kW1+U6+qqqpJ/s6kiRMnngfvolvR3QSFeZgHPwh+4x66HP4nScZi4nE+OXtAn8O/2CXapzy8zj0Am4Mu4NrJFXXRKeQLTy8POXA2mARwD0jMc0fAndN2YhnA1WXjBDlDlgCn++gLPUG+k03yuYYOgMPnWAEckGVwYA4IHNMHNGYOOEc+Sa48NAYXzt0YAHfeMZ823knA2Bmzs40c4T8StOYeZZhzknSj92Cd89PZoKec4xdozdoAWyA954OHxZ/5KnfoBcO/MGjMIs+RdcrRlnOw5o9/vSC4deN1mU883hyrb25tnXPO1bkD+/VtlG9ZZi0Wrqu3nFiNJQerrcKkBzRHodqdlhWptPSUmDU0NVq9fM/WUNhiIR4mMcvN8VlLKGZNYnE+yM/bWX4tKzXlFlLCNYf728J+a4vE15uxiGSoMWj7qpKsvIZ5Vqb6qquut/pIsfl6Xt72rhu/8Wh+QdE3Nb4Dn1bzgly+tlktLWrL8q2xmTXn4YJcQRs44izr1WewhcVX2PPWliar2rfGmhsr1eWbwfgTEeRCX8K/6Cbh7fHw8QBt0P6pDHLRHz4UPhH12XSEbtgmrjvqso7XnQE4JOL+rwiO3sw1Y8YekeAFjm51e6WuL9Lapp9sbEy8EBYv7BJNVw0YYMvkc6/budPCuvafRHowh+DKPo7W4filS6VbWfc8Itw7f+LiKEH2uKf8h6V33313T36TuatzS3nwow52HPt9uPrIk+sDukNvfBLnyzugTeTPBbn4/Bn3T8QblYcDJ+PgCU4k5J/k+gV3bB/4u3GDK3N0OICvGCt+G29VEnxmbYXv5x72PFUA/ozpRAS5GD+J8kcT5Bq7fbttEZ1LOwS5amtqD+xhnGxaxINcfK5Q/nN4tD3YPNIeaZGOjZTbDzJX2IxQqWUFOgQdRSKfX7ohN2hV199g1QMnW2rrOsvc81dbu6nV5r5RZwvWltq28goIE68jUUAavKQ/5LprB47yiUevupKjgnuLi3xecuuZ5bOcvKvNl/EtCyYPlW5qsGikWnxL2i96ZlqjL92GRnfbVbF5dlZooWX5tQ5Uo/RN8zUpYVswYEJsz4hpvoHDBtvIIb1s544tli9b0XfgEFu8fLW9MPe5WJqWysU5qd5DLVdfd6NVVNXY1m3bLVW8fP7553sP6D344IMeH7u9CPgLn5uHl1k3s9Zhjwc7dM0113hrY/HOZzXvv/IGeAhQGYnY0ftEiXTthm54x8LpCnKhyJ1BpD/6wclCIQD0jaHk80h8Jsw5DIkGiPt8mgzjyOdpGAPtUtYZWRfkoi4JxcJin75QSJQ/ElDPBbkwgtRx7YEP12zIuE2TjuDKHQq4h0OBE8NYaYs2nXHjHgthlCRjZWzQ0NEH3FxyY4WujLEzfE4nODq8k4NczAmyVlNb5y2yQqne7wUdoA18dqqCXBjbj3/8Y3bLF79Qp8Xjk5LJG4TfURtSB9XVscG7dpV8NxbL+MAzz5RZXl4v8WdQPFkmGd0qvmTh3cKn9nz8oGdNzX7JOM5jPKgVP2dzms8Wxt86QQZYzCcl8ftN2ZKPYsnvYNGJp6RjseLiJJ/fv0/nbTZsWP9Y3769fNu3xz9bxZuTPFXD/CAnBIoIACAX6AAtjD4oWQ5JB3xaC+1hixcvLvrpT3/a4N4YYUxq5zvLly//1KpVq3rw1CfzTF2evGHjygH9obfYPEUuV65c6QWDcNzVz4dHjhx5r3RTr/Xr1591//33N33+859/uG/fvh/905/+tLqoqOiNe+65h4V+TPV9yCwbXRxJ4I786zwm3H08xad5qh82bFhme/ceSDekqP7jotuPtfB7/sMf/vAA6dBt3NPR+91E6Amu0JY23SKGY5zWcb3mju39emWcPmGc0FR8E7322mv9eXl5S+S0TfUKxf2qA7zz/PPP712yZElw7dq1S66//vpLWNCgP92GrsPB9U0C0IOak71aaG4aO3bsORUVFZvKysq++rnPfe5Rr4BA/b9fOvG/NH8j+W1I3tJgkYJN4TvY6EXwdbLJeOiXYJ8WLb7LL7+cuZoinJaKJrrdOc+rn7Hq/4eak8vhKRKyi9xgIxkP58I9prnmqVJvTPQLv+HUQjvykHES95gHkgP4Bvw4ch986cvRHDsGXzgacd8lpzvQG/QPH9IGNpRNHerQrmsbm0nbHKnvcHGJ8mzKwntsKBFwAA8CFMw9AA2Ezydkuy8ePXr0VYxP9qdI471cfP7NFStWDGSjgP7Ah40yNiagBUA/DhLPHcCz0BP8xF8f0Tz9cdv6JV/MD5X976KnPmm+5J4W9WVZLFxr1rpHi8Yk++drdfbaqgbbX6s+k+VPsBEp/cknDMcMCtlZEyT/yQ2W3PM9Fiu80TYsfdqmTp1sSYG2+9KS2+4ZNOUamH2e+jw1PwbwNgPNA/Q+aDLEk8M0x2M1323OJ2Txjb8FINM8cSod2arz7Msuu+xPmutk5h0+YiOR+/h48DEywYKPt1coI77y9B48QtuUxy/jbViCotShLP4P7ZGo53gVgP/hVxaPlAc4okfgH8oDnLtrV59EXmJ7RwvUA2d0AOdOV9M+eeCFTqIMsgugK5wu4Jx8NlGc78o1uB8LPp0BbSL3fKKWRTf98mAYn/pG/sENfBxQnrF0Q+cAbaARc41O5Mh8kaCjo5+bO3Q6D8Zgj+AJ5AVedzSmvJt7ZEP5zeLlW8W79+tY7RX6NwPRJiQDcoG1RnAAYlZdZ7Znl5S+bvbsl2x9claLDvzGzlHBhqqWCVt+94vb+lRsvLh410uWHozZnuYqq25tikX8MV91SrOFfX7LL5TvUhi2Mp/8TKmEwjx1VyB/QyaJ6WJGsjBvWIFWNvt5eCRo4Qg6x6yq3q96Pgsl8duYZvVNcX+KABeJhyrSUyJW0xi03RXJVlHrlx0iKBTnm+b6GpVO9n3wW69aOL3fXcmp6bcrfwtj+OClxfOj0bZZ9JWaVmBlVWaVVRXinw5BLrUQjSGzyTZo5Czr3W+o8IzY7t27vCBXTcUWa6rnCXb50O1VTkSQC78KHQ6vwr/oEcfDxwLUpf1TGeQCqIesgj9jwpZhW45nLJ0BmHkJPL2cN2eRI79jdboB+jFu5titk5gTbBb+HbzAMW49zd6j6/N1b4D0GALRqtQoG7ZftnrTeefZXPkEe2XrW1TmRNPTAfjgQ1533XWGDy/4g/r6mHfzOEF+Sk/RZKnWYz35eQlHn6MBykJD+AqAjs4edAa0i76H9tAZX4AjbWAnDhXk4h4PnOEzYL+PRQaOFsCRhI9Af/TNkQROrgzyxDg5d3t68NKhgLrUYR+OfSB+g5cH73gDBt+Pe7R1qoD+GNOJDnLht0I7oON4XJBrDEEuf8DKtE5LDHLVVNccCHKdzDkG3Jtc/y9bvmhkrP21sZ/9rVG8Hy6xb2Xvs7PS9ltuUHQx2bsEW+STEY0GglZ+5Qzb1GOwxths/aLrZIO22fL1UXtpdZkt277LGppb3tSBqk4LR5peyrthc3T1OU8McnEszOCrB2dbLOUGCwT7yEY36h5v5aK/+K3DVpOHbn1iNXZRcJtdl7vDCgL81phGo/q8FNWc38uqLp4jXTZyV15x3hvjxo0/f8krL2UkJfmt35Bhtn7rTlu/bo3VV1evSAkENuTmZqVcduV7IrU1dWftr6zsAd/wuU3kljcR0R/IALaS+WSfjwTPI8duPX/99dd7Lzdojo8Y5OoqHIHE3dAN7ww43UEulAD9cY3Bx+A4oH/K8KkjNpVxABKNDbhRBoWxaNEiz6jQDo6GM7IuyEU+gDLijQIc9+0yMEcD9AOOOCLUx3mhfdcm125zIhG4Tx2ceDYbDwfOkLGhiCJkQ9Hl0T6OOAEuAl30DQ05snhmY8jh1x3kOvlwIoJc8G1dXb33pHtK+6LR0eZUBrno6ytf/pJ95jOfXpabmzujsrIyJL5JFi4x8ZT3ZLFSjXCOP17eCaxeHUvWEJ4uK4ud9/TTr8YyM7N8KSnZqpenlKF55rNTJZad3WQlJWVNixZtbYxG6/PC4VYfnymMf6qQN73e/ERIUlKqdEO2eDhD9Xp6KSkpReVa5NyzwcpnqPqLhhV2zjnDrG9fv+RjkT3yyN882jIvJPQLCVlBHjgipzwFKKf2S9IrBDme0/iGSOZ2Mh5d+0WX3Ozs7MqSkpLPSU/8v6eeesqTORIyRyAFZwUZB18S88rGLE/YkeiXp3vEH5f2F8iBv/OJJ57w+pZjc/XNN99cqgXLywTjaBcAN+TdHd05QTrG0x6oe139zbrmmmsO+U2HD33oQ7013vXS6RnoddcO4HQCOEMrhztHygLwNIk85oRgDX07XGhv+vTpjONB0ektn2UE7rrrroU6/O2mm26av23btoWvvPKKp6dZnDEWdBSJc+YFetEmwRD1e6/m49alS5cu171rJ0yYwG+PgXhcSASi50XC+xk+LbJq1SpPDyJHPCTAwonNEPB3AM7YCAJi7YuROeedd94z3FM533333Zejukma38YxY8Z43/OS/XhdOnUqn99j7G4jCJxpg7FAJ3iBTXanC+ALyqGP6Zd88IF2DieOJOYAOQR/ytIO8+DK0Q44s+ihLGVonzkjUZ7kzunH2R5nE+kf+sK7tEOgAdtIeyzi6IsyJNcvYyV4wJOjHEnQ142RgC+2DVw1V9t07yzl7VW7V4qnHxKvB8GB+/COCw5DO9dHInTMox9klifdWiJ26b5tm4f6W9b/Yvvi71pW76usyT/UWus3WXLdU1ZdU2N/e36/bdzZamkh5IaNaPkUfAqVdoI++9C78i0nrcVScs+yzMEft3DWIKsrK42Fmtb7hg4ssrxhc9Srf5DoFY/gvANBcxDSnGXMnTs39t73vrda/sZvZOc+zgM0LNKYE3wRzuE3gqrIAHYMvkQOOCLX8CHl8WXQIfACvAhPUodrZArdQpv4MPAovhl8SVvImAN4O5H/EgHe6cg/nfHYiQTGD/8ju072wI+xQi+u4d9E3CgHcM15Z/knA5gTp+vRJ3yulI0ldI7ruxuODNAKHu7oT5AS9bKbR47wMDaJBE8jF44vAMqTsBXw0tlnnw0PfVG24sBniN/uIJnM8tXXvzmoPXvM++GeWj4TuNfLqn3+UfvrY4/VfuiJR84NjRr3jPcNQFivrtasZB/EMhs93OqqSv540egzPvWL/7a09aqeOeIzNurCb/iGDesZFZ2qlA4SkpdfeGHFrrkPjytd/jubeWmbF7hKkdvM52r5XBJvYHmvXFFLee0/8yl5MAtH4y4FbrZTK81tWm/VpSsvZmU1yVbbxKeDzbaUJFljq8965YUtNyNim/cmW2tYPl9hm/XICXt99c6TfUmiIR6yiFh+VkO8b7pRG00NSbax6QOx8Vf90BdL6/Wopv06jaf1g5cVvdTS0nY2X3joXdTDNu1R35LNjkEu7jMMcvhcYW5+L++6TjRsa22ypvpqpX3W2sRvDcbrnaggF2XgUWw5eg6ePVagLu2f6iAXgH5mHPRPO8czjs4ArHhsgECWN/U60gNcweY2EAZ/7+z0gaMzfp2zD9AGHsBnc8d2sTg4yAXtlZoaG61pwACrnDnTlmit+MratVYq236iaeoAfPAtCHKdddZZ8MIvxROfb799XNBZkAt+Oxo+g5fw7dHx0BG7Sh71OwL52AveYMJ/wh9n/YIcOP8B/nRAecaMP8E9roHO2j7RwDzSH2sE+uaYGPThPmMBF87RE+AKX3UER0fK8sANdo69OPbh7r//fm/PkTZOFu8cCsCfMZ2oIBc+LHVcgMrRJhHQA37xyegdO2yrZK+8w5tc+I+l++K/93c0fR8PNAvHgcGA/SiT9esYe7iprz3eKP0U3mcfyWy2i9L228Dkagvam8EqD0BLJrzxjJC9kCIdEMi0EZmlFq1fZS8ui9maHVEr40HuqmpvDeYAUhxphunHTYN30B+OB4Jb7XlekCuT4PJQa4yOUxZ7HK51jvFzglwDAzG7PNRo787ebnmBZi/IFVUDUdE7eMYZNuhTN1ts+JBHy3es+0pLLPX5fetW9rdYmxUNGWyFfQZYag5fMWr7rs+XcuDrPFrH/EJr849IXsNap/Jwc1R8lLFmzZrUv//9795coguQcWSCtTTrX7ePe8MNN9ioUaPgk8+p7B3tzZ4QOBKNu6Eb3hHwdg5yARgJ8nmDgU01ypHnAPzAG0XywgsveM4B7Toj2zHIRV3qEHTC0LLhwpiPNE7KuH4pS/s4hpyTMGrQKxHok80b+mdzMREcHh2BfPBiQxCHiX7pp2OQi/5I0I/7brOFvmgXRwO6ddbH6QRHw+4g19sjyFUn2fvA+6+zL3z+c+G8/HyeHIZhhKK3kUDnqVlZWReJl17WeSJQLlZREc2qqfEtWr++fsTu3Tjm8DVPrmwUXQhE9bA+fXrZwIHZcupNsh6+86WXVv7g/PNHbRbLptbVNYiPoUXEKit94nM+K+WXsxmXqba2+GY/b3gR0Nq3b4NH7+zsHlqcFam/FsnKJNXZa2vWPKqFyjJw82QPmhKkQ16QBeYKeXGyK5msHz58eIrGF9R4B+jaC3JJHxXLUVkhXTRHC8BlK1asuEI65jECXegZFhvIKA467STOP/2iw9A769at8/qcPXs2T3N/6/XXX5+r61fV1wWTJ09+XteXq/0ncKx5G4m3axgzupg2Seg2+qAvAmuCP8lR+rDXWScgWnlz99xzz+XruP3ZZ5/N4Ml9xu90ILx3JJ51vOiAumrvQD1es5ee/fall176PS/jECC9ddu2bdu++utf/7p9Ptu8tpgHEroaGoEf88I5/fD0+/Tp09doHs7t1asX39w/MDavYYF03Xul5/7GW3bLly/3ngLElkB/no7iTTrmP1Ev0zeb68wN9JRN+bT6uvO3v/1tmnB4TXqX3xq7c/z48Z+m/PPPPz9P9mo2Tir2B51MwIk+Ca65+QZ/+I1zxsEYKMvnCgh8MqfYPcqBE/XAlbaQd+wRi2TKwQfwD/PmbKPDHV5wyfXtkrvP3NEWASXmC9vDAo4x0D/XlHN8cKinBbEhJNpmPC4lAp8GVd15Wqyfnzg3wn2K+HrxM888c+CNNBIBK2SHjbKO9hLoDA/GpbmsbW5uCWxY/kL6tiW/t7GzbrKmpP4WDaRZ77yw7X31c1ZWuscqamJWJ/3hC+SZP5hl6SnVlpNWbVkZKZaSBP7xDSdfSm9ry7vOtlXlWZ7KTBiUbpn5w5oCrbGBxePOKI33/M4D6ZuPiyfvWLhwYb0WcHymNUP6LsRGmOMXZBS+YK6YG/JIgOMP8rmPf0UePA7/u00gJ/eJbXBOWa4Bzl17QOL5ocCVcXzUsY7LP1FAe65NhzfAeBKvTzdAB3QJb+DhI/JbUWzktX868m2F69sZoCO0cj4FR6d/nU6mTCKfwQvIDw/rofdckMvJDIDt4MED9CW2lY0Ptf3/pFe/0F7klIFw1xAODiQdCWKV+x+VYPOUgJwXDX6XXKnWsFlFpdm2HQiHVb/4d2vavtVb0PnSM7IqAq223d9o+9mCYrcqKtoOqbPm1OqWoDXWD5R7t3W3WcaIm2zc+V9NHTZiMNGyKcKNH9RAsD0cPz6r36sTBtWdMX10lY0fYRYM6SZ3SBGflddmWFhHMhqaA1ZSlaLKMdtRlmSl1UELJUdtWO9W212eZJX1AUsPRW1wzzbrXyB77T0kwVvtUSvIbLCgjogKb225DbdgwBueBx7ZOKc7mbfqejbS4uUbW7Qe3S//Xl52vxnftn7TP2nBnGIeBDrv+ksK/26x6LnV9fJPWvIsJTlgDfUVsttvBrli0bCl5w2wpFC21ZVtsJ79J1tuQTzIhX5tbW2yYFuLRer3WGNdidVrzHBYd5DrTaAO/jb+0LHUPxzQWlR4RZT6yM/ls349NLYcJQJeNaJZvcYEhd+QD9igsTDq0/FWF2NnbplXbDlzgV2GNvAA6w53dFrqPRrHgSAXoDYQdby4Sum/BUrz8vKsBN5Q/rFzx6GB9QPrr9tvvx1f4lPSuXeJF95UpMcBso89xRdL/+///q8nD+PBa/A5NEnU1YcCp/tJ0JaUyNcOaAt7QZALPc+b7rzFhO/v+kPOHFCeOXJBrlMN8Aq8AT8c4Il2ejA+t/bg3PETspsItEE9yvAQt9aN3hqPtcGf//xn76En+uiMXicbwB++QidA30S9wDn3jmb+Kcv8Acwl1/gEbk2WCFzFwm02sLTcZOKsVnPb2W9y4Zvx8O/JBI3O8ixkl/uGWF6wry2J5NtrLZL/cJXlZJ9n70krssuSXrdBsUdUOv4QLIDUxYJah0+P2CNN+bapOdNGF9bb5KI19sBLMVu+Jdnqm9psT1WltUYS6rUfjwQexfTHoxWJc5e4156XmVosuo+wSICv6/B4AT1Q4s2eWnQ5VLb8wuQ66xNYZSlyUzDTjZrXHZrzprawTbr+cht35XmRUKAtXDXvvpSXVu+3aM6g2PjpZ/oGT5hiPfr0s6KerHftKbHpVeLV1pKSknTNEQ8G2tSpU2MPP/xwzfve974fa/1+y29/+1uVld4nYKm1N/PK73axrmevgjcyP/ShD3lfrVC5W3T/53FsTwyceknqhm54G8LpDHJhDNnooD8MAQYCg5MIzjjwBCSvg7JhiFOcCLSFIcJR4K0IwBmbjkEugHHRDwtPNty4j4EDh84AHMCVTVmHH2XdAhcaQTsMdcdNSTYxaR+FRjmMKGPGYWHD3JVzAG60C168jeD6oJ2OQS7awpFirN1BrlMH/05BLnho1MgRsTPOmO7Lzy/w8IC/4G/4jutt27Yt7dWr187p06enilfDw4cP/6DG4H1KZ9myWI4OOzdtqsnct68uVlTUS+sbFq8bJFP1qs8bOvzwfYtNn15gRUW+zW1tLWvS0tLflZeXFwgG+W0yfocoJln1yRngTQE+vdYq+dirhXeJ6vJtZZx7nnDaK/xS1c5gydQQT5ba2vhcYJXIt8m3c+cSOYZyqlrbvE8GIrPQlcQ8QXvkQvIYu/DCCzXm/HVyzK+XLljOeET7WVp4/+HVV18dIl1TUlRU9HnJ4cNLly69avHixb+Ws9IDxxPdwUYhT+JBJ+YToB/oh45DF+HMnHPOOcj49yZOnPjtlStXXqY5nysnv2XLli1Fwme68Im+8MILvscff7xSOq7v+eef/xfJcYAn3NAp4MzCnkCIxrBNbS9UXiZBjPZFRXLPnj3rGIfyW1977bXp0i9/Fv5D2cjUWGJyrHxsYjhdA560SwLcEeAe0DEPnYNeYXHSo0ePT0oOhon+QfHGgY04lVO1NzfIdB364x//+AXhcRufakKvAYyNBD6Oz9g8Yb50jA0bNsxHAEV0eEzHTPX3e7V7P3VF/3vU759V9nk5kB9WmXvQj/Pnz4+tW7fOR1u0A31IBJWcjNIfuhqnk6PoVKa+fiS8fjZv3rzG2bNnpwqvhwYMGPARzd8Tb7zxxkzZhlTaAD/6IcDF57/QtbTXUWacbWBu4BN4JDGwwz1oS//wCXTlmkAdiz5sEQmdDt2djqcv2ubIeEi0x5E8ygHg4N4YoD4PTBD0oq7jU+hDm9wn4aSDBzjBJ/AduPMWDnkOKAuAL+UJmClVKz2mfj+aOPeybxeKr/+f5GkEcw1eyCtv6jG34OPa6wzcPcYX532zLesWxF5/9jbfjAm9rMfQ66w5ZZpVlW+x8M7faOFCjFp2sU087sP2aU78spHBNvWNnmGsNMx41HdyX2sIp1hKIGpZqVELpuREh8/6z8U5PSd8WvR8Q/1rOF3b7P1XB/lLXxTf/i9BYHiTJDp4v8PWXsSbR3jN8SHzBD8AnJNPPRZ38AiyA8B78BxAfeYfoA6Q2EbikXzOSZy768R8+uTo3hZD9tw1/VKWfGTQlT1RQNtAYpsOt7cTQAd8TnQLDwC4zTV0GXLZDUcHTr/DwxyRB5LTzR3nHhnhHroUn5571EU/cw+gHmsH1ivYSd5uVJk62Y6/Sld/UW2elE+oChc1/VYdp/yzrKHpWxazFgtozcNaZeMms7Xe1/UkwCkWXb/Syl98hp/nsfrJo85Ny8/NqI+0WYk1W6Sh0YoKJQepdVbWWKpmfJYb3mcpkUbp5KilJbdai19ymaq1WAj5jTcbk7uWlGa+DLFjRqpZk5Z6dW0FFi663qKDb7Xi3n0WJAcDXxHOr23YWdG7oXLXLx792scvHNlredYFsyPeJwjr20K2rzZku8qSrKQiaE2tQeuZF7Y++W3e5wQbW+O/lZUcbBUu/H4fG2VRa271e29mJQVjlpMeUVnNm1+YgxuqKkV2o8ks3Ca/WamqfR+6opZgluawXUPuKI1fQ9QWlaMvboU11S1yY0Uimae82AXv+4Zv8oWf3JqemTH4fedn/jMpKfniyhqfVTXmWUa6fOYOQa6IGuqVkWSZQZ9tq2mzooHTLK+gt9cPawaCXOlNVdZQt9fKVTcSi/MhX0rIyim2/kNmWEFxb/Hqv36QiyNrF+yLk7+jwYc2qIcOTGz7eIBW2oRPpsYzRPQp2r/fcoVXmq6TlILyn8Lqq1n4taoc59XSB+UaR4l8rEpoqXKnEoLCIQOfVjhAN+iIfYA28IDzTTk6zK7QPF0gug1UmURAATSq/g4dnxOvrJLvWYNtP0H0TQRwwp+444478E/fJ9wfbr913LB27dqeosHSv/3tbz1XrFjh8R+87vbGjgTwEwl6Ii/IzqF4knzaZizQHLuMHGCHuUbOHCAnrLtOV5ALYFzgQf/Qw+GBHDq7R2LcJOQRgKcYF2sJvlLEw4fud+fxMfm6Bw/eOLqdDgBX+B+dwLgS9QLn3HN2uiM4nN0xHI1Ym/dlmrDsSFx/eWNr1+EZmdnWUF9naakhmz5tmvXJzLKXtUbfvHu3ZUpuHB1dkAudzOdoTyZEY81aA/W3/hnfsxR/ge1vLbfy5u0aR5Nl5r7XeoT62XTbYRdFn7IB0Ue1zmLrRzSCTLKN0WGNtrRglOxhjg2p3WS5U1baL57z2avrk6yxuc0qG+os1hn9DjXd7eR3s8B0cO4d288dcJ0agp9Gmi/IQ8/tjkQHkKdheb6oDffVWH97w5KtXiVjXsiuQTzaJHpf971v2aT3XfFG9b5lt2+685aq9Hf9z20Tz7xwYmNzc11packnM/IKq7VuFXtnlWq+Fyh1OjGa7x5z58792Lx5874t/k9hLU2C53lZg3nlSwqsyz/+8Y+3yi/8uny8h9TervYmTgicHmnqhm54m8HpDHKxEcfCj/4wLvSFY9EZYCh56gUjiWMAbg6ohyHhE2FEydnYYBMP6CzIBVAf4zZjxgxv3M7B71gOoG1w5Ul+jDX9Uc454lxjCDHa9OfGQJnOglzQGPxojw1zjKvb8AEoQz+8vcFmIO2hGAly8bQn1/RHwpEiQR+3CKGf7iDXyYN/pyAXfDN16hS78ILzPR53vATv4lTr6P3QPxv1LC7h55KSkjt1vO3DH/7wznnzqnJisZQNq1dv7NHcHLDhw8dInkxldmh8VeohLDlrs717q2zYsLRYnz5ZvrY2v7d4LyoKqX2fyoXlOEespoYgVK74Otn276+y0tJdko89aoMgVorks1HlqnSeZoMGTbRx485U3WpPfgYOJKBQW/bss/c9OGrUsI9pLKmio/cbYIwTGUeukBnkns159InovkYy+AONO6+4uNinMWfs2LFjwqJFi67R9esFBQX/PWHChCdpY+XKlaWS8R4LFy6MSV59bEThqCDHyKTjA+bRXbOB2L4IeE3lfnD++ef/gzJygILnnnvuQSsn1SuQ7vrkxo0bvyMnKMDbm8Irlp+frzWwF9Twfr8G/cc1upMj/TFf0n0/HDNmzFbJfn85VYN69epVoeOHpF/zWLStWbPG0yPiPVWJaR7iX6CEF2kHgDdpizZJAEfus3iBZrNmzWLMmaNHj54sHKcJvx97BdtB5YNatH1CbaWIZ0rnz58/cvny5f/JPMFD8BUb4C+++KI3H/QHvdBZyBO6UrT1foMMnkQX7t279zWV+a30Ro7G8nPVWaL7X9H1i6Wlpd+R7v6C+DLn+eefj6lvH/NNPzw1yNtUifoVYMyis0db0XOf5vgHe/bsGSj65ik9rfafVpmfqQz0S1H7McmAD/pp7rwAHe1DG3CnfWjnklvkcYRm6HHGnsgnlKMeuPLwghxj7zNwbpGILJLQDYn1ODpexma5eaQMQB3OoSt1kV3eoGJjmzxsBO1zj76ZC3QOedAfewwetOvaceOiDraLc/hQ97zfziKIJlp+R+OpEd2WiTdfAhfRafGWLVumPP300yJVnOfcnFCH/jsC+ge60Df0BTjyaamqHUts4z++aumFURsy7kJLzhxr23eWWVLbNssJ7bVQMg/AgC/1SPgGB9tA747ai0XY0Isaa8iWltaYL5Dmm3zpby0pZ+STPXr25/dS+ETmOwrEg5/VvP4S+XBzD60c7wHMPfMI31AGfnBzRXl4Ev6kDa6Ra+4Die24ue0M6AOgHxJ8SVuc07YDeN31CR7oGOpyTvv4teBBHglcXNvvNHD0Q+aQY2jFZ5L4FCuLcKfDuuHwAB2dboav0Zsk6Mc9aNiRt+F78tF9bG6SsAccHVCX9pgj2bDYwIEDfdKt+6UnC1X3TcE5wdC6ZctU/76KswOvLWste+QBa9u0qd7/wWsuL5o57T3IWrU/Yq3yVX21JSrMgwTSnQGte+SbJZWs94JRe5qqraGtNRYNRn1NqW3e55jy8uVLZEetqt2F7ZHPhpQZLi0/3B4Uq4VYpukYbm4PvER81twasKr6oJXXQE+fVe+vsYqmXrGkwTf6rvjY98W/sfcmJfkfvfdLX+qfmp29fd2rj9jwfits6qSYtUXTrD6cZsGUqDW1xqyyNsDjDFaUG7Gi7Db1q3Uf++/qLSUoPRIQWT2DILsjc8DbWbyAVlUnVHQLcWiUSdlfi6Uwq2+STpK9wGzVNMbzCHaRT1lMTUll/B7XJIAuGCeBsCSlVrU3edZ5duG1PywbP2X67V++aeon9uzcNKy2Mdmqm/NEU97kKrfGBvfSmvART/VKT7Is8d3OpiQrGjDBcvKKvLdpaqWLW+Ufp0aaram51mqa+WF9/Iug7uO75VjPPkMtJzdfa4qDHySF77D//0pBLnQ6fiI+DW3w0FLHdjoD2oCn0X0dZfRYAD5PUTtparNYtBkoGuZrTS8ErU338MzwcNpUhk92MVckfo+nVjTdJx++TP5ts3wp2hJSXrsnFdRPQPzCmyPZ8ksjYmZ0DjSFNvAANsIdneK5TPS9UPZ0sMp0pDN1CXQ9W1BgC+QX75I+PNFjcfzIQ3b/8R//gf/J70f/pf32ccPixYu9zxVqXdITu8j4nT5O9FuOBNAG/wNcD8eP0IwET2M76A8/hzlAzhzQN34L641E3+dUA2NJ5BESdg9Alkjgz9idLePNfdbaPGyI7cPnZ38On4MHMAlw0cbh6NQVcPNEe0fbJv0zx+gExpaoFzg/1Pxzj/xW3W9obvKeg+iVXWDFWdKx0r0VdVWyKc3WrPut4fgn4ZuEUmtbq/Xr28cuveQSK+7T2/759NO2ZvVq8fPpCXLFYo0WCI6wrLz7RbNii7TutnALgcc2S0nuZY3+dBvka7ErfWtttu8uy/KVaXTsO2gw+p+U3WqNPfpZsCXdsut2WcPsLfbzRa32zGqflVaHrU509b4d3A6Out7sdJgiR/oDM6ATzsl3x0TgOiU0RmmkZChbOR0abAd5X5aqv71i1TbUlphWucqNNxYQnzSJJz9z1+9s6vs/+FAw2XcN+Y3R2PXySi6Qn7JBvPQjr/ARQHOsor7YZz7zGX7vezH7wezjwFfsZfA2P3toPPzMXrbKNUlOxsimbW1v4oRB55Tohm54h8HpCnIBGECcVBbYGD6MAIaxM+AeBhRjyWveiXhxzn0MJoEmnorBKQAOFeRinPTFU+UoH8qgjA5lzOgbI41i4hqgTbcxgCFcunSp9yQ+ee5+xyAXNKUf8i677DIPP/BNBEcH6AN+bGYTDGPDnCAeRhmlSZ9usY2D7xYh9MP4j+RknQ5wtOsOcp3+IBfdBf0x8eGl9v7rP+DxG7wFr4ELDikAHzPGvXv3Ni5YsGDDzJkzJ4rH/zBjxozP3XvvpmBGhn/junU7i9raUm348Cleu2VlO9UObyHxW0QhjalORy3cGxo15v1WVJQqpy6s61bJf7M1NsZ/kys3l1fP03Rdq9Qk+dmlRXW+Ftl5qrfGk63U1CwbPHiy9MBM27Vrg/BLkZwUq82mxWPGFEyT/vqz0L5ashDasmWLJxPoNuSB+XKgOYhpvF4gBZ3E4kk6hLe2fqA5XirHY5LmZSVlRQ9ek3lU479I94PIOUDwgkAXAS83fxyZTxK6TTjEtEDxqf8ylb9g/Pjxqyine5mS24E4s5MnT16pvr+ocv9LsOPJJ59cK32TKznpyQYDPOP4hrlgIUH7OOZymGq3b9++bcqUKeMJ2kufPCC9eh19rFix4rcqN0c8VbNw4UK/xjlSbfihCXUBdC/6xOkKeAD943Qm/UA/xqg+vACF8L72N7/5zYuqG5owYUIWgRRoItzrb7zxxrHC4wnwpg34ic9/uN/N4q0c2kJX0y70IjE/rh90HnXBQzIS07Vv2rRpXrDmoYceIsgWHjVq1B9Ey5vBUe3+WP18SvoxnU8/Ys+YU3iazxJyhHfcHDFW7Jxw9tpGH2kMWeqTR6cPgHD+f5o/fpMo1bXh9LyjT+K8u3PmCSBAx++yMQ7GxwaRKwPQHrqbJxrR7+CM7mYOmGf4FfoD0IaE3me+EpPrj7bd3JHgbfrFbmFLmBNXjvvUxaa4vugXfAhgsHEEjahPPjQjsMWYqIvtBhfZOO9Nnzlz5njjE889f++9997wk5/8ZJ/6+b3o9YHXX389hX4AcODNNhx+N7ZEoG/ywcfRik+gNvNZ050rrPHln9iS8v3Wt5/ZwD6S3WiBlitBS0uukT5r1likr1SPqqhmb2NJRzYtw2EtWiNKOobDWqDq2NwasxZ2Nn0plt/vitjHPv9DXzCU9bjGe6XX+TsI/vSnP3lBLuYXfoeXmAPm3s0F9+BTbBd6iE1HF1SCj5B3+Bo559rV6wrAz7QBf6Kr6INr5Nr5OLQLv4EPfMomEHxKvuuTcolwLLj8OwH0IDEvbKBAX3x9yadHW/I70qwbDgb4DZ1IQj7gORL8yT3Hmx2BPPQl6whkg/psANJGItAGmyDwtu7vVbtXr169+vVrrrnmhO92PbF+fcHgVavvHJbivzq4aYU1L/2HWUOdlYebbE9zjSf4pUlNxqMDvmzpyIHoybhezc6Q/1NsVpgtn4Elj4acpGNmqgrAQujcsHgtIjup66YWvxcg0vBULmatbbonmrS0JVl9c1x/8HtWDS1B212RrOQ3qWq16zN/uNayM0N2zofvt/TCUbdmFBbd9+dPf37a5r89+GBtz/rQ+DP81r9PilePt7YmDqux/EKtM6nfxoMT0v3qm9TcihyYVTdoqAxMALq8kdWssk26v0dLMgJejKuixmzrXl23D8uJBwGrkAUsqAzyyE6OaU2o8ZEXFN6AtJFK+Syga9Cp9YeNN95S8/vHpp57k++GT3/Tbv/Pa+zV+U/GmiPpvtrmfEsL+SWPNdKzBG7ifkY0FrGszB7StQXW2NJk+cV9LTMrHvDBZra1NlsgWf6tOomqfYJcwWTsq89SkpMsNyfT0tIJ8ncMcsU/J4vebuFVs3ZAF8Cjb8cgF/Zn6tSp3m+c8NloHuACvyPhRBvovBMV5OJTg3myPb2kS/M0BwHRR2zv/c6NF9hS4s0t8hBerjl6/onmLaIxNkkX1GgdEZYN1QB09+QCQa1CHTNFR59sPPyDXuIIbaAtfqY7QiXSRZqnCzS+4SrDxvBBuDJO1X9WY3lR/LFN+pC8Ewngwtwz7x/72MfgwRMa5Jo3b16BeHKloCef8cU+wk/wSVd4hTpHE+RKBNqH3vi8zudxgJy8HYJcDhgTcoi9A09wZqyA23diPJyzNmbNxtvJ5LFHx5cwkFd0lltXnChw6wl4xa2JjgTgAP93NcjFfLFHEWkLW0ZSqlKyje092AYX8Hn4Rtuwe4tsXrM1trZYXbP0jersrCq3aChog4YNtslal8LPS5YssV2793hvVkJXErqsvOzUfK4wFuOhwn6ar2/JdvUW7Zo0XoJAfKJyp9ZXjdZPRu2SlFq7KvUFy/NLz2o0jIeZC8rm5elEq04plZjVz66wu9ZX2+OrIrahJGr16NoE+h1Okg7c0wnnTIXLS5iWA0BeKG2S5n2U6BZ/saEzIMiVrr99rNqG2NL2IBc4xXmvWTr8xp/82Ka9/7pX0nLzPy2eXKN0zIT/zW9+M0m89Lt9+/aNEh+GmFPkhPlmHcy8spfygQ98oFm6YqZsavx3Nk4gnDip6oZu+BeG0xXkol0WeizycChQAjjPGM5DAfhRhw076lEWI0Rb4O2CXASRcDKAQwW5qEd992kQDDJ4sbHn2kwE7vFEPp8e45wyJIAjhpJNSp7Ix3hTnz47C3Jxn41lNvnYzIX24JyIo8OPjaaJEyd696ATi18AHDC+GHUWAywU3CKEfpyz0XEcpxsczbqDXKc3yEVX9Ddl9ADLysnToixFC+j497SRHfCBfziCL5/Z6d+//xvDhw+fsnz58sVjxoyZ3NBQ98hNN819/5VX9tvR3NyjuLKSHYOwZWXlix8bxfu8NdRqRUU5VlGxzwoLUzVmgjKlNnx4utrO1302MltEQzbufVr0Iq+NlpmZL4egyDZtWijeD3pBrn37NtqYMedI9ocJx/gnsHhStbR0jw0cKAemT+OquXOfnfDd7343Krn7ufTYF5588kkvKIFO4zMJfP+Y+UKekC+3kObNHJePI8Jr5Rr7mXLSX/U6agfNzR/lpHzoj3/8o1cXGcSR561LeMEBbdI+QQGCWARFoKNkOSoajx8yZMjqkpKSy1TmKWRfMOvxxx/vK7reRzBCunCQeOQDwvv7BL3QL8wFbREocp98IxApffKc5udS6YcNuj9I8/OXW2655YZ2PDwFoL5jq1evTi4sLFwt52soepGxgicbDegj8OMa3qRd6EAeOpKxAOgdyqtuzD1BC58Q5IKGXMNDquOjLYIs0ADa0ha6j3roKXiKMbkniHkjDn2JnqcNdCMLO8pShiN04CEHlfmsaPkrD6l2EI0/rz5/QUANXcmY2JwBf+gFXyfKKmOCDixuVK5BYxo5Z86ct3wyQPT8L7X7PdpkDJ58lpR4c0F7nSXaZAwETsEXejJW7iUC7UFvaMfbdrTpaA39qOP4inLQBp5jMZaYEtuFRrRB28wNeIAD9HZ2EXB9Q3PsDLpowYIFHq+STxvwODhwdIn2SdTBFmPb6B9+4g0w5lJpq/oec+211zZpHr4nev3X7373O68c4wIP6jEvtEleInS8BvzCp0W2cueGVfbioz+1nMwKGz0qz3rkBUUX3sgieCUebYtJ//Akv5KODaQmpUYWXBGlqDU2s8katZZWjjxdiS1NtYsv/6h94davWY+ior+IPp4MvZNg2bJlnxU//XLhwoWerkT+OvJsZwAvUY7FGzLO/OJXHSs4Hw7e7YwXuuH4ARqjH5k3/OZXX33V80WZy244NKDn0KukRH2IvuQe9DsUz5KPXUV38rAA8pUYnAWoj+3iGhuI/ZTeP1e69kWvwAkCte9bsnjJ69se+POU/QvuNwJFvcZUWlJK2HvwGnTghPwss5T4HubhQYVb2wJWVpMhnpJ99cesplH+WXW88paSJKusC1hWWsT7zastJclW2+i3vMyIDSxu835Hq2duq6WHIpYcjFhRDp9+96paLEKQLNW2xz5tfc/6VKwlVGArn3rSNv33D31bQ9ut74yJllnYy/ZsX2Lvn7nX+qu9NuFTVqc1oNyrrSXmvalVU2+2TksoL3iWAIyz8xnrHNCIoDYmkmdZsWQvcBFUKwMjaV5AKysatPyo7Jry2Q7MjiRZplKbP2J/Tyuz14MVtru1yfoMGGSf/Pbj9odffc1WLp1nbdFUa4zke/hEfKnmC2ZYEoErWtGEBIPJFvA+N2ieX4B+xFbjkzj+6QgEVEKawLzcHEuTvPv98c81OoBnqe/8MAfoBXi8+ze53gq8dcXbWGlqpwdfV5G8umAWAU5ahifIa1U577r9PudekItzcJDsh+X7tsqfj4rOJxXUX0S4vud977Nk9bX0jTe84BQ+JXwEbeAB/Ex3BE9gtubpPK2jRig/RfPAXBwAxqFx/lP66oWTFOQCwJP5/9nPfoZuPKFBrttvv71Y7b2xZcuWnjycCP+xfkEX0+/RAryJ74LsJPL14QA+gN7INHOAnDlATpDzt0uQC55gPcO+FGst9rFI4M5ai3EDjB3cCeKgO1i3sj8Gn51ocLLs1vesQ5wNPRJge5nfrgS5GFtF5X6r2V9lA7N72CcvuNrys3OtpqHONu7ZZut3brZW0akjJMlHKG1tsKZUv/Xv389rp7S0zBrVd6rmmGvkCh+6dF+pd+zY94mHiMaZobFPlt3n5YCDrWFrzGeDAlF7d2q9XZW93XIDLQeV4JgtGmb6ZJfSw1Z3drn9ZvV+e3xV2Lbs43cw+ez+wWNInBXvXH84Hsh31wcyOgfup6XPsJTQKF0deu/4SEGulsYmu+Tm99vlX/ychXoOL/cHk6drHrZ5N48RVq9enSF+ek1rojHsM7i55Itj7N3wksPQoUObldcd5OqGbjhZcDo/V4izzALOBXhwnDE4gDM0if2TxzVODkES6joA72MNctEvzgx1cLqBjuPG0FGW3+Fh4QkkGkPKQzeMOEqMNumzsyAXBp/NIJwBnAPwAGc3dge0TxtsoEMznn6hDO0wX9Rjc9k9ee82grmPU9QVJ+tUgaNZd5Dr8EEugj1VVdWWxDddTiKkJAW8zcje4k8Wsm7h7Jx0t9gkT4vd1nPOOWel+O3b4r9dubmh6srKUE1aWsbGl17aWbRs2TbJZq4NHz5ZslDj8WVra7P0SoPyBtquXRs1Ll6DD6ufqOQ/T30QVGmUgxlR8ol/wxo3i+lGyVkv4USABD0UsMLCXiob9oJc0G/dule9tjZsWB674oqpvosvHruzd+/eA0Xf6Cc+8YmfjRo16hYW6Dw5LfrGNDYf8kQghjng3CXkavv27Sya0uV4/JbxSp74oa+vypn/XTu5mKPgihUrGP9/Pvroo94Y2bByT6x5i8IEvYCM0ja6iUQgZ9asWfv69+//oWXLlsUGDBjwHG1I77xv6tSpD//Hf/xHnx/96Ef2yCOP/EiLrcukv7KbkHW1kZ6e5rUH7tDZybjG1aJxLhEeH5VO/aX6rxc+V7WjcBDoXkg6id+0utYtAuBB9Ak6BhwBHH6np8GfhwsYJ3xBPngk6mt4hHGgJ8GPBLjxO/3MOZt73CdoxFNN6C7yaZt86jAu1z7zR99ck49O1fiqtaC5S/h91etIoDHcqjZ+On/+fO9zGG4DBTuDDkUH04ZbZNEXeCFv4gne6NqtvOsvvfTSV2T/eguPh7Uw6yEa/Uq8sVP0eohxYn+QE2hGXSf/Dnd4gLlBnsCfshy53xGgP/hgO15++WUv2EVZ6M498KU+QDnahsYsxhJTog6iPni4c4JbBHihAzh03FSlXXClfwKqvC1NcI486I1tBLC30JPvibOIxGbxlhztwxPgoMVvVLzo37FjR53KF0seG9VPsnj5o6p7J2/hyfZ5v5dH+8wLMso4E8cAOPwcOPqBw0tPP2gVu563aOtua25L9oJZ3htZBKx0JODFRhJNuiMPREaj7Xk60jxP69MLTzcnp4Tskis+Zl98Bwe5RNsvix9+fOedd3q+BYsxgPnm91DhBzcvbj645pz5Q5Z5UpdyPHHNvB4LwOdON3fDyQHmCz3P3DGH/D4XAe7O/OVueBOgDfxNQo+SsAvoXO45eh4KuIfOQ7Y4Z12Bjk/Uf5xzj7axJdLd+2XbbpVM/rG9yDGD2hWK3vdcbcPS9UvrVv2/SS1bf23jRvkslKM+MR3cbR9CbX1IepUQDm+/+m1vVbLw83kBq53lBFzeHGtE+bxJO6AobP0KWiwtJWKtqiNtYZmhRtGJz3OZhZJiypcfrPK81ZWaEm8jKRA1P/0Hda3ztnqtveIvj3m/Z7Vpd4aNuPhXtmO135778f+zpMoy21NQZdlDVCUj1Sprku39Z5bY0J5hW7nT7Mkl8fpNsgsEtvhdrMYWndOZGqVdeiZFdNErmmx9oxneDUITPaIplhPT3Oq6R0RrOpVLiwQsM5qkIsI7JlvrncXbipfgrS3h453Hgxm8xWUxXYvse5Ka7P7UHbakrdYG9O1vN3/7Sbvnzq/Z6mUviqfkg6fl275K9Z5UaMFQjhiOurSi6u06lyP+Eg97Yr/xrQ7Fc9i/tFCK7He2lVQkW1vLPmXWtt/1WWtbkvmDfEEhyULBfZ5NBOBBeBxexVbj66Ab8CPQ6w6XYwHq0v7xBLmcjHB+tLhQHn/puIJc9Ke+k2Tr0rZssaBo4r2VpVveJwfbgdZJ0D8RXL6XyxhI+I2jRllU6wMJvW4eXOdEAHySKj1zwfnn2xkzZ9pO+XH4e86n5D60wZcjzx0dJtNFs3O0Zhij/Azh673BmGgnhPM8zc1c8cpGzR3Xbn5OFIAnfuh3vvMd9mGuUHqi/dYxgfATej5+y3dKeXn5n7QmG6p1CZ9b9/BG/0KXrvAK9ZBNZOdox0770Bs7wBwgZw7gc2zA2yXIBa7IJjiBp1ujIJvkJ46Zsqxt4CPHU9w/WrocLdAPSWs3b2+NtzuPllbMMXzVlSCXBmC1lfttRu/hdtnYmVbVUG/r92y1spr93jgDvnY/QP9CSckWkFErq62iQWuItVlbasBCeVlWI51KMIyHdaEdAB1rquNf0mBPLxGfEw3xlnkwM13jnChdlKpM5se7IfBZiwoNk0G7LFRn01M3WXOk3pqjkgndJW3VnI4WL4xLTbesNOmxoU22MGmPPbKx2ebJTtfK4B4qyOW1oT9uiO76aIGyaelneJ8rPJ4gV1tL1MafE7LzPnSFjb7wq+ZLL97uT0q5WXP4rFfgGEDzFtIaeYN0Sz/2OrBzyAI/OzNo0KDYVVdd5SMoK/6aKl0hT+XEQoJm7oZu6IbTARgOjJ5bGCaCc6QTjQtluEbx89Q7jsjxGgDaxCix4YsCcg40jk0iYAjplyAam5vgQd8ucc1CgAUBi1Z3vzOgfe6h9NjUpC8+39SxjsODt7fYWEzEiXIsqunT9d8N/x4QlZNRmFZnvTP5bOCJdQY7Qm19k7W0RSxFDjl8hJOHHOAoIl9sZLO43bp1a2zjxo3JkoEpcgaXDhkyZFV+fp9dPXrkB7TmyGVdVltbE+N3tFates3Ky3fLeDdLhkNyzoslXziPmVZUNMYGDJiq80LdzxSPF8lBHiw+HqJFQaEVFAyywYMn2vDhU5Wm6bq3F9QaOfIMKy4eJBmstPXrl6iPF23jxte8oFll5T7fggULFmnB/0UNKabFyg+mTp3qe+qpp26SXH9GssHn/Hxs4vN7SrzZhf7A8cDhINCCfJWVlV0sx/0SORxVlZWVH9MCKrewsHD05MmTs3/3u9/9fP78+b9RP/3HjRt3u2Tvdjb4CVrV1NTEkNHEN2AcoFuQTQI7lCXoLue1WG31mzhx4gtbtmz5qup+befOnQtE/ylf+tKXvvnAAw98+Y033niP8MqG7mUV+61yf5XtKSm3fWVVVlXd4DnAvPWj+YlpPlI0V2dqrB+XnuopfTrp1Vdfve03v/nNz371q1956Sc/+cnPvvKVr/z0xhtvvPXZZ58dwiKAoLkLcOHIo2/YNGEzm4AQm3DoJTa70YtuYwM+oTxjc7qHBQILu45PqKOfqIcDz8MB0IDFEZvhPAwA3eA1rnl6Eh0Lvzn+Qy+LRl6CL7ELqs/vY+Vo/OPayeyB+n9YdX/NgwgEXjQWfsPMw43fMmSsnGNvAHBHr4Oj2vXJFvUVrj8WTrNUr1a4zhANBolHQmefffbi6dOne5v9wjHGQpvgMDQigMSRcRGAg0bodsaCfWMszBVzzxtgHGmHxFjhF/Di6UgCetDP4Xe0kFiW+XALM+YAGoAT4BajiQANqA9tGRP4cOQBDD5NCQ8Q+IInSNg3xkogjLLMGwt6+hM/+kWv5aL9p1TOW2Wq71bR6M+i89cHDBiwXzzi/WYafOfefKZ/h6ODjtdujKmpaTZx5sXWb8SFVt3az1ZtarL121ts865W27631XaXtVpJRZuV7g9bRXXYqmoiVlMfsYamiDVrxcYnCr2Al5qjC/YQIQmfbTq4x3ceiP+fbGhouIPNAuZzz549MeSu4+YFwHwk8h1AGXgefofX4bWO/HY0QH+JerQbTjxAY/QO+ol5RNaRa3RHN5w8aNeT3ga/O0cXJsoJvM/8IEvLly9nnvJ0/k3pzY+1FzlmkIzGXlu5sujlF+bevvSRu/s27HnFBgzUmis9ZuGWZFu2Mcf++XqBPfN6vj27ON9WbsuyzXvSbWdZmjU0E+wCT7/lZYRtbP86pQYvjRvQYJMG1dn0YTU2ul+t9StsUGq04X3qleTPFsjGZbdaQWarpSW3WcDXakF/i/Ryq23Y1ealNdsj9tLyiD08N2oPPmP2lxfM7p+n9KLZw6+Yvbyy3h746x32wlN3WHX5Ro9+5gtYJFxrzU2VVtMYs3Lp/BdWmD2/3ISzWUm17F5DyPIa0q13U6adGcu3d4eL7b1tPe3KtmK7Sscbm/vax5v62nU6XtZSZJc1F9m7movt/JZCO7M132Y259uE1hwbrzSqLdv6hjOsTzjT8iMhy4mkWK4Sx9RoUClgybGA+aUa/Xy+kOCWR3jWaDHrHU6xaW35Nlz55FRV10rm3nyg1FvmSR5544q3l7FKfLLQfbaQNpBX7Db+OjJ8RFDbbDTW15aLAc3S03hLvtgyM4ssN6eHFeTF/YS6Ruz4gSpva4BeyExHu3SygUCWT/SXw2gR2cYm+TLMAO/AtYh4zbrmd3hadCS1KeHv8CANKaoU46j6URZO+fnmk58W0MT70b0dbOqJAniGoFShfLuMrKwu21ecuTqNr1Z48naaF7zrgOsOtb9PyfkF+P7w6YkCN9f40JL9W9XP1V7GMQK6UPr1PPntP5J+HSmfPIhPjl5hDNhCN5ZuiANzAF2wW/A1azTWo/h77Ge5BzpJXONf4ENiy06mvNIu6wnWlCfbh4lEIza5/3Cb3G+YhdXX6u0bbU9lqTU1N3lriKA//hvKbeF48DgoXZ7GG7nCkQchQvz2ZEOTVTc2SUeg8A+mCWNhPUI6mZAS0Boxudlykpu838jEtvNAMfY9nnxewK4+5rP1rVFbWNdgSzWXyxsabEV72qq17k6l3S1K9c22d0PMCn1B65PHT0v4LMl7auat40CqnApJTF2HdoN1HBC1gOWm7rXc8GuxQOUK8yelDFD2ob9/eHQQ0fr7K7LRa9gXYU8AmWCdf/bZZ/P77zWy3V+VXPBDpyccnLfQDd3QDacJ4or8TYfIAcaBBZ7bIE0EVx5l4TZoOzprXXVKaJPFAk+lsCnIWwtsBia2A64sJjDkGPSOm9kAZajrPkPY2dgcUJb6OAokrt1mZGId2uA+TgI4OaAcdGL8HZ8+6YZ/bdBSxJICYUsJvvkU3ckCsZF4PivWt18/b6MeY8ybG8ge/Igcct27d28f93BYxYfXid+8nXiJS01ra/0fMzLCdUOGFPnq6/nB1J22c+cmyck2q63laaQKW758qZzhWrWpxVyABXah+NYvmQtJlvisVaHK4gSHJEO9rbCQN8syJXN82pNvU++1zZv5odoVtmXLCjnPG1S+Su0E7fzzp0tPhF6RTDyqRNBn4vXXX//K3Llz777wwgs3Pf/885HHH3/cSM8++6z3+QSCPGweEWhpf/syJsf4g3I4rtQCql7yuy4tLe3PGvNLN91004iRI0d+QXJ9c3Jy8hzJZN20adO+1rdv34dFizpd+wjIEDBjwx7dgHwCHHG42TyEvgTB6X/t2rVnLl26tM/UqVNvP+OMM3501VVXlajuQPV/tvqYKdonZ2VJFxUW+ZJD6d4n2Cqq6mxPSYVVVOxXH/Fgv/r1SRfGCNxJN31l4cKFY19//fUByv+q5u0W6bNbiouLbxk8ePAtGsOtcq5+qIXJZC0EYmxEgzf6A13CYpQgF4EoAhsEu5h7AhvoHsqQKM+YWNwQ4CCwA1+Q0FUcwc0d0avoMQIn6Efqoke5B48R1CFoRJCFfsCDxD1wIYBCWd4upi+V93Gt8xz1f+6CBQsu1pjf/cgjjzQL3y+LZ/8hnKNjxoyBZ2PgzFgJlLUvjr25AbwFiPpCX4sWMfU1Q7j9T05Ozjla7D758ssvL9TCd736DCtvLvZBzqpPNsBr120Uo4dZ8HmbGWqToCm8RZ8s9MCdvh2NoAF0YTzQEQcY/uBtQHgER5i2aY+yru3ERD8kNy+cU9bZTubOBc2gIfSExswFAG86PqUu/fP2DWXc/IIfYyEgzA9FIzeMh3z6ZB7c28u8wUPZVatWLdV88ibUge916Lxh4MCBt0lueMvQw4H6zAu2HLp0tuni8HOAnePNzr79B9jQMedabtEEq65ttlbJByaQofH2a3KSko6cB0kB2Vtv0agyapJmOzT9jgfRVuT2bZDMfWP48OFPSVYj4msffEuQGzlhPjrOSSIwP8wj8gDPM7/wquO5owXaIXXDyQPo6+YUWUT+kU10IfqgG04OIB9uLYHec3aSPAfMDfPCkU1X2REe2Biqsj/QXF2s/PiPDncdPOHNS0nJy83M+sqOVS8W7t24kpemrLHebNe+dNtbGbKKuiQrr0u28tpk6cuIpaXIh1HKyWixwcUNNrQXQa1amzG6RqnaS9OHV9ukwTXKr7GsUL18lmYr2d9q63e22gal19aZvbjC7KWVZvNXmc1dZvbMUrN/KD21WOl1s7/r/PFFZg8tMHv4VbN/vmH2nOo8qzRXdZbtMps3f7Gt2rHIoj01ECJJopH3CT4LWH2L30oaBtjCrRm2fq9ZKMjPhARtVGuOndXWwy4IF9tFLT3tspZeB9K7mnvZRc19vDSjpdBGtGZ5aaRSn7Y0K2hLtrxwsiVH/ZakpA5FRcmHl0S4hCStdeAfXgbPu5P4faZWJY68BTeqJdeGt2V7m6V1WtuhI5kYHr5oEBtQxgOV9/o7kIA39S/rQtKRgEAZQa6Wxl3mD6ZaWmYf+c495O/3sgL5ZNlZJnvZYuEIb08dWr93g2jJXPFgjnygNvwuzZHniyk/it6Ury8nymIc5YfJeFpUOjWs1CZfjNQqmsd4oEg6N2nIEEuS3k1SOYKaJxPQKUnS+f523dIVaFD5anw+jbFeiYAeY4/zqHhWNr5UPmZ1+wOTJOfPH85n6ArgRyAr8kVj8mvPUVanX6xwIBwO27HWTePkq3xb7Z7HA8z4r/jP+MDgfKLw/ncD6OLmFXsGzUjs13VMlKNMV33AroCbK9bg7At2lbe7ArRM+wPyiz15X7Rple2rrrCUQJKlpqRaMMVvwfRWqwzXW2lLg5U111uVEmrbC1zpX1DrlZS6ZuvT2GRZ4mfv+8AJANvFee/k8R/jIFiflsqnbLPa5+et/ZHboMLbhfOmlhYr0dqwUjiT9itxvzUctf2trVbe3Gp797VZan2qTcrItJnFIUtLInAW789BnIZvJpfXVfD7eFvy2L4W4YGHiHSX1HZxvt/65u70WcXfzGqWyCHaN0u+1uB4wa4BekfQJt5/UHT9mdbD6/m0Pw9G9+7de5nW5i/reFdaWtrtulfWXu2EwsnjnG7ohn8hOJ2fK3Qb6fTHNRtxGEM2Uclnsc01mywd8cDIsInH06cszMGdNym6+rlCNnUxwoybI28tkMdT9jwRQp4DV4fNft4UAD/qJQL9QDee0gQX3hJhA5ONYsbAPTYPXWALYEMRp4o22SSHPocD6tEm9aAZiWsWw4yV+2yqk9+RbqcboCHQ/bnCI3yu0PtNrhpvc/ZkAnJ/2aWX2vved5VEKFwn3ORzhQOOv5Ar5IGgB5vlXCMj27dv/86IESO+++c//znrgx/8YG1zc8Of585dd/1jj62tnzZtWta6dSs1xlY5vkErKyv3aFRcnCc+R6bT1WaaHNKdokWa5KlYfbXYypXzrVevgd7iu7x8n/oChxads6m+W7LIm51hGzhwinDhx11LJP/JtRdffFZW3769b8vOzvx6+7A8kCxdLl3yxPe//30vGOOcbadnkFX0BHrEOejMAYGVyy+/nLFO0/nilStXnqHz5ySX6UofmD179n3tXdhvf/vbuU1NTeez8U/7vN3Cmz1sCifyBe3SB/yycOHCWI8ePXwqP3/OnDkXiOZveexsy5Ytzy9esvycVxe9XldXU2cNjU1ZVdW1/rDoUZifZSNHDPV0NPqCcdA2RyfvjIk3jxgneooxOf4CXLnEPM7hSwIY3EdH8QYUm59sVtO+a4f7rg3yAZfnEvm0hy5C/1EPGqHvCWysWrXK01eJOABcgzc6EV4j2IbOJCBHoAx9r/HyNpWP+9ChPUj12ylTpnySNkpLS+eJNrMJvJCYC+wKbfGmF/QBRzcWjmw28uacbIpv1KhR+3oSbeoAks3Fr7zyyhQedCAgBZ4EspALaAPOyC+BH2wP80IZ+iBAhgwBAwYM8OgAreFHdw95pG1oh/1gfqkLQEuX6I+EjHIN/iTyGCP0oF0+h4C9Ag9o4MolgrumT+SehT5lwY2x0Ca2lU1Y1xc4cc68IjeMl/xrrrmGTxD+aurUqZ+lzXnz5mXoENQctHziE5/IEv8/s2DBgvH8/o/jM/rkN8MmT558kMwkQkecqccnBxcteM7+/PvbPRxVijve/a4Cn0FN1gJ1zjv8N7lEZw07/ikz+TDPv/TSS+chq8wNPArdmQsn8w7i8xH15JQgPnYNuYcP+e0GgtuHmttuOH3AvLk5RYaYI/Qlbz13lLluiAO8j24lYc9ITs9zz9HzSEAZEg/F8ZAHvggmx8kW7aBjsZHt6xneYPZhO9TXSN1f7xU8Blj1wvwzww01z//93m+n9EhfYTPGmWWri+2VuTZyYL0V9uD3VQXsv8k7OfAJOx2FkvegQL2KVLXHV7iubognxHxHmaqqXHk1nxhUG7rfUTNreCZqeR8Z4tzL0z/a8hKVEoCrNqkmgkZhf8zSmuVvbS+yfQUNljWozsJBv60t6WuTJ86witLFVlG+yYJR+Sy1WXZmY75NCmRZD+/HxRjMsfF2Z7US8whkcQ2uaDuCWgC/zYSFciMKRgP2im+nLRieau/+1N32xF9vs63rXzNfIM2i/nyrqw9bIK2nBfhc4SFwxZdEx8Ij2OlD8Rxv3GSkpVooJckWvPqahbL55H6+ZYbqLV313dofQPUHg/HPfKEL4HF4krU6fcCL+DjYfPjzWIG6tH88nys81HgPB9TBD8SXOZb66tj8snEB2Tef/DuuXT7gB2+tlWLSCWyAR8kXjcOilxcQa6cz1xmSeeYvqDGBCeWbhdeR1v/HCviK2PBbbrnF8z95MO6ZZ57x5t75kdCG/slzR0elHvJXJ8hHHi8cizS+bHx0pVR0no5l4seHBg2yN3RdD410hG9okzk+UcC8wbPf+ta3TP7+fdK/HxM/HLIDlU/S+uzAj521P1DQUlJSkqn1xELx4UCCIzzIBT+yGQ2++LzH4rPAm+hrZCeRrw8HjAl6I9PQCzlzAA7wCXPHvW44sYD9hv/RCdA3US9wzr2OfEBwd1xObwu2aL1cU2U9svO8t7YqWpvMl9oifzdsy3e1WmMkaKm+gGUS+5YtSvZkXVZOxjGjtcWG1pXbupxM25GbbYGk+G+ZoePqpGvLteaurq6SDPLwxMkBZD6/MN9ycgfa1s151tr81iC7+9RfX6vyPvWXYvAm9IjzNrQYnJpifWVbk2JaQ2psE4aGbGDPoC2rbrJPvbbXdtdLl8h5cNKAH0FKIPUxAD+lMNRSQiMsmFwIVdvz3wqH/Fxhu3w2N/nsimsa7MKLGyW7Wiunf8BSZn9XOrnoPj5bqCINkuVjxlbr+Her/p/k57GhfKnO58fvnDw4Os3TDd3wbw5vhyAXGyNcu6c+MDRsSrMxwhPtiRt9iQB+bLLhlLCRx2YMm21sntEOdY42yMU1iXKzZ8/2glxswuKodATaZUOTTU76xwgmAvehI04TjiSbs2w8kg/OHYNc5OHEELBzm6Skjjg7oB5OGP1CMxYDXLtFCPdprytO1qkC50B0B7kOH+Ta6wW5qsWjnfPAiQL6+tKtt9inPvXJ18VP50omXteCYDSLn/Xr1x/gI+SUsbrFp8o2yGDXi2cDWgSHJKcfFD0eu+OOeRMmT+6zLD091ebNW2ubNu2zYcNyJcMtWjSUWW5uyIYM6WHLl5dKTit0nie+7ymZD0vvtKnPnVpolKoPgskDRCeTLtgmvq6RzA2R3GyzMWP62eWXnyuZKmxau3bThH79cksnT54cEV0PeqRVuuBy4f0EnyZk4443dVTGh35DdlxiLjRufpPJx5svbOjOmDGDe7OU98qSJUuSpCNy5QT7JGc155577oEFVWlp6Wtr1qyZ8dBDD8Wkz3zM4bhx47xAjNMrAEfohnwTPCeQwMbW+PHj10vXTExsE1D54N133531y18+2DJuXFH6FVdcuVx992SBFpYzTdCJAAY6jDz6QiehW+gL3Ul/8Bq6neQAncqCiXEDtIH+QG+iq9D9BLbQWehi2kZf0Se6mGvaRT9xJAFsaMMv5BOwIdGm+5wd/blgF+PH3riHEshDjlyiLAm+Yyx8Lo+5YYMDfAH65Zy60FV93XHmmWd+zrsp2LRp0/8Jl4+88MILnl1gLIybBT60A8+Osgsu6FDRYfsnP/nJge3ZB0B9BcQPD6utK/ndLx5MgM6M0el7Z0dpn3GToJk7B2fu8dk/xuXmDXtIW25eODI2eBQ5ZbxckxzQD9e0y9gA1z7lHQ+4a8rGeSj+dg19MEfk04ebC+5hA5lz6lHO9UVycwBwj37OO+889NjnPvrRj97Rfgt6PKk2LlB7LRMmTOATkNPV93clAzc98MADHj8xPuaV+cWmAvSRCB2vAb5jv186ZPGi+fbEw3daQ32d6Bz/rn1XoTvI1TnIDvxBhxsJdjM/8Cm2Ct7tbE7gG2SawK/bqMGvgc8JLHdWpxtOLyDL6P+FCxd68ocs85YzugzZRv674U2AxxP1OgmaJerdo+FzVwb9j73lSF1sGe24++7IPWRI/bbKng8ZO3bsLu9GF2HxqlUfq12+4o6tP//flM2+Db6iiWOtsGe+xepetwvGVFlRXpv5eU9MrmetPKpFa80qa/gEUzxwtXqbWWP7XmviMN3GFRaVN5LYmeN3sNp0nlDMA66xcgOjadYrmu4FwQgP9Y6mWmYs4G2WFbX/Bhb56dGghaIBeyat3FYE5KcEWiy9KWhDdiQEuTQHa3YX2ui+1VbT0GhVjRFLCQesT4X8ktoUm5ycblMytOaU3XgrRp0DOLKJ5ySAlR5BI2oT0CKfPIJYnUFiLueuHca33sps/bA8m/rFO+zBv3zPNq991fyBdIv482TLSs2fOtgCqb1UuvP1xdEHucyyUwKWFYjaC0vXWKvoWFTUy3oUFnu+JHqaY1jt4BcU9cj03vZhnPB1d5DrYPALXzVCY/EMHQPyU9OFV5Z8MAJb0NGtL/hcIalV53zajFr0DR2ZP/QH19ADWpzsINeXvvQl76FFHkY5miCXgxT5jaPkH04U7fqJ9whyZWk+SAS51ms8CydMsOVqi0363vIReFv1eGh9KAAvfG8eRtR6baGyzhJPxB3nDiAf81Lh8CeNL4qOZv2n9Uds27ZtfOkhX235WR9g8xgzD8ExD/gwzElXAd7sDnL96wDyB/93JchFicyw30JS/ikWsIxQqu2OllpW357mT0q1rRu2WHpesaWmZVhrS7M1VFVZelvYpFm932qkC18sYv6aSqvKDFlzVoYFxS8AOq6mts5qK/aar2mvVTQmW0vEexTEu3+iwc/b0JYlnp9g0QgP09DPmzQgQJShv/1svw2yN94S5EJFjBvnl43RmnGd39JEj7OyM21yZpptFO1uKtlra6qrrFHj91pW0weS18KxAg8sT9S6bZAFgjyA157dCbggV+9YtQ2OaAzRevOlhi2WHsdAU2GR3IANHuWz6SP9tqsiZBMv+aaNPONqC2XkvOz3+66QLFd5hY8BxEfJSizQ1YyvSungTeOTACeHW7qhG/7F4HQGuXAEMN4YdgwM/eHYYmh4mh0DQ/CKDRU2w8AtER+uKe9+PwQnhafxHVC2q0EuEk+V4+QQgOjMqaAMbbtNOTarOxpB+gOXBQsWeL99w8YqdRhjxyAX7VEep5dxQB/Gm7iRmAjUAz+ML7QDf67dIoT70LUrTtapAsYKdAe5Dh/kKmkPcvlPcpCrpqbWvvylW+zmmz9R/sADDzynMV3PIlL8FJNs+RIXs/AoSdcxjdvHOTzIxstrr722Wo7ApunTp++rqWmbm54eijz66MoGsebZ55474b9aWtps8+YS27u3VOOr1+K22SoqysUD0VhmZrIvHGYT3ae8/Xw20JeZyQIwWfI1UHoiJgc/3SZOnGz33ffoF8vK9my48cZ3Z5xzztSGUCjjaQ85gegn1N582mblypVFaussLbQa8vPzf5KXlzeaRRc4Q3+O6A/w5/yNN9747qOPPvr4zTffnHXRRRf5CgsLX2xv6iB48MEHA9dcc423oFKfI6V3bpesv4vPIQLIMUEuFmGJ+gM6Ol2zbt26WHV1tY9A0owZM17s0aPHtZr3wTt27PjFPffcs1tyUTBp0qTv7d27d7nSXaL1JVqUhcCzqKiH6BR/y4aAGboSWUcP0TZ6A/l380awCR3JONGHbFgQOGJumUOCGegjaMGbUegedBftkmiHftFLjAd+b+cDjxfgEwJc5Kt/7xq5oH30N4sz8OKcNtB/AME2zmmT9rE7DhgPY6AedbAVtAOO5DPGRLmD3mrnl2rz8+1ZBKr6yI59VnT+Km/U8rYddgb+ZtOdRLvwAsB4aJNA3x4xaP/+/eep/49dcsklJV6BdlBe5kMPPfQ12cxvMG42gbCdfMoPHoA24AmOJNolj3PyoQv9srEJ3tg39HdieVfH4UT73EsEV9Ytzpyswhe0x7gIvgHMJ3MMQE/uQVsSZalHG9yDRwUxHX30Qf/whNqPil/92DLmAIDn4C/h1yQ6f1Ry8VfvRjtoTl9bsWLFDOh/9dVX08/fRNuxwmUYgRNsNrjQD7QkQAxvcg1uidDxGpz11yrKy+yRB++xtSsXWH1thXTmm29fHy10B7k6B81dn40bN35GPPU15pqEfoN/2+W9vWQc4Fl4iCejebgAXkIX4CfB69zvhrcXIEdOV6BjkW30/vPPP+/ZC/RCXNa6AYCHsU8k+Jvk9L3T2R3l4nBAPWwhQS7kCvuEjaZd2qE9yvAQHzpcdis6ePDgRZLFL6jO4vZmjho2bdlya2Tzlp8+/6mbbWd2maUNlTxnhszaau3KqVU2tLfZ/kazpdvN1u002yOz0dymcYsFCJjsl5lufXOPywNGG9F1po4DIpkWEM58cS8jFrBesZDlRUWf9nLBmM+yI/GHETJjSZZqcX3NvTQCXGqYt7hCMdGyPT+oc2Bzcr39NbTD1iY1WH5jkg3Z0aNDkKvARvXaY7VNMatqMguFA9a3XL5ObZL32cKBoRQbJ/7OZt7ge9GXbXz3xhX9MTR3zd/4WRy4513rvvM+DuQdBhJI5QE02BOrtt1Diqz/rbfbA/d9zzatfc2S/QHRTOu3aKNVhEZbTbCv6rqeDgb0KrKK7GLzD8VzBKsyU1U2OWCvLFpqrW1hyyvoaWmpmVaya5NFWkWosHyCrGLz9Ztow9MaLNXPby6xvu5+k+stILw9vnQ4q50k0SNDuhPceFuLYBZBrTb1RX/uKD/J65fkglzINgA9oAX2E0C/MLfUOR5aO6At9Au/t8n6G31yVG9ytdNp2KBBlrV6tWXLZxstX75Y85Mv3HlFqlb88dKkSbZcbZTIp4cGjI19Jdo90QBOGkusd+/erKGiEyZMeFq6sYU1FWNwferYKj9+mPyPidCQxJqJdTf6Fb+WB+5IrD/cwzusSxIDTV0B+oDOzN/Rzht9Qm9kGvwPF+RirmgX/Lvh+AE6QtOuBLnQjaNz+1pya8zK9pdbNFnrkFjYQrnxdXBZ6R4bPmaihVLTrLW50WpUpnzvHiuMJVuqj3nzNIhFarSOzwhZW1aGJSXHbSI6jvVaY0O9ZWem2o6de62eb9ieNAhbNJJubeGpFouyrovj5oAzPrGYa7U22RZahtV7Nsk9+hGWbzB5tllxb5+VbfJbeHvQBkRDNjUtA+fGflldaQ+W77Pd4m9HRb7OeIzaNwECFko7S3LWVzQ7/M9n8Tv3qYGoDczeb7OHvGy5abUWSBYScisQ0cIctZbit1hAI9Oc19S12IRL/ic24123+CKWtNXv803TvFS2N9clEA9JXI/9LbBjhaPTPN3QDf/mcLqCXLSL0WZDC4PuHF0cWwwNG43k4ywQiMLIOwOPEXAAjjgTbOKCM/hzjXGiva4EuRzgqIIHRg9npzMaQCs2fNgo5U2yju0DtP/iiy8SAPDK0Q74dgxyAfQP7rzpwKYh153hDVAPekELxkri2i1CuA+9uuJknSpwdO4Ocr09glzw4o03fiT2uc9+2rdnz1426n+rBcF4LQxmIKcEhQBkBH52R/gSGYHPWKwtWrTohUAg2H/IkMHZY8eOLfQqCWKxaM+FC9d/PyXFH967tzK2YsVWW7Vqe7S1NRCbOXPYDfn5udnoHn4vgJSWFtIiZPeel19e/rekpObkWbPGS7ZzrUeP3OC5557ZkpmZ82XRr+NbT8p604noeA0o72rJ3LmVlZW8ds61ly9ZCxcUFKRJ1j8jXXOXsv6huUl//fXXGWeWxpikscbadaGmKeWx0aNH76APydxNmv8/6Hz0G2+88WPR7kI+caGFU6xnz56+KVOmePoNcP1xZK55Q2b79u0xteG74IILkIW7VGeD6l8hnXV2YWHhMtHxZumOTPHZ8wTKJdsxtecFHvncG4tU5gf6wYfMDXNCcnNFQp/wCUXeqIC3mDunH9AbtIE+Qx+zmUHwgacYWfihp8A5WQ64DrGMjEzf5MmTvPbRzehA2li8ePEfxDfnFxUV9Xd9cHQ4oat4eIC2eJMImeEhAXAAuKYddK5bbNAHgTmu4UVHQ3B3epE85mbmzJn08xPh/xXvRjvs3bv3bOH5EsEUEpsq9AXePLGJ3QBHJ8P0KfsX07h94Caa/G7UqFHfz8vLq9Ccfe6OO+5o1KK6UnN7gep8FP2ODYHGbAzzmS8WztAzEeA5cHbzwlHz6+HgeIQyJEcLl8f4oAF2mXu0Q/vQEeAePABQ3tGPMsyfmwvKMyb1HRN/8cO3Hv2oQ77kOCba6tLn8ZPm/4VVq1a9JPwKpk6d+lHNRbrwel02asnQoUNvVjsB+AX5Ly8vb167du0tom+d6mYJ14h0Quzyyy//6o4dOwbDS2eeeaY3n/CbaBCT3Pl4w5LNdbfAZz7gE8qBh5tzd56YAGjJOJcvW27/ePQu27p5pfig699o7w5yvRVEY3ghJt0zS8f5vOkDryI78BfzRWJuEgH9hN/Fm47IBGXZwEf/IPOJ89cNbx9AlpgX9Ad+AT74vHnzPB2CDu+GOKBP0ZckaEZyNpd7yENX+BudTn1ki4deOEde0K3ofoC28RV565YyfAJUNvXv0pc/UJ+8yXA0gKDG5t12203R8oq71j/2qO3KrbRgT9mF7HQLpI21WcPqrV/2Ttuyt9b7Daw9FVoPWbKl+ALt21o+y/MFvYARwSgHvGXFA+FpFrQ+0QwjPEV5glaF0RTLifL8uuiifwSsArqOA3RKpFXC+VuWLnymMGovp5TbS6FSK2sO25DNPa20R4NlD6m1iHwU702u3vusprHtQJCLN7kyalOkh8zykoN2pvRXnmhMkIsNLSy1exOLLvEEDrbeb8JbUBJ0lnckIIhXE5WMDSy2wKe/YY8+crtt3bjYcpKC1jfot737a21/+hhrSetnPnYEOwF0L74QPIJ9PxTPxaKah3QeJk2x16TDI+GopaaoXkqW7U7pIebSzES19s8qsqSew21yzWJLj+BrxCxJPN4d5OoAHcZNO+CaKbrgUzEu/F2X6M8d8VUoT3JBLqd3nZ+HL8Q4uU8d0okA+kCP8CCb1t1eX08//fQBPOmfvugfPN2ResCFc+ZYL42tacECa9H6o794oC/tFhTYjtGjbcPIkbZywwarlo5y8+v04ckA2pff6322/KKLLvJ4kzUJDwzgPwL4zIyBccNn5OOT4I9SH33KNefoX/gauwdtqHMswHjBA/twtGOHxs4HZg4YiwNwg0/AnXs8HMeRNaSbm244dkD+4H/mHLom0pRz7jEHiYDdGJEtvRj2WWVdrdX6Q9YczDWZJAtHai01o9lGjB3vfYKwoabKaveXWn1jnYX2S9c1qQ+1EfT5LVpbaTUZmvOsdE/XAsgMQa6amjoLSk9XlO61luaTGeTigUd0zeROg1xAWHY93ertLHvFMnUU5ioR5+3WFrPZl0Vs4hnScVU+W/5QpsYVtEmyGQNSQ/aK6Prj8hJbJVlslY7xyKt0cA9dB7bGQukXWzCplzBJ0py032iH+DTGcYzI3qbK5Rjas9Led9azkssajVfzKPcKEc2XukgV+Ru0jC6Rz9OmeTz32h/arMu/YL5g2hqVOVvzEn9K9F8Ejk7zdEM3/JvD6Qxy4VSwQcgGLg4FTh1HDA2OBuWcweEH+8CNxTfHRLwoQ15Hp4QyxxLkoixOK/XdZmNngPHDqQU3HEfaSTSGODpsErz00kve5g7tQdPOglwO6Juy0AYaUL4jUA+DzD0WH9Thms1Vxsp9nKKuOFmnChydu4Ncb48gF7J+7TXvsy996VYWjxHx89QXXnjh4xrTp3kSnwS+8Bk8BU8jG8gOT70RyIFfc3NzJ2zYsGGEdMivJDM9ld+m8ajqoZ9gaWqq/WNra/hCNV/bniVaxnJTUoL/l5qa/bX2rGMC0bBAeqSHcIns2LHDJ9mol55pXb9+vY+x8DnCu+++2zTW5rFjx+brfH5hYWFv6iLXLH4AN7ftQQD04rdFk/+94oorpmnO5qr9d48cOfLJl19+uZ/qzV24cOEgybbIE19M8ulDaJaoXwBoiiNLMEn6ICY5IKjyU+Hwterq6pXiq8tUbxu/Bybc71+2bFl/3qBBXxEk+POf/+zNHXjBg25O0AW0zZHEffLZNGNjjLdluGZc8CCBD3Bj45prPmFCUB4d5eaa84g8SHh00MBBrR/60A3b1UZUbfk07yG1VabjNOnr72rB+Aktvmrogw2MVatWRaSDswoKCvqg09joRk+i2xgLONI/Cb2P/oL/WcCBG/hSnjG5BNA+iWvutz9ocJ9o8rmZM2fuF20Hip93qt1JyuPtob58Ro1PcNI2/bo3qVgUu3mmPc4ZM28fETwTXe6YMGHCoxrbX/75z38WSw4iU6dO3amy0Yceemgwdoq31OAr3oojMQbsqQN4CvoyTkd7fjMN/oCuAOPvOC/gSb5bjNMm46U9gpyUYf6ZZ4Br7pOgj5t/Eveoj80Sb5aItuXKC6jP6JAhQwaIHpkspMEBWRcff6u4uPj74tFhun5FfRaKD38lnXXXrFmzlqjtJNpjo0G4+cCZa/rCHvH5RvJEp5jyvCds8TOgN+PmrS14mTlhfIwJ+qNT2MgFB3Ahz42Na8px7oDzxsYmu+e3P7DlS162lNDhn+rrDLqDXIcG0fdMycO9Tz755ADmD55ENyCb8Au8ljgfzBfX+DgExqgDP6CDzj77bG9eXZlueHsBsoueQW7R1byZyqeckDnmvRtOfJALQG9ig3kYDn2OreQ6UbZom4R9kN8Rkw5Fpy6Q/Xj/U089tde9XX44UFsZ95x11tebt23/Rtjvsz095UP0qrZgTk9rTrvQJg2Q/q991jZt32ibSsxCPr9NbCuwIgtJsIWD2ugTTbWekZClR2VT2t27rLDsj/e2Fdcdx67rg5YhHe8fDIl3O54TSIuqm7mp++xZf6kNq8izvdlNltan1lr9ybZmd49Og1zptfKv23yWnRSw0dI/eZq7pHa74oAr+jg49+QAfbSFm626dw/b/aFP2HNz77Rd25ZZYWq6DcrMs6fWlpg/e4hl58olPc4gFxuy6WmplhpKsVdfW+Rt7PmjYWvK7mPl537OokmaW/wOlUtqrbcZu5/WfNaoPXtbBrnwXzgearyHA+o4P4Tz4xmDA9oBV+T1eIJc+JGUc34i91y9EwW0C71vuukmbw7Zn3B40i99gQd4uiPjAXgT/9w5c6xl50579stftnTNXW/NQ8ukSbZFdr1FvMEDctVa15wIuh4tMCaHP59h5CEp/Ed8FNbXzpdmvUWAlDHho7PHhQwBzB2+DHncP17epm/sw+HaASeAMpxDb/BhDg4V5KIMAT3WJ4sXLz4wN91w7ID8wT9dCXJRItQStVxfsqUmZdj+WI61JBPkilpyWtj6DEiz/AIeXoxZU32NtdZXyXbFrH5biUUbWswvu8onYmNVZVbD5wqzsw56k4u9vH0l+8SzxFXeXPeeHDhykCvCJxmt3s60Bd4xMcjV0uyzd7232ea8u8HS/FH75+8LbdvGJOuvtkamp9k+lfmf6kpbpLHUicZeMOrg5rsMkCMpmGXJqReYP1Bg/HR9QM6BJMnDy++LKsU78fsjXp+hYNgGFJTZeeMWWmVNvVXXs570imj8cZQwtZpua1X6wGf+2y6/7vPmT+oOcnVDN/zLwtvhN7noj2u3aMTQsAnqnF/uDRkyxNtI5B5PfpN3JKCuC3KxAHVj4egMWWdBLs6hg+v7cEA5HNw5cv5wQqChA8bG78HMnz//qINc0ABHmY1AjuDfcR44Z77oF2cO+tEeiXzu4xQdyck6HeDo3B3kensEuejrk5+82b7x9a95ssWm8z/+8Q/vrRf4C0A+4CcWZeSBK7zFOTzOp6jEg7NmzJgxTLJ9W58+fXprjHITDg8aL4PrjEGJjh2X967F808lj7dqYROBxtAWnYJeYzy8MclvjvDGFmMRBMhnbhgTbz4xty7YTkAE0GKIgEBMi6XAQw89xOb8eb/73e/mcU+6NCQ6rRANh/FGF/pt1KhRXl3o9xZHWTihmwi+oN+ko3514YUXflb5ROujwsVjiL/85S+5urdOsl3EHKEXcMj5zUAWcOB9KEAfERxjjpg/3jjqqO8YM448m5mPPfaYl0cZdCb527Zvt/Ubt9nMmWfYuy+7ZG2vXsUTr7nmmtYHH3ww8L73vc8rrzYibj6hiwM23sRL5wmP55944gkPDzZPE/Uk/cCH0Awd7/QW+p8xIisOH/Qx9xgH9CWfhS18i/7V/CydNm3aFOnN9Sp7r/ToDzT/+Sq3TnNVyOdjoTdtgQO4MEfMeSJNOIfGBGAIDgrvFzZv3jxH9mKP5vG/dfy52usr3Nb+7W9/y2Ae4Ck2iNnMRyczJgD8+VQii2zHAwTXmA93zbj4jAplwK3j/CTOGWW55kjb2BY2R9198uAR6MKbUbRHwj7wSUU2ATT2T02ePPk3XgWB5OXvqnMptol2CARu27YtKv4nQEV/AWghunINbwbAC0jENRE6y2dOCY4Q4CJRhrljc4QNL8aF7QNHbDP0oR/Kcc6cITNcuzyvHy0a7/nND+yN11+ylPaNi65Ad5Dr8CC9mSfar507d24RvE4gEvlzc9MR4E10FboXeaMO+hR+5O1F6jre74a3DzCf+JDYPDYEOechLfSG8wfe6QBvY6NI6CsStHE6GehMJo4EyANt8vAD57SJvCS2xfxwj00w7uOnSJ/uks6foPk64ibMxuXLH9331FNXrrhTqp8gV1GdhfrWWrM/YDur+tus6WfYnl2vWUnpZgtG/VZQl2nnNBbaxGCmFXhvc8dxOVmrCj4TmKgV3DWJc/qNRX22Nlhvm4oqbMSEJtvRFLH65hYr3Z9ia/ceOsjlC/ssSWMuFI3HSP+kd7CzpxoC8q3q5Su8fvXVtmDhn6x89xoLyQalpRXYpt1hC6QXW2p6jkp2jiP6FL8Se4+vcaixvDXIFTV/MMUas/vavtGXWrRJfkpjDVE3C/oiNqVtq+Uli9biZXjs3zXIdaLA4Xu8QS5oi/zjbx1uPo8X4JepU6d6fUN/cAI/8sER3U+eOzIe4D3veY9dPGeO5courJYfvfw//9Pa5Kslz5hhDeIPbESjfGYhfly8cSIAGuL/8vAUgG8Oz7D+Q3cyJsrwEJvLd293HS8wdtYTbh1zKHDzSxnOoTcyzRzACw7AiblifcM9fk8YmWFNcSLwfacD8gf/dzXIldHms3Tvt7L8tt/fZg1arhf37WcDBg2xrOxca25ssLameisuyre89DR79ZF/WvX+KhvQo7flpGdLx2+25L1brSwn0+rz8ywoHQLAj/Bo6b74w0YnSw+8Cccf5Lr0Pc12wcVN0g1h6a4Um39fttWuTbMegWTzpyTb75obbGFVhVXW1VtbhECUpyaODVTPF8iWfE2ypJR+ughZVqjNemQ0C694kCs1qdnSknXtj+nIT7/InwpUWkpwu/IOvTXFNGu6rUXp/Z/8b7vs2u4gVzd0w780nM4gF4YbZwCDzrVbNGJoXJCLfAAnkoAOG4jghfMCrofDj3ts7NGfc5qpQ5v0QyKvYxvQARzIB7/DgcOBTUY2cNnAwygC1D2WIBfODBt9bPiCO2WhBU4ZQD1oxkKDDXSCfjjFbhHCfWh7JCfrdIAz2N1BrrdHkKtBcn/pnIvts5/5tA0ZOpQf5r3itttu+5hk4ErxaeyGG27wwWN79+6958wzz7zlxhtvzPv617/+lORv5IYNG7w3NOBXlQlLPn+vercXFRVt0xg7dWE0Rt3q/N6hQLrpGvH191XXixq4J82hIW+LQH9kijxoKxzCksehQ4YMyUcOkCHKIOvIvitLfZdHMJlxANxnUU8+skwb0ACdyBwh15Rl8a/+zhs7dqwX5AK0UCpZuHBh8dy5c73PaCCDvLXiFlmOV2iHe/RPcAcZlrw3jRkz5hHh7W2uE0RyT2c/+uijOdIl9w0bNuwSAjPoRxaVbhFHu7TJkcTYGDd6HTz5fTB+7w/9hB6hrAPwAg/eDOLtNs7RjW78mzdvsXUbt9nZZ59lV7770tWf/9znxrZXPWpYtGjRaOHzjOjaG9wAhwNzBs7gytzymTMCH/RPnsMPepEA5I48jgSp3KdGhG9bdnb2yhUrVkzGVojuv50wYcIntYAZpLl5UHp0MnOjc5+bAxbD6CP0fiJdAJ74BIeMjIzwWWed9arocrvmfp5w9nZJVH7kK6+88pj4Z9hrr70WE67eb9VBexL0I9EGNsUBPAX+APTQ+GPCX83GdTdjYg4cjmw4A8wdi3HoI3zgnWv/8pe/vPjNb34zA5sBaB6rtXi/ITc39xfQFd6ib2wDv5UE/6rPreLnPWvWrPECqpLZ0crPdXND+Xa8vGtoozHEdO39ThdjSgTwJgHgTD3o4K5dHnQgwEfgELq7+/AeQTR8D67Z6IXPoSF90zb1wQv5dO2ROFcBe+WlubZ88Qu2v3ybLg9+q/tI0B3kOjJIhgY/99xzfxXNp0jvxMaNG+djvpgTeBmd2RGYO+QZnsWHQUb5TCcBTPic+euGtxe4OUHO2fjBR8HOEqxMlPN3KkAXZ48S1xHOZgKeTuoiUAfa4mvgL9A+Oli62WvX3Wd+0Jf4IKw5hE+p1nG9vvvd73YqTKqnanGf688XXfRYsL7+igr5MmrM9hTXWagPQa4k215RaNOGtVpJZY1V1LZYSowgV5YV78+wMX6l9DTL1xjjcPTjc58CBLAuBKvefMRF/KZrZ00omdiyo2NifpLwWhest409y2z8zFrzJ0Vsd+N4W76zp23YtM5G99p75CBXRoalt9P0dEEAm5qTayvOOcfmbXzSSso3W2s4ZI3hPOFllpJRbMEQv1XfOY74PuhQeORwQZFOg1zJ6daYnG37QoUWrauQwZc740+xYHqWTcmJWF6a1sWiFXz9dgty4etx3lXbQR/4Lfg/7CXwIA9+ND7J8YzF4XusQS70CYBvjj0FJ9rARrp1/YkE+oYG8A/ziJ4BLxI4Op/LHSkP8LlpHubtJ79t88aNtmn+fAtpLso1f4uWLLGq/fs9fUQb7sHCUw3QjQSftK8HvGvmBzoz19AZngY/1oHYOOevHw8f0A9t0g/zCl07a8+V4QEFcGR/B3/e+UfQDzlzQLu0B29xz+05cN4Nxw/Ybfikq0Gu1FbJUZvP/DJqzdGwpQ/qa/1HDLVAkLX0dktPTbbpM6Zaz6wca9paYi07ym3B2uWWpnVGXlq67dyxyaxsp+3Ly7Z6yVFikAuZL5d+4qHHiPT1yYUuBLmir1papB6jIkMsXDMjws8svadZ0YCAfJegDekTsQ3PJlvNOr+lyVZHUpLtObWwq63VGiVjdeLzsppaa1M9xMOlREiYAg/cJfkULcrOtbHSQxmp+8wf4CsDQofXvNuBN7kC/jjd/H6tH3X0+Ti2eqgfSsyZZk13d5CrG7rh3wXe7m9ykQ+AG04hjh+beTgFGKAj4ec27XBycCAc0A+ORmeGDaPm+nYbN64d8jrrk/bYmCSYRT/QkbEdS5CLDU0cGuq7p2kxes4JI4E3wBsN4EoZ2u0Ocp18+HcKcsFHZ511ZuyjN37ERyCkf//+xbNmzcq+4oorfjR27Ngr2YwG1q9fv04L0gfE/+l9+vT5nMYcYgwEElavXv3DYcOGNYoeLxQUFBzx9yE0zoAWF99RfTyqMDzLU2lswIMPMoa8E3gSTzfOnDlzjnCZAZ+zscPR8b87IsOcQ1voyFEyf+A3hshjrjhng8jJB4sc3iIBB+QNnUBb4OB0BPWQM+rQP/NNe9BLx6mi2RJw0Llfdd+/cOHCb4lWw1599VUvCMgmFW9qsbCm3fayXvvoJcazYsUKL8hRXFwcUXs/14L5W9J1jXfdddcwlblp0qRJZdKJn5KuHLhjx46YyhzYYEZfIf8A7Tv8GA/3GTN4ozddkAtwdEGvUI5gCG/wQR9wohxzXCldtXTZaps6dYq954rL1vQsLh5/NJ9GcqA+stTel4X/5zWf2Tyl5ujggGvwYdPj2Wef9TZUkQk3ByQ3JzzJSFnGD/2gLQtGjTsmWvgIntx3330/FN3rpk2bVjFhwoTf08euXbtmV1ZWfkULh0sJEMJfbtHL2yV8fpN+nDzTB7Tlt9PUrycfmqe0a6+9tklj4k0mjwZ79+6dumrVqv8RPudLFjzaQU/oCk9yzqYlcwC9AXhJNjamez7eWmLjRjL2mwUClU09++yzfWya6H7jwIEDJ2pMt4IX4+eNOwJCfHKzrKzsLqUNmrsQbyUCyIzGM0MyeS19YxeQJ+YS3aKjJxfcY86BdvsPcv+fvfcAtPMoDv3n9HN77+rNapZlWbaFccdgApiShAB5ybN5gbw/PIIhyQuEJP/AywuBFAIhhE7yx4EUU2KwjY2Nuy3Zkiw3NavrSvde3d5PP+c/vz1npM/H90q6KpZszkh7t+/Ozs7Ozu5833fchgGtbU7Amb6Nb2wM5htYOfjOxopj/TAW40f2cGgNDQDGxDrk85CMC1yhNXum4U27OOoz75YG4NPPC88/K9uee0x6u3boIadk5DqDAE+4yV6/fv21qnv9ofL1W1l7zA9zi56CPPUCvIPjoI5MQadkTcAbrGHkIVDMRyU4t2BrHtmFnsr6ZQ55o4s4661Yfv+yALRh7PC+nVdwxPGNLqfD07TLfsEZgPbQH5CdJo+hP/KSeWHdafqE6mHf1fPRp3Ut9haaeRnoPvZHD91yy4fGt2+fJ6Gw5HRVHzVyBSJyoK9B1sw7JL0jIgMTiod7k6taqvrLpS4dlgvKInKpnsHC4FFok1HymTuMVt4xu3jBYWQxQGKzaVIHoB1LA6zdqcDyAor4EV9SupsHpe7KLmluEhnxL5P1exrkwUf3yoWzumQsLjKkzmvk8qeRRyKVuo9dpjKomr2+0Oa5gIDuYRMqOzeuvVQe77xfOvv2SjKteAaaJJ1V/bC8zRm58s+9vxyQu+hItsdPx3NTGbkCkUqZ8JdJTzYk2THVAVJJ3fSVh6PlsnZWndRXlzleg6/PNyMXD38SRgeYCdAfdVhf0A6a4dDxTgcMX9osNnIxN/jsk+x9+JTHQUfoytihAQ//oBvzRj9pdra3M86ZBPBAn0MHAw+bD8MTnL34Qjf4ALmEa9KzBGWO9Pa6c9vhzk6ng3MexHhoDwS+kmA0ZS7gVfBjPtDvkZXojVbOHLhSDr7CnSrQFnoN64J+oK13P/ACdAZHdFweaOAui08PMs+2no9n5GIumK/TwbcEx4B5ggfsrMZcGhAmjznwAjJ1YUWTtIarJJ1IysH+HpG6Ssmp3AxX6VxVVUswl5Xaikpp8EUlMpqS/t4+GY9PSlznLx2bkGx/t6SHeqSroe7lRq4RPtlvD/Oe7V3qJIxcuaBUBMZkXdVDsqRtSGoqsxLTTb43lpXGGu4hfVJdG9Q1oGf1YEY6H6uSyd0hKVMRnSkPy/qQT/p1t00rHWPJlIzH4hJXuqZUvuCPxJJuL7ZdgCkwLILK5iGlSU4TAv6A+2RydU2DzF+wWDoq+6U6uF+CUvgMYgE8U3h0JN606YBpVnRKRq4SlOC1AueDkQtFk7hdarLRFBu5AFNaUAwA2gHf6XBkg6I8CgLt2qEUoA4OJccUImuHMG0TNyWUDRDFhbjleQHaoeChqPJ5MADF6lSMXCi30AX8UdCIUwdlCPypZxeplIduxO0QQj5jJm+qPs4lmAJRMnKdJ29yTUzKO9/5dvnN970nFgyGHlP++sBVV111UMe08sUXX/y68lNcD11Z9cuV/8t1bSirxYd1DaT1UBO99tpr+3VNvE9xr9E1skp5MoIRhvWADOEQC89yqc3l/ObNmye1zqLrr7/+u/Co0QKDA0/7Q0sOAKRxsQZQX517HNnWMrRiPRYueVw7OID6AG0ZTQ1Yx/TDgQzaP/roo+4pddqgPVtPhT5dnPbwkTv89hN9IgPARcf+x5r2Le27v9AFeN/ywgsv/IUeXGaxZlmTGF74PBvGDAC8cOBMf9AKumk/PowXelj7fZUZX/z+97//pvnz59/DwVL726Htpp9++umV4IIzwwHyG7kF70B7cKNdfHBFfkAPDoGMkzI4xmWyBJrTzmOPPebeEDPZS96TG592+L/1V2584aMfPbk3ubS/NUrfqNL7qqVLl36u0K97G6hQ5ChAC/DBv+eee9zbH8Vry+jFp9IYN/sUY+aTTshdxgutKbdy5crfnj179r8Wqrq3trRurq+v77d0zLcx7/zeHHIYvJCxGHTx6YPyADxAmfxhI5PSNv+fK6644j+1jDsxq2y/RssMKn9fozz8TsU9Dr3BC14z2mJEw7ij43Fve2n8qi1btlTD4ypPXL+6F/2h4vRfylNVXHZg7PvP//zPsS984Qu8LfgNaMGcsGfBu+w3zCvzBi34fTfwpgw4aBqDcG+WMSaAsVLGylncwBsGiFMXeuNTnvVAOrxj7QKkgyOXPexblCEOzzE+0okzr7QD3lafsoxLedtd9CAvuNwlnzzK4uAR6IpPWwA+Zfbs3im7d2ySgSO7hG/ezwRKRq4Tg9JYSeLL7dix47eUv2+79957nT6EbMOAbvNdDKxL5DsGTGQv64E331mz8LDxQAnOD2A+WGvIUtYiexayApmMK8jCX8p5Y8zQwnQCfNMVcOQBrIVTBWjLvs2aYm9j/dibytauyW1dh+4BDM4XKvP/QuXmlzR7WOXj1eocMoFoNN61a1db9+OP337oBz+QLpWxfn/QXQp1tY1J2ZxjRq5L5vdI70ha+nV3MyNX/UCFZOM+aQwG5HKV4c2Mm3Fq/2DDm1mYCcAH+ji8iNN5EUzFMTPlIsonFPmRxphMXDkk7TqGysaobDvSID96qFpmVw9I31CvDI7HJJIKSEdfvVSNRSSQUb5WrAKK45VcfuvcnUsIqKycLCuX51UOPjC0QfaO8Gn6MomGqyWW1PwTGLnsUt30u+l4biojly9cKeORWumL1Em2b78SNOYmLBj0y9r57VJfxX6f39PPxze5AHQs0mxNnghMT6Ae9LJ6pzMOwPCdysiFY79DX2Ge8CmPg46mC7HeiaNr8uAReNEOuJ0uftOB0Q4cTHYZfcAZhywCP/Q/eIAwfMfZg7HwUBc6LLotD5uBO2ce9o1XGqAXeia8yf0RuKOHwr/MDXgyXvLQNQHv/Nu8nArN6QuaQBu+/kA70/EWedCR8uhO7Kfsq6wDcIfurDMDxgV/mJGrBGcW4H14nnMF9GV+DAiTxxx4IZPLysq6WTK7rF4SOm97eg7KSHxCBhITUtVUL5dcvEYqfSHZvW2H5CaT0lhZI3t7u2Rec7vK9oRM9HVJ89iQTCTG5BDnuCIj18jwyNEv1njxmQ4oA6/h6xGTlCn5emqezBu5EmbkyhXqub+AT9KZoFSXjcivrLhHFs4ekOrKnIxPihw4IjKrMe9qtCrs2TkgMvZ0o1SORqU87JPeVFSeDQVl1M9OxsOJujb0fIaBK6m0nUgkZWB8QhK6hqAz+xVl8v37JBzwS9iv50VNcec6pX02Ui2BxiUyq65GOiK7pS64X0K+mAfnUwOmWVEqGblKUILXCpzrzxXi6Bvg0MiGw0YzlZHLBDUKC0+/m9I9HTAWFAkuUuxAahdzONrjCWP7JJX1xaYGjpRBscOnLxQQniKDPsWbHgDeXM7xeTJwZGz8sCtPwM70TS4UXvqgPJ8AIMwlJkA9aAOepqASN3qQT9821vMJoDlQMnKdH0auEe3rk5/4I/m9j/yvTaqgX1pInhYUx+BDDz3kwp/+9Kcdbyukd+7ciSHmRg4PrCeUeC42UdTgQy6skSkcghgrhw+AdYIzIGwGXgA6GUBnDk+keeWCF6jHYYA1YW0YQHccdcHpvvvuc0YuwpSlX2SElcMxvxxcyKNvjFwc5my+kEMqD77c2tr60W9961tVvIGzZMmS0W3btr1J1/g99957r3vjivWILOLpPfovxo32oZt9Euq3fuu3kD0ffuaZZx5X/DapbAmpjHq9ypcq2uXJP94chY7Qw2iDwQ7ZxUUAT4RyUYYsAWgXgDYo9Mgh5gVArkE36mCMZJ6QLwDlXnxxlyxcuEjWXrZ2x6IFC163evXq+OHDh4/eEnGBbZ9O1HlPr1+/HgPNBlXSV91xxx3u04q/9mu/5h4AgN7eNQNe9IXsAm/mhN/iAk/GAq5ePqAsl3/QlLUC7shI5DwHWWhw6623Mu5Pqvt8oZoDbe9mdf/C23sc0JH/HCSYd3sjzC4qAHCjb/Yj+Pf6668n/lGd9y9rP0u0/+f1oBrWufuSyv2P6bxO+wNp1157LeuFh9yDSrtNe/fuvYh24QkuBpAF0IC1A4Af44NXbC4AcMKRbnMKTLcmiqG4vrcNC5tPGfCxtxDZD9mfSOdCweaSPOhmvO1tm3AxWJr1Qx/sYdCAAz/tIAvIp33K4zMXOOiBb3m4wYFBObj3GenpfE7rld7kOlugtL5Z1/i/sK5ZN+g8yCH0R+bR5tSAOHlcaG7atMnNm+lKa9ascfLV+KYE5w/YPDIvzA9z+OSTTzrZjJwl7ZcNoAnjtrMEPvuUOaPJ6fIytGZfwxhMn2Zo8LZLOvujGTiuu+465OLndA/5oa6pjeAHZBWnXt3v7nnf+ySmOplf8aSuL5STw01jEukYk5gvLAf6G6c0ctUNVEgooWP2+6RB21yl+kQ549Q+DZuXrvizC/QVz6ZkqDEkw1fPkdbax2TB3JTEypfKI/sulsEjAdm9/X7p639RopmAzB1skLKRsPhTupdr5aCOfbXSskXHwltp5wp8Sr9sICjDSs/vh3bLDo1Pxivd5WE0kpVoVZsEI9MbudBN0YGQp6YnTAVcGlaW83m6iKxf/6SWz0o6VCkjZc0y3jBXsl27JMcnC3UvDUaisnZ+a/5zhZJ/4Ox8NHJZOvsN7ZgecCKgDHsPOuXJlD8ZoB1wRV8x3RH9hDVMXzjCrFV8yuOgIzKDepdddpl7m4fzko3plQTwoV8cQP+mazHX6Mbs1/ACeewBvHkPP3Cu4dPS6LDoyJx3Toc3TgdsTq1/o7UXyCvGz9JwJ8tLXqAOhj7WCede+OFEQB/Us37hD9Y0/AJdDSjDOoe3yCvBmQXWIOt1JkYuSpTrVJSlfRLQLGQsBpgg9zWaSXjF3MXSM9yv+2m/ZAr1c5ruT8SkbnRA2kcGpC8YkIO6pkZVphnPIOM4y/ObXPjFfU8F8A+44tsatrg52jH3UsgbuVKpS3Qg/DwLa0PrklX4ZYlUOiiN1SPyP667RwaGR2R4THlX01Ul0Lp5xwtnKT3dkt7W1yDL28sl0BSSn2+tkkHt3x/MuN985CEL6KVIaX3FVx3RcaV9XF1C6Z2iDMYwpQUYQL90Opt/+yubET1p6B5WJdGWZdJRlpTZ0YNSH+mUgJ/j9akDpNEuSkauEpTgtQLn0sjFxS6bN5ccHNTYYDiY4U9n5EKAU48LTRQrcOVilo2qGBiLvVmFgmBKnAl92uOwjnKJgmaHQjY1cKQMSgs+mw1KPgofF6qEbRwGtAfQF78pwgUyF7Y4FEHagaYzMXLhaIfDLnmPP/64S4NG4IlSxNhLRq5XDl5LRi76+qP//b/l937vw5tramrXFpKnBOWtdl0H63/xi18oa4VTGAd+/OMfMx6f8myT8lyEMeDgVzMacShlzBhcONAxdgPSvWuI9Qk/Q1PWCBfelGFNcQCkDdY+bdMPdckHWA+sZ4A0c7RFWS5iqU+cehiVMIhwWCPNyhtQh36ph8+bTMhIZA7j4pIfXHV9TijeQw888ID/iiuuqFb8Pqjj/Pd77713tcqVh3SOazAaUZ7fo+GwaGM0AB/aRu7xG11c/mr/H7366qu/vGXLlg6VNT6tc2Tt2rWpn/70p1epvH4EWmmb7u0vjDbUxxiBPMXYyJtKALjSPuUBxoN8II15QvbBB8gcjEfgRZrREpwwBmHEam5pSf+33/zNXm0zp/Oo5MobqDCMmTxU2ZSjvpZp0faDjBccmDNwoIwXjObQG7rAV/RlsgweYO7Jh3cYJwCetIs8pj/4hTzK/Pmf/zlz9icq/z/rCntAx3WtlnsQOqs8ze3fv9/9dhrAG1c8kEC7Nj82RmjEep01a9bI8uXLR5XOYe2rpfDk7bjywaDW8fG2CjiwZ7A3Ge1Jh07Eldat2nSIcvSFT3+M0YA+iZubCsCtOH+q8pZGeQ7jyBv6BC/WE+nwBOuTcvCQ8Sh5lMMHd3zA0qxdc17wzrXlGy4G3nrsY/AtdIafwAFgXsEFR5hyAPWIQ6vJyXHp79klAz1KY574mwGUjFwzA5Wd1+h6eEhlkZON6Chbt251+7rpLl6AD1jPyBHWAPomvIZehEwsloclOD+AeWO/s4fAmCPd/90nfpEhv2yAvIEOyGz2DHx415zJO698OxWw+shh3lymL/ZP9E3kNoD8ZY9mr2cdse5UFo7rHE1qefcDjX4tk9S5G3zhBdn7pS9JSvfIbMonlQ1pmf/GSXlxfELGUxnpHw/LwcHmExq5eIuL37PCyHW6Yzwd8KezMlYbkZ1XN8ms+vUytz0hZS3t0pmdLXc/vEj2b3tExoZ2SH0kKDc1tMjBZwMyMqD7jk5PULeaRbrXzVb+rdI5O1fjwMiV0fkZLCuX74X3ya7ciCSStTofCyQc6JNoRYMEo7WiWBdqvBTgBfZs+AHdZLpxcFlYVVkuFdGwPKbnx1SaJ/NV90+kZaysTgIXvE6yQ92SObTDvU3w+iWzpLosLNnc+WvkQjfg/I++xqfO2VPA70Q40QZn5/PByAWufKEB/RV68gAI80kbfALwXOyH4IVcMYMN8gV9nIe/kDPMP/zGOMCd8wP7A+coxkzemaLrTMBoBU2n4gGj91QAztCcsxNyFn5izAB1phsPvAitLGz7wUzA8MKHP1jT8At0NmBsxhfklWB6gC+hJ/Mx3XwXA/s2vDsTIxcWhMBkWsozPinzcUbxydI5i6QsqOdGPUtw/uDNraGJEWmpbZC2umZ58fA+6UsnJNJ9WFqGB6ShqlxGtO3O1hYZbWyUUPjlRi74sJj/iPOgQk7lM8A4a2qqdR1O6Nm+Ti677FLHR6xdk9+1dfWyX8+izz37nHQefOmnRHm7KuirkOqg6uG+Mo3rXh9IS1V0XCojw8rjKrM0LeiPK85bte6kukJlD0AijFz81tZVi4NSX7tIto4sl3v3RSUysF3q/DGJ6hizOd1/tDCGK9px49EekloZl9L1iJGLLjCGUTat8bRuWhi50pmUnpwrJFg7T4I1rZJJp7TtIZlf2SeNZYck4Dv2QOhMwY2hZOQqQQleO3CujFy0y6Uvl6o8+cJGgkBmw2GjOZGRi7ooXuRTFsNRMTAWLlhRIlFgGF8xUGbz5s3u8sU2SHAxHL1GLi5RwY9LGfCATmyMXhpBM8osWbLEff6K37jhbS42GsqRPxMjF8AYGSsXSXxKDDpAIxzlceBrhxDaRSkifao+ziXY5loyck1v5II/MMAMDQ4dVaLPFoyMjMoff/KP5NZbP7pZed0ZufQwc6uOq7y6uvqvXCEFxekGXY+fVp5/PesF/AD4DBxZgypD3G9QEedyBv5jrfJEMjRifLY+7GLdSzvWP8YMu+DmAGVlkE/ksd4oB71Yr6QBrBHSWTscBuiD/sAFGYPRhDbBl3TSWC8cslmLGLrs4AuO9Gm40h7rl0O1rSvkAr6WyWm+GzMGjTe+8Y3Q4n/r+P5W26jWsYz87Gc/4zNsOaWJj7aQR/TPGGz89Asv0acZjJR2e+vr67+obX7ZFfLA1772tat1vF9vbm5eCo2gDzRHTiG7wYUweYwB2oAvYcZAX+DMOMCFuqQhd6AlstdkIGHat/nlcEs6OAP40JL6jIkxUBd6ans5HYPPy9/k0R5tGO4WZ56oj3IPH4ALyjqyFloRt0OHxdkLlOa5hoYG96lH3nBT+Izy3bdVVnf+5Cc/KVdZ+QXNX6zj/9pVV111u+JyjdKZ37NawltmGLwA6ADf8XAENDMAN/iN3+fSPt1nMxkPNNY2HF245AAnxkIeeII3dcET2Wz7FDRVcN9/ow5lzFHXxuaN43vB0sEZZ3HmkHXA2rNy0B8HMOfMPem0b+XgDXgEYOz0b+DtmzpTgZXxjgPABy/oYeFiR184aMwFDzwMrShPGr6FaYe9j7i3/XhsXEYHDsj4cOe0OE4HJSPXyYHSWsmSf7xTZee7dA19U/m/QddqbtGiRT7kOjxkc2Jg/MDa4I105BNrAz7lTUYePoDnvHVKMDMwnrd1URw/FaAN1hvrjjBzy4UmnxXFaO+Vkb8MAA2QU4zb65CdOJOZp0NzA9YCchr9iT0Xuc0ey34HgAtykL2ksG/nFBf3edrC/iIh3af4POHz3/qWlLOfxhOSqWuU6mVhWb52k/tdjcOTS2VbV7PsO7BfLpnXNaWRK5xQPVSXfYXic4XuNfyu1blcqYG07rO1lfLi1RdIQ/XdMrtlWBrntkmqplmeeDIjDz26Tzq7BqQy4pPZZVFpO1In2f6QjE/yg/Ti3uLC0NWoc3cm5urUQedQaXlXx0HZ6huXkck6mczM1/kbkGDZcYxcOvfwXaXyBHyC/jXdOHgWXrVmOZIuk/0jMcmgPwXCuqZ1XffsEZ/SLJeMS258WIKhgFx5wWypwsil7dLH+WjkQkdE5yHMPoK+iJw6HtAfbSDLTNc/E2D4nsjI5Q2DP/cD3BMQR6ai7/KAFWNCJ6XMKw1GY9MRmRscOiI0w+e8wD5PWWiP8YsHvZhDc68UGO3RH8Abfdx07GKYbr6ZL+Qq/MSY4XPmj/YA0gDGZWmAd6xe31vmZAHcOBeBBzxSMnLNDGxu0SVZN6wl+ADanQjYt5lv+Bv6evmEMHlTtZPSvTSsS7TKF5ZoNiC1FVXSUtMgYW2vb3RQ+sdGJK5ytSxSJRVVDTIZmhTp75GGXFZa21qkbP48OTI4KC/298ug9gseAPwz1W9ygQt5FRXl7j4QvQBD0YSOs6W1RdIp7m8zTj4jU9yZWevVlEelo8wv2clReWrHfnlmf/dLxpPR4ZarGreiSdeB+o6vtWY4mJZQgDsAysLfyE/uF7kXdlVfAnwlUbtVfEUWze6QkcAKeX5krvRMBiWUHpc6X1xq00OqS/RIWgvhUlqJX4JmiKk08Xw6+DHeNI5yOjbe8MLlAhEJVLVLqH6BYpSVZCoh/kxS6sIxWVR1WBrK+hR3rV/AyzOdJwTIol2UjFwlKMFrBc61kQvDDZceeeGdV6zYaI5n5GLD520ElEoUE8AuRL34Uh6lgQ2Bi2VTmnEGtIeSxsUahi4O8WxqhiM44aM84aiLQsWFNzTDQGdKEEC+jYV+aZunXtl4aAeasvnOxMgFPtAJxdLeOjElHRri0yYbYsnIdfbhtWTkoq//9eEPyS233LxRD1yXkaYHrLt0/b3pH/7hH96j47vz9ttvTz766KOfVB78K3iZOsgIAD7HCMHaQH6gqIEzY8QxLltDrAvi8DZr1w7KOGhIG/A1PryMUk8e68z6pC/6MbrY4Yo4c8EBjPXDWqdN0lk7lAE3ykB75AbtsM6hO0/vWZh6lCefuLVNHXACdw575BWtsawqnj/Usn/T3t6+UfP5DuP/ueuuu35H6Valcs79fgb4II8wwBtYWzjw2LhxozOe6TruufDCCz+mh9//KBR1oOXfsmnTpm8o/3Soy2l7PuTSU0895Qzh8BU4g7vNideHPvjMCWsRWUUatAFIx3nDlIcmzA00Is3GjsyGJuBPHrKbebNDA+0yr+SRRh7p1LeDNMB8ApqfUxnpg1fAGTkHvzAu5KDJSJuHAu7P6jh+8cY3vjGoeHxM23YLSvNDP/7xj0fWrFlTpv08rfT/7L/927+llK5/ozRewmUtlwrGf9CRBxmYH/CjfQPyKc+bY/AjjnrMmYHRjbqEGTNgdLT2vO0CxHGMFx6zNOLIc+bT8KEdaE3Y9kH6Ic56g0+NNjhoR32L44Di8VkYnzwvWJrVoT/r0+sbUM7KwDfMO76lwRM4W2eUJ87eiPwzHYA0w4WyONKK+4pNqIwY7pTYaJf4+I7GDKBk5Dp50LlS0uTXlsrlW1W+fUjn6gI+acQ6ZU0wn8bDBswRDlnOpR6GLgB5SF3WteloJcgD9PLSgzgwVRrrizVh+6rJJOTE6QBtGR6sPeYPPZQ399BvSTccXuvAOJG98KnXsTfa/mqyjXKnSxejOQ9esOexD6DjMKc2L/RDn8wL/SLnkf3gE9F9Ydc998hDf/InMruyQkJJlb2L5krF5c2ypPU5aa44LAOZJfL47iZ58ukXZd3CLukbFemfKDJyJQPud0hC2h+/Z1WnYz6X4NdxxlW+HLhkmVQ0/0RaWwakeW6HlLW3SdeeQ/Lg4wOyZUfcGet0yLIgWyHNo1USGg4JbzFFlWYXqv7A21zu00nnCJCiuJ2rj8jj2QnZM6zntkirHOrV81242f0ml3JBvrCBzkNQXUNbu/gDQZlQecvce2WCF4KSld5MubyQbZHJ2jZJd+1URWYMZhbp2aUEimlYdRZ18MzrLyi8yaU8BW+fj0YuAHln64x1dyJ86A/HekKPO1MAXqxH9jv0LnCiD87tdpcArvQJjtxdQEPOANTjASsebGPNsgcC6LnTzecrAYzBdE7mAdy46wB3HhhmHDyQhp7Gfg/fnCp4x3miOSwG41Eu/MEN3dG++gBfGNCu1xkUx6kHL1HX6ptPOW+bxXA680Vd+AR6wyslI9fMAPrh3vWudzl+5K3I4xn+vQDvsk5Zn9DXW4cwecxBMfgCfon4gxJVCRtIqVyJJ6S+rErCKpP7xvNvAjZW1EksE5QjqYTUtUVlbi4jHa0tElTXrTKi60iP9Bzulpieh20NwWPI8z7VrfL3HfkzObiQx1q85KKVMrutRbeCjAxNJvX8VyOBYMCNgfN5IlE4a2mdkG4wdb6EVIX8su1Qr2w/dOzziUBG9/mqSEIun9MlFRH4nL4KrlDGgLTpACNXKu2XRLZO0tEL5UhujvSmyt0nHH2hqJT7slKVHZXydL8E0/mfqOFBi0RsVFKTw+73uTI6nqwvJNkAb5RpfoZPF2q7uaDu46pXieqhftV9dF/0q0unYpLVMhnt3Ke0bQ4Ny8LGpNRHBsWfG3GGniBLtrDEDf3phgFZFI2SkasEJXitwLn+TS42dfomjsKHoGejOZGRC0WXOIolCrhdNJLmxZkxofzwZD4HRdqjjBfAgUM7F8SM2RRT2rELetpn0wQ3aMTnCMGFQ/5UQB/0TRmc9UldNrDjGbm4KKJf21ipy8aGQ/mhXeaIgwY/XEp7KJw4aEm70MgOwucTGB1KRq7z43OFk5Mxefvb3yZv+ZU3b9UD1tuuu+66/bfddtunlM/+EtyUjxo/9alPDXz605++tba29ovwJZcsGAI4TPz85z93hzTGwxjgOTug4ljPrDnWgBmbOcjB/7RFGQAactCjbXgXgzPffScNXqcc7dAebRHGkW5x6GrO1h2Otukbx2GIOrRJHdaU4YhjDlhfrH/rC3nAGgPIN8eYkT+UY+zKCyk9vF6tcmaDK1wAPRz+0+bNm//nhg0b/CihtI2RnN/3MuMEgE87XPryWVKVwTk9UPIbX8iwq3StP6b9+lRW3ah0/pn21f/AAw8Edu3aVYdRhrFxecybdlwegLvRA3wNSIcG8C4HJz75widdobuVAxfvOC0NR3sAdCKPMijWxKEhvh02keE2B/AJ8pM4NLO1Qx3SAHAAN/I1L610P6D0T6v8zrW1tZXv2bNnDm9qMZcYodgHaIN56Ovr+6aW+fDHP/7x6ksuuaRKeSi4cePGmNK5Sel9n/JdE59h4YIB+gKzZs3KadwHr/MbWMwzcwAfQhdw9AJ4IfMpj0GO8uwNUx0+oQu0oo7NAb6N1XjOwOjKGgJP4tAXHJhb9gWjJT68Y+2aszYIe8Hilu+F4jT6LG4X8PrgAB8bD+BI84YZG76ls44sz9ol7E3HUQ8amyHR8DOcKEu/XiAvNjkmY4MYuQ6XjFyvIOga+zPlhf+D/sTT6ehuALqJ8YwXWN/2iSnWEPPJxRk6GrKvBMcA2rAejPdZH4ClAZRBxqAbIocwhpBnlzzI+KnmYSZAe/SNnDcZhAx85JFHXnIh91oH6ADt4WGvCyj9Ta4TR4anCmeF06U9gKxHb2K/s8t05tzaBi/mA7nI/LNXgAdGrj333SePfPrT0hYISlDSkltSL5FLZsvsujJZXPeoRMvGZeOBernjyWq5qOOI9AyMSf+YysOsXxrGqqW+YORyF2YqV1dp/620rX2e/shODfxK10S0TI4s7BD/4qektrlXmttrpGb+HEmoXn1gZ7c8+eyoPLOPi0HVVYIi88drpL23XgaHMhLLZOVi1QMWqv53TqFAwOQVw3L35Kg82euXxtoG2X1Y99FgqwTLao8VcqBrPpuWaDYl81eskgSfmuzP6yHT8Rk/2T/kr5FdobkyEq2V2AsPSa6Lzybr/Pndo/taSvfjbE7CwYBcsXTOef8mF2HqzwTog/WB3oI7U2D4QhfWqeknOHQb0w1Jpwz7ImPgApsHPdB1oCf6LPPI/mmy5FwBtGUvZjzon+jDvL0LXpyZwNvmA7oSPlV+QI4xfuBEe4n1ZWED8OWTrfASZw/KmN5tAO5eXRwgPh1YmVcC6AuehNbwi5cOjI1zUcnINT3YXF1zzTVuXXGWO9n5gwdYpzMxcpFuD52wLyaSCcmO63korj6fK1Q5nc1lZFnLAvGXVcuhTExqaoOyaJaeP2trpLt/QDapvjygvApfRnUvc7yovMma4tzT19t39MsmBmAGLotmt0trdVT70TUTrHBvYyGDkOngqw05Pjeez+ky8Pn8TkfAMI2sN8hkfVIZScmls45IeQTc8/3MBFhlkCiWDkt/9nLp9s2VuL/c/WYXeNAmD2QE9YwViYSlKj2mOlJIsiml+VC3JIb2Ke3jkobW/qhkok0OB4xY6Zxf9+9KyfgD4gtFHH0zyUn1dS3oOPinE+Lowhtfi1RWtZT3Szh3QHy5lERDvJGW030wy6woTvgpda7mS4AxQL6SkasEJXiNwLk0cqE4ozDZhTMHQwQyG83JGLnIA2cUMS6CueBlHJTxAuNgQ8KwQlnqeTcyxsjGwKXahg0bHH7ESQdHfDNyWTp04mKGy/7pDFZTAfVQZKeqQxwagCv9UrYYSGN8jJNNjctQNkLaxKEc0Q40oq2TxeuVAqN7ych1fhi54PU1ay6Wt990kyxYMD+mPHPhG97whj379u27RfnsG7pW2mbNmjXwne9851Y9oH0RvDmkgSNPS61fv97hDi/a+rU1iw+v4sgzYzOOdTsVsPY5TGE8oz7t0TaOMLQz+uWVuWP0xBnQJwdK1pKtGejL+ueTdlwCccGKjGEdk0d/9I8SyO9AccizdYS8sbVk/aFM25zhg9+1114LX/8Pbf+fXUYBtL1P6pr9qx/+8Idu7BxYeHsBQ1cxLWgfvHhjiKcnudR6+9vfTp036JhrVBb9SOU2l8QXfupTn7pJ5+KzTzzxhDuIIhc4gCK/oY8p7YY7QBz8GRc4cInBAwAcskmHDsgSlH7K2ttVzDly2eYVOmHIMtp6gTT6tHTiVo76zAuGOcowPzZHV1xxhaMNPKVj6e7t7V22du3aEdrYuHHjGq2/GRzhJeaQerQBXvv3788oThnaYS4wqkGHAi4hdYAbI/TlQQXoDy6sA/stKGQo804exj/2KOvHeITLGd7+ZV+AVsaLXjoQBg/4CxyM5uwZ5NkDGoQtbnKAvgwsjO9NB6aKe9MsbH0Ug40LH/zgRcZHGGfpOMZudYhTjvLWrpUnDXqQTnwqB9AedShnfZAHPtCU9eU1cgHest7xUKZk5Do3oHP2WV1/f/y9733PXcTbZR8+4J0ngLlivfEGP2uOtQHPIItWrlzp1tsvO0AjaMIaMHkIzZA30BP6QifKoEtSBtlSTOszBeDD2qQv5hUHLrw1zNvdpsO/1gE6ME7TSczx21fIJOiw5IILZMWKFbJ/3z73NDbzRr3TAdpG12c/gvbMN+vGO98Wtr7wQ7q/7HvgAdnwl591Rq7Q3IRkO0Yk2FguTc2vk4U162XR3JSMRJfLwwfWSGYwJTu2PiC9ffsklPNLfcHIFUlqX/qPH4lfpHw3R/VePll4tvjtROBTXsxEojKmuujA0qxUNGyRWQ2HpGneXMnW1cv4vgOyf+cROTwo0lDtk4a6rJQfbpLRpxtk+86E9MRTslDHsEDHEtVxnN7snAYUyBd73ZDcGx+VRw7p2dXXIKMTGQmUtbk3uV5+FZcH1j8O3kA3m24u4APKDI7F5JnOAaf7hLJJUekhaV9I0n7V2XO672ZSEg36Zc3yRar/cK7JG29eK0YugHroLabbnimgLeQvtAEvHDRHPuNYu+jYzBd6M3sfujplOEOyrtH10XvOF/DOic2XpXlpZ2Fv+ZMB6lEH2nCmhB482AhNioGyyDucN45+7d13CL8a9yHGwz5RMnKdHjD30BJ3sgAPcV6ZqZGL+WC+rAx18THUSCouudSkRLMTsmzVGrn4mrfqmSQgo6oz7dBzI2dTyrLeSUee8nuIAGMYU1mL8Rv9zz5XaAAuCxcukKbGRl0/+TuTUCis9fLr79g6tfWYX2d+dQedkYvPFR4b45kwcjlQNMfTEdmevkHiwSYdCOPRvvmnqGD4Y2wB3WOCrF11oMxvi2VSCUmmkhLXM1w8npeLWZWbGLT4bUj3+2M2L+q7PRG/kEY+ow0EyyRcpufoihpnUONNN4yQlRKXWt+EVAXGpMw3IuWB/RIUd63wkrEyzUxfychVghK8RuC1YOSiDRRInnZn8+BymHYMqMc42JSuuuqqKZUF2oIGXFzyhDEHeNo4npGLfPrke/n5zejYReB0QD02NnsiFkcdHO2y2TEer4JPOvhCN2iEgza0BX4AG7QdQihfMnKdPXitGbkuXr1arr/+OmlpcZ9p26+H2t/Sg8fjyvPrqqurNym+aV1Tn1T8/uqrX/2qu4iEvzioYZCCz4x/vfxP3PgP/mXNcqDB8dQdZW3MAOuJgx5vBPA2kl36W9vWFkB78LyBtx3COA6cGKqQEQBrl/WyZs0at2ZpjzzrgwM3bdIv6w9AlmDIYZ6ZK+aaPOpwoYuhhT5MppCu4QMqFw5q2bDSSckTfr+mP3vPPfe8X+XTt7VNH+sXQw2HW4x+jN0Od+AOPlwociBmTV955ZXkv3nt2rX37tq16wNa7Juaf8Xll1++fsOGDR/XsXzhvvvuA5+c9uVDQaZ95BbjQp7SLn2YY/yMi98BwPACfewTYk5ZV9pQx2QedQiDW+GACdF90AODEDxROLjn9NDqYw/B8Mb4bEzMCZeid911V+cb3vCGN6sc+IbKu9fboQ56gjPzoLyZ3LZt21PaZ0r7y2qZWp2DS8ALeuFoF4D2pNu4cIU2XD7plMVRjnHccMMN7uEIO6hQloccoAFpOJ4MNOOfrXObG/vEJX2TDz4YzGgLGQ4vAPjUAcDLeIvy0NHGQNzKWRrlvb4XKGPphK0OQBh88Rkrjrg5oxP9ESYf35zNPc7yrU1vGzhLpy0r780nbOk2R8QtzepbWeiFD0+4Q6Bn7FbH6hlQpmTkOjeg81Cj8uUDuvb/9rbbbnOylTd2AWQPch/Z4J0vW0PIAtaR7Q8YuliTlPWWf60CfAufsy7YQwD2f+jDXsW6M7nAmqAcYLqjpVmZs00z+jKZhaxH7+U3J+1thFc7QL2MzomjIjyoYdPunK9xxo8MD6reE9AxN2i5OTqHcZVVWc1f1NYmi3U/PKJ6ztPPPisjBV3/dAB6M78YHHg4hDMTew26CrIQ8MpJgD4TWm/3/ffLC1/8krRLSCaWDImvY0xqauuluv2dsrjsTlnQNibhxnY5kF4kG3dfJds3/kj6u56WunBArq5pkNDOKl2rWRnOppyRq1HHfYGu5/Ph96wySv+9r2+Sio4XZH7TAWlePE9kzjzp2rJb+ncfcp9qKotglMxJKFEhw1tr5Pl7w9ITS+rY9dxYrvu00nVmu8UZhAL5Qhck5KeZYfnZUFr3rnoZx8hVfnwjF+sNuYoMQGZMNxekl0XRQXzyi6eel0w6K2Gftp9NS0jnMsVvmgT1rKhl/bm0k79lqvu4N/d0jl9Lb3JRx84O3rbPFIAzOq+diQyYJ9Ysex40xEFXxoKMRz8nn7V8OnSdKUAD+kRWFPc7Fe0tzcqCu51hnnzyyaN0Jd9b3wuk05/RB15CXyYduhTLSovTprddixf35cXz1QLgy1mCMwf8CR0M4Fn4Z6p7qxK8FKCV8cTJAroTfAzvQl8v7xAmr1jWEEfP5S6DPZhyrKOK6lrxZXPSu+cZGd3/XxKomK970rXSOm+Za5v7RfRd5ARn5mAoKLt375Xevr6jfA7/nsjItXTpEmlU2UGftIuRi3BTU6P7Sgznps5OHvAMOvy4VyH/YGfnGTNyeSnMcSubDcqw6hDbk8sk7q/ScahOyjxog1YW330ZlxAGKHV8sjDDuVD3oXQ6oWE9a+reRJ4GlLaFt+FBCr/QmNsXC+l8stDnC0hVwxwsXZoEDwSUvnx/UWWNqN6qjjfZ2eNS6VGpD45LW2hQymSflAU1XcmvW6MkdIklUyK/8bt/kXvXLZ/05bKBQ9rcap2XgXzPrw44PY2zBCV4jcA73/nOWbohfMAEOcIEoclFI+GZbBYnCwhb2kURRNibkmsHdfLN6FbcP/nUYdP35oEzF7Uo4mZAMqAcY6NNlAjq4hdvXPSPMk99FE7GD47URwHBUYc4jj7xUVYpB95T4VwMjIH+6QvHoQGHEsPYyPcC7dEu/YEjzvoCGCth8GMeKU87pJ8Il3MFvN2g43jwRz/60SOFpFcN6CGQ26iP6HyFmAu3Ac8AmBNbZ/ArT/DQjgHzOD42nl8XM7ysnSnAL8uWLZWLL17t+lV+5PsoK7761a92KY8++JnPfMYtki984QsHWBcK69T3wbcYeG2t4rM2jC9pF/ztQMeaY84xGPAUOvWLAbpQD8WOQx9lbD3YmsC3tWD8Xwy0Ay6sSVNAjd74yAnWGgcrmz/qMBf49vYXb4bu2LHDGZrAhzcmGQvjgla0Z3NIHAON5vH5u1rFe67SaVZnZ2fbhg0b7v/BD36w/bOf/ez4woULP8obozrGnNbxoVjTH/KA9Wq44OygTJ/QROncfPPNN+9Yt27dnX/5l3+Zqq+v3/D5z39++Bvf+MZWbTOrB+irlX4YuHLaro+5QI6h8JoC76UZYySNcjq2nI7TR1nqMEcY76Af4+LgrnOX0wOtz9620DlVNH07dJx/pgr7PTqOH+hhd/KSSy650N4Q47IbgyZjoU36pH0dU1rp0qt9X9XX19eAYQkjIocA6K5+Tg8DQR3THMVpvpZfYaeDwAAA//RJREFUoOF2DgjQG3owH1wa4EizuYEf6cPmmzHj0zeO8ZLHZQ48bHRnTABzSXuUYQzwLnVwxtuUJx3acFFBO/AVDuMiafiMmXLm6ANacLA3GQ0P4pjz4wF9ggP9gxsOXBkzztYcDloU6Ozm38LedHzycOz3Vg4Hv3gdadDV6yyPMO3hW9vefkgHJytrzuLWDo7xME7A5qmYLuRbGQPKpFNKk9iopBMvNYydDHCQCgRDsuiCi2Xd666UisrK51X2/aiQXYJpQOdBSe2L//Vf//VWnTtk2lXMo8rLnMouH2+BsgaQb945Y37gf9YDa4p5px7rE9nM+rB1+UqCl28IW7w4fKaAthgzct5kgMVNPhiQRxnSvLiQ9kqBySse/OAhBvZ05op1jH7gxfd8AUxAKDHmUkozDFlpdYSdr/SOqw8lZ6vcqVO+q1HXpnOxROXqHE27UHl0pbqlKpOWadolukdchFPZuUrHvlDDS1XOLdb9qEXLhS+6SHqRm5qGLLM5OxWgrq0T28PhEwD6G1COvlhL7oJM00b3H5Cuxx6W2jbl4bZJ8VeklbdU94nMlbrgTikPxaSiukyqmyKSTsakc99uGRockZASIxASKUuHVKb6JMb9qg4Bo1CT7mHuTS7X67kBLhP9KvMHOtolUBcRX6hGepPzZEj1tXjvqERzGakoU7muqiN4JtMBmRwKSWJfREZSzIdIuY6hgnWXb/KcQaTGJ32RmPT40xJPl0siqWMLVYk/+NLPJXsB+YAugYyEL6YDRGgkGpGy8jLp6erR+dO67oIwq+laP6V1M6rTBMMiFU3SWFulc5+XvaxndED6oQ90DMIno68cD6hL++gc8HNxW/Q7lSyhHHoUMNO9gfKsGfqzNXSmgLbNAegtpotBN/QrLpqRk+iG6I2Mj3K2VsHtdGg6U6A/9mXeomJecV4AF6+bChgvfEi+dwy2nzFG8gkbv+IsbHsXfVPXytr84yxOm8XO4ER4vhoAuc1YTcc3MBozV+SVYHo4FR6Aj0wuTEVf8mxdG5CGYRdDFedbzsrNre0yty4oNck9MnlkvcxqjUs4qHqAbqJ6upRdew/Iwc5D7tPGixYulFWrVkl5Wbn09fU73cn4GfyTKjM4OyE/vH0TxjU3N0mFykHwBRfWh2TSUlVRLi3tHY6PBgYGHd9wv0D7lBsZGZUx1Um8w1EVXvHMSkf1hMp9Xb+F9OkALHXr0L5VhvuaJJGpkQlpkWH/EhnwL5ZYoE7T+bkBxU1xyrenHYI7tMwqndO88aZn1kRMkvGY+pNO98ik8597NCMX5TWgVdV3SBd80rVNZwDTsljOgpEKCZfXaNCvabp+MHzxK14+lftaLqX6QjLrl1guLJOZMknmKiWWrZCRTIUMZZslKSqTc351EyqzRa7+lV/3NbQuejYcLf+CdrZJz4NndtM4y3D+aeIlKME5gHNp5DKFBkfcFBfyUQanUn7Jpx6KruWBN5sB6bYxFNez9lGqURa4SJmqDJcu0IJLTnDgAEk6iiqOvqweviliXGjSPjh7N6VioCy4o+Ry+cMGhA8+tMHFPm3Ql7cfaIIzetnmxpitXzuEUJ50+rI2zjcoGbnODyMXOFx00UVy5ZWvd3GMCwsWLJilB6+WL33pS7eRpoezCx944IEyLTt69dVXvxejAvynfJtT/vXBh/AtPAwvs4ZwxDHecpjhaT/eGLInn+BX+BZnPArvQhfWHXSh3WKgLHWt7PGAtUv/tAO+rAdwsjeviHv7ABfwZ+3w2Qze6uFJU+uPMdnlK462wRWZQ93C+H2U5YK/t7c3/e///u/PPPnkk9/bsWNH1xe+8IVaXfsX69jmKH199r1tcKAt2veOybvWlea55ubmRTr+C//+7//+UZUV/4WBS8sHtO/4N7/5zQc+9KEPzdK2l2h7EeaVQzVyHH6iHeQLtEfmmGGGfhmv4u5T3Md0PI9om3vmz5+/V/l8r/a5R2XVrnXr1tWsWbOmAqPVJZdc4uabcas83fW7v/u7X9AxH/zEJz6x/corr5yt5a/DKMhYoAMGLN7YwFjIZyCVprxtVq54vVH5reGFF17Iab6PN2j5bUTenuvu7vZRHhpxUc5TbSjqjANa2xyY8/IRAC3tQM0YkfmMnfkljvzl7V/i1AeYB5t/+I95Z5y0zZyyHrmQsIsZ2qFNyuCQ6zZnAPNm84mP8/IbYGmUNWf8Zj6O+aR/+A0HDtAf+hLGN9yYc3OMw8qSj7M2SCOfupZmzvqijDlvPjxl7eG85bxlyaMtyuMzDsI2LsZoY4YOOOYRGkIbynrnFTBaesHJhZKR6xUHpRFzoeT2Jf72b//2gS9/+cuLdB3P1fUaZQ5YE8gb1pQXmD/WHfk442H4gzzSqMPaOx0o5gPixWkAafQLT9InzvgSPPHJp5yVmaqdUwHG6aWPxenvVKAYL+LmDE4Hd8aOLOZSk6eZueSBPshpaHM6bZ8MQBWvy193qK/9eh2GLPxKpSOP1PAIA9fjjTqvtSpn8FvVNavrULzbdAyLlP8uU5mzSOML1K3Q8FqVWxi2LlVZtlrDGLpWahjD1gXq5ivftmg69du0XJ3Shb7ia9bImM7jmObxw/KnSxfoDp3Rv9A1jAfZ2wgDxOEbZC1rKqrryJ9IysSRTpGmbonWxXRPVGr5wuIPNEt1eFzKQwkprwpLTXONVPn3Se/hI9pHSibSIl0xldFBPa+lAhJOBCXk07Wh/dTpuCp0XZzdmT4+0HdO8YnPb5fRsho5NN4k+w41ysD6Z6X2iEiFPyTxaExpo7TTLX54OCj9+yOS7NL9PZWRlNKpTMfAG2nnDBiEOp0OidepPlWRkiNjFRI/CSMXe6TJCfbJ6YC1EQqpXqJj7es5kqdbNuM+D8UP9seUP5LKL/GsyryyOmmuikjI/Vp//rz6WjFyeXUs3JkC8IAmzAX6C3HGBK3Yz3CsT2iGzsh+iH6KbsvDAuhLtpZfSYAG0BKdHlmOvuYF8PE6cGRO8M0xZmQN+jnj8zpoQnmjjaVZmDwra2m0Wdz3axXgE+Nh032hAfMC7xhQBvqYkct47LVMm1cS4DloypqdSi4YvQ0Ik8ZvQ2Po4izJOqqsqpHAyH5JHPyFxIefkFx5rYz17ZV0TGWrNMuL+7tlQsPoTHzOmC/BcEbr7DzkzmFe3p/OyEUevNDY2HD0vgAXCOpaUpnuz6YloXI9Fk9IWsdCm4wL3ZpyI+48OHMjF2lgh7Eu6auR8VytjOY6JBZYKiPZWTLkWySD/vkyGmgQf7jcnaV8OZWz6biex3QMSi/9AzHzPJzh7Kf7TzrlwtmsuhzGrbxhK2/UKtC9MMZ83Bxp6mMQ0/aC4TKJVHAHy9mbupqvvjOysU60rEbyvuIV9Ol8a5PjmbDi3yhDMkeSuRbJ5FSGS0pq6qrlLb/+P6Vl9qJ/DQSCf/VqM3ABJelQghIonMvPFbqNQZU+LhYR8gh0lCCUQi5JiZvgB5wwV8WIelzSkpcXdvkNnwt0LtXYOKbarADGSDme4ucpfSc8i4A2+GQal64opLRtF4bFh3joBR58QoTNjo2Jw74XbwP6YoOiTTY4yngPqPjQgrcZ+OwiCg9Af9AMenDJjrMDB2HaJA/86J/y0AhaenE9H8DoXfpc4fSfK2T9dR3ucpcZUx30ziTAL29/+03y3//7b7tXyzEyMB7lpztvvfXWmyijB5h7lbfetH37dn7HKMZT+ps2bQorDwZXr159lMfwWV/2RB9rGx7mQow871ojzEUN+ZYOLhx6qc/hj7d2ppJB9AH/IyemA+ufN5DssEmYdY9BgrXKuvHiRD+sQdbRo48+6uaGenYYoyxlkA/UffOb3+xwxGjGQZFxsn4pUzBY97S3ty/UOKdHBuE60/affPDBBy9T59pmjBgaMQIWG7rAh3wMRdBk4cKFPHl5uKqq6kL1hyjz53/+5/558+aF3//+98d1jr6lsvx31I/x47tmwOCi4uKLL3Ztans5lZ9BlX/hffv4wdekMI8af6axsfESxTerOPg//elPc4kNMrxV9ROVW/z+l8MP3vzFL37hjIB8/hHgrTfeUjM6TQWWjj9dmWIoLueNT9cGBwnkH+sKYx78gNw1eQvvgad37dIWefAXh3Z+b475ZH6Rp/ARdcinHdq1hxtszDjC5gDy6cecpRNmbnHws4VJpw9b+5bOPJHubcectQWO+JZm6YabpdEO6RYHqGNp1o7lex3lwK24D8vDnQ4wZ6wD2oTfwNvAcMR5+6FM6XOF5wc88sgj/6Jy/GZkI3LFK+O9cwkQZ32wtyCLbK/g8gB5yJqdCT9R1tvHVHGgOA0cWF/oebY3IDfZk9A1wcvkCfsTZbzjOp9gujEDll5cZqZAXRxrHoAmvIHLJ6tYm2cTwNqLuYsznnz0ZXCxzmuD5oMpn9tboLI2pPFKxbNJ5Rz1GlR/DjGWqWgyDZ2g6lHnLaP9xfRscfC3fku6dZ/ZumePdOp56nTobWC8Cv+xPth/APYp24cMrD/udkZ79sqTP/24RDLdUhbSdvicUOXrZU5Dlcyu2CLtLd3SuHCBpEJR2bl5rzz+5IA8czB/sZXSPwsnamThiO51Y345ouNbVFEu81VGl52BMZ0yFIaavqFFHsyG5bnunLTFctK+Y4+syoQlu3hUjqw9KBe0+6QsmpM9e6OyY2OFxLaprq00qQgGZJ7u44t1b1fC5Rs7RxBIBqRvxRHZ2DYu9+9skaHRwm9ylU3/uUJ0EPQS2ye9c+8FPjtYUa5zFY3IUxuf0b2fy8ekjI+NyLjKuEy4Uvkh4H4DJRzwy+rli6SucO5FDnJORmemD+QhejVy8HT42WTHK/m5QuQ7dXDoW2cKaA9dkP0AwxX3C8wNY8KBM1+wQKfiXoV90XA/HRoCzIPpcjMFcEDP4gFE5oGzAgBO0JfxeGWKnYOK04rlTglODqAbAL2ZC86V8A18yjozII91zpmFPKtnPFSC0wN4mrUJ/aGvl5cJk+elNWmst+uvv97pt8wLwCdfB/Y9L+meh6Ust0V+fP9uCSZGJVK3RIYrr5ShkXEnd/gSCmdx9MmeniPy9JYt7gFQ3vBy7ej8TvW5QvplvdXUVMuc2bOdTHaf9FPg7SW/ynQfb0Jp8ZTKzgULFjs8aRv84bPOQ6fym1wqD/SfSgtJ+pbJoH+RDPpaZMKX//KJSjnFjYfA9JyptYO6r4YjYWVQpelonwz36dhCZTqu/JvfzjjFm1oYt/Tc5ZyOI//mlo5HcXXaGr6OOb//qSOsDt+FKaVtBAIRiVTWO+ct5wxm2ldAacGnC1VJo0ahLqA6I20pXUK6z/LbaMkkv0vpk7dduUR+70PvV1ne8q1gMPwRpe+Z2zBeITiHmlkJSnD+wLkyctEuyipv9PCUP/2ywbPhsNGYkYtyOCe01CHkEe5eI5cBCh84M47pwNpBEb300kuPKuvedqAFRi7wOpGRi3rEuQhlLIR5gwI8pwJw4wKWvsEfZ4oiddn4uCzm0ocLf9Jw0KzYyAWdCHMYIG6HEMqXjFxnD16LRq5bbrnZfYcfAy1KEfyo49t04403Xjo8PHynKnJvffTRR7tVQXtdXV1d32233fYl5bEPsF45BBv/QgvWLrijpMHvrDUuZRgjiiR8CjA2wvAuRl8zTFAGYwlGBtYidDFHP7YWoCEwFY+TxwGOSyDwwOeJc8MF+VF8iAYf1jnGJNbWs88+6y43GaP1Txn6xud3slir5GPk4iDLYRcZwdtIzzzzzBHFd8lnPvOZ/IALoO2Ubdy48V907L/xk5/8xNVnDDwZhsGIvg1Ip1/miUtgZALGuje84Q3d2td1mr/zc5/73Aod231XXHFFROXVR9X929e//vWqf/qnfzpKGOTYxz72MXegVQV7WOfnZk3+F4x5jBHctUxy27ZthzU9p7TxQQfeaNM+clVVVa06N+XG6/g2B8wrwLhtD5lqTrzgLWO0xXnB0uAv5Jn1Da9Af/o1YxUXL/COtWE0xVGWdHz4B8C3sl5crTz05nfh4GX4hD0HAAeTu9CMi0baMtzwoQk+tKCspQFWljxz5FkdcMIRtnpWxtKsnI3BWw5n+ebjLM9bHt/CtMXYCRf3BVg708Hx8mYK0LZk5Dp/QKnMDJz0BMdzuW/t3737d352511O5jJXvDXAnHbomvHOJ0CcPW/r1q1O52K9kcZlAMauYjk9HVAHfoGXkQfUMeMUcfAgzjoAFwz/3jKscfJY/wB5OFuztI+jHSvzSgB9AuBiYQPSAMPN9EDkPXRDRtsaoixjZH2xz2EYsb3tVMDkz5133un2VfTfhx9+2J0dkHvFuB4PkI5ggbHIsCnWqngrC82ezwkuQZYV0ngTa46Ou0H3HyfdNa1Cw7Xso4pjRHFktigPRkGN4/sL6YC77CiAC3lwJ+760jLg6XAttGH4giv5hPl9iYTSeeTCC2WnuheVt/tUB3G/T3GGgP75JDD6BnRGd7L5MCCdfSyR1DNLNi2jXS/I4LavS2Jwjw5e8wOsxytlTu0BmVV/UBpn69rUeRzZtVd2b+2RPT26f+goayt1Dy6rEN/BGnnxvqj0xpOyuGDkip7BMc0YGKp2H10i8l+pI/JY34jMjlVJY19IlndEJNmRlN6WEbl6+YRUlmdl965y2bGhQhK7VU/QCUsrrTByXaJy4FyDP+WX+PJhebY1Lv/5YpUMjGQlWN7qLt/yXPVy4OxxUkauLPoRn0qOypNPPp3XETIpGVPeGE0HJX3xmyUXrZHs4RclfOgZWbtkjtTV1iht82/qlIxcJwbwYgzMhemeBoRNBzU9DDD8yfeWPxkwWvBVBfR0zhteWk0F9AFugOGLz1yCN/gYrgZT4TVTXH9ZAPp558Dml7SCc7+XjK4BjTkzsq6YE851fDmEMOcozr0GtMM6Z7+Gb/mdYNahni+P9lGCUwej+UyNXHoGP2rksrXExjI+3CtHOndIciItvrHnpHc0JruHG2VgcMR9tYczIw+rMqfctzzz3HPS3d3zkrWJPtzX2+eM5vQF0C98U6uyubW1RapUDgPgB8q8qctnZvkd93Qm/1YgYPIG/ePgDIxcrPKA/plINUtPZrH0BWZLIFwv2UBU9S6VZ/y4lnasktgZqghjyAqH828d8lAFYXSrifFB6dq/U4YH+iTA72TRB0+aOIMXMpm3uFg/GLqgtWJAHu0Xyrh4oSzZvL0VqqyTUOHNMR2h5ucNW27PhCg4J9OUFoqvm1uXTxf5cozTr/WDYaWnL+geAAlKUj7022+Xd930Blkwf969WuQtOsevqsVWktIlKIHCuXyTi02bC2cutIlz8YAQJ5/LRYQ3ghqcwAOll3KkUY+wE1oFMGWZfK+iVgyMC0UD5Z03sFDaqWdtzdTIBR4o3mx2tEUc/ClH2AtsonwDmwty76WsAeUxEPAWGU/G2pihCeNDIcURJp3fgGE8PPHBhgju9MsGSvteXM8HsPGWjFznm5Hrv0tFef6H7lXxyikOiqaP70b/WHnsDlXCR5Wnk+vWrbuLero2vqI8+OHbb789p0q3D97nshAeZA0AhFkHjBVlnnzWEGPCUMPaIo/1ylo0GURZ+JfDG7IB5ZNy1j44Fyue5BPH0QZGLWQE80PbOHBkTUBr0lk/0Jxx4sCL9Ul/4ISxmnXFAQQfYE5w1KMP5AJhZBmXptTTtFxHR4dP13lS22r74Ac/OOgqe0Bp3P78889/Wsf0wY0bN9JHTmni4zMGXFjRpvEDQBh6dHV15XSsPg5IOr77lyxZsltptFjlxRvcN77Lyx/VsTyt5SKMFRkG/iZXMRzqnCRU0V6u/PtGM+hpWXcAg64A9EDGMG4LK13dd8ksnzahodGeMOmGe/G6sDTml7m3csh95oZ0K4fcI50w6d4LD9Lpi/5t3ZAP7QHiVtbwKaB9FLz5lmf8Qxw6sDaRwfAb7QOkw1/ggJGLwwq4GD9CC8L45ugLHyDszbc+CRseVh5HX95yAD5lcN58q+MdT3EZS8MHrB1v3zgLG1jYWw6w+JkE5hT6grNd0BvQr43Tix9lSkaukwelnQ7Pd4yAJwG5ROaLkkq26cJLSjwpcmC/yJZtIsPjOmm69uIxGfy3b6cCv3nLtb3LVs5/9PBB2b1zm7S2z5IyLmmqKmTRkoXat/JggQ+9gGznDfY9e/a4+WV98SPa6EvwcHH5qQBZBi+YboXMQ06Y/CAO7yMrvGVYw8QBbz+0Rdx8b9rZBPrAgSv6APjjkOXWP/iyTxKmDGNi7TAefMYE3YwmlKMN2+eoT/qpgtXlE7TshRi5uLT+4Q9/KEPs88hMLZOXfEpXnKc/JBBGqrDitVjx5O2qah1vnc49UK9ykjzqBNSvYRyaXqXhOviHQppXpuEqrYPvWqe8hpWJXNiB+R6gPjgYfoDDSZ3DlbD2hTGENFqgLHFoiSOeKeSntE9XVvtNqX4RW7xY9q9dKwd0HMOqM5wOrYsBvkBGov+j2zDfnEHwTbbTH3sXe3hceaKjpUV6nv2RDOy5U9Kx/W48zW3XytzagzKvaZ+0zJ8lMm+R9G7dJ10vdkl8Mi2V5T6JRnQPDpRLanetdN5ZKVvHJqVV+1mg/dcoL50zYIJ0EJEFKXmsrFOe7huR6l1NEhiLSvuluk/PmpR4IC7XXZiV8mhO9bKw7H+uXPY9VCbZtE+S2ZzMioRlNUYbdJl8q+cGUnq+XTEpzzcn5es7yyToH5Kkf46k/E2a6Tj9ZYAOy/q3fRJ+nApIDamo96XisqvzsKTSnJUTMjY+JhPZkKSWXSO5JVdIrqpeAgOH5IKBF6TDPyIRf9r9cD/8hQ52Phi5kF0YdqnLuGcCyDzq4ZCRpwPgQjvgY3GAcRD24g1485HLxBkHY4Su0ID2vFDcRjEg73ngi3MT80K7AD79WF9esLjlWx/F6VPBifB5rQHj9fIYceOfQjyn8++zh2WQxcxHIc/tiawbeITzDmdEPfP97O677/4XTQ/zQCNp2kdc53KOlvs7HipEB/LyJ/2xzs3I9frXv97NN1/qKOaZEswcWEecyU7WyAWgVzEPGLmYf/Qv9lnekk2pGxsZkaH+PomPdUlSeSiWieo6H3N9IU/RlZhP6mzbvl2O9Pa5PIC1iJ7HgzGDg7zJ9VI5x5tSCxcukPq6OodXXq6pzPEHpK6uXlqbG6Snu9vhBCBjAL+eifhNsOmNXL1SoT6GLX5vaywzW/p8rZLwz5K4v1li/grxBzDgow/nxO/Ln8ExrmHkSqXztIsU9FJ4Hx9DVzqdkPHhARkZ7Jfx0SFJJBMSmxiX2PiwJOPjWg/jluLE2UCd+RitfP6g9psfQyBcpn2rfFMasTf5Q7wxiww2nSxf17ZMp5lpus+neDsZZ7I571xY/2MwC0bKtUxA0opbPDYp7U3Vud/+jbf43vEr12bnzJnzQ6Xj76lsPEK7rwY49d25BCV4DcG5/lwhijp9E+fQjaAHD4Q8AsgENHjYoRy8qFcMdgGAAm71gLxQy7dhYGPjtWHebrBLNQB8ZmrkQmGlX8bEhS3pXMqzAZFvwNhQhPg8GZc4AP0ajgZc7vOkDmMCaAdFmD5wbMjQgyelKcMFEZfv4A5++c2lZOQ6G/BaNHLdfDNGrnLXH+tT+S/X39/vW7t2Lbz0d8uWLfs/ivfRN5IU15uefvrpP1B3DXjzxD18Dt/SBm9PsV5wKHKsa9YDbaPcYeTiEMA6RUlkDcLHrA8O0eRRByMZdaAXbVkcmuPscOiULS1PmLJc+NAuOGGIoE/KgKu3HnNBGnGTgUZz1hTrHrzAnXLMCfNDGDwAwtYuwJpctGjRyA033PAvisunlIaTivuyHTt2vO673/1u8oMf/GB01apV3+/p6fFt3779G4899tivaptOoHFQ4vCDgmi4AYTpj/FjfAMnZBcGMeir88B6ys2dO9cHL4EnY2cekBWMCfzsAMU4tU/3xhZtk0dfRiMc9XGGA+ANA8Spb8Z9q8e6wFkaZZBHhBkbBkjC9Gsyk3RrE74g3coAtAGQhvOCxa1McVniFvY62raxWxwfOc/c83YJNCcdvjLH2JgreIu2KW+HIWhr7XnbtTyc9WM+bRqO5Hv7Ig2wsla+uAyOMtAc8JbFB8g/ERjtzgTQL+2ZszEA0/UD/5aMXDMDpYWiO0OjVS63WuKZNZLOJGXfPoggcrhXZPcBPRGLDOl6jT/xC/E9+ItkbuHiutDv/LevNTY1y6QeWCfScZG+flW69qhSo4dpvoXP9/W3PS7ZtgaZWLIkdzgS8m199mlp75glIaVtTJok0Hyd1NTxmyRRdzj28gKOtbZlyxYn0+BjdCQ+Mct+QL53zqcCygDedoHifohPV2amcLr1i4H2kCXwOGuB/QZ5iEPuG/7IU5ORlGH/Y90AXly8MhjfGz4TgG5K3+wdyMz1GzZI786dktK161ecq3UcUCisaz/K+tcw/Uc0HeMVhizezOKKh7IYsChfpzQgD0CihQv7rVbOOy944tRAyuG7MGNVH2DMaPkuX8Ok89tMAHHSMVrx7LMZuHAAPbi0gp9RPMmjPXyMXKS7PKVHoqVFuq+6Snp1niZ13s4UvQ3gEfZd3qJD12FPZR81XRIaMzfwTCwWl47Zs2Wy74h0PfMd6d/5Q50bkZrWt8ic2mFprjgsIdZlu0+G9qqO1T8oFZGEVJWzXnIyGQ9KfGeNpB5olM0j41Kh48PI1a59aWcFjM4NhBpysrWlR3aoPu1/tk4qm7MyOicuE1Xj0lCekCuWBaWyjHkJSdeOMtny43LJpvxuzpqVP5fpGqrTOTqH5jplIF0PC5PS2R6TO/rj0j82LAO+C2TSP0szp96z0UFY/7ZPTstfygf+bMr9NszevrCkE32SjA3I2PikxJR5U23LJHPp20WWX6P7Zlhqdz0uS4aelcZEj4RDfmk9z4xcnJ+pC//PBAfK0wb0os9TBdqA9uAHPbw4ngxQHvw58yA30eenwge5zfhw1ofpdqRBC3RFwrRjcp50K2Pljwczxf/VDF790+t7aQBvQ0Pm1/swNXF4nzVn+XpGTOm57kc6f0k9C/j4nV+AfjgHcn/EPo1hQ+dIq1d+XeflHleoCPRs9tl77rnnZm2vna+pGNAWfXKGRZ7TFvPO+dSLdwlODVg7yIaZGLls/XL+RhagfzEfnK3detUy/RqPJ/RcoXxSHs1/bUkz3adg0Wu5oxjVvZmfiOgfGHR4APDbVJ8rNMDItcT9FlitpJQPUuCsGlJDOCf1NVXiq2mSI0d6ZULHowN4Sbt5IxefLzw2xnTWJ1XhuFw+u0fKwmWS9lfJWK5ZBjOLpNfXLtlQperqfgkUXmTibBXQeDAQ1LGFJRKN6NmL32HmE5s5t364S4Jn83eQKpO0b4xMCS0zPNAjE+rzudyJkSGJT7J36brM8iCmnuvcGs3H80Yufp8xLDkV9YFwuTO0MRbawzDmPtno5ox1bLTK7wt5oxd5eTnq5sYNHd1PA44OurbLaiQY5gpG9btUUrJ6lhkeHpJFc1tyN7/37b4P/e4tOgbfF3Q839Q2dtDC+Q6nvjuXoASvITiXRi4UZw7l9EccgYjiAJjShk86QJxNh42IOoS9+JFGHCHrFexWhvEYUJc8lBDegODSnTTcqRq5EOrEwZc2+bwYGx/5BuQzRj5viKGr+DIboDw0wgDCkz2EGTOKMGPDEaYcF612+OAwi097xzaY80vU2ThfzUaudevWdaiC8mLeyFWW32RnAMwJvDidkYsnLLsPd58TIxdAn6wlPoGhilbuV3/1V326Tv9DefZ/KO5Hv6OgfPlurf+fX/va1wTlHkMXvMpbiA888IBT0mwdw/OM0dY4fdjYOEjwaSo79HnlDnUtjG9xHOXgfXzkCA4aIsPMkYcj3cIA65m1THuUg9a81QQ9rA9+BwvFF3yJg7+1xTjAlTR8xqJ5OR3z4be85S3lyiO3LV269GOuMwWVKX+kNP38V77yFbn11lsp/7mamppP/f3f//1cXQcb+/v7G/l0AfKAzxDhWMPgZgBeyAFkCooquCGrmCt8aGGHXsqCp43FeAs8vfGpgPFYGWsL38JWlzBAm1y0UQ988ZGHZsS0dszQSBlLMyjGh7i3jPXvLVcctzqGF2HmC5qQhm88YA4esIONjQ38SIdH2Ae5eIfWlLc2GReHFPgePChv+ydlDG/ilMe3/glbOStjjjLWjjnAcLP+Lc/aALxhLxgu5wLoG9xxhKE1+APwwlTAmmItUw6e9uJv48d5x0uZ4xu5LD41jV4Lb3IpPYLKqO0iZSLde/mhJBE958q2rS4/tnmzDG2+X0Nl0r1588iKRx/5enTJ4vfI0KDI4cMwoshgr0hPpzKcT0b1YJ569kkJ7nxeckG/7IkPSloPjSP+lPQFObDr/C0aF6nUvrWqnntlbptIe70mqRrnJ03VML5kMjwismugRl5I/IbMu/A6aWmfo/v/sbdOAHiEdcSlH3oPDxawztCVMPwjD883gAe9a9TLq6cKjpdV3uDYG61N+ipu39aAt8wrDfSNQ16iM7TNmSOTjzwiE1u2SJnO5xxd86z0Gl2zGK60sKvH5wT9BVlgaS+BojRGBqXx7Y0wF1bn0gtjx2hlXOWMTviFMGWS6rwaW1rnD8OWOcrGC2lWn0/9EHZGLXOabmm8/0wYrCjPj74ntI3+t75VJlRHz6he5OX1MwXIQdbIsmXLnE7CeYV9ycsn8CXAvuIPV0vvtv+UQ+v/TtLJcQm3/Lo0Vddq5rj0jExInW+jdMRyUlmelkDLqNRW6HlF1/C+gYwceaFcyp9sl/0TnN98zsi1hDWp4z6XEEz5Zf+cYXnRp3rQzrAsf3NctoxkpHciLgtaYnLRAj2f8fU9X1C6tpfJMz+udG9yMYc1qqvw2cU5GC20rXM2EmWNQL2ePWeNyc7qLvnJlqT0hC+UbOWcfOYUcLJGLtIxVvkCFbL10FxVRrdLLr5HzxmjMhxLSKqmVTIXXCm5xa8TX227uzhccuBBmTO4VaqiPmltaz3vjFyMGX6eCQ7UAaiHvkx7pzIG2mFPQjZzxqe9E0FxP/SNjgygz5NvercBY8UVp02Hs5dWvyxwojHbHJsMhKcI40z/xLd8yiqf9yt/TOj5zMeXfpCrzDkPEvBWOYYN2tGylVpvk/LBja7yKYDiV6f8X6NnuOR//Md/jGqfdyhPXe99Swufdc4DDKY/e8dUgtMD1h16J/qWnQUNCJM31d7NHOCMx+y+zfgrmYjnPyEYClNYEoW5Q24jw5AhyKEDqjMND48qHnl+pO7xfpOLzxXyJlhlRbmkFTcMXb4gD2ukJerLyPbJkGTQzcGvUA/Hkajz0GHp6u7R8RTGqOkZCUplNCerO4YkGJ4ro/5FMuRrk4lAuTaRL0c76EB+N56g43/GiwGPB9Z462xkdETj+TsRdPtIJOzqpBLQFIOVnm/1MJBUXSgRn1R6xPPnZnU5pQtnsAy/08V9mjNeqVblcAdPPe/q7pyXfG5Ubkxs2E5D0zCoOqOW9pnLF1F3jHYugbfAjtYvnNU1Fiqrdm9zAemU6mppcErJ0PCgLJjTIV/6/J/Km264lnqf9vn8n3EFz3PI06oEJfglh/PRyIWPAslmgFBHaHoVEvDkM1L41DOgHfC1i2cEGH2gnABcYjuh5hkT47VLZS5lGTO0OFUjF0DfGM1I56KGul48qUMZNjmUKPotVpQpD514qpm3Y+ibDZix4cgDF2hEWxwU7BACfuBim+75BIwdeDUbuVTRbV25cuUe9V/2Jld+ePkxTgfMCXw2nZGLeezu6pbhoWH3feWzCVMZuQw/8OApI3jtsssug1c3VldXX675ua6urs/puvoEiiH8yZtE0IFDAGkYunhrCMMrfGjteoE4jksZDL48+QY+tMP6N3p4Ybo2WLPUBTg0sp7AgzVPPmsEIxL0RoZY2/g4ky+WTpw1SD184tCAsXIwR6bwaUG+iQ/+lNH1mdK1vkrhZU/6KG4fVfn0pfvvv9/xvvaTUvmS0rZ8HR0d0eeee85Hu9YffZnhyIurrXfkMw75wtiZK3xoV0wjq++F6dKoyyEOfoQHGDeGdNKRKRiqKEc/XHaYYdH69PoWNpguzaA439aVpeNIQ+4Z2J4FrjjCOOQhQB1Lp6yVt7D1R9jGZY40+AdnewtAOfYpaIHcJ259GI44S0duW5o55hiwuBd36uFe7cAYzLAJLZk327cAW2PFAO+dOSMXZQJ6ZjIZxCfPuOw61ibwmjByDQ1drCfHxzUYUKbNOMuS8p7sfFGH65eJ5zfL8KbH8p8c0aU1FMmFuyKpwCFfTGmptdI6F81jkmsf1gOjT+a0iESDWSkLZaW5Ln+YV/aUSt0m6qryYV6x8UyPO0g70nrSBobLZTIeUvmUlr6RCvGv+IwEmi5yb/m4b+17gHlkbvkEHrIamQ4/cInP/oAMOttrAxyKeQso7hfeZY8xHuUSir3uTOFHO9b3+QzgCB2QkeBcqzKxUffJpocflppHH3VP3Lpy7u8xHyodpZTRuOAAOAOt2NGhECfPDE8urA4jFYYtoxfGCzNGWdkkZdQ5o5TGuXwBiCMNjhq6NIzv2nMlNI/0QtrRfC1PPm2RDxg+Ll95mB0ofsMNklU9HwpYn2cSGLPt0fzWB3sycfQT8gBowr7COaSvr1+ikbCUJffJvkf+VOLBSyVZtkzGsyGJ9x6S9s3b5PpsVEbbYrJ9abfcsColVeU5eWZPQLZtLJPwdm0363O0WKC6yCXan/cTlOcCfHx6cMWEHAxNyI71Pll0fUISNWPSqzpAKp2Txa1+mdXol6rqnBx5MSJP3KbnPK3DXEVVv27VNbsCw43Gbc7PBYSUrkdqM/LzeZNy5xbdw6ovkKq62YoUmL4c0AWRh7ZP2nwXAzxeFkVfqZfh2FyJJwMSH9stA33Pyt7uIckkJiRVP0vSLUtUsHfoHrBAmvY9InNjnTK7vcW9yQVfwT/I41ezkQuH/mF9nsoYaIPzPWcUzjimOxaPAVxxhNHZAfYMS6M8cVxx/RKcGKAZzgtTxb3zwGfeudPhXohzDjTn/IaeyjzAc3p+/I3FixfffvPNN/PFDR/l0EXwMS7gAwU/q/WOfVtwhtDf3/8V9T6se2d8/fr1uc2bN4f1jBlATzZgnbDOzchVgjMLrE1kAjrMTIxc8JR37cIb8FVFRaXuv5Wy4eGfS1utnhFbOmQ045eDhzq1/fzZBxnK2ZHf7+zp7ZNxlateGXE8I1dNTbXThaujqmumE5IOYkRTOaJaEhLEMLVxYNBKpZLiT4xL15EB6RmyvULXTzYtgbJGiTQslmhtq/ssYL4VddqmDkwCOO0X4xaGONYIuGLAw8fIdeRIT/6hNI2HQ3m62BEMHT+RgLZ69lP6Ol9pmkklXP8YtfKGLc6/nOtUt9Kw4ejQUXD2No+MdPmFMbpybjw2eiuHjMCnTW1bQ/xuWD6/0Ic6fygsobCeTfwhpXdS5wUjV1LxjktLU72879dulFv/14eY10+ojv/XtHi+wzFKlaAEv8RwPhi5UNARoijOCE365NLbnnTi4oB8HPkoqJs2bXKX1l5F1y4ive1w4Y0yikGJJ4RJs/IAQo6yKCx8FoeybHb8COjOnTudAgScrJHL8miTp4/pn6dyGKcXqMd4li9f7t4GgBbQ24B2KMNYn3jiCffEGMDYcHZZSJhNh3LgxyGEuuBSMnKdHiiuSr7CoywF0LTLX9i+69v/+w/+YFlZNOJ3hiH39Aj/9XAWiUokWiFh9RmqP38tcnTcAHPCXJ9PRq5bbv7vjmcMwBH+4o0hPYjm+BSDrqFtl1122Qry77jjju8of7+fNae43/joo49+Rg8P63QMuba2Nt+DDz4o+/fvP7o+kSusE8KM02QLaw3l/YorrnCfYTAjCunk48ARB7DmwYu1g29yin5QUClvBwHSWSeUVcjpmvSxVgDWs8az7e3tftY9OGjdnK5Dn30ai8PQgQMHvvKWt7zl8zfddFP1e97znvErr7zySyoX3sGbar/zO7/jcIYGzJmOMad5T6hiOqprL6xrMrxx48acjiXd3Nw8T9tbQL+sdWhBPejy1re+1a3f7du3u3WO7GAueBsU4zvjBMCJPOhDOxgSecvIjFzQyOgKUI72GRtyjTBp0Bh5ZGMEuDDBAfAiNKMsZZAjAGneiwfiBdoeTbO+DbxxyhgPgAs+aeBsfZFOHN8bZn4J05+FzVGXNBxlAQuTZ21BR9KtT8PN8q0tfMoB0JS3/DDWgjtAGfCALtCRdOsH3/qwdi0dNxVY+nT5pwvFfTNuG/vZAtq3SziANQn94XN8aALdbD16Af47M0YunYNcSBKpoEzGkc45qYxmJRpmbu0wlIezbeRSXLW5l+4lZxJ27zv4Pt+Wp/+P/6d3LNoXHJVxPZzVlmelvjUlh2OH3dsr1TImNTIMsaSpFlNfUsb0MJcOZKVRxQAr2dkCVVWBfJUqDlTc6B6U9x1oejqhh/AY+owOJ+eTwbGgjE4GJaPRPT1hiSXzx2QDLlUbq7PSXJmQWCIgh8PvlZrF10lTR4dEgy/nTQC5vXnzZvf7XPADDn0Kw7+tt9MB68faIY6Dr5Ct8B+OtVyQ7S6O7CZMGfgbGQA/UxfZbO2eCaCt0x3nKwXQBNoBMV3jVUqr9t27pe3uuyW4dy+E5jbQaUNcukMlViCOEdpqJGwGJVdGfadBUZ8wfiHOm1KkYWSiHtKZTxOawcrqujetSNMwbZrhzPqxMlbea+CyvshPqMNYdrQvy1PfvR2mjjTa4bLF4cJv77a3q8zJv/l9toC27RPQXKCx5yN7bc8C4GX2MuRceTAr3S/8TJ589EcyoLwc9lVK7VhAmjpzsqJd5WX7uAy1DcgbLkSO56SrJyq7n66Q3qcizkCeyuZkVjQiq7SvMu3jzHH9zMGXUl111bh0hidl66M+aV6dlvYVozKcm5T9R3LSrLJu6Sy/NNSIDKp8eu6hWhnaFZRUXPUexb0tkjdyhc/xevOrmhdvysmLF6blW8+MyWhA5WMF58+pcbL91fbJ6XCHHzFs8nmrcLRe/MPdsv/gPtl68IgMj8ckkw3JJCeVkAr82haRBRdLRyAlc7N90hzJfx6trLxShpVP+B2V6uoqJ49PR9ZRF5lxqkYu6rJHMHZ4nPSTwYe+kOOcudHpuBM4Hu0A8qwPizN+ZD/tkWeyGt/KAYZTse+FM7GfvRYAGtgeAhBnnnGFuPu8OvKNNB6otPsZyiL/mFvmBjkIXTH265lsw3e/+90/1HkJrF69OqfnH9eGfVoQfuIchAzV/v2a97TO09FP888EFI8lyldfVz/AWVXPZjnOZ3wVBB0Y3sBwwZ2Q8k5G9ZlVejZrgI+QzfbQop0hAMbKOi8Zuc4OMO/ocDMxchHnThGjKQ+XsK6Rx8wvjjZHR4ak78UX3ENluZomefSxx915kjbJZ055AGhkdMz1SxoA3x7vc4W0P2fuHGlQBd2XTspkTs/qugMnUvk7EN6KAp/JSR1PSvlFh5PN6Xk7qxo/ZQpnW3+oWsI1syVU3SKBSLXGVadHPGFwUk0GIxafGcSwxecJ8+Gge1jHxqlJru3hwWGl36Tmmy6QX8sYi9zvdSX5iQTChd+jJozRyRm10Je0T4xbhJ1vYy7ITXUvlZDUIUXLUaeQRjjv8z/vuxBtuv6UDoq3T/e7fH6+n2Ck0n1Snd/3yn+ukAdT87gjsptVefi7z31arnzdpf0qP/4/rfIppfF5vRjzlCtBCX7J4Vz/JhdKiSmL9I0Qxb/mmmvchQZAWfNxbDo8QcXvpRQuq12+18iFgkyYz6cAKOooMii2jMvaBBg3GxRPR2BcQ9HgSWLquo1I26EflGG70DBAKNOWGbkIgz+OT7AxPhRpjAWU9dYFDxQXLtm5zCa/GKANb5SBD21wycL4zMgF3owf+oEfmyh9gAt1vf2dD2BjfLW8ybVtJNdw+Omnf2/w0I7sI3d/frxj7rxrL1hx+U333/MD3USy7nVtADKzbQaV5lmfzk+Kg49ILKuHxlCjHi4j4s+xYeZ5gLk/X4xcN910k9xyy7E3uQBwBB/4yr4Zr/zUf8kll/yD8utffO5zn7tCDwnv1YNG97p16/7q+9///huV5z+lvHgtY+GNJwy8KI42LtaVxeFdax+jC78vBS7UpW/CrCHCKG7wO3HagHYoWMRZz9pmrrm52cf6JQ2A9/Ww4g40tMF6UJzWP/jgg7dpepni/LFZs2bNVjy260HoXy688MJPat91tMuapR/q6CH8bpUzP9T08h//+MfxN7/5zR/QOpfzhiWGOcojd5Cf9MN4GJfJKeYXnBiD5jlDG/jjGBN9vP/973eyCQMXb6ii2EIn3hLjh21pFzCf9mgbeYCRC1rRFrhQxvpHNhBGZnCoI4zzygbyAOSl8SAOsLZw1ndxGLByxenmgy+OMQOk2zxZuh3qjDY4y7N8fPrwpluety0LW9x8298s33xz0BTfix/9Mb9eI5cBcXMA9WwM3viJwOh2toB5ZX7BE3wYp62ns9E3fcCL9oYjdKc/fNaHzSUAbsVAGmuQMshCL45GX5yXtpR5mZGLg02gShpbF8sFyy5SWRqQbc9ukN7DO3XPhGeOtTsTI5f2q1kzN1hpvXfJeHytEieu3JOTrkMiz+0UOdCtC1APtmG/xG//vsiqS2TyE5+Rw3t2OrnR0tZa1tTcvLWp1qeZDkD8Jf1/+48++Sfzw8P/N7jjuxJqnZScbkvlZX6pbsjKkIbTys7VlSK11fnyFXqejQT0wKwtMRIuOl2DOZ8eSP0yPBGUrkHVK1J5gxWktg6DOqchpSXxuio9NGuZ8ZjqYNpQTA/Rdj6lXn7qclJXmZX6StaiXwZis6QntUJ8LddI0+Ir3IG3GJBPPCSxY8cO9yYlc80lFpcKXG7Bw6cK8Ap0pQ1kIXH4E56C75Cn9I9jjSDb8eFLk5HeMgZefvxlA2iIg05c1vEWU52u87mHD0v1Qw+JHz1c1z6GH4xIAJfv5pAGGJK8hiIr44xRhLVtwt6yFqccNSzP6hF3hqxCPgxp9TBYYbiiDAzurX+0XVwh7tIpqo5rbPIIk+/6LMRdP9o2fcV1D6+eN09qqvK/D3q2ANrAi5xzWCecCbiEI8340vicJ5nRW2MjQ3Lff/2j7N5+j5QNJ2XxSINEJ8qlcU1W0h1jKiBG5bIlAalStTAei8rB5ytkx72qU/BkuLbZoWthpeoVlTout8zPEfAmV25xXA4HYrJ5Q1pCdSIr3jgkiZoJ2dGZk4Zqn6ycmzdyDfWHZduGGul7LiSpCZXCinid0uIixqEy7exq28cHnzJ5tjUn3Zdk5B82p6Q/p/NXhsDOz18xoN8hv2yfnE7+cLHHGaOuvkEi0ZCkB7tl275u2XJQz8Jx3jQXmd9aJnPaKiQeiMjuyYg0K7+2hDNSHUq734+Z2xh1v7vSPxKTtF/P7JHTO1uarDgVIxd8DR+jM8Pr6MvIHGT68YA+kPmsCc7ryHXqoWsDXl3OwOLUnWr9Wh0v/lOVM5hujl6rYHoa9MFnzvG9dLCH/uBlDE5Wlr2Yh/MwVJEPv3d2dvY++eST31QdMsvb3cqbPtoEMFpxzqEdeKQwLxotf0TDd7hCMwDFoUJ54yMadJu88kuOcy3AuY47Ic4G/HY6PKz5seXLl1+sZ7b/Rt/oCKZn5I0V+Xsn+A2dBrwJcy7UPB9jRr+gHPWMRpRjTCUj14kB2gGFuXfhEwF7JXPEXHjpDhAmz3jMgHTmg/vCyy+/3PEp/ZkjPxwtk62P/Ny9vRRs6pCf3nmX4xfyKAOO6A6Jwttd4AGQfjwjF7hU11RLeTjkDFeJbH6cfCKZs5V7m0mTEoljn4Z34HDT9n26z4UqJFw7T8I1syRQVuUMWHxqkDWGPs7bVjpKh0tAN8k8vupoI9+US6MMNMOghhGL8wRp7tODnPPUpTEYadw5Z9TS87aG84YnpTW+OzTk5cIxAxeQ7+/ojFA2H1BCEMqXpx5hV9a1YXnqF/J5a8wZ0/hkoXubiyL5voLRanf+Iy/DfDucndbpDIXQ8fc/fEvuDz/+EZ/Kow26D12n489/LuY8BTcVJSjBLzucSyMXCgmKKkonSjrCkjA48NQuT0igADnBfVRw5YENSZUdd9FLW+AJ3vgoCijIAMqEXVhfcMEFrm270PCOjT5Qqti0aJt2uaS3tmdi5DJcwX3hwoXOX79+vSvvrQuAC4cIPn3GAbV4nAB1ePKH8UIfxkc9cLGxomSBH4oV5cGFssX9nWuwsZ3vRi6l78oXfvEn/s7ukWtnL3njl4Z798mOZ34iB/Zu0c0jm1syv1aVay4H8woLVIbUegaTeCIrQyMp8QdyMppZLNlwhwTC1aqM1Gh5PQBpQfjv/DFyvc19rrCyYPDwAvyMbNDDRU75zbd27Vrw/J+rVq36RqHIUXjwwQd/W2nxXZ7Ah/9YRxgHoA/jZU2xFhkn6xCfdOQAawAjDzzNQRbH4Ya64ACPk4YShjJImLq0R7nm5uZDHR0dOxWNoKan9MCzVOXHLAxo9MPaVlnw7xs2bLhV11m1xn+kOF64ffv2h7///e9/5Pd///fv1Xg76wo5hIKpwFN4PtYW+HLhilFJ28vp2nLptG0yAgAvgHTAFFeLGyBvGCvy793vfrfzkV/wAwZtaI7sQC5gLKC+OXABqM/8QWfSGSv9EwYno5/VIYyz+ha2MjhLxwGkWb4XrE2AfOYCsHR80swxXguT73Xecl5n7RG2dm0v8KZBB8OxuE1vHN+gOB9H21bG5Dh8zDybXC0GyhTDVOXOFYAfT7XaRQJxG4/x9dkA9h4+oQWNbU1BX/pkvujX1nUxIAtZr9RFFnrpCf42d17aU6bYyMWBJhBtkIsvfYO877/drO1G5a6f/FCeeOQuGRk4qGWOydaXGLn+4I/B/bva5s2F7JeB9j1XhdscXeBpXeUi+w+IjMVUeKtTOaGrU2KhMhncvUOid92RHTtwINHwb//ynaolCy9OTepBF7L39Yl07xHf6BHJ6qFrgKcl198vZSuWiPz390v/4U6lWUqaWzqkfySzryc1+91XrVu12SHgAcVl1v9745o/r8o9+4Ebfz0rqxZoIi9lJnVccb8eslUmKX3iSaVR4S2raFjXDZ/50mWWy/llfFLpnfPpQVcRU797MCydA36J6znPUakwBRk9UDdVp2VWg65DjbfUJaUiojJEw9j9aqsm8xYAMtXl8vZnSWg7OKZsZEhk2x6R8bp3SOtVfyQRPay7BjzzaYA85IEC+AY5h0zE+M8+cKoAr1h7yF34ENkLfyJDbZ0Yf1EeV5wGWLwEeYAe7F1czoR0X29R+tY8/rj47r5bfLr/57hQ0jJId2c8UjlAGCMS6byFBUW5TPEasmAjr7HJTNQuTX3ivK1FG9RneVldr5ELIxth6pHOG1iUNZYlHd/hUsgjjtPBHQ0XlsPRNHxlinyceshVjU+sWiVNS5dKg8rgY5/SOTsA/6Ir8HAgOhXyFzlqvAsQBjcuzrgUO7DrRdm++YeSfGajzOtU3SoiUvO6uCQaxiWTjMvFC/1SX6XzoXrF4a3l8vQP+Fwh9M5Js8r4C3R/bFQZfna11BOAMkCoIyO9kbg8uXNSJlRurXr7iORmj8uOQxmpKc8buZrqVN8dCcnuZ6rl0JNhSYwpL+g4eBONzy7W63hCzOEpAjXzVH456AwUaARPEXt5Pz5l4mxTTnpXpuVrL05Id7Zd/OF6zZm6VXQT5pd5Z5+cThYxz031tbJ80Vy3rrqPDMlju4Zl036V1RPqhvvkbVfPlndfs1DCOs+PvbBfDvaPSyKttCkvk6ZG3UM79HySScmhkYyMpKMSOs2zpfHhqRi5MGwhY3jg4dJLL3WfVOfhMM7oJ8KJfHQH032Q9VaHtnHeNkyfPx5MR/fXGjBOHPQpnhcDwl46wqN2BiKOboez/AIPvKD770hTU5OfL9tQnjnCcMAdkL29rVCtPHGP6rJ/6Bo8BdD+LtC+GrWPLHoo5zz4B2OnAb8HunHjxvH3vve9ay+//PLvoGuAK/qCleNeCR7EUd/OIPjoEgBxHODlI9K8cWjGGsaRju81tkAj6Fgycp0YmCt4BRoyF17enA7gN8oyv166A4TJYw6mAr4AxRdXeMAWeUV914bmgUfn9uccLwcq62TDU0+5s1CeJ/JrKK5xfHAIFs5C1DuekQsAnzye8Fg+DTB+A7zho5DLiC9YJsHKWRJtXCSBcLm7Y+JThJUVugfW17m3rkaGh1VG6lmGJ+AK9GDvQNtxf61/VQaSSp90mrO0tu3Kqr7Fm1oFoxZzQb9ZpYN7m8rV5/xWaKPwRparWTA6GeRPK7RILt2Rr2HXdz7V1SngUihViOf1PGfcIs3hQ5g7JV1/0Idx6L9QtFpCEc7I3Csp7m7O80Yu5o+iN73xSvn9j31Eli9fdr/KsJuUviUjVwlKcL7DuTBy0Q/CjQMZmwNvKgEoP/RHHpcPPKnD0zlOSBYBGwGf97Lf/aEeeOPTjl2e8RaK94KSCxLGiLJCG16gXxxKNEowF+iUoe5MjVwA9OOgyWUzTyWT7q1rQJtcRN54440vqW/AWHjdncseNj0uENlIqcemTj74gp/RAFxKRq5Th8mx0Y2Hnvvm2s2/+EtpqOdpyrzCyj9GgN4xPMqr38z/sa24qjwg5VGdQxfnyRcUmZQMTNRI1+Sl0hurlHRW83WTP9+MXLzJNRW/oHizXnizkfI33HADfPpJPWR+vlDEgSqJH9By3/zud7+b7O/vDymP+uBR41WcyRR41tsXYfhVaaDLPZ3Rw7uPAyzlqKcHG9/ChQtDGMNIY51Ap+9973ty9dVXs/6+tHLlyo/RlLqcrrcv6pq61dYwn44Af3w7YOnhJKdpPmhvMslwMZgufCKYrqyl29rlEMfvb9llFPR99tln3eEfeiD/OMxDQwDZBa6MCcOFHSCng2I8vHEL4zN27/gtj/kiHeUcn37pn/RiZ4o3PnFvOdLNJ9/riuu6Q0KhL28Zb33axgdPy7ey5qCxzStzjm/1ve3hpgLS2Ydox7uHvJqAMfB0LPzFuAHGwdgZ08lcDM0E6A+epD8O5fTDfOKYC/Yp6AkwJ8xxMbAeqU9d1rgXP9r3zp0BZaYzci1fdaW87e2/KpWVVSqj4vLEw3fK/T/7V+3/mIHNa+T66Mc/IS2trf+mbf5m7j//M/+qztb8n6233y4rt21LZl588Z/9zc236GmUzkW6ulQATvK4r8hu1Wd0gxiPhmX8wB7xP3KfjtMnRyQm+30TcsSf/6yqZHTss7R+q56VCue0tkaROU0i9TxvoHGt5mxhk2WrJbP0r5Ll5fUXrr788hfBxmDDw0892r/ztivHt39Z3r5OD/rlilKEz8aFpLuvUjr7dG/Rcj3DAensD0nAn5Pls5IyMBaQw4NBiYSysqwjKfzudW1lWppqVdZohdb6cZW1iliebY6B5nlIfzTMWbV3mEtV9DOVcaq29QxoPmMYyTvKPLNbpElxbF+wUiqX/S+Zd8FKCYUVYW+jCvAGeilym0tMLiHQa7hY4GEk+MzLAyU4fwD+Zmb4dE5O13D261+XzPPPS1rTnVELp3NnRiqMSoBb3+owMCEljhq6LE99M0DZzMOenBAwmMXUIVHonzRnzNI0F6acxh07F+rjTLpYewD1ALdOFVzZQhow5e9QaRqp1MGnzCgGrsWLpZEHVQry92wCMpY9C90J+cp6Qc8w3MGNvRy9CNk/f+EiGdjzohy6627JPvm4NCzLSNPKYRlWWTU0lpOLFwakvlLPExVZ6d4ZlSe+Vy/ZlO652pz9nhVvcyEkj1HnFQZlikBrRoabY7I9NiE9Twdk+bUxZ+Ta1sWDSCKr5vO7XD73CaaRgahs/o8KGe8NCg/Bl+s4LlZd6nSNXMcDaJM3bOVPEPnVUQSMo0p1rbkJ+Q/fgDw3OU9Gki3uDDEVMM/oiOypnIGnk4UxPX9csqRdPvjWte6Bghd27pd/fjwmt29RfMYOivTvlt98y0L5+G9cJkvntcmY7pHfvGuzrN92yL2xW1UWkkVNfJ0iLQNxpWGF9hs6d58rNCMXDzzwBQj2B+4CinWFEpxZKKatxb3phHVeMyqHMswVD+nx4AhzzXxy34NDLul8hrV8vLKycp26ZwtNzAi0DcR9kK/6GKAreIG8z3zmM2wdmYMHDz5QVVV1HTIQnDgPcjfDvQoA/vYZePjNq2cWj9PAGz4VoH3kNg6a4dsZCABP6FUyck0PRiu+noReyL0fc8j8nQgoz5lkpkYu6tm8YJBFX+VBXntLz3GFnW+0HfLhFeaYTwCSPzo2rgzkd3J8JkauU4ZcRvyROgk3LJVQRb0EgsceHq6tq5WGhjpJKh36+3g5YET3+fy53O1ZbkCsb87aSlcdIwYmHqJwNMORpv8wJmHUohxl8m9ukZ+Pa2Hn5z85SDQffwl415XLp488PoXEQhrxfHo+L++cIc45wyHlwozBrVlcoU6oDCNXpbhPSyquvH2Wc0YuHYvSX0ctN73pavn9j/+eyrTl9+l8YeQ65d/ieyXAQ70SlOCXF86FkYs22SAQrFxo2QU/G4xdgIEHyhAXvBiQiOcF2DEgjoLCb2eh5NsnpWgPhQooNnLRHgYllBze1CoeH23a5YltbJQ5npGLuF0ksmEYntTHwAU+3ieFioFylOEzPCiFbJzMhQH4oIzxJgm/UcHYwB+fCx/wYpOkD96GAQfaIK14fOcajDbnu5HryL4Xnpo4/INLdzz1T47+uuOJPxiVTC4gnd0J+fefj0haN2geQufSMBiAp/VwPT8qFy6KSENNVEZiDRIZH9UD+LWSrFshoy/eJs8NrJJYtkr8ucSrxshFGnyP0gh/sW5Xr16dvfDCC/+5oqLiA4ViDnQMDX/6p39aeeONNz6o62E+BhsODXyOE36Er+Fb1jTtwqvwNuUwnqkc+ui73vWuf1q3bl3Nxz/+cbceHn/88bF3vOMdV+s88ASNK4+MAieeuqNdbWdY13PP5s2bA7qeMrruWhW3WlNy8b0HFtYc8oY0ZAZxywOK6UC+pVHOnBeIUw5ZYBf8pGHMB2/GijJMGusTeQFvkUfb1j5rG3qwnjkgssbJ846BfpAXPLFtuFl9gDDlitMoi6Md6AdO3jTbA6hLGAd9KEu+tyw++VO1Y2ErY+0Y7lOVw1n+VHmkGR423qnKAubT3lQwXboXKHO6Ri7rB/rY+KEFcCrtzRTor9jIBYALY5pqDzxdoE/WuB38oB9rjXG/MkauQ5qQP+SEy5tl7qI1cvnrrlYZtFDlaUgef+in8rM7vq39Y2jP93/UyPVrH5Lfee/NsqCxaVz27j0iOb9PXtzlnnjPHemWnnt+rIVT2VBdY2uqqrzykG9SDvpjumZT0tTgk+qWhBxM9bjPAxKviaTEH5+U1jrlSV9G4op3IKRzUqsoar853Vp86jBmQYqQhp3ItyFreHzEL72DEYkH2mTWm24frp6z5t063vsLJeT/Ll/7QHR273WNSw/KWy7WNqVcukbLRTUVaaxNSZpL6YxPyiMJqSxP6N7DG1u6zpR8GU3nDayysEa0T/f5woCGwSGo62ky/4Ia+DENQ2Mih/oxmOXj4HqwV9P68mUwcBkwOzpcZ5iAHnZWjydFwlovqC5aO18uuv4PZO7ilVJeWeHmzAvMK7rp008/7Q79yEZkK5cZXHYi+718UILzA1jbGFJ6da+uVh04eviwjN9zjwyvXy851R+cgUvLYUxCGmKIIs5MOr5hnasf13TC/Pi5Gajw7Q0sa8fV84SVFR0Qdk/zElYfpiWskbzvghrCGWiYvlkCOHKIIz8XqFxr0L37Bd2XM7pg/Tq2oMYDmh7ScG1zs6yYPVsWtrVJl9Z5eONGSeoiqNJ9+pXgU/pgzaBf8DUM5CuOh+2sf3zbK8Mqa5Mqk4/c/4B0ffur0rBKzzIr9ayjMq1nMKdyi9+zCkh9dU4Gj4TlhUdrZHBHSJIqE7y/Z3XscYFzA8i0ydaYHFgwILvui8jSq2JStmhM9vQmZHhCZOW8gpHLr3zZF5Wnb88bubSaRFRwLVF6zWLfUb6d6TwFfFnl36DEMlFpCA4rPwecM4j40rIlVi/PJ2ZJJFAvq6L90h44JGW+MeUt41QFZTJ/pepgizLy3Lw2ue9QRHYfUR3ZUwQAP+aUfZ11xj5+PCPXZDwlly2fJR951+ukuiyk8jQgX7w/I5/7yREV6BtFBnfLO65tl//xlpWybF67tDTVyD/+4FF5cs+ENM9ZKbVNc2VpKC493Vtl38BhCVXWn3MjFzoEdexMQdyr35TgxAA9vTQjbPQuhN0XK9DFSOdLOOjD5MF/nEugP2cQzjgAe/POnTu/+6lPfeqPZ8+eHcXYTprB4sWL3b0OZ0gFJj2n+Qd1Lo9deMwAFK+36D7zNfVT9ll97/0VPMQnBrkjUrzpS5d5JMJ4AMoU8w66qtGCfC9MxfNTpc0E6Acepl/oAj6Mw3AEFzOmUKYELwdoheP3rTEMoS+eLK04g0PzmRq5TEYx/8wfZfG9ZxMvbxAmnd9sb60LSkf5iGzaOSwTum+Ey3QP5TJJgbV1Voxc3GFFayVY1SHh6nbxB8Oqs+d/cysSCUk0EpXysqgzbI3rfjI0OKA6e7qwQ+lfxd1pTeo745U6Z8wqGKoo5wxXlMNnDVGOfxrXgsfyiGsYxz9wM5odA23RNYojnzQXyZctlLf6ri0cWiB+oX/3Fhm48iaXOmrkGyaUN96FojWqC+WNXHkDHQYxndN8IRdPJSbkS1/4vPzme379Z1VVVW9xDZzHkB9hCUrwSw7nwsiFYsSGzQaBco7iSpy+7clywlx2odCacoXw9wpC6lMeww+f82MMtEU98gAzclEXQFmYN2+eewuCPMoXg/VhY8enHxwbHnHa8+ZzaY+CYmkGjIP2puqnGKjPE8q8rQKNbGOlLhfeGAtQ1hibGblUkXTliDMeDg2ULxm5Tg8euPP76ysSv1g3emSDpCuulkhVm+SGfiGJ4W3ux/W/85NBmYhlJFpeLeUV9RIJBWR89LCsXRqUK1ZVSkcTP8AfkWjZKonM+VUJtq0R39Am2fH03bK72y/9sRpJTI68KoxcBvAYBqYDBw7kLrvsMp+uyftXrlz5RvK2bNnyu0eOHLlx7969T3z4wx/+Oy13qR4u5m/evDn51FNPubeVuGhRJTLW1tY2V+HLyr/uLQn49oknnnBldI3drzR5Wnk3gvzhE52dnZ1JPRjNXrJkyXvBD5xNgSWscsv9IDF54AeQr879eA5xPHMAa4awyRSvMyBscsj7yUDiyCtkCPUpg6LMmiOfQ6F3PomzJilbONy5tUsadXGUNXxwHMwwaiNzkIF22KIcchoHvTDYM1bi5FHXylHH2iZs8h3ANxpaORxlkHGA1fO25S1r6VbGW85bBp90wMLTlfO2aWUBy7cyNpeWbmW8voGVMyB+ssA8Qw/4bCb16I+5YJ7hDcJefKE9YyvG9UwD7U9l5IL3GBOG65mM62TAxs76YE3QL7IDOuLDY4DRpBhYO6ds5Bo4oHK1T6LVrZJWGgeCZdLUNlcWLlquZVxJOXRwt+zasUWCKlszySE9A6WEo1jYH5S3zb5YLlo0P9dUU+6r0NTmVpHBiUMymYpJKD0plWP73Bc8IoGEZP3J3GQg4/NX6nh02elQJVyp8pslqH1Vl/G7WBrUrT+qkg6jDoYgzmCTCd6u0oi2FY8HpG8kJIcKv4HlzmugqgDO8aQepDNJaayMSbjjN6Ri8buen7Pmpj+rr/Dd8ey2Hf/wwAdvft9Q7OnGtstS8oYV4Fsv1ZVZlVlxqajM5H97S/vyhRXPgK6fCegoMh7LG5wyGu4ZyhuowG8yIXLgCGs1/4nBpFYDD1Cn/IjWGys8w0j54UlNU5ejTKEc+POWBPE5mTKpkpDm5w+UZRGR3mxc98CU7p1RueTN/68sunCdVKEDTjGvxDnso/8gF+Ef9EEu8ZHLlPHydgnOPTAnrHV08ojueRGVgSOqox/82c/ksO71yB/edHLGLHUYrZAKZpDCzxbymX/jA5enzqV70pyjXMHXPy6NNgMa9pNWDMozOcVDhbzkkEVaJqtxny7kxRofUJx71edXAxep30lZTatQvXpIy/g1HFI/qPKKp7BDKrNCOtYLlyyR5YsXy2GVXY8/+qhMqpxl33d4vQLAWqAvfuvXZHDx+QTfwhjhRnbtkcGHfi7BgV9Ix7JeGQ2mZH/PS3/ParA3/3tW/c+HJKXrner1Ou7XVVe7N6BemdFNDb6UX1ItcelbOSTP3BuQ+gVplZPjMhwYd2+kLWrzy5wmn1SW+2RyLChP/HOdjPbyRIHqYirE2nQOl+j8VeuczmSeVPuTkUyVbE7OlYezyyUaaZB3Bn4hy307NUd1S+XIbK5GvjexQH440SwVuUn5eE2nrIz2SJkv5vKPgnbrV/mcqvXJ05ctkwd707K3J5bfMzwAfuyd9rtD7JHer47YvBokUhlZ0lEnv3rlEpnVXCvl4Yjc+UyVfPnelOzct14yA1tkQVutvPeGNfI771wq1VGf/OzRjfLs4ZTk6i+WsqYVcnk0IKOHnpGth1+QYSUbF7LF/cwEqAufnqqRi/2ferRB3el0iV82MN0KgF7Qx/ZGjauY8/ObMi7OQ0jQEqAsui550JI84jt37nz2rrvu+oLqsEHuJtAloT3zwFcokCmUIx3QvqLaxuM6FzN+M0txmK/7xZ+CL+3D03ae42Fm7oqYY/RIHgIcGBiIKw5rFi1atI467DXgRj53WIyJ8hgvaIs4PAONjFfwzRmcC14Cb84E0BOfsRgwNmQ4dLYzWwleDswvBlTm2PjmZOBUjVzcr1GXPK8sOh7v0F44WiULWnyyrv2wnu/75enDdXJookHPKvmPRsB/Z8PIxZtJwerZEq6bL0EOKoonnyDU7tzvbvG7XIHCG2b8jtjkxLieCfQAUCAHuDutSg8ozsilPItPO/ky+fz8g2qUOxZ2NCXu2lD9xFum4OfLqecgH+CslQ/l61oM71i8kKfOtaVt53KKX8E3XJ3RCt9pkDZHWl7x53OFYfe5Qp1P92lFLUs98qmRSsr4YI984o8/KR/9yP/Tp3LzBzrPn9G50pPS+QmvrAQrQQnOUzgXRi42BnsLwd484kBG/xhxiAPE2UjYuHijgwNbXrDlAdyI8zQ6vwOEwkycCzIUZKDYyMWGxYGPC3fKMG7qHG+c5FEOR33woz18q8dYDG8DynAAYQOkTy8U90kcx8GFt80wdFka7WLkgjZc9IC3bcZc8qAYkc+maJexJSPX6cE3v/L369tCj6wLpA9Ltvkj0ti8TNLD98t4z93S17NPNu9IyOG+hG6XVVJZ3ShVFSEZHTwoi2f7ZOm8MqmtxHiSkVDNJRJqeZvkqlZLYqRTYnu+LXuPBGT/SLv0D8eUZw9JtCz/RqPR5lwauQyK+cbi8D+fCC2sgWeUXz+jG35G0z9fW1u77IUXXohdccUVHxwZGTmydevWnCppPpRz1sBjjz0mGzZsiF133XXzr7/++m8rH4eRNxxekAPKyznla/dbV7ZeOdwgjygHXQDyDB/wsHVCGrLF4oD55HnLsT6sLnHWEM7SANYZeWbkAsgjziUrB0Jrl3rIJytjbVi+AWFL85bBGZCO7Nu0aZMz4HPgtIMZdGAOkM384C1yjDxz1jb5duDDp56lWTuU9+bhW9+GG2nmrL6lU8byrI63Ha9v6V5H3lTO8q2fE4GXdmca4F1oOFMjF2XhH3gFvxjgcTP4nE38oedURi6AMXGIOlv9syboFxzYr+ABfIA+ba6tf3zW7+kYuUYH9ksqNiR1jQslNTkoWX9YaprnSnvHXPdAAW8UBZND4h8/LPGMT0YmhyWlBznFwr1d9LaqoFw4O67znpZAyC+t7SKDkYxMaB/lUZG2Fg1ot86AFckbrqJ6XpSkT9IpjWj7vpxfJhMBGRoPyHicw6OWL9c24n5JpHUsOZ78zBu5yqOMQ6R3KCwH+vmtwYyEg7rGtAyQH3pO6+ektSYl3Z3DuZU3fckXWfDuDaFw2Xce/7fvfaPzp/8uncNP5iqW+XwXL56j+0ZCLl3UJ/MX5D8Z3z0gMjAkklDS8wlB3mzg4nRUfQxaKe2fN7N4yJEX2ya13L4ejTMWLWfkd9TWcKUm1Ar480/poJWqfUGJZlUuU07/BPVP2P3+pMjcTLVU5UIcbV1bFUro+/zd8kxmTGrLq2XF1R+TBSsul0pda9QvXi/MLWl8shn9Bz2PNN4O5pNVGPpLcP4Bc8RezTodj8Ukoa5v2zZ57l//VRLd3ZJRWYAhy97meslbWTTgiWOkgjeIk04YsDTKYKQinlP5kVU5Ahc1aP/DKofiGldk8vW0nDNuwYzs98p35LksjWPkukDj/VqnR+M8lrJEy3ZqfFDjXAyVaRj9OqQ+Mss5zcNI26R7cktrq4yr7IJX2T+Qha80IEM5R9gZwd788cpN9p9R1b+SKhzKkjEZfeJ2mVP3qIykjsiObuSWT9Ys9Eujkmh0JCT7XqiSA49Fjv6eVaW2d6XSr1x9m5NzAT6Vq7nWpIwtH5P192TFX69no5V67msekc7erDTX+mR+i8pzVePSCZ+sv71BBvaFlQfzshD8L1Z9rknlDPx4shD0ZaQzOUv+K3ahfCu1TGL+BvlC5e1yU/gZSes+AEfGsrPkHyaWybfHK6U6fUD+sX6/XFw2IlGV9cVd+TO6FhSXHdfMkXtHfLKzL+neJvQC88faQu6xD45PjAuf4YX/vLox5fgXT2VkbmOFvGn1HLlg8Xyp1j1ny64a+fcnyuVn27bKxOEHtHC1vPmqS+VzH1gkZb5xOXC4U3YeScmR3CyparxALq6ulvGDO2XbgRfksC92zo1c8C3r6rUObg49zptWAPe2FfKHuYcn7OxkZxIcYRx3GDt37rxT9aqx2bNn+3mAGKA96Goygre0lP5VWveH2t53XKFTAJ2jN+r8NmmbyqoZd6/EmQa9jn5IK3ztY+zGG2+84dJLL/049eAH9FPOhgB3G8Yn1OFciP6MM93c64wGAHH6Op8B+jMW5DQ6MmMyYJ2UjFwnB8gE5pv1cLJAWeqd6ptcNndTlSkGygYjVXJBW05uXHhAGst65KdbW2TjoRbxBcJuD4V3z8qbXP6QBGvmSqi6Q88khfXg07Z5qi7LnqJR3QzBAT0mldIzG+d6NCwlCbjn38AqnN8xGqnvK7Tl8thxHP1chUKYaD4t30ZxfiFc8PEKfwr5BoVwIS3/l3sEIoW2FAf3phhvbuX0HKX4ud/hKhi69I+1UgBier7gc4XhcjeWvFGM+wzGSrtZ9xtjk8MD8pHf+1DuM5/+Ux7whs+W61xtz7dz/sGp784lKMFrCM6FkYuNhKeCuKDld6ZQrHitHcXnwQcfdIdHA/ABBy50ObBxAebdTNgQ2IRQljds2OBwR1GwNoqNXADluThGwaNP4icCq0/fKEy2keIQrqQzLmhoNKMOBjhw4o0r0imLj/OOw4A2MPhh6LInruiv2MgFzjh30NY4b3ygEFr/JSPX6cEXv/gP6+uyj64Lp3ZL3bz3Slv9hRILNcr4wP0i3f+kG2JUDnYnZWQ8LZGwT+qq2OiV7mUBiYT8krFvDWcnJFdxuUxkl0rPiz/TQ0hEdY0aOTzSIM91lkvnocMSOQ+NXMBUvEMavNbZ2ak6Q8bHRSMGXA4gKkOyuh78GLB5Q4RLSfgf/mUtwLsoboSRNzZe2qSMrXVvv5QlbmWnAluPBlanuC1vHFliF+mUZwwcEJEdti75VCBri7gXV8LeOGBxfG8/xwNvG9Yu+NAfPp9i5G0uyyed9U0ewKc/kJ3gCCAPrL61YeVpm3FanuVbnsl+ylgb5puztqC3N8/CtGNphM0VlzHwhr1wMrSbKXjbnK7fqeBUjFy0z3o2A9dU/UELDlUcjs7GeA3ou9jIRX/0zZjwZ9r/VOOhjanSSbN9kjIWNpkATxGHP5Ah4HN6Rq4Dkp7sl5aaVklNdksyVCuV7ctl1qx57lv5yYxPqhOdUjnyvPTFfdKd8DljF02F9Vz85kuzcsubkrJ4nibEtGHOORl7Il/3Z6cqYLhS3taQfZ5vcKxc4ik9RGq6X13PYET29ISkd9Qv0VBOLuhIut+/6h8NSGU0Kxe0J2lGGqpT0lCVf/qaUTZUTeohmMOYS8r3r45zLtOXTojsH782V73mU766tovk7y6/TALZcYnPGpPknBrpmPMmiUw+KVcsPCjL5+n+pOXveFJk04v5Tw2ynRwlp/rsWiHx598WUMdnv7iu1qlxeSp5KOmArximfTlpy1bIwkyNZPWArCtaGrIRmZ0tk6ZMyJVWNKU8G5CoxvPAYHCFtnJ++XHFfrkn1C2+SIW0r/xtWXLRlVJdV+8uajlATgXwCnsIv7nB3MMv6En8diu60lT8V4JzD6xN95ltXddhnd8d69fLrttvl0neItU4wNxRDg4xbiEtSJq6lDrSwviFuDEyXEYoSRweUN0+o7oMj5ysUvm7Q/f0QZUnqhA7QxhlsoqLCp58eZwXNM6ypk3TvjDAEc4/+Zx/Q9d0b5NpONtjkU+EcecKWC9cVvPgHDKVS2x8L7AHOB0tFJT2tnYZ2nNYmga/KcM9D8v2nkkn865cFnCfLeS3ZIcHorLp+1Uy0a/6mj/rjEOrde016NjP1u9ZHWsVmTtNH2mVWy0pSS6bkEcf1rNReU7mrJmQuvmjsml3xn0GdklHQOa38jCCT3Y+ozr4poiMdyn/qbzGsLVO9b0OpU8RNxwXgr60dKUWy08mF8m3J4IylOiSv2/aJ++oHJE0rKVl4tl2+afJpfLP49VSlT4kf1N3UNaUDSntktrvS/nD3TkqQ8evicq/DVXJhiN6XuAN2EK+F+A/9Ie06idOB1ZeOyYD4VOliU/5UZl5Xkul3HDJXFlywTLtNyZbd+fkR0+F5cdbB3XOf6I8WyerLr5I/uxtVdJck5CU8s6+oYz0xPyyoLVBmsvr5PDuLtm+f7+MRnN6/jm9syV1WSe/bEYuGw/j9Y7NgHQvLUymkGbnHJzJFfzx8fFR1ZvG9OziW7169dEzDDoUZzH7PKD2h72+u6Gh4QptI//E4AxB26jUsxvfH3TIc87jN9G4LzIgfvfddyfXrVtXefPNNz+s+ucc5oo5QwejrL2VBQ044xCnDLxgYGMtDgNGk9cKQIeSkevcAGsM3uPsAX2965IweXZ28oJXRs3EyBWKVsmi5pxcM+ug+LO98vC+Ztkx0HQW3+RiPCozylolWNkigTIezlX5ofjqzucMVTyQDdjvy2PoYdx5Yw85nOUVj6N1ONdrHRxySf/l6aYuX6EQdjULUfxCTMPe8vkweOTjBvl0sLdWFDvLd0E2zHwdypqBC9/hh1HLnRUtPjUtQ+W1EgzldaN8eXVurPl2s+mkxEaG5KMf+4j8yR//EQ8ODes8Xa7uJb+PfD7Ba0c6lqAEpwHnwsiF8OTNLC6WuchFiGDEoj8+T2YGKoA8cOCgRh0UXOp7gXzqYuRCwWIcdpibysgF0C5lUAoZL664jAFl7YkoNjWAPgmbIckUOC7lrB18DpD0z2EToC0UGd78wnAFvYtpzFi4hF+7dq1TVOmHdqYycjEG4iiH9E1ftFcycp0efPUfv7h+uHv7uvTAo3LlGp8kq94jQ8k5Eohtktr0Hbr18VsghfEojY3KLyc3/BvUv3oAzabdk/KhQFb6xhpl074FsmXXgCo95RKNHPttkfPFyAVMxT/wNesK5w7ZyvvwH5+EMP5nLPC2jQkojk8HxWW88eIwjrXC2jQl0ww/8D8XplaOtUQ5wozLHFAcB6aKe8Hi5tOugdW1Mdt6JQ69TEYQZ73jSLcyAPRFDqPo2uGPtqw8Ri57I9XSqGtt0pbh5u2HNrxl8L34Eve2Y+XxrX9vnrlimCrtlQT6h84cYuyCALyhM7ifDJyqkQs+K1wsFFJfCrRFm8UXPGca6N9r5KIvxo+hmj1/pn3TnndMhGkD+hKmbeJGc+TD/Pnz3adtiOPDrxgl4F2AOeKSgwde7rjjDleX/Ys5mqmRa2TggORifTKnrk0SOsUTvrCUN7TLrNnz3f7MwweJiWGZGOqhktbpkUw67i4bnZHr4pzc8uaELGwNSFdvhTtcdQ1EJJb0y3jCLy928RsgIgtaU86gtbsnvw8saEm5t60i4ax0NMRV1vulrjImVWUJdgB3UZnL0Zrr1tXNI/5SNz6Wc29XFcSD9A+LHOhVfzRfD+D3cHxN10ig4m0y/PVvSCI3LsOtIxJrTkidHtZa6rKyZt6E7jNJ2bRXZIs63s5CqhyjmLsXlsZsWJZm6jSmdFUcGzTeklXdSfNa0xGJ8DaCpmP8atZ4/jhLdgEZBUIMpzhtevDJZCAtD4a75Iflg1LWcIO8/k3vlqa2WcqjGfewgXduDeAT9hjeJN61a5fjAdYnPIWhC/4uwfkJzBv7cVTlUO+hQ/KzP/9zGdy/P/9j68rYGBm8mg4zSdoy6qgsfV4dhqZVKhuSqvPu0HZy6jAPL9P6FZr+jLblOKCwUBxfquNtMcdNtoBOA5Az8KHpF/jIK3O2r0/Fv+cCWCMdHR3uN+yQ+chc+x1PADwdrowL5dQXkJq+R2R07w9k197H3VufF87zq0xTGe8PyFBvVJ7+92qZGEQuZCWi4z2d37M6GdCe8vJTw1knQ6eYx4ziX6P6zLyEbE2My4GtKq/mTMrc64bl6T0ZJ/9WzPE7x+8Qdh2skD2PlMvgHhX6KrxoexXj0D2bMZ0s5I1ci+Qnk4vl25NhGU4ckS827ZJ3Vgwpb0JbkUS2Xf5xcpl8Z7xGylOH5Y+q+uT6yi5pCOmZG4uWBzByZTVp/Mq0/MdwgzzVV6Uylz02z3sA2NIutA5q+YDuaayNiUxS4omkewo/oLxYUVkl86I1srCmVerqy8Wn+xLGrmjYJ8MjaXn8RZF/XB+SsQP366E8qufrxfIHb6mV+irVj9IZOTQelBGVx2taD0t9cqls2x+T5/p6JVlx7Nx7qkBdePCXycgF/sXjMSjk5VSG+GzcrF0eIuTugzQelEXGcKbhIV3K8CDeoUOHPrF06dK//fCHP1y+Zo0eVj3AQyC8yWlfklGa51QGTCi9j3U+A9CzyB8mk8nPad8xxSXHvQRnlK6uLocP+PFwI29aadynfFKuMvHogqIM845vUBz/ZQTGXzJynRuAZ5Elr5SRK1JWKbNqfTInfEjufnpYUqE6qa6tV5ma3wtYLmfHyNUsgfIm8UeqNKpLEsMWRqGjrnAvoqXRwzN84YLPO2i6o0mhjJXHwJVV3OxBJRPhGMAcmCSirsukjXze0TIFw1a+ffWPlsHnP+FpwNUr0MZwU5yOjoewOcoVykwFobIa3TPz9D9WJ48H88pvcsVHh+XWj/2e/Mkff0LqG+pLRq4SlODVAOfCyEW7GH3YtPmEEMDhi8MYAp4fjQQIG4AHbzih9KHYgauB4cgTQRiCOMxxqQdMZ+QCBzYojGvkcQhn3FONF2GHkoGy2dbWdrQtFG7awGcjxGCHsscBAKCc18hF22yi5KOksrnSLxukt1/GxkGUsaKkYshiw8PAVWzkQimiHdpg3HYZWzJynR587StfXt+355F1e59/UKpbOuSyi+ZKTUVSArk+CcmQ27R5qtdLXsJuW8zvje5ClSf90/onpS6Z9ushlDf+0jI0oYeB3jp5sb9RlZ5qneNjB7pX2sj1jne8XW655WaJKp8Vw1T8QxrrB57cvXu3C9MO/MdltSl73jVHGvVwjBNXrBRaGgYCDmWESSPOeiCMzLB1B4+TxhogzYD1Qj/0TzkD4qwVgHqGjzdeDFbG8KccjrgpvziA9qGF5dtB3MLePPNxyAR88vGtP2QyNEamsL6pA+DjeEKz8Nr80br0gyPfiy/5xY50wMrjaMPC5gwsXOwD3jD9nmsAH+QfDt7w4sQYoXnxgWYqOFtGLtKZ32LZf6aBfuxzVcyzHeSM5+ib8XmBNOMDBfc7Duy5rO36+vrcggULfOThMKDRPrzPHu7d+6wd+5Qv38lnv6M/1ij12c9sbSA/4HXqgC9pMzVy8SZXarJf522Wxvv09FIpje1LpKPwJpc2LeOj3TLQ86LwDfpsJqGNantZn0RUNLxrbUYuXRqV6irtX9Na6pKSTiqNVHYHAxkpj/KD4CJlYQyoIjHNQ9ZXlWWdkYy3uKJhpSuijzeyMKqNg7fqC5TX7o7o9tE1oPsDaSq2hjV/b3d+HPz+lQ5Nx1OI69SMJ0Ximk4SUi5/EVomoWyrtO7UAjqokSaMXJNSHamUtJTJ7PpBbSct2w6rjNc+F6SqZVm2WlolLGlFpi4Tcp8U5C2uylxYh5CnJXEMWwA+/ZFD337StY77UP6UMF36S0GHp/uoT/YHRuSh6qQcWnm9JMqbZd6CRTJ/3jw3t/AbPFQ8x8ThCQxdXKRxQcqlJ5f4xofeOiU4P4A5ZW5g7FFd57vXr5fn77tPeg4flkrVhZdr3gHdq/vUr9byfC5wh8b5fCBv942yUBSqtH5W8ybUkcdM8/lM3vgaUXcUCjzAzkyqe4PrDAA8yDjQK5B1+OgU5twYFc4XHkSWgiOGY84unIvQGXDkAYwJhxw+eOiwzKrUeM9/yb4tt8lwXGRhS/73rKo1fXIsII9+q0HG+1XYBXLu96yalQ5LuYTV8Z/KuMO+jEQl6eYpphIoleOhsDwEVdhti1XL7qTuYYFKWRadkMZAr0qxCS3jnW+VT8oiqfKMbG0ekl3bdG/qiMvC60flmf1JZ+Ra3O6XpbN9Kqd9MjZaJtt/Xi7dL3BGyou1i3TPxlgXLszh8SDkcE7JqMrR/vQCuTexQP5polxGkz3yW2VHZG14XNtU/TS8VJ5INcqWZEAOJQZV2eqTeWUtcn3tRXJjZKusyP67jlzL2VgYuI4jsCwuX5uol6cyrVJbWSEDvV0ywoOYumlUBMNSG1UZv3CBjI2Muk9KtbS1SG24XPYdOChd/b3SPzEq/Son185aKNcuXC1t7TUyUn5EKqM8kOKTRDwjzxwU+fKjURkfeNH9+OK8WbXy26+r0bnm8jMl+wZS0jk8KXOqB6Qt3CA9Q37pjPkkWs95Ja9jnypQF/57NRu5wAe5ZkCcMdm60riKqIDTnUhj/eGsHLoTuhHjZO9C13zuued+dNttt31B60R0fL7ly5e7h/iQLTzMgU9ZHKB0C6qu+Yz6p/TbMIpL9fj4+L9q/SrVz7Kqg+XAjf2VeUGeofvySUH1U4r/8paWljk2buaAcjiAeSSMbgsU69jk47xgMvOXGaARZwH0XmgGzQ2YD6+RC5pDQ3ihBKcP0BGavlJGrmh5pTTpXjo7cEiqdC/bPtwoh+ONZ/lNLm23arb4o/Xus4gAj4uAjxmF9I9LRWvCyJVN541cGHxow5V1xh91Olbi+fWsfOiWdH4Xc80ArHNLIOwy8n3kjVyMizbzFRwO5Lv/+bRjjRVDAR/XtkbB56hhqhAuOObFvak2bVs6l+W1SncdB7Rw7ajvEFGn9TFyxcZH5eZbflv+9x9+XBYtXDis+l/JyFWCEpzvcKaNXMXlTfDj20EXQcRhi6e52dTNuISRC4UOwxcXYmwupgBRF2WR1+9R9qhPHRO0+Pyuz/bt290r9CgFwHRGLvBhg+KThSiMlKFP72W5AW2DK0Yn3p6gro0Tn7ZJe+aZZ9xnWYxupBcbuRgTGyn9cEnNpR+bqxc/+iOOUsOPq3N5yAUgRjyMCuTRBs4uctlkufyhL/opGblOD7721X9c37X93nX7tzwos1pXyLzF49LRPO4+PZXUg22Gb+erS6U1nsr7CVwyq059TUsSVp84ZZKU1bRUOivxpE8mUxWSiiyW8qo6CYeOXRC8kkYueO+6666V9733Pe5JQXAwPAyKeYg4awc84XfWGxfgxFnLdgACWBfGy/C8xTncwaOkWX/IAvMpb7gQN4MW9egfxZR0K4MjHUfYC5Zn6YQNLB3Zh2/O1rjlE2dc5uNMISaMT1nWt+XjiAPWhvn0R76FSbc82rH60NTemLM+8AEMgfaGjrVB2NqlLD7O8szHAVaGdHMnA9Q7WShucyZ1TxXgMfjDexkDHoTxmTt4H1odDx/4kDk0uXoyQPsYuWxupgL6Z05p+0zRw8bHmLw0Zx9gvZDOmOEV6APgs6dShjqsa/Yb9lrSiCuekw899NDfrF69+p0rVqy4iDz2LYD1S5849lHeTkYWWBp9QQPGSToHN9LIY/zs9TYHtIUjn35Jh//JMwBH0ovHSBmMXGODByU+fkQCkWpJxYckUt4grbNWSPss3uTqcW8CjA0dlIHu5/UQgCEuTweagiRzG4Ly3672ySVLNC2Yk8bqlIR5k0nbD/p5Qr5wsablWdqxpNZT9AbHRGU6eKiuolPew29gaT5lxuP5dBy/izU0LtI76ppwxrAxzed3s+AUKweQr+hKgwSkXqKiq1oGw3oQ14I+FbHY0Jona6V6okzGa8ck1joh1ZEaGRgPS0Njs2RyMTnYucdd/i4daJR1qQZZGa6QCt1TQlkOdHTkeqE7DxTiBTyOQXG5Y+Dlct7AYQeYKg3Ax8g1pvjtrQ/LrhvfKb3ZkK6ZKmlR3rO1w/qFD7zzDL/CT/AF+haGS3ibB5B4CMoeHvLWKcG5B9Ync4cM4AKVi+p9zz4rz+scDmvafJ2zI+pGtAya+2wtf0jj7hdZdC7tOo83VoCAZ34dX2n85Zr7mQcbB3xp8hF+M2dy9XziP2QleHF+YV1h4EJ3AHcDxoXcPaDnvhaVHdHJbdL3/Helc99T0lQtsrA9IG0NKs8SPnnyvxpkYE9YUjGMUD6pD4dkpa7ZOh0/6/xkAfGCoX9vukk2ZhdK1heWS/27ZH7giISw5CuU+9Jy29hiuSO2UupCVfLuyHOyKrJPagLjSuOXCihfVvc+f1a6Vg3Kc89lJVidkHlXjcuhkbiMTOZkXrNPLpilekGYegHZ8l9VcmBzmXC3BTJzVFeYp/Sphy7TjEO1Bx2jX7oz1fJ4er6MSrPEstWyW+X6+skRmUwelAtr1kpbdI4WjiiBZsuObLmMpXolF9+pun+fBKuulbkVa+Wa4AG5IXubzM3cp/wd05YVCbpVRo4uTMiPNf7ziSrpGSuXocE+8SXS0tbcIhfo+Xdx2yxpXTxfDvV0S2dX/reoa0JR6dUz7Lie5WOZlPSPj0pDJixXzlsps9rrpT/QrTIVvZCL25xs7xb5+uO6b47rXp6YlPbGoNx0UYXMbRIJBdKyu2dMdnaPSV1lUJr1jBKPZySuNK9taXrNGrlMFzYgXpSW07OIDzxY/+w7rC3yibO20I9II676TmrTpk1f0XNR/IILLvDNmzfPZ21y/me/ohx3H9pmue59tystHin0NWNQ/e7Dut5rtP+s6lc5HhoCuru73TkNvZPf+kWf1fy44jBv3bp1H+d8xdmNeyDGwr0FNGZeoDPzBM7ojzpfOU13DzoxTpx3/iytBCcP0BJ9GJ2HOWJ+DKA78wNfkcf9F769PVeC0wP2bXgc3oauXpoSJo85KAavjGLupipTDJSNlKueW5mTxZEDsqK5Vx473CzPDTSrnn62jFwKPt1UKjvEH67WM0deU8qvWT3zZzn3ax/OsEMS8klPG+mUZNK6sZnRR3HPG7jyDqAt8C60lE9zMRewP8eANvIB51y72jUPIfFmOMnH8s0rJLpOLLfQDpXJdu0UxmCu8Jthx/tMoausDTsjl9LIja9QX/8UnLaRSes+OSa/+VvvkT/4/Vtl+dJlw0q/y3W9loxcJSjB+QynYuSyTcB8wJvmTWfTpg2cKT84+iGPwxZ90ycbBgosCh9PeKNoeftns/Eam2yDoQztmZGLizYOc8B0Ri7qmcLMpR5tcACnD2+fAGW5XOetqgsvvNDRxdLp19riyWLeJKNP4vRZbOSiLheEGK1U4XUKLm2YQmlAGvUpgyGOgwBjwxBHf8QpY0/J0wft4tMOShFtF4/lXAO4A+e7kevrX/3H9fu33beud9vDsnbBEhmPHFblROfZ55e4GbLU8WZWrOAmEzmZiKkfy0gMwxYunT9QYhBz2477r2FfUALhOmlsWyRVNXXKy+fGyJVIJGXlyhXytrf+ipsTeA48DBeANHMAPIWDZ1lrrDv4uXAAcnwJeOvxBCPKJHn4PFnMAY81TBrtsbbhZfq2Nox/SSPsxc18w8eAMPUt39q3uuBjYRxrEuWW8RCmvNXBtzTKEDZHXWvfyiA/aMfatnYAK4Pv7cvasfJWhnr0ybpGibZyBshP6EV52gNsnNQHvO1PB4bfmQb6tfk3IM3c2QTkP/LP+KkYoAt7DnQ73vhP1ciF/GV+pgLyaYt9r/iCpximoxV1vHnEcYyLsXMJZemsMaMH+YDxDWvxkksucXHGSRmeMGZfhIdoX3lw+J577rnqDW94w1/qun07lyUcwGib/ci7T3OBTb7NOWucthkn4yXdygL0Xwz0Szq8bwYzA/Ah33AzoEzeyNUpsdFDmqCJmh+pbJHmjqXS3jFfcT7ijFzjw53S3/WCHmpeLlvT2TL5/G+Oy1uv0cOdNq8o6NoTxV/l8oTIAL9koW1j2JrQtIExjWoz3f3ijFkMmwcTdygKE7F83NA3bEOaVsXTj4Rzfvc7Q4h5wuoVjl35uEoImZWtUlcpKV9GOssH5VA2IYN66OLzguWpiDQNVEuiclJibRNSFalWnIJS03KRtpOU7oOPucZmH2iQJbEaWV5ZLivLyxz+08ExqubDFvfSG7BjI5LGjA8A8STzlI864O0xJJR1y+cNUzqOofoq2fsb75PIrPnKR0MyOjIsCxcudPOPbgPfmiwzYK5xfLLQHrKgPLoSeuF0nzsswbkF5ACXNuixqy++2BlEnnvuOfeZ8UldaH6NG//DT1zFHIdNzwnAd8gwZCqyEh/eM2dy74zzH0JE26RZgjMBcAEv9jLkOhfxGJJZJ16gHDI6FC2TqK7uWNezsmvDP0gwtUcWt6VkbkvQGbm2ba6Vrs0RmTwCLXSP1HGv1LXK73LNBFQLk2QmLP+VWCX/N3a9JHTG/yx6r7w9+oJUBZKaqzqhLyl/Ob5Ovja5Vhr9abk19IhcU35ImkMxJ8tfAlmNh7MSv3JYHt+gumkyIR3rJiRaFZPuYR5Y8Ok4+IysT8KRrDx7d63sebJC+CITUKn8uVj37Xm6b083f+CcygbkieR8+ePJd0iufI3KUt2Lkyrwk7sklTwstU3vl2jFIt1ftYI2g00tnRpU2m7XPbZbqquuklSgUqpV/l2RfVY+EPiMVMqI43v34IHSNDwrLfeGxuX27oRs3Ku6XjAkF3YskOV6Fpy7eIG0tjTz+rB0D/TJrt275MCBg0qP/JmxqqxCKssrJBvwyej+Hlla3Sb11ZXSo33XNag+5MNAJLLnSE6+96Tq7Kq3SzIurfU+eePKCmmq0T0pJHKgb1R2H4lLdW27VFS1qcAek7B/QhqaG18VRq7iOSxuywCa0S7AfuPtl3GyzlnbAHjq+X6vntH6dT35+bkD8tijOL/waWaMV4U2KrTt56urq9/jKp8CKI1m67lKiZ/fbjFWmY7F+OmHOweVoTHVz2Zfd911dzY2NgagLWcGygH4nNGoQ3lozrjBGx2L8TI2mwfyLIxv9CnB2QHofzJGLsrceOONbs42btz4Mt3ofADjGwPGZusJKM4/18D6ZV28Ykauskpprw3IsqoeaQwckKeONMqusRZdY2fDyMVYdNcKlkku0iA+9f3+wkfHWeOuhP5zhi54qRDO6vkinZRMSunhjFzqdHw5xFDB6AUEgroPBPK/xZvvS0Mukm+5EDkGjrTU1T1TfUdr5/hfGCfxfEEHLmrxQph/DjTT3irTgPoe54xxhHVc+UamBuXHULRaPXQ3q6u4FOoQx8gVnxiTX3/3u+T3P/Z7svqi1e5zhbpeS0auErwUlBnhJLcCVNgVuLoE5wpO500u8hEulMEnThsAcRQjlD58LiwwaAEIcTYWFC0uyDBqYSDich9jEG+UkM5T3lzwUt6APlBEr7jiCvfkuClf4H0qRi76Jg8FFUd52ioeNxsdePFmFQdEG7MBcTZILl14wpi2aXcqIxcKCunUx4AFrsVPrBtQnt+bYAPmTS7rmzZRwHmqBzqi/HLhyDySXzJynR58/atfXt/54i/Wbd3ysIQrF0mDHqwP94xLz6DyuO6ZGK6mBCX3iSnOFh1UhaNW6lpebuRi/XUd7nJ8bPx9tgC+nj9vrlx99VXqrnYXIfAta8DwgYfgNRRwwqxxyyMMz6GMkQZ/4lsY3raywIn40Zs/XXgqsHzwxjEuHOvH0gxvGx9xU2AJU9ZwxxG3MsStHRxx+rR0q2/9kQ5YO+YjI4rbAR/Lt3TKsYaZf+TFVEau8x3AF56Bdwx3xgY9Gd/ZBA6E7DHHoxl0BZfj8dapGrmQvYybQ5AXbG7Zd1gzHGROtMaL+4Vf7NIF3CxOO/AJ+wX7DX1Rl7A9NQyPAd42CbPvscdQn72YNrlM4TcubS+jPcZ2PDpYHuVwb3vb21y/7F2bN28+YX0D+gMX5shbnvqMwdaUAWWOGbkOi8+va1MPOdHKVmlsWyItbXmdgmv0qYxcGKZCOg1XLc7K+16fksuWKp9qt88cEDnQI7Jtv/pH3LnwKHhH4cL8KaB0DOV8wKKKtVTmQrIqgy6Uc79/1ZDLPwnZlo4Kx0V2BwxcjWkOvZ5GAU1/Kjoov4gekX2+UalMlknTYLXEKycKRq4aGRwvk7LwsM5XTPp5FUZxXtDZKBUjZVIfDsoNtTXSDL9MMQ9wR4o5ykePGqcADFdgQh6Kuzd+KhBIpSVWWy2b3/NrMmvt5TLQPyj7lOcwssKzJjem4xf0Howk8Ck8igzm0hEjmVfmlOD8AuaTuUE28jQ6Ri6+UHAiWXw+APghm8D9FTVynQFAfrM2MHKxPuzsMxX4ND2l8nfowHaZ2PE3Mrv8RZnTomss6ZdtG2ula0veyIVsAS5UXY9P/c3k96x8KkXSuSa5M75IPjfWLmOJw/In1Yfk7ZX9UhlE3/FJpS8pfz3xOvna6AKpSh+Uj1d1y3WVfdIUnJzSyJXDyPW6YXlkY1I6h1PSsjouFyyZkAMD2pcKtzmNflk2m/nLyb5tVbJ3U4WM7MZ0pTqDypBFqnPNPYGRK50NyJPJufIX8XdKsOZXtK1GLc9DUsPODwYb1EcnHCrsA34Nj+i+f0h5nM/zsy8HZTjeK7Ozz8t3W3ZKY0B1TM2xXsuVOp+NJ+U/dU8O6rwtqmuVX3/zW6UmWi47O/fJtrFu9zl0AJ60dWN485eUCn9Y5kVqxZ9MSedEl7R1lCv+Kd1bs9LZm5KfPj0s8cSkCv24NNWF5MpltVJVoXzsy+k+kpT+RFgqm5ZLpKxGcskRCcu4NNVXKP+c3tmSuvDj2X6Tazoci/rLKS5Z2kd34l4B3CiD3sRehB6o+X5d8z7t96a2trY7C9VnBNoGHbtFcvvtt+NNCeSpy6j+9e2qqqr/gW4GYKzibsYedoUe3DkgR42mpE83buB4eSU4N8Ccoe+eyMhFHjxKWX77jLzzFbx8aD5p5xuwbyNLXjkjV5m0NtTJovqQVE08Ic/1lcuBybP1uUIdiy8g2UCl7o1V2nhQ54LznJ4fX/KQn+ryBdnB59v5PF/eyMXdh7qjBiPyOdvxNZCAhCLarmvnZOa1UAbPNcP5wcZm7VqZQqEC5EOU8cQoc7QOuKlTWrl2nWGrcJ/j9klzRaB86Q+oDheyL4NZ/WN4MW5n5IpNytVXrpP/9aH/Kb/yK292nyssGble46DMoHyh2tAMQDfn/1Bh8DYN/ltLS8sHSDuVdkowPcyEnt/4xjdWlJWVvcBFNUIexxM/KFIIbRwXStqeW/y8kYHCRxqv6pPOZTabMJfylm6KIgdBAMHNZmJAPWubjR1FjcsKFF4uOS6++GIX59V6M1gB1KEdDE68VWWXkKSfqpHL8OLgR3sokLRJvgHlwZlxXXrppc5oR5ukGxBnU+IJY3ChPLhMZeQiHaAP8qAZn96hDM6A9qEhPhswfZCPIcTeLuNSkn4xlNllbMnIdXqQN3I9uG7r0z+ToCoHfL7j0JGkDI7q5q409S6ul1FYE45Pdd04zxMjV1hiMm/+Almx+nJZuGC+exKetQOfsqbACZ81SjqHS9LIJww/woeUAbzrjLDFqQMvmpsKKGP8TXuEDQf6Y00aXuaIWx8Wp5y3rI3Bm29tetOtHUtnfIS95QBrD78YJ8I2RkvztmNlve1YGGdAOnIVmYRsRon25p/vgEyFZ/CL55uxIcvs4H4mgb7o0wyEU9GMNOaN/m2+poNTMXIZgAfzB9AP/TJ29jjyjBes3UK++/Fx1hRyYM6cObm5c+f6bN2x73FJCa/a25FW39YL6xT68uADRirSSYOP2B+9fQK0a+2TR134jc+/gf+WLVtcP+RRxgvFNCmOMw7mYabzDc7gcGpGrmNvcmHkamhdLE3N7TKseg1Grqk+V8g5KKjBS2Yn5H1XZWXFHJF9vSI/2SQyrmhPpkViem4yTOg5oxFmd0W6TuWo371ZVZbT/TzLwwAi9dmQVGaD7kYLg5U/l983eH4yWvi4Gr+LxXOVLqw+/2jdp+n5sAE1Na7eaDAlP4/2yE9D3dKQLJOGvmpJVE1IvMNj5AoN65heauSqGS3DRiZVOh/XKA/Vw4NKI+iIyZkegOI5Pppe8A2I47xYzgT8ynPJ6irZ/Y6bJLp6jQSra6T78GHHbytWrHB6KHzJm/vG88W4sUbQE7du3ep4AN0RnYi3uli3JTi/wNYyc8sDbMwn6/zOO+90PnLmfAbwhw+53EK/xgdnc+QBxXw6U6Af2oCHkYGR2KA0t7ZIWUOb9A3xefdCwRkA7SGL2Tf4LDy4EkbGI9sNGEfnoUPS090jy5ddIF3P/EzqYz+VeVXbJKJ66shImWy/p1J6tofE51f5objwe1Ydut9HZoCYakgqfxrlrvhi+SxGrvhh+dOaTnlXVb/UBGOKL0aumHx2/Er5ytgiqUh1ynsjg/K+6r0yPzKqmmtYW/A8RALJEatLErInpvmBmDTMTkl41oQ8dzDjPhU7p9kvS2fljVy7X6iSrk1Vkt4fkpFMSnQHlGU6juWqO0w3e87IlQvJhkSb/NnYJTIpVRIONSvN+I2zmO6x27VUwpXNPxlvwN7JHssjA9DaJ+OZrCwOjsr3W188auQCOF/w2MNdqnPcnczKcEOrXHPFFXr2GJGByVEZzyZlIhGXbDzpeGL23DnSUN8gqVxW/n/2/gPOsuwq7IXXzfdWzlWdcw6TepImaTSDchqFJ5CEDQIhMIjwCIYffjaDQHoEG0uYZ4Mf/j7whywbIWEJJISk0YxGo8mjyaFzrK6c083f+u9zV9XuO7e6q6or9Ixqde865+yzw9prr7T3OufcV556Vnr7+6SYVL7U+SVY2aBWKqZ8NJUblsbmuPuc4fhEWjr7M3Lfc0OKjhJG9WxNbUwOba2Vpgbe9FWfv7ZJ6tbskqrGrVJbHJKe8yelf3RE6ptW/k0u/Anq2f2Sb+J8J/xmrnkAlK+0GG/D8/hB+KXYCfrEvzt69Oh3//iP//hjWi/KnoI9jAvwkC62hAdgAZXHcHNz80mtuyDnVVHcr7qP6Fa4p6eniP1C77GGZ0zIHmt5ft9b+yqo3VuvPlStjQG/B52AXQQYA/W4hhbcrwQ+ff3zVVg5MP8fPUyCD+BN5rNSkAte5Z7tB10p/g242z4FMsk6A9vOOX4bewrYGcrxoBnrEvjVr7eSgMxBS9Yn0BfaGhidTf588HUUc1epTDlQNqk6qK2pUTa01EgqNygvnx+VzpHg6xUAdFnMzxXqakJtluprXRsInxZU+WfdUywdpz/ZrvgHb2zl3KcKc4w7x76D6poLgj9KH/0fjqr/E1db6fRJiWbu4NHP/Zm5JsfRd7rczL5HcORecH0hzJRzoOdBQIoLxYlrhz/5XoALfF2Zym0S8IvEEkGAUccRvNFG2aAtV0/b5ZOHkxNj8qY33iG/+As/Jz9y95sGU1VVe3SuFvRbiMsBq1q+AuikKv/PL9ikgn3TwMDAz+up08o8aWKfEQFQbixoXnzxxQIOyC233PIvNm3aVKVKcHzjxo3/RRewv0a5hfT9wwILoY0q7DerofwXejrGNYbFHKqSA4Uzl9F2N5w9e/a9KGiCLBgdNtJQtAg5BhXDy33erMJRJGGk2MDS+u4+5TAS1CGfPNuIoi6Jcx+oC1CP9mifzxRiaHhaBYeUIJU9WW7lAZxs+30uPrtBHTY7LMiFUwDMNcgFrhgse7qRNsrfIgNHxskmCoabPsgzAD/GiWEiOMfilIAZ46sU5OKa+jjlFhi0jR2/X9oEwBe8qYcjQRmcddrjmuNqkGtxwIJcLz75jxKNs6ALy7merAyN5nUeLpemakivgCAX3bXX5GXD5q3SsXmfNNTXueAysot+gHfgPc6REdsMMeecI2WQGXjY+NPAzuFT41uOJHicI+2Q7JwjYGXJoywJPKxvS/61nVOWcwNrhzxri2u/T44AR/ohzy8HWDmS3aNN6xfg3GSO8pasHZKBnft5BuShR6E5+gO9XancpYA64GP6xPAwHJcCaBvdg/62uTeweYXG8PlSAH2yKVHOjwD9QwN0pc8js8FcglzwQvkYjR9MfrmmP/QyGydGF+YYH4n79IUtU9zO/u3f/u2v3XPPPb+jdmY39VkcUgdc6I92GSM2EzrSp+FHu/ALY+TBB+NJFp34Z+U0AYw/AM6x8TfeeKPriw1o//58wGhD/fnoMsrbGHy60xbjIfnjoIz/m1zRZINkJ/vdb3K1rdsjHWs2Sq8buzqqo/0y2HfabSbmM4O6sGERqxpZddxV+w/JnVtflhrplhfOipzs0bnLh2Wf1MreYo2wFcnMErxKFPi8YEhaiykXqHJavRiWumKwWE3peVwT2EcKjN3nH8Ndj5XZSuHV8xRASF6Ij8g34z1yJpuWddEqmUpMyFDVpNQm62RgLCkpvV8oTFwQ5GoYVX9F21QNILc2NEiH+jvMKr0gCRxnRUXhYvcWAgS50sr/L735bins2Sfxxib3tCRPKDPvyAOygY+DnCAjJleA8TyyQZALXw/Al8IvxOcCKvH7Kqws4K8zb6bHmD98Znwe/PArFeA3dBM4YuM4ojcsmZ68HJ6jDfx5eL5D+R+lVSNT0qxykFNZf+XIsTnbr3KgDv4dG/nICX4bb9paYABgTli3sI7ZonI01NUtqfN/Ju3pf5aq6qhMphPy3FdqpfM5XV9EdJyqGHapXdugvkqN0sAp2VmAO+rpSlUoI9FQXnqzHfJ3E7vlP06sl7HMOfmNmjNyXXxUhh0quo6Jb5S/TW+Ur41HVF/0yNZEveys2yBvTI7JraFnJVE8oqVKazAaVzUb3jol/a3Nkl+7Q+pb4yJj/0seOTEkfRNFWd8akuu3a1uKd193UoaP1En6SLV0n8/LwFTWfapwn9IipnNQSd+p1Q6CXFMd8tuj+2SMJx1UowYPJOA7YmOCzWffbjkiOW07k5dWSmyMTsq/rXtK6sPqb+u/SZ2DHrXxlHxR9eOpmnqp27JLbj9wrTx57picHOqRKuWLndu3y4a166SltUVq6+okmUgqXgXpOn1W1w7n5Fx3l3R2nZeMtsX3chriYWmr0T5zU9IzMCwDoxnJ5nQtkxuW+58fc37JgS1NsrZZff98TibGRmT3gevklh95r65/aqQuPCanDz8rLx07IaOFKold5tqSuvDbQoJc8C2b52ofisq7IewE16QTJ06c/+Y3v/m76icV9uzZE2JtAtAXwSpkirGabdD8pOY9o/3f7zLmAYpPjfrmn1aZSipeBfww9lmQXx4SRn44p+9nnnkG+5TWfnfs37//bYwXGcefQybx0yhHeeiBbgQ41zIQwRGIepTx6VV+vQpXNsDHzBm8CS8z97zJzFyz3sM2XizIxTVAGysFxnPgAv7sHZLAD55mLPj+2Bpsy4c//GG59dZb3VqFhJ1n7UIgh7ZWkoex2+DMOhv8y3UO94zmPvg6aj5BroTSZI3O+7YtGyWWn5KXjpyQc32qK5boTS4e7MuHU1KMBm9yBRD4zu73uThqDrgVCHCp/i/klM/sN7ncwxqlvQz9pwi5etFYUiLxpNZXPrR7jnQB/aav3b0gx6XgQo+lPZHpvOC+ZpVg+iQALtkGp04puUwXmKKtIAXtcvTKVAQLciWVLPicSgXqUN7Vhe60z7ojr3yQlga1tR/6P94v//b/+q1Ma0vrPyoN/42mF11zVxisWoSLgCqgd6rAJtXQ5hE0gOABjjWOBI7CU089xWJ0+KMf/ehPXX/99R9GcaHQOJpwApTHmOPM4KCgUJTxCh0dHWE+naBK5RdUGf6VGv4xzVd+WQ10VQKlTXRoaIg34NgtKRCAYTOAeYG+LLhwlnCO1MEa+chHPvIrV1999TuYMzYbmROMEYqNuihkXn+mDp8SYm7YJMDIHjx40M0bwJxiYAGeCuc+9ahPwgDQP0qeNmiffBQ1ZQH6xxjQV6B0ArCyOIZsZNAWuIAHZXFK6YugHAaIutQBqEf7PG1O0In+eHuK+tCAe5Sda5CL9rhm3ATY4FeCteBtQB3agf8JBuCgcE1dA9rAuIMLwTmCvcjEbEEugHHTJr+NQlnwpQ27Xw7k40RgkMGPOeKa+V0Nci0OTAe5nvpH9yoz7EOQa5Ag18V+0GROgBm9eJDr7NlzwYYPmwZLBHTXpKK9actWWbt5py6UE06W4Cf4FN6BD0nweUl3u2uOJs88dY8DDu8jC+T5CaAtu6Y+vEt9ynO0c2SBMpS3PMOBc2sfsLrUsbJ2v7yclbXENUAZkuVZX9aGlTP8LY/yVtfKAJY3G8xVHmmDxQF6bKFBLvpiTixRH1qB76XwXCjQJrwC7vBLpfEaHv5CbrEBfYputHmz43z7hq+tfPlYaAteYZMQG8c1Y6cO40f/+gDdyUfGmE/aZX7Z5OUetod21B6e/NKXvvST733vez+neQewZ+gC2mYhiZ7nnP6wM9gTuwafvXv3OtpjCzkaGD9cDGiDcgTieNiFtvH1yse+1MB4FhTk6j8l6Yk+qa1br35Jv4Tj1dK+does27Al8Ct0QZQd65P04GlXZ3hiUHL5QOdEIlHZve9muWrtmOTHjsvh070SV/JVj1bJm7JtcmekSWJ8BlH7S+XZzDWfYkb+AyjhdQHJLi5rdpeWbFx+q+RMX+vFaKggh+Oj8o2aM3JwW1T6JzNyuD8rDcpfg+M1swa5lGqC+bpGea5D+ZPfA6Pd5Z3dAMI6hxnl92PXXSu9e/dJWn09fpcJgK/xr3iYCB8QvudocmYAn8DzbMrzmWgeEiKPJ/jt09ImG6tw5QBzgl1DjtGT6MKHHnrI6Sx0LfevREBngBu2ZamCXPAzDyPA/zxowNooFYu4zbHxdEaOHD7iNkWh30LoRPv4ePagHvYL2TLbwBiZD8phnzI5kXjvP0rdwP+U6vxhyeYT8vTfN8jZZxISjuo4VXms1XJbtc1WpcnFxq4eogwXU/Jsfp3qp5wMFDbIY5k18q2JjExkTsvbq5PSHm+XXmnSZkMSi++Uo7msHJ88qfioPq66SrLVd8idsZx8TP5BthX+Uj3pCdVqigTdhvWsZUrG3nC7ZK95qySq45I48gfy1PEfyKm+MamvFrlhR1Tq1O8tqP7ODFXL5JE66Xw4JqeGM9KsfvhOpUmDzqv7nCtj0aPpR4Jc+WJMHp5aI/96ZL9MFHRdmxvUsQzrXTYOoeHctGlWMW8Ojcj7o99zQT96mVA/oEt9Y/rtjOn6uW2NbNq8XTa2dsiJyQGZDOVl04aNji82bNzo5qegMsR8uaCJzlm3rqdfevFFefnwYTfPbEjWJCOytj4uOVX2U7miTGRDEo8UZUvDhHzp+33SlArLnrXq9xfycr5vyP3OyrU33yG3vOntOmL1W2JhOfriM/ID1bHnlU7R2MoFuZAHPvOPfl+7du3I0NDQP+n6OqxjbVCZfFCPv1uqMm9QnG5U/bNR5cpFTtmbYA1v+2D0//zzz/PQ9riuYQ/ccccdf8wcAIyDvRUA+WUdZ+NiLwC9xjyRz1iQXbvvn3O8lJ+2Cq9dMD7mU5g8TAbPsI8H/zh9q/Lvr0+QEz/ItZJgPIrdho/hc3wv5NgCs5XgQx/6kPzET/yE88sYu+1fkljbMF7oYu0vJ2C3kcvFC3KxJzDTBmMKuz0j1md5N8fr1m9w+ya1qbicfPlpOX7ylAxldE0RCgJ+i/25wnxU15iRpF6pXimhBl7uLS6juY4jCHLxBldG7VpwnA72WBmde958iiWqJKx2QBuYvsc//zhdza5LGY7GLhhVyguyg3LTF6WjgVcmqKd46TH4HCFt2b5GkK+DKVUpVXwVwG9BkCukaz+z8g4H2nFHbUvbIcjFJxunxgZl45ZtxV/55Z8P/fzP/SuK/zflgc8qLZ91la8gWH5JWiE4e/ZssyrHiE6+ezWahT7ABr6d2/Ezn/nMxFe/+tXtKnxPo4zIt8143pJBCbAhwwaSGnkn2CwiNdF8iDdREHqE2IIkCH4g5IEzbooAZgQIZOjC9JPqcP8nl/FDBErbelWqSTVgBWjKwoVPtUB3rnmKlXn6pV/6pdFvfetb1+/Zs+e7tnEG7XkSgs0AlDD0JQ9DA22pn0qlIHIIp5C5xwkm334ni3KkQNmF3IYSxos5ZYFjwJyRTx3K2CKUOmwqsAGBMsZYUIZ82uBpQdrHkMMPPh8AXNM2vAWOLLQwfjiWvNGFgw4NKIeTCP9xbgCO5vASRKIObdkmIGWhpeHrA3iBqwW5jBYkfpsIAwOPc88HKwMNCdLaGH2gX9oGn0cffdR9LxuHhnzoCA1NrgBowFhpk/bA3zZrKgH1cIiYd+qB42qQa3FhJYNc8EePytTQIJ+cupC3FhvSmazs3LFNDh7Y7/iFN0ngKXgPvkTGwItry7OEQ0gen+9EdilHeXic+xwtIQ9Wj2tzHMsT9f02SLRr5+SbXHBOWbtnCbCy5f3QlrWNbJA4t3b8vjgnGfjnwFLKFn2hQ7Gl6D10e3n/FwNwwxazKQztAeozZ0Y30mIDfaCP4AdwqIQzecyLv5BbbICXoZ2NHWBOGT99QwMAXHw8y+d0tiAX5WmbcfI7QPY2MfnoehLzRx7g16VvbBz0R9Z56pf7zJUuFotqN9wnd5h3Leue/OE+YLxvwLXdA8Dzp3/6p93Y//Iv//KC8c8HTAZoe6FtXA4wLnge+vjjg77Qj2RzBlBmcnxURgZOSW6iV9rr18pYXvVRRHVay1pZu36L2vRuyRVU5kdPSbhX1yThiHTpwnKKPMap3ayrH9fF55skESvKuRP3acMim062yd5MveyvScqOlC6I3PJhbrLol5qtBjrePjzD72GhwSjLb14B9Aa3+texgi6E42n5+rZX5I03ZeV0r8hDL8WlOtUoA6MRScXYeL3wc4UuyBVSXa5ZB9UPZGOaz4vNhtdSQwgeUx01rr7bkypDPbp+CKGHdW6RBXwa1hT4RQ8//LAL3uJLmuwawCvIEpuPPIiFH0R9PnPIG13Iks8rq3BlgMk484X8cc4DbfzO2pU6X+AJ3thWbAxH7J0l7gELwZ+20bmspVh/sLZ5g/rJ+/bvVx80+HF37qMTkQfWStSZL4AbuCJbFujimrV9uU7lmjdgU/EqaS8+KzVnf1fi0SF54sv1cuLxaocTKFSrjdih7fAm1MXGzm9sPZFbJx8f+YBMSo1UJbdJpJiWqbGH1c52SqLmNsXjdkklW3lA27Wfy/RLevJlvd+tsrxfQnHV56GY3F54Ut5X/G2pkiCw4EpTZyojY//ygzJyxxvdk+iNXf8sZ498QY6ePivj6eB3ufZuDEttVUH7Tki+q146/75OXupNSywSlq2qO9CNOhDXKn/ND+e3qjKFqDyWbpffH7taRgpxyeVHpFiY/1vpOV0D1Mmw3CYPSFKmgo7gLw7a30BNg0jzGqltapHhGj45VZBN6ldcddVVbt+E9TwAH8IX9pl91o6se7nGD2F+nS1Xe0fgtLW1xelHxldUXdrdPyjFwZOSHzojvUO6NtW0be8h2bLnKqlubNZygS/54ksvO9kcHxt1/LIQ3jMwXl9okGu/ysSb3/xmbMMRrXurpiAKVQbaR0J9onqt6xpiH4R9FvwvA2j1ne98p6D2I/sP//AP/6Q0uhmcjKb2VhaAfL/yyivT+yz4aD7YOEwPGHDtj3EVVgH+IhlvYP9Ye7Nm8NdGlLlSglwAssH+Fb4WsgDelwJ8t3e/+91OZtE9jBn5ZpzoFHtYj7EuN6DL0JvIsq3hDDjnXiW80LvUpUygL0o2ImxrpuBal3CaqB/kp1IJ6ehol92797ifipjofFZeeukFef7spPbFW1KL/CZXKCr5aJ0UIwTjVS8pWmAGz83oJGw9/EhgK0juN7k06UVQBJ2mdCDYE1F/IJaolbCO38bp+oJ2moJjgLe7Wzq3Mv59CrhrV9KVdqCl/EsKBQeXyT09czQnsV8DbrQd7N0E5UmzA7SORBMS0nkpWV6XTx/TOOp4CXIRAGT86YlhicQi8td/9dfFD//Yj1Hh80rHj7iKVxC8Zq2NEl7pOfe3nTo7O5/Xwy5VKmMIMIoJxmbjHUOPssGQm3AnEomwOkZ1OBIIMYtHypc/6eUvNLm2o38+F6BcKdDwWXUufrmU/ZqD+c4LoM7V/9J6H1S6DlmQi8AKyg3aW5CL+dF5iehivRZFzGf6COowN8wLihYli0KkLJsC9nQ49PXngnPm3Awr824BFerTPvXgDeaYtjFEBI8AJ/gecG0GAP4w55TEGKwfvqNNMIoxAX471Kcc9cGHpzugA4s4NjUOHTrkaENQD8fe+BAAR3iVjfb777/fGUr6Beh3vkEugOAV59CyfJPNAJx50p03yejfHw9AHebkwQcfdIFLFiXkgS9t+kEugPrgwVtktI0zXo6zgbWN8V0Nci0NrGSQa3BoWJqrVBYmJ+TJl07MygeLAfDQju3b5EApyAU/+TwDv6JnAOQFHO2ae+DGd+wtqEEe/OsfzUmkruVxbmUA6tp92ueelbN8Em1ZvfJEOfDhaOX8utaWpXKolLdSAC4LCXJRBn1AvdnkH1rQHu0utn6gPfpF/1QC4xH6R2ctNcAP0AOArxi7gfGEAeeU9+VttiAXdgpb9ulPf9qV50EPNmzsN7CgAU85sgisBIYHfXIObm95y1ucfcOOGc6G31zniXbYBENW+UTOYs/vcgE0hEfK7S/08HWDAWUIcg0PnJTCRJ9saurQ4zkZjTZKtHWPrGlfLwNDg1pHZHJsUEYHOrUPnYciQZ6iLnZikkxVSVtiXDY29kq0OCx9Iyw4RbaebpPq0aR0JKLy5voGaYhePOhXHpwicMU5gSw2S5l5K2Nw4VUAlfIMIoWQTMRz8tSG87LlmgEJ1+Tl5MgWOTp4i/ScflQSclr7Sr8qyFUouajN6p/xxgJvcy31gxSzARu5BeXzEfUNH967VzpV1lyQqyQb2CLeMmEznnMelOLIvJfPPXXgFT55h8+H/CAD+IW+j7cKiwfQfaE0NR1rfivzxzyzocyDYfj6V+J8MWZwt/UNR3jL+I17C6WL8TH8C03Qfzxs+oEPfMAFJ+iL9tF96HZoVW6X5grgB76syXiwjvUnyQf6otznP/952bx1u9xx/T6p6n1Iqof+RI49lZbjT9TL6Ckdr5bNaTl+y4pP/c1Y2FdDdSgnT2bq5RP9N0mi8SNSXbVfxzwuU5PHdXwNEouvUbxUxrWRbG4w0JvZPrVrBLKyanfhi5xkJC7bw73y71JflU3RPolru0bxcDYnZ267VY7v3S+TsYKWOy7j578oJ9U2H+sSGc+I3LEvLJvbRVqqE1Iz1CAjX22UJ3on3ecCCXCRBtTGo7/HlN696gMood1nVHqzk3I8UyfnonfJYWmR4fy4jmFs3ptKBLnqZVhul+9KUgiWzLTAAwDDzW0S27BZ6lrapCs9Kpl81q2j0WfGK+hHeAQ/hbkij01kEtfGjwack+cDfHDs8Cty/MiLkk9PSGNTs2zbc1CaWjtcGwC8x9smBKEXw28z/BcS5GK80IE3IUprj1Hl4dt0XM+Uik6Dysc96lP9/7QuP80QUrkqolvw05Aj2sN34w1S2le/uUbzpp9sBUeSj4flAX4+4I9jFVZhrgAfoe/xb1hboNcN4LUrIcgFb7MvxcNEyIv54XMFvhD1sz/7sy7g5YLsCoybNtAD7PmxL10uU/MBk0twnassYrtZ480nyEW+v/c6MTEu2Yzq32JUdXKDbN7c4fpnq6jz/KAcOdan1ynZv3+PtLfxday8tKi/s237dolqodOqj5557gVn01nDYf97FzHIlYvUqqJPKGGwYNCFxDiNRlqOQA6fKlQ7Q3DLBbvyaZfvSkJPaKO0iCZrJJZizwdbYvQK/HJ+G8vyHC0t6EQe90vnwZFTuw4uXblS/ZnD9E0FPS+14/pyt7QPkl4HfZLp13k1EODiM4UhpY8bm+OXEt+4JvhDm+w3sS5RH0Pbz0yOSyIZlZ/9mZ+RX//1X2eP+r+q7fmZoNUrB2xmr3hQQivNLwyeaN6Onp6ev9Bjpre3t0AAwIJXODAIxsDAQEEVZvyaa66524QRJ5ZNFCbPynKOYCPEbnIVOOLA4wAYsGlGPuUBzu3a2rN7gH9+MaAc+CmuY+vXr/+COjb/Stta0V9UVJwUhfkFrACtd6i/v/9PlJbj6kgVUZoYKwwCgAGD/ih0LZu/6qqrbldnTbWPuCfB+SwQhsyeVrXyZthM2TKPbIACzBNzC9AfTxhhEHEQMZoEsJgbAka0ZXMODlxzj/Y5+hvDKG6O5JPnG13yfOCaBL/Ywo9kCz+ADQqCQixk2RyknBlIcKJ9cEXB22KXpzu45mlDaAKPk0dZwwF60Bd0I3BEm9YnZeYT5DKAvvA79DD6lQP9Wn0+m0D5cmCMbFgS6OKJYtoBv9mCXCToRACT9tgktbH4QD3mB/woB/7M9WqQa/FgJYNcI8of48ODMqK8Nzy2+IEIH+Ahgly8ycV39i2PZDxpOgGwPMuHPwngIrPIIfLKPXC2MiTkhXscAcuz+5Tl2pLdt7H7bVg7hoefrLzdN/DPDfy8paIxegcaGT1Ml1+qP8ouNMiF3FN3tj7Ipz0WLEsxbvQR/ZfrXKMBfTOmuYxnLkA7tG08Ug7Wj94rqs4JYVfR6zyggL7lPnOEjmaT3D5TS5uVglz0w/j47OB73/teZ0ux8dga43+AcaLrDWz81o5/pA82M9HrX/va11z/CwHatwAjNH6tArxj9DM6AYwP+pOMzgFAwykZH+qWzMSQ1NU2SjGnujNZJ7UtG6SlqVl6ent1fuCRvOSy+DxWU9vhsxWq12vzXbKu+rhq5zHpH9NsZWGCXDWjSb1flHaVrevVP2go+VwG9gYW4HMgGDo8tTOCSYbxq7n0QpgZcWWIFNRnimXkifXnZP2BIVm7QSQXbZOXBzbLo4+clkK20/XVr24bY9h0plkaRpQvSiLZqPjvUh5eo+NZqSCXQUFx+N9XXSXH1YZEVQ54kwuasYGL/CGvbGySTFZsk8QH6vBgEvLLm//oIXxO5JRNUdO9qzA7mKyZbHFN4trykE30FImH6Xz5vBQwJyT8eAusmM609nnI7Utf+pJrt9yGLCXQv28/7NrwMgAn9LO/1iExLvK4X15nLsB40Wt8AcL8L/icT9PhL9tXI0jwOYEubM+laGTzQz3OSZybveShCGSkvB0rR1CgSnVFc1OLxDKDUt/519J35FE5/8ioDD6VklFdrmeKBfcm125NCW1nNo5wQa50nXxi4JBEa9+udrdO5X1CcRlR+TyjJfD5oB+4BfIa/MYVa0Vw5o2pgkwUw7I1OiV/3HhEdsaHJBmGXpTWdZeO6RldMz7WsVb6ogXZVTMoHeH75OS5Tnn2pMhYWqRZV91VumSLx8ISn0xI6oVGiWd5mptQmpZR2qS1QXQjPadLfMH9jOI1Lk0yGLtbXpJWGVL8LzfIlRL1h7wWCjr/bXfeKR03vUEaeOA4xW+fBGtKEvMCwHf4iBxtnvFl7NrKGXBdnse8I8vw0rEjr7h9gc1bt8mWLVvd3gx8QnsEudybXOoLmU+7UKAuvEef9O23BX70R/Jx5Zx+sQPsB7Bngh+GjGg7j6vf06MyEmEdzF7K0NBQtr29fZvagL30RR/IFX6R+UbkmS8MYCMYL2A4cfTxK79ehR8uYO7LZehygfbgQ3wdeBAZM4B3VzLIZbyOjPBJaGz3QtYWyC6Brt/8zd90b5hyzbhpnzHydjJBdPTRfOXL5oMAGu0SuGYvlHYvBdht0wvQ159bzrlX3g759uZzXPXv7r1XyZlzY3LklfO6tsjK3oMb5eYb90s6H9F1R156eialr/e07Nm3W1oadHz5AffW8JYtm1SH1TjanlS/59nnnndfnMC+93T3yMDgsPadm7dtmQHWHBEX5CpGeYCZdQv6izvutoPgLSi1ufapQj7hns+462K+9ACJq6Tt6TUBrnh1g7aEzzDdSNAOqXTtgkQcyXH3S0dXwssD3CE4D+67E/vjwO5SLzjovLj6QT+s7YJrwI6VAT+DIJf7PS5XVMeneQHvGa7abp49KXhA6aC2Iaf0KRbS6g81y//1b/6N3HPPPYNqY/5W632CVq4UWDjPLCMokZVuoaIKWKKnp+dfvfDCC5H77rtvVA38DW9605s+hnODcPDmD4YdRcgEmRFHWZQc16I6Ru4TONxn8nAMUKiclzu3CDT5bpJL4J8vNugip6hKL6R99OuxhTw9d2N3BVYAtP8WdZI+pgoup85WEfraK+78SDKbLyg/aA/9nn/++fFbbrnlrre97W3/B44h5VGYLOBso4a5wpChVKFnyVEsavshFnssJuxJLZsD+sDpoj7XOIS0zfySBxDAMkeRfHPS6Js+yedoZUgoUeMRrgG7B/g8QV45j1QCxuMv/GxBS13Gx9h4IhE+xUDAf4yT9sEFHBkjQTAcbb6FzWYFeSzCAJxigl20b8B9xurnAbTLxiPtVsIffCsFuahHWxyZr9mAuWEcPE2G0aYd3xgiY9/5znfkgQceuGSQywA82ZhhQct84eyAm1+Wc5tnZJrEpi1G3QKX0Ji5qNTHSoLReTXINXuQC349c+asDPQP6BwubLN7rgAPuyDXwQOO5+E5+je+ByfDy2QIniIPXkeGeJORBSf8hhya/rEylrhHHvUpwzl5JL8c+VaXPu3a8qyM9XEpWG4ZACf6RB9Ak5Ked3gzVtPpFwPaQK7nG+QC0KvI/8XK054fuFksoE/mzLcDNnbuMXbsIsfyvn18uce10YlrkvGKD6Z3WQQSbAW4JoDFNXQEJ/Sx2tiHX3755YdU//zK9u3b3RME0Je2uc/mCE8qok+B2YJc8DtvTFOHz6LxQAILNGyzjYPyzP1cAHxZoNEXm/QmawsBo9lc+74SgfHDo3MPcuk9pWE2wyc/0rpw4aETZDCmfNCo9rTZ+Q6O77Tt4AnEMiiqPZ06I2trTqh2HpH+UW1BixHkqh9LiUqtWwvdrjxBsCuseBkOvNtq2Bi2XFeSrkp584WwikA6HpLj60OS2POidGyclObWRhmJtcuff7lZ8jrOeLFTunvO8rUpufpcu9SMpGTMbdmK24g+oHKxSXUFb2GsFPA2V0Tn8mvq3z2rsjoB72oedEWHEOhC1rhGPtAn2Cc2OX2+ALgm8YAUTwUjw5THN8P/op1y3fHDAOV0gpbk+fJjZWxNgN3hPv4AsoaOJY9yyCU6nHNbc14KqA/g9/J2K3PIW0T4uoaPfaIcff3II4+4Bwfo/3L0mM03fdh4/XHbOeUs6GZl0e3gAk4AefAT1+BkiXz0CraJB0zBGRrOV4dTnjawP7RJ29Cctc+P/MiPuHUReHKPcmwK8oCr0dYHykFT5s7qkLg224t9ZIy8EYMtM1r5QDnGzL10Vn01rduQPS/5I38hE888JcMv1Uj3KZGRTN7pEgLnKcZeql8OwZtcDfKJ/uskH98thfy44sSDIHxK+IziyCYucwJPGV/ZupQUtDxFkCuWkU83nJf6cK/mBJu/jGBIefOI0upwS6v0J2LSnMzJO7c+JOc7u+XhV1RXq4rht6kYbkGbDGdD0nRG7Xkk6XDvz2XldDqjelP7da1arwFEVNvnwi3SG71bXpGWJQly5ZSHrvqJn5Bdb3+b1Oo8VaeqHH8wh/482TVHH8qvLwXM8fj4hPM9nn3uWUnpXKIzScgAuhidSpALm0z5YE4WBtQF74UGudAb8C76Cn5GD8HP3EfHsEeAjiKxJjagn3LZJI96q/DDC+W8bNf+0eQPfoNfyKvkhy4EaAO7im2BZ6+UIBdjBDfWNdhjbDQyN1+wdoB3vOMd8r73vc/Zf7Nd6Be+FsXeKm9z+TpuLkDbpLe//e1On6Cn2BedSzvgwJwyLuhreAKcc6+8HfLZy2R/pra2QW6+7c3yyvF+OXL4rGTTU7J5a4scunaX++2q/oG0nD51Xl55+SnZuGmjrF/TJNHQlPvs6/79/J55nbYYUp9oXI4cOyZPPPmknDx+TEYHumRqtFuGp2KSLcxPP82MQemiFisbrtGB8ttTqrf1mq11V6L0xwWm8uzdEOTSlFc6cF56s4v7bg71XzgUlViyVmKpWq2LfNCI3lEaBf3Snh4rBbjsHjB9n3P7Qw92DQR5rh89FAkJUIcs/eP3YwE2dz8ocFGwIBdzFJRmLOZreG07Hwo6BF+1I8iVmwoeXt25Y0fxX//mvw69593vyTU3N/+eFvhTLTPgbq4wBJrrNQBK6KQa7HvU2f08wo8SwIirwisqUUOmJHAIUILBBDGBwdGEM2CCCye+/HolAWdenZHOurq6e9TpflzxX3TkVPntVEVWo4osjzLDwUJpE/Axp4q8Bx98cPhXf/VX33H99df/J+gLnaA5AS3w5CkBDBLKj0UNxo97KNfW1tbizp07QyhtaM/RnC/axigSWKFN7nPNggV8KEMe5yTmEIfSzgEUN/iSb84a7ZJvhteAc7v2zwHq+deLAfTPeI2W0I5EXxhpjAJvZUEzAoE4q8aDhh/XGBuMPTTHsOJ4m2MLvQh8QZNLAe0xLxbk4tofN/jSLkdfFpgDkxuTr0pAHe6zeXLddde5MVk+gBN+3333yXe/+905B7mgH4EzaMUGLfgzVh8/6kEjcGQTiPLuyQ8tuxrkWhxY6SBX57lOxyPw5lICOswPctE38gl/ISsGnIOLLw/gSz78x+YQ9+Bv+NVkqDzBjyTOAcpzTlt2NPDPfbjSeLoSQAt0GDQFX8ZieENb7IfRoBJQfiFBLuaIOvQ9W3loTnvlmwuLCfTN2MEFHqFP4w3snc9bhqePC3mUgQbkc057jI+j1ecefdA2G9+8VejrRnvilzz49Pz58//1mWee+S833XTTIzpHMXSmBaZYZEE3AlY8JQ+elYJctI2up1307o/+6I+6eo899ph7ynE2ul8K6Ic+fBn7YQXmFx6dT5ALcMEripduUa66usoF4vGfjcavBtVLUpCq9BlZV3OyYpBLNZX7/MhVyke8AcXvWZkEV2pxKcH9nlU8KRObdsjAjkeleu1p2bw+JfUbNsuffnOvDA61SW7wJTl/4htuI/eN/WslNZSU82nGz9sIBblGx8EnC1fyTS7oRqDrybZ2+b4u9o8r78P9yBi6ArvCm+2c8zssyCPzjg8Nj5TzAPoBWeeBMYIF+EP4QQS6eGMF3fHDBCYvBtAM/icPWnENrblG76ALybdgD9fQHh1r/i151LMy5eDLl50zJ9TjbRB8YvxhfvuWT4PTP+XQuQA6HBx4o5W3usCN+5X6AirlkweO4A3QHol27AjYNTjwYJmtSbiG18jz/Xp8epIB9aEPegpeQ//zsBl6Bv01HwBfbA40Ysxcw7sEoO666y4nB+BA2xyffPJJ9yAg5wA4c0498zusLO0wv7QPnpRhDnhAAztZLhdGH9qkLAl/YWh4WFL1a6Tp5O9L8vzXZbKrQbr/uVpODaWlOR58ApW3XJ1cuxYCsPOacF6eSDfIT/dfK+lQi+Rz/TpWfu8Iv3Dudi9dDMv6yJT8bNUpyeTO6PUkLUhex3pSeS2na6eQzmW2ulZCyv4ffcPTcrqvR77zgtKHBiAZSOlFOBOWplNNsj6UlIQq+CGl0TnoRrkKoFSVrOK+1EGu637qp2Tvu96l64N6Nw9LCcw3fIKM8rnQrq5uJ987dmx3a3b8MHuTC143/looUJcxLTTIRcCXNS5tmH6A13mwAZ8Mfr0c/Fbh9QWVeMHy4CtLgOlRErwF2LqFPGwZuhSZIMFrlwu0i71gHUFfV0qQC3lDptiD42c3jB6XCz/5kz/pvoLBg++MnblgnKzBvv/97897nLQB3HrrrW4vlIC85V0KmEt0B/NKv349zrkHbj5AB95KY10RjcZlzYadcq57UAb4HfW8+q2pmFQlY1JbHZOR4QE5cvSYnO/sUn+iSTZsWO/mc2JiUm644QZnf7UjSWvfQ6pbH3vscXn+madlqPu4JAr9cqovImMZ9DM8OzPWi0HUfVId/mavSf2KcLXkQ3HNUhsbwv/hjrsdlHFvcQUBLUsEufLK84xH/1DQPTAXT9ZLLFnjBYeQFaXPdLCJLM6hGfn6P8jkJKjjypXy7NrOXbnS6cwJRfhbyiqVL7Vj/dt1qdBFIfg9rriEI2pnPNuLH8F/1w66wH2qEPrwgGREopGwREP4rEUZHOiXd7zzXcXf//RnQlcd2Cfnzvf8/HMvnXygGItGEvF46MCuLeFosfp4U1MoeGp2GWFmRFc49PX1fVIVwOd4aotgCc5qMImvL2BMjK20qXTb7t27v1e6dVHQepecS6UfBAudOXPmOV2w7MOAYLDY9GCRgBJHmWOs2PSyxQnKj4UxThhl2QBGKeP04QDOV+GjyGkLRxKgPxYcBM1IAH2ipAnkUJ70WgFoyByag8pYSOQzvyh2nsZlTCwUmWucBAPoAe0xdCwsSTisjz/+uKM7m4rUg4YEvzA+F3Mw6AdamxMNHix6jaZcV3LWaRc8yPfxqwSMCxx42tL/LTRgoUEuW1wT5KIMNLCFKUAeBpm+S/IyvYlgm7GrQa7Lgx/WIBf8Y08j+7wD74FLJXyQcT+YYYsB5MBkwcb2egfGidxBD+hZCaAJ8oxDPZt80g66h3aQbfTRXGjIHLBQIs1Wnvlhfpn7lQLGDd9wBE+7NoCP0J/8pg754Aw92BQlcAWNoaPVBRg747LfGuWIDNEWmzPQkfzZAHrceeed7pw3cJFD069+kIs+oS/2CbxWYfGBeYLn5xvkKgfKIEP4a/hV1PPbm4E5BLl0YQP3bFW+5K2FOuXLueCwFECQKx9PyNjGTdK9OyS1a56XLa0npXHtehmI1sl3ntguTzzeK0Pnv+0CcddmWqRmoEqGh4LlHG9v7VIfYbuOhbcXVlI7hxWXE7U1cl9tnTyBHfFsBvPF/F1zzTXuSLDKAiOzATYKeSVowpv86FrkGB+NB6XQHSs1b8sJ8LnJEADNzKZg4209iV5E17HZAu0WkzbgQOIBAN6SRSejz/GVb7nlFucXM8c+UB4c7Pe5WA9cTG9XAsaK/TC/m7HCA5zjV2Ob6YPxkj/f9mcD2sMPJ9jFG2uz65tXA+Uoz5rUfANwJPGEOvxLHnPFfXibdSl6DWCusVWMGxvJmGiPtQDrJ8YN7aEN48d+zTZu+sG2MRZ4BntHvwQdp3IRuUr+QjYWHpXcuWYZ+8dGeapvQia03Y3aN58snM1rnXmT61pJh9u1j0HJ89tbc6SRQV41ca1MyQ1yVOrllPY3EyQiaL9J+Xqdjq82WSUNE+PSetukPJoZkgdPqz1xpUqgiEazYak/3iTrrqAgV17ncucHPyh73/lOade5VAKV7iwdMAfwC4EnNonhL3iEz2USVOKtQfwo+MB8t4UCdeHDhQS5eAAUe06C180HA3d0HQ8p+fVWYRUuBuhNP6hi+4PoUnQrOhJbhDz4gA1DNtCPl2s/4FfwQM+CCzgYICcrFeTCVyC4zdeIFnOtc9ttt7kg10033eRkGvmH3th6bP5yjhNdRt/4QfRbrnO4xxwYkIeuufvuu50vCo9gFymDf8Nerl+ec+aVsuZ7Qld0Kg+ZoGNpgwezoHFUy7Dn+dRTT0tVTZ2cPXVSfVi+clVq8CJA29CzoaE+oCt5uojJF2MyOJ6TTE5z+F0uX3cTkCq9qTQd6OLzfJzngt/m4vPBpcKSqGlxb3GFw+orFhSpUoCpQDvaP290UY7EdYC4f87BygQHdsSC89LRcuxy+n5wcPdde0GfSmV3nOn70vCqINd039BID9Y+Aa5SEDCTSbs1xK233yEJnVPkfo2uufbtPyhbNm90b/Fl8kVdXwW/BX7tvm2SS6c/0dpc9xdB28sH3gxf2TAwMPBLKiD/kSg6TOsr02ByXz+AokMJ6GJrSA3HL7W0tPx16VZFUIfmI7qA/b/1dMh+sI/FG08d0BZKhE0udc6KSreQnus6YXd0z549zmig0OjPFnooKhYH3KMtlBMGjKMpeBiX+8yFAQqKucBZI2BG3wQmaJNy1CdohREDUJAA5biHErX2yeM+ZTkvh7nmrQTAmyhvc1ChFckpW8WRxP1Dhw65PMbJ04nQAOA+dMBJJQ+jztzgCPPUIvOFY8HClTnG6SDPn4tyAA+A9igHPoYf/eGwQ2tw4RpgPoz+zD/AuVOimqycD7SLEQM/8Ka/hQa5WJDjwIMjT63BS7awAKgHb9EWxpNxwXurQa7Fg9Ug19yDXABlSTYGwD9fbqBvxoP8gjPXjBV9QVoqoB9kD7mcDaATdC6nsQ+0gw5AX7JJiz6aKz3RE/RvOs4H+uRhAXQHetX3J+YK4EG7tGG6GyDP+iNfz4tK/xD0x0Zyj09U8PQbeTj45KHvwMnqGoAb84cc8PkZjuhUxoattmCW1QMf5pYjNMCWkMAXfQlOlCdRxsbBEXzQ3W9+85udvv0f/+N/uLaYA46mVwHKg4MFuYwG3C8fwyosDJgjeH6xglw8fIJeo17lOdK5m2OQq1Xlit+faVP7urK/Z6W8G43Jize3SnLzUdnedExa162XcFuLHH1pRB54sEseeYFP9qkfpGU3T9XL2qF66R9W2inLblQe3qqpmQIrCUrC6MasfCXeIH832SxJvsVYAuaP+ULeeLiMzXrkjiM6xXSHzwuU5xpdx5cvbCMVWWZThfLwl6+7VgqMF22c/jgWA2gPnjcwfUkeOs/65Nr3Lw3s3OoZcE4egIyiI60t5oX2zJcAmAc2f6yfTZs2uaeu8ZkNP+qDE2soHmLDVhDwIUCGTqYONo15w7fFjgDMq/np9G92k/Y4ArRLsnMbi/VpUIn+lfIqAW1ZYtwEWe2tLssHwN9vE9qRx33sCZtd1IG+lCPxSUH4lnETjCSPMXNtNsiuqQedbM44QnPGyTkJmuNnMlcEv6AZ80i71AEnAmgEJgkqmP48fOSoTOWi8r7t35Pbth6R5KjW+5tN8kjPhIyrUlmn9N6sNhqKDusYJhUvAuo9es6IB3JTcjyTkmPFq+Wl6AEZzk1IPld5LXQxsCDX9XJE6uX0BUEu+lkTicrmhOq2REzbz8vmuoTU78zLwIYheUl6pLlGpHdI+VpZvlb7fvxLzdKYSUpSz4fyKxzk0o4LSv81b32bbLjzDlmja2TWgcybzzdzhXLacm15tAlwbee5fEGe//435JXDR2QqWu/kjt+dhi/5TR58qfnOVzlQH55dSJALWoAT+zvwNXwKP5NYA68GuV5/4POHnZfzoOl1+ADf0XQquhRdh10hDz7HNvEgAmXJ8/nFrkncB2jDzg1449iCXL4NWQjQFzjj59h6wwB8WFMud5ALOtEftpvfKgaPxQLm5a1vfav8+I//uFt30RcJHwEdw9puIWO1eSznjYsBOoT5Ra/Rp88LnHPPH7vxBUEu9pKxm3w1oLa2xs1RQu2OlcNusmblzapkkt88x/YG/IV+w15z5A3pI3wO8tFHZMv6DXJe+fXhF1+SU2fOycT4mFQlE5JU28on0lMpflsr+IxwPMYen+tu2sbr6F0efeMr5PNF+cFzr0jXoI4vp3fDyAk1+ENgCF4P3lTik4X2JpcFufJ59e30XySmPlVE+0zVSSTKb0Sqv1dgHcZ6IggGuWCYjs1RUI+ufXf0rr1zB3pwuVaOq+nzErjLmTxXHrzdm2J6ZH44ukf65gZh/KGo0i9cWv+UcHKHgDQIn14HQS7Gl54cl30Hr5Gf+sTPy9p169zvsUXU1+D37Pl0ZcTZUKWL0oa5ium8dzTXTrY01P1RfW3q3+nNZYMSW1z58Pjjj39SF3WfQ+nZhs3rGRgfnyJRJfKMCu03dJGT4qkiDABOPosWAn7qzEyqgbnrwIED16GcUDQoIoScRDs47jhQOD4ATyS0tLQUVamGbPGDAuIcpcUmGudmsGgPw0hbKD8MJUBwhT7NKaQPyqAMzWFjvrimDPdYINh1uQLm2tqirH/9WgJwhn7moKJ0TfEaHaApGxTMMW8rQX8SwH2jI/PBOfWpy2KLQCbnOLcob5xZFpHwRjlNAeqj6OEDW/yBC7jhTHDNZikLPWTL2qB/axMHhiPzahub8Al1/T6pT1mCWbytxn3GtZAgF2PDqYFWtMk1G904ANw3fMDT6G18Dt9xfzXIdXmwGuSaX5DLcAeuBJ5DdpAB2whD7hgr40KWuF4KgE4mez5NfAA3cMCmzEYr6qI/aMfwnq29cqBN9Cb6ygfGjF4DP8AeyDCgfZ8uXIMryfQdiXPKocfR4ZQjn80H9BX30VlsQB89evSvzpw584rK+6cpZwEueIw2yKMORwJZjJP68CJAGWgFrvAm5QDqo0cNf/QvT1ixaUo5PkNMPePXi8kRbdIn/gUPXVDffg8G3Jgn06tW3mwB/a7C4gPzAa/6cwxAe3jCeOdSYHoAXmSj3LfzxtcBkKdlJ0/IuurjEg1PyYC6ewS5NhPkGlUfpRR8iWr9q9Wn2KTymdM2Vgr4zF9IF8wv33ZQIltekY31T0rHhnWS2rROhjt75PmnzslDz6bl5U6RMWXTTdUR2Vuok5rDjdKfVX9FF2BbdcHMOJSYpVZXALTr6tqsPNhcK19ONkrPMAvLYK5JzBPzRtAD34+NBDY50Y3IIPNLGZ8fmGPmls0S/H50C+XZsKcdjtyfCw/NB3wdUX5uffn56BV0HfoJfYWvuth40Z/16R/tHOCcfjmi72wjm4Qc4lvaOopyyCU6GOA+8khZ8KYuR9oxW4v+5ppzgAfd+FRPaa3n8gDahib45ehy6rDeom9sCnSibY7oZvpkXkkA9/CJsX+cwxeWT7JzH8qvy4E+DIwmALiWA/ew1/hwfBWEh/NYX9AH+RyxM9gPGzdzznjgA3gZmjEGytAH5Shj6ymzsbY2IlGWfNqgPP2b3eTabD50hKbgwX3oTN/UZx4B2kPemGPkJ5aodZs52fSkDPWdl1BmVHY1HpYNTX0Sy0Sl8GSbFEcjkijCPyITJXqmlfZZPedBgNHSWMcLSptCleSjV8lT0UPSl5uUwmUEuSq9yUX3DXUhWRtR/TAZFV3dya5YtVy/LiXN63JyJDkkR9un5PSESH1NXtoTOfnn/1Ylzbm4VEWXN8hVVxyWW3PflWSRh5g0EzclpT6X0r+4a5+0XHdIdu3bL9tVFmzembtKPMk9A7vmyLwy5wbMO/MLXzgfUPOGlS+Yb5DIan52fMjJcboQ8AY6k7U2a3C/74UCbSCbC32TC37G38Pn5A0zgPGa3Pn1VuHKgnL+8a/9c+bTeBr+hV/gWdNT8Cc61cD25Zh7+Nt4gHrUt3v0wbXZs4UCwRkemsEugZfZmoUAeDEuZA3csIEGtAu/L2eQC3ygF7LFgybIvtFzsQDfjU8Wf/jDH3ayjH5jT4+HQ7BLNs9LDdhR+IjxQl9/nJxzz59b8phvglx8shCdZHvHjIE5nOFj1vppGRrmd6jVT4ll1P6ndOx86jmYWwCdO6i29uw//7OETpyQnlxeTmoT/eo7EMyR2loJ1dVKNJGUaDzQjTSA7oRXCMK435gqyQvdp1JVjsYE1V545YR09o1LOgf/q5HRAmDoRureVlKb44JcWcm7t7pKga6syp0eQ+GQ9pvS/hUHPYbCpf0q7bdAkEttppPXSExyGbWHOh52uVwPRfN9NblOOQe4x2XpnoMZP22mXHBXWwn+kl96g8v14a6pBy0pMwfQ8vZ7XO7NtmlqlPXv2rUgV0HS42Ny7U1vkF//rX8rbR0djneYQ/iBTzuGIwH9c7lgz0b5qbht49pQXVW8Z/OGtf+P+qn3ugLLAIzoNQFf+MIXPqkL9M8hNDCsEfVKhNmMlcE08yj45+WgSqWoi9kQAQqUHZsTLBRQICwQeKUVI8bCRulBQ+63yWgTGrEQBriGVkYvnDvLQ6EZwIwklBVOH22DP2VtgWILBvJ5cohrUyh2BGaUzIWLSNp+vQNjv1iQywDa8xQ/jjP3KMOGrs0hdCMfw0pZ5hPa87QEtIcP+GwNfbAIw1F2Sr8MmGfezLPPG4CD9QfvcA1/YcRx8G2OMGoYWPCgL470z302aalLecr546IOTvfVV1/t+vSDXDhEtIMypO7FglxsyIEv+MOL0AnDydj9jQX6J5/xwL84bbYZi1NEW5X6WElgfoHVINfrK8g1G9iYgOXkRWQHGUJ3IEOWcGLRKciPj9tiAXQy2avUPnn0X+5MVwKf3szTXPGlHLRmPjm3es4RKyXuW9ucU4by6B7GwDV6BRqix7hnuo56tMHChCAXPMM97DV1uI/+o40XX3zx36veeubGG2/8a+aEepRnI4Ing8mjPPqVt51pE9uK3WXMAG1bMii/piybojxgQFvPPfec04d+mUsBuNEO+DAO8ET/M1emVwHGhd7F14CnVmHxgXlDRrGVvt6A9sbDnM8G3KMe/MUc8rYCvgLzRT7tM4foOdrSTFGul/rohKyv6ZFQtlN6+gddkGvvmXapHU2JltRyM79nxdtcF8NhqYEgF+uyYzddI7LpBVlb/5h0rOuQ2l1bZGpoRHqPd8qJE0Py1HH1uTIi9Y1FWV9MyronN8nTXVO6MBXZWpVyv6OzkuMAYmmRk1vC8ujWWnl6VH07XUgnE0HwAllkHvH50CucsxmCrHMf+eQ4mw9IwJvEXMNT+FMk1hJu7ucB5bwI+HnwF20aXugS7qNXyIPv/DLwN0fKoWPQoZxfbD78/gD/2s79I22BC0DfprOM960MfgdHaIQOJp+EvcInMN+TMaBjWZcBVs7Azk33+uPFnrApyJsh+MTIpj9W6lIW3LA71KUdyjGXlKUMR64Bzq0Nu2fXlcDH1YC8SvngYnYIAB+7ntYdHtCG5YE/dghbZm2DF2sEfATKkQ894F3og01hvNCJ+9Aem0yf1i7jBg/WPcwZtCExZ0Zr8m2dwTXt0he40KbNDTqReoDhbv0En/OJyrpaHshRXTyhtjE3JbGctpnpk1x+SgkUkvhQjexL10pzMSqD+Zy8rHSB+rTHqC0B6jkoY9TJWPgqeTp6rfQvRZBL2aJ5q0hbja4/+2LS2Z2VjcmE3F5VK/uqkjJQn5UvrR+TUFtatnVMSW04LQ//Y0IKpxJSnArLSPESQS69nw01S2/sTfKKtC04yJVVejVFh+WdLfdJdUzlTfOKUR1FtdqsRFGydTUyXr9LEu1vkKuvOSQtasOYZ+YEfoCXbM6Qb/jR8uADm1f0ytQU+x3wOF+eGZ72geEPMnu6u1WnBhvZ6fSU2pGN7iEmflumUAj2VWifNuHTywVwhI8XEuQCL/BALvDvCW7Az9gJxoTf59dbheUFm0t/TgHTOfCr6W4AXgXIN91KXeM3gHk1vWd8Dl/D99YPAVjTXcsB2C/2MdDn4OHbifkC42GM+KS0xdgMGLcf5LIxIgtLAdCTPrH3jzzyiJPRxQb6YMzoknvuucclHgSnT97kYi4Z63IAeoO5q7Qu55x7Pr8C8OEb3vAG58fgk5rPZglgjH39Q3K+Z0TOdY7JqRP90rGmWvbsXisb17dKLBroY+1FQpGohLWf3EsvyfGvfkXOnzopU7xxpfl5xWl0w3rJrFsvEfUpaD+quhE+gE+QEWQLHEwPojs5sh+b0XZfOXxCXjzeJSPj7GuqHGqia8WWQZbe4OKNcMZaOuctrqzSQ6/BM6I+eTzVGASG2AOjntJlJsgV0XsJyaXHSjw6QzOjyQzQr+VTroTNdLngfnAWnLgSnNIvdVygizulei7INXeIRGISVnyDSSABtFVqx7UftDv9JtfEuFx16Eb55C//mtQ11EtO6ZN1n3PUUeiYsbPwRlb9pUmdF+orDYtvvO0Noeuu3p9Vfv+Epq8qb/QFnSwd2IiuePjv//2/f1KZ93NsCPFdegx7ucBdCWCK0WA2HM3QUd4U3WyAwsFRJ7CAM06bbIJZ29S18/I8Eu2jAHD4Oadv2uONGBbJphhYrKHIOaecD/61ndsYVuFCgC5zCXIxNzjrPDXPE7kEs5hjFns2j9RhnlDivBZOO3yikM1R2sYYsqnJoo1v35fPG0BbvE6M8WTRCBg+lOc+ho3fu+NJX+4BGDUcDsqAJ0cW9eDJwpXXrHnVHRzKx8X4cbwJdCGrBLgefPBBx7e0g/K3xWclnDH61ANf2oOfueZTPSw0+K0Y8pEN8DR64/itBrkWD1aDXJcf5KrEezbGpQZkBBliQYzM4XiQkBvGhnyTv9jywfjQGSxWysdKXyTkFLpfLtD+xfDnPjqNMqabAa79ueQIvdAv/AYlAK2gHzqaBwWASvSCX9DTtMHChLGhdxjfc889V1T9GjL9ZEAbfgJP+odmH//4x93Tg+hks9tzBdogUYfxzqeuD9RjrPgOzCU8Y3oVAF9whV7QaRUWH5g/ZBRb6c8jtGduSJzPBsbTlGMO/SAXAE+iG/D98AGMZ9Z2tMmGxmrJDT0vZ4/fJ0XV+3f1rJPYcELO66JPOdZ9fovfndmmvsBK/p6V+6VZ7f3YfvWJN5+U9tYX1I+qkabd23WBlZaRc106jiGJx5AzLRlR32o4JbnH18t3HpuSqXGRLVVJ99tcKw0hVYfpnVnpvmGDHGv/oIxncsP1tTU5gugEfphL/Cqdy+Lx48djX//61+vtjXnm2Mpx7fMFfIBO8n8jCX7Ad+Q3juYDtEuCV+xIAjeAvtAT8C2+LHYUf9FwIA99TBl4jiCbtQX455WA+4D1Z2DXhh9g8mH4gQuATgMXAL0NrtAMueDhQXQddawvg/K8SmUqATjQNkfkjc/uQXc27Mrnygfa5j5+ObaEdcJigd8n5yRoVI4LOJju557NLzqJa3QH932gHfiQjS/8dvQM7WATLdBk/VmfRkfLA+AT7CkPfrCWYJ5IVp/1CL+PxFzSF/k8sMc1dLM2OVodu/bBz3dvXOnY2Jxx/CNh9VKL8hM3npPx0R555mRa59IV1wpaV1MoF5Z4T61sT9dIY1H5vJCXY4pn5VmlWl4KodolDXLlFccdN4Zk0y4d+1hYjj2oI5mIyHXJGrm2ISXZxoL8Xcu4vOHWbrl2p86tTuGxUzXy1N/VyPnDMRnWQZ5j48q15gEZjFmVVTbUKr2RN8sr0iRDeZ6kn3+QK52NydrGAfnkW/5RqqtG3QP7pIg2tKlNpD4l8oMzTfLdc7fJzbe/WVpbmqRBdQgbiUNDg9O8g2/FfgbBHmSNzzBNKJ/CO8wj8pPL4bvRa0jSmSCIHfBTwCsTE5NOJ8EOtNvS3CTbt2+dljvra7HA8Zvy+kKDXIwT2aMN+N2HxcRzFS4O0NqfI4BrSwa+bmO+/fUPOhU+hR/RXzbP7PXwYO+VChbkYu8KXoQnFwqMmfHPJciFLaH8YqwhK4HJJvTnC0rsPS81/NZv/ZZ7Mwo+wK5hy/w141ICthZaov+gr8+3RmfjXQOu2ZckyMUeo+0d+hAOh+R8z7gMjBalq2dE7v/nb8muvbvl4FW7ZNO6RqlOBMEjwPWpFyHl+9NPPSYD//QNyT31A12IF6RfcZq4/nrJaz/aKIVdedbzrNHhDRK+JvwDf4APieuRkVG57/7vyre+97R09w0FZoxAl7NYesXbWEp3F9zS5H6fS+0fb3Hldc1TLCpfa3nsDm91h51Pg90AFfVhlBYc7W2nYEi+/JeOdqmgd6nszty1O1geZ8ExOJTOHZTa1RS0b9cXzs+lgLfZeJMr7ObNsx/WrgW46NsPcqmMbt+xQ9793vdLvfp3Y6MjajtVVimrA+/uOi/jY3YdUIIg4w2Hri3+y4/+WGjXzh20+061Wf/obi4hBL2/BuDzn//8J1XwP8cTYSwOUKw40SiDlQQUoe9Mc07AAUUPI3AO2H2OJFvo4cD444ChAqaaAcvD4Fl/gC3Y7Gk1AAcPBUVZlBIbZX7bAG2gnEh+X5ZXCQz/Vbg0MD9zCXIB0BtegKeZL5Q1RhxFbXNj80R9a4NAFxugtIsssLmBY8QnLbnvzxd1uY8RYlMDvrR8A+rwhhj8guNPffChLOdsiHBkUQlPgwftgS+8R74/NtrGyOCIX6+GyX60k6d9aAeepN5cg1wAdQjU8WmX73//+64PeB08oTe0AF/ogHNEu6tBrsuD1SDX5QW5KGd6wOqYXHFcar5EdpChlQhyIXc4l4zdgL7JJ2AEDvZW5nzm1/ShAdc2L6YrrD3Gxj2CVuhZ9AFOOeVYlKFjANozGnBEl1gwwPGh4gnefL6PTT3u++DjxCKBTRH0Mk8A+jzk423g0x58oddHP/pR97kKPvNU3tdcwB/PQoH64PN6D3IxDpJvvxYboKP1MZ9+KIuMYiv9+aQt2rR2ywF+ZG4IzsLH8DBziB9gfG3t0YfRgA3SsBRkTei0dKzZrYu7Qek68y2WOPLezHopjEXl8EhaUlNRF+Tao21uV18loW29GotlBMVldO1mGdqltn7zCdlQ/bjE2tbIVLhaujvHZOBMj+xeFxY1Ly7IFRlJiTy5QZ55Oi8nB9JSF4+6Ty/WqN5gdlZsLJMZCd+2S2p/8gMSP/ju3Lm+vjf+5q/92lOf+MQnqpAzAP9H06j6gDfrPN//la98xek1gl3mp1XiCXSifQaHB5WQZ+wCvqf/FO7FgLbRb6YH4DMLWuADAviv6DDa8nGx8sb/fr5/9IE8P59z41fsBvzPNfyMn0A+/h8+KucE9cDX2qB/gHvWv+UZzCZTQCUcK0GlNqH3dddd54I12D/wnkt7lGFMtGH2ajYob89oDTAm7pM4t3UqwBF6sn5E3/vAWOArgpEAOKBbbIzMv9ko6wOweUJ3cQ6PUo/7XMNv9EkQC77EtyefTUVsLHWNZynj92HAObhztLGWz185TQwowxj88vx+RE6vOwl8qn/Gyjmpt/bp/XffMir5RK+8oPrk5HmlS6kLt0+WDUu8t1Z2ZmqkSa6MIJeiL7e+JStvfNOUtDfm5PDLdfL0/05JtDspe5sSsqYtKp+ZGpdDN/bI268bk7ZmV02eeqhRnr+/Sk69UpSzpSAXY50mKcda7TkxJdniJunPflxeyqVlOMfn8S4MclG0WJyN/kF+OheTdY398kvv+Hvp7JmUQX4NQW9xlymFvJOFRklXXSdb9t4sVdU10j/Qp3asq+RbiUylg3Ugcwm/8dYVm6uZjK5VBgYVf/wzepuBYM7RA8E1YHzg7mgbzU2NumYmyLVBcyqP43KA+YYHLyfIxbhXYfmAOfLnCb3DNXPBHDI/XKPv0dvYReaYOcNGYZMo488p4Of596hruvZKhOUOcmFvoPP73/9+Z8N4eBq5X2xgvsDln/7pn9yDMMsxB+95z3vkfe97n1s/Epxn3wweuhyazhWwr+iS+QS5yOeBg507dsj+/fvdesPssNVHFni7qX9gSE6d7pSR0QnVaUXZvHGdtCnPjI3N/AYm88onY7ke6+qUzPe+J6HHn6AVOb19u2TVR4iW/BCAeUcPwoPsczBngMmnHWM6tqHhEfnOA9+T+77/jHT38/M7vhyrfdCx8SYWnyksarvTnypUG5hX+0YQLBQhyBV3bz6Rgk8eanXF1735VAoK+efai+tBc93xAqCs5XOgnl9S73sXwR3yDEr1sVVBQe/eHCDMm3NRgnUxNw5wdX0AtO3GERzdb42R9Bx+bNa15P79+6Smtk79JvX1qFfCDT6Znn/3V/P0mgdP9uk65Td+9ZNSW199ZywUu790e8nA+r/igSCXEu5z/A4VG9o8CceG/QyTLi+Yk45C4Mk/HCuUAM44R+4zyQghOFKWPKvHGCyPgAZjQcnYYgImMsVNfdqiLza9eKqP+igigLLm6KAkYDDqcAQvJ2hldOJ6LnmrMH9gTsuDXMw1R+75wByRj+FGUbNBQNATPvDnn3rMMxsUfK4GhY4B5Mcw2fRg0Uw7GH2cKHiDPg1oA8PJRgjtwxOmhADaZ8HJJi4BNPCHpzDy1LXNExw2ErjhcPC5G87LN6qtbcYPb1OHp1Jol3aoA2/OJ8jF+AmS4UwxRvBDJrgP3aAhC2IWyRaoA8fVINfCYTXIdeHCEzkBl0vhQx3k0dfz1g78Cv/TJ+0vJdDXbEEuZAf59vXAYgLjZdxGM67BAcDmgRvjN5tlAD6UszytV1QZCTEO9MjmzZuLLS0tIbuPY0170JpNfOsToC36xaYyZjZ34Svy0WnoIBYTVp6yhhe0IR9cqMM9+jedWA5WF3zsDdYvfvGLjt7W/qUAvCjL2xosbkhzrbvYwHgY+2sxyAWGeeYDXOEnnRc+b4STzeen4ByeLNMJkxadp3blm1Olzz9XmtuFAjQC+GFubBSbWTyIMldg7uE3+NTHi3aZG5L14QN5yBz2DzlH1zCH5Z8rtLJ2Xiiq3goXZF/bGdnekXMbhM+8dF4SugbqELXd6ZgURuLS0q/+gHbbFo/JFoJpmirhsWxA1+tD0rtvs3Su3yATeeXZ9Hlpj5ySeK5XpibHpb5lQlJJNoZFujqj8sIDjRI6HZeJyaI06QCvUf2y4kGurHLm+og0vO9uqf34HyBUu3Rujgc3LwSld7irq+vt3/72tz+nsrkF/UigAJ1h/qc/J/AS845dgwcJJKCv8Kd4EAk5hg9Mr1LXzn2A53x5px8AHgO49u0jbRp/VTongRt6xuwtiWtsP+MBKMM1CaA/Gx9H9BNH8jkH0NvgC9CmwWznQCV9Cx18WnJdThvu0xcyh/6mXcqgI7E/yB8+PvTGJy1v0wfDye6bnONT+ACu5l9ALxLlqI+uhlbYLADZhy5mU1gHUA784B30DPWZP/IMB67p12w4uJNHG/SFTTV/Hb6jX8ZGe/AaG4T469zHf2d+0IPwEOeUpyw40L7ZXhsHZdBhRgsfuG/zZfft+lJAefD0daj7oXTFq1V9gpQe+e5Fo96r1+OGBpE1uxTfNSPy9OSApJQ84+q+TSirhQpKx8k6Cb9UI9HhiIwWVzjIpayZy4Xkmtsz8ua3jcuuPTnJj4blsW83ytGHU1I1HJdtaxPyZ4pjx6ZueeO+SdnYkZJjXSkZHolJ75GCnDuRkZ5ChofoZV2r6vqmgoRjKksMKqZ/wsj7ZhnP/bJ884UheaV7UMYy6hvpv2Ix4mxJbSIrDalAFtlUTMYzakt4E7ggqfiYhEP4eRFJJcZkz7pHVRdnJOO5Ejbl+Uiz5KoOSLh+g8r0hHR3dTveJngFNXnCnMAW5AvmE95AToMgaEXQAuXUNvrzNxnNyKaNm2X9pq1S39ji8hcb6A8eXA1yLT2Uy5Zdmx4Aystwz6c99EZ/Mlfkw2vsa6CvaINEPu1wj/Jmi8ijHHVfT7ASQS7K3HHHHc6+sydm87eYwHzR/te//nVnx5YDsMn8Nhe/0WW+Dgm7vNSAjTdbC+19vuece+V05nrH9q3qW6AfQ5LQebP9SfMjxsbG1QcZFPs8rK5wVX+fc/JBmWx2hl/Iox9+Pys70ik7c3lZP56TE+e7ZWT/ASmwvvd8IPqHH1hzk8r9IwP2lQhy3f/AQ/Lth56Wrj6CXGrCdI7dKEtBnOm3uJSHCXDlSXyqMI8Ms6+uvlYkJiHeforwdRj1iaivQHuqSdyJH/AJOgCmTxy4q+kyHEv17Hq6nSBr+r5dcx/7BwIub7rgnCFCgIvxhHUs0yMx0PaVvi7AZfTh9XDNZ554aHjX7l1uriOOFjP1/XMfeJO6uaVZ3vuut8lNNxx6Ye2aNf9O/bW/K91eEqiMyRUI9iYXCg0jgWLlTRKeQITgvkAuNSCYKB2CTbzCipHjGuFkAwEHBGEjURanmzw/wQTkc+SaAATl2azDWLAognkoY2ND8fAGC6/OsnChbYA2jKnKHXzaXoXlBebANhlIzCvzwLF8fgAzHCyMCQixGUYeR4D5Z37J4zu9BLT47B8bX7zSjAHmPotY2iD4RR5yYXyB48EiGwNEgNh4pxwI0hI4w5EzB402qMsRvuNeYIjyTv7YWGZ8/gaoATjjmDAGHBMD8isFuYzXoR9KlH6NPtxDPmiPuuBnxp+yGFTaY/OGfNql7GqQa+GwGuSaf5AL/LkP7yLz1LcxAXZNn4xxKQHZwY5YkItEv4yLMV7OgmQ2YGz0a2M2nUce/Zs8QyPDz97wpA4yawFuynCtPHD0iSee+NItt9zyc7t27apljox26Arq2kYbT6PjTNMv9Afoh/GyIUcQHOA+DwWwweDjyLyhh9Eh6BL6sXbAx+eHcqA+tMbhphwP5fh6eK6A3qUv0koBOIM7dIAmtui0sTBX6NwrKcgFx2V0Lvmh/0bl8xrFiyfICHK1Kp9UYY+1TJXaoqzO64Re1+/aJS1798q31beagG90fIzN+PdywNrgTUIWsPAmv305V4AvsZvzDXIZwI/Uo0hVdZX7PZPyIJcPLsgVKcj1u/rklk1nJDvcJw8+nZFz/SITKrZ1VSKbMjWy8WirjGgbyUhYtqhNXvHfs9Kuo/Vp6dmbkmfWtsgzZ2qlcahXrs70yabUhBTbMlJYPyAN9eq36ILtlSNRue/LtdKRTkpMx9wcj8k+5fEm5QckbsVGklc/r7pfau6+Rup/47/lIjWNVyk/vioqqrTW6Qs+1Kj89OLRo0f38HASb2VhL/HJ4Dfm3wfTcwQd7K1UfCqCY/iP6Fx0K7yBXiWZnvbnl/vl/GPXdo86tqGH7sDukIcOMb6ED+2tK/icZPXR4fibpudNX5NnZXywsfn3yCsvB9CfjcenkT9GK0N9fHHsi12jD6Gb70ebHUInsoYDKE8+9aEt9yhj47cyPpBv/jXlrU/AynLNfWhpwUrysFPWB/RDd0N7ABxolzrQBVsJ/lbHx5+x0Rfl7XNv2DTapC/mibmlDA+WWZu0QZ/kU4a5Q3dhY2mTPplzAl8cqWNzZPPAOXkG5deLBeBIn74OLWg/cR3z9SpLdUq3Gu07pfdGtVyLJOXabUlp25iXE9F+Gd02LoeHQu5H7KujOTn5ktLwaJUkxqLLH+QqHJXawmkJFyfdp2UlzthC0r4tI/uuK8jBfXrekJfvPlQjZx+JS81gWJrWhOUfVfe1tPfI1vaM+vf1cq4vLjs3qs+bSUtXd1ZG3ZPtujZtQR8UpH8Mn12BP5pCOoZ84VZ5/sS4nOxNyWi61gWuYpF+vZ1Xe5uTumQQhCHIRYArHs3q+FUu4hOKPQFoxszbePx0Ar6SKz4NaLlcpFEm4wdkItqo9qtHenv6Sra6VEhhhnbIP/2R5+fPDxKRrGxcv0E2bN4mjc2BPC82gBs8uBrkmj9Ah3K6GNh5eR50M12CXoR+6HV0E8BcUI4jifsky0dXsC7Eh8IOkc/5DzNcbpDLaG12ALuBDaIt7IoBZVgLst7gHmtG+jL/YTEBPJhrbBs/tbFcQS4AevLQEXt87GvRtz3os5SAH4AuwcZD33LZ4R5z4AM0uvnGG9x+dVd3jwyqTLTrvCBP0JCE/WeOaJO3a/nXrz4qc8v8mc4zPkBG6+rqpTqRl+uUFpvq2+SFo8dkIJ6QbJkfAF74HOjCnTt3OlmGj8inLY7BMAI/5TvffVgeeuJF6R1QnxL83B3+qA+gY5n+HS5+k8u9wRX8HpfwqUItOR3kIiiE8XGfKyzp7BK5sJD0O6PJAaNl0KPDiT8YN3eu/915kPhXKqQpgJk6wZE+/PsLgWg85cYDLSo1FQS4lDbQ0tEFex3owYbGBkfz+vqG6f2RSwE4M0cb1q+TX/2VX5SWpobHVdb/b6Uhv8+1JIbswnm4guELX/iCe5OLAA/MixChBNiwh2gwWjDpSwv0Q/9sVPCaLAsA+rXNKDOiHMuTn2/nptidUJSOCC2/PUTyF6qUR+ER6HjssceWZbyrMH9gTplDc1BRAMwdR+7NBhh3NsMw3ji8KG5beNpcYxjgd9oKjEbYGWECrWxsHDx40NUlWMWGrq98MFIstG+44QbXB/eMtwBwZIFK4NZek6Yt+mBRDx4W5DJHBhxY/BJ4w5ih/MrBcKe+Af3SDvxs+f6RMbIop18fRwP6AV/w4z7j4oiBBg/oRDurQa7Lg5UMcjGP5zvPvyaDXMiWPRlv4/GBPPr0nfilAJMNgt/0h9yiZ2wDbK5QaQwA+UYfKwONsM8cuQc9kUGu7T70gYboD/QWb5iaY43NQ/eho8grBbm++eUvf/njH/jABx7WttcQqIIvaAvdBx1pjzHy2VX65B48ZHPAkTzDAyi/pj793nXXXW4jDj3IcT78B83RT/TJuF+rAL0Yx2shyAXn8dZWXHFq0jnkR4q3KI+3qfwS4OIJ/U06F7XKd3HFtWVsTEIsvhiX2tz0ddfJF158UQbI1zYYG2PiuBgAX9EWvObb5EsB5ZFX42MD2mJujM8uBTyFV61y1Kiy1nU++M0Svz0DC3Jdt6tP3nNVn7RF+uXpF4flkcMiY5NFYe9+Rzgl657YKC8PTrmn/DenkrJb6bhYtFooRNJR6dt7Tp7s6JTvPiHSNFotV6VbZH2DyuCucUnsHpWO1rREojk5cTQm3//bJqnJqP1RtGujEfdG2iZNMaXLio1E6VlMjUr1HQel6ud/N5esb9gXrl+v1J8dVN/8z4cffvi9r7zyShx+QOfwdj8BBeYEfVQOyDIPDKI7qQM/oHftjSN4A/+LPGTcbB758CRHk3njQ+Mn2qZP7uPjkU+wAz1COYIy3KMd7Cs4UJ5y1oaB9WVQfm0wG+9VyicPGcRGAJxb3zZGytAXCeDhMOwQeJLHhh5BQWgDUB49SJuc23gAzsmzfMA/rzRGoxdzwRrA8DCgPDoFWh4+fNidM1/gxZH7JPDBFjNG2jA8AI7MAxtQ6Bd7C5q2TF/hJ7DOpRxvo+ITkc+8shYA6IONXtYbgPVt57QJXalnY56PPV0qMHzgSc4BglwJHfvNL7/sHoTgrV92XrqVp7cqHW+trpNd0Sr3JtNDd3XJyVBe6quyUheblK9/NSSNndVSl4vKyFyCXFIrY5GD8nT0ussOcl0fPSLtyZMSj0xIEbauCdZhqZqc1LQkpLGjSja05ORb39V16LGIbA0XZUqvn4qmZMuGXqmK5+Vcf700Vk/ITbvHdU4L0jXE72W5ZtxGUa9eH+tUugVZ08A9ddvVFjRJNteh860+W/yojgV7Ap2DcoA7LV1Pn9OAHkvZrwJ+9yQX6ZDJ6A5Jx5ulb2BYBnq7ZWx0WPu8UC4WE3gLbPVzhcsL/jhnAysDDdBr/jW6xnQOR5LpHja5WTPgTwG29mJthL1kHqCnJewYtKW8T2N0Mzr3Sv6drOWEyw1yYUPhcfQwcwK9yaMtf33M/GCDsW/cM5+DuV5soE3wwK7xyXmzdcsF8OQ73/lO53dgn7G3Sw3IEnw+3yDXNVdfpb5Ds/vM4NBQ8AA89OMI7hz9tgwoYzLLffxW81fYU2xra5d1Ov5a9au6u7vk5RdekCH1P2zeAfDBP8J34WcIgrbUpufyaosC3VjgN4Q1j88lfu/hJ+T5o10y7F6/Vh2hbbALZZ/iI8AVBHP4HS5dR2bVl9X62pMrSXDLfd5P7a4D8EDPMDyHUuX9HuoGEPTokvsfHC3PvZk1ne9uuHz/AFzYh38+H1D7kqx349HBl9r0O9H/Ll+T0cYLcrE2gOatbW1uDuYKwaeEw/KjH3xf8cc+9AFdbhee1+sbdU6X5HXFgFNeA/DNb37zk6p0Pnf//fe7ySChCNlc59NAELlcAJcCEEIWh48++qh7k4vJKgfyEN7y5Oeb8bVz7vkKm/NDhw65QJ7v5HBOvw899ND0E3aUXYUrB5hD+JG5ImE8mGdbaM4G8C9PbvBWH29IsWiEv8sDPbSFw4YBZnOYHxLn8zM4yTgcfEIQJ4xALP0b0AaGhLavueYat/kN//gAfhh3eAw+t0CZbXxYkAvjYXxHG2yo8GYl5XFyLsWT1MFZxAgyHvolmUwA9ImMG+/TJriRGAc05hxcMIzUgwbgZ5uxq0Guy4OVDHIxjwS5hgaHJByZXW4WA+ChxQpyUR6eg/dmA8ZIn74TvxSAzCPnLIgZC4nNMxzZ+coEOFMHfcDRrqEF8kxfXCOL/BAt48dZhhY8sMFC0jYKfaAO9Vk00iYLUXQbtLYflddzvVUs6rEiI1DPgD7f/e53u3a/+tWvOnznC9QF/HZ/2MDm5bUQ5AImlTV2KF9/XPmodXRUospn5bMH5pbnRqF4F3Vx3rVvn/xPXSidUfuWUxkJbgWbHSvJA7A7Nu7yglzqV2YnpaYqKbXta6XrfPAWhd+egX2u8LqNnfLuW9SfaBiW4XM9jlb9o7oQTRakPlMt+cfWywvP5uTEUEbaEjG5ub7evTG3khDOhmVy37AcbR1U/7goTX1V0tCu+VvGpNg+JOtbw7JBU111UUYGYvL89xul59moZEZFUtGQdKie2q+6Mq40X8k5L05OSdXBXRL/7U/kQnUNB+u23PxS6dasoDryT3Q98Mt/8zd/I294wxvchhN2jHFUGgt8RYCE32BlHQEvlPM6eehqdDb2g6AO9bhGp+LrUYYjOppzEkEr/MRZVPWy0rZSX8gMDzKwkcR9/GFsFLoMP5YxkM84sZ2V2qDMpcDaKQfysf3QiHP6wJe1suRhp7GDJN6yA5dKbV0MsMvMDfPMuoLk+xzMD34+awce5ODtZejAOW+c2hh9vAzmi8uVCIwB/vZ1qAW5btI1FUGuiF7jrXSp7atSet6odvDGqhqJJMLyV9uH5abbzsvBrWOSngjJc4er5MUv1crY6biMSl6OZ+YS5LrMN7kKYamJT8mNHYfl5qufl+aGURdYAnCz1rWINNW6n/qTE10iL72ckOTJWmnPJCTbkpfHI0nZtKFXahN56R2plXX1A5It5GU8LTI2KTKhR5pbsdnWjqNV2yUXWSNjqt+nEk1SjFTJVO8x6e88Jl2TyEWp7CIDm3EtLU2yTeVv40aCXIsPzDc8uBrkujj44wegGQ9kYJO4R0J346ei1zjniE63B8W/853vyN/+7d+6rysYoFt5sJh9E9owepLwd7nG//JtI74YdpOHgVdh4UEu5gQ/grfP2fPCTvESA2tT7KGtNwwojx20INdSArxDH6xD+e375QxywdP4cDxoyfjtTelyGVhsYC7g+/kEuQDVYC4wBM3Yw2HukqnAX0FWqIdu42jAePB7CE6Zj0XAhDeD8MfQg6YLaRcbzQOn+Cv4mj5QF9zZd0BWadvGwKcQC2PdahfrJZaqlyeefFZOjxRlMs++e8k/dUEc3iIjkKNj1OR+m4u3uHJqw/U6KFd0nynkN7lebRAvZretMGUurBgEtYI8dsNmrjXx386XBJRuyTodDwEqOgvmNkAn6Hf6c4UW5CrmXQH4IJVKyhq1QRs2bXa0nysEYxI5uH+v/NiHPig7dmx7eHho6M0670vyWaP5eVQrCMrYv6GG/Q8++9nPus1HmB4hwIhhpAgGIFyVhHAxAWH9xje+4ZQxguU7JQY4ICSE087Lr+2cI234RwOCFRhhlLqNizoIMEb2H/7hHxwdwGMVrhxgDuFFc1CZH+aNoz+/lQAFwOIbZU956qNAWHyacqANAkQYXhxd8vldOAJb8AmBUYwHC1x7q8EH2kVe4C8cE9/4GD9jIPj9NwJlnGOIuFcpyIVTw0Ynzgp9cR9Dc7GxgjO8SzLacKRNku9UGpCPEUMGoS/JglzoAdrgnvVPeZwiaGe4XilgY1sNcr3+glyUgedmM/zG37SNbC0lQEvwYUzoBq7p25dfywcoq+dFlZsQsoO8UxY7hBNKORY1yBrjQ38YLfw2uIeOInDFW1dc0x6bZ2yqUp/y4MCRZLQwmqMD7dOp4E8/phf8OfHPAXQKT50DPIxCX/MFaEK75W1fCVCOE/Qw/wAwvco8kChvx/kA5WnnSg5ywXH89tY6Hf8tuki+QVMDY9fkwHB1f4Mjb3VBLVJI8c41NkrP3r3yIA+M6KJ2ROW+JAeOrvA/dJgv/RYDwOPyg1xaXstVV8/xTa5wQQ6tOSfve0dEOmoH5czTJ4QfFq5OhiSeKEhsSvXaiQ55+lshOd6TkcZEVK6rrZWU4rqikFXc903KqZYR+YcHJ12Qa9u1eRnuyMgLgxk5tGVc9m0I6YJXZHggJs99v0l6no1IlqWVkqImGpE7GhokqeNYyYBdcSoj0c0dEv/Zdxcb7vixc9H61l/Rufpi6TbzrZfu2dEL4OzZsx9TP/AvH3jgAffwE/aLTxi+613vusB/BJh7rvER8R3RyfCZD1YeHkT/okeRB/QzaxB4D4CXfPmgnYvJS3l+pXLWtoHZKH8MnFOODU18ZoBybGqyZgK4B+6UxX7YW06MhXyAI3mM02yZf13eL8B99CKADvTvUw+d8bWvfc09+GW/W2vAffQoGzY8+IFuLQfag64k2jc8AOrTP/lsDH75y192XzRho5ByBMbIpy70wA6ziU4d2iAP4Nr8afDFnyaPc5KVIQH+GC3PoPz6tQBGC+bGxuYHuWqVNr1677xe8wZwk9J2k9LoWvVj1qs/85HJMXnHW8/Kj948qusjravuy+P3N8rRh6rl7HGR49kptTdGOwJS7lQvlKbJCcklN0t//qflsGRkKNcthXwQ9CwHdLIB7VibtJPORWRtw6T89BtfkfVtz0nX4Iic62M+uB+8YRVVtZxT9htRdi2MJGRTuFr2ba6R+r1x+e/3p6Wt9rzUqUrvG2uU9Q39MpUruN8ac6kU5DJY3mlW+avaI1K7VbJ5lbfxYUnHeJNrRCYHOyU9NihD6biz40sBr4UgF7xLPdowvXAlyaKPi52DP3hfIHeKP+NkTIyDfGwWgXl0tvnw3GMvgiM08H17rkmAX54EYLO+973vuQffWBfQB2sZHpJfDXItHBYa5DJgbYjtgebYRfgZ22brDQN4ZDmDXMz7SrzJhQy8+c1vlre+9a3uQXP69v2HpQJkhjmYb5CLYFB6akLpxU+bIGtFSWeCNyAzehxQP5R7fnu0zx7k/v37Zfv27S4PmuPD7N27R4qqe0dGR1wb8AO+LHyS1fYGB/md1lGprW9yv8+Vqlbjq/32qc+zdv0m5ZFqmdQ6Y2Oj6lvVSl1ttdMjXV298p/+7M+lT21kXlHh04Pg6vAq8pCu+ku5IMjlfo/LvcXFW2gBPxPs4fN+0WSNFPidLheQcrcUZsY2F2DnSxtwKahZOi/lcT1dZomAvmJV9RKJqd/n+rbxBH1y3wJcM29yBbSAD5iPtWs6ZMPGTZLU8/kC/HbnHbfJm+++M7t586anE/H4u9VGdJVuLxrMvlN3hcGnP/3pwb6+vqIK2vV6DMH4CAXCjyJko4XFzVIDhppNOxYR4GBG1QfwohxH7vvXdrTzSgnAUKAEeFrFX6ByhDkwCigj+9ZpJTxWYWWAOWSOzOmy+bY5vxigPDAmJIw5c0wbLIR9A0Nb8IAt0CnDfTaVWXzjJMA3ZrAAn7eQGe7jMFbaAKFd+sDAkmiPfIwOib6sPY7Upx+eQgF3ylB/NgBfHBY2IZBdjiTGbNfgyVisHfpB3smHviSuwcXw5R59g4ONg74M1ysNCEjqOL7zpS996bulrCsK3vXOt//0SP/J9b3njwTfIlYyjo4XZCpTdL9dc/mgMhFOSqqmSRJJ3sab4RnmcWx0LFj8XXZA7eIADzWrruUpIvgF/qFf+MnnHc7hs4vxtsmSyWZ5fdrkHvYKOaS8X+ZS4MuqAW0yBj/ZIpIjskke40K2CFrxNDvBcIJJOJu8bcWnTG+//faQ5n+7v7//c/fcc8+brr/++ghl+IQAm4nIHfiiN2iTjVSCV9hEngLHPrKxRoCcxSB5JPv9ShYO2C0cV0tcW+Ae2rBwIrH4Nx1odIL2HC+WmDv7NAnX8wVrZznB7xO6Ml6bS5s7PzGnJOaBecRGoFM5Z7HAk/nMNXm05evSuQC4UI++6AM+4tynC7yAHQI/7gPLRTesIX21a993Ku/d2Ncnjcis5uV1nAS/cnrM6hELOEnSspM6JlJaE+9sTansjCnup5Rm/UqjDPpG65CMXtBhJQAcTH7L6QpOc8WLUtF4wn2yEDljvsrbA9hADYeKUhcalp3rctKcL0j6jPJiakqSCZF4NCSjI2F54fm4ZLoiMpkmiB6SeuWDlMro3LlrCaCofpCud3OpggzxBOdgVJo2ZSTckpbB8axEw+pTN4WktkptSyYiYyNxGT2rfJJWPtcxQ401ystx5j1ocUUgxG54nS6mr90Zqrn6rjrNeuTee+99JLgroufo01s/+clP/vpHPvKRu/7o3//7txw4ePD606dOXXfNNddcha5FZ6L78O8IpKBTAZ9f4G0Wqsg2uhKdiXzbPZMB6mBf4EHKoKtNt1odeJQyph/KdbTPqxxNX9jRr899dBj2Ed2FP8gY7EELPuFDIoCEzcI2oeuwTyTucWSziERbrKPsyX/zMdGX5kOTzE80+w8NOZrtsQTO6FLsFuf2JLKBjRc60Tf9ld8noTupyxF6kTinP/CxB0PAgWS0wkZib/mCAw+i8YQzfgR2F/vK760RQKOMfaIL20w9ZN9PzCHt0rf1Axg+huul0msVbE4NeACCN4DX9/dLUo9DSm9So85HDTTSsnEdblM0Jv+fYfXjqkekpUrXI5GkjEyl5MhgtfSNhGQsm5GBqPpctVnJ6f2atpxs2JGVtk1padmYkRbVS60b09LckZazk7fL8GRIsrl+KRR1HVckyB6TXEH5IhSWxmROqmJFSWqq1fOWmglpSGWkvW5Y04h01PdJW/1RGZ0Ylt5B5Y/x4DODpDE1cFwPT6jtS4vUpkT2bC/IwasL0rQxJc/37ZDaug0Sj6ldUB6qTQa/s5ZVFaQq1AXHUIxM8UpMM2uMcWmQybz60oW05KPBg1cjI2MymVF5UJ2/VABbVFWlpKkUaFkKQHagN4ET9F+5LKELSOWAbKI7qIMeQ8+hM7hGRyyVTNKuJV8/mL4gmf5Cl6FbTG+hT0nYG9YRbG6DNzrdEn4r+17kU4ZE8ATdzRzYPgH6G93IvoQl2qVPko+fyTj0oi56+fHHH3fjYfObvjgChq/h7B8NsIPoVB6+W4WAhuxjwIfltJoLQE/sl/m4tMEccjR7BDCH8BVzzb3lAHDipz/wc5YLDhw4IHfccYfjd+w4fTN2aDNXQA/YPMy1HvJCHdMh5cA98PCBtkdHx9zvcXV2nlc/o0961efo1us+taH4SASk8DP8RB/cGx4a1LmOSGt7h8QT/A6o2h0iUJGoDA5rPQxRJK4dRaS6tl4S1fVS09AirWs2SPu6TVJVozqhuVWa29ZKXUOzdKzdII0t7VLf2CSNTa3S1rFGWjrWS2Nrh9rCjDzw4CPqu00G44AsDIdADtfuyJ6Jyr/64AS93JtLpaAP9IkmqiSWJM6AXoG+pXbmQGPVQvq31OkFdAyuAxzIN5/EL7PYgP8ZL/2+WEmPu3/uVulPCYcSXkEQbEa2AxzD0tzS7HTvfPgTSKtsDQ0NF1WmIzt3bF+n1bf87u/+7hld3yzq0wOviciIElPpF+p929ve9qwaqf+TIJc92UrC2HBE+bEwWEpgMlkYARhLlGAw2QEYTmbw7ZpkUKkMRwBFwjWGnU0+FJ1fF6Asyp57GAcWKxgDa2MVVhaYL1uskmyeSeVzWQ6UYS6ZV86ZZxLntGlAu1xTloUs1zhxnLMAJ3GfRTZt+UYLHKhHoow5eD7A0/TL4pg2kS3qmZEyPgU40j79sDFheJJ3sfHiqLIZwREnFjxwQjnC/xh35NzA+sFA0geJa3DhHBpxD/wYG+UZA7S5GB4rCatBLpWJ12mQi7JWlyP59MO46AM7An+T7/cBUI4EcN/qWtuAtUlbbN4he7aQQ67gLTb8ONo5m4U85c/TiyzuuGZxyX0WlGwaEvxSuXpMZf+fDh069GGVxSi0wCllkUrgimA6m2gEuPicAxtu5HMkuEX/bLZyn3qMk80J6OkvRv1kcgr+Ng8Exuj7YvQuB9pAF4HrfOotFfhzBth8kmxOOZou45oFPPwBDdBh0AQdyUIS+nHkmnLMOToT38cW/JzbotM2F+BpoJzXZgPjL+rRJ22ZXjVg3izIBS6mg+fax0IBiuK8Nmtf1yl/HVJerMZeKD4ueFVKBLUmNI1rGtWyBLPGNXGc4Mg95ZVRTadUPgZ1fJVk3uZouYG+obttAPgATqS5AOWYQ+YIf5GxVJwjzdPRSnhsWNrHJqWpX/XdeFxGU1NavyCppEhfT1i++y31g6fU/mpZ/vEpLwJdkUptLiOAfTZUlImqjIx3haVhQ0Zq105IvpgWPsPf0Rh2G706QqVrRPqPxSQzrjpC6/BbXG1KI95IWxzbtkAoqD1IRSW0oUZqDtyoQpb6ii78gl25EvzCL/zCj6r//9unT59+Q2Fy7Oa+nt43pbO5qzZsWO9sgf1eCIEg9AFzDh8hrwbwBPoFvuAcvuc++gadW85f8AsJHUBZ6vr61cpaPZLpNXQEvEdfJGwVOgtc0W2sZfBV8fuwPwSusE3YATY92RAlYasskEUZAl/cpy30IW3gT9KfjQU8DVdwASfWjNglG7slA+iFzFGHMuUADXhYAzoxLvoy+gDUA3fGxTnJcKB/+kI/A+ZTk7CR6CPesLMHR3jQA1tqD5Gw6YZd5beZCWhBL9ai4MN9zvH/wc2O4EcyWvg0MZw5+tc/DFA+736QK6G8wsMQGU1NSruE0oYgV1iLR9VP/UYhL9U1I1IdLUj/WLUcP59SO6Oym1B/tWpCivVZqWrPSKolK20bc7JhW1aKdRmJNaqc1RckWTOl9Y9K1+gNKk/jkoqelZpExqX6VL/UaWqq6pf1DT3SVDMgjVWD0lLTKx0NXdJS3S9r6julo/681CW7ZGzyrAyOqZ3IsTZU/tMpJOFOk5hRRtlcX5Q923KyY4vq/3BCnji7Qaprt0s8EpeRodNSm5hUXak2X5eLBLk4zlBn+SGkdOmZjMlkVn0aVV35aEomxidlbGJKJjMzG+BLAbDFlR7kQkfht+PTo1dsL2ihMuzrAEtcgwN4mu4CzA5wxL9Ez4APOBBwR7/a/oHpM3sADn193XXXOT1OYMvWH9gCEvfR4/ix6C3DgaPZFI5+Mlk2/MqBOuhqcOTtZfBiXumX/gC/PeuDI8mA+qtBrhmAdszfQoNcxmMkgDaYc47wlgHzij3Hn/HnYynAeB/+hlfg7eWC97znPXLnnXc6240fB78B4DNXsP0A6syVViZbjLlSHe6VyxZ1BtXf6OwMfJUJt9ZEDwS6gXaamlukXnmkpbVD1m3YJO0d6q81NUtLW7u0tq91x137DkrHuk0ST1ZLJl90gaxQJCaJ6jqpa2qTxuY2Sep5LFUrdc3tWnaj1NQ3usBYFW9r1ev6WPuJxYLf/uaI7kZnZDJpyWXT0tfbI488+rjDkXEE1NTxoDMYG28sEcQpnReggR4DC6h2PxpzXzNyXzRS/gxq047en54bjq+eJ8pNwzQNS7n07/KCNHO+VKBtK76RSLBfgKwVi4ozXWq+4zO/e/BRuvhBLicbSh9SW1ur87dNfucKfAp6aHgkNDI6VlzT3hrasmXzXs1+Vtc6jwYlFgdePRtXMHznO9/Zr0LzHE4+T6xhLE3wWSBgLO23hpYSWPRgrHmNlc/BoQB9BcRkm0Emn1R+DmPRDkrb8qmDUsBYoOQwwOSXKxbA2kEJPvbYY+6zTtRfhZUH5gWhZ25Jtrg0Z20uwJzDCzfddJNz9DD2LO6Zd4AjRgdHC+cRR4MFPrLBZjNOJYts3tBgkcwTIciLzyMYTxbI/PYbjiW4+byGkYW3WFBznz6Dp+gu/FwhQD3qgweOK+PG6M0GNh7eHAEobzLDkWucC34vAGeUvkjIOfIGfUlc0xY0og7Otm0UUN42VnxcrwQwOq9+rvD197lCA8ZheoA2uEbmcP5sITAbX9I+90g+/9J/4JQEG5QccVRYMJJP+/TJAxJs/pFHf+X9MC42xWjPFp+0x/Xhw4eLQ0NDIdscpQ+/PmV88K/RWeD727/92y5A9c1vftN9Cmsu9DKgP6MPbZfj/loAxmBQPgbOSYzRxgndOCefOWPuoCP50A7djj6HT1lg0ya6G31nm6HUpSzn0N7vlwUP5alLnj9nFwNwwg7gk8BbplcB4z3aBi8+Gw0+2J+lBt7SalTaHNAF1i3HjkFA96kpMGOTLq94syFJcteaoLTNS650ndFyyEdG7UfnXXdJp9Kc4JdPHcZLGWzNcgPzRL/2UJcB44A3SD6vzQbMI3PI4he5r6QTHJCnZZPdZ+WG3gk52JiX1IG8dDaNy94to7KmJSunj8blH/7fRqkrqk+j5eNqB9qVbgfV7+YtqEtjs3QQyYdlpDotL67rl84no7Lrlklp2D8mJ3qnpHtIZN/GsGxuD0lM7cnwQEKe+EK9jHSpbooU3Cb2NcrLraqvCXit2DgK2nc8LaHtBdnw+38t+TU7fj6aavh/SncdPProo784PjHx2fu+/W0ZPvGSJOqaZOuBa9UOXOs2nHhSHb+PoBG6BF+KTUPOTecYmD5gLYFdwO6+/PLL03zF0c7RAdgEdILxD0f/3MDy4VH6RYdZWwSk0EfgBIAT6zZ4lHPrz8DHwYByfn8G5IEn48BvNXtpgD3Gp0UOrr/+enffB+rjQ6JL0W2V6MU93qLCR8DfJfn9GL5+v9ABOqNDTY+SwBN6IpMEqaiDDjf7XAloi/LgR7APv9/XzatwaYDOzK2vQ8s/V9it93r0ep36VLzJxWyklMbRaEz+TH3XQ/s6ZWfLlAyOVzubc/uBMbXbBekeDN6kyjmjgx7X9dSUyPMnND+nPERn/CnyyUE+A83n4NLJI/MAAP/0SURBVG2uQ5KKH5NoeNTpII+FHExf6knZrcqghcCDoFWbitvNu0Wu3xOXQrxe/vALEWlfc5XUVYXk3KknpaN+QMeRd7/F5X6TK6M0mVMnSwMRpdHhoXWSDa+R9a01kk40SXdXX7ChqjKzlPBa+FwhNODBNHwvfq4APe/vi80XaNuSAfJBe+CHXrW26Ru/j4S+ZBzgRZCd4PvFgLX/z/3cz7n9DfS+399SAviBN5+B+8M//EO3VuLNGR6WAAd0qo2JsXLNuDka4Ivh465+rjCAy/1coQ/MAf4u6wrawqYZwF/s57Avyr2lBHgcXOBrfsuNPail5lH8Bx4+/dmf/Vnnl7Cnix9XaQ0+GxiOvAmG78ADp/h1yPClgP7he9Zw0NcfL+fcK/eF6IP1J/vx7CGU06haZfvt7/mge1Nr/fpNsnXHbomqDPb390mD+oAEu8ZVnqrU78OmTk1NyuTEuNTU1jlZBabbtPHrNXjwG1p2jyBVzv2OFrynefq/UNQyOu7x8TEKSOf5Hvnrv/m7QFfNfDs4CGi5lHO/xeV+j4vPFeaUBnquLbly4WhcYvFqiSVqJBxPuLZzmUnJZ9VQui61HPh4NNDW7aQEdlLSsZqCMZSdzwrQ4GL35wJaX30NxtLa2qxYh2R0bMr5L+AQNB/44MGnCqE1n3Dkc4UW9AvkEdu0b/9+58+zXzFfQFfU19fJDYeulX/x4x+RqmTqN1KpxGeV1xdNwBdmCVcIVPkd1MMzX/ziF9m0L6rghtjMR9AQYhx+nvRjYx+FUC6QiwWmAFEGCPcTTzzhnC6UBMoBZcB98Kq0SAkYeaYdcyJ4chGHBYPLghAht7LlQHkAJuPpeZ6mN6Nr91Zh+QHaM2/mnJLgC/I4VuKH2YC5Z2MTnoa3WQzjHKJMjLcDZR84l8Z//LAqi16AxTeB3+9///tusxnnwcB4CyeTbwBzz3dQcAbnGuQywAEBV4JdOCS2aC8vS302Y/iBTcOJcoYTdKJ/jDTjYXzk4QDhdFqQi3Pq2BPBGFyMOrJJn6tBrsuD8iAXsaazLsilPDd3Vp4FdL5fp0EuGwN1OfdtEXnWpsmu8TeAPeD37XjCkHzsAeWRLfi8HLgHj2MLkXucTXQBcsViE7vAtQ/gZI6v6RCAPBYt/I4IffO7IugUX28Z7hcDdABtIa/Wz3zAp9+VAoaLzaddMz5/jORbHuc8fEMQHt0KTZlXeMznCTunPO0zh/Ak8wYNWVQzByQr6/NLeVuGD+csPsEB/uHpf+6V80M5GP05oocvFuSyJ4p//dd/3d3jNw/Al76t7GJDRvHfODQkN5w5I83K9+DCiAlepbVfflMJipBHgIs3jMhzAa9SHvddsEvpkdX5Oa+2aFRpxOcO+Ua5AWOAZozRp/NyAHPM/C93kCvVc1be0DMpzU1T0ndwRNa0jMqBjSItDSIDvXF5+oFGGXw5Inl+5yVUlBrl6zvV5hMoWsnfswrlQpJrycjAgUF58hthad2Tlbp9Y9I9OSZ9wyIHNoVlU1tYEroey2ZCcv9ftMjguZhE4sojWp83uXarz8DnyVZsHMpixURGQrtCsuFTfy359h2/EE3V/lnprgOCXGqbPovff1r9Op5OXbN2ndxww/Uu6MEGKIEq/Dd8RvQN8o+szsbD5MNLJOMPZJ9NS+QeXnzuueecTSQ4ZWXx9dD33Gexi44j3/oEfPvGPbv2eZBzu7aj9eED98gDL/QqOsgvw31kFV8V3NB15W2Y7My2MKe84WO4+OfgzoNj2FzaJ2DHmLhP3zxMgC/KOfnIMLbY/GsfH6M7AE4AebPNE2Dt0Dd0nqseWIULARpDS6OdH+RKKJ+f1Xv9mrYqj9XqPd7iCusUTWj6fFVKbjpw3gW5xqZSUhUfU74oyGRGZHQy+D0r9tJoGa6hC3szKuCiAIpFNI/meJlqcTQFOAV/LwO0AQtytdSK3LBD5NodKqORGvnsV2qlqXpcalN56R1OXHFBLp6jOzXYLNlIh7S1tkg60bwa5NJzdAo6Ht6lPmU4X6geoF/qoedZL9AWfbDBzvq/UrtcW57pKhuP6bGLAX7pZz7zGfe2cSUdvVQAjuwPsK9w//33u355S5gj48bvJqG7uWZeOBqsBrkuhNdjkAuATxgL+6v4Utj6pQL8EALVH/rQh+TgwYPOt8G3Q8eZbM0FTIYIlkE79vzmOh/IIHy/WEGu5pZWec8HPiw33HKHtLV36JwGb1aZjuAzec4n1DqWx9tCtMGRhz44uoCUqkU+3at3JD01KRM6Ns5H1ccD16ymocF+HavaTTUaE2Pj0t3dpW0GeotAzfDouLx8rNt9Js/hWeoneIOrFORyv8lFsIyjliv9BhUQikQlGku63+WK6JEvG7F2JCCmBSWbHpNCTvlSz0GYoBhH+xxgQeeBNrUAXbv+OQ+u7bx0CEMn/OVSnp5zTTsz5TVbD8FKFv2tx1K+++vweDVQl7lubWmRlK4JJ9MFGR1LayslP7SUgrlQ2ih9XBDQglyldpmvWDwm+/cfcH4/Nmi+4PrTMdXV1coH73m3vOHmmxSv5v+ifPFzpSKXDZ5bdeWDEqRaBfYtTz311P+3u7u79oUXXlDeLYTYjITgCAwb3Qg4i3kmkvylAJiNhAGkfzbzOQJMHM4BjhiJa/DA8MMIbHIBKA0Wh2xicmQBigLn3JQBifocGR8JI4Dy4xzniIg/wQDyV2FlgXli7sw5tcRcwY8c5wO0ZU/jwhdsVNkr/PCU9ceimkU9/A+/8EQXG970hxOCEWVzi4W5v7CHJ6mPo4mjBw+aUYTHFhLkwhGxT8cgB9QpL0+/lGUzncAueJYbY/IIWBFEts1VDBoy5we5oANtMS76whkBd8qvBrkuD8qDXPlCRLr6MjIyzudRL0XTYIyzmxk1pK+zIJfq4KLyZQh+pB5ttLW1FVV+XSPwKvrfNgWxU/An5waMn8056mM/kCHqwcvgia43m2DAfXC1zXCCGuaYI2t+WQPL42jntANuyCUbd9/+9rddnz5+cwGTd+hUqe+VBPApp58tysnnnCO0sHIk7CtH5oZ54z7Ahi9zY9cAizTm1TZimRvTYZXmhH4A8jinrPWPnuNzNGww42eg+wG/jt+Wf00ZcMFuUA9e4kiy+uXA3DFG5hz+ZdFzsSAX/ILuxoZwD58E2V0q4JNSdToXm9WebdRFnHvSTHGxAJYLXGkeywmu4VxmhjL+210csThuoaLjGLnxRinovIax16UxGtAeYyy3UUsNzAF8t+xvcp0/J29pH5BE7ZT8QOd9e/uQ3Lo7LB2NIRkZjcmJl+rlxHdikh7WxVtY+UDxvFl1XoPyFfS+NEZLAwS58m264L1mUB7/WlhSHQVpOTAuuZohOdUr0loXkq0dYVnTROBS5KlvKj34fbFhXeQr4k0693uhkx6XMsgVdkvKWXSq61b5rDEqG/7jH0lu49r3/97fPPr9t163+79iRzZs2PBJ1QV3qVz+V35Iv6v0iTo+/8FDTbwdj08Fb/B7Tbpecg/+YZPgJ/RVJb4xfuBo+h4+Qe6NX9AH8JL5kLSBfsJmApxbfd9OUs764749hEQ7ls+RPHBj4wQdBa7oT78uuODf0UYl3QtQHj1mvjf1/DbMLlkeYPkA7VMfXEyXIYPoP4A28aXtKwO+j0kdZBb8OCefo9lxwMqCn50DRnfw8nErB/8e51ZvFeYHpteNnn6QK642+6ye9+vcbcOGZiOSaFT/bX9EGvem5Df+PitXrTsje9uzMp7V9XtiRKayIuNT4n4LqzzIBcw2Tdy3GfXPFwvAg6/7NVWJHNoucuMeldWqevnDv6uT+kRvEOQabZA1dQNqG70glx4vlKzlBWgxmdW1YbhDpHrHMge5CtKma+9t27a4BwWWApB9+llokAu9YmtgdMBC9AB10PHoM9YMpqfABdkwnbcUwAMZv/iLvyi33HKLw8Ef51IB4yJBt/vuu8/tMeDDmi5A75PM7lGOo8FqkOtCeD0HueiTNRd7UPjNSwWs737yJ39S3v3udzvewq9Dx/n6YD5gazLbB5sL4G/B9/gt5bLIOfeghw/ojkpBri3bdsqtd94th268RRqbW6SpsVmS6sdh2VhvhUv+VzabCQJWBFT0blbnHpxZ042OjigvqCHVNmkXXyuj1+g84zGCW+BEymhdF+jRdnNZlVsdBztMDL9YKMqoGuaTnSOS1bq0Nx3g4i0lji6IUwpwWZDL/SZX4CfW1ze43zWeTGteOCaRKD6f7QMRfNM1musvCM5pIZcPAvxjTG6FamQFBy4o685Lea6uIs206bW74aaQPy4zyHe1g3OugrLBnkEAdrwQoBX+6mYevq2ukuHRKekfVJ3v6tM/9aANbQU0KuShEfQBV/CjaGCH+ET62nXrpKYm+DzmfIF2qKdrm+KPf+RDof17d4/V1tT8T+Wt39T8vlKxBUPlnborEJQQOt5Q5lOf+tRLn/70p9MqUPt1ouowQAATB+ObcWKTBkW5lMDk4ICwcUAQgAUXjgcBCRQ+OLDZzxsrOEkke0qexSj5vKXDjybzFhflARQ740Ko2RBj457FJYELHBESSsUCXETrqWMLtFVYOUBYUfzMhSWuLXF/PgBPG4+z6WyOPQbJbwvHAL5nkwF+hC8xVsY/1MVBsMU7YLgCOLYEuEjgDG9TDh4jgIYsUZ5+SMhbpbFQDgVq+NEevAlu1hfAPXPQkR3qcJ9+DbgGF9qiDZNv6pFH4txwMdkncU4edKCNSrheCYAO0HG8Jn6TK6SGfTIT08VvXrJK99lpyhzy1A0b6dA+MIqVQWXidfKbXLShuj2k/Pysys3/qzz9uDr/W2+99dZaFnPYBPQ8soitgO9Npm1DjP44InMsvnCs0fv2hiIOMJ/IZYGFbHK0c5xM7ARAP+DIOEjICuPyk42DxLhsbOACTiR0BzD7XFcGa3++9RYKhr8l0yMcoSlzQ4K2pjNMX3DOooDNVPQQR3uwgDkiOIAdx7azwKIsupSy5mOY/jV6A7SL3qI8G6XMIdfYb9PLbE6TOLdrjvAeiTkAX/qGJ8grnzujs58MOGf86HcW5/ABOpE65QCtyOfhBN7+hUd5UIL+GStHxua3T3tGA/iQMZbr+sWGovbZprJQr3Sc0nENKZ2HFLfh0nGklAZLR353i3NLlB/WI4n7oyQd06j6XxG1VzEd62xcCw2WE6A1fUJTn+4A8+Xby4sB5ZhD+NbfxHoVkKdloyOjsmPrmCSb1YcYz0g8mpM1jWrPU9QJ6yIyLH1H4pKZ0HkOqx+s892BPMCbQUsrAqGi8n9Cl5J1eTl7vCjjoyGprstJ84ZJ6VFVBrXqq0LSWM0GhsjgQErGeqOSGcXfCOjdoT5UrY7jYlbrYsBCNxJSWRK1HXrOmQHBLSiYK6qeCeHX8RxmGcUowI9vp1VWr9kq8TUbhzvWbrs5l5368TVr1uxU/fF51Ucp1QMfRD7jKs/oFXQQawjmGB2OXKJ7eCgCeURW4QN0Crwwm4waXxmPoC/wK6mDHiShG0joQ/Ql90noJvqhf/iMc9ohWbsA6xfKoF/9fONJ7lGXNjkacJ+2kAnwAif6JN/Xi9Rh/BzRf+gtG5PZN/BjjWU6l80sbC22lDUVetrOsb3gTELH2QNjbERRF31OW+hodD3zQX/gSZ/gBD7Qivmxh9U4Z4zmp4IvR4B6swHj9dMqLAyMJwz83+SKKN+M6P3JvPqG0ZjUt6alY/ek7Ly1KNturpPHT3ZIW32D1Kf4gsakxKLwWBBQyqmZ4O0puBrXlSlayWkyvKKptdLa3CbrmlOSiqflgeeTkoimJRlTmcuo3ktOBg+DKP78vtdK/yYXkIiqPlW5SIdbpRCpVtkKfFPzs5YUlBasYVtaXv0FhcUAZBcexDdDT5XLMrrA9IEP6BPwgnepz/VC9QBtoNf4aQD0HD6mrfOXmsboTfxNHvRGJzKW5QL0MfaDPrEJHE1fk+zc1g8G+GKm51fh8n+TqxxoAzvI0ec/5gc7ybxxbzkAmUL+sOf4C0shDzyA9L73vc8l9h+effZZt69L3wuVafgZXNELcwXKGr9Xoi/3yuUT/KALPhA0Mtixa4/cdOsbpbVjja4VsjIyPKQyo77WQL/63H1y9tRJOXfmlKbTcvrUCTl/7qx0n++UzrPqc2leT9d5OXdWfS3N6+3pdums6ijyB7SNYXy2oUHte1QmtH/sgVt/a+II/swbY+JIsGYyrfZc1zI84AgElMX3JNClRzc+5V93rcavFMwBGDdBrkSyStJZ9AOGUduZnqOgNd7uCn67Hn1c0sml5K55Q6v0llbwhhfJy6McbbnytBq0OwPgHuCvGAc4uON0TglmzsqBsUCTZtW7Nbo+yKqjQgBwem79LsnT5AJv7kiZmbahbzIRl1pdC/CmXkCL+YHVGRgaDsWi0eLe3bsSKuM7JyLhz37m3nsv+0mW10xU5N577y2difzRH/3Rwx/72MeUV4t3KHPHUHq+QWbRwuKBhBFbCnDMWJocEygWlCh6Fi0sAHlinwAWT9UT3CKgZRtn4EYZ6rE5ibEn+YsnvrHMJy5YaLGYtd/eYtGKU8KCjDooH5T/QhhsFRYXmANTrJYsjzTfOaIOfA2PGS8z3065KN+jdEicw1eUwUjhJJCPLGAAOMcppow9jevjgmNr7cDHnNMvvDffIBeJ+7RpTiTJr8ORMdEW57bY99ukDnk4UZTDmDIW2mF85giZ/JGsTXCnLds88Nu9kuC1EuTqO39E8YzLRCYlE1Pw4yxvAijwI5b5QkwX+Ql3jISZi9LNVwHG/rUf5IJXKfuBD3xA3vWud33jZ37mZ37lP//n//z4z//8z79f9X8Hjpdt3BEMYOMMvY8O55vfjz76qHNu+VY8n5TDBrDgRP+j45FBEo6kbYqVJ9oGL2QO28KbmfSJLSnH92LA+KE9eoLxXmmyY/rEwHSLn6AFNGEs0INz9JLpGI5GE+4TbEQ/ml0myMVDKWbP0Zv22Vhog16FR0jYYj5pge1mzmxDlIAk+pO2oCV2Gx0GTuDHcbZkPMY544Ff4Eeu5wvGs9SlX+OTSkA+D+DYD5kzLrM9HE2vGtAW9DGaX6ztxQIWI1V8Qkfp3a+4WOCKANeQyqAFvFwQS48W9OJ8TI/jepwkKd/wacOsJp4LHdP5r1EdwBOHPn8BNmZosJxAv/SJ/vDpDpTLwcWAcswh/A0PMl/l7TkgT8tGR0dlc+uEtDSOq+6ddLeaakNSkwxJNELgNCznX0hIZhz9TVAnJK20D59VancZIRxVHBNhOTeYkaGekMpwXtr3puXcQPBUZ7OOg7EoCWSoLyGj56OSGdEbyrYTmrlG+ble+XhulL0QqJMvhiVT0DalTgqhuC6ygnUJVOHX3vrzdfJKdqOMhaslFipI3N0voxkN6Tgyrfli3bW3HgrXtd/40PcetADNt1VGtyhf3E1ghjnFlmB/9u3b52QQHYSvhE5j3rEd8ACyyeYcOo5ylYBy8JzJsfGZ5aMD4Ef6Iw9e8stQj/4I+hAQK+cz7mP30Gf4dlbHgPIEz9C9hiN5lLEj+pxxcW04QRt0M4m2beMFPCwYhd5GJ9tDI+g31lacs97iNzDIw+6iw7kHbaEz9WkXutIXfaP7LIEPOJOwNWZPuMZucE5gi3PuUcbsNrqZ9khGU9IqLC0YrQ1eFeTKF1Qn5KVe9Un7oaRsvnpCNm0e17mskR+c26F+wW5J6fxNjZ6SeJSnnYPAEAEiglwr+ak/H3SYLsgVqt4lzc27paNe/Ro5Lc+eTEgqPqU6vai+fUJqU0GQK6Nj4POGV0KQCwSKEV2TJtdKVtcK42PLE+RCFtEfyO+6dWtLuYsLJu+XE+S6XD0BHW3NsRKA/obG+J0L8W8XCtANGmLL0PG+3iWBF0fmhaMB5bFvq0GuAF7PQS6A/qxP5hx+WAxgjLzw8MEPflA+8pGPOBry5j17vLb2XiiYrzQfoI7xeyX6co858IE+yoNcsVhctu/aLZu37VBfp05y2YycOnlCjh89LOfPntZ18jl56fnn5PBLL8qpE8fkfOdZF+TqPHdGugli9fNyR5+MqU7Ez5r0/K2o5y9Z4q0wcHdjtqM3ds4zapBHxydlbIogluaRr0k9VjcmC3AFb3ZpckEd+DgYL2UI5EQTVc6282ZT8MYVLXDQc/rEVjn+x3AGbc8AN8njviY71xS8IUWdki9dKku5oA1L1LV7wZEzIGirdHERoD1oiG9OkGsqrbQZnQj6cYQJxuHoQx44lfri3N0sAbRNJoK9Z3xbn+7zBfb+Cvl8qFZ18po1HUOxQuGB3/u93+u99957L8vQv2aCXOXwV3/1V49+/OMf/0FLS8tHzOAgnMbsbDhBcCZyKQznbJMJU7CQQvARTPBisYQRZeHEU/gc+RbwQw895DY1UWy8Jk5iYwxng2Tjoj2UCH36iyIbF/nlgr0KKwM2FzY/JOPJhc4R9cyxYuMaY4PxZ6MiUIAB2Dk8w0IfPmHxjcFko5zFNQFX7rFI8J1q+qAcwJNV1OU+GwLUZYEO2CYCOFQaC84AfVIffJADcEYB0g79GFh98gGcJMr5YwK45h6bFeDINe2TMMbgglzQNjiDH/ShffKZg4XQfTngNRHk6ju5fqDniNRUxyVTbJaJSaVvZmpWmuYKKckUqiRbSKg5DEs0rH/d21wXzmsAOCavjze54MU3vvGNzOmB++6777dV5/+66vg13/3ud0N87oAnJUlsnLHpxsYZdoG+2SAznqbPj33sY3LXXXc5+WMBDJguuRiYDNAum3XojEvVqQQ2zisRoJefGC/zhY7kCN8QWEKPofP4dBcBKxYUJBwyHjYhD33IW1LoKeaPcXPOJ76YKz7VSoAJm801G6H4FughaIvuoj/mzfR9eUJP0yaJ6/kCOFGP4+UA9Y3HKs0t99GtjIlPI7IRDUBT+BP6mF41oC30PfOw5EC/il9Y7cBYZ6f0qVwQ3BrVNB280vtTmtKa3OcIS2lW7aNt8vtbRaVvWhfrtco3cbVhlWwQwDxwXn5/qQBaQ3d4u3z+54MH5ZjDuQa5IiOjct22Edm4dkImMsHnqzoaQtJQrfRS3pkcj3lBrqBqRttsVH5IQaMga/mBiY7rEBp14dYyJRO67laXQpq2FKRzOCcjk+LGwGcXIV2qvigj56My3KkyURJNPllYrWOIVqLPRYB3l7PFiPRka+VYul1OyZskH1Y9FDqid1T2QnnpzTbJP08dlD/KvEm+KB+Q9ZE+ORA+IjkpDzhp30xF4ulQZs0mOS/tcvY064huHpi7R+fubtXxIWcbFU9sCef2pjAPTKCz8MfQdcgpOgtdyWdFZ9NDtIWMs+agbrme4BrfkfWI6YXZ2kIvmN9YDuTDk+ga6ldqp5y3wc3wYyyMF90LLqyXWEcxZh4iYS3FwyPocTaNbH1Fogw2GNtqayvaY1zgYLqcseI/gqvJDpui+KgWhMO+YE/Q8Ra8opzVIZlvSqJdxmC2izEi3yQ/z85XYWnBaG1QHuTCtoyqdBZbslJ14G6pVb3RmDivgpCQP/lf3VIdr5KWmrRMjp2RRDTrAklZTQSJSFdKkAuFDG6RXKe01aH/kqrjzkp1StdOkbSMTqpcl97k4kl3NvIsULfSQ2BfLVXXLjVt+90m5cjo+LIEuQD3u1zNzapDg5+YWGxAF8CDKxnkQvegM/FnVwJYq7BBji/OV2jQv8sB0Bqa20MQvt4lmU6mjE/j1SDXhfB6D3LRL7JG4hxf4XL7R6avvfZat84nyIXfhv/y9a9/3a036adcFyw1oFOM3yuNj3vg5QM4sp7Ah+IIvOOeD8odd71N1m/c5O5PTk7IaYJZ587K6IiWU11HW7yd61JJx1kyX4lEfT8tBKiXz+u6MKPrxCk+uReMwf11QaVScuPj6AW6SsC4eZs3marStZAaRl30FJVGlFMNTolS+eC89P9VMB0sKl0FOeRpv+5YascVAZ9SGY4ulaoFf1ye1ZsB//zVQFvI0dp1ayWVTMm4Lu5GRmdemOJ3voIxBWWDfkkzOAI2H2OquxtYO6sPzJxdDgwMDGm7Ydm5Y1t1U1PjT2gfj917772vlG4vCCqvTl4j8Od//udbt23b9tEnn3ySy6IKSAhjiaCYQLLIYLMrYJYZMKHxBcoWNyTOYQTqo2gtKIDwI9AsktjwYqHEU4BsCvEdVY5shrHByILK3saiPI4EBpWFHe2Bo+FJ8s8NX//amMqAPOrYOMrvr8Krgfkzp6WcpotBP5sL4yOSz2OX0wf44ozxhiCOBRsbLLZp1x8LPAnfstGLYSafcsgGzhmvR0MDNgngbavHkTI4b8gMxhy+5ZpFO8CmAsn4rhwsyMW4AfAiD3kCT/osB8rQB3UISlPOB/phPOQjN+DFtTlC4GIbCYwL/Gxc5NNuJVyvBHgtBLnGBk+tP3v6Fekf4Ukanvzgm83BG3g+4CSEwxG5+oa75Ufe+m655/3vl5vfcIs89+zTkp4c0XvotPJ5eH0EuciHj5E35bmQHsMdHR3hrq6ukC2GuG96x65J5XSkf540Z3MOGfdldK5gfQHzrbvYQP9+AowOJGTYAlQkzknIOkd0F7oMPcIGo33iFz3I4oBNXN48YvOWctw3uw1wJFiFTSZwY7bYEvoSvYpeIbHxafjQD0Ew5qHS3JFmo6+NF+cfvUr92couB9A3OtN08Wxgc2IAHaAneZz7Y6Ct5Q5y5VUvZHp6JMtiSfPomYAWRwJWlCGwpUgFY9FjGPwUf2f/NYU1XYVdUMd8YssWqVGbWKXznFT5rUQb2mGMtsAmLcdc0gd9wY/l/Rn/zQUoxxxix+cS5IqNj0pLISv1sazEajMyPK7k065ScfUl1BWIRPMyNpmQyVHVlbo+Qm0TGOJtrhUNcin6obzq4vGwpLfo4ntAJB4tSvuetExkcjKZVjwTwVtpEbUp2XxUeo/GXaDLglw1ij+JTy/OB6KSlf7iWrkv9175Qm6P9BWaZW24WzZGCXKpzQgRkG2Vw9k18r2prPSOvyh3RF+Sq+IjktP7rwIdS6Q6JyfzETmbCUmyulHnMMbTl8q++RD2kTnFF7SH4uyz6IePHpWh7vPSktL1z5p17olNdBBzTx30aCU+Jw9eQ9+hC5FveN4APiIPG4V9hJ8q2UL8LvQC9yhrR0sA6yDWUjwEhZ2lX+N11knoatZO6Gf09COPPOLetCKAx9rKX2PxICE40yYJ3K09X07AA/y5Rga4BlfKodvI55x74MR9fAJ7AIsxQT/aMDow3kqpEli+4WR4WCrPW4WlBaO1AUGuiF6v7+6XgvLDcK4g2Vhe1m0ISXV7m9SneqUxzluTIfniIylpjByT9gb1CWuuklD2lGRyykdqOl3iie8VU4QXAkN0nytU0Wuoa5Lm2pTUJ8/K9k0x95lFfPvBce9zhYo7ic8uLuoQYH8/oTrKr03tZqOKuPYfrZdMfKNMhFoko0iNjy1fkCuvRGNd8HoPcpn9WClgvYOOv/HGG924GB90WUqA1oydcVcKclliXjgaYFdWg1wzsBJBLvrA/yGvknwsBWD3eaCF9SjzDx/MF2jjwIED8mM/9mPTv8EFrz/wwAMuIQeMbTb/YSkBPIzfoX05cK9cJsETnxJZsCDXm97yDvcmVyQSdb+h1dfXKz09XaqzdRGh9WljOcdHXzysMKX+/9jkTJDLWTYCNy6oVDp3AS7yXh3kYu6j8aRMpLkX0COoT6CrfDylHMZpycEM/VyX1rfDBdoYjWeug3P334Pg/kKA9qPRmPNr0bUTk1MyOBzM3TQQ6VJwuLhUGuurEXF0QAdU11Rftizm1OGIRNivrpM9u3exlvtv937q3uBp2wXC8miHJYLf+73fS6uzk1GBvFUXSyE9L7a1tYVwGGBshNWYkwUKCgYliTCbgsRZYqHFApDFFE+VsEhC2fDWFW9W8Zkh+0QgicUX0XaMMuVJBLpYZNEW/fuJxaB9SgOcbKMIPEiczyWVA/ibQrR2VqEyoLSZBzZE+XQkTwyxYCWPe9AOejI/gE/L+dDV5sKcU5J/vdA5oh4JPoWXbeMBnoKnbeEOcMThYHwAT5lSDkcOY4Rioz5twZ/gBdA+vInxtvvwM3m0z33aIRnflQP16NfaBDi3DQLaAz+/rrXLkXLIazlAQzZUmB82MGiDdpk7cDHack1bJmPQxu5difDaCHKdXH/65CvSO6wLq2o+16a6rEKQC+vHUxjVdR2y78A1snfvPseHvCo+0HdWxkeHXLDqwnqvjyCXAfwPb9IevEdABd1v8lMplQNt40STZpOzS8HF2l8M8NsnMWZLyCB0K0+mOxgfwWzTFcg7coBexlkiEVjiyU6C7fAQ9CNRHpuNDjD7akEkzsnnHF3HHNIH9tzevqIM80EbfjK9RwJXcGRc+Axc06blladLAW2WzyOuKwEaNtX8BCzNjAVzZnScjX8BynGfxHxCG+jAvJpeNbA5YXxLDuCsOGRefFHy6nPlla4WwNqqeMQVjxG1H2HFdbse82r34rog3ahpiIcn1PbzA7n4ANmNG6VKzxuuvVZq9+yRjJbns4UxbQf5LwfjbcYKDcxnmCuYDNDGxWhfDvRBX/BQeX+G01yAcszhXINc8bFRaY+mpaM5IzUtaekeVvLrrcbqsDTWKN+Hi9Lfm5LRnqjkdH3E21wsiy/396zmArwxpZamdFUGmh0qqCxl9WTrpAz0ikyNhyXaWJRMKC0TWR1bNCR1VXxmg4c2itJzOCEDZ+ISiSotdfxxTTXKB7Wa5gOxkPomhSZ5LLNHHpjKSFX+vOyNHJet8T6HbSSUl/FisxzNtsgT6ayMZc7K21Jdcl1yXLIsqqd3fGcOfClyuGOTZDZuler61umHjeBBAF5iXtFv2Ct7Gr6ovDbVfUqmek/Lmp0H3O8E8DsCzD1lKYNuhAcq8ZC1iz+GHaOcJeTD/Cra4IgeMD/U5APgiM+J/uThAXugANvGxirrKPQyayoS6yt7c5ZzcGVdZWssdLm1x1jQ55wzdvol+TocKJcTcGRcJNPNlDecuaY8Y0XesUeMjfYsAdyfL1gdw4lEf5bK81ZhacFobaBaUVRSZGe8X3pH0nJuSHPiBdmwZ0rCtR1SHRuQpuSAlorK//5BjTQneqSlWtcbedUf+U7lo4ILcBEcumKCXIqDDtMFuWKq0uqbNktDY7PUx45LR2tSahqrZXAqJSfP6lpxvkEu2NnEwM5NjfnXpIL+Ud3sMjlmFJnJmMiEprSeT2kaimvS62E9juj6dSQq+XCbTCU0hRJuvlaDXIF+fr0EuYwG6HlwsId4Tc8uFdAvY6fPSkEu7nFkXnwaYzOosxrkCoC5Ws4gl/ngN910k1tHMhfcW2pADukbueOtbZKtTdFHlQAehj7UY537jne8wwW33vOe97hgF/vKDz74oPtcqAW4lprvZwP6NX6H9uXAvXI6I0P4YfhlBJIOXnu9XH/zbepftrry47qOOHn8mAwNDkihpN9Iywl8rYOHI8YmMjLOm1ylIbgveBC4gV9dcCk4D97iujDIBT0aGup1vZB0P9fBT3KEI2qvtFwhnykZSR0btm16eJxY4uDulkGAjGJS+hdcaQcBPiDrEK6U5gsB7WkuGo1Ia1ub8i97quyNTzrfxebXYeJwCI7Qx9Folr5r62qlRmWBT1VezvxSN5Nh7y0t7YpfqjrZ8ulPf/r8vffee7JUZN7wmg1yKfGVHqGRz3zmM9/+/d///T26ANqhC64oSscW8bbo4RxFxGKKxRJPCRKgsiMGHgPL095sSrKw4sinBFl4UYY8FlkkDCKb9SysbMMMIWBRSD/mmFhCeZSny2EEAxiQsdHWYrX5egOjD5sDGJurrrrKvcmEI8UTGSzSMVYEgjjHgAEoeoC6tGHCfyka21zMxgOXO0e0Bb/RDhvAGBcMKLxnwHjIY1MBvmWs1KGsOdNscgDwL9eGl+FvvO07GdyzjWqjqwH04Roa0jd4AuRxzzZKzDH06wL0CR60y7iQo/L2aZv7trFBH8gd99iwYI7B1zY8qG+bMeX9XSnwWghyjQ6cXH/m1CsyPE6Qq17nf0oNUXmQywxfSJ2JgjQ0tUhC52RKeWjN2g1y9PAPVN/2SDzBjwv7DpTKxOsoyIX9oQ6yhr3BVpS3MRcAh3IZWE4wfQdwbjrQzpE7PyHzJvck9ChOPUdkENlEx0IfEosTypvckijPeEnoMGSD/rC19nYVic1P7LN9ZoSEXcaOc46Nh/bQj/5ZPFCPOSPP5m+2ZDTniK6hf/IXCjYmwL15pCml59U6toSmmKZ4KfF7Rhmvr8WcfXBg/EaDSwHloT+ygH1hnk2vGtAW8whPLDnQL7yn819U/KuUn+p0ftOa1qotzyr/9GleSHlnnV6PYePUlrQqr3XpMblli6xTnmpau1Ym9DisTnTD9u1SrXWGlV/QN4wH/i0H43v40vjQp8OlwD6fiSygV+YK9AHdK/Vn8jgXoBxziJzNJcglEyPSnk/L+qYpqVmTlnPBF4Wnf8+KDdPB3qSMno9IZlTrKDvx+2YEueqUhnPD6tUARgSxlPOCDE8CyGOZmC9GJB5Snap5QamZMg6KWiqqtNmYlt5u1R+D2mJNUapbJmU8C81CUp0UqatWfyWVl/5z6it1xd06DsA61SkPtOhczWUc4IU08ftaY4WkvJKuk+en+mRN4YxcE++U7clxybDBq3SdKDTIiVyzPJqJy1RhUu+PyhZdcIYijdqO2tTyHkcKEtm5TSK7t0kxwe9oxVw7pnexLWar0KXwGTxWk0rqmM7ImdMnZN3uq3SRr36c1oOPWOsg//C6rVngBUtcw+f4xybb9GX8Rn+0A8BLJHSkbVISyELnmm62NRX6mU0d7lOWMuQT1CLP1lgc0e20i99qyXBDPjlnDJa49sFwBW/wt0RZ8s0vxI9kLDY+wNrH38RmQYPFAsPT8CP5+JXnrcLSgtHaoKC6IRHJyy07OiUXmZRCLC9N7Tmp26DniS2SikWkqWrcBce/9HiNtNVkpCU1KpNjfZKIZoLgljbHkXQlBLlAATwYZlTVUE3DRmlU2W6MvCQpZe3a1kYZzdfI6bOqQ+ITqttVxhlHKTn1Wp5QeDSs9HKJTHRcTlNW7SdHUkbTpF6nNY3rGpWg1mQpoDWqnQ9rGtX8cc0nDej1EHl6PqF6aUzXeIlmyVY3SDYW6KnVIFewXsa3XQw9ge5bySAXYHTAPvAmsgVNyFsqoE/GXh7k4kg+88E5R5/G2IvVINcMrESQizm5/fbb3TkPxCwlnxjQBwmfiYcwzafnoTn8avJJ0IH7rHH5VD57jocOHXI/ZcAbXBwZB3h/5StfcZ9URp+ZH7ZSgE5h7qAttC8Hkw0fwBc/jc9oxxMp+eCHf0LWrd+k9jGucpKWwf5+OX38mPtdLSu/3MC4xifT0j88LtkccxjgEASRNDEu/w0uO9qCQIF5dYH3aFzbgifV/9T5Anh4LGiLK23fHYK1irOVpfwZoIxeuwoBT7lzkvYd5NGelQE4+qkCuO/Gl+irdOaBc+gNyYOjO3HtRnTNwWfNWTMw16x9J9PESmbwJ6lG1AtNF1xf2D/tpXS9UV1V7X7P+nLmmLqsVUZGgzXqtddes0M7WPupT33qxd/5nd/h97lmJmWO8Grr+RoBHWzpTOQ//If/8MU//dM/3aETdhWfrsD4s+hj8khsOGKU+NzFww8/7D4DxRta9nsbtrhioYazgfFCcFE6KCOOfjLHA+GxdDkTu1CAuWAE+l4pHF4LwIJ9586dcuutt7rPT7F4Jw9DxG+02KevEPqtW7c6miL0KAB/gQuNneK5CNhcGI8sNp9QH9wA8LN2jVcBp8S0Xxw3PueCA8KY4Wk2DwhwcZ9NZYyz79zSPvUteIvBM7C+ScZ3BnZeHuQCaAPHkHrlm6QG5NnmCeNAhhlTOXCfcSDTjBv55ogBYlzgjfzSJ23SFrhU6vNKgNdKkOvc6VdkbCoisQQ/1Ku6NVcW5MKgupWv8mV1i8STNZoVBGqyOhcvP/+oLk4nJVXVIrkMvzFlcqT1XkdBLniferbJB39eqbzng6/XGBs4WzKwMUMrs62ck3D4TZ+ga/gRaXQu/I2uRbfyOUGucRgJWlEfQCf94Ac/cLrK3pLGJiPrPGjCAhyZpg7BK+r5dtiSnweu9AP+6IpyfTVXuNhcLwSiSmeeINui/LVVx9ek/FWvqVFTs6akjm1M8aTHheB7MaA9aESay5goD18gC9ASupfrb9qC56HvkgM8qninlIfCmzbJmnXrZOv69dKl16d0sdmvfFbQBWZOj6eVDyf1PK326JziSGCRDeuMjqNf2+F76nyWakT5aUgTY8J2zUYX6MA9+Bgb43SSR4fZgHqkW265xT1cA714aIq8udSnDHRHFsrLW9tzAcoxh3MNcmWyQ1J7Jisdsaw07JiS8wNF4bPt9ntWTHe+GJPRs1GZ6CNIo1W1+kJ/z8qA0RSU+wtuaYJNmRkfLY4VUnIup/5LWEuFCC5V6IdFbFj5dv2U6mDw1kVYR062b0/L0GRBxtV94rOL/DYNZmUyG1dfJyZTfcGCcFLpzVtca5Sv50JdsFBqurP+Qp08l90oL+bUnoSmZFd8QlpjeTmba5HBQq2MFBvldL5enshEJFcYkbCOJxzZJw2JA1JdPKotETyaGZP7Pn5rRnLNCRlNrZeM2kRsku9TkSwgw7wio+OTU3J2YEx6psTZtKyWhW8BeIDNRK6RXXt4yBL8Zu1zxA9EhxIQog52zR72Q2fz0AGfaOdz7XxKkDWYra9I8LsFtmx9hS5HhkxvWzL9TTL+tKPxu4+nj7clK0fy5Zk28ZmhD3gwHsoDlCNRhk0q/EboiV9ZUU4WCOVjIVXC3a5XYWnBaG2QL6h9iefk3Tcckf17JmXnvqy0bZpyn2stRDpUVjZKfU2tJMKd8s/PV0lr9YQ0V6ldLCQlHlXZ1KbsTa4r6Te5GCK4sESsTtVJfTIkzclu1dOKb7RW0gW9kZuSzDgPCLKxz3pME8s/9KmfeAuLcfE5wTT1VFfnVc4IYI0kRYY0jem6eSIu0q/nXVXq5OlxWO/7aUzrTWm9jLZnCeCz5oitppAqwHxdjeTq1LarrkJ+VoNcgb56PQW5fLAgAXsyi6l7y4G2GftsQS4S58yLT2Ps4mqQawZWIshFH8wLPgW+xHKC8QfAnhO/rYV/b7/9vHv3brnnnnvkLW95iwtuXX/99fKhD31I3v72t7vy+ETf/OY33e9vwUe2R7XSgE4xutr4fDDZ8AEZYj3Bury6tk7ufus7paauXssVZHR4WLo6z8nwMGv9V+u25QI+Sz40qn6r+sO2UGFdEQSy4FcCW3zGkKRj5MiD2DpWxgtd2ttapb6hXtc8BMyy3HI2MKTzxhtdXPOmmrWpV0Fy7XCEdvQTnE9fl87dteu7dA7i02BX0A/DyLE86Z2I2lTFleLgxP4bv5/sjiXaMx7WvvAca1nWAlnechubkImpjPoI2r/rLxh7MAZwLeHJHZd/IdAeb4VVq02CXpcD1IcHT5w8I6lkorh3z+5tmv0GHcPf3HvvvXN/QrQEwchfB6CED913333/Whd8n2GRZU9vozwQThQhwli+SePDSgnhQsExbInhLpexXm/AnLP4J4B13XXXuU9hYTihE/MM3XzB9xU4PGLGGkeG4Kc5QizWuU87lKEPzo3+tEk/CL0lW8CTFoPHDE82j3llG75GWbGZgXIA6IdzcGUTg75ZGLAhwavRtIFR5ikUDBSbFCYvswFtQgto4suRHWnTf3vD8OQ+GxrU4d6lgLpsiLNRTnkzuODGPPBbDMg45WiTZAFJxoiss4FBv9DFNruvJDDa3HzzzczPv/3IRz7yKZdxhcGf/+c/fbjz6P03Pfq9r0rnQESSCQwQjj/yE5ThKZhU3ToJx6pldOCY1DVtky3bD0hVda3OF8HIiIx1HZHcxJjk1LAPjJ6nVlBXVCaiDdLYvl1q6/ks0MxnN+Gz853nZWhwSI320uo3eGjH9m1y8OABx1fwD3JRvpmNnMOHleQEvHEc4DfqAyvJd9Y3eKHL7Bp58p1Y7nGNvqAsjjpybLqEBSc6xObFjj4gl7ZpSXsEq9An6B0rzz3Dpbx/6wvgmgUTDyAg5+i3SvS+FDBe09MrCYw+o/gTyDqkPF0/OSktOqaY0mdK6QF2fCIIF5IffU8r3p1K8yO6eOxXXooq/ovBRdADHUmyubgYUB7aoVOZD+bT9CpAfdtc9+dvKQG8LeDGb6aQJrTvKbXDbOTz+UJFzNEcOZ4epyYCsdgJ+Gs+QH3aInjLk5vYUAKzZvPnAtAJXKATPsNcgT4ozyaY0R0AJ2hAutQ8AiZTLLIJIIOH3940kKdlU71nZfu5Ubl+95hsfeuoHOuZks5B1Q3NIdm3MSzJeEjlMikv/FONnHsmrro/8EWvUp9kg/IXn/y7NFYzACaZYkgGsnHpzzdKWjqkNTYsG6LHtJ2wREMF6c4k5dtTO+R/FO6QbLhafir+pLwt9rSkwgMX9sWFTk14R0aOR8bkuZMZGR3My4/8xIAc7s1JZ5+439G5fa/q8WhR+nqq5PiTNXL2keChGn7fbZPO136lV+oic8wIc0X1SfK1MpiNSVcmIo/nWuRr+e0ymp/Qhs5LbbRKGqoPSCS2UUkbU/6ckrFMjwxMHleePab89C/l6oa75E3yrLwl/39KUkZUH+hitQShjOrl29ZIz43XysmaayWPnJXmm7m3eTSdypGUUPwJZKGHD6n/a3qQe8wT/Ih9Nd0KX9OO8RNHnjQ2XqWeAfft2trjSJ1KQLuUIRn41+VHH8rzrJ4lA7tmnMbXHLEhjBO9hS+JjSpfB4I3dpvNOtrw689HxucD9APNSMyhJXDhCH6z0XMVFg+M/sZL2XxE6pNT8lt3fl821I/LkfNFeeqE8raKXaEYVh/1oGxoq5ENNY/KC13N0jswIqNjOclkk1KdHJF0VmRMRYZA+lSG9lyzKwc6LIJb7q0sHUNrrUhb+05Zs/ZqWdtWK6Gqdpma7JPW5DFpD52W+/5uVIbzakvVG5nIFKV3Ss9484rAFmKB2I/otY2rGMjKNEBGP89dB6cLAp2f7Np1Mqnr1IzaFmSyu6vbrcXxS5Ya+HQS64JDh64t5SwuMB54kH2F8rUGPInfQTL+BDhHZ+OXm664HMCve+ihh9yDCVcK8FtFH/3oR93ndwF//IsF0JqxE3Rg/wN9a3qXfGwf58wLdDbAF4NWPLyxCuL21tjHwL+Gbj6t5gKURwbgafN38U9svWFAGfZz8MO5Z2vLlbaTrKf4HWgS62bGwDrD/AdwZT+aB4LYP4PHyOMI/r7MryRAT3DiQSbwK9c53GMOfGB8p3U9lKqtl2tuuEUOXH1Ix07gJC1nT5+Ul557xsnPUsjvXCEaCUv3wLicOj+spkhprbgQtCmoUS/kdM2Y03Hpkc8OFskraNLzIPgVvP1PkKtF+TudD0lP/7izqbwppX9cH3mtnxkbDNooGTzuMGz3RlWY3yku0c7RIijjAlsugKTX4OWCSsFdAlSRKLo/KB4ErdT2huAZHu+zt7MUD1dX/2l74E9wzdGcfIJUOhYD5hD52rd/n/q8TRLW+gNDw3LsxFn3m6IW0LKgW5DwkQI55dohVAL6aWpskPXrN0ib2iTk+HKBNkmHrrtaPvSB98vWLZueVr68U330eUe0Lx+bKwNC9957b/FP/uRP9m3duvWdvLGFYwAgrDAChgkhBbiulF5r8FrGfanADB4BH56cPnjwoHOUMI4XAxQZwkliEw0jhSKgHpt4bALwZBFtsXDmmkUxjiabRyhyeI12TKFz7rfL+WLMFW3QB/zMgh3DakEsAl8A98lDDljk48hBG/DFiLEpzX0W/hxxLGiPMrPhaLxGog7jxsBDK9ohQTPu+cC46ZM+/HkwReb3xzVODzjTLg6N3bd2eKqYBE1RuiTOAeraWKjH+Lnn93ElwVK/yaX0RDeWrl59fSngTa6B3hPr00NH5KZt1bKvbZsMT+akT53PiM4HgOOQCuekNTwm65JpmYw2S01Du9Kc35bq17nISW74jMQy3RIpTMgYr4w7Ew3gALy+Pldo9ReL52inPDlnQ2WFIzILniT6tYSskJABxoVsIq9s6OGQk4c+4EhAmcAyeo1r6tAGutA+K8XGQnlis59knwgkwIzsrlu3zukiaEgeuHHu6xlLpgP8BBj+dn++YPRZSN3FAKxAQfmEsP4OpdG+zk5pVT8kpbKTZ2xqL9Loq9J88Zo+RwI3RaVVRI98TzxPUGcRxgAd0M2k2fjXB8pDQ+MD5opzn560BU9B56UG+gXvad9O+0wrTgX4SOnoZKKEBxhS1nQUgGxSlzHNB+BdbBH2n3NsJ3w8H76ivOmTudDegD6gu/mxPjCOuY6Fcswh9hefYVa5IE/LJsZHpXlsSlrrC1K1rqA6OyOjU0WpS4WkrV75KBKSRCov3fye1em4RGKKh9ZlZCnVf/ym1XyoHJO0DIQ2y/flw/LVzGb5xlSNzuGQXJ/o1mWf6ttQQUbyDfJcdq18M10n56Z65FBsQA7ERyUWKvvRZECHEWkqynB0TE51jUn3uSnZcU1GBqZERidFkrFgHHFcFZ2PicGI9B3lYRiVWc1qUPzblF6xSjQqASYpW4zIyXSD/L38iDwYuVtOxK+T4UibZKZOSCi+TsJ1d0u++m7JJfZIOrZVsrHNIolNkkps1Lk4IDFN45EmGS6EZX1xVOpCvRKXcaVdwCO89ZmPV8tQslnOVzXKpOoO+KhSQlfiA07qeXp4UKaGB3QweYkmkno/eOPLdGo2m3GfJ5lKZ2RqcsKtj0yP83Q05+hz2qNt+I/6HOFh40k79/mQcyeLpaMlri1ZHvX9c2uPI7rG8jinf3xxbBZ+Ib44/hMPanHcu3evy0cnIa/YoO3bt7vPBlGGRICa8QDG/+gE2sV/xXYjn5aWCqzvSjTyz1dhacHobYDcxSI52VF/WkbG03K2X2RI1YtzPwvqh1RtkkS1rv2ih2XnRrWjoUkZHiuqLY9JIha8yZXJBQEl3uRa9CkEDz/BouXXLIU4VxzitdsklqyVeGhYWupFWupEahMTks0X5PRIm7x09Ady/pWjUjg8LJGXC9J3QhEejkpkVP2/4YiMDasPMK5Kkk8OTmmyTw/yKULe3sprR35ivOUJXBYI2rukozH3m5lFtd/IzeqbXJis1++bXABBPwICrFNsj2Kx9SG0ZuyMm7WM6QKO5JtdY158GmP3qMM6ZxXE2VwejGS9Nx9+pBzzyptOV199tZtn5gG6k8/Rl3HmAlvNOpZ7zAt55TKznGD8gU8BP4A/a2X8DEs8LMTDRuRTBj+GsYP3SuJeDugU8GI80LccuMd4fQD/7u4uWbt+o9x4652S0vUFOntkZFh6urqkr7dH61yefrpccL9FO5GV0QnlF2eMdAyK0/QbXKUgELtS3CuqnXd54F3ir2odV1VVyr3pPT5BAJCWdf7cgXlUPa28yecMI6R4yn31KBxjbZSUqF5HY3x5S32GCOU0ReLBuUt6rvXC4Zj665RNajskHkjlPvVKiaCWSzM4BPiCN04H4yml0hh8oBzyxT4QfjIPkMOT/f2Duo6GJtAn8NODRDvm4wf3yoHPFdbV1Ut1Ta2O4fJ52uSit7df/fi1snnTpk6dr7/+gz/4g3m/yfVq6/kaBiVAQhfwG3Qxv42FnE6c++EuW6BdCUpxFZYGUMAYRISWxS8/6siilwUxhrGS0i6HGaGeWWii+G1zCGOOYmAT2D5lwsKZRTT3OJLYTCPwBC4A/AeU893l8CF1wZONCPpio9H4m/HaAt3owuYF+dCDsdjnZ7iHE81YcLTJq+RUG0ALxkVizDg2lqAJY6dP6G3j42jyZ0Euw5N2fPpYAg8UsbVtc4FcVwpygRf36YO+GBft0AflOL8SYamDXBbQKk6kf/x3fu9TvUoHvhU4ZyDINdR3cv14/xFZ15yUUL5OzgyOyeDE5PQGMp9qqtXTxnhIjXuVjIbqpLYheKNpcnLCGeb0mDo7hawU1WiP63zPzMZqkMsHkx3TQfTPNYlz2iWffpAlaIzsWxAeXWC6yjYDWTwgQ8gCCwTwszYtgSvyxuYB5chjkYlO4IlFnHeuCVj5Cf3jb4aW7O70mwF2bTSzxD0/+cA1Y6RN6FB+vxLgRpP8WanU9nKBOh4Ol1rl9Q7VVRu6u6VeF8Zjej2iaQj66tiGdZwcuR7S80E9H9QjdCMQVtTEnGd1/pRwQeMLBGjBHJNm418fKA/96R8+gyfK+Zq2livIZUDg0AWzFB/6JYEbR/A1MF4zWEiQi7HC19hHHprhCV7kwGRmrmC4zIXuPtAHfWEjy/tjHHMdC+WYQ3TDXIJcMYJcE2lpTOYl1qx9JKdkfEoXR6qHa1L8plVI4omCDHQlZLg/Lqrata77736TiyDR3KlMkCsr/cV18lD2Nvn2VF6emRqX9ZEueUtVj/tESCRUkPFCvRzNtsiT6i6k0yfljuS4XJVUfSU8oVlGVzc0pdvaNTKxYbeEWrfItp1VOoZxTRmJx0Q6GngjTYvpnIx0x6T75fj0SwhJzatRPcmnF0tZrwI+l5gtRORUpk6+WrxVjifvkHBqn8TDgY9TXXVQabVPEpFqtZsDEiqM6oJL57HA76D2agnVc5lOGZ46LEOZs9KRH5UN4dNSGxl146FfUj6UlP5kvZyqrZFxnTv40de1HC25fE3p4X7Jjw5pZfWHdEFMHvrUyo2Ojkt4rFfCuUnFKND7+FzwBuckAH7FXpgPZfqDc1/eOPpyCA/xViV8i90yOwZwThn0hvnJ2CXOsRsWlMJ+4W/bw2VspPH1AQJXBLD4SgP+E+cceaKcurSHrGPLkVsAfNFdbDhxBEx+LMDFuGw8ywHWP7Sw5F8vJy4/rGD0ngHkTtdRY8dleDQnkxd+PVTCiY3KtynVb69IR4v6U9VxGZmMSVdfUXVJNvhcIQGu+Qa5TNjLE2rNjign1YXBUa/5TGA6Gvy+Fb+DldE0oef8ntV4RIrDUalpu1rqWtZJXWJMmqompCqhFYs5GRoblpNdUzJ26v/P3n8AWHYch7lw3Xzv5Jxnc8AmLHaRM0AQpMAgiSIl2qRISvp/BQfZVnjW07P9S7Aoy7KenvUs2bIt07KCZcvkbz7JFElRBEgwiCSIjAV2sTlOTnfm5vjq63Nr9+zFzO7M7gywgKZ2e064fbqrqyt1V58+L0vkwpyEz1YlezaoeKvm4TtaeR2z5UTmmVLStrg3uSyQpf9XlK4HtG8iPb2qv7u1qaxIEEmlPR1lclwP9KnZNpMhrglYMbHJd0dMT1myPPacwVshyGVtWQz/5QDP30hBLtqA3eBbjtAEvU5br6VtVwLKo+3rQa7rA2w0W9MbPU3mrgbkg495HhvOs9bn2GKu/TJOfhvD8hv1rTZPrBQMB/wwxsHMs5HgJxLnLBjC56KttMt8qRsNwA8+h/7Qtx5MNvzAdTTRIJu375KtmiiDOR+2KSTlcmyRvTx+WCsA77Qa8lSWIBeA36VtcbYAflXZdm3To7vv/eauNS991d7eJs3qJ5arAbU/ea+cWhdyYEG3C1LVAlahSFTCkZjSg/62QBb9znyXHvU+R3ePwBfntfvMl7nfyQufaJ164lVGzfQBeDp8FU9wJVinR9pRIdBVC9QtBvQZfOgFueISVhwK6rTMzKWkWMhpEcwjezTxyvJo4freNdz9uQwIADLX1KhjFBbmrgbQ9mnVs7t27pRdN+0Y1fqvKci1OtjcAKAEUJoE9FDtUCH99uc+97ntrAbBGbIVipybcnQdtgg4plqHtxTQlxg/+o6VP3fccYcb9HJ/MWW9GkBdxisodgwXho4JMBK/MWFgBs/yk5cjeJHAkWvAjisBnmcCG0cQpUXwh7Yz0Dcep05woXwLQvF6Ptv+gTMTCHyLzD4K7sfJD9xnkswmJZg0Q1nab+aQUwYG35xz6schZAKGSQyAtuO4MgkBfeoHLJRHPeBGsJJ6SMgyW5gttl0h9VEHdTFhQxssEHAttF1LsL7hNX/F759+7GMf+1V3YxlQSaeHtNGxQCxW0QaLnDmjA139YXzcO1eY0/7Jfe1LkvvjP862/9zPDbZ+4uPPXDh+6Oce+4GP/v6P/5v/2MYDO3fuV95pCgUCkYW7775ZH349sF3h+aNfuevQs3+hI66EOgplmZsvS74Aj3h52Me3q0ENXLxVxgoisXiTbNy8Q4+Nyv/eR+5nJ85ISfucVR7p2RP6lNf+t/N2hSvhOZ4lv8kT5VMXssqgCuCcRB4m8Jgk5Dny4mAgWzioBJ94lmuete+DWfmcI6P+NlCOJfQHconOYPDLcytpC2B6FzxW+uxKAW6BanAIm2tR29rWeHUgyBVT3TqotO5QWge0H3JKi7z2H5TBEQTHktKbLQrZIo3EOe1xiXPly4rKclptWlV1HG92XCvQD/AMib6n/CsB+elH/CbsBrzk52uexw4wSQzfcb3WfQ2UVD55lyuguIETsosd42h8B5jNcHTUdC3bFZKXMtlnn333/+AP/sBNSJmcrjUgP7SNOv20pT3gReL8akA76MNlb1c4cV52Ts7LxkRR2vcUpe/mKTk+oXq/JDLcHZQ9w7xRV5WTR1rkxNONMncMHSEuMLRdabwZOi8DL4NYoChni/3y6dTd8j91QHpa+/ITzWfkX3YeVZlh4rkiY8U++UJ2q/zbTK/M5UfkF9rT8uHmeWkMTGsJGMDL6wtk1Df48P0y9/BDMl9plYG5b8uFo38oJ8+ddAHx/Zt0oKeWUDWonHmxUV75QpOEtH3IIdstDqqc7FUfBS25WEtCgapkymF5IdMn/7b0iIwkHpbG2IDy4ZTSAv5gy+h55dELms7qNTRn8iYp2exreu2VqnelRcv6/kRJPtp+XjZFFkTNq/6q/qL2RU777aj6Qd/Zvl1y2az3lOJofExf+vkeOxvLp0VSM5It5KXQ1q+/e/xivMLbcb3zRxWfoEy2bnO6KK+yxBuRxlckdIVfhjg3vYC8GfAb96Mqm9TP7yEdrDc1eYs+AGQVe4rOgKcJahG4og74nGt0CXVgf6xejvxG+bT5Yhtq7TfgmrzYP/xErnmGN9P4hhgTkyTjfRKAXkA2lqMTVxPADzqBjyW7rtdl67A2QB9A74v9zsRSpSDx+adl11BJuluKUi15AV+yhBJ7pb2lU7a0PiNDPSIdQx3y6rmQfOUbc+5tqZwKLlsVplQdZfRYXszUmNqlyqpecO3OualAQMkP7lp/5BtY5Zo24hZBLbYS5M0q1R/uXka9oKznK1e1XW1qs7p3DUlT4LRUF76qWXR8lBUZnROZTYr0ZZqlJ9ksiRzfrUTjeMXglySV/y4oHxpabwjUyR9vtbfcfodkB4dkLJ2SiMo3YwKbz1kMGGMQyPLOPVogS/F4TG1W1NMTNZ3E4jmqRDeR+M0Pb4XtCnmea+Njf97lAO2+0bYrhA7Wjl/5lV+Re+655+Ji19UC6qDt69sVXh/QN48++qgbV16mS5cJ0JkFK9hue9Man4A+YLxhQN/bAk5+W4elwfrAr0+uBtAf/icgB339/cg5v9XLH0GiTTv2yJbtu6WzSw2i1jcxPirHjxxWPX2eS4Xl47AWgE87OZuVsdkcsR+Hs7dVYW2bQhZfc13Wa7ddoR6LtN/zl9GtW7dukZ6eXlnIFOTMhUln113bvD8uuVNHMtPBeoRees6le8tK83hvWLkbmsfz8bjmPrMCBJa4pjjKU0/f5XHgnnE3vbJ81xcDUQ5qdV8Eu+/JET442xW2tbVLXGVtQZ2V106OSmoOGVbZcsVqee6g+FSgi+Jq9fmAOlvVbx8aHpL+gcGL/v5qwLzq2h/9+A/LD3zve58rV8qP6LhgxdsVru3M4RsIKsyO8nqcUWHdtW/fvhdZeYuQM/F4tQHMlX5bhxsXEFj6mIlZDO073/nOi9sKreUgEX6hbhJ1YagBBungYh+gfOCBB+T7v//75eGHH5b9+/e7rQ4x6Ew28SwGHYPC+bUAbSeohoOB84VTj2NAmfwGUDbOAQlDxUB/z549LoCEXJAYNDBxDu5XohvtJjhFPhLbnFniGlnDQblSe8CLOphEB2eeQen6nyEPg5jTp0/Liy++6GhsA5a3oayuqEGBZPILgWLxuMwlD8tCyksFTbkF71jOHS6W0ofLgeLh2IGdp+e/+Vd//cw/+Ih8/V/9o1//+z/67tFEJH84IfnD4UrqcEOkcqxamPlPtaIXBZCDkyKhgLS3Dmj/NrrAlgGvT89mF+Tc7HkpZUb0gZIUtb/YEsl7MiDF/IykZ49Jeu6ke8a7vw4GyANyiAzxDUE+WMukOh+v5bt7BO4JiHKPc2QMWUYWkBM++v+Zz3xG/uzP/ky++tWvypNPPimf/vSn3fV3vvMdF8BmYMa+4ATCbfLSEgNpgnPct6CYBY6vBUyvmA5abfDr37yeDyu/7YUeWh+c+WZqiKrqqajagwbVqemTJ+WM9s8p7d9RxW9K8ZzW44Sm8dr1jCYmlNLalmwt5WrtymtZTCUH5+ZEZV7F5saWmzdCNzcoDdhG7o2oC/vM2yPYbGSIOs0OvZ0B0vKN5uxMQKYOB6UxFpCQiywS3PHyAJgBErdIc8rLKeXl5VLIntPedLoiqJWy9QdDE+4HVZpDmmbKTSof8Yt1EySeKQXkQnmbTAce1acjrgw/VMNa3uyYJBampKm5Q7KBTRJPNEpzQttVCMorZ2OSyQUkEStK22BOuvdUZIf+2Ozq9+q4Gng5CGbNyszs/5ILI78m4+P/RnXo/+XS1NTvqX/2F5LNvqTpVdXVL6uveEZ5iMBOvJY4j2nbwtrWgOSUoNPFksyiG1QPTKoemTx3TmbVz3OrzrlW/YwetyP3bTHf5OSUzM/NSC41L7l0Sn+fUdxm3aIRUjI5r65DUkqqT/KF/MXgz0JtcRA8j23B58IuwO/4adwn4evyux+QC+zIFpWTpuYWLbck7R2d8rGPfVx+/Md/XH7qp35KHnvsMedj4qdj4/CV0d/4oUyUcY+3tFio5n8DGTtEneYrUzcJm+lP4MB9Alb4o5TD4i/7IDzlUb9tb8hvJOqgjW+EPlkM4Pu1spPrsDJwE03BsHQM3SWNW39SQl3v0pveb/RQqVJW+eySXPB+lWfVTZWCbNsYlzvv4E15L2ByGVi3crQEcKzqn4Iq1UJYJBUXSTaoAtU01iwy2uIdz+vxSJvIqx0ix/T8ZKOmJpETms6pIpvS5+dV2yZVZ5EKWmZIkSBpsbnUtGTnp7Rd+IoV1WkiCxmR6XmvehLBLY76/00HyIccWkIuZkZHZWbkggtMEZDGR10MyI8cozvQRfiz7e2t0tbW6vQM80Hvfc9j8uAD98uHPvQD8oM/+EH56Ec+Ih/5yN9Sn/o2F5C34NhbBdB7zCXQNha10e63A5guZgzx0ksvuYU563DjAfaaT4IQcMW21gdklwPIM0FeAlzI6UqfX4fXAzS0tJZA8Q3qUyc0MfbO53OSUR+ST1SwgOrNtiq4Vflixb2hXMXIAY4u8BkzBd4A5tKbSpqUBz20L8fd0bNujFEzWF4ZBM9c8srzAmb2tlhJf/cCa95bV/ymSfO4rfYJuLnzvAu4VVWvu+fdc5Ttle+S1ueVS0CZa68+DzMPF73hrtx1Pc4+wL6WtB785kA4Kom2AWlsH5J4c49EGzok1tgu4USz+82RwwuzKHBUv7X2BtrMLLv6zDncbjS4vBffRqDE3vipT33q13Rw9LcZIGEoWZlPZ+L8MLDCIcJJYIIdR4HBIhN8TL7/TZjIeCuDm9zUfmWF54EDB1zwiHOMLIL7Zglb/WDVruEzeM+MeEkVGwN2Enxp2wXAdziqK8GfvDiDbNXCG1nUReAIelAPAB7UBW9zxClh4oK3uXgrijpxUniG35nQ4xl/e6iHAQR14NzYBLjl4XfODx065FZHMSnBNW3yv8nFPfACF2jCm1qsvmWy3u+kGw2Y5GDPZiYmeObw4cNu2xnKsQkXHCXkmjKoiyO/v9lvclEr39MpasKk0iKnWfSkovf27d8vj952x9mDN9/MV955V1kHt2M6sH1N5Phpzaz0iMck/92/lqlvfqUabmgIhrfvvLPUFA2dlYyMVZXG2bwMDWn/xuZkLDslIXUuensCEs7MSaKYkvbWgCywojtYlcYeHfT1dTg+bGxolLOjeZmo3lna+wO//+XmhtB7lE5Kdu+tWNDkTa5zR79y16vPfk7CUXVkIltkZHxUknNaT63/AZdZjSuOTWP7Ntm0bY/2SUPtTa6QTJx9VjILY3qug/KLfYHLsP4mF8/B9wTn2WaVLRtIlAEu4EYeK49z+J4+5B7X8Dv5sGPICTKDHCIv4FqPy5Vwo1zqJdH+Nxus7bSDc/BDx/HGALBdrx/T9u/PZmVE++dIU5M8qems0rQRGukzbxgonkHFJaoyHBkZkYrqUvdGS62fAP6COd+SUmXrfuParbzSe+gFjuQrVSrVhlgscL/yxavKH+PxeDVUqV/qvTyAhuhJktHySkB+6AxvXelNLiaJ0edsOQK/MNG+lpMtrOZ2NFPcwAm+NzvAPQNwIIEnaSVvcpGHZ7BNTMBDA4LIyJPJ3RsB6Bvahq321wlutJXE+dUAnLGF2N8rvckF74U1761j49Kh+i89n5Nqe0ke+XhSXpvOy2SyKoMdAbnnJrbWYJulmJx6tlGOP5lw18VKVbY0JGSv8gtvQy0FBKRK1ZDMVXSALHmV5ap8PT8o/y57i8yUlc9Kc9KvtmBbQ6uTn0Bko5YdkJmC+kr5GcnmTsnmlgPS2/Zu2RILyS+UfkRikhX17ms1KBATvjkj2UcelPlbfkpCM+ckfPafy+njz8qZKZGu5rAc3CrS3CCSUzHMzapsPD8oTx8qyoXZovTFo3Kv+jto+noK07KwmshMJSLPpvvlt3K3yBGtL1SeVFr7daZHg8tpzfmla+Umxb0iO4M5ORh+QdpkUgpsSwboc1X6f2BAptRXIBB1ix5Zbcvqc78sWmKetiOQl4ZSWvKlskxHO51+sRrJU1R6D5dGtc+CMhrpq/3i/UaZ6H5kBZ8Q/mMCinuXbIkmfBUmMkhaJ29F8NFx8zO3b98mP/P3/w5Y/WBLS8v71af8xB/+4R+6Mgk40QZsPOcHDx509xfTS/XXywGjC0eeZxLt5ZdfdgvC8HGRB5Opayl/NQAcTIaRR9Nf/vN1WFugD6C38QDbhAarBWlIPSd7bvs+6WqYkdKFzygjuZ9VttSnaN0uA8MP6LPzqpNyMtg+Kf2hEXn6s+p/lDKyoGWmclWZLpSczy95lQ++YQVQTlrlhmAUYKa8qkdQIHGPa1xwjqVantdpoRrws/1kWRXKxbLseOgm6dp/s3vpq3zhj1RvZuT8rEhyJiTdObUH86p/CxEJ+kwiRazWm1xM1pEA5+8oQGujt6HuJvH02HvXXdKgPjS/o5s61KdIqM06P5eUV0+fUh0UlQvnL7i3M7HJfkBe8FMeeeQdzmbEohGnW4qqjxhfmk+CD4OPTpPbQhVpqmTl3PiUPHPsvMyms5ctbrjR3+SCBmwVx0I45g/4Hj2LHfzlXA3Q1zfam1x+oE8//vGPy/d+7/c6Hw55XQ2ARrR9/U2u5QFjS3xI5deq8l+ABSKPPPIIC8ur2keB//bf/psbM0OzlfAf4Odv6M64gj5AVg2QE+p/O7/JBe0A/P6V0hAwOr7rXe9yR+bK8Pet3CsB+hH+X8mbXJS798CdsnHrTqevJ8bH5OypUzI3O60yc/lCqDcDICHf0Jqcy8rMvDcWr5aRcW0Lb3HV3t5yb3IRNOLIPReI8oJH6Fre5Oru7pGFbFHOuje5oE3t7S0Fj1T6h/JrSQvzjnqfcpxjXju3pBXpHQrx5dFLvdI//PV+dTcVKI+xk5Xr3bSDndSOSwB9aG9yMWdcKVdkZm5BLkymdBxWK44ywEerJb8LyildXCDP0UiPLjCnfKK/lYoF6dcxyo6dO9wYAP5dLhi9Ghp5CYOyLn0SYTXe5Hr9TN3bBB5//PHkli1bdmtnPgzBISIr+HAIeMOG1X1MBjIxY2+hsLKQCRqCXTgW63DjAf2Iw0FfEajkjSQmonB+zIn1FMCNASbA8KA5rEwyYqxxGrjGYX/llVdcPq5XoiAAFAI0wTlAIbHVC4ABYqKCcsnDbxxx8DFi4ICywzFh8I8zhwPBZDuTDxg1e9aAa2hPHujNbyQzyhgEAEOJHHHNfXADR+rkmnKoj3rBhQkOcMWpsfaTD6AdOPPm+Pi3qqBM8jHRSnnk4ZpJFo7Q03C4ViBIxdPXUgJbH7Wq5bg1V5A98xnZky7IxmxO+jNp2TczLVsmp6t9MxNtsVOvbcq8+OyG84ee3jD24nc3ZM+9uKFcOLLhXOGVDZO5oxvScmRDoHN0Q2kgPVyOHAouyEvVUvSVQKLpiDS3nJT2jhMSaT0vkbZZaW2bkb7OaWntS0vTUFGaB4rSMVCRnr6qNCd0EFeYkUhlVqrZCRk9N10dncyHjl8obYs3dXb/6//7t48Fg27/Jwd8k2th+vTQxOhRdWKiUg11uT3xC7m0c2oMLtJH78USHWqw2twd+h3ap+dHpZjP6DP1Jkf5Zv2bXBf51AbgbK9E4JsBFffgd3iaxDVyYIm6TP6sHO4hW7TLfvOnKwG/89xK27DagI4g0SZ0pul3cEMn8M0XNP0WPd6p+maTpj7tr079rVnPlTgyq/iX9XltyDXJ74pBaV3V/inrwKKgKaf4FJSPCsrLLilO9O+w9hH2q/f++6VXfZI96o/cdOedsuuhh+SOu+6Sm9/zHrlbByoPP/ZYYOett0r41KlfeTka7avEYl0rDdpBQ+hltISOS/GvgdEegA/AmTLqeYKy6Bvk5L3vfa/zo5hsQf+vFVj91i7jB46GM1Avp8gm7ffnWQxoC4BPwVsn+I0sqvjud797UZbeKKAu2gbf1Nfr76OrAXhjX+mrKwXqCLhEA1V5X2NGouoDjM9kpBQpyNab05LXqlJ5HTSoLh5oD0pYVXlA9XVqKiITR1lIojhpGQ3K23yXi+9aLUUpeqVY5XtWbfJE9T75htwnz8t+OS49ymMjEo90SrnhLhmPv0MmwjfLXOygzIZ3SjY8oL91SCK2WSpND8p0dLekpUE2VnPSJuOirVMcrM/VH4knJa3+0EjbHkllC9KU+Yokp3UgPq0Deh2sNcVEmuIBaWrUgZ+ex6bbZGY8IHNpb2vdYfUnYtqOsDYupClSO/e2F1UdWQ1KshSXQ6UemamERHtK64W28MmlBC6XJz+gm6oS0sFioHRWsqWk+1bfvA4+k8qLae3/lOKRUr+L7QrR78b72ILLZEDv8zZCpJSTkA5A6c9M0Ns60p7h2Nc/IIkC31LMSipk3zthAB2Qjs4O51O7iWAt1+yPyZPLSptCUe1ImEDP3dtvau+VTxmngwMD6Jv37ZX/8T/+9Icfe+yxzepnvuvpp5++yHvIIgkbhx7Bh0NGwXG1gLZCL/ie9tAO6uceyfyTNwPAzRI4kerP12Ftweh9Cfj+X1GGYi9KS892CYXbnL8sZT5li2ZB5gMyWdgmIwstcv74hKSPjUnlhPoax8NSSIYknFI/eT6i/pfyVVp9FveNLD2ytSDfzHLnKi9sM8j3r0gEwSyBjkv6PEcnb1dIgP+8BqxcHxjOSstAh5TivSLJZ2RsuihTOnSqllXO8w3SmolLuKx1+p7llGp5k5yAnYGb9FN95AJX8KieWyoj9+obXLyn10X1e2I6xm3duVMSfF9Px+pdN90kvXrcoL7OwP790rN3rwwePCgb1ecZOHBABvXYvm2bNKjNTegYMzE46LZpnk0tyNTUtNshgjEBcowv4gf6EX3ChGRDVe2l4sk7xfQx39bKqh5LJeedb4LOSel1PptxOiBbqsr47Lzqr8v9m7fCN7kA/AP8LgJci/kKVwL07Y30Ta56oJ+ZIwGYr2OMT/uvF6ARbafdvBFtusDjl0sLiOgXv44wWjNH8lYGaMh8D7aROSPmdVgAgt/LNT4Ab2mxgJw5UwIn7CbywAMPBO69996U0uWXP/rRj7Zv2LBhgIAfLxKYTK6E/wDy2zPQHX+Ao1/G6Qvkm/7nt7cjMP9g7bvcLi0foBPz3PAp8wjoO+5dDeAH6oTfF6OvyYYfuO7tH5bWjk7Vozk5ceyozEx7nx9ZKQ+sBYBCqVSWTE5TXtvk2oD98ielswWd3BE/mnOvrdCFb3Ixd1koliW5AD1d6e53B+6G+XNeObxt5QWktEzXl7W6+R08XL21/A4v7znu2bXl8e5zz8rnXi1pHV5aHlAG8sWCbMaEzKOkMzlZSGXdW2VuW8VaPa6/a/W5uqGX8oa9jcY17WJ80dTc5Hx+ZHS5+tnDJaJjji7ZtHW7RNRHZ3cJFqbwWy6XlwP7b76ub3K93nq+jWDv3r3fo515v215gaJmpbx9v4ggAytbUegwMPmY8MeAIeirYUjXYXUAhkfJojgRJAyvbf9Hv6GUyXMjg+HHESPAJDRvTL3wwgtuGzH40II0KwUzUDheTMoBGDkUDgoNIA8ODYm6wQO+x1nmGmcfOcHxAQ8LQJkcgBcT/1zjEFEOZUB7M8oczUjbqh6AcpApf5ALGmCAqccULjhYPwN2pF3cZ8KFVXmUx2+UAT60gTJtlS4yzH3azyDBygHMJPgTK9jdVmeXJW/w10K79NwFuzTpH33Cn5YArbc6l5S+iQm5N5uUveVpGSxNSVNlUtor47K/cl425E4GMhe+JWcOf1GmX3tSzpz6goyd+5oa5Bek0PyqnCy/ImOFw1LuviCRXWkpDKWkeV9BB46lwOCuqmzcp47/poC09gakqyMgg20haWsKS6nMG0BhCVbCOjANyqwOuuczIZlZaJDx+RaZTSckV45pm5oD587PVZ/77ncC9737E7fPpuQbv/Vbv/FKrQUuyJWcPj00M35U+y4uJWnXQeaC9hMBq8v1o5pAJU1QoolOSTS06O/sE+85O+nkiBouC4z5aRbUe3+zg1zkg3eRF7bnxCYxEc1A3viX+jhaMhxIVg9H5ALeZ7BLmUvhCcD3fvBjS1nLxX+tANzRXegTEmC6hraRwLBXjzu0n/rRNfpMo9J+o9KvUek3pf2aUj1VuQIdVhNKSv9W1XE9yge9apcGtmyR/u3bpXfrVhnS4+DGjTI1Pf1Mfz5/fONNN51pfPTR4039/aduGho6tfm2205tuv/+Uwf37Dm17dFHT+2+775TGw8eHNv58MNfv/knf/Kn73jooYcaE4nd8MVy+wYaoafRj+hX44kr8QVgfIZcwMvLCXLxNgbnrBxEp68lGA7gBI52pH0G9e1cTpBL2+FWpeIj4l/gM/JWJQEu5OqNlgnqo21m7/xAO67UFgPy0G5kiCO6hTIXawsBiojq2ndvC0sl3CDTwVYJ97bL0J42KUtWsjlv0qG9KSBxdrBQ+s6NhmX8tRiq3EFU7zVoItC1FLWCgaoUqiE5VWiT3y89IN+JvlsyDXdKY1jrKSfVfuyW1uY7pCU+LA16Lxoou2BTNNSgfNmkqUXCwagESxNSzJ2SqWKX3BR8VbqDk6rX1N5rHaSw/pmOd8nhxj6Zmc9KV/llyaem5OyUyNgcg1+1MyWv3djJ/FijpMZDOuhTv0ZxTKgMENBiC9E5pRnbjLKN4AXtD7f9qCa2Gz1dHpCZalRy1TwFuTYuH9SmKNZtgZL0BkakMZBR+qj8af8QUMN7K6rsLqhfRl+i25E3+Jm+1JtOlzt+UDyB3o52aY6qv5ZROxJuFD5mTdAOOcZ/3r5jpzRWMtqnyl+NnUpzfU5tN4PM/r5+2bNnt7M/TC7C96zcNLvj+IbgltK/HviNn5kkaFCc+/p65NF3PvKy+ov3X7hw4Zbnn3/+op9HefAkPiC2FtxMRlcToAtl2wpwm9C0nQ6QhTcDXH/VErqLBNg599dhbcFob1CuBCUeKcl7bz4rDe3bJV/uxyjoAOa0/urlS2bDcnIioPpkXIJnTkrlyJxMHyVgqv2VDUlEUymrPndK8+cIZKlAlDXxRpa9lYWu9CduL5WuEaraloGBcWnsa1EdMCjF6afl7KS2JRuQ7nKDtORjEi2ojq5jM6rkFlsmJ1Ve3Kpt5F9lKK6+aUT9moj6E3HVI006bmvQe62Dg9Ki406um9SHbhsedsfum2+W3jvvlKZNm6TvwAFp27FDWjV17t0rDXovpvka1Tdq0XuxDRvc9zazSu+M1seRbVYvjIzIhMpsPu+NRS3oji/iB3RPLBb1JiOTUzLN9q2z805HzuqYMafjljLjS+RKdaFrVzAipWiDlEIx9ctmnF7y28UbPchFfnwtfBR2IaIMv8+zHED/3chBLmsjONJmFlLhZ14vUC5tp91v9SAXbcGu4o/DL9DHEvKAnWXOhnkWxpecE8Ri63vmRNken91y2BWJc3xfthd+8MEH3TWJgBc7+PDbnj17Uip//6K7u/vAmTNnduAfM36FTvU8vFKA7rSDo1/G6QvzY/ntRgLabTxyLe2nbTwHjekjrtEJHFcCVjd6jLdD8RWXCzwLXZfyiUw2/MB1d9+ANDS3qJ5dkNMnT2ifoaf59fr4YDWANuXyRbfALaeOvtsG8GJwS9vo2lRrlzvWfnPt9NqKPkVmeNOoUCzVglz+tnl5ecYfgPLOa2XX6nHBs9q5y4PxddceLtzjGfcbx1rZl6frA/BBvmzOtaJtyeYKXpDL0QVehk6q99wbb5qKeSkVdLxQyEm5mNX7ec2HbHr4UCZ6Bp86Hk9cJgMeLS+BRycvwWeRaEy6e/tlw8Ytbg7QfRdYeQgcodfBA/tl547to0qPawpyvflcuIbwEz/xE/+it7f3F90redpx9rYW5wQU6p0BjAODOgZizz333IqdhXVYOzAFjBDxXRpWKiCgKOS3EtAODDfGh+3E2EIF5xRnhG8IELCD7+oVw3KAZygffucbIjYJwpuKKAx/mTiNGEIUE4lAG8EjZIPJAN50fOaZZxyefieb36E7K6pwdhabNCQ/9bLFjW0DwDUTGRgL60uMuE0cQhPkE1zN4awHu0d+O1ImTic48WYE/IAzTAIP2sYEhz0DcOZXfN4gr1a2++sBJiaGks3l5TUtYzysA456tNwD/qcuQUVp0/jcCzJw9ohs25mQgT1lGYvPyHS5IA0Rkc19IgOdooNqzavlEsfpbtUj5KYel7yyaTp5LlbHb/qnpAPZsdlmNU4BCQerki8F5cxETI5ciMpCJig9bSXZ2F2SV85GJVMIymCHXvcUXf7hrpw0JbQfUiLnptulMvD/0fF490ff+4m/+yeUDrBd4dnXvnLXyVf+Qvq7W+TC/GY5p87TQnJS8fQPvgypgDS2b5XN2/aqwWpQfcoWhSGZOPecZBYm9JwpO4e8O65vV6gU03wM2kmUj4xxb7nPXytQutUAxa1X3myAjtABmSZxjr5Azi0h57Zd4QE9fkD1y4FsFmK65/P6+6zmO6rnX1B9eLazU/LaL8Eab60JgLfyy55du4o39/WVhuPxQL8OJEOq18uqhxKVSqw9EJiVvr492rdj3iO2L5kHv6zpce/UAKXukP7Uf/kvXx45d+4RfJPF+G8xgG68dYtexcaw2hL6wKMcFwP4j2cAWwmILYHufr7meRs80x/UBdBfa827JifUi+xiyzgaDgA2z+weiRWq8BPPLQWUd9NNN5UeeeSRstrAGPbri1/8onvTGvq90UA7aRu20k9T2kNbSUv1owG/o9PwLbCH9Cm0gofq+4ltOGKRoPzYIxt1ULdRpgutbqurgeagZE7+poyfP+zs4vaBoAx3B7XMipx+rkG+/acdLnCFjUqorh5SWu1WnjFTVg+hQEUy5ag8l+mXf5UaktmWvyVdrfdr3/C9JQL03oRfpYK8j2k6pee8nU1/llRXvqTXvM2teSQomls+1X1UHm5ISk5Fyno4hg7YtFmeuOsuHaSV5MGuIxLPPi2HTp2UF0+JpHTIxFaFG3pE7t2p9JhqlfxLTZIaV7oHyi5gl6vRd15545T2hUFNCtzxbOyH5Iz0yExpTgd/K3uLkRJ0OCeDkpMd8l1plQm9uiTfQe3jlOqwiS1banc8oF+t/zjaOX37Pe94h8RSo/L0U1+UqaZN0tjc6n7HtyNwSzBLZsckr4P2Ke2Ho8dOat+zjYkOODvaZbC/y33LCz8KXxFeQZbgRy/AxduxS+sgVs+2NDfJ3XfcJj/yiR/WelvkK1/5irClEfrCcEUW0SvwJxOY+HD2LeXVBMqjLmwsE3L4o/jJAP5m/eT2GwGmv0yO6TfucazXZeuwNmB9YDq0UApJR2NOfvujT8hk7mF58fRmmRw/IZJ6SvVbURZUX0zMaZrXZzX/tol26V1oFr5rZUBwekH77oTy1GK6740Cdot68NF5aTtwhxwv3SHJ1/6TnJtakO3ZdrlZU34uIFMqewTx/YAUMKrmbdIxbQeL/9hCqJlAlY69VVAcbzbzllaft9VpR2+vGw8gR2Utr1V/g7ZZlTd8BhK/2TX2DBlE9uF1jovxOzLpYecduR4fG3cyiywb0H/4NF2dHbJ58yaXj6AYZRL44g2tMr6LXocYEzYknG/P1oSx2qT54SNH3ZjDrwdu9O0Kzf+5HoD2N/J2hX7Afv36r/+67Nq1y/mefrqsFKA1bb9Rtyv08wJg1xxpN0cSODLuZP4I+8xv2FJ8PX7nnHssfoZuyAk8xxwo36rkWSsbMJpyD9vPOJh7zOfYGBX68KkLZJiyuOcv41qBeqA7fUsd6AoD6qFNtljlRgJrP/iD50rBaMjbcvQHi1156/1a2+nvw+UCeeFz430rA+Ac2ahvGwsFduw9IC3t6i9OTcnI+XNaxvXpo9UE2jQ5nXTbFaZzLNbw3j7ytilk+z0COV5g69K2hQVNaotqfYnfSyCYbzvOJDNydmRaxzmMKWuVYJlcXu8ZLUwPlGn3oBn59b6W5+jq8miqPev9znmtvDUE2sQ4ePee3c4HZqv46ZmkXBjzPufkFoGAs7YB/L0tHKGL/uZ8pdfbaXQQLw3xFnVPb5+rYyke9F+TB33U0dktA0MbpIWFZ/mszE+NuTKz2Yy8733vlbvvuuM55ctr2q7w+rXSDQx/9+/+3X+hCv4XcQhsOzsUOxPtBLMYUNlbQIARHweK4AOT/Py23AmldVh9MOXKGxYEtgje0Jc4fvSXCdKNDuCKMONEM2H25JNPuslDjAoJHrveIJcfUDgEoqAb5TFJaRN+gCkhfuM+NIbnMa4AzzLRyQqxkydPOtwNeA4nhDysBgJnvxMI0F4cFCZkCZSxdSHGc6kgF8/jtEMD8OEZcOI3P1C33eNoNAQf2mIDKIw0v0dot+LOW0VVfYyVyzsUj75SWUr6OzPMw+rEJkpqzDT1Z72BRiU3L5ViWn/XQZAaq2ebGuQ7sYCcC5TcymqJekHyUCwu4cZ2ZxDqoZhMSezEq3JH7zH56I/p6Dii7dZ/2A8+oB+zeSJronbN7HyDG2hzUSgG5fxUTPERGZkJ6wBVBzyhquwaLshEMiSjei8ercq2fqb4WF1fks5mHTCWAnqelmgYx0kkrM+UysgK54p62OOBkPtAtTtVZNXhz4elsOFXSoHeH/pk04ZNbq793/+73/72hWNfvfOl7/65DuR1cNi0U8bGR2R+buJikAtjHYm1aVtiUshOSVP7Ftm8bZ8vyBWU2clzks+ltO06KMt6W0/QxrdjkIvnGQz4n7sSkI/88DLnfh5fTcDV4g3FkrYhoXXcpHJALWx/N6f3TqqcEARyqXb/zQB0E/oGfQAt6BtL6BAS50zKAreoLvmA9tdBJj2gmz6Do5bX33nT4kXN/xdbtshIS4tEa7Z+tQF9huP4kR/6ISZSfuy9H/zgH7z03ve27vvIR0Tuu09kwwbwYlSqXRBwjlp1YeGdc7ncHwe7ulJwE0Pm87RJ08uK94LyXkzbNKFt+810Ovjgpz/dt+n48USaPNpOdB66D1pcjV/QuywiYEBP3vqJEz+gO9V3cv3wu7/7u66O5QS5rLy14N2lABzBl+R4wte/2BGzeaSlglzgyz2Vv+oHP/jBgA6kf0d9jd9TH/H5z3/+80HsH78j+280UCdtu94gF/LEBAH0wPelPZzXt4nyouGo/NCHvlc2bd4q4ViDErks8eK8BI79opx87Tm5oNw71BmQm4ZC0tpckdEzCTn0VLsUToQly0eeVdP0an33t7Y6/bIYdv4g1/+Z2Sanq30SVVTKJVaT80Rt0OeOtPHSqkGgWvW2BQTKKlbY9T9UO/tIQ1LmKwH3thV1x9TOv9rVKZ/fuk0q0Zg80D8jzaUX5Nj51+TQGdX76rZQjZJC4mEVz0JE2kdbpTMdl6gKJW9vTSNjmonabUL4Uk9U3PmZ6NoFucJK/8nGVjnROyyNTXG1+Wp/gmonHEaKs/5raWmWzZs2umD2c88/Lzs3DEk1OSGvvvSizDf36WC2UxobEsoHYZV9b9HPzNSkzC+ktb9CKtslp0+heVd7m2zfuklOnjguE+qHNTW3SF9vj5w9b99y044iXQXYspA6/49f+FnZsX2bfOc735E/+ZM/uRjkoi7sKNfoEew9fMoW5PitJrurDUwoowex79TD9tfotjdSbwHIIPQ0OUZ/cY9jvS5bh7UB6wPjMy/IlZV/+5EnJVM6IC+M7Jcz4wtSmf6shAN59cfFvQWK6unMNUjfXIs05aI1WfTgzQxy2VaCDvQQ7k5K1+23S8f+75e5yVM6VumWvvmXZPOpl6TzTIu8OJ+WlD7j5/ygPj8Xi0ll507Z/r3fK61qN7ETcCNjpoz6qfir8CgLjZjozqqvktZ7bKfqeFrLML52K8OVvjbBB81JnPvTkqDI4TqRAxm9UpCrgwD9QL87Bzx58vqXAFdAr1XpSExtYS7n+dvrQa63TpALH+YTn/iE2xqb+Qm/7K4UoDVtX2mQi8XA7MDDYqG1BPx17CI40N8EdwhYwQ/wDMdbb73V3eN3fHSegS+4h/0EjKfIz7ktIsb+EcQC2EkIOa4H6qYuANoYrTk6OdffDfy8e61AudCddtt4wwA81iLIZW1YbEx/NbB+eMc73uHG/owVWETj55eVAOMT8OB56HCtvL0csP6iDfQtOhNaUC/09dfNOXmMFwwIguzYc0CqgbCcP3tan7vcT3+zgTZOzy7IxExK5lO8xav4u4CNl+yNLu87U3pd+417tMP6FzljnnNqLi1nR2a1f9RfZE6RQBXPKX1cWZSvz7hzNcBeYAv75t3TH71zzQ/13XOOXPzRdPF87YA2IV979+118ZByqSJTM/NyYWxG/R8Cf9oGxdELcBEMrNGr9k2uxSCvOvLAbbfLQ+98VHIqs2NjI27M2qj1DOjYAV2ED9CQiEtba4vzJ6BnNBZ1C01C4ZC0tbW7awjiAo96TGh+XqZoa2t7TvvhEe3P9SCXHwhyqeL/RToV5YHiJzGoQiHxVpAjPkzpcZojPudMBDzxxBNu6x2Eu34yYB3WHkzBsPqE16RZiUL/obj8fXYjA7jCO/AQK39wJuxjkPxmhpU8qxXkgjaUgRNIYBAnDZ6nbJs4MLxwIggo4TgwaDh69KhzuHmOKD8OHdcoLMPVcGNlO69XsxqIc+o1oGwMJs+++OKLbkUwzy0V5OI3+prft2zZcnHigXKWAp7zB7kA2kCbGHRpBrm/EpTtlYDElf6lPFseMiWk5VaLxHVkRPKSKJSkt02ksaMg88VZVcY6gG0oSHNMDbaW0d4sMhMNy0JC296gtFUjFArHZXymLC+P9MihuQMSa2xwE0/OQOkzpOpLz8pg4oTcf1dSHnlQaRPRAUU2IjPzMRmfjsjZyYgOBmmI+680EJnPRqWruSKDnVp/oqzXGFLtqwCTSzgQAelsLku2EJRMPiAR7ZLuVn7zgleN8bJbaC0Jzat+YDmvSeuYq/mv8zounJrX/vFQlNFpvVY/l66tqF8TbtsXiA29d+rmR/7Ov9u1c+Mv/ft/92++Pnriqfu+840/l6mFqPT1bpLZuWkdDLIdpPEDWxN1SiISl2JGHf+WbbJh2z7tk4TTozgD6dGXJZiddJVOsnTe8ZAaUglLKNIpHf07pLnV08fGX29kkMsNZrdvk/0373V8eC1BLvifQQa/EdQFKMv//GJgfAzvXi3vSgFK2jabPSpzg1pHu7YtoY5sK46E/k6NBf19RvFOq51MqrM7ofI0ozId8sn0GwHgAw806WCmnVVGKtvoAfQniXO7vhjk0uMHVJe4IJdPX+BUZTXfBe3DP9N+eQkdp/fXgpNY6dyo+vXv/ZN/Inv6+r7U0tb2SlZV5Hdrv59Uep/SPAv5fOBff/e7DXLmTKG7u3vvQ3v23J1QOhe1T/Yqzfdru/mG15SmLi2vS+/l9Lnj2idP/+ZvyvQLL1RjjY2OSbCF0IJByZX4xuwo+p+8nPvlrB7Qzaxc43cWPiADywlyvRkADuBF/eDJuYG/naT6IBft0Pzq01cC2D/eIBkcHPwn2vYzhw4d+sC3vvWtHzh79mwAmlHOmwHoG+q/1iAXz/A7+pNzJiUL+cJFHca9kNbBsah2sBopS+eGdvneB39QNm3cKLGGmIsEBaenJHL2Z+X4sRfl6JhIg45FHtobltZGkVQ2IAtjDVL5bo+cPVORkfmiJMJBuVtpyraFyFs9huFAVTKVqDyT7pffzOyQk2Ud3FfmtR+nFZd6CaXdl98L+N4iYrhIqOlH40/LztCke5OL78kAIeWLGdUjJ9SnKMUScqA3L9taXpGF5HH56sseXpCV7M4WF8PSO9Uq/bmEJNRITukAjy0KC9BQM74eMx4KyOnoD65ZkKuUr0rP9pDselejpApD8u0L7TKWjkqs9lo57611dbSrv9fnZJxJrJgOGjPJORlT+1sIxaW7q1N1asLxAfxAf5NvNqk0V58IW97X2602KCcL6ax0tLfKwnzSvQGBb8dWLQvzKW+SQPFdDsCbwAe/731y/333yMjIBRfkAkfqB8AFXY5vjw1kog05ZetTZJJ8V+LvlYLjc62PCUoWdDHJh04w+3slf3O1AT2E3jI5Bi/ucXT2rUa/dVg7sD4wHivqeKElVpC/e88L0hSryoXCHXIhPSzlC/9Z9XDWBbnG1H/GGuyc6JaWbEyCKj9+WK0gl9taSZOVbkEi4KINc389OWKbn1YdJ7foONLuNQ11Sym6IOnMuLR37dQyL8hwwxEZnp2X8lN9ciqdd1ux+lsQVt4bU3mc279f+nfudFs9w4t8U5RvZeDrQDNL8Cp21/FsjZbk50hC5kzeATuvPy4FtNgl/UPeKwW5Ojs7ZOOG4YtyDJ14o4tnQ6q7WLjlNJjqR3DHrq8Hud46QS7aja34wAc+IA8//LAbb0GDawFoTdtXGuRiYpjFu+zEsxLAjmLT6D/6XH3naldXVwDfGrvHFtnMSYIXfc4b18721gI72Cmu4W3K4AgPgB/zJczVMCbAvjJ25V4939AOkxuO2D3ayDzMYnzk50e/beT+WthKcITub1SQizYz7wbgE/jptRywfmAOjN2P6Ed441p5kr6gTOgLry8H/H1kAK0oiyPlcW5lciRxz/JCB3jH6A99/bTgnDzk9QM2qW9os+rUoExNTdbu3jjAFt0XprIyPjkr2dR8zY4oTQjgWJDLBXGglV5Df47Oz/Vog43Yf8t+aWttc1uenxudU5+ZfJpH87lgkCbOL5WtSWnmHe2+5uf6okUDl4t/3PUbAbQJPbJ9x3YXB2F+kTe5zo9OS0H7+CLOerz4BheBPE1L4ZlXXXKf6uMf+jCLfMnntRfaMZfjPjeij4bV7no6jJc+YsqPvEagv+l/FrgjSx5/ep8agF+Z/1fefFrP7/RqWxksT4reonD77bc/ogS9n3MEF6KZ0GMoEWQMBGAKhd+c46MdQV62kkPRLlfhrMPqAX2B48obQ7x1hzNg/UUfWZ+Y0r6RAHzAkTbgQLBNFMEeglw4H7TLBNry4+DAd9fbFp7HgJmhxTHgnPucgxPANYYLZwdccd7AiQk1eB9HCcPHfYy3GUXDj2dJOF/mvBlwTj5+o24mE5AjyuM+vyN/OFlcGy7m6EMHwIzzYsB9ygZXGwwAlOOcIP39QGhONldHpFPOymDigmxunZDGtnGJtU5Ji6am3nFp6JmWzk1z0rJ5WrKDSQn1p6R1e1YatxYkuiEvLVvz0jmYlc3DWRkezMlQa0EGOlLSGVNnsZyTDIEoviXipqrAVZ1YbUfDuVdl08CYbN9dla6oSKkQlrlMQqbm4zKzEJV0zhtwObuhiWbGo2Xp1vJ724rS2VyQ7hY9ahroyEp/d0562wvS0lCUlkRBOvT31gZ1BHPeYJMt2qbnK3Ligg6aRkWOnhU5ck7khJ6/fEqvR8StXn/ptHfvxJjI83r/BU3H9PzkhASOvDZRTcSyjWrsdn7mz5/8zfc+9p6PpZOnN589/ZrMpILS0tigujTrPg7pjJMCwYTmaFwaQwHJFebVm++Utk5WYnvBIgxWOTOl1ClKKBKXTDkk4WijROMtEo40qScS1esmN9j061l09hv1TS6Cnl2d7dLd2+dwMF40uTHgHBkh1QM8TWCYQQZ8zipx+JuyluJhwPj4avlWCry1xWRMs8pQr8r4Rh0EbdY0qKlDB/MhxS2I7Osxpv3UrDIe0zaH9V5J25Jl8K964Y2EAHKjst/S2ekmlaEpOgAZJ3Fu16Zv+vT8JuWVAaWfdoy7B0BLuCmCTtO2TKl+mNW+Xf2hmYLiEtDyZ3btqpyPxbYdDgbvPhqL3d5QLN4ezOVuLwQCtzdEo7dvC4dvb2touGVHT8+tWzo7h8dmZyt//txznz70/PPPzY2MvNI/M/PyyLFjL2dOnHi5K5N5uTmdfj4xP3/y3khk2+lXXw2NTk5qszy6wKdGiyvxDb+RBz2PjkTXL8a/BpTLogQC1OSHL22VXz2P+n2lNwPAhWR6w+gCngbGJ9g+8iJrtAUaqB8Y0AH1MZXTz73//e/fr8/+xdNPP32L6p6Pf+tb3wrwLG28XjD6+Gm3HCA/uGLP6p8FN2tbPbj+1ewEtVzd+r9aVNnJFSTCAAJ7U1HZKhRlSvVBOpOW+bkFkUaRTfcOSndHp8RUL5fzZUmn0pKeT0s0+6osJEdlbFZ9hrxIT2tAmuLqUzRWpLmlLK3hRklNhGQuie0X9zYXQS6+K+UCRJrsO1OKjeQqAZkpJeQbxW6ZkYR7u0uqtDOsicG4P+ErXUqXA+WxkOWYzOSn5XyhJJPa/wSnxpVuM8rDOfVP2GgwVw5IJJyXaDgtyVResuomFNStYWELaEWDIWlOx6SppHKiNocJ4Cx01mcXkxiVRPd3LrRHkkq8bEX902v8JleLlNRPGZG4pPXqUm25fFB27yzIj31wVrZ0FWUy3SHT2WbNrTyvSBNoa25We6rtXFAdDr8SGJ/P5SWjfc6bDGzZRTC6oSHhZAP+yDCBpG1uxifTtm7eslUSKiPpNN+w8SYE2F6Y79Jkam+4uweWCeSnnuT8ggwN8nZFxPnA5uOSkEV7yx9dg+ziK/Kbh2/DqusW6mEsAW7oOOhl+qPe3q8lILu0zeTYzjna+TqsLRi9DZjwiYbKclDHBX2No5ILdctEfqME5r8j47Nl9d9VV6i+aChEpT/ZLBF2XahjF/QcQfFZ1b31UFX+8ia7tH/pZ641H/fd6mX0tZ7zbc+I8n8jCwh1/BXV1KLnbZs2ScvwsPTu3CldW7dK++bN0qHHvt273bH/9tul55ZbpFHzNGj+zh371Y8dlYkjn5eecEiicy+rnlZfvBSTsWOqF0uKRw03g4LKQ2rDBpnv75fJsTE5c+qUnDtzRkZHRmRSx64zKq9MqM8zplN9w9tb6BTslAGyRUKu7NySyb6llQD5sUf4Mn4bD1BXYyNj0TZXD/3q+UcsStR6kaeaTGEX2YnC+UJ6hA+mpqbdmMOP043+TS7TFdcD0Ah/j3mKGx2gFYFI9DZzDry5bOP+lQK0pu20295uMr3LfRLn5i/afSZdmdegz7iGh7BT2BSO4MU5i4wJXNnbVXfeeadLLAy+++67CdIFhoaGnuvs7PzG93zP9+zUFOTbVyy2YpEZc148RxuZr6R+kx87Qgvmk1g0bYm+ZLcgElsM+hO/kR/6Mb/D+BxZojyzg0sl8liq59PVBKMpx3o/nr7Gf6BPSAD4rBSMlozXeVOE/oR23F8JGB2gKbSEJziutByDehovlurLNp7lCE2gGfRj3g4ehIcIZjAvAU2Nb42GJJ71z7mR6sHq8QOtZ3taFgMs9sybDbxFNZsqSSqj+BULaltzLnhD0sYo/vpPff6A8jfX7m0ltyuTtqw2ziAgw+L7eCIuOR0szKd1JMFvVcYrSg/tE2dE3TU08pJ3XhujkdRPt3M3ouCWg4snaw/gqgB/oatiMRZ4VNxb2AvpnBfMcnh7NLKjOiaalrYzZeW5TZs3yR233iL93Z2yYWhQhjX19vIyUatL7e1tqhtbnKyhT4yfWTiH3SUlk/PqWySdf0HQ+ZT6HvByW1tb+ZOf/OT8L//yL599/PHHV7SK0Gvx2xRsu0KEE0AIMT5MPjKAgsAQnOCCf5LeEV6fQfl/4QtfcCtcTOmswxsH0NuMGqtabA99lDf9Z4EiEmDn1k/1CvmNBngIB4rV8GxPiBCDcz0fgSd4r+Z2hQDGC9rdc889F8/tTSoDzu0a+cBAo1zAGf5n6xicLJwjFI5NkBjQJt68wjGrD3QBlA0d2Krm2WefdcaWe9SFsYU+fnx4nvw4kig3ggRL0YLn+J22sfKH/AQmcPxSKR2N6u8PbDglPYmjEo/Oy6Zekb52cW8/oRI4qt7VSjU5Ha4ORMVrG9sYFctMzOlAI8i3r8BNB4DFkMykGt052xmV1Lifn4rKt8buk3P5bskHIhIo5KWq9OqcPSw7bkrKngMlGW4rSqbULNG4OmoxvntSls72NHbPS4DiwGpyEuWDY0HxgDy8gZVM6bmiB07T8yILqurJe3pc8dAj7SHfodPe8+TjWZrHuWImTPHXPvEjOrwTtk0k6V0pBL2tpnAMtJtP/Nwn/+odT7925n+cfvXzd377G38uIzNRGR7YIMn5ae27eTVU3uCirEaqp6ldGqMJOZucksa2TbJp625nQN2bXIp0NqMI69H12fyk0kANbIJtLouSmp+VaighnV09bhLO9LW9yTU7O6d1XeK51Qao0RJRI71lq2zcvk9i0Wt/k4sVXcgxgXn01Ze//OWLwYKlwPgYefPXdb3AoL5V5XNQ5WxI5Sym9CQgyZYzuHG0G9ninG24+NA4bWCiJaf6dUYHVlOqa/m23BsCtF0Hm22dndK5Y4eb6EG20TmWmAwlcW5vcu1TfL9P23an0q9ac54MXPv090Nq9z+v+ulptfcRvbfawFY4ZdVBF973PnmhUpnOB4PpWEdH8P9IpSSueBW1TbyZBq47deAbU5oq/o2havVI28DAPbViFoVDhw41JZPJ89/85jdb+XYiOhd+gja0b7k8Qz5sAAn+XUqvGpAf2sGX+E3QHbmw+nj+zX6TywCcjD8Mb/MF4Gnu4/cxMWT3VS7PP/bYY0Nquz7T2dn5D9Wxfuns2bOdtVXNVaXTqgkj/QUe0MnotxwAV/obW+l/zviaVN+P7rdaXSXewtLnGqIxaQ5r36sFqKouzfLR4GJZCpmcvDp2Tgdvecku5GRgb7e8+2cfkNZwh/QXNkhDrllyfHRYbcK+wHclee7L8tLxIzKrpmtjd0B2DgSlV92yqJYZzrbJic81yYkjikS4IrcQ7Fc+M80NlgTPaUVWB06zpapMFlvld3K3y/FKl2ZIS7nEG7ArIzslkh6Qr0m/jEptQ2EHyGVB5S6tMlfUPiiWArKtqSB72ifUHB2R18ZLkikSJFY7Vg5KIRuSjtEW6c4kJK6Gka0KJzWhHxfDigATf9fyTa5MOih33puTv/8z887+f+voPvncq1vkhQm1oRG1R6rBefOqRelN3xv/MwlN0Cve0ChtKqN9yv8RtW1MyJCHSR3s7fCGjTI2NSfDW3dKXMsbPXtaDr92/KIdvl5YSC3I//dHPiYbhwflj/7oj5yPS/0keBQfkMAWtpNJGRZUkZgQZAcHZKCex68X8BXRZazGZ/IPvYBeBJc3SpeZPjA5Rn9xz2wd99ZhbcH6wPirUA5JeyIn//LdT8nGgawcX7hLvnzqXime+c/y6slZmVXRbqmEZWOqTZrm4xLSMUI9ILm8yXVcfcfLuFb5Paz+B0fvUv1x5UOAQAvX5Iff8X3adMzbecstDkd4oUXHTg3qj5GPLQQB3q5CSpv5loXmyamtJvCEzcbmZbIlmT7zNcke/TPZVG6WrnBCEvGwlFR/z51QZVIn4viM4yzO0rpLWh8BLXxTcKDeNwOgiUv6BxyWepMLG8tE2pD63gT1+S4gcsQzsXhMqkzEKk3Iq2ZAxx8JpwcA6Lv+JteN/yaXH25R2fjYxz4md9xxh6PRcsBPX4C225tcRks78hvn+F8ceZZ6sEtMEDMfwq489Ac2DV8Y2cVX5h7zJsyN0Ff0MeNB7Aw8xznzWOqD/iv1Oz/d3d39NX02wa468CD8iF2ibsrEVrFAGpzqAbxI5DOov36rAHSjzVd7kwvAXtMv6KeVAmXRl8wr4mPwMoN9nuZagTKB66W7X9YN/PfAsf4aoH6SvRjAbkzMRTA+g+fgLRYZMQ8HjSkDPrEj+QB+g/b+OjhHJqyNl0FIdWiQHWtePyfyZkMhX5QL0zmZW1BZLuSkkJ7WNkA/bYf2E3NYwTBb26ovmk/reGjOBbqco413Xym5HZpsa7+5VEHOjyOfBK+U7loONOHtr1JRZdMFiQgM1YJF/AYdOfclzzFAF3Fyic6rCtqnF8FVQT8H3dgwHou4QDp8Ar+OjU/JkRNnnQ3ytl9UPMu0jQCoXrtA1yJ9X4N8Jiv33X+PfOJjH3EBeU/n1RZY1sDRSWmBzDKe5Rq+g6/QefzGOAC7zj1kkuuHH364+qM/+qMBxu+a5x7F91u1IpcFl2v8txnUB7k4YmT4XhHnrJRgawx/4MExZA24x5YW7LGKgUGprsMbB9AfQ0Sf+SeVuU8/4SggUAQp6U+UNIoIQ8i1vy/952sJxkcIKlv/YVRwHq9UP7+haFY7yEUZ0A3lgEPINRP3OF9GQwPqZJ9p6M1EA3sL48Bh7HACCHbxAX4mH2xgYIDSoh8eeeSR1xlggDKRHyZo/bK4WJDLAJnEQaRPUXbgVw88t1SQayGFcxSUf/jAGblr0zGJRWb1AR7SZOjVrqdnGyRbjEiuEJBzUzEJa1WnJiIyOhOShlhV9mwoyOmJsEwmQ9LSUJGdg2rsqwHpby+4VZ9HzzfKi+eH5Xx1q+TiHRKbm5b2p56SYGtSBu++Tbq2dEhp+uvSkgjLbbvmtD/UKaPNQVXqihZ+q46l1BhrvWN6XhL37axsXuTFE14Ay4+2A72Aktwzcts5q9JrtxxwTt7dlVbpqiREzZa7v7nSIDGlUWMlJB2ViDzfOiffrUzL+XRehoY3Vv7+J5/Ifve5F+Lf/PJ/Cr387JflwkxUhjbslvnZ85JVoxZvVKPDP+3LRGOrXqscqiEMh+Pu45OsgLEJNT9GHn/ghIckl00pDTRPWPVyV7ck6oJcI7XtCtcyyEXgZ8uGQWfw2zo6HS9da5CLVXskbAx5nn/+ebcqpV5m/GB8jM5YTBZWCnwonFL6lH7dOniOM3Gn92gn7rALdHGuibcqeOOLc7ciS9sA9d21ym2xp0cyqi/KiYT3PYO1BMUjPz0l7doH/apzbFscHB5L6CMS5xbk2qk6533qDN2LblKcA3W6Av6cUvp/Ru3E51WfxNegHaxkSmjZP/z441JqbPz49/b2/pH85V82/tz4uLhPs6sOBm4m3cxfD3qLxUpww4YrjtLU/+hXvXr461//eitbYcAj6HC+lwh/LqYbFwOew4chwZv1eroeyI8+hy9v9CCXAfhib9jKhnNsDIM2Fm3wPc+dO3e6o/oJJaXd5p6enp9ROf/ZL33pS+lXX321QfMqm1/uO1wPWDkMKNAD+JNX0gX1QN+C/3KDXORJpzMyrnqXVXH9Ta3S297ptpvrbGmTzV39UuxulGKgKpX5rJSTGUmH1YZdOCvHjp6UWE9YHvyJO6SjqUuaZzokPB+TYrWk9qkk97e+JOH0t+WVU6fk0FlvkQW2arOy9oO7wtIt7ZL+WoucOyUyWy1Im/bDgtISXQKHEihi4pe3HGocpLpGbUTonXI8uEXGNG+lxJYnK9OBlEZaLMilBJKgyn1IfZqK8m6T9sH3RBLyjs1NMnNgVmbiWQn3TEspVpTj55vkf30tJ/HTzdKXfxODXNXLg1z5bEC231yW9360JB0tIo2RivzFqxvlz48ekB1bNig/eR+Ct4kLfCf4gkkN5PMjfBdQAV8UHw/5h6/YPhtbdfc998iZkXH1kcLS29Up88prX/irr7o3vZAFP99dC+QUr+9/33ukv7dLvvCFzzt9QZkk9AY+oA1sCXTdfvvtzvdkASLyiv9Je1YTqJsysfEswOKacQT4QLc3Qp9BW+oxOab93DNbt9ptXofXg/WB6dCi+sItsZz83N1fk30DGZkN3S7PTD8mL73ygpw+/pTMZZKyqRSXR5Mb5Ew6J3l1tuvFA8ld0DKPqU/nStWy2cYvrGO74UcflXBtfBrVY7facQpoZaW42lhwIWDFvaL2f17lGtnAP+Qce88YjECW+waWXsMrPOdvhx0rgYiE80elbe5ZGVZ93rSgtr+k+lJxrp+zIsCFj3f84EEp6Fg0onYK2XwrBLkAcETfHbjlZmdj2aYQ2vAMQS5WLuZVpxXyOQkprePrQS4H2I63YpALIEjxyU9+0tGink6An56A/5pzbCZBLvxD6AA94QWTJ86tj5hXwne3IBb2CXvF3Ad8Z2B10EeUySJHgLEwk7bUSVCN/tY6dMhVKSnuDTxHudYG/zkADm93oL3QB3raeMPA5Js5W3yChx56yPWd+u7XbCvxg0jU+2bYW+Mt4zOAaz/v+e/ZtR+MR8gPb/L9KOQCf8Y/NkTX4fMxn02AFjr74VqDXAEWO7sFz2s3R7NSgEy8wbuQzsv4dE7HKthGgk9qK7VtvLEEukECdDRTjSHBnHJJfyuyJW9OxyJ5veatuNClINdCLchVo0NFfycPZVf0WYJBLihEAEzzuDodHZknQ571udr1tUP9s8YT+CJBCQQ9m+aO/OTwoH2Kk9ZN//b2dssv/7P/Xe684w4nU3/9nWfk1/+v33V2tUiwDhx5hoBXLWB3JeCbXHfccZv80Ae/z+lD6rCAPe2Hb7lG/xkP2f16PrNrjvgejOU/+tGPMqeGU36fjm++4zIsE14vMW8jqA9yARAV4wTDMhjkdWIMJM4cROU37nNOXhQHk0lM0DPwwnAtpmjWYfUBOuO4EOQCjPkBzvmNAbs5Nyhx+geh5Y0hgmDcI6HACSAB8IOV5T+/HgBX6oFfWIHz9a9/3TmuCCnODHgtBdSPMVrtIJcBdTOZYSvZoRkOm78e8McJow287QXOTIpwj/zQk3JoGxMD0NwA44txZUKCfYn5DToYIE+vvfaakyHyAtD9SkEu6sKRIeCGojT59OflnIEO7cDxcYM/dYoo1wW5VOF/4uA52dl1QaYX0nJiLK7GiRXoDHxETk/wbpNIb1tVBjuL7htYmTw00UFRhC2NeGtNpCmuhqEYkIIODiPhqrQ2KM/oczE9D4Wq7u2uVCosz57bKd84u0lGTxRl96HnZKE9K9GdOkjpUnrki/LI3qTs25iXgD73yojIky+IZL3dN7EnktOxitpQhyNvXnGcy+qRyvTaWo42YwFpZzUkWyotOmBlsrAq7ZWIdFWjLmN3JSph2lENSmtZ5UP/NVUjEtUhuIe9SIM+ryZRQpovrMfz8az81+hpea6Qll2btsnP/auvy+/89j+V57/9vyQWzGg/xmQ6t0my2l71DvS6yZWr2CudtAR1GAxHHCz6B17x+ox0idc4C2r/5LILMjezeJArqf0+O35e5udmJU+71hAY0G/Zsll27Nju+PVag1zIMLLF8+TlCM/7y6gHflutIFdV6+TD4Y0qA+0qq+G5OTfBUtb7BLagLLQn0OX1hndt6eL9ml5QYZbcnj1S7uy8dG+NAJoefukF6VZdc8c9910cdOJcW+IeiXNzNHdonner83SXyn9c8Y0oDS8LdCnep7RPPqu69atq32N6jU6j7Kv1zXIBfLAxn/yN35ANvb0f0DL/n9pP1wyq77SYQPWnf/qnY3v27BlT/6ONN2rR0dg4eNM/ELoakI92k6D11WwM+SkfvnyrBLkA8MO/w6+zgDNtwPbhfEM3pWH1qwoqo5sU/80EoNg2jTYht8ul6dWA8kjvfOc7nT/C4hECldxbTh3gAs4rCXJNqb7sCMRlV2u/tDW3SNOOITk7PiJjIyOSaGyQajQs7jMyJX22qElFpbmtVaYmZmQ+MCt997VJc7xVohNNEkiqT6MDNba02NmSlETmOS3nZTkxznchle/VzCdiIh2NyluluAsQNc2rT6bqMa3ySYDI3t4Cy4zi60mt4qp3uJ+MPCrHg9vkguavrnKQC9qEw+rvRBolqvwblYLcpjR4oKNFWjoDclgHpsc3zEthQ17aYmyFlJQjX2iS8vkG972xNzTIVcnJ1sTT0hQY1/5RPd6gxI1p3eoADPSHdEAalcGeqDSFZ2U8/JCMNX5MOro6nb8FXzFJiQ/EGAZ9BD/D8z/yIz/i5JQts9nCCFlFhzDhQbD8gQcflOm5BR38e2+F4DudOnlKTp46494OCS9i61YCTDa0tykfNqBzC9Ja83EBcLGJdPgcGWFXAGwpMsn17t27nTzzjJ/XVwOQH3xcFqRBO+phUdVq2YUrAW2kHpNj+ox7HEncW4e1BesD46tSJSRN0Zz82L6vSW9jRs5lt8vhhQclVw1LKjsv7eV5uWl2XrYcmZXnVCentY/8XEKgaEH9x5L6gd333OMCV41qH1l8Q2+G9Dyneiir9oggVkDlEJua1/4miMVkEZggd0zGOZ7Qc3wdd+Q+qcYf4A/udjQw3q0GohItHpeOhedleKpTGuejEiyqHAVV6/gQB298xGRrqyQPHJCqjhUrWseNEOQCnN+qzQOHpd7kQqexLdJO9eHJhz7BbvGtD2gWKGo/q80rMdgKh1yQy/lB+jztO3z4tfUg11sQmHP4tV/7Nbd4CXoA0BF9Dg8A0Fh9qKrSKgCd8acA/FqTI+YaeA5/luTvCwCaMz+DXWK3G8pgrEfClsKT9QA+0BcAF9Pr4KbHqpYZoFzL46+z/rwen7cjwNvQCX/FxhsG9BG0xkYj6yyGoS+Yp+K3awHq41loaz7J1WA5/UC/2zjC6rA+NjBeBfzyDXDtv+e/Xqp+6MZbbh/60IfcXB808j8Hn8H7BLi+8pWvXBaAAOB5gHLA1Z4DOHe2aBE635hBLsauFZmaTctUMieZPMEatZG8mUQgq/bGFXDxPqmsbSxhc8mPXvC2ziTI1aF8R5Dr7HjSla0F8LR7vlJRW51JulvQimAZVssLatXyut9cjbV0OSx2h+XKzKtpi9ycBkE5tnN3wTntNsPR1eGgxht67eFyCQfw1BPt26J0drTLT/3Ej8pHP/K3ZfPmTfL1b3xL/sHP/zO5MDri/A7LT/legOv12PmhqLy8YXBA9u/bLd3dnY7+8JCfx+GfxWyVn5/rz+uCXEXti/tUrp6uZVkWXN/o5QYHvskVjUbvrxdWIzwCyzWCjzJFgTIB5Fd2OBgMFJn4ZEWGCb+/M9ZhbQAao5ihvRkMS1zTfyhkCyTRhyhuEudEjYkeM4hlwM/gld/M2cBJZkLA+txfx0oAHOEJJsV5Y4nXngmIUr/9fjWgTgID4LLS+q8G5lRBR4wg5+BE8tcFr+NcGG35nbzQD4eON10oAxmA3uQDKIP80Jw2UIbRBCAf/YD8mJHkN8qh7xZrL4YFWlAWcgkgtzxv+Tlyj7LAnd+4dv2ripzft7QtSFOEidmCJKIlaW0oSXdrSZriZYmEKtLWVJKhroL0t+e9b2C1Fdw3sLp7ctLWUZRWfSYRLUswUJJopKQmpCRjs2WZz5RlLlWRsxM6ODpblomZopyfSMnUaEpkPCW9maLkEqpfmqdkobwgY8lW2Ts462zFobMB99H7l054H7EeU397VBMBrfZ8XBKFqIQLYWkoRmW7NMqeapPcVGmUbdVG2a7pYLlV9pWa5UC5TQ6U2mVbuUm2a9pVbpGd5WbZWG6QbaUmGdbjkKaucqN7g6ulEpHGSlia9EgiABbVFNZETzaXw5IJVGSmOi+llkbZeeD96kA+IxOjp6QxmpfBnpgks806GG6WSLxZeUH7ORzRhPwoL/HP9Y23mhygLxbrXwd6n32Sczntn2BU+7nxsgFdLpeXcDnjvpeVylO2u70mkFE+ZL/gfh04wrvoB3gcfvLjz7npinoAbxxwjugbngeWbH8N+J16qPNqea8I4KblhFXvRM+dkwoTFOg5vc9WhLxBwWStS5qdyWfe3Cpp4l5ej4q8kyOXGPxh7+gT1ZMqjO73tQIcx9NnTrhvs23e4q3ev4hLLXHP7huftOr5kPZfj9Kb72/xdpqjo9FSj1Na5mHVJ2e1b3EZ0fs8T1nXRfMaUBa8u2PzZpmenPyj//B7v3dM7wUef/zxWo6VAc8qVD/3uc/16YDll1R/3jM6OhpGx4IvcgWsBHfyoldJi/FvPZCfdsGXyDO0qudR09P0x40E2F7sCwmaYWeYsCNISEDg/PnzAbX/m/Veu9qlqtLTTTZAl5XQdDlAeZSNPsD/AI/l1kE+6E476p+hb0iXgWap5Ipyx8B2eezmeyTbHJZkoCiT87Myu5CUZCErKaVHLqU0yeckqwO7gg7q6MOQ6vAgOzSq3SpoGZmJnKSmMs4HgIbRal6642MSl3E5NurVxRvHjPeSGdHyRQrJsMTVjsSDAZlTXTSnuKN7TO/wTS77PlcwgB8dlGxwq8wGOiRFeypMXC6PNpeA/AHZKGekWVI6tLzE2+VyQDq6KnLT3oL0DmSlmlIblw26Nxl68jG5MBOUUxH1dfoKcmBTSrYMKp1VQxQ1X2EuKDm1hxnFn7ejL8MKsmshbuffCt/k2uV9k0tptNJvcrGohrKb1SfZvf2k7N09Ixu2lKShqyjtfSXp6C1Jexfbb1bk2IWyHDmtNrH1Ztl+y2MuyNXY6C0CA9BB8BkLlQD4htXn3Cchr/Ql95ER/EEW+nE/r/aWyXQm/gb7e5Ufguoje771cvTFUkAf4z9mMmlpakxI3OfjojeQTewfAD9TH8EtjjwH/xOoBv/lys1yAblkfIdeoy5wweekztWyDUuB2TBLds3RztdhbcHobcA7p+FgSTY0nFHfviivns3L+Kz6cbEuaWlqlZ5GlZnsqBTPF2W6WHJvqfo5JISuVpkqbdki4e3bJad2M6OyNa98NKsyN6F+IWmaRRU6XpyYnHRpXMemEzo+mtZxEt+9mtJ7bBWIjMKX6GDGq/AnsgtvGt8A5pNagm9dCoYlVJmRRH5U8W6QaEF1PI/UsTULo8oqXyOKd4AJ0poMmGxSz1rIgvG64VvP89ZGl2rX6C9ogcz6AR1GEKKdBXZKA7bqpWy+Bcg8nfsmpOYJaZ9wtH5nO6qAjkMm1S7z9pe/nfik69/kunEAe4WvwoQ858wNwAfQAp8e+hH4wM+CRtgM8mM/enp6Avrbp5XWX9++fftt3COwha2kLPQ++bF/0NS2y7I5Jcq1b14R5OJ3uyZAyGJ4Al3Ml1iytxd4Fr7Fppkvp/2qB6///bJrid/86e0K9B88CNBOzpFljvUyDl2gF3oJmYFnbSx0LUB9i9Han6jPD+AFf3BEZu0cXOlb82WQW38Z5OM3S1bOYmkxsLIWA55BJgj48hYXPA/4cedZ6oSX/W9yWZn2DHlI9UAd9bQA+KYVi571zLtxAwC6Hts8Mau2IuvZS9GxTplvbl0MZOl93tjSVOatLff2Vu0tLxfY8egHf/T09qhuiEk6r35iOlejQz0tNG84ovlZ7K18pTzsvvcVYFyp90Pqv7oglfrSej8UjnpBK83vnnPX5FMbpechrS8Y1nFZxO7zzdpaGdTBSnhXk0d3V66C10X6hzbUAmAept5fFp2xne+2rZvlwIFbqgMDg4GZ2aT8P3/+eeWNpHszjUJcEHAZAS4Hmt8bX4TcoupczvNT/PxutKxPxtf1CeA5xieMYVTXVzT/f3788ccvuB+XCVeffX8Lw2JBLojHNcYGoUbQUZZM4vC2iilXIzKCzW/kpdMs0EXnrMPaAn2AoYD+1h9+4J5fWMhL/3FO/5pzQfAJhwRnxJwNBg04IPQvebk2Y2vCaEbK6qrHwerneVby8Mo7q7RZFcpvKxmUk2+tglyUR9tol9GIdnKkPpMPP+1wHsCHc2jGbzyLQ8gz3IN2lE2iDOSCeziJOJ9WLs8x6b/SIJfR3xxPZJUEjgC/0Q7ahjIkP0eXj/3/9PfbhpKys29GtvTOyY6NKdkykJXe9rz0tORlY09WNmtqiLHNT9F9VHJ6viwLmZIk56syNi5yXNXpyLToYFfkqJ6/pum7R/V4XtxE33MnRJ54QeT5UyJnpwpSSM9Kcy4jTfmY5OJK43Zto+J1dqpVBnoSMpksynPHS/KKlscK+E6JyJDEZTgYlQGJyW2VLtleaZYN1QbZVm2Wg6UOua3YLvtKbXJTqVV2a9qf75RdpXbZWmqW3nJM+spxlzrKUbf1YFMlLNqT7g0tR1k+6O+S9ocv6c96rCWFYDUo7VXFu5qXseaoDN70sMynKrIwOyKFzIiTw3ShVQoV3gxD5tR80Meun0mXgAGH8dJi/Qu4/rtSkCuPA+IFpNN5eM3dXhOgzq7ODrcCCj6iTnCHn/z4c067jAf9QBkMlvgN3jb+vRqQh3qoczn5lwTw0nrDOtCq6oCLoFVRy2PikuR6SXF0b2vpNUftVKmorEUU1xalfV5TRQd7AZXfoMqcdoqECDLrOd+cYsXvWgDFQrPJ8RFpVWd94+atTrbRF/7EPbtvfNKgx27V6R2qS2JKAyZnoaJLNXqOajuPKk9yZEKHvrHyrovmPqActhCqBgJHP/OZz7yi15fvp7MCIDimOrj1woULP6u67x+r7QozaIZG8Ne14Mwz6FXT81cD8kNj+BLZN13rr5uysAfQ8kYC+hf5ZdKByQfeQCZhg/D3GOghc9BB2xBYDj2uBaAVib4DD+zqSuriWehOv/vpDtA3JgMGXLXEE7Kje0g629rlOdXbrx5/zfEl9ryrs1PaVUe1N7dIM/pW+1Vb7/yfvOpbJgeZts0VspKbzksuic3NuS3nQuWMbG6flb7WBTk3XZasmlgCXAAtiupgLpGJSUsponIYkLzilgVHflfcSZcDvwQkG9ziglwL5F3lIJeaDxneXpWHfkDt/e6sSCoiM9NBWchVpCPOog6RqbactGxIyu3bU9LUWpXeftWR5ZBMnY9IOleVdKkiJS2SN7C1E9ybb1XOw6qDSNGKzEZul6Ta61yZlcc6oPOq95pYww+6Xp6CqoNVZ+vPCS2jtbUgu7Yflx3b5qWzW2UtWJFEvCoNiapEtZ75dEmeP1aQY+eUv5uHpHvDPsnkPf0VVb2N7WGSFx5jwgM/iMlgtqomDxOB/A7fw4/4xSzKYAV8QnmGRQ1NjQ0y2NcrgwMD0tnepn7Qguabex2frRTg+ZjyWiIevWKQiyP+uTdgDju+hzeZgMSn4N5qA7rCAlvoB+hkcgd+9XK3GmCy609m0zja+TqsLRi9DZDJcKAkfdEzcnqiqL6/KrnitMQqCekOLEi08qpk5k7L3Lm4FNwWC5dDUfm8orKT6+uTER1/njp9Wk4cOybHX3tNTh4/LufUBoyOjFycAJ9TGfR0r/fdH+tzeLI+IUOW4El/WhJUJ4fKviBXXsvhNd66R9jiOqd8P7N7twTU12OhED7j1YJcS91fCvw8zTmyZmNFq4dkMuD1DfMA6qOqTsBepRa8RRf4In6ARnxjkBX3QbcqX8tT3NAZ4ZDSLaJ+j56Hwh49qY8JP4JcUlRfYWbOjRv97fmbEOTi+TcjyIXOpW9oH32LH4mfaQuPaR87tLDgAbvFzi58D4tPJ7AlG3btwIEDctdddzk7QdCKfPh2yJMFrUgWxNLf/ljreHnjxo0fJK/pfdrO4ifmiQhg8cYzb7dxZGtBSyxiJkCAnWB+yRJlgLvjtbpkfUjyy+/bBeBfYKVt4jloQb/hm0Ir+g1acs7RL+MmK/Ar/IFvc6X5hSuBH2fO6xN1mP1HLjkncW7X4Eaye/AgiefhOfrbcKOdXFt55OG3pdJKgTKRFb5lDz2pqx7AAX0OfzMWqR/LQVPA2loP4A7e9fBmB7k8nOp4UI+8vTs2yXb1zEuWdWyBTbgU4Lp45J4Lfl0KbhlQNnTr7ulWmrJArijpLPOF7lf3u9EkGIq6YJULbLlAVUzvqcwToOIcntDfoZULWEXi3m+cW1DLd+2e4ZrydIzmtc34k/YwV604u37RVLunjQFxzevd5xmvbzw8eTaeiMstN++VO+64PdDZ2XHhpUOvnPn8F7/clUqlg95bbvocZdaeuRqAU6Pa8e4udHCT8r83x2D8bGmlAF+vB7muAIsFuQAjOEqSjmBAiEHFEHLPDKQBz5OPPOxpb8+tw9oCfYSyxnlYqYCQnz6yRDkYThQ7ARoGGUyA4djgvPCtDAYbGE0UPM+QH8UOwAMkPx6cY9RYxfOFL3zBfX8HI8Jz14LvWgW5ANpjK4lwFmkrePqDUeQBfxw+HEWcSwtYccQRRlaYGIGOlGc0sUQwCycVWcLQA9B+pUEunqEcjtQDDsil3zBzNIcBHgF/rsnHK7maQx7eMSe7+sf1NC0jkyLzKRF2MiRwdeScyHk9fueIyEunRZ49KvI/viby1MuaXhL51qteEOvZYyKHNS8BrzNjIjPztTSnOiQbkEQkILGwuG95VbTJTHo1FuNSDFck3KI4h6syk1FHvf8RmZydk6npGbcFIc3Yn+yVH8gOy/tLg3JfoVt2Fptka6lBtpcaZYseu8rq9Fd0EFD13roieUEqpWNd0MpLrtlXBc3pVtYztUSPcMyoUWsoh6WkRjDV0iQtex+QsfExmR57TVLJMUnlglIOtGnemA4ecd4Xn3CiPxhAwF/03WL9C3D/SkEu+GN8OilTsynXt2sJ8CWD2esJcgHmKNY7kFcC8lHPSp5ZErQMJTqvsriyGOTrCQKFgHvX4F47Vnt6pKR6p13le4/K7HmlQX5oSCLqWMQ1hYaHJbZpkwt8FVWurhu/JYBi0bsT4yPKO8sPcoFNSM/btM1t6F7axD0t8OIbXQrPqu0+rnorp3qkWOtXylit9lAO5TF4eN/73vew6snuf/kv/+Wf1X5eNmibAu9///sj//E//sfK93//9/8HLeenWTTBd2PgR3jzWgEckUnScuSJ/NAYvkS/Qvd6HqUseJ6232gAntDL2kzi2uTX3461BsNjOXT3AzhCd3RhPb70jelKA4LXAxuGJVnJyjePvCBTC0l3D722f/9+eeCBB2T3rt2ya/cu9z2JlsYmJzPYYbacYE+tSqoquUpGKhktu4Cu8ORsOhdRmWqUweaIbO6akZGZiuRV3WizRMc0Egmor7YQk8ZakCur9bq3oPTZxSkN7msc5CoGZHi4KPfdnZENPUVpHqCtYZk9E5KCtgsbdlSKMh7KSmdTXlqiIo3N6v+FAzKbjcn0aFUyZdU1TXqvtSyBhD7ToHqjXeWgraT3ChLszUsm/j6ZL7ZLJjeltarN0L9gQZcF3NZgOoaoS6GaDW+OF2SobUE6GualVDwnp8ey8tpZkVEtalT9E5dmRCaT2CnlJS24oaVXSuF+OTs2Jd2dHS44xfZb+En0Jd+qYDKOayYD4T10HnLMJAi/4ZNZkAt7bUEyeBV5bm5p1vFySRbUV5xLXr6N17UA2x4mElGJ+/x56gFf08cml4abjclYMY8PCn5+H2E1gLIsgIa/wriAsR60wpdcKzD5tUT77Wjn67C2YPS+BN6bXP2xMyrLRcmqPmQmYDCTlLbUlMTzZakuNEhmSoWwrntYADTT1SXz6jflursdX5OMr/02yJLfFvnTqsEyglws+smonpgeHJSw2gTedFIkVPav/ibXlXDlGX8yvrZEuWxxzw4h+DYEevy+HQmIRCOq2xqcX9im+mBWx6d8bxJfxA98tzeh+drb2iWandX+0M6LeeNbf6J88yPBIV8sSa5Ukdm5pFemr01/U97ksgU41wPgvljy8zfntJe5Dt44YctFEtu8wwtMaLI97Y4dO9x2dGy99uijj7rvL7Hl8/d8z/eI+sXy4IMPyt133+0CXLfddpvce++97i0WbAT2AduBDcFucGR+53Of+xxb273zxIkTH/z2t7/tfGoS8zbM4TA/ge5nboj5D2SVsuqTybDJrrXvbypYv64U4FvoybfcmcSmHOaY4EdozLFexskD7a0ProXuJvumC5A7rjniZ1Mndh+dZNeWLC+JZ02nWKI9zB0vNmdpNLJ6Vxuoj3ptx6X6+rmmXcgDi/JpD7hYvrdqkMtt43cxCORhwQLenA5OZpLsWpB3fqwXBNKjC2rhb3KPRLusPy5vA+2l39jhh891ZAslSWcJZPIbLgB/9Fm9sECTu3bleLT13ubiWuVE8STw5e7xj7evvJ8ulsHzfNv+Er6auHbf96rhSoKHOBLMcnm936mX37ztGK2/7Oj1Izx687498vDDD6mP3favD9zx8D/X9v1wPp+Ll7U+rVSfv/TM1YC8DY0sMGnRMYe3wH01AHm73iDX5T36NoPFvsnlB+5jbEkAUXAGfzAkK0TqBZ38GMCvfvWr7htDDCDXYe2AfsBo4MwhNCsROsCUnh8oo74crinfPwDhmuf5Db7AaQJs4I2BYB9t3t46dOiQW80Df/DMYvVeCaz+tfomlwFlgptNfBCwos3Q13idPGbAMZTgggOOE8wWjKZ0wJXJV+QBR4B89jznGzdudIoJw0k55GXvZPIClE+5ONaL0YtnkEucVsqkT7jmeZ6BL3jOAhEobfJwjYPKZIVaEukPnpEWOS6ByozoOOYisP1QSZvMeE/HOO6axOr0em1R1TwEgQYrMdlcaZZyQJ0UNRq9et1ViboV1xONOTlcmpPJalGaimHZMNEl2UhZYsNJWUgE5Ohov+wZxqGalGSKj0hrP5RiMnChTR4KdsgdzY0wrFehzyCtBHiKLegASgJnXtnmjrmK/M59oJ7HuCKYdkHm5OQm5fOf+Kfy8uEjcuTZP5fpkeckFE5Ic0ufzOQ6JF1ukmiELQkvLwMIFzLS0dsvlXBMJifGXT/R34DxCYBzks+kZG528W9y0Y8jI6NutSt9u5aAPLP3/s0373O8Bf+s9Jtc0JO3geHdKwX36oF8TCYwmbfcZxaDgMpBUB3YAEll+FaV7RFty6jqrM7+fk+uNVUVd97eKqosuS0L9bmqprD+ltX6WXHUoDqBlTm0yfVTzelfzPldLaCOQy8+IwMDg/LAw+9yzimybQMMEvJvAw/jk6jm2TM2Jge1vwZUD3Qp/q3axgbFOw49tQ1/ogPmr+q9aR3IQmH0EzqbPvbz5PUCeL3nPe/RNgz8+/e///1/p3Z72aD03jY1NfWlubm5itKjT21M49e+9jWne5kEoO34KNeCM7yFPibBv/XyXw/kp7/hS/Qwdfv5mufRu9gR+mkdVh/oZ+QCW+nXDdCeviH5+xGZYLKHgdv5c+clEAq6SaN9+/a57y9h+ymFVfrIP3oHOXj66afl+IkTbvEL9RRCeQmW1Qcq8bYRA6aq7L/jTrkzHJI9My9JW+zbMh3Py3ggKeHGgrQkRL51KCKnv94s8cmE/h6UGeWJK33PyrO0mi/8TjkR3CojilPler7JVa37JpeSJZcNyp6Defm+H85IWwt8H5TRkxE5/q2YTL0UloZIg5zqyUt+eFqGOhbk5fO9srkvIj3NajdV/5QLs54NVZuPH8BClo29IlMLbNHoBascusGflS+9cps8cWhOqsVXZKA1LRHNG4sUpCmWURoGpDGutArqAFnbrBZREtGj+ry3yCesPgTbEQYDef1tER1LHVoVQUXeTtuw+z7ZuP8HZTqdl7tuP6iDyzbX9yQmMZi8Y/EWPpN9k4vf4Cd4hsVdjGPwNx977DGXD1/Q9b3yBTxhOualQ6/Kl574ml6vrF/8AP+wlUlzo+pntUe8WUGb0Bv4c/AhePl1CzqKCVACtLQJ24ovTnB2tfWN1Uu7n3jiCecTQxvw4o0b8LE8qwGUR3/QZo60x2ya2Tp+W4e1BaM9/eGuqyGJhXJyd8fXZHI2I1M6jIhWgtKTbpaOuQb1NbzvnFTUf78Mas+nt21zKaU2MaU624IXbxbwTa5I4Zi0zz8nw9PeN7lCJRY/1TIohFXep9U/PLd/vzR1dKjN8Cbl4EH8I2QAOgFGJ3gTu09wmDGg3edo50D9uf93ymRnEOpi4SllonPQQ/jQ+CnIIW+TphWHiOqftkBRTozNyIWJafVLeGv2ElAuem7b1q0SV+VbUPwzeRbRsfJe8ddqnQ+j/swlXGoPK/CdM7e7gQ9u9G9yQTOes3srAasb/fvss8+6N92vB8CH/jJegT/QofSl4c+8A4tnwRVfhAl59ZUvzkUAZnfIw7MEnpAhfBNw5T7zCfCmn14A9DC9yTOck4f68aMAri2PQX05wGL33q4Afa6lvdAR+8y8GAtrVlIOfAJv45vyFhIywBwRZSLHNt6oB/iD3+ENeIFy/P0JDlxz5Hfykwc9xr16WO69qwH1mN4yHvYDdEGnwoccr6WOK4H1xYc//GEnT5Rvsgid8aGYx2P8iP9n8mDAMwD3ob0fP87B2crzw2p8k8vqWikPsjVe/9AG6e0fkKmJcZeKxYKUyhW1Gxk5O6q+pep77+0kAlvKJwS4aoEuAkGuTS449HpwvKj9+dGPfFimZubk1WNnZSaZc3OF+rD+vxR08tpQO9Z+c0dXEqBn+uDFQBRNdflItd9dHsrQUyOFu/DyuUv7657zfrtYv/ejwsWT1wH9yJa+P/Lxj8rP/9zPqN7u/UWl+3/rHNj+fD6baXdbOl4MmC0P0LUD/b2yc8cWaVEb4Od/w/ta9Asye73f5Fp5rW8huFqQC+JjWBngsTcv13QERhjjyzmd5+8kEoENvruEUkZ5rMPaALSGvjhOCI31w1JAHvra+pu+q+97DBB9bvf9ZXKPa7tn5zjiGFWAIwnjy6vtJBx0cF3MsC0HqINn1zrIBRh9WEWFcwk9oBOre61e43MGaOTFUcDoseIJJxNZYfUvk58E+MjnlwPy4vQwIbFlyxY3EPrGN74h3/rWt9xEBWVjPJYT5DKnmfw40QQYUXzIHoBBBn/rV3+Qi1USwdRpqeZxvubE5mjoeYJb9OimSpNEwEeNQlyNdL/EpL0SkbCqRvKxf31bme35RJqrEWmrxvRZ5Qv911gNS0IHxVwXwmX5T7GT8lIoLd3FsPTNtrmpqvjQvCwkgvLaSK/s7p+VciUtyWxZijpIbiokpPdCi/TpcXtjTG5tbJRoHQ+Z6wbqDMAYLlsgC+CMexzpOz+3c245magD+EuZSyl+tjhMVlIyubFbqn/vF+WFV1+Vw8/8mQtyBcLKK0qbXGCDek3e1q6XargEgVJBOnt63SvbrI6jf+E1+IIBi8nJcoJcoy7IpX3HpNgaAob/LR/kgm7gi/Oq+PUprnwLgje1+msTgziFLtCpeekP3s7iyIQAwS5axYp7AlyNKntOH+g96OAfJNjxevD1A6Uhyy8//7Ta3iF58B3vVryWF+TiO2QbVR/snZqWLU2N0q/916FtaNH28zbXqOqGLz/wgDytz02fO+fsO0AfUedqtQGALtgLLfc15ZEnfvInfzLKqlRsBjgzUGcVHStHGXTAR/ALsvTSSy/lNc+md7/73e9lIQH69umnn66qjgwwIcA2LUy44n8sxn9XA9qJniTxvPXhUkB+9O5yg1zk5TeT73W4foCW8Ohyg1ycuwGunqdrAat3vOMdMjw87PqISXygTe0zAW/sL2VY3yJTPK9eAgZHeTPm7Dfl9rKFXSgqPedPyPChv5TJmVflSPOsTLRWpTkqMtC2IH/1x42SOq52rSUo01rfGxnkujfylOq8Ua1P/TslQDCudjZQlo1bKnLvvSHp7ohLqiAyfjYgM6+EpHw8JOFIg4z2qT4ZmJaupgU5Md4l7Y0laU6wol91TED1o57aeI8uaG3UwZeq2LzvO+Kh4E45N9MrZ6fUulampClWdP5GOFiWaJgJDfVlw3m9Z9ZXxx4hJuncqcOXPvN15euAn7SbJJ8T2X7gEdl17ydkXhG5acd2aVG/kb6mn+AVVq6zdTZ6+yd+4icu6lHycI7uefLJJ12/84YfNo/JavLDDxwBdMV8KivnRtRGr6xbFoVoRH2j7g6Jx5igYtJn8SAXAG5M2rDzAL/Bn/Ax+hQ/mbb6ef96AZ1IPUyg2oQv/if6D18Euq0WgDeyZr6t9U/9+TqsLUB/6G18ZEGuezq/JhMzl4JcnQst0jHZKJE8ASDNW2/itBwWFs3cc49kNm6UvPLxDRPkKh6TtrnnZHCiWZrTDRIuh13QHuDts4z6H7M6Tkvt3StRlQFkELuDDuBNGHjR6OM/IpeMG1kgQR67b4kyzF/Gv0HHmP9B4trevKFO80u4JuEX4V+cOHlS0ylZUBnUEYiMTMzI+NTMokEuVsqjG9iSkAlN9ItHfw9vZIp75PXrGsDbEqp2UQP84m1bt8itBw+siV8DDvDgtQa50JH4hugpGxMvF0/qoix8UrbmYwLcD9RhvjJ00/6o6rg+wNgeP4LFBv6t0ZhTAA8bu9O39KkfH3CmTsaB2CDyMKZHt7ONGuBvK/WaX2J+EL/zrNkooxn3Obdr/zkAHv7rdfBoBo2RT2jjp/1yAP4jSIVNRg/QL6bvrkZr6iIhr9QPHzLmht+Re/NJFwN4jmQ4G95c+3+zPjc9T5l+fW9wNVyXA7QBfof/lwLqho/9OnW1oCajbm6OuTdkDd1A29HjjDnREdAZf4v7fngzglyUS2pqatY68bXxm5ffF+C0/abdsn3nbpmempTRC+dkcmJMbUVK0tminB2Zcv5bpZz3AjeKf7VCOzhXPnDXS/tZ0IHt9z71H35XaRuRz3/5a5r+2m1ra2+AWdI/rqyL5+6+0dC7xgzZ794woMa77qjX7O7gImh+8K41hzu1K+/AjVoZF8F//npggWM8GpYDu4bl//fLn5SHH3n3868dP3Hqt37rd973V08+FeXboO5trquU4wf4emCgT3bt2Op2lUDuwMnkEdmgr+DRlcgafHq9Qa6Vz5S8hWCp7QoNILYpPIwtAxmUAgaaewQwzNmyMug8DDnP8judtg5rAyYg0P9KgmG/0ZcIBYYRRY1yM4VN4txv4FDYfseHI9eWzFhSDs4V/MGAHAeNSQScMn4zB+F6gOfhO4zk9ZZ1JbA2Qid4Hf7GYeWcdhhAI3MIoD8GEF7nOdqMwgJffjejTbkAR2jLPZxk5IVtPnn7kWtwsPIpb7H2QnccHZM9y4NTTSCBiWLugxN1gTv1+vHRh6S7nJStlaxs17yDgbimmGyrJmSrpm2VRrm90qXHJtms5zvKzbK/1Cr7NG0vNcuWcpMem2RLsU026m/95YQLgPHtq45yTJr1PK4D4EQlLE3FmGSCBZkOZSQjZUkU4mrwAhJtUf5T+z+90CQ9LSWpiPJhsaJGNyARfa51ISHZfFUWqmVp0TY3aFIzp7nUgGvKQSdNTBSy7obrLL/X7tt3T9x17RlLaCZLcLxpQSi5VOJPsKxy0dQqC7ffJRfGRmRq9DUppMclofSNZhekGGyXcrjNfftoMajoYLFB9Sl9hixyZCBDX9k1wPFK2xXSj+y/7wZ/17GKfDkAD63GdoXYEXve/9yVgHzUs5JnFgWeVf1RVRyqiYTMqvxkVS6YpGYS1HigisxofWWtj4luAl8cCZJRO04mcsd3XrQzXFtNhxp+Jm/WV9cL1uq52Rlen5ehDRsdTvSLP8FDJvNWN05bITUvlcyCtAbD6tSobHFf04TqtZe2bZOTSoMp1eG0GXowmILeS/XjtQL0UVtRVb3WpYO329vb2w8qHx9Um3FQ9eZB1X8sCT6o+Q7ymw5EDipdD2reg6pj79DfdmBf8C14G0PtTAA9y4QS+BI0ZpByLXzCM/Sb9d3VgPzQmHrhB+hez6OUhc2iP7AR8L6fT9bh+gA6QvfFaErfLCZ/9EGT6gBsJX1CwJR7+DCm0+hPjqaPWbjCwi6CCCxMGRoccte8/eWuh4akGb3S2iyVlnYJZBpk5FRSTml5yXBZOpsrcmBrRuZnw5KfU+nLBSWnluyy7QoXVRVsV7hJZgIdktKra9qusBrQcWFQDm4+pnir/ugpy8CGkiS6C9LYq4PULlYMh6Skg8eXTpfl1EnVZxMRiaVY0BGUhaayhFvz0taQk0RE9WU4pbTJy0K6LLPzaruTqpcWRObTIklFku0DuT+vqHKPNJualrCcke6mc9LZNC2N0VlpiM3qYDIp4dCCRMILKnMsYmAiE5/HWw1qaVHSLAKMx7XbpKNvo3QP7ZOStruNoKT+gB/HJBM+Kn3L4iuu8aOYwCShW/Df0H/8jh5AfuExnkO3IMs8gy3O0r/KN+4bp9cJHr+K+y4Xe/aHgt4qbHxA8OV3P49zDn4k/Eb4F9wB7Oxy9dhywWQJfWv+Pveoy3Csl8HrAY8eXoIO9cnwWYe1A6O9AW9Zsl3hcMMZN0mWUbZn4VdjISaJXFTCbrvwWmYD+kn1a7m9Xea3bpWi+rq8GW8+k7/81QQ/jyzGl65t6g0FS1PSVJ6WDQ3bJZxWfmPrilp2t1Wh2gm2qA7VAhpamCsbWTNdYn6XAfYEOWHciM7gyGQ1fj6yykIf3s5grIZPzSI37Al2xJ/8docj10zO8ox9jymdSSses+4NrHIwono5rbi9/ptcRoNMVsdgmjebzbk8pZKHO4lvcKEzPLr5kuODWh6Xzzsv6BiE77Fs2rRZxyPobavn9fS+FqAscEHfLKZfoDOpHmgD42rGSNCOnYdo62JjlqsB5dtz9B/2nj6gTLYEZHHVHXfcwRaBgR07dpxS//kv3/3ud299z3veE+F3ghwslGBynT5klwR8DvQzNsSf0KMs1LIFwiTG8rx1zFs89pYJ8yucs9iACXr8XmwZ/or5v+bLGo385ySzHZZWQpO3EsCnV9IDSwHPQDPkjP4DsHlXA+qweigDucef9C9W4T46hOTJnXduusTuw7P0J88iAzwHn4CX/b4Y2PN+3WR8z/PgAw8YrsYfnPMs9dhvpNUAeIw6luI17oEjCRxWG6gXOjAviV5AVqAr13xLDrlChpYan+EHAkbPejC61QOfQGARF7YTWC49KYt+YTFtX/+gRPBDlTaezfT4x6uu6r6vVfbpcaMjdWErhtWWtLW1Siwalp6uDtcPp8+NSiqNXit6W/65oBbBLUtqC6/SD9QRjTXIz/yjn5Zbbtkrk1Oz8u1nXtT7JnOXEtdYXJC+GOCifHfu8b/3m/c75/zuthW87H7tt4upVhapVv7F5MCOgP98KdB+UlqU5s7I0PDG6k27b+7ftGnjrmIhH3ru+ZdkanJa0VKcViAWtK21pVl6ezrdvJFf9pBFbBV5oCewXB4h//VuV/g3OsgFoBggJMKPo4aSRkHQCRhemyhwDKpAWeRDIeAYYLARuuV22josH6ApwoKQXIm+9A39ZoN6M5goefoIpWlH7tO/APdQhqQrATxCAhcSRpQ+X8oAXwvQvjciyGVA22kL9Rl9zbkw4DcmhK298D00xmjiDOEQ25tZfueIa/JDZ+pAwTGpQt9QHr8jR/QH/bZYe3muPshFf4IDdLJVa9TD7+QzWaZeVoToQ3KgkJZ35yLyznyn3Fxql1s0PVDoltvz3XKw2CmbSg2yoZTQY6MMleLSWlEHqaoOtKaIJga4bnXFEt/Acj+784rbyrCk168FF6StHFd8tIzmvOTDAS/I1azGu6rXtSBXtBKWloW4xMvq0Olz89qWTm0HwaoFeFrbRRCLRHCLIxyntbmJQxLnUG+5aTkQIcjV0Cwj+/bK2ZHzMjV2TCQ/Jd2xgAyF1CkNdslCsE34lstiQH8wMUSfMdjkyAQc5/SRAffXg1xemdSzkmeWBGhXS0FNBK6QDWTQW3n0+sGHHY3utI1nSAbgZrQgH7K50nZeDdA96IS2Nq8fDE9/Atd6fMvqBE7n5mU+l5Lmosqk/gvpb7PaF6+pgzRy553y6tmzMqe2mrYZT64W3vWgdQSgDfW88MIL8t3vfleeeuopt5IO/sA+0QYmgpjE4T64sEIWfwOaskUhOpNJH97wxQdhy0IG/FezV0sBdZi9W4p//UB+aAw+8AI41/c3ZdlvTHaYrre+WYfrA2gNbZELP90BaFxPZ66ZZGJiitWcTIDBU9hNJjPYypDAlU1Ckpc88B6TFaa/jE+o02QfmWNL1HI0InMbB2Veq57NnZNNvSfksTuTOsCsSEef4lgKy9SZsPsmV1ptiX1/0o2B9YjN5JxvVXHMhnfJTKBTbR6DvaWDXK/nKPIxuFadrKcP3fqKbNs6J72DRdl9U1EiDWVpaa5IQ6IixZL6fjrgffVsTnILAelh6119Ziam+qBJdWRzTppieckV1G4HGIjpM2pgi4oSQSjExVJYR028WOy/Zy8a01Ztshe4sqT3SasBygpuDBxtaJdKuFMm51LqU8VlYT7pJgZZTISfhe7BfjGBxD38Jfw2ZBPgN3wx/yQ0k5sE09kWdd/evbLzppuUR7o0b0FGxyeUyov3y0oAfiLgGFce4o1heAofEP6Cd/08zjk+gPl9/G6TnPAo/Iq/sNoA32PfwIu32/CDwQNcVxNMfkmUbcmuOa7D2oLR2mCpIFcDQa5sVELlmqD7AB+Lb5YuqP3Lq65120HrPXQ2yV/+agF4w5fG/1xbuoyHtOpgYULaIynZv/0eyU/PST6l/g+yrP/LKmMVlf2K+hklbQNgOt94njqQB/QF9sGCWfgQ/I7uwIbYgghsDG92cCQR/OA+toa8FrzCp6E82mE+CXUb7tg9YHpmWibVd1vQsQDqIZ0iyOUttPQDzwGUcXlytz2o5YlpeyLqt0QiXuKNZfdNQ8UnoeOQeCzuzqN63LJth+zcvU/1YFZtw+v7/3rA2nutQS74i2Ahk4D0E/rK/NvlAuVj/+mjgwcPuu9gsXrevnvFPb7lyb2bbrrpy2ov/je9/vjg4GATuMMn4IP94ZtK+KgsaP3iF78ofPuKrRAt8XbxK6+84oJXLLjAVjGHhq7Fj6QN9cl8EfCkHuOTtxNAx2ttE7KJDBkvLReQMWQaWaVvmduh/5bCxcrmaOf0BeMZAiiM8c2Om/xy5B6ySsLvML1I4jeTc4DyrL+5Xy/jBuC3WKI90OJKAE6ktQDwh0/BZTFAVpZq02oA9UI7+pJFTfh+BIvx+6CnydBiYHQjn79PDKCZ9fslqDodGYnG3Ta3isBFHWvgri79uQiUhx4eGByW4Y2b1R60umfz+Zz6hkEdT7DDiaf/+M5Ts+q7pqZGt8sMi/haWpulUCzMxSPh2c62pnRba3MqUC6m9u3amQyEIsWn/vq5hjz2V9vigk4Etty3prTvXWAJHqhvzyWgrcFgWHr6BuXDP/QDUipk5elnnpfnXjys4wmet2dVXvTUu+KEM+/oZMUCUxwJrLl6a3Vf/N2uOdTOLdXKcfddOfVp5RANs/OG8kM4Fmjr7JXevn7Hm1996msyyss7SquleHgx4NuVHW2tMtDX4/oLvW3Pc42/YLqA43LLJv/1BrmW34q3IFxtu8LFwCbuMfoIPRMEHB2zOgbzAEWCcv/Upz7lDDSdug6rCwgCdMWZQzH76Q9wDyGgH1DoOIqLKWeEzAImGEHKpCz4goAJid+XyyfUi0HHkKyGwQIXynwjtiv0A7RiEvXWW291dITO0MhPB/qANkJbAFpiNJlwZVCDrEBTnFXukd+vwGgLq8JwbnBqeR6gDsqk7xZTeOBBv4CT4QO+TM6RWP2FUmbSg/5koob+YAKEclntpwXLTyfn5B69F2OLilo9q6X04DTbBpAyA9WgPBOZk6daJiTRWpRIOCClcFpGMmE5Pj4guwd0IFOZl2RGnb5CQBqLcRm80KaD54iUAhW3VeEjqnealEb+LQnfaAhqf+c7u+TYB39Avnn2hJw4/pSE88dkoLtRjl9okoVKjwRifMMDnfd6POkvBrL0PYOuxfoXWN+u0APyYUNWOjhdDkBLZAgZNOeVtpIYZPiPpjtpG5MPJNrEb9CBI/hxj6OdrxZQ3qTyCzZ3R+37U9SJbuJIssER5xf1gv4+OXlBSpOjsqsUkH3VsAyqTpJbbpGkDtThM7b+YzCN3V5tGi8XqBfeAm/6A32PnEB39Cd6lZWtALoN/Wq6k8EK7b4eoH58GRJ9fLW+Iz+4wZfwAvX7+ZrnsZvYLPBlWzR4375ZSjvfLFq/XQB9A22xaX5aQnuTZ38/cs2H2LHp8A6/+Z9bjf6gDLbOTc7Oy7c//7uSmPtf8gMPFGVrn/6oYnfu1Ub56y+1yuFnRMZyJSnowC4YUxxbPP3ixnBR5Y248rPazLnKP5bjqQ4ZSZ/R3+YUZz+OqmNqZwC/WRPc6lFN4VBVBtsysnfgr6S1YdTlJw9kcaSpnauakIxW2ZdokNuGm2X/bm1DW4988/mMTJwbl+HutCTTrRINZZR3i5LKi6Q1ZfUZglbXT7nrA5qCCtAulljTBgk03yyzlZj7Bg3yiZ6EX/CF0Cv4ZfADYOMZ4yXy4S+hW8iDnWYygI9iI+NnzpxWmnljnkKpKnlvAeZ1A/3SEI9KZ3ubNKqt5/sJ+IDYP/BYij/Blwlz9Bb4o3d4u4C2otP9MnC9AA7gw2QtE7fgh8/JPXyS1ZAh8EU/kmg3fWe2jmvOre/WYe0A+kNz45+ltivsWmiR9ulGiRbw+y7nNfzlYkuLjD76qJRV5uAPyrSxCOf1YLIFX18JLJ+BXVPmnXfe6eTegtj1/MJj8UpG4sXT0hE9KXs3hWXqaFwVdKM0pdR3D6q/1dEp+T27XZDLgPLRHfiNyBkBZhs/I3/IG34MuNNWk4eljtcC/jLQWYcOvSLfftrbpWh8bPziG6kGLOCq/54WBHD/9KhYul5jG6Z4PCF33vewNKnf4oikQKCru7dP+gYGXdvm55LS1tEhYT1nK63WtnbNWpETr74oIzomyqTmQc49ez1A++BB+q9+rAHe4ELi3IBz+gH7Dh/wPNemS/x5lwv4dgS57r//ftf39LEFoCiXBd/ws56rairmlBeatP8D/Gb1cfTXva6/lgfQDDqaPK0E6H8CkNh79AB+N7ZjuUB9JtOURTIc6D/w8l/zu7+Pjf8sD7/RDnjW9AW/8SxyTLoSkBddQ7LxxnLBxjZX8gcoExzAe7WBOmm3yQ9Ae7hPfdRN30CvGw3AkXEcYHj6acj5YrjjM+45cKe0tHWqrpiU6akJt02v45NaHn3Yd7hUJjzBgoJNW7a5BZKFQk7SyVkJlPlurUhnR7tMTnkLtg7eelB2qv/X2Njg9Dx07lPf7/z5858YHh7+09/5nd+JtLZuUWM6LR/72Mfm99z+2PtyxcJn5+eT4XIxL5WS+lOlgh5ZdMJWg6qbVJ/721gP+XxBNgwPysc+8mH5Rz/zj+RPf/+35ff/+E/lzFxUbWekNh5Qnac0wTZAG1duLZjm3obS8r0AG3Qjj9bnBkBevV7Ay53pOb/VLh0sjdu1AKVRRUxdmM6GkvS1ZmRuvizf/+FPyE/89D9V7ALyU3//H8m3v/20e4P5ar6JH/h25cYNg7Jvz47at/o9oAxkkjkd/GfkeSUywDPXu13hyjTqWwxWGuRC6BjMsMIIBY3RR5i4j7LCoTRAeSPIvAbKqmsGiSjmdVg9gObQH2cbYTGFxH36lEATzi6OmA3WFwPy87wl+hbHnbIxRtzDMDFBTb9eDcj/dghyQUPaj4PkGZmCU0jIgDkB0A6ngME9uEEnaM7KHejHOfkJDjNJC01MXgDqgN6A37HgPgNAf5DL32aeYWLGH+Tid2QMHDB8lMeR37kH3WwiwoJcP6eDlbvTKR2Iat3L0HYWXHI8puf0Lve4y+NgwtaBAH8vYax8UQ3IVKAoJ9vmZGrnBenrKMtc9WZ5caRPjh4/LHsGUlKqLCwZ5OL7QXcpHbuUrpgXf9lvJISgq9L+hXe/W7594ZRcOPdtkdwpaVAaFwJDMpdvURoQLKZfX48lMsHkE7K0HuS6OpAPvoWXOQcXyqeu6wVoeb1BLvCCJuDGQJctSZBz+mc1cPQD+3KzXaFN0BuulsDV8DU+Ich14dwJmRo7J+2RmBwINcjNDz4sPXfeKQuqzw698IJMjo9Li8oWbbJA0hsN4IvOgo7oKxuQQUN0LDzDNXaAFc+8eQGu0AG68xzpWoFnbSBIH1PuYgAfQGPymCxAN+75+Zrn0cfYBdrFam7agtyg29fh+sF4A3r6+x7amzz7+5FrJv8JdLGAxWQEWKq/rxXKaqVOvfq8zBz+79KafVJ6ululUIkrviFJjlfk5CtZ6RzMSTSuOIB6mIGcSF+nPqvHyXlvciQY6pW/Ovy35atH9ki19Kz0NuckEiQvfltZmuNMdCjvRjISDWe1IUxY6uApckFCQR0U679EpCzxyIxe8y0BzeKesD8KegMXgGDNlu643LcrLvu2F2Q80CNHZ+9V/ZASmfgzmc+q7691+INcOQJL+vwl6r85QJv4Dhjf5Np54CE58NCPSSXMG07widoNlc8FFvSofKOzkVfTz/hp2DJ4gPu0hW8wsg1MpVzR3/LuN+0Qt0rVfe9GL1kYFAiorVvFNxhg456OdmltaVQ6e9skYv/g3aX0G3yMzkQvoouwPbwZsnv3bud/0qbVAnBgghffxXwAs4HQCN9/KTyXC5RDm0i0G/2JTePINecc12FtwWyy6UYX5Arm5O6OL8vkXOmqQS6+w1VWvyKzZYvM7tih8hh2skWZFuSiH618jlzDx8wzHDt27HX9bHkB/3P+BN62kAx+RH7gSWw2CT8iFk9IKD0qwYVXJFwZl6ZGkeFMTPom2yQ8G5XJUEAWtm+XFFsstrVBDFcXZTM+xodnoQ18T5mUX58AwxHwn9eD5fc/6x3R555OZ+vpUjEvxXxWZdr71ACyfvLkKXkNWildxwhyTUxKSsd1TB4iK9t27pbBDRtdmdwLBkPS1NwiXd09LkA1rzTirQF8yyalO2MN8+0TiQbXvqjqTQJg3GOLK8Y33IfGfK+LCUm2LDz68rNy6rVDIO/qux6gLuh9rUEueIfnKINnPVxXjhfPo1d5w86eh/b4HtRHHyidq1pvAHy4b2D56+s127MOSwN6Aprzthy7PmBvVtJ/9D9bDfI2H8+y5aP1Df1GvwLWF3bNkd9JZnPgKYBzcLDfDeqvAf89nkHvMP6FR7i2RB7qgVf9+rYeyHutQS6eudrYxngaHNYCwJ/6wcPfbpLR/EYB4wVwAlfm2wD6CDr5ceXcP+Y2QNd2D+l4dXiLe8v10EvPS0sjY1tvzo97bCPIW/vxeEx1TIPeZW6NLbG5bnT6lzkKFyiC97AG+hw7FHg7l0TkoYceLKn/9w9iodAR7blQPBwOhONxmPo7ivucq6wGiuvf+sM/+f///K/+5u8enJtLBopqR6rlWpBLjxWCaFqPF2Bauj/yalP37N0tv/iPf1YefOhh+cPf/WX5s//5aZkrdMpsuVnYCtiTVGTAw/1S8Mw75747XpS3Wp3unLq981op7rL257qAWJpBpertdNEUVR86ono+WtRzZjbLMj5VlXe+9zH5ez/zS7J9+w750N/6uHzzr//atWW5+pt2dHa0yvBgv/T19jjZt3kNgGt4C18IPwVABuE50pWA/Ncb5Lr6jP5bGJazXaEf/ASng3jOFBS/4fhZHn7jnAEWSsE6cLmMsQ5XB+iLwcBo+vsGRWvbrzBANkNInsUSwDOkeoNDQqGbo4ihREDtucWA3xBSe2Y1gDLfyO0KAeqBFtCPiUpzDnByoIMfD/iaSQbaSz7OcaowQjwD7gS6mBjAGJocUAbl8Zy/PK6hoSk98pMom3wcwYG+p3zA8OUZoztlk8hDv/E75dp2hbdrHw1o/4Y1f4XnNR/q3QWvasm2BCSBDS4i37iyLQI5Eti6+B0s/d2eZ3hqibUrbEEYCSt/9k/JlgGR1vYOmc4k5OSZGeluyajiKEq+pM6nb7vCSCkkOo5WQxSQAW1vA7TQ8zcL+Bh1RemfVV48lknKXHZMqvlppanqxFCX0iDuDHwodPm2afQBfcjg2CbFLXCzGDjeWN+u0OUjP/TiWRZXQAP4fLllLAWUgwx5TqSn72gryeTSjkZ32sYzJO4j1+AFPtADHUXfrKSNywV4ivrByWgNXibjHOvxBZg06h/eILlgRHYcvE0G77pbCspPJ187IufOnnVtMJ6kX99oAFfoxoom8Le+xacA+M3ahG5Fl/EdAhZwQGfof620pkzKJtU7oH4gH/eZPCFIAq62Qhxe4Fjf55SFnuZZJtKxx9B4sfLXYeUAraE7NK3vf2hO8gPXyIIFA+p/v14AB0tsJdLc2iOxxjaZS2bktVNZGZsuSDKTl1IwK80dWSkm1N7pwKqoNlGHl1IIVCSog61suSILOc+uiixIKqd2ojovPU2vyGD7eelqGpGOplHp1GNP83lpbxiXjka9p6klMSmtmtobz0lbQ1Ka4wsSi6SU57zJYsiEueDoT4wd2WWkoyUkm/rUTrWCa0JGZ5okk4tLQnk8m0lLKJDVrLzBRCBIn1FXAywp4s0GZQX1HUSa2/ukqWOrLGR5E2ra+WJ8t2Zqekrm9BzdgS+G/kAu7W2PyckpmZ6dk+mZpCTnUzK/kJaFVEZyebV3haJkcwVtMwPcSG37GdLqtpzVrNEINiYifNfT7Aq8Ws/jBtwnH3aMMRd6B7+VZ9BN6NHV4nV0F+M56EcAATliUQe6Ez+Zegzf6wGet2T62WyAHddhbcFobcBZWE3X1p5G79tOubyEKgGJ5WLSkHv9doW8xZVVfpzduVOqagcBeJUysZXG29a3JHQ5wSMWIfCmIPnQ8STykuzaeAD7D5/jG8CDNlbE9jJJTlksPrJvXQ2rL7Rh4wbZqPV09fRKOKa+T7VVEo0D0tE2KI2huOSS85Lmjfn2dufvG1An8kUQDn8YvkcmTO9fAg83AlT2G/lI4Ot+q9GXNrI6PKP0YKV/MjknM9PTMjauMjY1KvNjR+XIc1+Qc0e+LsnpCVnIVGRCddTMzJxkVQnnUMSBoGzcsl1tTod0dHbL8MYtsnvvLbJ3/0G54577Zdfe/XxjRLbftEe27dwlO3ft1bRHtu64SQYGN8jmrdvd+cZNW6S5pdXpDAJg7ernEBCLJ9hiXnHXRECMphaLvH2S81KOvizL5MSY4j6h+a5fL0IzaIS+od8vp6/X70ZLP4CnLQDleaN7/fPLBZ6DL/HfPFvifZ8R/jVfVfHQg4ev1edP/OZPf1PAZBWADisB+pwJ4Lvuustt4Qgf+GlXT1NLAP0A0G/YKfqNI2Nu+gxAV6A3yMN90zHIY72egZfsmmT6ypLVVw+GE7+jn6ivnmf53Whj9S0G5EP3kMgHnssFyqfepfqAOq3dS9W/GmC0MvyNzmsN/jZxvlgy3OqvTd8D4LwYvovxANfNLc0y0N8ng/290tyYkM0b1f4M6hikr1fv872sQenX837Nw71utZfdPZ3uvLe7W5qbGiWiY4l4POq2IvTmHglw5FxwHVu3Z8+ekuq7n4vEYs/92q/92slf+dVfPfn444+f0PS6wfwv/uIv/J3kfPr7/uKLXwnktIxKRW2HCzaBv+dAXy3ABfD97j61q4+842Hp6e6VF5/5ipw9/oJEA7zlFtGxS0jKVWSxVg60IbF3obuu1eEuvSMBvMVAe6N2tjyo6wb3NHaYgBa0a4ioXxwKSFOsIq2xkjREy9KWKEhjpCixEPQou10t0qomNqg9PHDb3eqTDMupUydlbHRM5pPLX6QKD3R1trndGfBJ/HLIEZlGLzBnRPIDv10JkJ31b3JdAa4lyEUnIMw4dhh5BJ6Ow6GwDvODKQeMCANL6rpax63D8gA6QnOMpl3TNwzc+Y4JRh16I0z1NPf3Ob/5E7+Z8TFBpFwcDPqTvufeUkAZ8MlbPcgFUBc0oC0Mlmg3jhI8bXjwO33AkTcLMIBMgFqAkWt+5y0WrqEN9+x5jou1iTwkaG4DNgtscU3y9wNlmLMGLiSepz/JyzV9Sv0W5Nqvzl6PPoOBc4ErLYdvXVkAi5TWlKnduxjI0mSBLHrYEkBLlkpRHRCXFOUz3QUZ7i3JYOeCFMopOTySkIGOBuWXnJtMKpcDEvEHufRhXLMO5b1GbXNEcV+Z2VtFoL/0EFFavqj4zkhWcc1KpViQVLlT6aK0dsGI138biD5iwE2fmrO9WN8D3H+7BbmwE/wGn9KOpdruB0cH5WPTR2zLBO2Qw6XqWS6AA/IEXpyTaCuJOv1Hozt18gyJfuQNHfoR+wZtsIuG61qAybCB4Wu48rvJPQD99u7bL7feeqe0tnXI9oMHJaB4nzp2VI4ePXpxYpQ2MOG7VnhfCcDVJqRw3KEr5+DFZAs40i76nGQre8kHvjy/HF6qB56jH6kDR5NryluKBtwnQMLqKZ5hm0foThnQHLnw42G6mzycG77rsDpgugF9Ut//9CXJD1wzyUkfwlMrAcq3RB/6r+0e5Zvs2aAxGIxJsdwoR199URLBUR3jZaVQKip/V+T4eZELkyIzSZHpWjo7LnKee/Pe9fic2kIZk4HWQ9LfekFaEmPSlBiXZo7xcYmGZyQWmVbdwxs0aa2PgNaCWw3q//7VlYCfFV0X5GpJhNUWB6W3rSypUrMcPnJWpiZT0t27Q9ILF9QOZzT/jRnkIsCFeDGHdepsUl44clJO8pH+02fkzLnzMjExKenUgpNTEnYEfU2f0X9ONkMR1Y/4S2G1qzqmcYn+1lQ7ri2wQ0Pw4ne50MvoPngKPlsK+A39gh7FPyXwRKJN6FLXtlUCcMLXZSEd5aLfOOKfoBfN770SvlcDJ0O1ZPaNZNcc12FtwWhtwHVYfdstQzvV95yQVHrG7bDQEY5KPBWRYFF5zLqc/lG7mFJ/d059JIIjADwBPyN38AlyCK/4+5axHjYVf8RsKHxtvgAJHief+Qn4pvjW6HcCWvhlvPXNoigmgjjydiOJCasBzbtp+y7p3bBHmjq2SXP7Rgn275CGrTulWcdvoVRWRvT5nPoFLGzzA7wOLtTrlyvjSdrAG5/479Ui3zHn+8q88Zh238xiLI1sMkbnmEpnZC45L9M6ZmQLqsnJab2Xlem5pCzMTklq/IScPf5tmR57TarBRgk3DesYLOzevm3r6pO2zh7p0LT3wB0ytGGLbNm+U/btv1XuuPcBufv+h2XbjpukvaPTpQ0bN0vfwJCed7jvbPE2AW0hqM52hSxkYJU+bSmVi6rz5yU5N6P9Pe90Z3Ju1m27NTszJeOjIzIxNiIzUyzgmZLzZ0/LyIURYfI0pjrsegFeAY/rCXL5+fd6gLqtPniSI/WQrkfP3egA/Y2vr6Wd9AOL6JBnZH0lQL1mz/geFvbaD6YzLFl/k+AXjvAOeoR5Me6ZDmGOhmA6OgR7xrjD5mZMH5EAKx+ABkulKwH8Uj9nUw/UYXgvBtRh4whwXCk94VXjW8Bwpj7Kwo9equ7VBKOxn6bXA1YOUH/uT7TNjpb8fW3nhhvn4MbYEB7kGhrxez3wG8/4gXvbtmyWHVs3yfBAn2zdskn6+nrVbnQK33MltbQ0ux16IhHGhowj0HneG2Pwrpsn0nP4k7Ev9oK5BoK+/IbNU1tHp/3RJz/5yVGv5qXhn/2zf/rw4deO3/OXX/6aq4PdAtwbVbxd5dqtbXMBqCtDWekwMDgk73ns3S7Y9dzTT8nxI89KJJCVhLJ4CftUqQW6tEHuH8dauliHOze6cV471sA782jCFZxy6Vcf+G7yXWAW48DmbHIUCRHUqrhjTI8diZLb3aI1XnTBrUS4qL8TnNOxZLHqvjWa16TuiWzdvl3uvPs+9RcGlD4lOXXqtJw5e8717XKAtrY0863OJpV/Xki5NF9h8lgf5OLaePFKsoGuWP8m1xXgWr7JBdBBKFkm7XkWRxKHki0sMBj+iVgA48ZKyW9961tOMK2D1+H6ABpCawy2CQtKkI+Z0i9myK4H6CsbXFAfQsUEka1g8/ezAfWaMl6pEV4MqIMy3+jtCv2AwuGj4zhG0AGnDaOHHBgunMPj4MfKI57hQ7I4Z/zGwAuniv27WaEI/a4ElEuiPsokP+UAXKMQ/ZN7HLmH4cKZInFNn3HOs/yGsbTtCn9YB1W3qCGNaT/xJtdaQ6hckVRTQg4fHJDBDU/K9s15maz2yWdf1IFqdL9cOPmUjIydUNqxXWFCBi+0uu0Ky0HlAX2+Xduwu7FRelWnvFnf5XJvcikes51d8qlwRsbUoifKOvibeFWKsZ1SCrZIMAy9+VDp63FENm0rlb+p2xXinPHccuWYfPA6z5lMrAZAS/TnSrcrRB+iA9AHHPkGHrbN5PONAmgBPUmcI+vgy9HoRBtxhNlylY8oE5hhG2GC8LSDD5+jo+CnxfrtjQbwZSIK/KHpWuJEn2LPqA8avvzyy67+K/Ujz7ANGIAuZ4Bsb8EhF8ab4G8DdPpjHVYfzA4yGPTrBGhv8sy5Ade33367exPPtvy8FljsOXCxiVtwYaHDyKljkhw5LIH0STl76lXpbBh1g6mFnEhKU1bHNP6tM94soDkuaKXu2nBXXO7cEZF9G9MyUx6Qbx4KyfjUnAx1JiWZblH8L21XyGpH2nCjbFdYZOtEVdOR5o0iLQdkqhh398GNPkOXbBrqcRPuyCv2i4RdKamOV42pCp7v8bx53xAGz+bGuHS0tUgsGnHjKnQMvHs1u0cefGT0mfmH2KidO3e6yX/02rXyvAE4YPv5vgnbyWEbGf9xRM8xBgRnrq8VwBE9TKJNlEuyOkjcX4e1BegPrY1n2KI8Gg7JbVu6ZPb8V2V68oQ0NwTk4FBCct9pkeIksuOyuq0KszpmWtCU7ei46AmjJ9GR+BxWrtOXNd8R/5KE7cSu4p8x6cM1R+4xnrHxkCWeN/lYLo/zDHaf8gyq4KH4FU6dkieVv2frfFwAmhBcY+tbcDY6kThH7ghqVbLz0lCclrFcTJI5L4BE25FneJk3oELhqAxu3OrshSLuaBzWezt273NtTaUW3FteG7dscwGykLaV+7SRgBNvVdk2gku12yYyTUvz4fxKDVcDnmW7wbTaMM5ZOJfXNsyqLE9NTbi8ru/099GRC0vWxfZZvHHQ2hR3312+HqBN1Hut2xXSH9ejh9bBgyvx1lJAvyGX+MosTGSsy9zUteht6q5/jr7lnh8v7i2Fp91/9NFH5aabbnJjH+4hj/YddZufXE2gPOQG/YWeqdclBuTDZpNo12L5uEc5JBtvLBco33QdMmNAXVbvjQjWH4vxINeWDOrzAFf7fak+gYehFW8TMs5HbzPWgPb1ZaJn/PoUgB/vvfde3rRydsxfjz3PPcYN6DcD6iAoy5icfPAP8sOcqgF9z7eFP/ShD8HPRe3XuzTfc7WflwTV8b/xxb966ud/9hc/KXPJBbdNYbWCLPFNLrYrVD+Y1WKL0MkP+fS83P/QO+RP/+SP3Fu+v/Vr/5t8/n/+FwkFihJXc1osd8hkvl2m8cGrtFvLUxvkbJEr/1LA0b09pkftyVq9tYChpotYuPsXr64InY0VHae4Yl05BLRiUWRKy9UBVySs7S1V3QI9FgJaYizmzvU5fksmRd7z/u+Rf/jzvyC33Xq7PPHEE/Iff+/35amvfVPbt7wxPe3bsW2zDA70SlR5if5GL5qvgy1njoC+Zd6ce8yvE5iHJ+j7pQB+XP8m1xXgWoNcBnQSws8EGsqTrdkIRDCBiyL1CzHnrPz7xje+4ZxblMSVOm8drg7QFYFAedIXGCkUIcbafvcDfYBBI68Fa0g8x4Qn/UHyP8czVg9OAbxik8JMWKPE64Ey3m5BLuqDbrZSkHYzsMfZMOcLOjFZAqC4UGTQlUAXQV5oDs2gH7Sx4NdiQBttQGd9Ql7kjGsS8sRkgpVhfYliRP5IXIMr5+Tjt8WCXFHtJ74vsdZgQa6XDw7IwOCTsqE3KbH2HjlX3iDfeOFWGTnxhCRnj0mwFJK9pS4pn4tIJaPtD8GH3ptcu5QP38wgF6AYSVn54TdaA3ImNiOhbEEuTPfqwFdlKqIWPsSWautBLj8gQ8gA8oP+gJfZIx1ZWEoODHgWm3EjBLmsjTi9BI54a5aVVfx+tXasNkAL8AE4ErCBrrQL3YS+wlnmGvzQGfANK5CZpKFdTCDgLK0mXa8VDAd4DID2BovhZu285ZZbXD/gGC7Fe4sB99GN2DaO0ONqdOB3aEwe+B+eRE+DK3Jhz5IP3NaDXGsH8Dw2biVBroMHb3WBruHhIcc/PGcJoEy7Jj/6iXMLYAHobfoUXoNnzpw+7SYO4QFW7VNSTs8L8Ed6QYLlnNy8qUs6A9+Wan78UpBL2ftGCXLxVgBBrr7erXJgR5/c0v0tmcp3y9PHojIzNy+DiwS5wD9zAwW5UBfaZRJt3ijVloM6wNZxiN4HN/iA/to81OP6mL5Cfk2G1zLIZbxlvGj8RfLf4zynujgWC0tPZ7u0NDetKMjF8+RB77AoizbyrE3IY7Nou9V5rQAu8D9yZ8EK8wuwMUxq8pYXuC+mj68GlIdsmt2iLhKyZufcX4e1BegPrY1f+CZUPBaVd9xzu1x4+U9k9PQhURaVPcMBSR5pEbnQIPEs38xVWSvk5czNN8vCjh3OvgKUA29iP+k/xjgkbC/34BV8KHiJI7zKPZMVrv36mQTYcTEw3BfLQ9nUTSK4RB5Xh/5WVrtyXPX6MfUr4GNXn96nPFJU6YBtX5j3PsXAN7LyTv/nZffGAaVTRPVlRiJSkkw1Id1D26Sjd0B5uCAz01PqyzdKJKrjMm1rR2eXsy+0m2+wUFcsFle/3guggVtM89IU1wxN7hsntYlCh5sm3sQCeDuLjGX3Jpb33TMCauz8AMzNejqFZ3h+bIQgEj6gtk/rg2JU494G1mf51tfFe/o7cghw7f0x8C7oy5amRmlqiLmV9NcK4Ed960Gu6wNoYLK0EuA5FsGxOA59ThAIPvX3w5WAfCbv9IXNjwCOrzUB1s/k8d9zvOf4/PU+ub/PDRa7B1jZ0ICgALxhvhxzStCFsQMLN1555RVnN1cTwB0+hRaL9YG1Hx5Hf3Be316Ae5RBsvHGSoDnLRlAM0tvFFypLj8uy80HvYxvgPoy6s+Zu0N3A9CCeTlP93pvbAHoR/wbxsvwPP3GNQnaW5kA58iKHwcA3iUQxdwleZgPND5EFhhH8IzxuAH3/LIAcE0+AJwZ1z/44IPVH//xHw8wp6LP36HlftdluAJYkOtn/vdfkWRyXsslqKV1uQAX3+VSXU90yGn8xYH6c6kZuf3uB+Szn/7vkk3Py+//h9+UJ//yM1LMzboAk7PfSrNyICGFSpuzc7liQLL5suQ0TaWrUtCBg1t8QdK26pWW7vWR41A9YvsaoyItcc8nZKwRC6nuD2mfa95ohOdV5wdYHEI5mkGv9b/6KzzvlePKtVM9uxjQImlzObKTBeMgsrS2NqndK8stB++QD3/kE/J93/cBxTsvv/prvyF/8Ef/VfIqq0oIClsSaAf99rc//CEZ6OuREyeOX6aLoRG+B3EUeAz+4P7evXudHmBeibl08i8G8Oh6kOsKcL1BLp6jg5hYYxCFwmUFIed0Cp1rQGeiGFhBTjSUCVKeXarz1uHqgKJBMTNJCy0JMrL9lN+R8AOOBqssmeBEmQOUQT/xDEKGoeec/uI3AEGln6jDKS49xzEg2oxwks+voPn97RbkAqATzgUTx7wiCmAQwcl4HQUFfsjCyZMnnTxgjF566SWnwHAYeZsL5XSlvkK2CIQwUWH9AO3pb+rgyOoj6kAZkofEOY4SfUVC5ugD+p5n+M0f5PqY4rRfjfYb9SZXUNuVV94b3bFBQls/L129Kekd6JVgzwb50l9H5Omnj8jY+IwatYDc1JiQtvOq/JNBWSjqgLjobVN4UOm9gba9CTxggNbija4/jOXkUMOULJTzqtM6pVEHq9WIDlJDfLtuPcjlB2QW24DssJIOOfrc5z7nBrCUeSXgWXh5KXm5VoCWyw1yIeMk2oAu4hnw4YPITOIwgXj27Nkl+3MtAHz99aHf0RMAfUDwBRxpAzoHvYyDb+1l4Eo/Am8k3n6ApvANycB43H/PD6b/yYdOJmjB4g7kifb7+Y92WTn15XHN75bHaHc1MPwA6Lse5Lo+gBeNplfTBX6gz7B5yw1yUceWrdtccHrrls3ORjK5NzeXdPIBWACLwVehULw4mElrP2c1Udr01LQOispS0hHRgvpNSfV1GIxRPisFgRITjvpcsaQDMWXHd+1tksHmY9rYpKQtyFULEN0IAIvmCiI9fbvllu3Dsr/zSzI63yPfPRGThcyCbOialWS6VduS0XbemEGuvOLD+DzWPKzO2a0yWfS+AwTAB+iF632Tyy/ffp4z4J7dZ5Bf1HrgJ76nyMQ4PMOEOHxHQKtBdQd1cw9gYD05OSYbhwbcR/PR2fBmva5fCsCLhJ1Cz/MMegl7ywf88dmxZ9cDlAkt4Xf8EMrDx8SW8DasLYijXlK93r0SUDbPWqLd0M+fqI/767C2AP2ht+lQzpuUXz/60Y/ImZeflNee/awUFi5IZ5vqglRIhqZapGcmIclKWCrKe+M7dkhGfd1ozR5TDmNP/F9408Yl8BKJvodXzC4bLxvUX/uB/PVH7zQoZYmqZMNLrOBW3inxzdSC0wHIJW1CNjNsG6i6PJ3xxkeJWFzHb5NuK0H3IX3uNTY5mwNturp73dbv80nGujo+bGh0b1YNdHW4rY1S2ZyTb/RJc5uOD5pbHf7IvgW4nN+hbc+r/LMVpNk/VrxThyKiOHpbgmaznp6y37FHyAHlZdIpl4cAF29/IZdMHtJGvvNH23kjDEDv0JemtBc0L9eOZt4tDxwNL+kzoP66HmgfbWJ1f3uz0iPCmJj7tQwrAOqhTetBrmsD6wvGWwRq8W1WAvAOC8jwl775zW+657lX3//UQz/Zfc6tT6C//QYu8CtHkoHl4Rl7zvrerheDejwWA+pjXLRr1y4XcNDyfkVl/EXkvLm5uem22277F3ocQF7YmeGzn/2sJzsKyyl/OUA5jC3Qfabn/O00W8Y4gnkieH0xIO/1BLmAxei5Wu30g7+epc4N7J7/CE3Ay2gFLwB+XI0/GMPj7/AbMo//QYLH+I0jtsbmPeEHfH8rnzk8+gVdYgsyGFMQZED3cKQu+GIlQS7uY+son9/wM+058tN/du1vF2C4Gdg1+Slr06ZN1R/6oR8K7N69e17b9UuK+x/r71O17EsCQa4vfOmrP/8zv/C4C3JhF1yQq2Ybq7zJRdBpkbkrA9q/b98e+cQPf0R+7Ec/IVOTE/KZ//of5Muf/4yMj51VXlcfXM1YTI9uTB3ibewGCYWheVjtcUAyBaWZ9jH+Ln3mbHNZbTR2T4+ezeJaLW9AdX3QazdjDRbRBAOah3O9D6oBzRPUBDktuOUCWGrmOKdraBX33Dm/q9hpt0tLM291BqRBbRZbCgbZolx/mJ9Py46bbpYPfOgj8sEPfkha2lrll/75r8r//dv/zvnkV5MaxoTFzLz8+m/8n7Jl07B84QtfcPINb5vPA33gOfiKOST0FEFL5uNZuMvCgsV0LgAO1xvkev1M3dsIVvpNrnqA6Dh7KA8UCR1GRJzOooNMWQDUQX6UuK0sR/HwvP12MZ/P+K3D0gDNoDn0h54Eudg2yz9RR89iPguqRJpbWmRowwaXomokY9o/pAZVwK1qIDAA0N/4wW9kAOszjhhhBI8BMzj4gfwWbCHvagBl+g3TmwHGryQmDFDMRhMbmBgvQxsmvAkokvgduaBvSMgLk59mPOvbhAGEtmwzQz4Sz5CQK448A41x1sCBa/oMvKwezrlPfnDjGvz93+TqU1zDisMb8SaXIqFaNao2r1MynSmJNOaktSkkTW06yIzOyNz0nMzMFiWHEWpkcKLOcEUNQTEklaLyleLZo/zexsDGK/FNA+hVaUzJlNJ5uhqStui0lMKdUgnEVYcRDF58wpx+QA/SLzg59X1v4PrzbfZNLtqNDMOnlMkqcMpZKr8feIZ6VxOgJfrTnFCuOZIMR9poDixyiBOCXPIcK/+QdYJeyDntAZbq09UGdITRDhnHCcf2kuAt8AZ/c97R8bSBtmGHGbTSn9eKL/QiXcvzxsf4DOgq+Nmgnh+4pg5LXIO3Je7ZgIG2kkwHkuy6/jf60M6Xw4MGhgP1QWPKMf7kNwPKhd/hnXVYGrDt6BZ4eCUDd2gN3RcbBBhv1gMDp1A45H7jDaxjx47L4cNH3ICChSPfefppN9nBPRJ7sLOY5NTpU2rTz6mPdcH5WsgPx5GRUR1seIESBh2s9kOngVMh7wXMY4G8DDVMSUtiQfmG77XgkxEIUzxreL3ZAIsqKSXe0C1d7c3SGz8h0UhI8ook38qMhkuKc8xtR+ICgJoX/Iu1NrwxGs8HVFhLrusVCQaw+AyVaL8Uo71SUN/BD8hsW0ujDoYv+Up+/e4Ks+9waR7HU+6IvvHknef0jltYUtJzrv1AsApeyOfy7ts1nGdUH3POVl+8RTE9NSlTk+MyOTEqGeV3dz0xpr7crPqJSTl/5hQM7GTCeBz86nl8MTC88TfRddhcdCS6HvkicX8x2VgJgA9lYFOwLSTqMd8Xvcc98tXTaCmw9lGuP1GG1ec/X4e1BaO3AedR7deDB2+TlvYh1aNxyWVnZHJS+bZclYGmNhmK9UgxlZPJrVuliL+oY00tqFaC18f4WywAhHewkWbD/f2/WB9bHssHkMfJssowsocOJvizkOK7VwuyMDcmgbln5cLpQzI5ckKvpyWZKcnMXFLxnpY59ZmyqrP5htZCJiezc/OSnE+pLglIOBqXRJOOj9u7pbmtS+KNzdLTv0GaWzv0ukMGNmyR7n6+b9UjPQNDsmnrTtmyfZe0dA9IrFnz6P3ugU3S3t3rvn8F3gTVPF+erUPxL71tC51O1aP3zatxFzib17Hd1MS4jF44p7piTC6cPS2jI+dlYnxMJjWdO3PafRdrVMf9Z/V8Ykzva/6zp0/KmZMnZHxsVKYnJ2V6elLmZmacfzg/n3T2CX/LEnrR+oHA/MWk90l+uvtpvxjY73RdSPVoOLz0eOBqQFn0L7qsfqwBgC+pHqgPPWe64q0MfllYKR15jmfe9a53Ob3MorYr9R+/WaI+EgEV7COLcimDe2aPOFoij52bTbVzw58jifLBy9pDPstDAuzox6k+LQcoFxvIguH77ruP5z7z2c9+9tUnnnhiXn24wvDw8PuUv9pY4M1byPh64L7c8pcLlEd7OVrbAPCDrtAJWtu4ejHgWRuvGM1XCpRRn1YKfvwB67fFkvU5yfqZI2+MEsC41PeX8kEnxqkcucZfsTkwxlrIPP4F4wZ+sx1iuMau8OYh/c05Y3UW1pIYp7PIk/zwhPku0BGaM27Gp7eAMD4+i4yM7zmSwLkevDZcThdoiz2y4Jhf51Kf6S+SyYM/LdZP1AGPfOADHwjcfPPNo9qW31N++NXHH398WSuA/9k/+SfvO3d+9M7PffGv3LcTva1sta/cEWcefXl5O+qhpPU/8sjD8tGPfFj6+/rklZeekZOvvSQzareyrNxT3F3wSosj4BQQ1d1SkbCOfSLhssQ0NcZK0hgpSkO4IIlQURJ6jIc5Ft0xFtTEUX8L6pijUuFtYpULxdHxvjr7JU2FQlXyxapk9ciCO7eFOknPi9qUSCTq5uNIYT1PJOLS2KD9rseGhri0tbZIb1en2zWhu6NNujvbXNBLe0/bUnDBsO7efjl4623VcCj0+T/44/9efu3o8W4WMWqveARZBKApi+n6+gfkEx/7SPXAwVsCxYK3c47xk4HJOzx79913u7kk+Jv79LU/OOoHfr/eb3KtB7muAggeAgrT0RkoDSKPKAa+QeQH8qKgUFQ4udRL56GkeCvClaXKu1rrcL3hHdfhdeB6rEZ7hCGpSnRSFTKrjS1ISB4YOKG0rapS7evpkT5V7g36e0j7K0zCgCi9w6rkKadVjQTKH4WNcvbzBud2jXBhGIg806coZAP6ESUOP1DOagBlvtlBLsAMD21DEcH3TMphgP1APu5hQHFIkAsSk2gYUCanUU7ICrSsbxN0Q054SxJZod1mCMlLP0B3+gCjzD0S+FCeOUJ2Dq70iRnpNyvIhZyrpZCitmm2Z0CiTVlpjU5q++LSPtgtiUpacvNpGZsTSanJHg3npUeN0+ZSk6Rz6jBpGe04PLTvDcB3SaiJRefmsoxE2+Sc4tfRmpV0sU1K1ZgOENeDXIsBvMyz8D3f84AXl8pbD86xgW9XEaAlNDWdxzVHEvWRuIcMkQfnmSAXtOfbVgyKsHPIF31pKyWX6tPVAnCiDt4MNbqwchVHGnqCL7oHHYOOxrnnDVLahQ4iuE7/0ZfXA6ZnKPdagVfzwcO2tqJd9Yk6+M0SfYZORAfyG7TnPjqWe/xuyf+c6U9L1wM8Tz9Ae+q0fvCXC27geT30eTsD9APgU77dgM1ENxh/Xw3IA93RI/X5KcPKNyBPLp/jR+ejfvmJJ+XFF19y38gcHR2XCyMjOggZlZnZOSdLqVRajymX0mkviEVi1T59zWpDeMx0Xn2iPrbW6Gwsy0BrQFqb8jpgUz5RF/dGCnJBJvagh00jcW+bvL7GUdnar35OW1btWVGSKfXrimw/dQMEuaiwqjWSKtQc0kPETUxXwsOSjW6UdKhVcbqcuvTJFYNc8FCAyWct1nhHj55s4zvlXfAql/V2OyAolUrNu7ZnM2xZVnABq7GR8zI7MyWvvvy8jnHgoaScPHZERs6fdb+5gNbstKRTCy7ffHJW+Ut5TK9TC94qcsonYXfq+Xg5gL7jzSrazMQO7YSn4VdWPa8WmJxBP+pE3zFhCNiqc/TzctpgMmxl+suuT8spbx2uD4z2BlzTx/gUG7dskYFNN0s40SupqVdd8Lt/+90y2L9XEjOzcrStXfLq74WU3wzoX3wnymChoEF9X1q96Bm3mrsmq8gpCTlDD8NXJOYR4O0Z5fcJ5b3x8QkdD0/L+bEpmTx3SGLnPyUvP/91GTl1RDKpnKRC3Tq+UFkuatnVoEsVleJES7e0d/XK4PBmGdp8kyrDhLR29kl3/7C0dnRLJKbX7R3S0dUj7Vyr3XdBK5XRhiZtq8paqcTiBrUxFd5YUT2v51mV7WxGk+LMW1dp1Rkm+wSxkkm1N5oIXp09dUJOHHtNLpw747YRPH70sLzw3Hfl2GtH5OzpU3L+7JmLiYAWaW5m2ukZAuYE0qEXco7+YE4FHKG5Jb+NItXbztUAJrGZIKQ+3lSDFisF8IIX6Fv6vx5Pa0890KYbKchFG66VxvSh+bQrbQv1kg4cOOD8a4JcgNG1Hiw/9cBDADYEnwy58+ygJ4P0B2MIm1fwyyfnVoaVR520BR8dG2F+E/3HNefkW2kbrwaUC47YJMZn6ve9R3H5caXpj2vdH9dxXNszzzzjxnMWyLvWvroSGB1IRnvOqc8SwZDF+NzAaEiyvlgLMPwMuPYna8fSyQtcWeIZp2dItTawkAi9xDf84AHenmHxGS3njdYNGze4ZwBkmYAV82GMa+EdxgqMa20+2ebJCGoxFiYfvofhQACL8Tpv0uD7Iwu8FMA9dhhjDMBWlXxXn7fR2RmEcTI0Bl9wsX4y2fCDtdMPXFt/eW28fp1LPZTH2ztDQ0O/o2X9H7WflgW//Pgv3fH8iy/f9Vf/L3vnARj3UeX/t9JKWvVuWZLl3rud7hTSE0IChJAcNZSDIxxw97//3f/g7jjaHXBwhaMcHBy9HRBqqAkQSO9OHMdxt2VLliWr113tarX/72d+O/Z6IzsuspOAnj2a+c3Ob8qb9968mTczv9/enQf/BkYu8Rz1Txu8VPMg8RGAdamly5bauvPOlT5dZt/76idt767NalOOFUTon0LhLS0PksyRxy06mrCBoaj19A9Zd69cn/dHrLc/av2DozYwLB4YTtjgMKegkzYcHXfrftwwEROpc516Ah2fMVs+LuWu5tUYIJ/yeYa2MK1FVJfpdbVWrjqWik6qqyqsqb7WZjVOs4a6GufzzJygvET1Fl4xnEXVx8Mj0jFGx2yXxlx0/6tefG2yprb2Ve/70EeKVNg6cHc0NEEjRZJ1r331jXbpJS8KzZs7LypaHRKdFaKzeN6FFsA5a8Ks0UC70K2nG/obekUuZNMXcSdr5Jp8Sfc8gpO9rtADiKdTOJZJeC7Kr4QR+foOzO4cBAtWchDMB2qflmCJKU1pXZ3tvu8+i0mJVqbuWjCA9xEKJyoY/pCA3gKbbrCQ8oNwx8jVLEWERRoUbX5nX/wcpdGI7izv5cuX24xp06xODHbwajr5XFWXp0nCBvXfVg0MAxLGY3rmO1L0EcyYiXcYDyCOPvcDjRf89DlM+VxfV0j9oMFTQTO+7QgldoXwDA4y64YPrhhMGWCpP4oUpz0Y8OARFsgZUMEzA7cH6s0gzeIEV9aQT/bAShxKG9elMXBTHgMwwpfBHucHZfLmmd/crhLRgCp92q8rBEJCz3hujm29pMFKZm62uZXNVjVjlgmRNrhnn+3Z3mHrdybt3s0pa6wxO7Oh2JoGqqznniLbFh2xBcVFNp/FbNX32angFEG64Lx5Y7a+otd+H+23PQfyLJE7W3KsVLhEiZ+6rjAToE9O7TBh4/3j4UtP2yxmTCaQL3zBog38RP3BL5Mi2kZ58DeGLa78QKYxIcJQRDvgaRw711GUj6dNkwHgmTbgKBulB5nCIib1Z3JKe3x/EPZyxL9Hm08EKIsJBfh76qmnJsyH/CcCTycAePd4y6Qb4iaiIw+nG9fZQPngEhphIRr6zKRr2o5exGQMXE3BkYF+xoGz49EZoCN4lUWwTHogH/oGl02D7FBncs2GoG1btz1jXD0SzZ4IjKdCVhROWFP5qC2sz7Wmml4Lh+KawJkNS0F7vlxXSJOd0U2uvCSOWbzDAAD/9ElEQVTf5s1osBXzF9nsioc0AYzb3s6Q3bN+2IbiZZaX/iYXuyaZeHLtIieoTpodj/R+Znxc8mBccgbDVkx6qLzQiMaGSJ0NNyx2hqmx3CIlyVfiwzOkX8PhXDexPdJ1hUyUUzl51tvHpDJ5cLLZ0d5mu3ZsdTs6y8orbMumDTZrznx3GovrKWvrpltL8y7H55KqAQ3pPwsITLzBjR+3jwfQAZlPMcYQPt48oG3GAibCvI+eyTNyGx1ksmUo+YEDdFzGQ8KMreg5x1J3Xx/SekcbyCfTISOy+XYKJh/AP/j2MhEfOQ09ckUwC4+ccByLc9WrfpPOmy/hNrp9u/26udkG1EfZYzj5saDD5hbGRviLfImnTzFqjcZGLBYdNnY+D8fY+Q6vciXfiA0Ns7Fr1F0DyhV/vFffNNcihRiDWagLdnjPnrfQGaPGRkdspLfVpjXNTy+OmRWXVdqg5qicropEghNWzqV1GP9MvZyvf1yhRBt5BuBtT4MYzYHEWMIZqYknHVeTcjILQxZ15SpBdoDva9nr2gaQ90FQecgw2uCBOtAProR0OS8kYKGvtKTQiiPI5Iy2HgOAQ9r+Qr6ukPpAD+gq1D+zDc8GvIf8ZzMb+bAADx6eDXwZvEM4cy2AZ+I9bzvaSqenPJ6zwefjw8cLvMN8iTFoonkCedNPtO1U9Bf5Uz56OvKGNuJ8W/gdPRI94ETad7zgcQkcT3m8h06C8/ONY4XscjKffRj/SPXJ/C3wcRPQBGFFB1H6o/9822+G5qWRohIbkdI4o7HeBqUAQw9lZaU2ICVyeHjQ8nO4gnXQ2ve3u7byO30G/cLTxGXWA1qCZknDJnj/OzRE//Ibc+DsDfuAz8fTAuDf8WkxyDJGsbZH+cwzWHfx+Xsg7OP8uz5/5BO0NxHdZ4N/50g8An+Ak+uuu84ZuQSfVPz/cQmOA86//Lqb9jTv/dbg4FD44LcdNS5xWopxTQNQOuXEMDrca3/11++xD7zv721ooNf+55MftOZdW4xvN1J39Osh8dKe1jZr7zigcY8xUi96slf2KYUdCoUuMAba3CO+AmyQcI608hl+8eunV1hxIdeQB5lx6qpc4wvfwJR0dXkRZmMF4AyrLpQJwjNplWFSEzB/I0MikbRR9eOwaHRwaNT6Bkasq7vXli5faf/xyf/ie859Dz30cMHXvvG/hT+87ecWFf8lhTNXsSzgqvuKijJ733vfY2+8+fXQ5+e3bdv2lc7Ozjt/9atfFaEfI3PAl18DYT2ZK1XRq6B56BZbCRvCWXOC/qinB36f+ibXUWAyjVx0EIKXCQ1CgV1aKBkc/WVhE+OEL4dORUAzoMC0KIj7JYi4A7NME7AOKccJhfvUoQc6OlzHslOenRgsMkIQOA+U/UIFlr7cCZo0kyTTbeEJowNPYI1nHKJviQRJkXBZrN8b5XIliIuFp1R3t7NAg99quVz9xqHLBvkozWF2OkjgRlBsFO9Av+Ug5BS3Xzh/vLraNmryu08MNqwJMYwI/ifCNz5lYYRhwuyVE+KeSyMXv8P8OIQF9ace2ZOtkwFfJ5RPjFXQMYsHDEDgyvMENA4eCMMT7Axh0GVXFYMfbeJ3BBmDZyaeAQZv7sTmBA3pM3mVPBF4LFzcfffdByeJ1AUBmanYMsji+O05N3Ixcomat11yluU3PWazKh63+jlzLDy7yQa377a+PW02oDnzgX4pGZGUVeQXW/6eSuv5Zak9JkWoJJxrC4TnRrXv4G7r5wgKCkL2eOMB+21xl+3eV2TjebMtOj5l5JqI1+CJ55uRC6Ae8B11J0xZ8BF4ZocMPIgMwVE+JyfhLb/wiIGZsYk2TaaMORagjtTZ1xugTuAYeYBx3cfjk4528h6ylLEa2ePzORL4PDKBOJR/cEc5vg7kjwM8Tj14/BDn433Z2bjLTDNR+c81UDfoBJqARvykM7POU0auYwNw5enA086xAGmP18gFnbHbj8XIfc3b3PUWSc24/NuZ+ZwsULK4wioiSVs3Z8xmTevVBDDuTik/r4xccpAohq7yohybI51m8dzVNqfiHps5Q7iJlNnm5pj95v6EJsPCtTTXCY1c2aib6NnHjamfk/S1SiduVPzPzDcpRxggPq4/I2mawMAFUGHe1U+h0TGL1TRa/9K1FmJynqN3qUx6os7Yxbdv6GG+OTB3Zr1o4JlGLmiFtHx/h0klC+nINk5Jj0qX5KQVJ845vQHtsEDuv3GTr3hOd50KYKElUwc8HllIWuidedmCBQvcmE0b2QjB7n7GCp9uMoEy2PiBrsvYwFjj5wNH4y//G7LAO/oF+ZnpyIf4KTi1AP7Bt6cPT09svmNuBU01zZypXxjzkavSMZJKL35p1bxk09NPuzlPTsYKF4tqXBlUN3264x/4Dxk+mp6r8FwSybeKkkK3NlBWXW89gyNi/Tyb3tCofh+3/j429Wl+VMptGSXO513ydt/A0nslJWVWEOEUNbrjmBWXlDr6YiEPMhtLxMXfwWkSFmHdb2orPxLHnJlvW/GtEAB6G9Y4w5yD718hA8AKdeyVDjjIs37z+KK1+NSL01zgkrwxivNtLZ4dRqhMBlCPbB7Jfn6hAO1H9pZo3lJWXGh54eNrR9Bfz72Ri3yA7Pn5swHvsXb1ohe9yF1tjkw81rkPaWgLuiV6NsBc39GRgN98GN/jIFMuEuflJ/lB1+AGnPnfeRcHnjLzOVIdyQ/n0wE+TP5+LpUJlIkuzLzkSEAd6ePJ6K+JwNchc64H+LEE/1SVPVlAnWkDOgEyE1rKBvrC98dEfeQhOw04gJx8Mjx0V3Ql5DfpuBoO+VlbW+XG9IFhNjxxy0ul8Jov/XHcqioqLBZPuG8TlhSjX6RsOBp319zSBxgVkP9sRPC0yFWxyO7YyJD1dLbZgf0tblMBp1BpL3oKbc7sN8DXnXz4HT2H+SxzcvADoH/QNsC/y3s43oE/PT/wzDoeBjM/p6B95EmYONY2oVOfB5DJPx4yy4DuM+udDdA+awrUHx8+9wYQD4wj0gFTF198ceiVr3wlz/8m2fB5pdmRTnIsQCVSVlB9aVV15a8SibE8xrngJBd9EBi99eASZwO/0Y6Xv+xae/vb3mpnn3Wmbd38lN36tU/ZvpZdmgck3bpzcLW31HjVmc0oNAP8sOFrTP0fGw34rKgw342nsVhc7wpXGvcDnAe4I4+k/mCwyueKeVUfA5bPn+ZwHW5+XlhpRKdsUlNsbi7aftBUly4IurJ83rSF6zLHRLMYuRLy4wm+l5twp876hjSv1CStt6fPli5f4YxcZ599jj218Sn74pe/Zt++9ceO/8b5jpmba7gKHYTAyFVuH3jfe+yNb7jZSktKP6e2vUPjwCXr16//0pYtW2Zz6AGAfulr6BzdnG/n4kM30C8nDh977DG3XpgpoybDyHX4qssfGEzGdYUAREkeIJ+OgjmJQzghFBigCXsgLQPNQcaXy9HvORI0fM9gWPnU1NZarYQP70GMWDcRquSFIPCKAuXxO0LCM6CHzPDpAjCJOPViAqPV2AQurnon5NeqzjVypcJJhdLPVtsbxXCz1Z4lwsVcPa8UIa+UUF0mt1xx5+kZf6nccoVnyy0eGLBlem+ZcLpMuF0gN0duhpinXK5C4TIJmyLlka88CxCqOIXz8VWHMuVTrDyBIeE9KYbjhBgfXqfPsvHJwIGwZ+EaRczTEemgAX6jTyYDyJOBJ08DgPsWkpz3wfG48ImflI862ivB0CXaq6mvd8dpEbwMEpNFE+QDzXmap24slECvDFIeF+CIART8QPN+ARr8sDCOkMJIxkAIr3hlFPB0TVponnd9vh58nuCa8nG8RzyO93mHMqmnz+85+yaXgFJYZOxSu0PFrVaY2yG+SVp/qsgGegcsDh7zUjajOscqSzRU5WpA6su3wp3lticuJVipy0TTNcLryUmuk4fQSK7Fq+LWVz5qLb3QYaXoDxoNrgiZCOgP6IF+PtqEh/g/xG9y+feP1O4jgZ+InAogb/BJewjjwDMGCniKySk7aeCpzJNSKCCc1CTMb6cTvGwFj5kOOYdcwacffLwPA7QTQys7/Kk/7c2EzD7E90oYPu3ER6bwHnkh97zMgUYnCnvHuz4/nycO8HX19Xw+A3WERqBJj4tsuqa9jAeTNQ7+oQI4gxaOt99JD94nGtvpGy8rM8Ht1mcyNK6+imoMTiiPFBOkyac7chsbZ+KVY/Oqx6yimE1dqq+UFDby+6v+nmugnszTEAOR/BwrL6224sq5Vpm7xUoKRy23uMTiBcU20tenuo/aqNJyvSHGrbic0CfcKROMUCkFcBih4pKJ0TwNVvIJj8hpLLch+YPyccMKDykNYXyeCZM26n+Ti0lGYPzyDiNZQv2WSNlopNj6KjT2qgHsCOYqME5+8G0ergjsPtDhTlNwReCsmU2SS8HJeGQXDr6FVgj39fXYnj3NFpMMxXBFHlxXArDgzZWFAGk9jfFdnVMFlMPYhJ7HHOh4wPMH4xN5MH+ivuiayCSekV2TTffkyVgPXllwQr4jCymb+hypPB/v8eoddc12xE/BqQWP+0ygLzmJBV0SRkfKC+daT3enDYh3+vr7bb/6HN7h6jwWlvLyI+I5rlwTXZSWW36kyIaGo5abX2hRCUNOayFP8gpKrKi0wqpqp1t5VY2FJXNq62daYVm1VSquYcZsq6qps/LKGqud3mgNM2crbpaVaf6FflxaVq7fa1Wn4Bp96AnjG4uqfG9kLBFzBqe4ZAOLe8gJvn3lrgps32+9asM+yYvmXTucv6d5pzt1xXew2va1WOue4ArBttYWF9d14ID71l7bvlb3/au+3h7l1+9OibEYOjjQL11sWDKDK9wSbsEPvHndZyJHnbPdCxWoO3hmcZNTtFxHdjxTFfe+6Cd7buwhU3fMBPDoZR3vQcPEnQjwPgYz5uDMBY4HkHXwB6cW0bMx9Ge2A9+7THnm+Q6fMv0Va8QhU8kD58OZcTjKzRzfyIcyvBzG9/Tmw6Qnf1+fiYDfudmCEwd8A4m1CzbvYvD2m5AZa6iPz4OymQfgJuorgLTk7et9KiATB4BvL3WmvtT7+QTUNxOy+5D6U+9MIA3O45ENARjw4UFPFyzyu8V+uYTiMDAhI6uqquXyraoSJ7lbU66+LtV7rDUkJV/DtmRJudVMq5abIfk83SLF5VZaXqnn6fKrJbslf6tr3bcLyxVfJp2sqLjMCoq4trbAwpz01VyR9Z/ccJ7aw/ptsDGSa21DoVwnI2PDfBMx0OtZX4TefP9k0iZhTzu0zwM842UG8y90Jxxh5qpe76FcfNbvWIPjN/QWnx5cg0/SgGsn05UvuhS49PzFbz7Og+cv3j0S3QPkj4yAn5iPMy8nz8z8aCPlLly4MHTllVcOiwf/V/X9qPJvdgmOE2545Y2L62qrXt3d05fr1gKhEdXjoH+EWQl9Bdz0yutTV15xeQg9oLVljz294UHVr88ZJqErjEfqGSsUvrn6vKREY7PwyrWB5eI3Tu9VV5bbtJoqqyxXnJ4rK8rcN7Eqy0utoqwkcITLS6y6gvRlChdbYUR9KJxi7Irke1lGaaILRw9BPTGOQRcBrQdxnvYxqEFfGNy4sQEHHwQnucackSsWk66vMP1QVV1j686/0BobG9xtaesf32BPb93u+gneEtIcXjKBvoOmXnrdNbZ61SpOt21Sf/34M5/5zO6//uu/lprU36j6NXpdnD4mP+gcWYlcYsyB15H/3I7g13c9kP5krys8MmX+AcBkGbkAL2xYXEOQ4BBQWMkRKIDvSIAyCdOZdCoTSRRiTri079/vOhfFgo4mLSdmEEAsLhLP4iI7tojLVx4IJAjK541wmYx2Adm58OxOvSh/H/YGF03FrVjxnOHQNN2FK0XsVXIVaj+uSq5WgqVacWeKgZYLT7NErPMUd67wt0Jxa4ST84WTVfhq6xqcfsPNVlyj0tTJlcphnKI896FY1QG8IhpxsANuTPWIK55LJUblU1+XVngSsgLhoPdLyFP5S3JYhwTSqN5z/aMywKkHcBsMmONuwuMXrwHKRzDwXiZDHgkyU4BPh9OsMHUsVzkl6mvMpXkqH1esOnhXITyWCo9FKrtgYMBK5TDyLVi82EISih2dne4Y7WQB+MBIgaBh8Z+2IpBwHlfQNzQKbkjnBR9hToQgtKBnBlnw5nYGpHHGM3hGMYafwDHvZtK1D8Nn8ITfLevr4fsoGAieL0YuBiOz4UoNKiWDFs0dt66hUtu9a8hSfarXUK5Fh6VYRIK29aqufZ2i5+3l1hofFU2krEp4rZV7duo6tZBKhayoUQpOVcKe6FB9p4xcjs4yZUUmeDnB+0dq95EAWua9UwHUN3P88HVDqYWniGNyx2QOhzzkzm54DvCy71jB9+Hx4sAD71Ff6AGgf3xe+LQnO2+evaN85DbjKXKIZ97xcoJ8kR8846Ooex/H736cx3l549/xLrNM3B8SeDxCk+DE02dmO8EH+KF/TrbPp+CZAC7B+4kYuZJ8O2Ww24biGLmgz3SCSQaqkB9O2dxq6ShFaSOXxJi7HlBK2jNrePqBOmKwAoo17paXVVhe2RIryu2yWKrQ9mt87uweNWneNtStsbtHk/9R6TSJkMVHpGuPSt5gyBqR1ptp0BqQZtovjW0Io5Vcn54PECc3INnljF1pI1ZUMhSHMYv1CuXtHIpsrirIkJLp6C+5XLl+dd5uIZVF5c6OduvuxKDV475507xru/vWDVcLshDPqSh2GTN2eQffQivQErKdnbSEJxugUS+bJ6LNIwF6IvVhLuXHqWMFykP+sBuZd3Hkxa5Q8vMLPsdTn2cD8vJ6L/ikLOZ0jBse1xOB52F+z3TUP9sdKY8pmDzwuPfAM/TEohw0hKPP4Kf2A13W2z/gvou1r3Wf9Q8MuROOZVW1VlZZ6xZDC4tKrbquQXHTjKsD5yxa6p4rq6dbw8w5tmDJSlu28gybvXCpVU6faUWV06y8drrV1NVLX6kK9AqNqYXM/QsjTgRgtBpNG63YUc33r/jGlTd28z08+B55gGw40N7m5AJuf2uLte/f5wxcu3Zuc+Ed27bYlqc32p7m3bZ/3z7raGtzhq2O/W3Wo3dwnNrCiO6M4MMjDi+ZOlOmYwE54Hm5NO//MQG4cZyqtvPNk1wWJI8RBV5OnqiRC/rkd2QR758IIBvZWc8cm4VG6nM8QHrmCXzzh/mew0faeVlGPakfPs9+XJooHl0HhxzNTOfz8mXiAI8z2oHsxyfOO3CFy6xPNp49UBbzH8ZQvqHKiU6/OE8YXZeTm5nzWl9GwAsM3BODb6tvw6kA8vft9PhjDuTXq043+D7y4Pst2/l+Afw8i2fqnw1BPCcoNS/LFb4lE5E7pWXSHSLEhcSD405vKisrstLifCstiVjTjOm2ekWVLZhbbrNn5tvc+Qmb0RQRbuKSp2NWWpprL35xkeKnue8wCnPKs0J5VFhufoHksuaF6n9n4FB5+BxaiOl9+tZdiZdujwPvp4H4vHxkaJ5Ln4gj12PuMwFnn322ayu6BH42ffLM+/QhegbP5AE9suaALPBrxDjicMgFcMk7/O71E+b9Xk8CoO3M9TWfF/myRo3v8/B1Iy8/JmTXNxMoA/7hkwjwEnnBK/A47aU/HW6UF3hYs2ZN5/bt269ubGyUJn5i8L73vmfBtJrqV2/cvDV3iDVH5e/6BkktX3+ChFlAH1KfK6+4LLR40cL9ybHEgS1PP1mxfcsToRGNty4PvRoYk0SHmlSw8QynXhIeRL+iyUIMVJE8tx7LSayCgrAzWAXr10qpMcKPE8RRnyAvZCUnsJSn6hF8r5M6qUwVTN0oNwhTh7Q7aODiXV+ndJ7OuCW5ih9PWkwTs2gs4QxcGIHdiazyClu9Zq3NmTtXY9GQbdq81TZu3uKuOHfXGCvfbIBOi0UPr/mTVzpZKRp48gMf+MBPPvjBD9qXvvSlDe9973ur1deX81kgaArwdELfe7nM2Ldjxw63ToOcAsc+HWWcrJEryOkPFCbrusJMIC8GDb+YOX/+fLeYRifSQSjHHugo0nPtFsYthAFCgis1EBgMxnQ2z96SiUDh4/+uzurgYf0GoVU0Nrry+L6R/+YRQgmCOCWguueoPSHVIylBCXAya6bqtFwOlsboNQ0BpnTT1A4AQ0KJ6lut50yjwkSE5mvOb4R9Lzk/3S4fjxGLMt0zTJ0O43ifOMJ+2l6ksksRMHIHgTzkoqrfXuHvlxpcdmiQeFrK2d70KQYP4B8Gw2GARPGhb4iHMf3isGfekwH6kDybYGbVoU44dW1VG2ZIQBfqmdNodRIG9Aunuoo0OFSKNiQBrffP/9x+o3bcs369u65xssEPptdcc41rNzjw36QDoHPwBD44vcVv0DZXubCYwjvwCSdEoF+EmRdyHnhetmyZG+QIZwNpyZv3+XgqfESd4DnKJkz/oQQ819cVeqLMmzVim+YusE21q0QnuVbw5JftPE0Ey3NKrCsyYA3rOqT0jFtbX8o2Pp5n239VZdPypNyFUjZHPHeOZAl0/1xCTiLH4ssH7PG6Xvv2U5pohOdMfZNLsgOXDfDx8/G6QvKGN9iJSH/Ap7SD+iHbUGbhJwx87MbkKivaPlEbTwfQ/yjn3NVPHZAX8P7R6sNvmfKEMG3Ojst8noKjA/SB7Icm0Xegz0y6hq7oJ3QeZPAUTD5Ar4xxTAQy5Qm4p29whDOBzUDI1sHBYdshXibN8cii4wXmQEX5KbtswajNqk1fVxgzG5Z7Pn2TS3M66Udm0yvNplVJTy96kRWWTbfhSJON9zZbze4fW0NuqbU+nbL+AylLFIxbR0nM+rul30glOYUoPCoUqOBtooE7NB4+G6AHvfGNb3S6KmMXjoUEHHQALSFL+cYg4ckG5DDjCfKAso8X0Bsuuuii46JX0jJm0EZOI7OYws0YjGHM1dAr0T1p/2QC5dJOFj0ffvhhJwcZR2k3em82XwK+XdTXO+pFPpkOfWSy6zsFzwTwD759X+Ejc6EbNuZxjRDfha6fMcuq6posr6DQXRkalhpRWl5jQyPDTgPm6kC6llNTGKmKi4ONr0cCv5jmwS1ccZUSwvQgBDoh1waSFtrhFABXB2LQpt5ufBC9tbbsPSy/KTi9AN0g+yrKy6ykKN8ttE8wNXoGeNl1ItcVIiuhDzaRctoImX486xGe1llkR0ayRsVnAY5V7pAus15ejvk49G/qR1xmu04FUCayF330SEBdwPHR6kMbWIj3C/KMIfQP+hdrdADrGjxnAnhk7D1S+eRL2fRPJs5e6JDdFp4z47KfPWSn8T40g9wFl4zn2fNh0ng6mzV7jhXmjdlAb6cNJ/LswovOMM3Orbtjvw33t9lINGbLly1UfoWSmZ3W39tnV1+1UrqR5ufxB20s98fWP1BnW7c22BNP1KiscXvpS6UH1tbY3v1nWHPrQhU4+XSLbs5Vsvuad1rHvj22dOlit7aGjvKTn/zE0RftPBmeAXcYrVlLZu2StWL0Mm/YYg2AOR14hnaJe/LJJ91cmz7gXeJZ2yYNMog1a3SdRx55xK0RHOt4g555/vnnu++kkidtgxdoJ5/7gcfoZ648veGGGzC4tYhXz1X92tJZHDd89atfffH+/Qd+8uVvfi+Pb2bRPlVY/zmZ5FZXg4RZ4NIJfnP7L+xFF53//17x4jPuLSwo+m0qmSgK8bF9/kODykueM1C5qwNzQpantnGSN0/KAZsdaCvxzrClPCmRq3zdWnXagUPn8xt5O2MVhqrA94asgBYCoxg58Ux6gDj3rosIIjGMYeQK/DF3eiseZ/OhwnHp5vGEu1KR8NDQiM2bt9D+5t1/b1dddZX6K27fufVH9m+f/G/3vc1EYjTAWZahi36tqa62L33hv8Q31xH1Fbk/Vd1cJdSn79uwYcMHv/CFLzjZCW4Zt/xaDetkhGkncnEieoKOp64rPApM5kkuDxAXnUueMD8L7ggLOpDFfIRCpnAiTDre4UqoTZs2uQnQXik1OzUh4+qDaVJWWGBEuKO4VIlwEurweRI69uijtre52br0vPrMMx1xUA5CAUGfDcRwrR0thl25OtBfKeiuEFQcxirCMdLJrRCBNSn/aWrTLPnrJIAukVC8UP65+u0C+S+TUHyxJtkvGh62VSp7OU4EuEiuQW2rVF04ZVQmVwyxKi/aHvBkYICCG52BSo7FexwnqdxpKu/0bkJ+XC4qN4Iv3B78XY7feGdI8YNyQ3qHDwD3y0UVhqi59CSP8tPOgXyWOBE6+UpXJcYbLC21HgmkEbUBJSgb6FcEvN/R4ASS3h9W+hHhJU59lY5TZDhw6/BLGrly/XaO8miUX693lyt8uXB6jcq6RP5FwtdVCt8kPF4mYb+2s9MWyS2QWyjXpDpOF+5rhftS4bxE6fA5zSWp4NzAWWdZuwagXileTIJOBdBuBJHfhcEgCT7ALb/hI7T8RB9lD75AcEHv3iDIOyyyEIaWPTi8Ki0+J0omAp8fxg/e9wISRxgHT8Brz+VJLgcqKq/GbF+OeL7jYWve+rhVbDOb2VlmB0QDG6r7bHHTqCZDTHBzLN5XYENbizRQikf0eonaUi26C5/OOk8A8G1hRDJH/fLQwKiFcqvSJ7nA9yGjcCbQh/QVNHE0Yw/xnDbgA9yWk2eFUye53HuTDdQDnKLoMj4xIYbHUGQxeuGY4LJ5gt3wjC2kP976A7wHbs7UWMVCETIVRSU7L9/HRwJ+5z3GOvIApyjfjKXIGegEH6Xdx/l4HGl5x/eXD09BAOAXevPykzC07n3hPCWchcApfQCOSZdN1+CZNPyGEdWnB99TcPIArukTeGAiHpqIj5hEo+OMaiLD5II0p5L2qUKeuntOddLKi1mokxyTIoo76ZNcVNtX3YdxiF/ve5dUJXBcKYiLii6j3HHfYDV1S62qqMPqysetrAh5n7Devjbb0bzNBrZvsfDWVsvZnbL+9pDFOLyaQmZKj8NQl0BnPVSNZ8ARf5gcQAfoFk/uPAbdDn50J7nEr/BxpvM8j3xH5hM+FUBZ5D0RbT4bQKfIEPRE2nIsefAO6SjXL94wxjHWIYv4HZ2UseJE6nQ0QM6h6zJ38ztR0ZH9nA+5mAmeD6lHpvNyONNNdl2n4JngcQ9AsyzksSjIXJ3v0xVE8i03J2y1jfOsuKzCSkSXxSVl7jpCrqPKyw8WttlYwCyX79mxwAVwxRCGKyRg0O8qS89DQwPSi4dseHDAnbDiBFZL8253heD+fa3uVNWG9Y/ahscfta2bN9nO7dts987tzjXv3mltra3W093lFqCgd053Mi5n0pN3E4GnwSmYXACvXEeWL7pgB/+xoJl36KfjOcnl03g5y1VnfDfcy7uJ9G0gqN/hDmBegO6P411PO+QNXaF74FMeYeZFbo6djs9MQ57Ib3iCehNGjgPk58ucbPBzgKPpnZSPg9+PVg/mD6wxPP30024RnsV4jJCsW6BP0f5s3vLPzDVor8cvjjJ5B/xkv3c6gDKPFe9Hqh/xOD8uZYf9s4/Dh1786SaeuQrZXSsofOC7UyfJYO7BeM0YSjrmjdTX01YmjI1xUCBhL3vZQ7ZkYcxWLWuyuXNmWX9P1M5Yu8iqKkqUV7Wdu26ZLV3SaHv2dlhbe7cVF+VZZXGOdXWp3Lx7LL/09zY4NCj52W9btjVKF9Tcf1rcmpoGxUdbrLysz8K5RdbTX6tSUS4nD+gJd72p6Kyvr9tdX7d48RI3f2L9gTUTaM2lPcZ+ywZwDy+wHkee8CN0DX2SJ/zCM2HvGPsw7HKqi3dYHyAOfQr9ifxIh5yAHzJ5CZcN/AawWRUZ5deEAHjEH/7w8/yXvexlGNx/rbq+Trzc8sEPfvBw5ek44LrrrlswMDj06g0bN+cOsZ5BXRydBv5EgHFn2rRa+9u/+T96/yXg7Fdf+9zHm0vLyt6YGk9yFYBLx19P8zwFHnI8yDr4PWg/9O1o3Rmr8JFDgZHMndpSfGDQ8jyj+Tfv4et3rhg8eMLL5ROE5bl3nLHNxakvSKO8+W4cxix+J959hyvBnIzNUwqTp545DUn94DHWgy686GKbN3+eS7Nx02Z74KHH3AaacWfgcq2SC4BeHJPM52TjO9/xdistKXq/9KWPq3+Dq38E//zP//ywxpa9CxcuvI5vbjHOeHqBDqEf6DSQExPLKH6buq7wKHAqjFxAQLzBgElnkT9CBKHARCob/GA/IuG1r73deqUglKnDi/ScUPiA3h+QkjMkph+UwyiwX0SReuop65Gy3SkhMKb8Yyprv4RfvxRbFvEHIFrlj8GKK/owZM1SnepUP4wrtcp3qdLNUdxSEeRa5cPVgcsVd64Y/3yVf7b88+T4HtYSuaVKgz9P9Zqh/OvlGmECvVehfEqVdyFOYVyBXFjlZFqn3dWBKt/VTQ6DFL4zTsn3xioMWM6IpfwwbuHcs9ygwhiw8DFmYcjycRi0aDvxI/wuxzO/kQdDEie5IsIL36pyvS/fsRC+HIRfqDaGJOhbFd6uNtI/rt76HZ96DanduerTEgmBiAZh4hsUXykccZXiNJW7UuWeK/9MudUKr5G7WO9dqDwvkjtP8cvkOAG3Qm6p3DylwbA4A1+OKx/dN8XkCuQieg+Xp/hw2iFoPI45kea+0SWX0ODRr0GoVwJnSIMFv08kME4UfF4IKRYfGBwZmKB1P/A5nCoMHzDxwjGQEceAyCDGewhTfJRkFD9+B3gfRRnnd/LAW5lAfgg96uEXUnkmHt5DWPs8nlMjV7qYnIQG8tIO687ttsEdMavpKbHcsnHbXRK1fQUJW9aoQcLp/2GLdhVYz+aIexd6LVTby9SuQrVxclWs4wRVJq/EbKQkYa35I+KHIosnVc+cI08ooL9jNXKxo2l0dMTyI1xVGShSHqaMXJMLvk60ibbh4CN8eIbFT9KAi6O1cSKgz73vccTEHV4lT3BCvHde4cbHwcM4xkmvgPv8eDczDc+Zztc12wG+vD8G8JMO78A7fZ32U/o95GU2cpjTtdA7pw/Z8bdixQrnn3vuuXbhhReGRMuPt7W1ffaSSy65lH7UhETdISmagU/6g/6inMsvv9xNaKAjJjBTcPIArulX+DObjuENXDZg5FJivXN6jVyzKqXHlGhMT19XyPe4nmHkohrZDlbNfmYY4EWMVqn0DwmFuSZwTD7fsYrJDeSbdcv1p68K5IpArgbEl0v1aiwtm2s1S1ZbSfJxi4THLV9ZxOIpa+mMW/dg1MKD/VbSP26RoYhwJpxSmuogjcFimgiOMDklLrOOme4UgzNyiQZ2ajx8NoAfn2sj15Ho8liAOqFbsmDLWODl+NEA2qY82oi+gawiHxbOaCtx/MZCzbHmeaxA2chTxn3GUcY89BbK8vXI5D0f9jjyLlNue0f8FJxa8Lj3AP8wXj700EPioXyrqa2zyprpVlZVF2weUF/nSYB4/YSrBGOxEXedIGG+VYXRiasC21r3uBNXO7dvtW1bnrbmnTsOGqta9ux2379q2bvH9rftc9+/OtDRYT2a+3d3d+q9AzagORRz0mh0xGKiY2iZKwT5Zh505ZzoGh+ahraOxU3B5IPHKwuL0ElurnTbY7h9gvegweMxcnkgvdd1kZmM9ejz0C80we+ZeRIHrft4nwY5xWkKXwevN2Y6/y6+D3vZ5R31ZNxBxhKmXOrmw6dSpvl5xNFkO/KZtmXjOBuoP23G0ODnSehfHl+0YaI8iPf4xacs3vP4PFVtfzagrkcqm3jvMvvUh/F92LfLnUJl4V3PLg6aGGeRXfhJBvSD7KytrZEupz7J5bq8CqudVmf5hcVW3zDDyiur3fcF66bVunUkjDF+3scaErhmHCUvD+PjISsqTtrs2X22eMl2peuy0WieZGPSisvX23g817oOdFtP7z7r6+20zgNdNrKn3fbvSdhTe5LW0bXb8oqessrajZYY77MtW8weeMhsen7CVi/usblL2mxaXZvqMmDlZfuVP/0uHSJapPpAw+mKTBKwIQL64DTMooVuLpYS7X107969IeFiJmtowLPR60RAP3la9xvP4Q36EcjkEx8H/ukL8J/JT+ThaYjxkU08GCIxgDF/pA30FeDrSvnkx+k05pToc14O4NDJuDXGn2BduXJl6qabbgpVVFRsVJmfORkDF/AXf/EXC1TQqx969Ilc1tYd3TrNXtmm25sNybGEVVVX8T0u6dCraPttH3nv/9k+Y+act+q3fE5Z8ap/+7Bs0mHKcGnSBi1KpWyMT5nXD+KIz4xzBi7nq+9E/+4bWum4pOJcOgxbCgd5+jh8DFqH8iMPnv13uPAxdMUT6d98vqosPFxSUmrz5y+yBQsXOXrZ3bzX7rrnfouqb8b1e9DYQw3mncqqSrv0RRfajTfeYBUVlf+l/n0k/bOSu3WCxGc+85kt4uVu0fWFGqPysG0Ang6yw9lAOVNGrqPAqTJy0SEIYYQIBAGTI0RYaId5+Y00XpBQPsIDg0pIRFPT0mJrxXhLmMzJH5Fy26/O7xgYsE4pKb0YstrbLS7HtWsxCZaQBEsLBjB2kqg8VOz5+q1BRDBT9ZijuFnyz1X+SxSeq/Ai+WeqjMUSQCsVz/euMHYt0TOnsRbqeYHCdYqrTTuMWXz/CaMAVxV65w0qTIvZm+aMQWkf8eac2onxCiMVBiJ8Z9BKh71BajjtY7RyYZXHb7zD87CeOZXVr7YdNGrJDfIs505tyXfGr/RvPPMOhjQWBTAScM0LPeCYKO0D7pmw0pTovT7h4IDajYFpluIa9dtM+QvkZim8SEJ/udxChRuFs9Xqs4XC/VzhdLHwvA68K5+1chiyVsqtUpw3ZtXKca0jrkr1K5SjXt5BnVxB6N2YXEIDgje2YcDEOdzyLMdFMM4pDvz2lJbaAQ06g6IPwLd1MgE6Bxi8mNTz7AfETB7zE33i4QsGMZRwH8f1Cgx4mUonzvMUPoMi5WQCacjD7wCBv0iLz8BLfQ465aMXnruTXILQQK4l69XG0oQltlZaJKYJ9PyYDUxTL6bGbFbNmBWqieGwBv3uPGt9soAq60UpQGpTkVwlMiPI7jmDUNgsWhS3jrJB29cJvUlhykNpmnj4gBaOx8gVj41YQaTEfYMAuvBAX/+xGLnAGbRMeScD5ONddvnUmTYxqfWLgQD19W3iHdqQ2Y7MvAgDPGc63iU9SjDPKOgsypAenmfiyG/eEed9H57oGZdZv+yy/5DB9yPOKelpHzrBl3OnrTzeMVyhjyAL2SjABMN/QLupqSnEKfHe3t7fqd836feds2fP3iH5vUO6yQ6l2cGzdJgdS5Ys2SE+6Dz77LO/cO21137yQx/6kFSN4VminQiLKL4fAMpFTlMnDFz0HYstyGfq+4feR6cawB+4ZUzLxqWnjWxgkY20p8vIpXmXFWiMWFqftIqSKNM69z2uw4xckAxVGNefVIbDYBWXw4CVUCIc37qKyo/mm/vWlcZNi8oNp5+Hpf3yzSt8jFk9CmP04r1MN5pr40PjVjhtplWuWGF5sd0qnw9+S+eU8tQmValgPNcqEyVWFi+0gqTwpmJBlf47w5bXWwkTN9ngdpji6Ef6U+GU+tvt/kz7OfK71P+7j2FsQBasWbPG8SRjSaaDDqClU23kOhmgjuiKAHIM/fLZaJffeY82MqYx9uAz5qB/wjuMdwByEZk12QDeGTMpF57zMjItpw+2wfvUN9N5ue7DOMJTcGrB4xugb+gDFmK4Fp1rAmunN9rCZWssXJBvSelCIyNDzoB1YP9+6+7qsH2tLbZ/X4t1Hmi3rgMd1trS7L5xheFqb/NuO9Cx33bv3GF7du9yJ7RwXeK9ri5Oz3dpLtPvrjjkm93ou6Pu+1vSd1UXr/vgMK45/+D3rw7Xv6bg+QHsehe3u2su8/OefWGcvoMGT8TIxXvQAjKHxWJkOrKd9Kw3IY+8/CMe2sah01NW5rOXOT7OO88bgJdHmXTnHbSKrEbmUqdM2eXT+DJOBVAmdfByNxOoCw684B+tDvwO7sgLvJGfd5ntPRKAM3BLGfjglrhTDZn49uDbne2om/e98319yGClsFuo17OUOPQQvr/D6SNWr8J5YbfhGUNVUXGJO9kaKSq2isoqKykts4qqGmtomGH5hSVWVFJmNbXTbNr0eisoKrfpiuf7hWUai+unTRM+g7qAV/QW6gbukIfgzwM33pRE4jatokdqZKeF8qLW3j5gLfs6LFKy1Zp39llLa7N4YbNt3/6U7dq90ypCZTY8Um7b9sctOj5gVdOfELEMWuses6efNOPA1Pmrh+3MM3usfPqAjcZrbV9bk+3eVWg93SHRdImNxCqFHw7yTK6cdXSVmxfM1Rqmu1NE0nlet3Xr1p3CwRK1fTp4AB/HC+CTd3HglXkhvDkR7Xqaphxflk/nf/M8wO8YuFgnIU8+TcKaAvoVZXkgjP6GgYvNRvSrL4O6cRqME5LIJU5Ov+Y1r8HAtU/y6gcf/OAH70tnc8Lw9+9+94LRxNirf3/Pg7l9fQOBni3KPdpJLjaMlFeU21WXX2bLly+nvl35EqLNu7ZdmYjHwxzkcJOZtHcYgC79Do24JC6stuJUtjdEBT6yNf2MQQqZ4VwQl8DI5ZxkM/EKu3eUV3Dyy/MteWM8C3zi/RWFzuil9gR5KD6BLIImSMPvckqvLF1ebDCfOXOOrVy1Wjxdalu37bA777rXbbBBJriEGa1OjMZtzhz126tutLPPOov+/Zn6TRwVgMK0XygMxT/1qU898PGPf3xaa2vrTI1zpfA1AD3gjga0YeqbXEeBU/FNrmwgbxaXWEBCoYAYEVos0jNY+rLpTCbM4mxb/O1v2zQpyaI6MjBunX1sxgx7QAKjVYIhR4NruKPDqtvbLSkFZkD5jDU1mSSLDaOwiEjq1Pl/2dxsRcqzWOGI4iWFXFlHBIQMnt5hwd+TrGN/xTEUE4Yo8N3prAnCMJsLyx9XPu43wnKYQQ7moWf3LS1c+nlU7XVxeibep3EEnxHH0Obf5epGF684X2feJy+MWi5/OcoulyIzXwJ1lgR6tRQVnjEWYDRwO5wzAKs3wqVZ+HtKrkt1WKQ0Efkl8hvkqAuuTGEMZwdBaQ7zs8DXEx/jIL6PA6g/z75Nru1yCBP3jpzDl+rH9Y0eL/heMDiBKTckummRENjV2Gi90NUpBBQ/Fk65w5vdXwxyKNOZPOaFlxf0CComjRs2bHA8wiIMPML1Llu2bDnYHsDnc5YEJ4uzXukBUFJZQJAS4K4JZUGVvBGaDMDUgzALsc/pN7nSEErkWGxNn+0tGLZNP5eCkZOyiouk9DYM2qjqN296js2almPl5ePWti1id3+52hEDrS3ICdl00fBqyQOMtoewe/ohbyzHOipH7I6FLXbfk6M2lLfI8spmuolcUNvDgT5EHtInTLwy+zcT4MfYiORbX6eVVNRZccnhVxRhzPxj+CYX6Sgf2oW/TgbIizoCJzK5ou+4NgEFFUMFuxmJy24L7fflAB4nmXGEM599v07B4ZCJl0w8g0+eM/vUh3mHsGgmipOuEfInOOh3dA++t4YMhR7Vh4VK315TU7NS/uEfFDgGePzxx+9+6KGHLvzFL37h8gOoAwsbTHaQwzggu9+n4MQBPCIXWASjvz2A+2CyFCyMZ8Lp/iYXxqyKwpTdfF7cSnJ7TQQpPTVkQ5rLuG9y+cErpTrE8+QrTHUweGG8wiBF2MXJ9Uu2JtPPmRBc9X44ZKfJgqTkd/nylTbjmiutYGCL5QzfaQODB6y936xHrnak3Kb3FVux6pHU+OyBbNE/e4S7TtE1OtizFHVkyOofD8TmaLwLqb98Gm+g1J+DfB7R79ujUbtdusyRxgfeIS18f/PNN7sFKMYuHEYjHHQALSHTT9U3uSYT+FYMp02RMdmQSfO+7bSR3cGMvX7MuvTSSw9em4vc4puvLNCkZWI6h8kB9AYWb9BpMZSgA7GIQ318fV3fCijbO/oF2ekXRDPDU3DqgD7J7AeAPgT3v/3tb13fvejyF9ub3/6XbqGHq+Db9+9z1wq272sN+lT9me7SNAQP9DMhet2FD080BX/AgAwvKSq0suJCK8if2EDlAbqA9vyJhkw6gb6gR5yXHxMBv/EeMg2ZgdxBh2cuwnyKeTffKuS3yaZDykZPRe/E+TErG4hjvMGdinpQB29kywTKoWzGBvCBHsW87khAX7A2Ac79BqHnE/j6ZNeL58w4/+zx7H/LTEdfBfgh7PsjvXaD5NL/g/0kf+6cOdKJQjY4HHVzfwwzZWUVLm54JNAlamur9FrIRmLxwLCg98iBMsgzCLvcLV+0GQmHJEt3u08WpKvlAF5g/o8M9sAdTcU2anWR/VY650lbuBC9OGU7dh7SMxky2Vg1lgiWV6dNv97C402W0BhcXFNt8eHv2dBIsw1pBpSndOdfLD1jlVl1rdlorNF27X6D3XX3bNu4cUB6w1679iWDlhept56BOrWxWLXIqOQkAG2O5Idt8YI5dsG5Z6YKCvLXiYYfvP322y+S3nCneDcX/eF4AX0HWqb/4Avmhmx6ZP0tmy48PQD+2TvSkY9/pk8YHwF+g++42pdvdLGe58dReBw9i7U+9C/4yecFD65fv96am5udAeymm27i8wapkpKS1yjNd1wGJwlbNm168c49LT9574c+nrd7917VWQSC8XY8ERhtJujHUdHavAUL7Ktf+h9bu3blQDgvv3jD+gdzP/Ov77PhIQxlgdzCAeDDA1E+HoqHn/hZLOZiAgh8jMcBPvUg54zJ7hl9BNwdMkQFvymZ/rABL4c/5KthxYXJIl2Oz4O0mcYwdzIsfZqLfAMXhDGOxWLiqen19spXvtr+9K1vdX31vR/82P7tk5+3vr4eG4unv8mVgbPR4RFbe9Zae98//p29+KqreOdmyZNvpH+eEH7yk598bufOnbfcf//9bhyAdvwax5EAuX2y3+Q6cu5/AHA6jFwQFUoFggTHbmYWCFEuPHhmwLCUIwFRoYnY7C99yfJaW01SxxHjiCY2+5cts0c1qXtSBFB51130sOXNnGmlK1ZYqZSWTgm7rXv2WE53t52vNNdLSPBtqYkAkjxoGKL8NCHBCM5PO35DZPErv/C7i0+HXT5yGJRIA0FSXxYAMn8njEGGZS6eyZerAl2adDr/DoYpFg18+XzXyuWRTuPr4q43TP/m8ki/4xb9FaYs0mMEA7fkUyqmma9+4ORVhfqgQs/lkgAYqIJ7spU7DtC7lO/y51EOlTT968EPBpLO+en3XNp0mHcI4XtHHR0oDc++3tQPwxph3x4caTJx5dvkfyc9aTz+wJ3DX/q3cdFU55lnWutZZ9lw+jjoqQJHSwKOKmOIgs497WfymaMT0QODIoug+BimULb5jQ+7kgfPLAhMpPhiSGMniFfyEYgTGbkYdFGwqYtXjp4PRi5LhCy8Jmr7wiN23+3jVrcmacULYjaYO2y9A6M2vTJky5pyrKrcrKs93zbcVWm9m3MtyXgcSrnrCi9F4RbdQgfPFeSM5Vh8WsxaVh+wb60fsD3JBZJbMy2PD4o5yjwcoINjMXLxO8rDyFCvLV9zng2pz7iehXiAfvxjMXIxmKPQE4YXKOdY3/fAe5SPYYP2SKFweWbW1fNvNlCWH7N8GzPrwHs+/khwvPX9YwLwlykfefZ9keG7k1ksVNOXGKn8qVcWLcAvMpNJA3khV3fs2PGPmkh87F3velcFExl0D3b24i+Qws4iMaB3Q8p+vLS0tJugizwG0DtVfX19j/z3f//33Mcff/wwOU29kfveyMUz4H+fgpMHeI4JwfPayCWyroyk7B1rE5a/K2SxqCZOpWPWFR+zAf2YHJQciUl+Q3aprHq4qisuswmHN+ekYHw0biULF9j0S8+3kmSr5cXusdYDnba7Exya1UXLrB4j10iejU+GkUvpgkl0kAd9491hoOcxyehp555rldJx3OktxVU3NVlEvJsvvqqWLB9VmrKKSuvs77Of3367fe9735vQOAUP+iv+uDaUxQzSvZCNXAC7fNnF6ccdj8dMfMIjONrqjVyZ9H7BBRc4+Yk+waYsrmVFhiKzJhMok3rw/YG7777bhekT6oouwe++Xshv7+gXr8dmh6fg1AL492MXOGfXMMbVf/zH99rKtefY5VdfZ3PmLXAiaWRk2LZsetJ279h+GP1lwqmUs1PwwgBm9HnhfHfypbw4Ir06/cMEAL1Agydj5OJ95D56P/NqFrPR/5A/5MccAN2NxUXiJhOoF7LZG7mORP+kY7zBnSp9BBwwhyFv6gI/+83mzIWoA7h6NlyebiOXLyOzrGMN42hvZhhHOwD6m7DHt2u/HKe1MEJUVlZZ32BU4+J06RpJ9WWexsZKzcW5xSRpZaUlVlJabEMjok1W1lW8q4OyC9bTcpxsdHECT1/++eig8VI6YX7OmPV1H3Cfa1GG7he/jpNp5EokcqypKWbnrN1nVaENVto3Zs1bzXb0hKx0fsSKyvJsRMX2DsctOsIiesq6us6zkeGZbq0slRy1VZvFA42dFlkXGLemN5lFish9pY1EX2MHOhbbk0/ybc2EyqrTWFCjfL5nW3dPt/0HmtLVO5a2HTuA5xkNdXbpBWen8osLV0+vqnpSc66r1f5ffutb33LrY4Dvw2MBb+SiP+AFbhlDNmBU8nIBH/ziPO2gO6EfssGV9+Ftwh0dHe4ZB5Ae5+kLnvb6Cj7zVuae6G+Z6wrooZqzOn5kQxAnpm655ZaY+PTq2trae1WHSVF6YrGhF2/btvsnb3nX3+Zt27bDfRbIxjlheRQj1/CgLVi81H5+24/U9w1X5ITDFz3+0L3/+Nn/+JANDfbp3bSRi3/0RUZ3uGcHQb6e/DOj/QwiuMqQUcJFijZxgWwCvRig/Ekr0lEQv/O2W5MWizk/nTn2aZKR0vULect36/S4MQ4aBEatoJ9Uln4njjJjmiN5I9eb3/pWzR0K7fs//Kl99N/+y51aT4xys8Lh3YJBcM0Za+y9//Buu/aaa5CXz2rkEk9//cEHH3z9Zz/7WUcH1B/agC6OBKSbMnIdBU6HkQtgQGTnJIMpgziLTUwyETR0JCdMPEHi54rQGu+5x6o1EQrv3cv9b0gGG1O6Tk3CNksgPawBtkYTo6HqauvUxBdiYOG+T65C+a4TkV29e7dFIFoEjfI+aPTwTs8AYccAct6o4gwlMBHErmfIjBpCykzunRjgNzmMM6T3Rh9+cwYYxR8My2GQUgNdHHmTJ+85w5f8wwwz6TiuOAQcU8p3Zcv5d3CkyGwPQCg7nvc5tdWo/lgQidgM+f40F8YuvtF1cKesh3QZ0AjMxsBNG6gPeRMGfL19+ygRAUKbfN1dmnSYKbmvH/mDD5xvn//Nx2E0c4NF+n3i+N3X1MXLecMeYV/WmARBz6pV1n3OOe46zFMNCEoUSgxQDGYenxg2PK+BS+gfIxZKN/zR3t7udnDwPosyDLzwjo/zCxkACip5L1q0yA2U/E6e2UYu0jFJZbGV971y9Lwwco2FLG9ewjorNclojlqsO9fmX9xn8Zoh29qcski+2flLcq2uUopZX57teqrcmn+fZ/FB0Z8UtCK1Z53wVMpAoOwCKj/9wIm05PSY7T+ry/7nibC1xBosp6BaE7k8/frMWkEDx2LkIn4sMWpj8agVV9Qo/eEfmn+hGblot98ljqEBmvWTrqMBvzNuMKDTfowTKJootxOVA2TiyQNxKLRMcMmThXF4w9eZ3/Gz2+OfCQOZPOzjANJlvjtRHf5YgLbTvx54Bm+4NF6cwQo5RxyTC2jDp4E//EIEchAfnUHysv3WW2/9M+hhxYoVuSxc0GfIQYBT4zhA+eQrj/vUJ8d1fN+D6lkkOv2agoWayCSQrQC78qB70e6Y+KK8v7//ChbFmexk0gPtzDRyTcHkA/iGFp7XRi4VXy4x9ZqypFUPSmZIfIyGk9atSVS36IJdtSFOZk0EJ3A663ggHkvYvDUz7JwbzrY9wzU22PJ9a2ndbf29uTZ3rNwK+vItPxa28HiwIckDVYCie1T/DsnlODjUc3DtSVpGgndkIvH0h8aQyLRpVrt2res30mCwqhTvV4hn6RfHJ/qtGJ5R+tzycktJZiP7Hc8pzFXLIwqj3xFHek6n79y23fbs2W0jwyPuWqDp04Ordb084dsOaJb0NxNYxjTeJ28c8dDSC8nIhd7I6auXv/zlblwGf/jITgA8swCzadMmt5MYA1OmkYv2nyO9GEMZcSzoIEsxejEvAyeTCYz3lMEiztNPPx1c6SRHnehDz6v0mXdBf00ZuU4VZOMRnANehoJrH2bOws7mVE6enXvhJbZ0xSpHJ1z3c+BAu+3Yutk62vY5Xp6CKTgaMA8oKym2kqJ8txA5ESCToMeTMXIhxzHMXHfddW7OjE6GXPTvEMb4zzybuTM0PplAnWkr61+Z5WYCvIVcxD9aW04GqAflA74e1IsxkvmY5/tMHGcDaSbLyMW7OMrLzOfZwt4HV7TDt4VngGfaRBxjBfmzaQM9nFM10IPfbAldMYfo7etX21LWqHBd/QyLjsaVR/AN5Lh0hSI21ul3jFZ8T4tTH+Sfp/GMqwmDBfGgXqCPkKtnuq6Kdf8PPT87kJS8KksLLTrYa709nRonA6MWvOCNXJn4YMNPteZLvW1bbO2CPps7e7t0rHbpZzkWG8x1J7pG3ZVs0tdECvsPLLddLXOtb6jQGhuG7NK5D1l1U5fl1ZmVVZnl5Tv1SuWsEd7eJDwut+bmpOZAXKXXZTNnjtnSJd+yzu5627X3bOvqm6v6HJl+TgSoa6nkxIpF82z1qqXrK8vL/0p9erf68rXSa768ZcuWfK72o8+PRruZAI9Dy7wDLeOzwQfaBrfQBeMe9OPpCuCZ3zN1Q/LyaxO+fMI+f+KgSf8bfcZGIr8O7t+jHNY0kEPobJoTp1760peGOG2v/BeXl5dvdRlMAownEi/esn3HT97053+dt3XrdmfkSo2PyU1s5AIXjQ31dsP1L7V/+Pu/E41VLx9Ppq549KG7P/GZf/uA5If4B5pSWk5p0R7vAP6irwN4rs0+HMQe9J2Bi+mDD+sHt5YrfKpMh1d/4ioZJHRAWdlGrqD4wAhGRvgE+cM1hsHVhcGaxEFDl+Ipl3I4KRaLxa2urt5eeeOr7Z1/8S67877H7H+++h3b+ORGiw73WyKuvk9qEsdprqBAdxPVueevs3//+Idt3bp1RN2s+hzVyKU6zNuxY8ffNDc33/KVr3zF8Tf0c7Q1Muhuysh1FDhdRi6YlwHeG7k4zcVCFMoGgwiMTidCaBAJBo1iDbp1v/mNVXFiS+EUC9kSMBi8OqWo3N7UZP3q4AOK71QeGDK4qzsloqiVQFkrIrtcE6kClc23m5zhg7qkfUfs8hnyab0ziqTj8TFIYaCBGdx1eun0/H7QiKJn0jjjlQBiITSGJTqlSVhKk3bFkpb3MVjxO+V7g1ZmvYjD9wTt4wK1JMjbvSPf5eliAyDsnomnPsIB6YljuuGuYJTPKS931aAE+2L1R5PwWSkcct0ghq6wF8bpOpAfdcSQh4sqnpMz5EO9aZcvB6DvqBv1xEAFbkhzEPd6pk0eVy5OLhOnAO/zDvHkQ5g4fndx8knv8+E36gBuXL56h3QurWhuaNkyi595pjOMnGqgvQxq0DWnrRBUDI4MotA7AI6Jw8iBAgZvILBYiGARlUU7FDEWGzi2TDoGU/ICKAPhh4LGAgXv8xuDJAaubCMXi/uk98rR88LIpY4Kl6aspyZqG8P91nFfvq15mQbLmYO2fpsUBBH+uiW51ljNRCVs7XuLbeOPiizWL6U2d9z15dlSXDmRCFY8DZ5uCI0JbzVx61o2ZP+xq8z2jZZZfl6x8E1fP7NWyNtjMXIBKAy5+rl/aDi42zv/0PWULzQjF+l8uxkHmHBiGICuj4YDgDbzDrTMEX8mK+x0gqYB8iQPjxueAeJ83sTxu1c+fR353af3+Xjw8UcCX94fA4C3zPb654y4lOSQ+wYWNEJf+z7hmQmENzDyrL4fe/zxx78spT++aNGiXHa20b/oC8g9dpnSv00a69P5FOm9DdIbPpEu77hA8vWNqnOp+nQMWoJ+6F98+JB688wCt2RwTHWac/HFF/8jegoLsNA8wASEelI3JiyPPvroQZrJnBDR7ikj17EBtAQ8G79lA+npy+ezkYueL5V7+di4NUrk5KuouJrbkxyzTu6C1xhxCos/KsRj47ZwZYGtu3627cq91rY/9hXb17LDihIhWxdvspEu1X9M+MvqFvDFffg9kv8j0muSonM+FF4kWgcixcWOx93EVK5A+gmT4Fz9XrZokSXED1xvliO9pEhyIV+/wyPuQ87qrwLpTow5o+j1OPUx4wRxMT3Dd/jkEx+NqU/ZqVxrBXlmVRUlVj99mptjQB/0P6cGIoUlNhSN2+OPPWjDQ4NB/soXvQsHHfD8QjJyAeiYH/jAB5x+Sb/gMDzQbmQU8uqRRx6xe+65x42btNXTO32DnGbBhV3D6JoYnTixw7XbyK/JBspGb+D0BN8HQzfF+et8+B3fO/oF2qC/ssNT8Eyg3zNlXuZzpo8D14zL0AnP8IvfdAr/4ugDPz+577577d5777Prb3q9nb3uQqutq1M/jFlvd4+17NllBzra3fezPH1NwRRMBJ7WMB5UlBW573MxxBw+UgeyAvo7USOXp110y6uuusrNv4nLTA/toz8wZ0ZGMrZMNv2iW6L74vuyKcO3AWAudKplWjaeeMb5udCzAWm5LYE6H83INVE5mT6QHfbO64D0Ew48+fr5vqN85gfe0OOfeZd6Ma4QZo7JeA4wrjEWMnb4K+J4Js1IFB0ibI0zmmzm3AVWWlaJoiidhfIpV3WFJNJ19PTh6zzZ9JIJhZECK43k2kBvl7W27lVMcLOJn5NQPpBKjUmvrbJ4osH2tHTba14zx86/oNcqSu6ToveojfTFjbV42uFQLDccrbaW/U3W1Vtj9Q1xW3XWRulKvZaIove55prUKxsaqlW+y8VLs2xPc8SefnrA2juiVlw6bovm/1z5zbTY2GXSZc9QxsdGS8cKtI++rCwvtZuuv9bycnPuKiqKvEc4f1B62t9t3br1L6Q7TPe3IB0LZBu5CHtdB7xi9IZOgMw8CeM8jQLZzwB19vl78HGsC6JvsVmXd337oFk2/2BoZz7KxqWXvexlXTNmzPiuZN9HNC63pbM6aUgkYtc179l32+vf+he2dct26eKjqptmIiKQiYxcnExad8F59tf/552So1ejI5ypOl62acMjH/vqf/+bDQweMnI5fOk/bfeYwxenSLeXr7mP//aXu/9MPqWBB/dPP7n1XIxQGJtIJ7zBgwcNUvIDgxTP5B/gEOMWWQbGrkNrP6ShzMAP8idPd2qLvPXsrj90ZQa+j2ceUF/faH/yqpvt1a99jX35f39uX/7WD4WzEUvGh52RazyheQu7Fam8YHR4yC68+EX22U//h/TqFUQd1cilNulnLpNJzZeO/v7bbrvtdY899phbz2V8crhMtyUTkANTRq6jwOkycgGUgTBh4Z6BHJ/FK78ARAdmduKYBE6llI6au++2gkcftRRCCerUu3Hls1cC4nZNYvdDAIpDIKEEwZ6VymeZhP+Fej+svEf1jIGG3xwxpx2tRgQR7+Lw0+m8wQlm4dkda+Qdny4dRgxybSD5kF9wqivHxkKlFkoNKIyxK8cxIXm6b2QpnVri8ggY+1Ad3DV/8gHXK4TT6YSgg+l9GuICxk7/Jj8k/PCRQEQ2vw2l4wF8TmNh0Foht0hK3zS5YuFxmhwnvXx+rj/S5dD2QeG4jb5SGoxctAcc8BtAeofHtANnrk36jbbgHA4UT9inc3mk3wWoqfst7bu0uIy+wXhGPGWTxrUrnYevk+9DritMLFxoOWecYVXpHa6nGugLaJ7FApQvv9iJgogwdv0p8IMgilkgTOvtzjvvdIMcShkLF7zPAE4ceXo+gW9Iw7VdlIMSjaLMIMmRZ4QjgznpnpdGLkHuWI71l8dsy4wea70/bCuvknY1a9A27B51dLB6bo411aDkKl13gT3w1XIb6RHO8jR5Ee74Jlet6D1PdQ8wOvkQYIXcoWWesvAkogyXjlts9pj9x1DEtkeLRI+FmrgV6Mdn1oo+PBYjFzQSUb8VF0WsraPLIpqsMUnztPNCM3JBfyw84qPocZ3ngw8+6CYhxB0NnGyRnMfBIwz+lO/LyVYC/DOOMDjLTjMReNz+ocNE7ZwoLhN/yDAfJh46wNHnAL7kz76hoaE+ybnctekTG/SZl1MY5elr8UCJfttYUVFxjXv5BEB51IkOa1QfhoWDso/FUr+ZgIWLO+64I3rDDTc0Xn755ffW1dWFkIk4JrjUDx/5S5j2scmAvGgnO1zx+c3TDmGAZ36DN/CRs5mLFMRNGbmODRifwB394vF7LEBaxs0XgpHrFdJY6uVDmWx46lW5J/09q2cD5X1Y6z0u0n4ykWNVMwZt9vn5ljP3L2z703dKHm+2BtXykpFS62hP2nBMk8OsCrJpis1jfeLrUk2yQtJRuEKQU1ngs1TPeerT0TSvlehZSLaYJstR8ZQzUqnf2JjGWOIWq+QTh/ELnoJnfN/RP76PssNJTS6rps2wBUvPtuJC6RBLZlt1VZnyyOQ51TeZa529cXvw3l/Y4ECvO30C7TBRpD6My9SVMfmFZORCtr7lLW9x39diwQ6gLQD4AYfcEvCTn/zEnnjiCbeIg5zzQPuRzZdddpnrC55ZBGRhmM0GzzY2Hy/4OiFjwTP1oQ3wsJel1N876Ala4Lfs8B8rgCOPR//sgf7yfUY8YS9TvQ7kHfHcBIEhAHyS1uumGLuYUwB+QfmXv/yFfe/WH9hLrn+VLVm+0gqlx/VJD+M7XC17doufo3r3mbrfFEzBRJAreivnNFch89NnjoLQKDLgRI1cyAlk2LnnnuuM9hPJMngC2uZbgVxZiPzLLGeygDkPdfV5U2fahn4I/3Eahfo+n4H6PttJLi+3M39zYZzaTjgTv6TlmTwBxmAAHZ6+QS7RJ7zn57+MAfQrxgjmgujZbJ6nfzEUsFmD/Dgxw1oI9INM83lSJkAc+RcWFllE/VMgv7KqxpYsW2U1tXXSE5FlE9PW6QLWveprq20sNmx7mrdbPK3vYhQZHhp2613gj4V5aKyoqNza9o/YjTderTl7pX67x6prPiteQ0dWa9R0oc85nuOjRcpvmvjLJPPbHZ9JHXLA7ypGfZIv2iywtn3D1to6bn0DNTaemGt5yXIp709ZbqTO6hrPs5mzVgXfUJ1koI3Qz6J5s1NXXX5xKDc0vlF9/kq1e5v6+0NPPvnkO6XbVKLHZdLdkQAagwagBU93gF/XgL5OBqiDz98DfcQ8x9++BN/7eMqD/zndTvnIgXe+853odPeKpi90CScRVL8Lnty46Qtv+vP/O3/3ruY8DgIEVxVi6EKvOhyHnEy6/MrL3fV755x9Nvx25pNPPnFZ8/anP/bTW7/k1qA43egBumHNjra5ZzlyDPAiJ99dG5iOOyxecS580OjEb9IDXTg4MQlPYOQKrh4MCmDdGkeRGLgOrmMfLIM6BD55+DKDfIO8XLkuPi3D9G48npAsmGZXXnmNXXzu2XbHA5vtl/est6j4MZmIuZuWkvGYC4+PIbvGnZFr3YUX2H/++8fcOpfgWE5yKUkoJZ24RDLpp9LXz9u6dWsBvA4dZdKSB+TilJHrKHA6jVyZgBLNJIoJGcYumBrhzEAF4XlISfgUaHCq+NWvLPzII5ZUh44zKCkNhpL1K1faVuXVA0FKKHgjV6kIe64I4wwJjFwJDybjLCR4owdpnNBM+zjiMIxgPHFhftQzZEUY4xS/g6mDBjMc7+IUJv+xVNySoRqLFrzawqM/tlByt9Kx2B0A70BUjvHSDnBhve+FwsF4xTmXfnag50zw74grLSRlKUfKXL8mtcskrIqEw98JByNiEMpmt22BJi4I9pUdHbZIv83QOxgKMHKVy7nvc5Gn/HTOrkzaNyA8d8j1KW+WABwuFH8QF/IdPuSo5UHDE/Fy3ijl8Ee8HHGxtJ/5vhNSPMvxm7vSkHR6Jj8A3BD2PnA4dgTQhhSi0KpVNqNOiovyJf3pABQoriP036JjMo+wyiyfvti8ebNbiLjwwgvdwioLryhwLACgzPEei7e7du06TFGHd1HcuE+YhQqEHso6AybAQg0D6PPVyMUpqGT9qPUs67MHf5Rriy4btpJFQ7a9TXFDZmvm5FhjNVcEiOejOfbb/6q1wa6w5eaLN1XfGrVpufDKaURo5FRBgBloegIciUBzS8ctPjdhv4ok7e7OSjswXG6FBSd3koudJdUVJdZUW2nrtzZbOD/Y8exp54Vm5CKOCRKGDnYxscnhF7/4hZuAZCqazwaU55XQicqZgmODY5WB9Ck0y05/jJTQAn2Aok4fIpvIi4m6aPL6mTNn/vjGG2/MlUvncAgy42699VY+qot4PyEQ3XxeE4U/kxKYpD4YS5ncIjs9DTLh5YouwkojkZHm5KO0/VjxApAWHsCHJpH3HoibMnIdHTyuV2lsZqxjfDsenoY2p4xczwJZ7XdPPo5rCMtGLG9+ntWtuNGKqmcKN0mr62+2dc2P2Y7No9Y6kLAR8b/mjQchFI/bmHSpkRtusBnSbdDVMFJh1PJGK/QYeAN54d2R5hrZfXQ8QP+VlASnj1asWO42QTBOZpZF946NY+SK2cP3/9qGBvocT/4hGLk8sChy9dVXu3lVphyCtmkr+uMXv/hFp2v6TQAeAhyW2BVXXHFQT8SwwQQdH548mT6aCMiTDQU4aIa5IAt3fkGT/sBRN+oP/WSHp+Bw3gEnXPsLDXgcMmbTt+CbMDKTsdqf2DoSZP/Ge/D0vvZOS+QUugXgxFjCerq6bPu2zdbTecDtCNebwQtTMAXHAAUF0pFKiqw4woapdGQaoEFo+GSMXBi3uNKV8WGieQZ8cTqMXEBmfeFVxhh4kvUwdNfnWk/MxCPhbLxSZ+rK+MH8byK8e9n8TBySdmK80sf0E4BRimfWMxh72AzBqV/6BQMBcoiTyZThy88uKzuePvaO97OB9AWRQispLbdQbth9Z3Dm7Lmar1Y/L8QZrYnkhS1sSWtr2WUd7futXzSLvkJTaeboaNytA51//gWOliORHs3Ptmss2KjfW5QD1zty1SG3UZj0Abc05uJYDhLa3XN2l/Kcl3+W5dg1NtT1tOUVD9lYboHVqlarCwdsoGmOtQ0NWm6kxhpmrEobBk8NcHXhwrmz7Lyz1tj0aVVdubnhs9Wfu3/84x+/VWPTFzASeSPp0WAiIxe0gh6IDnKyuh/05PMHoFXGYE5wQeeZ+in0iM6JHsR8Ff5Bj3vlK18Jrz2gel2mNHz4aVLhvPOumNbW3f3A8PDIXDabJZPCCUYurt3LWrfCyHXpFZfZe//u/+m989JGricv27vz6Y/94odfkSzosdGY+H4cYlSbhEuu9gyuLkxnIvBGpAA/gY+B6ZDRKTBmgRqeg+9vBWndOrLqxrO7ZlCJSAPQd648lUX40JWJQT4+nc/XO2UbGLcIU3Y6nuYH+bvX3O956svrVi6yPbEie7KLDZmjDl/JBCckRy05puexmIsDX2vOWmvve++77ZqrXwyNPes3ubLhZz/72e0bN268kptiGBfQy2lTJiATp4xcR4HTbeTyhIYCDpOjZLPoye5rFtBY/ITBPXBFId9QyuGe5P/8TxuXUMeIwy5SCLC7sdG2zpple5RHSulQgmhJkQhhutIu3LDBGb8QebCtN46kUGIQhCLaMeXH786IknYunXxvgOEd7xOXKQLwvaNelJIMVVg0/2XWX3q5FY9838oHv65BIfhOyBjCFUUmTawc8SRP/776IlVUVBTKF34QvSskgCMSeCm1M6S0GKi4IqJRgjIl4fj0U0+l7vrNb0K0Iay0rg56d49GrJHOTosLJ0OUofI47USpYbWbhcnGdetsfn29LWppsTn33GO1eq9KeZTod77PhfDNZCr6D0PToPJrUzua5QYUBjfU3xunWMABjw5fuHS8x6EzfMn339siDiOixwO/EfbA7/7JpwHwnUvnQV65ypMa+3IZtcdVz9TixVZ0zjlWJwXtdAK8BR5ZeGGAYwBFScxc+ATHCCto35/0YqGWxQgGPdKyI4l2cqKLxUAPnqdQOlHkGVT5/gKKIUC+/MaJMHY8MUllQfB5Y+RKiBYaRq1nZa899KNcK5udtNpVUqJKBmxnm1lNWcgWNuRYQw3fZQrZ+t9WWcdT+Tbay4QhZDWi1+XIEckKaOx4gNS5+psfYseGBjipcZy69EuO/E1oAOwfi1jX+HSL559rs3IeskrbprQZi0TKiA/EjhWbbTo/1+7omWbb2wstJzWxskV/oLxDG0czckXjY7Zmfr3dcOES+/UDT9rWjqgNCl9cXwi80Ixc0CoLWch9wuABWkbhPBIOjgS8f7zv/CED+ECR9sCzH9fT4ZT6LYSiTTomkBhavQzCEM/CF31LHwHInW3btj30gQ984E0amwvXrFkTQo75MZo8UNiRWWnI0dj1tPoluNfvOEH1XCD5+H29nxQdjSOrmPgj86gndUN+chpBdUiqngulP1T4dlMvJif40AYO+vSTHvIAFx4y6edI4WcD8qMM6N2X79/ntykj19HB9wdGLgym7A5+4IEHXPyx9APyBpz/MRm50GnVKBfmLzsvPa+7fNQW9/F0pSuZPdumnXmm+424Yo07NdKz+QYWO265435odNA6unZY81O/sIVNkvMzc60kNW4DT5t1PZpn0X7ll5PBNyo7iuxWPiPKe1j0j14Lnp0+q3Kgd497F6+47H4AsvF+Iv1AWciss8460xYsWOjk2ETACZPhkZjd+dtfa9w53MiFo77wMsYg5iQnu9BxuoF2v+lNb7LXvOY1z5gQE6Z9LA7ecccdpsmzm4N5oH9Iw7zgggsucDKd9rMwzNyMTYiTLcN8ndjMxYlbdArKzKQZHGkoG/maHX6hwjjGZbUxx+meaV4+2OZDzy6NZBXjCH3KM32BIQv9i/GcMZk5tTdaMU6iW5EW4D2vj/Eb4PU0wKfzkPmcGfb0FE+MWUffsA2Kl3q6e2xfy153kosTmNl5TcEUPDuERNOFVlpcaEUFnHQ6nObgiRM1ciEjMCIxf8Zg73nIA3wAMGe+++673fyY8k4VUH/fBupBWdQJFxgsJpd/yM+XN1G7MssjnF2+f8YPZNO4kzXIIOau2emB4eEhN7+dpvkFazA9fcEzJ72Hh6MWTo1J3m+1zq5ON84wj0CnZwwG6GeA8Qm8IO8ZGyjbj+3+OZseAI9jnnH0sZeBON/nhwPv8u20AiurqlE6DF0Lbf6iJS7uuYagHdJbLWlD/d2aB/ENsVwrLhqz4shu29/WqjFir/SghPihxLZsGbah4TLhYZrl50Wl8z6mMXOZjSVKlU+H0uwWvZEvrYY2WCtiYT8o7yDwe6jAcsMrLZyzyFIxlUufWNjyQ0mriIxbaUOThd1JuHIrKa05rE8mG+hz+m/1iiW2duWSwXgsOkdz0+729vZbxLuf++pXv3qQjo5Wj9Nt5EJf4dvSfBeQ+SDle12HMPIHIxdtY6P7zTffzG+3atz/O9Vrl9wzGe3koay6ccH6ZDI1j+/fYpwZT0oGOSPX4YDR5pLLL7W/f8/f2Pnr1sGHZ/7g1u9e1tW+92MP3/dLGxkcUnvibl1eiEwbuQ4ZmwIAJ+pDzS28UcsbsIhzxi4MWPL96Spn0CKeNGnfXVPIe3qHPBwNq4icDKNaZrkHS1c6t358mFO8r5Me/O9B/dIvCniWRLGLF861gvxC29Ebs02dkkEGT6qEFHPNhKUweMmPDQ3aqjUrUu/9h3eHXvmKV5DnW9W3X0xnd0wwMDBQ+7GPfex9HR0d72TtNsDn4Wvy0PqUkeso8Fyd5GKgQjlnoETAIAiYTCEEIDC/KOVAHZpkYf5HP7LBu+6yMXV2rt5nQXtc7+1etMj2aJDMkcBgcIQu8/VORX+/TV+/3sYUz3WFLr1+G9dz2xVXWGzlSqvZvdvyf/jD4ISQJgUHCVzpyIcw7O5p3cc5LvLPTLrS9cXIxMf74qPKLzTDuiveZ6FwyMpi37XioZ9ZJL/Yms48yypmz7ak3iGvKikM1eBB7w/pfSbrT9xzz89//u1v/7hIcVfIlb7xjWZr1lieBFFRVZUtUXuXrFo1Ijyc29HS8q5P/Pu/26BwFNJkZ4wFSikFXOO4fdcu61B83uLFaHsWEkMkhLO4cB9ReyOaKHFEe/nmzXbTd75js4SbWv3OaS6+21WgMAyVyVSuf4SvLpWxQ/jeoEFhWM/gAvyBL/89M8JecIBTh0uFEYCkp0/ce97pGcjMyxkEcQDKid5FRcH5PEhbqt+a1KYWKVNR1btSdWgQncQXLrRpwmuH3tsrJWvaaTZyAQxwLB4sXbr04GSVCSmDnec9eIAwhgsGWtIh2DZs2OAmrExk4Q+EGruaEHY4DyiCpCEfFgrhIfrND/gYk4kjb8p4vhi5jO9Z1UqJnTtsv79DCtqMcZt19pAVTu+3J3amrCRitnhGrs2uC1lsNGRPPlBl+9fnW6xTOAubM8byXS5OIkJzxwN5oXHrHsu3bbEKEVSpzciLW024T7w4JNoKWcTi9pvkOvtNfJX6cMgWqqwrIvfY7LxdFk8dvhNa+p6Uv5AdeHGR3dZXY4/vkyxITHy3O32L/KPPMEaSJrMvPcTiY7Zy7jR7xboFtmFHmz26u9e6BhMWTlu5XmhGLtIh30jDojSygLwmwtEUILIPX6APlLzDF4uRK+APeYIhG+A96AueJz0TSWTNnj17uu68886Piu5yVq1aFWJTCTRIGk7WkQeyBmMDoN+KlM8j6q9fuIjjANWxUJOO96tueXJJ6IXFTPqeU6bQPWUB7FTSb9GFCxcuWbt27Y3UB0BeQeN+xyjvQm9sAAAIK01wxj/9Ow58AMRBh/55soF8wTUyFp3Gy9fM8uH1KSPXswMbP7zRlY0dxwr0N5PFF5qRi009PSq3Q7SDPuWlt6d96oxR6mC99MxvOZKXVStWWFh0xe+5ei6XXsD1gISDCeG4FYr/MTiFxfsF0gvYqckpqxzxXL50PmVso5LpTExHhqUTdOywA099yRYlUjarKCIchcWjRZbokGYaDyaOHsJ6r0t6a5v0ytzqams/cMBdoUNfANTZOw+nEr+MTci+888//+CVRdl9DiALRkdjdscdv3YLGdAatAP/4sjHL5jedtttji5eaHDRRRfZ2972Nrejm/Zl4oH+oZ2///3v7fbbb3eLlIDvG9KCj8svv9wtPNJ+cAJO/W0CpwInnMDFyMX4wLgF/fpFTBxl0hbqkh1+PoDHcYBHT+fy3WNIvKE0Yuvgg/zwBaetWMgtsKGRMisqFo8pCxb6K8rLrKS40OXJIq83VtEvnEgGL4wn0Dt9yZiD3OSEg78dwOPNg68fvg8DmeFM8PSAnx32z4PRuLW2d9nmLVttx5bNNjQU6HP+9ymYgmMF6CYvL2xlxUVWXsr32dM/CKAnaPlEjVzEMx7ALyweo/PCU54/kCWc2sXIwrdZJ5q3TDb4uvq28Izz4+fxgM8rM08fBnzeHjLD4IBnj1J3PZj7ndmv8J6RFlmEfEG/ZRwA5+jhmfkFkLKK6unuqr+S0hL9znefYm6tD2MRRsSW3dtt44b11tV5wMWTL7hHtgHgwfd7UL/gynTA99vx9JN/37sj4Zmy+K2svNKd5sJvnDnLZs9dYAXSt1hEf66BOrKIzvgXsjzN2catqmy39Xb+wAb699jgEN+UMs2ZwpYYW2OJkTqL5OfYnAV5Fo9WSwcssqHobhsafsAiRRi8/LcYw1ZYVKZ2EpfGrfCWl8ftWsU2Gg3byFDcRgcHNGapf/KKlDbfCopyrGn2XHcCLi+v4Lj65USB6+PqplXb6mULR1cuX/KdSEHB3ys6uWPHjnc//fTTf8WaGXNGT0cTAeMmtER9oWWAtKfKyEV+rH286lWvcuM35UDv1AO9hw3t3GIBL/zt3/4t6+HfFG98QnVa7zI4BfD617+jOpQbf3j9xs1z9+xtdaeRuG7PfS8rC7h+7+qXXJP66D9/MLR69Sqizv32N795UXfH3o8/9sDt7t2hYc3HE2MO77n+JJV81nsBJ1nSxqvAsAWODrkxriL0Ri5nyJJz9J5O7+MV9sYv8AxQRHByLM3v6bJd0dK7nCyTc3XAd2H9mA67tWjKcM9BmkzgmXad0dRoFZEC64uO2p7+qPwx6xtNaT6XbqNwF1I7Yv3tds75F9mnPvGvsfnz5/93VWXlF1SvzS7RccB99933HtHHR7/73e86WvEyzAM64JSR6yjwXBm5mJwwUDKhYfBkUY3dNggCGB+FBEJ1hOaoVJ2piVDLt79tPffe607mJNXRnN7qXrrUelautBwpK97IxfeiIhJUhQ8/7AxQXFfoiJj8lP/ud7zD2t74RosMDtqcf/gHy3/ySUupbK5HJE1wJ2kaeMf7Pqz83AKdnvOLi628sdGdkurv6jJOYE2fOcMK8kMWK77emocvsOhgu82z/0jufvjO3y+5/vrBuRe8KJyQkAMWqO7zKisNg1aH8prR0FBaVFLyV2r/46oLl3m61TFKfpSA4Fdyv4vFBm6MRl9SHot98vvf+Y4Nd3fbuITo6PTp7vRbgfzO5mbbJ7wMS7nL3bPHclXnMTEq30UAq+7qRykqMx9/3N5x//22RApIo/DK6Zgy/caJLr7fRXvpDwdqM9iJCkec5npQ72wX7vr1DO4wlHCiyhmflM4LFxfmdTmvKhB2GNXvxAVHU4MFJ/Bbjo/hE8OU2mHqL/p+VHWKSnGlRiwexfWcr+fFhYXu+kqMhbVKv7C83MqvucYa1SebNIl+aPduq9AAc7oBvCCYWHRmVyxt5NlPSgHajMLNoi7KIycr4A0m/yj48Ch8wmIgR9EZxEnv3wd4Bsib/HDwFI50LGIT5vTM88bIJWLKrUhZYkbcfr9p0OIFKZt3xrDVLOmze54Uf0n/WDYzx+bVi25HQ7bzqTJrfiBiQ61qY15AZxeonxuEK8LHA+J2ezRWbV/rX2o5eQ12VWSPnV2w3Spzu0SrUnZDI/aR0dfap6KXWGXiaXtZ6lF7bfkWW1TQb7FUljIHcauuicty7X/7p9v9+wstNDaxkYsFcRa/GbRQqOgbnE8Lvbi+G0taU3WRnbOg1vb1jNiuzpgNxEQ7GryBF5qRi8kmcp7fMo0BfyzgxpY0jXofyIhLCUch8ASgDBPmd3DFhBC68fxNfHNz8yM9PT3d9fX1YU6KIieQA8gWJvQ8p09plapv7pYM+FuX+QmAZMcq0UG9ynWCZu/evU6W+WvmqCsnBB5//PHha665ZoWUr8/7BQiUMQxb0AfyDaOEpxGuJ2HyS17Ee6CNnp48EDcRbT0XQF2oM7yALgM/EyYeoN1TRq5jA/CIA3d+0nksAH0wpr3gTnKJL3sY7zV2JcU3nI6iTgXiceqCwYqrpd2JLDl3Sl/vsYu29txzLUfjHScnJCysQnpfsfQC3gcXccnqYtEcuteo+A59D3nrfpMjPKixA57E8MWJr9x4l0VG7ra5u8qttLdEuoB0srDqlCvcZaGGfDsXLLADK1ZYgcJsxoH2TyUOjwaMTcwZuEYF44yXOdmA3GC8+vWvJzZy8RsbiTDq/PznP3eLn8S/kAAd8aqrruKD5W4MoM2Z8zt0SjYZ3HXXXfa73/3O0UImrkhL+5ctW+Z27KNjwGOLFy928YQnC6AX8It+y4ldwoxxnp+pCw7+pK+8YSszfKrAYwSKBj2BgeoQBLSOjh3o8sCY9DWHy1Aw0xkfEw+xIDdLeI+w4MWJX+a4VRqTxzRXLLSB4XobG28ST0nfLC2x+ukat+uqRcNhjSnF6q+Iayf9wOY2ThkCzCUYW/xNAPQNG0XBH33k+/RIPJkZn9mnvAd+8T2uAfrE0xG/DQwOWUf3gG3bvtN279pxEAdTMAUnApBgWXGhVZVrpMygTegUujtRIxcADcMrGP65eYA5NHKQfNFJ+S4wRha/6eq5hKO1A8j8nbB/zvTBUfAbzzjpN/yoP8FzkLZI81B0Br6lw+/gyOFST+gckXz37VzH++j2jC3o6cgL5G/2SS4fXrr6XCuvqnV5ACxyc1ICIxFXfG3fuskevvcu6zrQ7haiKYP8jySrThbIF/nk3dHGMNIie4tLy1XnkJWUldvylWts2vQGZ6TLbO9zBdQRN66q5EnslhT123j8+7anebe1tvI9rXyNLXNsPDnfEiNJKy4wm7t4hSVj/ZZUm4bjfTYw1GLF5Q3CR7COyaamwqJqixRxNfEho09+QYl00KT19R6wns797vtDI8Pqr/xiKyyOWGEkZLX1jdJVVYjyOR34Qf/MD+emGuvrQi99yZWWHIt/prS4+O9vuummkQ984APfe/TRR69pbW2NsNmbNkwE6KvQHfTg5xukRR86FUYuymPtA72MzeiUxVyRDT6M68yl0X+40eI973kPdTpPdPqge/kUwde+9rVqYefhb91629wHHn7MEqMxS3EaaUIj14C96jWvs3/5yIdG6+unPyJZ+fr//Pg//clgf/e/bNv0iCTGuEVjcYtJ36HtYB0+o52HG7kCIxVGK3z+YVx3RiuV64xc6B3emEV6Z+QKnv13uIJ46E11Vf6U4/6JtSmPk1z4xEOS/tQXlfAUetCnr+TIlzDJsoF48ltQW2OlTg5ILkoG9g6PWr9UpNg4GAhugYrGou57xK99zavsH//h3b3qy0VlZWWd6ayOC1TuDU888cQ//PjHP17DVZyMgdCrl2HQDEau173udc6IKjhuujk1Uvd5As+VkQugTBZ7mVRC1Cjo7FTjaqI/+ZM/cYNeZr0w0Ox8+GHb9bOfWe9DD1lcBMfH8mzpUrOVK91CArtVAUfcvb2WuP/+4Ko6EYQjcAFX/qU0WG997Wtt/Z/+qZ0tAdP0L/9ihY88wigfdLjKdlf7yXlickwk52FU0nB0eHisTorTmW98o8bqkD1yxx1W09hor3jbLRL8060okkw98mhewd7WaQVNMy068wxbvqgitEt1OfhRpYvl7gqCAdx0U8puvTV518jIGxYVFn6VKTalckFdD2Ex1tNqA9ctPqGJ4OclkEMsrMlpJuS+EhlS/BK5Crl+4XifJruRX/7SUsJVjoR4nia3KYTvNddYascOq9OE91y1ebncAjFnvZioQu2ukJ8HDmi3b38ajxiyuAaR73Pd0d9vG8VsI+ovLOiZQsSFlRafdpAXU1OeEf/EgWsMFGH1cV7Q7ynhd/jM3NxU9eWXW/LCCzmFFpre21sc7+wM7Vbbd2gyx/sr5IbVb3v0bo7ycItFisNgFlHb151zjo2obu5bLe3tR1VwTiVAy5TNjksWD7xC7a8nhD49fWE8QAlncZSBkF3FDL7wCko6i9YPixdI5wfRiYD8EIpeySctz0yYvZHrdVIEVotOnksjV05ZyhIzR21jqN/2PJJrs+dHbcn1PXbHI+M2LJZeNSfHVs6Wgiwmj8YKbMNPSqx1Q4GFIwFdrS4psRnCFyc4Hb0dAzAcxcfDdtvIPPvQyDrLDVfam3LvtesjG21WZET0nWNlOXH7SP8Z9qmBBVZlB+z6vE57TUWLeGTwCEaulEXW9dnXo/Psd11V0mwmNuTQt/QHC4x8tBtayKRL3oEeEH8NlYU2f1rEntjeYrHcEgvlFTp+Al5oRi7ioGFke6Yx4I8FwI1vs+9vnn0cvng1IYU4xu9r1qxxm0HgX3DGQhaGK4zVGjPdCSnh8yylPe4dQgDjUFdX18G7vVisZtKPEd0Dz7/5zW/Gf/3rX49u3779d1LQL2ABEvpkwY268cwiAXVkR5o/Wo9iTzogu52Z4HHxQgPage6CbKZPaO+Ukev0ArTjF8Uz6Qrc0zc4T4MenjdGLpVZfNVV7jQUhibqVTd7NoLSikQznM7CkBVT+4okBwqkzzCpiYrGoDPCtJ0whmZ85DGGLOQ1Dr3Dty2zjQfD8tGb8pI9Vhi91+btLbPywWJn5JoI0K86Vd9h6TGmumJEY6JOWacSh0cDyp4MIxcO3YwTYYzRX/jCF+yee+5Jv/3CAa6GuuGGG5xjvM2cRwHIaRZV2B3KxBn5lSmDwQknt84880yHVxYzWaDhtK9foJkMIB9kJhu5GDeYpNMv9BFAvelH+glHP8OrmeFTBdC5/rIJGBYRftDPgwWQgLT4w2JLjhUXSS9ToqEhzb+M0wjD/GIWS1rR8IC94pZxq5tZYAX5g9L1uJ1hhQ2P1Aq3YSstr7QnNp1t8USea09RYb4zctVPqxIds8ElwBPAN3v9iTf6i40V9B10y/izcOFCN48mDHgeyOSFzLjsMOWAc2QJPvLEj/VsTIEuKBfc79q1U/KoTBItV3OJITJxeU3BFJwIsHGvtCRiVWWTb+TyQD7IDuQM133yzHoTMui50kGz602dAB+PR5N5xtH+Q78dSgPwG4u75BG0J5BZkvguTEhaOH/cYjPf1A3nR6xvMNj03NhQbxUaOzC4R0fjkkMVGt9H3BwAuezLI2/kTvZJLh9euPxMq6jii02HfvPAaYvccK79/AffsW1bnlJdT63uBZC/n5Pinq2vaUdRUbHlS98qKi6xmmnTbcnSVe60kkPU8wxA+1hi1EYGdtjQYJvFx/KsuKTJug90Slcc0G+msQm6wICXsGn11TZr3lIrVNvcqS3adLAfobN00EHK4WtIuvLwSFT6RJXDIfHuV3kTGUVONWCUQGZMr622V7zsGivIy/1OXjj8WvX1+KZNm362YcOGl7DhkrFqIoDn4RPagvwAoBPo+lQYuRjbmQeiUzFOI3+QZ2yk4np2eIkN8K94xSvYYBTLz8+/RvX6nXv5FMGnP/3p6uS4Pfzjn98xd/3jT7r19NT4kYxc/fb2d/6FfeRDH9geT4yuVf2HXn3tun+QovTPCdFeWDSSl5frjFDDI5p/jPH9N/G6+B32xjlDksMLc7PAsBQYu5inBae1vCELfBGXcPGBQcu9I7rzm4kcBbo8AxIOTm6xXh30JbImgCAB5bl1OmJ4If2uB8r3MiwbiOWVadKtiqAXpU2ojvBPTWmROwwyqrElJdnZ3NFpV99wo73tXe+0+fPm96kvzxEutrmMjgNUFzUjlNqyZcvKnp6eX916663TpbeHoGlPs9DQZZdd5k4IStfvk25/hcry52GOCWjXHyw8l0YuD0y42HHIZIxdaEwuEQAQKXCQ6BzRhmyvhMJjP/mJddx3nyWl3OcuXWqhZcsCQ4mIjsULN7z39lpcacYktByBpvPjCpeQmHlIE9nmd7/bnr7gAjvju99Nzfv610O1Tz5pKysqLHzTTZZUfco0iWiaP9+9M02TO3bHYqQBX0/ceee1195yy+3KsuDGpUtd5rdqwshn9b/3O8mmiy+mzKHx3u6PPrqh6j3v+Yfh1F/8TaTj7KtzE9Ll3FcEt+7ZY0+Wl1u/2pynOkU1ufjIxo2pUQi4sLC4cmysslCME1VbLhZuXiYFJCqijqkus5SmRoJ6b3d36rZf/CI0PDRkRRKoEeULzvJURxYvMPAh5nvZLanJ0aDKyFN7wCdGPa4DLFDZ9Up/jvJbpHwxGNSpX+oUrmAQUFry8TgEKINrdgb1/tPqh99pMrRBfqHimXrSB07E6B0WecDZ/Px8q1c77lPeXPC4WP4cldEr/zfxeOoVb31r6LUve5kl+/oO/Muf/dlZQ489Nnzua1+bv2P+/NFzFi+uXHnOOY+3t7WV/u6ee1It7e0hDGKwuut7XzdPL4DiClQmwi2pej6XdO4BHLIQw6IBOETRZDDIrBvxCC8GYgB//fr1bvGYHZwsdPM7i0vsrPIDaTZQFulQ7CcycsErr8XIpedTYeQiN8xOQY/gBzHZIMqyRH7SNjR1WctTIWtoStjClwzY5taYtfembPa0kC2dyWm9kAbQAnvytlLb92T+QSPX2rSRixOcGb1/VPBGrp9F59sHh87UoNxmtxS12CuL91tTgRRDDVYVOXH754Ez7ZMDi6w61WE35h+w15fvtHmRIesfTxvEPVCwuiF/UdR+X1ppvx+usD29YQ3yQY3oC/qVI9nJtAIAOF7NYxebk1oKF1hZeZW1tbfaktJ6u3T5QpvWFLLP/egOlVlguZESJQtoZcrI9dwB/ZbNs7issMRmTohxjbGJnZAsHhLGx7jJRg8m3eQFb+/YseNrq1ev/vO3vvWt5WecccbBBSuA3fTIC/KLRqMhvZvS7weExxNa7VOfXtPf3/8dBYfoN5R7dvnjAPoZQ5YmDSn6TmXVqs55vp20w7eVMICs8Xg5mrx9Ife9B9pAu6eMXM8dQLdMSE+3kSs7T4B8qA8uE55h5BItJMTDQ9JbF2lSGxbfD0mWs1jNDsVh0RP6HJtziHOnrfQO+bN5hwUqys908FrmM+D9bDgMTxrFcjSeHJORS/nlqvwdq1ZZVDpMsdrAxrLni5Fr3bp1biMAcmuitnv952hGLmQxV/4ha++//377/ve/bw899FA6hxcOIHPerfkNhj/C0I4HzzNcC/q5z33W2va1WRgdBFpIj9vgD4MWu0TBGThmc9XatWufcVroRAF6oR58i+JJbtNQfp5/+A2apt6O7uEZ1cE/Ez4emfrMuqJzU4Yj6zSgFYo/xxNWPhpVONeGIzlW2TRmC+aNWFHpoEVHQjbQjyGwX++1W0vLOouPVuitpOiuR3T4iMUGoxYaC1l9XcpWrE5Z49wxy4+8ROmus+bmAvuf/7nLYvF6u/LKlXbZZTXWtn+vNe9LaW4HTsYtUpBvS+c1WXlZ8WF4BicsymPogn6RecyVoXcMU+hV6AxshGPc4T3iwRPvgjd2txOP7ugXrskT2vdl+fK8TAF41wNxyaTGeQur1eDxIAKnYAqeFaCf7LHidBi5fBronLEgoOMTUp2PCpl1ITxR3SZKQ9sy0x/iP+KJURpko3yendM/tzg8lmNVVbUav6qFq2bJ6hmS+32S61ErLD7XhmNsehmT7I5YZUW5DUnYBHNO4TddHjjhtJUrUWiuKiuxRGzAero73RzTA/g7USMXQDsHBwfskfvvsicefVDlBvU4VUB5tM076v/skHJGoKLiMndKaeGipdbQNMuKS0oPa/PzBRwtpFhkFz2nNJLnhK1f/dbf2+U2SoXzS6VbRoSLMSstj1jttDqlAeeZeD9yu2gzDtx5Hnxe4EF1WLtqma1atshqayrvFk1fq9ihH/zgB/+u8e2vuCVkIj3hdBu5ePZr3eiWjNuMxazr+RNnnPK69tpr92jsvlbz7K2Km9hCN0lw1lkvrx4Lxx8+0NU+t7+vx5LxUeO7XHxfKhswcv35O//SPvxPH9y2b9/eFcuXL4+/9qUX/MO4jf/zaCzqjDzh9BoUVxYODI+6uNxcjE5olpJnDieSVWncyHPy119BSByGLG/kCvz0PE6J3ckuhZXMwUT05yha5flvc7kU6T/B+mMQdn/x0ll4GfhsUJgbtrBkJKfPMHJRp4riQudKpLcVqI+7+/rt5Te/yW5++zutsqqqTzRwQkauTHjggQdmi47v/P3vfz8Hoyj6LwA+uJ78yiuv3FVYWPiSgoKCncdLNx4rf5DwXBu5PJGikHOEnAVQJpn4fvHeK+sAJ32GpNhvvvde+/1HPmIJpSlcvdryNelmgZ50KAFwUrKzM5SjyemCiy+2Cin9fJuL3+pnzXKGkUKuRNSk+Icqt0TtT9x++/f3vupV/3qBWWn4DW+w8MKF1lhdbSvWrLGIhGQjJ8YqNJnBVBsKYWL9jcq7RFm9Q25gSH/a5DbiVNa4FLL8wcHRreHkuZv2hVZv+9agXdezzKquHrLOBVssqcHnT+oaLTZjhmtTiSYZMxctsi4JWK5XRPDu2b499TcPPfRyzULGVjY0lL6xpiY1pHTsoJ1XUDC0sqDgQhH7e76rifj+9naINZUfDrvlCT4qzoTVXTeo9sXFDO1tbdYqZbFHEx9wG1I86fTgjFOXiHFmKW66GHVmQYFNVx34RhfGM05o+asLPSAYRpVvr/CzXm24T++2aGK8TGk6FG5WPN8RW6X3tikPvpVVprzb6SvaGI2mZtfWhs550Yts5jnnWDI//78uOuOM20KRSI/w+wxrdHR8/NKtTz/94e7OznMff+wx12bq4IXoRIAQQOh591wD9WFhG0MVuy4ZTBn4MO7yG4AiAf2zgwrFnoUbTqKx6xZDFzt1OdbMJJcFaSaoE7WNON5nkCd/BlmevZELw+C7hMPlCqMGHJuYD4C0miZYfg6rBON6P0cDEQpyUA/+RhmgUlIicgotbqUWyeF7VxidD1cyQyw25I5bx9ndtulh5VmUtDmXD1vr0KC196WNXE2BkYttGg9/p8KaHy2yghINlHq/QXJhHsYC+c92ZSH1yg2NG9/jio+F7CfRBfa+oXOl9Oy2mwo67ZXFnbaksN/ialYsmWufHlll/xudbUWpLps+3mozy1fZy4vb7RW5v7RBY3HjcMgrTNq9c8vs9/kltqudHXSBbE0kpVwWFNmCynp7Yq/Gu7GklRUUiqeCBdch9cFQdMSGpWSMCJ/Dw4P2ujMusxefdYZ153fanQ8/aG3DIRsN5aeXYqaMXJMNmcowYwnjYqCMOXy7bTWcvOQZIzU8HChd444nMVIB/EYbMWLt379//I477nizJukDS5cuzeMkJ++wm4vf2Y3N6QFA+RQUFxevVzGbXMQJgOTGZ9UHDVLUR9n5Dc79dYDUibI5BcrvM2fOXDp//vwzaDd94Y00OIA4+heln34lrPcdHvzvHvgdvOBnxv8hA+0En8dq5CItv4GjKZgcAJeMocdj5HILRXJDQyNHNHJlvu/7jDiMTKQsLSt1p87Jmt3IjCyLFy+yXvHKrp3B1Z0eMo1cjXohLr7vl/6ZRG8V3XAqHvpwNCKXwImW/KI+8sX7HjLr68PZ/rGB9KJjMHJxsoXrrQdV3561ay2p+ocVB+5PpZHL4Vz4oO1+MSKzPwlTNjoUC/w40mXiygOyEBl2LEYuvp+KzPz6179u3/jGN9I5vLCgrm6avf3tb7crrrhCtJonmk/Th/vDhqFR+/Vvfmtbt223aIzr6JK2e+c2G2OxQ+Gw3vHGQ/CJfGPMO0e6OmMXNDkZAP1wkosTxJSDzKQP6VuecZ4XcfS35w1RQEAPaZLIpI2Dv6nF7MjPVXucfpri2w8dNm/eiMZerspSbEgaammLkuZbdGiGjfaWW+7QY6L5ERsPq63Dov2tCRvU6yMiLa7dSiaRO+dYorTefeu4KNxjV193j+Xlom9LD6g1q5TLy5eu1v8qteMWxc+2xx/fqnkYG9aKbPascdXrfuvun2a9g2WiT/SmkJWVFNqsxmlWXVHq6JZ24DPWcGqaD9Vzwg6DI7oH8gZ9jLEGWUVf8Y73AXzoHR/8+d+QnZl9eSTZQlocYRam2QiGzk99p2AKjgWgs4IIVwVKrosGvS50OoxcHjwdA8eji2W+NxH4347k03bq73UJ2hX4ufqNeogHQ6RJuasEq6trrLKKG2tGneE7P1xg7ftbLWHFVliQsvJiNjNUWX1dnYWLfi0kshYwS7I0V/OOaps794AtWz5m8eQl1nag2mKjORoHci1feXEawl0nqKp5lFIXX1fqGZa8KcwPWX9vpx3Y3+bkD0D9j2TkIiuMXFxXqNyCHyaAXMmrlj27bMNjD9m2zU/x8mF9O5lAvtTdu2Ppc9pCWq6ULSopteKSMps1Z541pg1dzz/w61v4Qf3HEnE3TnHdINcSsmlD1OaMEXl8B+I4gfwz+/u5gkw6oTqFkYLUZRefH5o/u2F3pCAyl/jW1taPSK/4O6+7Zfc5Yx/8Rx97vZJ8T5WRywPjNLezsB5HHRizWcdZtWpV6o1vfGNo4cKFXXpnjurCkvIphYbFl1VbKvbw6Gh0biI2ZMl4VPOPuMRQIs25h/qa6wpf/drX24f/6f3RxsaG30j/e/tNLz779Tnh8Efjo1G3Bsv6sDtJqrYPR7k2fcwZzdEVXE4OJ4Fz1w3KB0/uFBdOz5zc4hkDV/D5miAMLt27Sq//RwXIg77E92kP0S204yMP844JuIl6NBpzGw0jkULXXuQkp7tK+Ead+Ir+fMmNr7Y3/Pk72czcJ/o6GSPXwQrv3r37vF27dv1rYWHh+eCDNYfbb7/9k9L5Hnz9619/QHR1J+mOFw5x0x8gPB9OcgEM/ix++g/kM7FCoaETWQT09XPCTa5LSv6dn/ucjUk5j+u9UU1MMeiguMME5RIixaHQ8N7//d8fnPX618fqVq3KxSAmhrSFq1aF8goLo7VFReOlJSVFP2lvH2tfsOBVOSUlD11g9m/nmpVQVrfcNk2CR/TOfTxL8OVL8G2TYLqNne6dnaG3LFz4t5csW3YO4vAMlcuu1r1i9B5NAGuVNiL30FjCNiVGrW5fzFr/tdY2JodS4ytbQgtn7hhaFRr7Wsms2dz3UlQ5OhpZc+mlqVViliK1N5lK5aZCoViir2998cKF31bbg5XHDNi3d+9VY+Pjv/rUpz719cYZMy6vq6tjcdPhyRtJeEaYImzx2TWAocRPFGOa2MfkY8RaoDyblGae2rJIQrhR7eA0V7neLZQrUNt8H3hAWMXk2jU4bFDa+xYssOnqt71q+w7VIVf+cr27S+926D1nWAsWF1ILlywJNTY19c6dP/97L7/qqpLqqqq/39LV1Su8vU5lRVTn/1Wb2lXMQUZX3b8tofHqO+64I7Vx48YQgxICzNXrBQL0A4spfPcA2sboxcDH5J5n2kIahCV8wM5MfIxcHG8mDd/fYWGHiS5xDJ7ZOOCZ91jMYVGCwZxn8sWowom+t7e12WLFxdVHxwOcUBoYC9u+BN8QiVhNOGlluSMWNnbASvBLFd81vtI2jc2z7uSQzUgN2qqC7VYb7tXkOKuscdU7f9yiF/fYY/eOW/9o0uovGrbiiiHb1T5uZUUhW9SYY7Xlylfpnri90nY+WGzjoyIJvVqmui/UZH+28MeC4ZGAHXAJld2bLLJB8WXSqu3esbn26aF6G4vvseV5ubamqMBmFkohzClWmgJ7YLTINsSGLZVosVS4ypKlr7Trikbsr3K/arXjjyjXpHI9pECFpSM8viBkvy8vs8cPlFlfV7uNStmkZ5ZOn203nXWZbevY63bqDw8PWc9Qv37TxEfV7uN5ZBDk2pNte+zN519j15x1jm0dbrYHtmywgWTYUrkFrh3AlJHr6ACfZCrlXvH0oOeUlM0Q7aHe8BN1JA0+4xHjD2F+p60bNmz4rmRo35w5c8LwL2MX/MWYxe4sAH4lT/2GDNuncezd7ofjBOH8ZdFotEF5xcE/i1vUjUVBrvalTo899phfsNVQWFN+6aWXfhqjGTu4oQ9wjIyg7r5t7NwmP2SM+uEwoxV54jwQx3tT8EwAN/T/sRq5oCcv16GPKTh5gFaZkB6rkYtwsXiaXcxd0o+2b5vYyEW+FZUVJp3EEvGExsshN05XlFe4RaKI9CPuXmdUKSyMqA5xmzNzhu1u3mPrn3jyMDmTaeSaITqIVVdbz8KFNjpvnrVIl3TfSFV5vg74mc7HnRpQGcdg5MpRe8Ykt5tV79D8+ZYrmuYWAOj5SEYu3wfEZ8qQzP7wkB3HM46xgg1w8A4njyjH/+bTwVss9K9YscJdB8NmA/rPp/FAHZCDx2LkYhMCPH333XfbF7/4RadjPd+hrr7BSsvKNQFnMWDcBgcG7bWve51dc81LXFtGR2OKB2fBYkteQaG17msTH/QEu1LHkrZtyyZb/+A91tN1wOEL/Z5rczH6IbOQXRi5ONWFTplJ5ycC9BM0xFyF7zoyb4HPyNtfm0efDQ+PuGs7oSf6DUMwN2zQFtLCz/AQ367z/e42+eUGxubComIXRlcLSTfNC623qspttmBBr82dGxFdzZKsHrOW1grbuKlc84xRW7c0ZpVlg+L/vTbQuc96t5iN5kvjU5ZCr+ZoIRtLLLZN++fY4GixLZ3faVe/9AHpDKOWH1G95JJiflVL7VqpceIy1X2Z+mHMNm3aq7gB0Wq/FRVtlL65yoZiS20kVq3aSk9V+xrrqm1mfa2Vlx2aA9MnyDo/F4AfoFkc+GJ+Bz8SzpQfHvzYnvkbcdnpPHB1EWWzqJMfKRKuMVAkAyO8w8Gp1Tun4PkF8B/0AM0cj14IT5K+pETjS1Wl4+G+3h63wRd5FQ6HrLykyKoryiDO9FsBnVLeZBq5MmGi9zLjssOZz44v9MwCr4SKnvmdOH6Fp3Id34wliQhrDKsQ/vhG9pBwERLvlys+Itncq3Cf3q/VPLPEunriFpG8OvvMJTZjRqX19bRZaDxhFWWlNtzfYe09ms+HpU8Wioc1T22cmWdFVd+33IInrL9vut173yrb9NRMW7Rov51/frO0jmm2ddeV1jdQK7xTt2fqOxMBa2kY13LHR21ksMe6uzgFGsyNJjJyBfgYt8UrzraKmmmH/ZYN0A80gKHrvrt+Y92dHW6Dj5dPkwm0lTp7d6xl0B5nlNCYGsrNs/LKKps5e57NmjPf0dyx4PC5BOrnTutRzYy+yKbj5xqy8eifD4tXGIMJcWOs3bixn00bMcmFUZteV2OzG+sOnH/uOR+ura3+st44b8uWLe/euHHjZZwSh14DfAR5onPQv9CDn4vx26k2chHv645Dd9F8PXXTTTeFFixY0Klx/Iuqx0dFo4c+Tn2K4OWvf0d1Kj768I7drXP3t7eZM3Ql4sF3uVhjoo5uA19g5Hrpy69PfeLfPx6aO3c2URe87Moz1hXk5X8cIxe4Y6NCcBCCDcOaF8fizkDlcZ7OMjBwMY64/NPPLk64wR87ZOQKTnNJBzkoV4M8jga+OFcRWvIs6Y8H4mrTgoWLrDBSaLu2bxeuAvxgOI7khd21jX3Ska95xSvtre94ly1dtqxP7T8nEomc1EkuDxoDb5DOd63oKiU9GeL6J+W/I/j1xOAguv4Q4fli5ILZmaQyuUEoMKFlMZTFISzeDEqkAQij2Lfs3i3OG7Wde/farrY2i0hYsMCE8OLu+IVLlrS85k/+ZKZ7KQukMBXtHhjIvWDJEidIPt/V9fPRqqproppgXVVayq1j7sqYhJSqMdXLfaFEA3CxXJviviQhKAlmLVu3DsWi0T1WV5f31319udOlsI2WlFhJXZ2tRJuQa6iuHp85rWZ8JDGed9eDyTnf/EptqKKkwG6+eajt4qtLzhWFcZH7oAj1GZ3w3e9+t1Bt2angW9auXfuLIPYQtLW1XaNB+GMSjCs0Qf8XKR1v1gRnAByxIPrEE08k29vbS2tra+vBGY7fUC641x1hzkI1E0sgod8axLTLlG6Z0szSAN+gAaBKfcIJrFL5GMOYTB4E9QtGLgxl7Urz4PTptqGhweFpSHnTH+hVbqqpdLyLQQfl4ZJLLhmX+5/Fixffws9Aa2vrG+R9RW5Aff6ipqamDe6HNGjw+VdN4P5S7ct79NFH3Qknv4D7QgE/uLGoDq0ysLKYzrOncwYGPzj4iT8TWK4q4QoxnleuXOkGaK7VoW95178DEAY3DCgscgAs5PSLTqNy1eKfV7S32yL1ETurjmcsKMxJ2uPRSvt2/wIJ+Gl2adEBW12w28pyOqVU51qBjdi9qTfbN0cvtfuHN9n1qUfsdWUbbWFBr8UOfZIuAIxceeMWPb/PnnhwzLZ3xq1ozZBdeWHM1u8Ovss1py7Hls/MsZzclG3fVGa7Hi62gR3Ckbq9RH2/qKjI5jyLkSssFusbi6g+TbYpOd3G81fYfquye0ZabWy02cKRhZYXWWbh/FnCa614RfVM7LP48HqLxrZKHl1q+cWrrT6n0M5PPmGvGf9zi4SG2BuVLsE0IQhZ84w++3Vhif3sQJ217dxqBblhm1VRa+fNX27XnH2x45mO3i7b2rrLtu9rdv00v36mJaS89Q0PWk1phX37sd/ZJYvX2uVLV9vO/lb70cbHrbi81EozjP6n08gVjydEq/Ns1XNo5PK8kQ2Z8eRJHQB4jLL874Spu/8dX7KkR/zVJSUklwVSxht4Cf7iWlGuGCROOI8ofVdFRcU6lTHiMjhOUD3K1WfT5I+TJ8YnTlkhqwHiCN99992JmTNn5r/tbW+7q7GxsQGeRWZzMgtADjDBpP7s6GbRi7ZBF+BV/O6uSfT4JR1h8ID/QpKVz2cAl8jWZzNyMd5BU2eddZaTv1u3bnXvTcHJA7R9vEaumhqNs0rLwtlERi7SlJWX2bIli23J4kU2oLz37dNIUV1l8+bO1VhdrH4eceMwb1VLpkEDIz1dtmvPHtu2p9UZGDxkGrnqNFkbb5ppQ5wUqqhwp9GzZejpBY2hqtOznuRCxxON7zj/fMuXTlwgGYK8geZZVMenLzyAQ2QtMo0wbUSG+d+8nxn2fqaDr7jehetdb7/9dpcPss6XhU89kPUs9HNSdv78+W4O4fP0gNzj/eMxcsHPbCT4j//4Dyebs/M8VVAguZH5oXtwGYz7IXcSAsDIwzM4wF3xkpdafUOTaxffCqC9TbPmWNPMmVak/Ab6+5xhgg/q5+fnudOI0GlxcZEVqa0sJkRHhu3bX/lve/xhdMq4o0t46/rrr3fGLgxRnB5C9+Q6w8nAB2VQf+qLThMYrUJujgJwtdWBzm470E2fcQIhWGhn9y/ALntn0ArnWaSwyC3QUC+ufgaPhA/WMyVcheJWWbLe9jb/zOqmtdq6dUX64SaVfaE9vqHR7rtvv3j7YXvzm6+1WbMGpHP9UPLgVsvJE70FuThIJkPCV7396IcLrae7yC65dJ/NmrlZDeJ60SANxYo1RLN8U6vcntgwz1LjUenxwcJ+UxPfvGoV/s+ycOHlFgqz1TAw3hXkh61xemDo8vQOXmgLuhd0zNyAuTNzB/gCmYSe4Od0JwUqiz7Jywv6o6yi2gqk1w4PcYXZARuNqx+QH+nkU/D8B88H9OfxAu8WivehB06I8O3HQ7zl80vzWRZ4GT17znybOXee+DhhbS17bP++VvdbDqeXIvnuBOOhvIJ68vuJGrkmis+MC2RqAD4+83fClOhiFPa/EA+/wR8szPIbRnS+N0UVQ8Z3MeOqW1g6IPr3sM2ZM0u6e9xaW7nqVHPCWbP1e6HiN9nSpU9LZqw0G11gmzaPS05H7PJLV1hxUYHt3rXd+vu6rLy0SK7Ymvfut0ScWfa4DQ7ts8LqrVZSvtsqq/olB/PtsUcvllxaaI2NbRoL77fysnbb3XKTtew/Q3P/SpV9CIfPBrStsqzYivNzpCttMa4mA9B3kDPg4SC+8NX4RSvPtsrqQ2sZRwLwx2bPzZs22FNPPGp9Pd3qj8nXi6EZ+sk7L0ufDag+C/eMIUUaY1hw5/tcy1auEa5rXF5TcAwg/D+D4tJx0EgmDxIO6Eb6u8b6gOMY88QTDKQCNua7DTtKi05Des2HU42N9aHPf/o/RVc5l0sm/FbxSzTH/vEPf/jD+a2trTmZ8gN9lffpQ+QHwG+n2siVCcwJkYlveMMbuFY6XlVV9XHV4R/TP59yEF6qk2Opx77zk9/Muu+hxyw2Mmjjksvj6e9yYeAalyJDeHSw115x4032sQ//k6YvM/ZJr7/8usvPeFmkIP/j8WjwfX+nhzpfTv5oYszdEIDvrkFVV+KQKa6fxzFqBYYtDF4YuYj3hi238Sod9sD7zyUM9A7YX7/775zu+4mPf8xt0qC9Ecah3ODqZm5Ke/lNr7I//4u/tMVLlkyakUs0payyJmaTAMc+GrwA4fli5AKoA0YtdmESZkKF0EEwsZMzEHyHgGe+t/TIo48axg4Wk5iMIbxYnNREd58mTIvf+c53PkPb16T1u3p/2plnnsl1gzacTP7680NDl//fe+91HwWPl5TYDZooXq4J7jDM19BgC+UqJVzDmlw0zphhVdOn275U6u+X5uR81N7//pw/u+663PpduwJ6WbrUluHJLVu2LKl2JHfu3FleWlr69Cc+EWn4+tdHbdWq8tSnP51K1NeP5ff393yovr7p/e7dLHjqqafylceY8nhGJ6kNOZs2bQpzP2r6OVfPTqqy0++mm26K7969+xrh9edca8cElUk7AvyJJ55wPjhmkccPACkJ5WJNNBtbW212T4/N1DPXwFXKx8hVLBfsXNIghZ+GmPLox9Clvvud2v+EBF6H+iOZHpgA+oYJ2VVXXWUvfelLifq7xsbGf3E/poE2bd++PW/BggVw9KGXM0D1fosUpP/53e9+pwnpfW7R1w9ULxSAflHyOP3BtYUYuRgk8D0wQLLwwsfP/fWGLGA8/vjjwWCgMIs55PHII4+4PswcVOkfBm0WmlisZ2EcHhmQYomRq1L9caMmxRi5OOV4PNKzTF3z09hc+6v+KyXgK+1NuXfbdZGNNqNgxF1jUhBK2H2xM+1bw4vsgdEeuyHcaq8u32vzCoZsNHv3JwWr2uHFcXtky7D9fuuIxaaN2NveMWxPtqRsJGY2d3qOLZ2hQTScsm1Pltmuh4ptaLdoUO8lhMtlxcW2Si6eJScyIV8s1J7It+/1L7L7qz9sQ/kzLZXot+GRzcLdFissXK5J3BIptoe+gwSJs/tubKxLT0xWwjaSjFnD2JP2T7mftqZwpzOeMdkHMHLtmTVkt2pw/+ZTeg4l7VVnXGKvOOtiqywtt7s3PWqb9u60mCaJ9Df9CC2smrPYigsKbX/PAdvTtd9ae7tszewF1lQ9zbZ17rNNQwesoLhQMu/Qwtcfk5HLtzkTsuN49uXDGyxUsuPcG4DhIU5Z+TEG3hFP/O3cuXP/9cYbb8yXS+cUALvXPXBqC4OSl7UnAp2dnX8t3P2beDpOPZFbyGV/Kgu87t271xm+wJHi8oSjg0jKbK8PZ+NgCk4f0DWMncdi5OK3l7zkJY7+uZaLhXNo8Hh4YAqeCfANesyxGrkANnSg2mO82rljp0uT+S7PXD04Z0aDFeSGbDChSd4oV3sF/eXTxiX7kC0ssEc4faJxoqunz1oOdCvvQ2qnN3LdkEpaWLpsfNEiS2ksZ5c3i9LZMvT0gtrzLEYuTnGNiI67JUvHVq/GGu/iqT90jZHL65LgGkc81yxzrTLhBx980J3WmWhcyO4fgDgvy5GFLAYgH9l8wDwBfuMZgws+ui3fN+A0FyeN+HYh72TmTV7gOtvIRRw8nG3kQm+iTcTzEXMMXZwmOx1w4aVX2ILFS20sAfWEbNbseTY8xIQ6x5avYm6UY7093a5+NdPqrEJ6NdcLDikNi0GVbs4UyKiJaStYXCDRoX4L6LuttcV+9+uf2wN3/1a6UHBDBh9F5/YAxkw2ZzCOZn5b9lSAz5frbnr7hmxXy37x1ciEV1K7Fh76c0RggTcnZ9xqKkYsEf2KeHiDlZaViG5eKX3qCunfSyWXxzTv2iRcsOGyTfr1b9XOO/Qc5KEuEE2baCh47uqaJ/kDnW7XbyljL4qGAZcOFG/diqFutsLkXSK6fFo0Vy36q5cs6rdIwR1WWHy2Nc6+xKqnzXeLSwDjQ0VpsTXVV1tNVXA6EcCnT+ApDIHwF/yAoYu+mQwjF7SQV1Bk1XUNNnfBYiuvqFRsSG3utZY9zdbSvMuVOzFtTcHzFTxPnUi/YdRycmnRUtuy6Ul76snHnVH8SDyXyabQE+PutLp6e9Ell+mNlHXs22N81Y26RKMj4pEBpz9lyhN+gw9OxMiFfPcw0e/EZcZPlGZiCHSL+un1Vl07zTp7+vU8ZtPEf7W108XP8OgGa979hM2ZXWPnn49svk18zziy0B56aJH0fjbO5Ur2aP69cKfGmzbXttLitdbeMt0G+6slC2bY7p1tNqa5F7zWO5Cwjt5SK8iLKP8SzVV7bWbT3VY/o1Vj1aiNRM1io/k2Z9Yiyax90j251QeZHsii5paX2O6WK6x/SPPbY21qGpheFuSMuWsLMUwNapxh3KdvAHCHka+0ssZmz19iJWXlRLrfjga0mX7CyLXpyfXW2dHu6juZQBmM/d55OXqswPtcd5tXELGS0jKrb5xpCxcvd8avKXh2yORZD8Th4OmYeB/6QafhdDNGLPiruyu4IYC1jajkwu7tW/R86PrdTEBurFq50r7+9a/xbboXFRXl30285tNV0jsfkW4411+HTLnwE2HoAfkBEH+6jFyUhV6JPvuJT3yC01ysaX4p/fNpgf7+/mrhf/2H/u2/Z/7op3fYqOqTGk8Ehq20j0smExbrP2B/dss77SP//MFdhYUFF0rfaHvF1ee8JzcU+mg0ypw3aFOwNpzuX5UxEk3YUJQT+Gk5wT/hRsOBO6kVXEHo8ZVyBi7wNuZOcwWbmXxvT9Dtpx16u/vtPz/1abdB4a//z7uspzs43YqRK199Pab69vUP2A2verW946/+Lxv0JvUk16mAZ3LnHxDccsstzsiVfnxOIRByGuRLS93kGCHEZBYhgMLOIn2mMkNanrl6iQmoXyxAKB6DkWuJBtYCTYaf4Fl5Vv1+z57P7Y/FXv6a9esv0sw5eVlOTt6VIyOjvanUUElDQ8WKmTNzqiQE8jRRXzt7toVnzBge6O29eSwWe814KtVS29BwlerU7wrIAClnf6v8z5kxY8YNqVTvnJ/9rO+bGzbMXveNb8RtzZoc+/CHwzZjRv/HCwoqDl5ppfTK6nCLrfJ5qxj+JcLDy9NRh0Fra+s3NHi3NDQ0/H06yoHyKhIeVuv98R07doQ0AYpu3rx5aHBwsPwtb3nLj6qqqprAHfj+7W9/a22aICVjsVSkszNU++ijtlT9MYtTRmJgTnRh6OLawsO+z4WAksPQxfe5nqqpsV/oPb5PlqtBAyVGdUhdeumlofPOO69X/fkSDF11dXUb1M6RidoLaML2Pf12t9J9Jh3lQHH5EtAv10D0XXbF33///Sm1L8SixGSB6hMI2Ax6I0wc4SMNXscD5McCDovp0D15Y9D1H/YGGOwxZrBg4w1gLIrzMXT4gh0F7HLmehImAgz25AlQT3iCPFhspR9wXFXojVzr9uyx1YqrFZ892/esMqEsNGq3xRbaO/svtZxkl90S2W43FO+1poJBZ+QqzInbA9Ez7BvDC+2e0T57dXifvbZ8u80u0EQmVaCBK8MoSbG5UpLnj9jeuWdbR8PZll8esfk5v7UHH7vDDnT32qxpIVu3hDul+Wh2gTvJte1OKZl5Ae1xkgtDV9jT5AQQGLki9p3+BXZH4essWniW4kKWGG0W7uPCE6sWfJ8IU/e4lJCtimcSxy4UJkwM1CmLajCuzxm095fstDMK26w4V++mggE+V0PGUP6YfWto2D7ZE7P55TX2l1fepAEwbI/setqGYyO2tHGutXZ3WOdgr1UWlxk7kyuKuBYvbANSGA70c32Q+qSs0oqlWHcND9r2RK8VFBc5w76nSXi2ZW+Lm2xMBj1OBJREcWvqh6yuaYHl1q61osjkGLmgSw+etzLCKaUPMQaQDgMVBivCpMOwy2+Ux8IkPgs9zc3NbZ/73OdeIdyMr127NhfeYEwAyINd/vAYfKB6h8V3fOC10yU4TlA9i8V3P1dQYjE3jtLKbn9OW9I3jE8ozWkD9Fhtbe1c1bXBt5s6oEx7hZo2gE+PU+pNWzPxC/Ds47J/m4LTA/QvQB9Dy0czckGn9CUbPJDj0AlGmecDQHM46gpfUk/oD15FD8MwwcIpz7jMd54PQD3gn+MxcmGUUmIbHBhyRgvSZL7L87JlS62hptLGRoZNI6obY7iSgnQY/HPFl1yh4XYh6h1wU1QYcROcffvbNUZln+RK2Q2S86XCaXTBAovW1lpI5TznRi6Vy/e2nJFr5B6buavUKoZK3GYSD2HRRK/qu2f1aiuR7/AnAE/oIFx/De3TBnDtcQ/to7PwzMIBtOXpCFpDXyMNOj46D7xBHM/4PJMuM71/H0d5+JSB4YrFgmuuucYk991JI8YLz6cAacH1r371K1cfZCu/E0c74F3Gkhe96EXu9Bh1AygHGvvhD39ot912m9uEcLxQVl5u5110qbSD4JsF6M/uKj11+9Jlq5wOQP0aGmcaHwHn2x8VGqcSo1xv2u8MWY7n1C1ctwkwfgDgidMVY9IZ+A6Hsg++ueH6gYWKYFx1/aY4FpRxLi6HhZ2o9fb02GB/r2trR/t+2/LUE7Z7x1ZXJ/oP/DN2YkAEd6Tjmc0flA9k89nJAmUA1DEeH3MnubbubnP9Rlw2uNKPsQ5hoaK8ZK8ND+6w4aGdtmbVXr26SrQwR3p0yrZsblFfDNisWa3CbZv4Oq5+a7TmXVWiky6Vv1/4D/IaH+f7ZNA+3zILDGAif7d4wAJOLFphsfgadViDRUKDFi4ds7wCrtsWLcSHLVIxaoWldVY7fbGVVzYon0N6EDjgGrfF82Y4+cIzjr5Hz8AxP4A3GIvgBeQ1cwSPvxMB6Kayus5mzV9iDTPnOHxjVG3du8f2texxV/NPdn9PwbMDtO/p4njGYN7jtOY0yZGS0nLb07zTnYJwMmgCCAzg/GdBMiiTcW/tGWfYwsVL3WaOh+6720qKCqy8FBkfvFdVWe7oEPlTpjkt9eRdZAQnRpFTXNunQccZ42FjZGJccmtf6z7bvmN7kFEaeJ+6M7fNHifJ15Ull02LPJM+M558AOJ8PHGMVehmzKV9eRjzg9PA5k6/jsQSGgOCzz5UV1cqnLBQjsYllZ3gxIkS5iscVvskKq2qrNMG+r4mOd9sMxqLbdEiNuIyd19o9z+wQvP3iOYjcZtZ85jNmLXH8kqT9vRm1S1ZaLHhXOGrwuqnSxbtydd8fcQGhqOW0tx1ReV8C/d3W0nldBssGrOHWn6g/hyx0mqz+arrytyQFV8TsUhV1NVD0w/NSTCuF2jcqLS+wSW2bfdKtfPYaYe28d2Z8pKIjQx02/62Vmdc7+3pdbjyNJKXH7H6mfOsoWm2ux42E/dHAt+f/X29dvedv7StT29UWc/89MLJAHnBK16XOBHdlRuICguL3EnhEtHv4qUrbdr0RsldTgoHdPWHCtl9wXPm9drICQxRnB7nJN6I9Cjogp8Zpwb7+61bYwcGKk70JBKjtnf3TvG/xsu0UcOB0nN6y9MU3+wL8hFPikcxhqE7uaQHqxQEmGevXrXKvvnNbxxm5AI6Ojrm//73v/+y5ggXMl6SJ3ofPvSA/AAo53QZuci/urrarYm+/vWvJ+rNKp8brE4bqI5UbuFF51/xqb0d3ZcPjQVrWPRhKm3cGlNfjQz32/XXXWV/9ZfvtLPPOmurZPmZg0Mj7//Glz712l///Af18bjksjJCjiPQXd+om/C4dnl4RDrsyKiT9cTSh+DG+Zzeku/wJYdxC3nsjF9yzy5BTg9QJ+jkxpteY295659JDhTbV7/6Ffvp97/r1t/UgDTuUjai+f2Fl1xqf/b2d9jFl17ivsmlucSUkeu5gPe///0fEcH+HYuVzweA8BmIWMCEqFgQZXcagxJhBAZp/OBJPIsbCC4W/QPmGHeLMwsWLOBI5eKbbrrJGbn0jmSIpvMZBhURZ6mE3d8oj08vKi9nFnlJKMOg8t0vfGFOPC/vDa9/05s+kI46DNpbWy8bz8l5lcptb2pqcsdMM/MHpJxhlJqtCfd/8tzfv+3c73wn8o+//nXZNU89VWTvfW+eLV8++v9Wr478m4TxPymvTzU0NDxj0VVKxSeV9zuVz4RSU5Oad6jcPv3+rXQUdRHfHX4CTHFLJcgvKi4u/m8NQK9Rvkv7+/ujDEZf/vKXR1esXPm68qqqVR3NzRZpabGhO++0Wk2A52nyhJGLE11cD8d1NVxdiESjO7jn3jTJSyXj1q1++XVxmf0qHEm15uSFVq5YZStXrGSxb+vq1as/pMnxt6nLfffd9xIJgFlnn332Z13lsmD//v2cjf+mlM+3BjGH47e7u/uvNaF7n3Bcds8996TUj/zmBqsjgacfn4YwLhN4ZhBk4RLHO9AWiy8sfIArTkVBfyeiMGUCeXOyhJ2x0DiKOco2kwJ+A+AJ6svklQkt3//BuAfdU/6SJUucko7Bl8kAdYdXeIf8/OISQpowJ7liaSPXWr2zVu2ZoXYe7ao/DzkadsJCf3nOqP04utDe3nuJlO9m+6viPfbS4gNWE+Yklwbx8ZB9P7ZWbq51jPXavPG9dqMU83XFmiSkpNTbbuVGeeoHvBz1SXHMhm98qcVf9FLLCxdb0ZZv2/rHvm579ndo0hCyC5dqUpGrvknm2a4HSmzHbeU2oyrH9klZqlTblhQVWQWa/RHAG7m+2z/ffhZaZ705FRZOYQTkvuaw/O50OKCNeHy/aCGmEH18iKakqtn03HF7Z8mgXVLSZlXhmEXV3kHRSL9wybHru9R1PysosnMa59rihll2YKDX9hxQWk0wVyxbblv27rbdLbutME99Gy5wRrBIjpRw5R0fD4yR+eE8txg2MpawVhu2gpLiw4xcpNm7t8U62jtEIxMrU5MBLNQsqh6yhpkLrLhxrRUWnLiRS3SaEh2GCGN04l3oHL6ChmkbBl+ceCx59913f1h8HRWN53K1J20mPTv12UVOeWyAwBePFopvtkvufy1d5HGB5OK7lUeV8tL8O+4MVuQLT7EYDR/iNmzYgDFtVPWvP+ecc95O3amT4y3xJye0qCdtJI73vUyJRqNOgFEeHvnjANJkPk/B8xPoW662BDBgMmF5NiMX73jaPRJ/nC7wdEf9qC80SxzKOmHGOp5Z5Lnkkkvcgj9GAAxeAJNAaBxeeK6BdhyvkcvhXmk5bXWkk1wLFy6w6TVV7o76qAY0cmChh3SOt9WPLl8m94p3+oJ0pH7hb9++NuExy8iltK/UhDFy7rkWk36aAHeKO5VGLl9X2sPYD2TjgsecVNIKxrqsIP6QXZeqtbzOItt5AB1CeShBTHXtk7ztXbPGIgpTU493Frsw2lIW9IDe4g1Uns4z47wMpT48Zzof7x3PlEPe+Ligzod0NnwMZNzm8IUvfMHVZd26de5qUE6+Y7Ty6XiffuIkPLTM+IUP/skDPPE9Q4xcjC1cNUUxtJd2cMr2s5/7rN1xx69dnvMXLrFijVN+EZgF44bGJitRXCDrR6x2Wp07AcGO/xWrz3C74P1VhLQL1zBjpsuDhaPKqmrVJyqyEq3lhIzvlFA/8MdVWFzxwlVfECR0p9fdYtAIu6HHoWM3Doqvh2xItJgY43ugwYlTvoGDz+Iyi8rE8/6onlmYYhEJiI6MWNeB/dZ9oD0oS8A4hozjhBunusAzfQaOGZeRc7TF98upgNho3Pa1d9v+TukdqrPbaHeCMC59rahQ+Et1WTz2oIWSP1AbiyXbyqy9fUzztLjV1F1sJcW96oO9xo08+YnF1j4wy4Zij1lo/NGAMATgkP5g3biwcI76RbwmXZPrrgsi5aLjaeqLYhsd1vw2FLPYuHT7lHRZG7XSkhyrmzXfitjQWYSBgOvaDuGQRRNOstVWlblrC0uKgyv94Wv0/c2bNzt5DH0wtmDkQjb7q41PFKC7mukNNm/RCqtrnOnoGeNW8+4d1qN5yGFX1k/BaQO+acU3IVkwHhR/HytAL8iixctWiIZKJbdb1Z/N1i/agZAdDesPNITQq+R7USLDfMlAructKip0srCyssJqJMvCkl8YO4oiBVYo3nc/CpwhS3KbU1t8qxJAzoSVT4HqDUBbyCm/WQK5AX1xGpcNy5kyhN+oEzp09jhJOj9WZMsd0jFfR+bzG2MJehjxyCpkF2FkGj7yn/kHYdLzTLtBx+DIqO3r6LE+jenIHOI5ccACLml5h1oFi7c8c/XiuBVHHrH+nt9YMt6s8YhrjeHnCtu+fY49saFBcrTZSsd22siBmHQvs95oyLqYPBeYdK+wlZfyDa08i8akV6rtY7FSKxo+15K9I1ZWVWzDoQF7ZOOvbVpjUuOQ2arpZhcvFV6WmA0n5qk+i621pdJ+9vMh9UeTrTuvUmNNubW0lVt3b45+x4BwON6OBA5v+XlWEB63Ax3tTseJjkQtT3InuIpMOFY/VNdOt6LSMsko9I1jy9vDlk0bbMP6h5ycceOfypwMIB+vi+C8HnE8QPsY3xm7izWH5zrGOfMWWG1dvej6cJn9fIZsnPpn/MzfCGO0grDhTXjWA/oJegw+QNreni4bURy8GlxjytoVvJt0ugInzNE9KAJDVndnh9MtHOccVi5vBc+ZYwzxrj4TQjCPWbVqpX3zGxi5ph1m5AJ++9vfXiTZ8letra3ukABt8nMx5AdAO06HkYt4cMFmrNe97nWj9fX1X5Ks+qzK35ROcspB9VNxAfPf8ua3fq2t/cDNG57ebgOJXEuKn+m3HOmO4WRU/dpnf/GXb7d3veudVl/fsFX8s66vf+Bnd/zs1vO+/dXPCZcBrug315Vyar77Q1tjo9KnhmPSM0VDiuM3t6HehQPjljd4JUU36Lj8/HwCxk/GjL99z3vtT17zOosN9NtX/+tT9otf3W7dPb0WZ4OZxgQ2h0A755y3zv70bbfYi1/ykj69N2Xkeq7gv/7rvz4k7x/ZzXoigv9UAESPAGCyySILC//sxveLRwgkLzh4holYKMDIhWKP8GKHoVyrhOuiN77xjXP6NWPRZPfwLUICTVoba2trWzUpeG1jY6MzvGTCV7/61SvlfVTlXPmGN7whWOFJQ6aQACQ814kRdquu+9NRB9Pgq45Xq67hGTNm/PSnP916TTTa+POPf1yKyapiCeXxz918c/f6hQtL/mdoqH95dXX9M4Sd3n+TvBdLIN4UxDiAPl3+vi4dHR0lYrIzJDTXq23P2C7e1tHxN3rjYw3Tp084YiivL+jPW7fv2GE5Yurfvf3tls+JLvUDxq0KlDz5Efnu1Ax0k0pY0iqs1xpsV6rYfZ9Lw6BtqQzZgzPLEmetWnrPy19+bdncufP/R/X8QroormL8oby1mjS7LxmmwbWJQFtbGwa7exoaGv6bZw+Z7dVE72NdXV1/KgW5msULhNFEoHecj6CChkgH7fhn5efS4POMQo3xCRokHZN8Ft6ZRCLEMDAxGEKrJ8s75MdCPXRL+Zw0yV40QEnn+2MYus444wwXx4en2bHJgoy/NobfWXgKFIrAyEVbyY88UDj4Jpc3cq3QxOIspZ0lZZ9r/44OIaXJtb6xHCsMxe238bn2/sF16v699oqifjtTin1huMBSoXzrH4vYz0Zr7eHRHIsk99twcsTOq77JriqZbufanTZr/CvKTZME7ikEKDqqPnn9hTZyxVU2mjvdiltvt11Pft72aIKjqtuymblWXwXP51r7lkLrfbDU5gxV2CMDQxqYg9NcTVK6fXbZwhsjV8dYoX23b579OLXG2kY7zBIYMoLJl4hZ7tBbXFfzzFz0iuIqQ2P2svxOO6ew2SpyoxZNmnULzwdEJ3EpCD1lNTbUtNBWN86xLW3N7oRWSUFEk59Cq1u7wLarL3du266BXX1TVu0WTUu4Hie3QHwlHosUWVTKw/Bo1OIq64BcoSZX0KunCSZZ+/busc4OtcNNKk4d5IzHbN68+bZ4+Sq3Y/FEjFzQHxsQRJst4p2nzj///CLikNnwGQtmXvZrQlqkfLeL316bfv24QXiaOzQ0NFe+W6ljfKC+uO3bg+GAXfmPPfZYbNWqVdOuvvrq2ygbXqdOLPrTNhZCWTiiTbSPyTjPAEYB+sPjwLc/E2jjFPzhALTx6le/2vX7d77zHfd8LEau5xp8vRjPGHMYv+AJTuJAs1ydCe1nwi233GJve9vbXJhFfvJgzGFxlQkhQJzP+3QD/EZbJtfINW4L5s+1urppbvI1GuNq2WAzT7CIpXL1DotEYcljHEYCFsb6BwZtn8bfw4xceq9UQ8vLCyOWu26dJSRjckQP1OvZjFz01dH0i+y2eSCed6FLdBZkmceFf8el0ZiXn+y30rFmC6da7Ppp1RbpLJJ8ZCIuXOlPn3S/gQULbHwe3xMKNt5QX2gavLPA7o1Y0Dtl4mfG+TCyMHuMyK5TZjgTeHRoSuPKY4x80Xk4ofW1r33NfZfrvPPOc9fXrFy1yooKC53BiDfACaeW+vr7HU5wGH1qaoNvGlVWVtnSZex8Tx3kBb71BGBM+sEPf2g//enP3MfoL73qWuG2VBPbMb2LUS7PFixiw1FgqOL6rZmzgzGNd9Er+/v7hB+urEtvYgKP+s33f0CzXBfDxJ9dznp2tIKhaVQyJtj9THoWk/iOJ+9zlSHYcv2S4OaEPmfUIgy+WVBqF615WvflCavp50M7s8EDV9D0dXdaf++haQ/4oA0XX3yx0zeRdzyzWKP506E2nSQcqtsh8HVOqD079u63A119Tv85GUCPLIzELD+8xfbv+b5kYZvGdfRxTugWWn7u29WHSalW7VZRJn7vLbNE4TSzgqctnLte9MviOjKIBVmMqEVWUna2aI0rpcdFN/lWVFyj+ALr6dxv/d0HVGfyD9tIlMW1pNVNL7RZC5ZIdpRCngf5KxPgAxZP5jZNt4a6aispKnR9gR7CFUzeyAWAf3QSbnbI5p/jAWiwZlqDzVm4zGrrZzijafOuHbavda+NSu6fTN5/rADOPN48PR8r+PcwrCPPe8WXXBt5pH7Izpv+rKqutbkLFkkfqXCnRVv3NlvH/uBkJHIBeYOsKCkusgVz51i59JayslLNg8udH8iRsYOGnjzxO8Vntomwk3fp8Q0IZFqwARmZAXgd29eTMHoI42Em8DvvHY+Ri/TIIj55wVjk07FhmveJwxHONIRRRy/zqQ9hxoH97R3WMzhqo0nJynT+mfWYCDCiV5TlWWz4Phvu/7HmNAf4ioVpKBUvFWrcabRZs3ZY796w7Xi0xHpax61hzoDti2k8i5hFCjRWDGveEOXbZ8EmhaFooW1pvdgSOaWWF05aUU6LVUbW29zFbIg0q28yW7hW8kgypq/vJuHrRtvbUmO33/GQ2ldlZ57ZaIsXjVoytcMOdOfbwFBE8uiZ87QjATjiG2FcUdnfP+jwUFhYfJixEryTbmKqPDLQB1xTt2Pb0/bYw/dZX0/XwXHuZIG8cV7nIHwi4OhKcpYrCy0nLNndYLPnLrDpDTMO6jLPGYAn4T0TX4eH1WY9ciKKdnhwfKpneB89SFm499AX3GlvReB7vgAwZvVKt2BMUALhM9fa97VI35CuwPvBkR0HknIuP3fyKx1H4EgnSA+HDCo6jKD0cNhPgZFrNUaub32L9bMXSRc/aOQSPaoKodQXv/jFGxT+PnN+5i7gAV0H2QBQz9Nh5GINDll03XXXcYV9TGP3bJXdkf75tMM3v/nN/934yMOv+vUvfmEDibClcvOdscmkb+YkRjSn6bU3vvWt9vZ3vYvNxVvVpnWDg0P/++Nbv37l97/9ZclKTsyCvyA/1zWu/aI36GpsXGIsboPD6K+su9Jjh/rQ4cqlz+jUYwTKJSPP0+RFP/rwZAF8gmx73wc/bNe+9OXWsvkp+8KHP2jbWvbZkNo2onYNM2YoHbSz7sKL7K23vN0uv+qqvvypk1ynF9TxIU0ICzUpGfnkJz/Jh+7+H4sXzzdACCB8UOjY8c+iIpNldttgbPAEDEEjTFiI/OUvf+kUJXYbzp8/f+/NN98898CBA4+KQB9raGh4i3shA9rb2+v07la5m1XGbenoCWH37t2R2bNnj6u8Q/efpGHbtm1lEqrd+u3Phdf/SUcfhI6OjgskGO5hIiIBeu2MGRWxTZviv3nzm9s1WMy0s84qsVe8YtzOOWd/orQ0b2lFRV32fSjQ4UGOvf/++ws1iU+ovGfM8lra21dGwuENmvieW19f/5DwlGNtbW5LVUh9vn/v3v8nkf/uwkcfnV9x/fWD9vnPF+h3S33pS6mc1tZocvPm/82pqXmVZneMRPbU//2/lvPYY1ZfUeGOY+ZJmOTJx8B1iDli1ha62n5qf2afS823YQm3a0c22jkLu6z1ksLuZWuXLbnmojJ/Ou1gW9Q3/602LFNfX6g+KLjrrruSl1xyyTPapDbkPvbYYwVnnHFGVOmfIblaWlr+Xgrwh3/2s5+5RTsEktKlfw1oBMHDgMYJEIxITARRZNnpC03xG4okwtLv6MoGaI546I2d7dyJ7xcITxZ8Xa644gpXNwQq9O6BclHySQf9A7SJhUm+r4YScv755zvlnYkvePBp/j977wFY11Hl/59X9Jp675Z773FJnEoaqSSBAAmhbJa+7JItsCy7LGXhxwLLdlj+S8uyLAQSSgJJII10pztxbMe9yJZtyerSk/T6+5/P3Dfys2I7kizZsqOvPXr3zp07d8qZM+fMmUJ5QHvkkTiskatE46rftk3O0fzMV4XmeEYuVnDF0l5pihfLH/qqZCDlkb1SIo+m6iUVaxSPb4oKgHP0OxymW6Hp9Ugyvl8V4ldkILJVfDl1Eix+m8zyV8slybVyferPzUxWFQMyX1DEVRm6bIZ0n3eRdJQtF19vk3S98nlp2b9dOxKRvKBLzp3nkfyg1kVOStJdKqj/aIa8eKhf+lxJmabltVDzD8jJ0NzkaJiWeFDu6J4p96XPkuZ4h36TvdBHVn9JJeGQJGShtEhleoNoKkw+qCOopk8Vyvz6mTJjyXlS4A/I9mYVAPt6zZZE5HjhVWtUmWuWxp1N4vKFpKy8UvmANg9VHvKTLgloXlfMWigH2g/J7ra9kvIn5WAsKQHlhUdsVxhPSFfLHmk/1CK9CV9Wexx7xJS+Zs08sTO5oD+2k1K+9D2l849kvIcNeJn2XYcbhQKlmPONssH9d7/73f6dO3fernz/jxBaSSOrLxEwaRPMgiaNTPBg0J5r2pAt2+w8ZV8DU89D/Cbx5gH9BKubALwWmoLvwpsnupELGqd/geZZDUzbOB6YUMFZdazoArQT3sFIzCQL8kU+bbs52YDf0J7HeiXX/PlzpVL7Y+JmmyJmoZvDkJXnEpRzqhjIdisvZAYzNGCMXGxXOMTIxQB1rva/ly1dLHm1tZJWmuBrpOuNjFykFXkju4yP9ns0P9LOdnJs3XffffeZ71hlcJBG3T4JJfZKUfQ5VWyR5ERmJXJlVrhE+xV9rn1yZMYM6VWZug+5yLzlDPgwQMgqHjsph7iH1kE2ht6PGPq++TckGvoj6Bkj1913320GKlht9I53vMNsXY7MR1r5Ps7OECalTnpxqmSrlJNKO/JdSmWCnq5OSbvcklvgHNbf092h/WBK/KG8zOSntNZ3J69KgcrHzgxUp64GyzeTWBOn9v9448W1rVc78MQb/GKEw3BGeTLY1NXBNoKi3++WcG+PoV1k8ebmg8aPbx0ud77nXGfXBRh6fywQDlmlr7dbmpsaTZosSC885NJLLzWGLTtgw3ld9qzLE4Uts2wYP5ymrbO716ysaOukzWcCjBJplWm9nj6V055VXv6IaY/RaIF43FOlMFUh/TGV9UqqpaSqXvbuZYuliBSWlBvDT1DpgHT5Awz4s20VEQ7NP7Tg1rLskg7VFfp6+yVP+wNxOau//QG3lJZjCHvjjISCfmmorZCaCs7zShzVyEV6MHCNlZFr6qz5UlBcKgf375PG3buM4dTykEmMDKadUnZaL9TNSOrHhl1x9hqVNfJk/759snuns/XW0XA47sPfIiwyeH3DdGPggr+ZSRzRiJFb2D4Mg9ac2TNlmvJM+g4mGdv3s2H9cOQr+xr+mz0Bhr6Zvgi+gb5MOMZruOY5IG2M9WA8t36Aa56NxMhF20AeYxsw0s/72eVkr/mlnRCeePllnIm4aFM8I8zOnTukpmGWVNVNO+I7bwRWa+YFwyorvKrl/XNZsaJXGqZoOw6RL/pKt2zeMlsOtU6X3FBcGsrXSqRd+YvqesloSjbuE9m/VtXCbs1TUnUwT1D6K1dLX7BEYgMumVbTJNe98yUpq0mI16flodkiaxRRNPperYNLNE9MPggoXzugeWKXkj1azhslEKqUphbVtXuLNKXDz5OFrYeRlMcbAVkHg0rjrh3y5KMPSLhHM078WXU+GsCvcMSPGy3/Iq+8HwgEJZRfaAa06xumOasj8wonBF/Mrg97zS9yCXXGKm3akfqqlKAyjZaxMeiqa2vjjDVn22R4Q+Ou7UYWHgqnOpA5zG0Go9SJs9ILNKWZK8WQvvR4tGaMXCqD/OQoRi4L5UE3qZz4P3feeafv0KFDLvINP4R/ANJ/MoxclD9jdddddx3j1C2ahvOVdl63CONk4Yc//OEdm19+6aaXHntYigM+yfF4VRZOS18kKi2dPdLY2i7v//BH5ON/9slBI1d3b/iOe+7EyPUD039kKG2wOp38o4M5q5u4jkTj0tvvrOginEOXTvjRwpIcq0yJiq1jc+yOB5lvjwXou9BxfvaLu2WqtvmnH/y93PeT/5Gu7i7p6huQbs1Xz0BEBjQc9bty9TlmJddV11wzuZLrZKOzs3OaVtgjjz32mH/Pnj152rBV4ubw3LbBzn4igAbACi6UU1awXHLJJUZwsYzDCiqANJN2VtcwwEm4+fPnGyOXKi0bNezzqpB9IBN8EPoNjwpPNfp+O0a/jPdRoczxlxqebQk/kfEahJZdgXYG3eo+PnTVEcBApqhWpupWJmFOrv7979eteeml5qefemqFCnDlqpSLKo5t8by81JR3vauyWb+lyXq9QQc8/+KLz8VTqR+cu2rV4Kooi8Z0enqwu3tnpLBw0RSXa6MKscvTHR2/10KKpZuaEum+vsJ0IlHgfvVVM4XL5fe7XCowp++9l4JMuQoLy1yhkLNOn3JlK0tl+GZrkCzacOiE5KUkJsvl/+Qm+a7rYjNQovxFAsl+ScY7JK+yJ/2979Z3TJuWd4UKdS9m50s7kxK9TzU3NydVwH1Bvf5Oy/eXPMvG888/f6l2AndqcpesWrVKRb8joYr2V7R8/44BDlb0oXjbjguQVpgUSvjZZ59thGlgaQnhhDCaFuN/tI4JOHl2QFg6w02bNhlDE53liYC0wETZthBHB0w6WFnCM2DTRzoYpGdwCT+26kE4J38MPPAeW6oRjnhoG8cyck3RNsOZXHPy88V3HCHN2erPL3f3zpLHc/9EBvzMdlaBYGCHxKLbxe0pU+F9iQSChxflObVMZ8dqsk5V8IISVSFqevxF+aLnn6TC0yluDYS4BdzaQbUtXSB7lyyT9vIKKYm3Sl3k27K3cY+s2yPaiYhcuMAti6e6pagwJYken6SfniaPvRSRfR2al5BfLi4uNuuxulQ4G9Bysznq0PpPpePSlMiV/+5eIPv8Z0mfpil5AkauRdIiVbJRcqRb8+DUPznByJVbN13K5yyXju5OWTJ9nnSHe+SVfVukzRuTUEWdpHvbzRuFdbOkoKDQzILq69Hy0PrJi6QlwPaJ7E/siktM39nZ0ysFxSWqDIUG6QFBzJVKmL31d+7Zr3R8mD7HGrQfjFyLT8DIxTNWK7KVlAqkD06bNu2tmUfDgtL6XP3mI9C8xpXE0MwEDQZ7EMahb9okRl8Nk9J+oFyF3ZAtL8LwLs72deTLCvI23BshO7+TeHMCWoMOaIMoRhPdyEV7pF+k36C/ID3QPml8I7Aq5pOfNAqOyTfthffJL4NPrOpiUsWJ9IG0PdJi++LhgvDUwZgbuebNNSu5iNsauUgj55IQlskGnENAGbKShv6VLZo6lCceOHDwSCOXxsdqogvOXSPFZaWDvJF0MahOvWQDf+Klf2frvKeeesqs0Cav2bD54jf7OvuXdGF8Iz74NtfQKr9MpCmvYFVZnzRve1Ldb1RJE2nQXnNBf6mEWoOysaBYeubPk3R9/WCcgDwx2QYDGvQ9NG0W2e9YZJe1vR7qh+MbOA6g1s5QAoleaWrtkC6tN2Z5J1zOCjoGxliZRT/wwAMPmjhmz50n1739nVKqZTh75nQpLa/U+ktLuLdb8orL9L1+c64Q30mkPVJQWGRmaZsVWD09UlhUkkmTSieZbXIYANLUaV7p39yaroQxUBGO/DNrFZHYoWWVPVyOH6us7LcQEHq6GFhyJh91tLeZuNtbD2l/2mHCmH6IYtOwlB/3pIRf80zviIqyce6PDif9owP56e/rlb27tolZXZQVF9+kzq2sCo9jy2z4AzQxNE3Z6eDaOguuLf3YyWf4kXdkDPIJX7Wrp3ft2im+UKHZPhnp8cRAOpTvuKIy0H/I1FMyrbpDSqW6tlbp7mpTmSImkWhQ2662m0BKiktLpbiiWtuQY+RyBqyd/Lye3p2KhB6gFRPe5NUJz1/4yHDAuxUlhTKlplzy84Kyc+c4GrmUNsuras2ZXAHN56svq46htGrSn1V3bzZAixiYs7fSGg4oz2mzZkt1bb1ZCbFn53azhRdtJbs8uc9uPxihTD2qg39NnzlLpkydbrYnXff8M3AC1c2dsE59K/9QvsQqUuI30PgjKqMwGAnop+E9zqpBhzZ5lz6iWvXN5ctZARUyBid2XmB7fPpXm1bCQXNmFaxe03atLEAY4rJ5ILz1y/Yfyru4pk+iz8vuS+z7IzFyETfjRkxyoI+j78SoBuh7uSft2emx4F3rb59FtU+YNmeRVNVPM4OnIwE6WSrZJ/09myQe/ZUsmNcmc+eWazouV153ifzs5ztk0+awlnGdrF5RLHNmtUpl2b0qX6wVdvdKRikbU4VKCznSFZ4pP7trllRWxOSyy3aqvr9L5Q5n8oTzPee3uzugdePReiuSbdtmax/JmdNNWtst2m/55UDzOVJUfp7k5ldr6CPL4NSBfsClvD6stP20bNu80Rhbsut8NICecNQ9Lpu+RgPioP9zeXOkQOWEKQ0zZPqsucY/mw5Hi6H55d46G7vJk/Y7tON+LS/kDJ6z60A47Gxj2qE0j/Gqv7/X8JtkwlmZmJ1GeAB9KF70TwbQmvoj1x4PQ9M5iCFlQPz2yj47MsiR4UeD4Ri5wM6dO89TmfuRtWvX+hi3o87gEYD8jKeRi3v8L7jggvTNN9/sKiwsfFX77ev1u/vUnTIFce2zz93x9CMP3vSbn/5Y8rxuydPyoN9pC/fJvo5O6ewOywc//gn5kz/7pNRPqR80ct19548uv+unP5CY8mVDVxoX+XOck9+k+mPogj4JE0sklS+p09+o6lLOe/RiIwPj0QGfV4KhHOcsRDpB/WiCbyZYPabxx1VHVcc5X6TnRED/xpEgd/7qtzJnzjx59P775Gff+y8pyXFLq+p6h3r6pHtAZUjNExPCw0qP19/4TvnGv/5bl+pbq7WuJ41cJwt33333HBUAtiAY0Mi18zdnpCBEwDBPtAMYK9BAMEbYGZgIWszK5BqBpbq62qSVe8tsYUzPPPOM+VXlq6mtrW32Bz7wgXOVcTXr/UYT6Bh4+eWXb9G43rp8+fL3Z7yOgDLGbfp8r6bj0ozXIF588cWcqqqqt2s5vlRZeeQqLH1Hk3fYWLVu3bq/19v0smVnfeV//uenN/zjN2q+NhBdMJvZfLW18dR5F3c8FlyQ96nbLsp7OfPKIJTxFKT7+78T7u9/j3LPzfnx+DPpvXs5cVhk61aWRsXThYXl8bKyq3N+9KPfu599tjG9ZMlc9/LlF2qBcuiM45Qpaas1TEHjoYfAigeXd/zjcZNqvulCeaKcTQoyzFsfYcxKppUvpwekw/Ueud11k/zENUPMvCB9xhY9A9EB8bs75aqrwnLttZ5Xzj677GsuV9HPM/EMlsvevXtLysrK2rVzOaqR8Pnnn69Xxnqldlx3qDJtJPfs9/V6mgqtf6KXn3ryyScx8KQ1LhedF9mg4+IXBZzVUpynwrUR9DWxOJ4fC9nPuLb3KAsY1TAooeiPBYhn0aJF5hr65nw6q8ACvk16aa/MJiY8RmBm1dOmaScoCgjxGAAYNCA8ZYE7mpFrmZbDbBXafMcpA58rKQfiQflp1xx5MPgeiYbWSMibJ6k4M1/3aLrY8pH2iGBEtTAAyKo6Bm4wSvfrs4T0qSBV62qXL+W+IouDzRJyx5WOnO96tCMM106RTbNmyavVlRKI98tFBd+XA0375YnNKrSFRUrzRYpyXVJZkpaqgNbvuhrZ25jSfKUkx6PxZPIQ0zxzxpjNUUTp3yUJ6UwVyBOJldIeWCkDmrbECRi5FmeMXHYll4F+M+kPiqu8XtwVU7QM+qWurEKiCZccGEhKb7BMwwYkENstpWVeKVPlCUGTuTOtB5ukVessL67tKxIz53N5/F6J5KSkSQXX3IJ8CZiDbg3Zm860U3lhe1u76VSPR8MnCpTZEzVy8Z7y4bS2YWUr/uS+ffvuPO+88xLl5eVuhAi+wXuZfslcEx8TF5qbm2NK2/Xz58+/1Oaf8KQDBRw/whIP75Im+gENYxgF4fmxabW/vGOvJzGJ4QL5BLqB7ia6kQsap50yCYhJGfQJIwH9Boauv/3bvzUzoxkIIo844uUcDQZbs/M+ElBOdnKGHaAdbjzkjXY+1kauBfPnqaxQrnE7e/dbBzirianVsWjEGGA8Wj7BUMjE297RcXQjlz4/77xzjdEFA4kFfbSVT0inddASg4wXX3yxPP7448aISPyWJyJ74JANkJH5pZ7gsfYaZ8NDh/Y57/GLP+9y1lh/d5vs3vSofrdfAi6fVCUD0tDvlad2N0qLyqZSVSUuzYcFZcF32GY5e6UUOFyWmie9RiHFz5ShxmFXMbHdHnXHmVBc00YGIgPGcGV4t94zSDMQiYrXlZLFDWVyqKtPkvEB7etFOhP5Ulo3zRz2H9b67+rqFLdXe2Oln4rKKpkxe45zjprKFWwv6A8ETZ3l6C/b+JlzJkiXppN+lW12SAOrpzhQ3gxQajrTJt8usy0TWeM8HAaWyC9lSF1xuDpbBKLQk1eMJe3MjNZvM1hkv0XJEN6hS+QWZ+CZrZqcQejDfRQwV5n7bH/A/VC/sYJpV1oXB5v2OAe+azkckS69ZqXHkiVLTHuFvtluGMdkK0t31KM14vKOkT81PANJlB/haLvIqzy3ZcM1z3mfX/p6p6xcZqu1ytqpMl1lJwZjThz6LaZDpbWeiU+/TX6b9x8QjxcZ0qOyFtucaVvRe85EYnUERm1g6f640DjJEyU4GN7cDPN9BeGg59LifKkpL5a2tkOyTfU+5DDaog1jeehw4z0aaKdFKrdSzh5tX9s2bzLnsFCnpzsoF+piJOAdeGZVda2ZVEZZsNrxjcB7Ce0roKeQyghsFzh77nyz9SNl2t7els7xel35KttjuJ9SXyc11VXmPfSCcuW9uXm5Tr1rf8CYCAb5cLhPnn/uGXniyae0/+gz7ciiS+nB6ASaRgPNKvyHdqURmzaDoQ6aNI8zv/C+KtU3ly1bYvRjJnZwdiB1Th9ly414aJe0R/IF+OV7Ryvb7Ht7zW+2P3Gygwr6K3KEjZcwXI/EyMU15YFMAeA/9l0c95YnEZZydiYoOGn3B/PMVozmS9yrPoeBq6jEWdU2MsDHNA9J1Zdafy8VpU/JvLn5mrabVM+5WOvfiyihfYtqgMmoyhwbpK7uV1JS+pyWu8oaPo1Bfzn2pr+PLWpD8uILhVovSSkrD2s713pJ0Q8xQYBdg0w2VB+s03LT9GreenpYvcOEWI76YHv+vaqPXiANMy+R4tI6fcEp64kAaA1aaGk+II89dJ85N46VJdTDaEGcOGjC9ksnCmTAQDBX/KFcMyFmSsN0qZ0y1dAK/fqRgO4yV3phadhu4Ud9IWvYM7CQBWiLBOMZsgZn5zEBx7yr/1sO7Nd2ou1NeRCyjFIxX9GycyafAeQJ5JGEOb+vK9OmDqfFAW/xczhdgKsjDPmQ/eBjR0Y9wvOIdpF9nXV3RJixBTzjeEYuTa9mzxkv3L59+3VPPPHEV5SnLGSsAP4ByD98bjyMXMRNvcB3vvCFLzA57DfKy/9J/Z8yAU4hWlpb7/jdr3550/f+/V/Ek0pISMtjQGmqXfsYXF//gNx483vkE5+8TRYuWrRV+yvO5Lr/wXvvWv2jH3zLyO7QmeGl5NvkHf1LHbxVr/EbfM4z9ccQhQHKMYLxzCm3NwJB/D6v5IZ8Egpg4HJ2USIOeAdGNIxbxplvnBjd0RbR4c8+53z5wpe/onrSBrn7pz+R7dp/l+UGjCGvPxaXjr4B2d/ZLWGloeqaOnnvB/5IPvzxj3cpfU0auU4mvvOd78zShveaKiJeBjvsQCXEQQOnQseiExgLkCYYEIP2gL32SRuMaf78+YaBWGEIENYO7CtDafrQhz40Rb3T+/btW6xhF6sA9X9OyNdj3bp179GfS5cvX/7Hjs+RjLG5uflzet1ZWVn5bfNQwXN+bRiw58CB+a5UakFDXd1dGa8j8NzGjX+lmrh39fy5X+f+Qx/+w+9SrVOvOLC1QLz+Qrn5yoTMKHr+p6urn70rGSvN10ximZT02rX9ruuuW+i5/vovKkcns05rb2ujhySBolKm+YZKPo7RS+tTC0hUi3SkN8LpD4lNwxic0JJW/5QKdcSH2G4ZDQMUHBBICeMzyKj0WlV0iWv241Ipj7s+Kg+43yJbXPniy+rz6OwTibDWx2vp//zPea5581q/O23aLOeAjyxoZ8P5O/+ucf9IBdMjmH52HYDnnnvuEvVLnX322Y9yb59rx1SiHdN/tbS0vJuBPAxdSgMmNdADAzwMxEBTV1xxhTF2QTvkR98nmAHX2fcAmssOZ39RLJVuzEHmPD9REAcOQR/HwCnfwtDFb/Y36Cyhd/JFB88gIzPUCMdAJCvAUAyYuU9Y/GjntHFr5CrSTnfatm0yW3+nq/JUrvEdKxcYuQ7GQ/Kz7llyr6yS3pxaCXhCmiY6KWfAIpns1PpmZjKDWhzGf8DcO0Ykh6dElGamqsz6uaI+WRZqklw3M2cdI2pE66ZX07BxyhR5cfpMlewTcvP038mBfTvkkQ1Jiajsxuw2XH6eSE1IBdZtJRLqz5EC8Ui/pmVDRnnha7YWiRulziMJ6Zci2e06Vw4FVkhfouOEVnIdy8gV8+aKr6ZSQnWV0tXjFZ9XO2D9Rm86TzrcleIPuEQfSV1DiQRKy82++LUVJRIJd0vjlm0SPdAhQbcz2zKqpB8LuKU1EpZAZva9pQOeY+BsaW4x/uOJsTBykUYGwZSfkwFjhGbbNwQIaBThkvdZVUz8XBM3ebSKL235aN+z4NnRvj2JNw+y6SMb2f7ZcsNoQXxWbpqIRi6bDhQ29qF/7bXXTJsdCYjD8ptbb72VPeTN6g38cLRhzkPC0MUWhiNtezZuViwxOE5/9eqrrxq/7Po6Fmj/5G+kRi5km96esNmulDDZ73I/Z85sqawoH3wWiUQNzfA9DtZPMcg30G/kJZ/yZWQL4j2ekev8885V3sfWyB71cwwc9NHQDe8StzVAcc9AIytf7QAf/jgbBvkDZ41c+FEfOHtv48VxDWzdAdLGCia24GlraTaD2wyZ+NwuqVAldavSzHaVt7s07yiTFrxPOpDN4eHkjz6CwVRWOLGto+ZS3KmYdHR1m8E2zbL23SmJMpNTw3p9fmGVFPnHKMQvfpxtRX9gViJo2bs9OarM+mVuQ7XKLv3i96YlLxSQrkRQqhpmSjA3zxhkeL9+ylRVbh3DJOnjkHO25MEgQVuklp1tA50yMdKs5sUZEFJ60fSTNvwwuNlD1BkKYlCJZwwa0eahCxyGOFZOsAKMuIk3Fo0ZIxflZGgLl4F5z7lwnil4x15PBJAWjH2cydV26KCWCys2DtMPtEW9Y+Sy/TJ8jq3lkTW5x586oS4BcULH2UYY8k3bpc8H3GfDlFVWGfEOA3t1U2dJw8z5RicZO/At55c67+kOK10Hlb6cCWzOdpTk//CAzskGg0PMXC4p0PamMqHZdi6j3wDSNGZGrtIKKSitNPXDKi7ofCLR6Ehh+TeND4PSUFo7HuANuaojnXP+W+SQyuuNe3abrRspDuJ16IGQDl3Aa4gfQ1Flebm5ZpC6tm6KrD73fG1XndLe2qxlGmWFYvzl9a/+QnlKfMmiRa7582ZLmoE/pfOp0xrMxAif8q867XeJX+sg1tfbW7dj1663/vD2H5nxELbMtbTbfLDZGI3hUdl4o7ojH8gx9XW1Ul9fZ/oQ2i71z7NsEFd2+Q29Hyngq8gVjOsgRyAvESeOb9s+MDsPlDN8CHc0Wj+WzOXUlYbXPiAQ0L47NyR+0xeRfpcxXng0TsDXfBomlJsvORqG8h85yIfGndwjruQvpaJ8j8ycsUrb6BQt4/mar2Jpa1WdPNqk/dR6KS56Vft+dlbKVXmiQN/uUfrrM8M5ZF+7JOMY7mFxK1kh6coGVBckhZrO2NmqkzaI2xdV+aBJy7dEUvF8jb9VgvmNUlR2llTXLlWaLtX0jSZP4wva2wvPPC6vbXjF9EHDO8Pp6IAuccg/Vh46UUA/Rs4KhlQvz9W+r1jmL1wqZRWVxkAKzHegX2QqpUXeoT9EFkJGQuah7KENZEkj72gYY+TS59Ae72DEdoxc0D8xu6Tl4H5hpbW5y2oTSmmD90za4R8vWdnv6MjU/xFkoG0kc+VcDKURvYfwgH7CXp4qoHe90UouLUstGmcs8YUXXrhX9aGr2fXFlg3lBs8cDyMX9Aw9YHj/6le/Cp/9rH7va+bhKUYkErvj7p//9KZ//8f/J+mEyuBKN+FITDr7BiSidBtUfWXqjJnykU/8qVx34zu3atkujcSTH/rWP33pI489fO8idlLA0GP6QWPAcq7NKi79Nau1THkcJhLkNu6ZAIKhi60F7fjyG4EwwUCO6gCq/+Q4O6rwljGeaTlj5GIVlzGiabzDiPK4YNeF6upaefdN75eP/emfyq9/9AP5+Q+/a2QIvl/I5CeVjcNKM80qM7Zp337uJZfLrR/7uKxafXaX0sDkdoUnEw8++OAsZbSvNTY2emnQECNCEvuqw0QRaCAUCGciAIImLQz0M9MHgQbhi60MDXFnnlvwnHzs2rWL1VuXXHDBBa81Nzf/vT66oaqqarkT6khoHBrFoDFrugpcHi2jQzNmzOg2AbLwaDrtnXPwYO2B6uoDK1yu163nPdDc/JfuVOqbRbm5c3weDxYen2zeLDiXx+NSqaRPnnkmLbteC6X3NMcjv73zV7ueyDn7yZ+qQlVYI7V9zelV5x9w5S/q09alDBIm+eijzkorvU4ziJb5lmbccSDTodr2nEbws/daRlwTkntWuFiRlXuuGayByXAukynTjF8cZqX3ON7jmfNuQp/nSbv7HfIf7ltki6deipAdspKkQZWWElofvXLRRT3S0HDwx5/+9Nkf07LOlr5tsgxefvnlIqXJwuXLl++1dZKNdevWPan+yWXLll2U8Tqi/nbu3PmHAwcOvAWjD47OCnpAIGEwiI6GlVx29jH0r++aeCysEDSUtoaCDoxVJwwesu3Q8cKOBKSZWbIYukg7BitonvhJE+CatOPwo82yDRVGXgbHeB9Fi06cs4g4p47Z4My261EX1XZergLXFFUoypSmakMhWaAKDnhdoSv8rpQciIfk590z5O7kXGmJtanAfkifOJ2MA36tAEnZ0cEfWSbRtEvqPAn58/wOmZazR3yuAQ3Jtj5paVdFp1XTskfz3bhgkbgScXnPgiZpa94iT206JFHVWbT/NSCNqbhbfK150hAJSbnkyEA6JdsywsnRagIjV58UyTZZM45GLs2jXk5dlCdzz6qUF14rl1g8KJF4VNqjMWlxhaSo1C2Ll58lVdVTpKerXdpaDsq8mQ1KTy7Zs2WHHHp5q0wpq5aBWEQ6Y30S8btlf2+n+I0ydqSRi/o+1HJoUJgaL6CEjpWRi74GIPDbvsZuPcg1cQyNM/t+EpM4Fj3QNobySHtvry2NnihN8T70ixw1UY1ctE/alSp1Jm0nittuu02uv/56M6Pctl1+MRaxrR5lPBLY+uKMH/o7DNrEg99w6oe6HI2RiwGuHn3nqCu5NA8zp09XmdPhU7zPNoU2TQxSeKAlfQW5ShNh+mfiHZ6Ry5nAwACiHYi0hilkEsqW8PgRFvqBjuw937G/Jj2aLpvHob8WR94zEOJc4U88fBtjlyMlKvSHmoR+Nr76quzetVPDOo94B0caigoLpdLIJwGTJ8KTL5TMUHpAfLEO2d7UpnSB0pmWgYTWl/bVDOBW1EyRgsISc00aUEhr6qZIbX2DGRhqb28zK+RKSsslN4+V90nhDCyMYHl6b4wN+q7NG2Vh27jjVD7SeByFGlpwthc0dKFpdZRu5xkGKvxZpcWAElsB8S0GmIiXfwcP7M/cH9kfcWUGlBjIzAK0eTqDMowjt7QckL7eHq0fp53gD72wmwZyJboY7c/yF8JgrKZdDi0DU5ZZjrj4PXZZUY/OlQbTcvYYg1tN/QyZMmOuqdvxAukCpHEiwVCt0rkr3i+d7S3GwItMZp5pWsfEyKVtoqC4TAK5hbK/aZ+pA1sepxI2T6NJC4ZuqwP2hZk0dZh3HK2ssv3gDUXFxXL5NW+XWKRfdmzZJPsad2s6Mqtqc7yHaVjf6+ruau0L94dLSkvc55+9yoThnD1jCK6t0/fSZhWs3ue53a6XiotLRrR199q1a5erzPziT+74mYttPIkfUC5MemtrbZW+TN8yEpBPePHs2TMNbyc+/Gz84wWr85533nns3DJoJKdM+T2WkYt0WdrPBs+szMUv+gvv4hi0ZCDU6wuqLlYu9cq/WPkbCOQ6bYt6P4IcbH/yehoZCUqKtG9K/FYL+UHJy42JFq/KZuWyfn2+HDqUlJkzfZLjbdbv9IvbU6TlPls2v9YgkegLWifmlAsDigA+6Hb7BvVhdFjIjwkh4qqXnEiDxJMhiXkYaFc+q//cyi/8AZUnqqqlrLJB+9ZCffb6spsIoN5ZMfnqKy/IhpdfkGhmosRoQFw46Bo32E5PENBlMBiSkMoirCCf0jDNrOYqLCo29IMsAZhAg+EK+mGVuTMmNmDO3kRGwYDX3nZI9u9rJFKtP/4fpnNLt6biMyAP2W1heMjQr/lxrg9TtF5l0zf0nrk8HTAcI1c2lL88+PTTT1/28MMPD5Yjv+Nl5IL/IC/ddNNNTAwaKCoq+mv93rfMw1OMvoGBO+7+2R03/cfXvqrMMmbS3jsQle6BiLmuLSmS5pYWec8ff0g+/fkv7lWZ/AbVUdZdtmb+XwaCwX/uDYdNXlODK7eONHCZZ5CXkbedshk0hKnMb8JmjFzDAe+zggsjl8/nzXzDcegQTLAz2yKqG2aUx8Wgkevm98sff+hDcv+dd8g9P/lfYVcIvlOSF5Jcv7Pyl7zsOdgs5155jbz3Y38is2fN6VW9aoW210kj18nCM888Y4xcO3fu9FrhCCGGAXAGIAHb2oy3UDNcQNAwdAb6YUIYujBQMKiEYkU6GRAgnA2PAsaggAr6eF549tlnP6lKV0Dz5+wNcgzs3bt3kX7rFWWS7s7Ozk/W1tb+Z+bRIPZ1d89y9fWtT3i9502tqFiX8R5Eoq3tA55A4H9SPT0Rl8fD3oqS3rlTUurMXt6aNgxeaQxXPp+oVONnKZXKv6YTQxzxuDXZONtAlRmY/GWY8SD0HsZAMOsYmLB+XGOoYp9S3sTPGqxwWOgG7/mGxmfiyfixxZsVB7gniRjBnPhiEnOVyDb3x+QB32Wy31svQSN42Q7D/DhxJWMSDnfJ297mlXe/O/riihW1K52nr8dLL730F/rzGX2vfsWKFa8zIqqw+7DSQbKmpuaYSoHS9o+07t/PQeQYn+i4oBMzkKNljsGUGajMOrWC8BsBhkxeoEFTFxk/BG8G5thSjWe4sQBtkvRx5gWzXKF/jFf4A77DYBJtmA6erTxZyUVY/DFAMFiGEY5ZfRgWeJf89mp5pLRjWqQdb3DrVsnT96doe5qn7Qg4udNvZH4BZ3Kxkgsj169T8+RQvFtcg6u0hg8MRHlKSUtc1kDUq9/zHP6mpilcWyudc+YosSVkaWVcKnJeU4GwUbbs12ahiTJFjEu4xdeSL/WRkJSJd0IYuVR+lYbFabn0rX2yarHIC1uWyj1Pl8neNrfkV+ZL+aL5EtMq9PkDZr/x9taDsmr5EpnWMEW2b9wiLzz2pATjLjlrxnzJ8wU0vXFpUaXnuV1bxBvwHbFdIXV5uhu5AO9g5GrCkK8YqzY0iTMTR6MP/KAjlBNLkzjoFD/aDLySNoMMgcKBjHAiIH546kQ0clEWlAP8f+3atYNt7UTBKugbb7xRli9fPhgnfSt9D30gbZgysWUwXMAveMcoROqGC1vnIzFymW3n9L3e3j7Zsd05XDv7Xe6dM7mc7QpxxAHf43us7nFrGG/Az6L8zFtOvB0dnMl14LhGLr6FLEL/zkoorsk/5Uj82Wk51vVowPtD+3b8oE0cK3D4fjZQ+Clb8oThgvcc6dKRg1AA21XmKCipkJKySjP4jn9xucor0i++aKcEp600Zdfb3Wm2JiyqqDZb/OTk+MxB6BiOiktKTVqsA7berB+DQ/jZ5wxSO7/6TXU2XLf2qwwsmZn5Gr5L2z11QHvo7GArW5Hmg1pH3SrD2PxmvgXsd83fo/i/WUBuKenK0iLZvWu7kXOhU8oBmmVWMmf2IGfSp9MO0SORN0fSho8NpTSnEsw3WUlmjKLqU1pebYykDBK+GUF5cM5ST2ezJGPaztjXLOM/FkYukNLXEym36oVjMyh8oiA/ONvOhwv7zpSp06Sqhi3sXHKgaZ9ZDcFANMVky8r5yb7mV2lMXV5BoSxevkpmTa2XdCKqvKTN0CRG3oaGeiksyIdZmbpoaWl+58KFC3/xgQ98IKA63GBi4fkYt+w1TpFSvjuiUdUXX3zxfJVnHj+akatV+2LaIFsajhSUA31AQX6eykhVpt8Ctm8aL8Cb0cmvvPJK2bdvnznnE/0CfgMvGWrksvVFuuhbhvIb9BV0I94ZCt5ltU1+YbEWmEcaps2QqdNnSUnpaLYjHAlUBwy1a3t9SvY13iu9PayAZVv1tKq6hdLXf6XkKD36Ar3aR7J14yLxK7fbd/CX0t7lrG4HJDGYO13dAu6MRyBUJv4Aq74UroC0HWzRvpWzK1UG7nerU501EJOa+hKpmz5P5dU8lVcmxhjfsQC90ZdzNtdzax8zqx615WeeDh/Eg4OWcGNFx4aOMtsWBvMKTFVg8GLVH3xl59bNSn/9xv8wHOnJ/uGHHBHXqGlvyHuZL2T8Dz8bX9o+tRipkUt5y4OqF132hz/8YZCn8DseRi54EbtUrFmzRt71rnchL12uPOuhTNBTDoxc9/zsjpv+8+v/KIl41Gx/iYErzPnD+pxx6+7uHrnhXTfKl776j1JXWx9X+W/VFRcuvtzryfl6n8rvyNfWyIWhhwlR1vBkysKUh0OPkKExSJmVVpmx5xHQJmHzcv1SkBtQ/u9x4smsBsOwhZErjtHMfO/EgUF65szZ8hef+huZN2uWPHHv3bL24QfNjg7klW+G/DkS1D6lq29ANu3ZKxe/7Xr5+J//hcybO69f6Wp5IBDYmoluwmHkHHWCAyOXNjpj5EJpBez1jEDA4D8KC8IFDZ1GahnAqQaCDGcQkT4chi4GVrgm3TQyCzoxO+tVhaOVl19++Yv4a+PwPP/8849pvn54zjnn3J7x0yweXjG0PZ1e7tHPbRfZ+FaXy0iJyXD4Hg1Yk+7oCKcPHSr05OcvS7788qvutrZ2VyDg1VYgcuedku7sTLhU81M3W7mbiU9bn7NtoJ2JQgfLvZaxCaMMUPg8wU1Dd6lioQq9XnJHd2yMT+qsGMeKqsO51fTpvWEi9lp/raGLsDGtR/vMMBy9ZoUWz4nHxIc/fnwrExaDFg5ABfjZ8Ol0VPqkRF7I+VvZ5FsufTnV4nPnaZYcBcSSDa+jJCijSOfmRl1nnRWW//f/ip4uLMy/zuVytw8t/5deeqlB/TBwDW5bmB3m4MGDC/W6X/3Cmt479fpTNTU1pn4twuHwHdrJ3fSb3/wm/fLLL7ugZRQBaITtfxDcEahRThio0ziOoB97TVnZX/z4tX6AgSHexZD27LPPGrrjfixA3AyOMojA4BMdJQOpDIrZ9FFf+HOPAYy0oSBszezTzwArQj5GL9oPaeO+m5kX6pbou7W7dklUyyff75cLOUtB4yUHEY2rV+PlGpdIxWRDJCjf754n273zpS/ZLalRGrlyJSELpEUq068aI5c1EPEdt+YbI1f7vHni0esVSo2z8w6Jv3C3HHK1yNqN2ilr89Hs6LsuCbYXSH1/SErTE8PIldDmPGtFWi6/ok/OWhFR3hGUu59eImtfq5C2fg1T4JMDLYdkwYplMm32TInBCyJRmVczVfZs3SHPrH1GfF7ldSo4e/ODks4LSL8rKTv27lElJmAGlywNQiOnk5GLtGNgmKWCgl21AQ0T1hq5xqr9TGLiIruO7TW/9hr6hiagJegD/oUfz+F10AozfbkmDDyc7fgsj+YdGxd+3ANoGIfswOQBaNGGGw1seiaikQuw7c9YreCyQK5iJdcf/dEfmYFtyhY5i9XCrCRmMIoyGWm5Eo+tY+p0uCDsiI1cml5m4Id7w6aMhqaXWYWzZk6XCpUrjTwEU1c4K3gycoE654ymzHv6m9dzQA719Muu7rgxoFgQ/1AjF3SBwR9jK3wRZKcBDE330cA79r3sXxxlasrAlK2YduONdEo6PiCtUZ/Z1g8DE+dZEX4hZ4FqQOSl7p5elRvdEldFd0q9c17a1u07TJpq6hpM3jH2lVdpX93eJqHcPDODme8xAxsjFoqfdrCSk1tkjElJbXucfcK2T5z1Ys+rwljFvX7cvO8Yr+wWO2lkR3NOF2ASVUQVcLYK4wwu0oMSzlaCbaoPANqaafMUh+abbfcIh589TB2awWjmBMr8PfzHwJanxdD7Mx1O2bpl+tQ6GejrlV27dhp5g3KEDzBADw3D+5iEhVwAH2CS5ImUFd9ldjsDhgXF5eaX1XsAXkOr4Bw2jKRvZlAP8VhEov3dEu3rVsp1DM9jYeSi9hIMRCX1aowGw2nbhqaUF4yExwPacFVNncydv1gONe9XWXGv9A3h+YD4D/e1TAJV3Ve/qwGlurZepkydLjnenPTexl2u3u4OlS0iUqs8eO5s57xvaDoYdOTs8jLH8I5u9dqWLc/9+3/815+vPOe8nPmzZ4tq/Ub+VXKU6Xo/S9tBcXG+ftOs0nXrO+v03cMzHcYY2UYuJjYWFhaZdMKLWzKG5tEYuSzIN5M86K8Cypvh97S9Y4Gygx55z7qRAD0Cnfztb3+7qT90A/gI+QDotciB2eCb9BHwHa6zQVhkQvx5PhSkD/6RX1yqv36pb5imtKW6jdb76DnX8ZFO06e5Jce9RxKRB2Tr5ueYA210Rpd7qtLqMvHGtY2wKtgXVB4bFH9OQvy5SfGHPCozhCQQhMZURvLkqstzIlaO6PGoNuxWeYTUa946Dh3U9hHWNgyfQEbySklZrpSW5aseGRpx+zsVsHTU1toiLzzzhDTu2iEDmZXVI4HlN9CK1SvGErQLVnT5Q3lGF0BWoS2QVivLWGSnfWg+jrg39My9M47Hr/GzQfR6kOIHL4bimA/OOExkIxd98fz589O33HKLa+XKlTy7QGnwyUzQU46+voE7fnvXz2769j99zRiSw9on9mr+w/0qWyhfZkJ2f/+AXP+OG9Jf/eY3XdO0D1Wce8UFC8/1enzfYMUw51NiZDIrs4zhyhq5MmWh/bDd7pmxacKxWMKs4BqhMYrwRflBKVTnnKOLkSupun1SYtp38IuRi2+NBehL5s5fIH/92b+XlldeVF60VnapHIwuUpqXa9LjVb6OYa+5JyyrL71S3v2+98uMWTPXhUK5f6m63vNa36NfijrOOJILnQGwRi4VkrwIR3bQlMaIcIHyjZtos+phGGw1gEKFY4AKoxcWcu55Tj6yQWdWU1Nzp7qvaT5evvPOOz0NDQ3/oML2o2vWrHk4E0wao9F3FXq9ywtbW3vlpz/tke9/P52OxUISUsmirKzAdd11f6MfdDY9xjjFwDRKN8Kzlpu2KpGNG1magDTOczNaQ2qMcUrTwblXgAbOOwy08Jwu0KSahp+55tcarYAmRjg7L57mHadzM0apTJhBI1XmdzAevbbPjGFK/WwY3uMefwxZ+HONv3F6TTzGTx1ho5lrzZu401HpkVJ5OPAF6c6ZLZ6cclUeSrTMEaAQTkywQUaTTieltzecLiqKuN773hy55JL0j+fOzf8Xl8v/ihOCMI4xS+E7cODAV/RXC11+roqHqSv7nGulzzm1tbVb9u/f/zZ9/lv8LJS+L+/t7f20Cs6X/vrXv2bryrSGd9GBMajEWQJss4LxSOMz70D7Gr+55tcqZNYP+nIGYGytOH4AAxpbFjKAOlbgu9AvNL5o0SLDaGmXnCVGWwWkHUdYDL60D65pu5wTRtvgnnzb8MTTqXTMtpfLNL1Fqghg5GIWwix9/6D6mdV66gY0f5QOLpmKSWMiXx6MniXt/gUSSXZL8gSMXIuMgWjDEUYuAy1jd0mZpFQhVRFd1kTisjqQ1nrrl96aZtkQiclATlTirqS0tblly7MBqR8ISKX7FGxXmNY8pK2RSxVAJRVIoGRaSs6+MCYXrOEwfZe8uH2OPL+5WvY050jSFZOucK/UzGiQeXPmSlVBmfR3dJtZuQebD5pBIndmdkrFlDrJKSuQpu42OaB1yrkpJ2Lksu9ZmoF+cXhnmoHxh+6Iz7YNAG2PhZELXj1v3jxjvEUJ5fuEZZAaRTY7rkmcHhhaZ/Y+259raINfjEEO3TGA7dAPSoWdcIBDNrHGGfwteI934GlcEyftgPDDBQbWVatWmZUIvEs8owHppE8gLdD1RDFyUSaUJ2dbcWbkWIN+86qrrpJ3vvOd5hp+gNERg9H69evNt0nDyYDN60iMXF7l1gwIdQ9EZce2o6/kmqs8qrYoJK5Ir8TzmeHtPIdWUMxg9gy8ck30MeWPvr426QwPSEufKluqLFoQ31AjF0YC6I+JNrbfBofTob967ayMN0NX+kXl2RqXbTvQlLP1UtycAcU5DszCNGdJKS1ybZ7FIpIe6BJ/qEByvSrrqzzZl/JLV9QlwfwiQ6PEWVxYIAVFJdKvMgL1mRPIMwM2tbU1hobbOzl7MyUlpRWD7Y7D+EmD1+PMqMdwhIxB/jjXhGylzBYoWleqCGI0MWG0zfBLfskL3+FcK5RsgB/bBjIjmnKmjikFwpM3DmPHQEc4QwPKE6xh0ZShKUdbpg4tmpI0dIl4PnYTks5UULaU0ewZ06RhSq3s2b1LfvnLX5p6pi/HIEA/Du+DhpGtqXvVMTMxjA58F6MWA9A1DTMlL6/Q0A7+OBPGDJiMjm9PVAylx8F7/cWQa4E/K4gY4GGV6UCvymHhDklo26F8xmolF2yOCZda+ObexKducPXjMMF7GC0LVYdmW9Nwb7cxhNsz3t4IDB6xNdD0mXPk7PMukpbmA7J+3YvS2tLslJGqhKxM4TI/L1/qlV9xDU+DNtGhSHd1Ta2UlZebLVDb2lrl7rvv/tb2bTsOzZszx7tixVJmBRi9kHdCoYDSd43hLZr+UG5uPtvk35NJ0rCg7+krhydwjiWyjVwcN0F7ZLAdnowuyGquEzFyoecHA37t30ulrLTUyOjEf7R+nfqlHkgDoM8Z2qe+EXiHFW5nnXWW+RbfIV/oQ8hXbIecPVmHbzp05aSLa8B36avsuaFMvGEVMv1RNmyaC4qKlby9kqf9YN2UqWZFV0B52dHyORZIp73aVw6I171XDja9KpEoZ1jmSTwakuiASDTcI909aYkm/cr32MI4KbXKA0vLa8SrecjJCWi6oUmVa8xITQYMIuuPLfHIQJ+ZoML4MTJEMuWRUG5A/D5nq2BbXhMdbDHKWYCNu3fI4w/fL53treKBb4yAtqhLHLRiaWusQDGSFGiwoLDY8F2MJIBvHROm/A/XgbniD9kaUjfOnf49TersVGCiGrmIEznpkksukdWrV3eWlpZ+X2nlW+q/NxP0lCPc3/+bh+759bX/9IW/N7yhq39AOnvDUlZZJYuWLJUX1z4lOw4eSn/w/e91ffGrX02VlZb/h+oMX7r6omUfUxnkH9n6F4PVYSOXM65kjFymHBxebcpEnbM9YUY/03DqNSLQxxUX5hqHXIR8wHhZDOOW6jwxXGLk8R4L6HY1VVVy7aWXS8eOLRJTvYM1bgN8R2UutrKHp/SrDrLnULt87qtfT3/wYx+HqJ7Qer7QiWXiYvic9DSBNXJp4/YyWMRAOI0aoxGMAkJEyGPQAGXSNtSJABoFyhRpJk0M/nONP6BTyU6rpj29atUqlyrs96ige5sSYmPmkWzZv78sX2ROdWHhQONzz/14ak3NfJWoRJ5+WuSxxxxjlipztJS0dlzEpe+jXTidDr/6LduO0ghRfJuWpb+IH6ZB6y9GJcJZP/sO1wx9DRq1sp+pS6rgkkpFtUGVSSIdV0bSqdc5xiRAOAwRMXXEbw1X5puZa57jzLczv9aA4dE0Eo73uTff4x2Ylf5CB3ZYzsYV1WeEQUTIkZj0ukrl8eCnJOmbJ35vmXb0JVoHKjS62daHujhcJADBrL8fBaxJfvCDuVJVdfBvliyZ+nXn6WGoUMpqrnv1skbr9jMqsH7feXIYra2tNdoR3anhPqHC8fqM9yA0rQsONjX9RDuyhS+89JKHVYvQNzPS3vH2t0t1RYVhkHaAJ9tBQ/aacgBcQ2fc47gHXNNWWM3FTGn7/liAuKBpZssiuJNWVi7aFQh8m1/ShbEDJQMjGO89/vjj5pc2bgeScQxCdGl6E5rW2cq8/Zs3S1CvOdh4QOPbrM/ZphL6sLmgBFR9kgFXiexynSstvvnSf4IruY5l5KKDrCwOSVVZgexuT8iCREwuCeTKtJJcSdUmZNeUsHhm9IirICr7mtLywO/S4tujPCGeI1H38IxcW2WNtI6BkWuhR/Pg1jy4uySlcfDNvKC2j4KkzF2UllUrvNLe65cD7Tny2p5a2dfMbOekeFTR4LytqoJSWTRljoRVIdnUuE26+8MSMIqidtyRAZnFuXFaDhvaDkpTa6tRvqhjS5N09sczclH/NiydMEu7iTuu75FWeGme8noGSwjLM5+mDUGvr6/fKJ6WlrkeCyMXdIyRgRWJKLGkDwUUukQZzY5rEhMDQ+uEe+sH3Ti04/jDiyzdQZ/WH/qhjrmGZnhGOOgIP37tc2gIuibceAClQxUOY2Dgu6SF744UvEN+h2vksm1xNN8aKVhRxcQLZkSPJUg7+YB33HrrrcbYxUp68oehkT3u6Qepw5MBvjNSI1dOSvmaxytdkfhRjVzQ5VTtc6uCLvGE26S3oFb7KH2u0fAMWuaGAWZbrwNKq4SBZmPqsvNP/NlGLp7hoAtkWPp0wqBgohBy7VZZSTtY6Y/GxTl3Svm99o2cdcVqJNJArlQC0G86g9sYp9imDwmNtsSB0Gyl4daU+WJdUlE7TfzBPLMddn4oKB0Jv1TVT1eZoVLji0lXZ7tUVNWaQT+24sjPLzCD0V7l9/Q9lBDlRPoA16Q5qd8wMzWRV42SS5lon5HA+BbR9Dv8gTTzHd4P9/aYsqQcuO9RHaSzs8MojRjCiKtZZSruhxqkuHy9n8M3JjF2gKYo16rKcrnwvDValwPy4x//2PAWBvUYlLZGLtoB97zD6lFLI6MBcTC4mV9UKg0zVLcIhgZp6HSGpddsugXOvdOWaD+moSloR6YvVZ5gttUzoZztRRnE5s6cEae8IjfgNe2cshsvIxd1zjdJy9A8HA/QAhO0Zs9baM61wki1d/cu5Vucx+tkl7Ta9KKpYjS3MqTZBlBRpnxq7rwFhjb2792jvKnTtHnKaE/j3g2d3V3dDXV17nNWnmUiTSZSys8qZIr298RdW1Nt5FtvjtefX1DcoWLvdZqPCTvD+njINnIhh3PGIH1PQWGh2T4WQ9eJGLkAdFZUVCg11dXaxp3VP9RJNp9F5qFskXMYi+E5MhBuJPyYb7EynJ1WoC10XPQMxqbsii478Mxza1Dj115bGmJVKdspI5dglEcXRj44Wnp8+o1QXoGZ9OJTGl28bKVUVtWYXTMsPY496N+UbpMRyfGHNOEu7Q+7pPXgXuWxYenuYqzHL6XlBeL3paS8skpy85mw6rTv4YAywmXDls9EwpFpJM2ZK3OBrOmMuyDLPPnoA9K4c/uIV3NZurW0OxK6HC4o15D2gwP9EZXD+mFiWdCbrHutbl7QP7ZPc2TqSYwe8JuJZuSCbvlFR3rHO97Bjmmb9BsLM0EmDCKx2N/f9b8/+tCd/3v7lNbmg9LW3SvNrW2y5oIL5LOf/6Lc94ufy46du2TlmnOjf/oXf/HrwoLCm3nvbZes/FwynfxyONyr+sLhlVkYsBx9gHFSx5nrzL0Zryac6g0YvIYL4qCO2GEj4FNegR6n/mZHCO3rzUouY+DC+DSyuI8H0puv/cS8shIpKyqQ+vIyyVedrVt1s237mvRbcQyF0qltP1hSLl/9xj/JshUre/ILC3+or39G0zw2ZwWME4bPSU8TWCOXdvxeBuYZbGS7Qq4RLCAkGjmz8hiEtANPEwUItAg/DOaTdgYKEHLouEg/HRl5sEB4YuWOCmGvqDK2LOPNqoEby0pL7/Iqce697TbxPfGE1JWVmRVXLo3DgoYZsQqblkNKHfHbLsr+Es6WEvcM75lGnQnLu1iteYahKXsLQWOUwuk9hheurX9Ee8ROzw3iTndIMPGgJPRevY2xyYTRX9JjjGX6y7dwbEdo/YgX8E2GZ7gnrTyzRjL73cH3Ms9NfJlfYON3peMScxXIHv/N0hlcLamcesnxcJBpQcYFNcsMRJisG2jU6lSAS3RJKLRTw+z/zFNP3fgN5+nRod92bRLJWXgMRvEoU6P27PHWbt6cRkC2cM+eHX3q7rtrenNytjz95JP5mzMrraCdW977Xgnl50tvOGzujSKpeeSXjolf6Ak/e29hw0FXXBMO5QKlgraC31iDNLDFmxX8GUygTWZ/K7uNEp6BRg7wRwGys9gIQxo5cJ+tPrzakc9WBaJCw0aV5pu0fPrJL2HNG4eBgSgsxWYV1HgauWKxtMye75UF6jY9rE/iblmVnyvn5OVLjpb1f3dFJP+Cblm0qk9KgzE51JqUF+/Kl749fkl6k8NcyXWOHAqsHL2RS9tgyJuQJSWah9BLqhy16bdd4lWteekc/U5OXGrKvDK3PlcaW9LS0dMtm/bMkh37l+i3IqrAeySejEt1cYVMq6yT57a+qnEmjb9pMwj2zful2O+WQHGhdISCskPrza9CtF/r0tY7NHg8Ixe0SZ1Dr36/b3ByADTBgMX06dNkPttC6jXCHXEwa3OTtpUNGzaZQWtnYGPsjFzwbMJbYwB5YZsV4iS+7LgmMTEwlKdxj6OuqH8UAq5x8B1oBR5EfRIOGuKa2bgTARi5WMmFkQu6px2Nhu54h3wO18iV7T+eoE4Y2IE3jDe+8Y1vmMPiafecx/Pkk0+aVUCWPsYbfHekRi6zzaCb1aPho57JBeCZQa27QDCg8jADxtR35uFRcLy8En9Iefj5Wk4YueCNxM87y5YtM0YuaAdlKRqLSrivX4IcPh/tli17DhrBCfrpi6W039VeLGMsKiwuk0pzLlFaqqpr9b0+I8PNmbdQ8+g250/xrKy8ypmxrv0TxiW+VVSsfFjTxnNbPqTHXvObvdLKMWBpWeozu5rMAuMYbZ66wL8zM3mBtsC2guqtziPtra2qUyAzvL6shus3iZMPjLkXnn+OrFi+RGWNFvn2t79t2ni2kQtQX7RF9McTkYV5zxq5pkxX3S2Ya+jv9AftyMlfNrin7FjNiOGHa1yvyo2UJ+29ra1F26Mz6Q3D865tW/VFtghKSmVlhSxcMN8M7vPcriYYbflbZBu5aNcVldXiUzmy+cD+I9r/GwHjXSiUKwsWL5dilf9Ydbm/aa807t41WK82zw6YIKNcM5lIkJ81q1dKcVGhMeQgS8xQOXRqwxRDd5pH9qKLlZbmr/T78zc675/5yDZysZMI5WLLr7WVlVwntl0hgH4wAmHo4nwu6sI6W1+cQQlKS52xGCa/IA/BH2wfNxwgs7CF9HXXXWf6EStDoIM88sgjRvdFj8WPvDJRjl9owKzUU/A9+lImlBCOeBjXeuihh+SBBx4wfkOBH2n2K48JhPIdQ+r8RaZ/PFr48QBlRP/ZfqhdisuKjcxIG7CfP1npODU4nE9g88ov5RJVfmj7En7Xv/SM7Ny6SUMMXzaADizdco0bL1CPONJ7ZtfbxMJENHLBj3CXXnqp3HDDDfTPW5QG1+h3HKY5gfB///e/H2zZ1/T9e376U9nXfFAOqQx/+ZVXyX/f/j/iTqdipRWVDCJ+V9P+UecNkesvW/25eCL+5d6+sDFYYWiyZ3KRb6MzcK3NYLA8zFaG2r+r3MKkvZE0Ed6n7d70ng9IT1eLbNm4zsgE2tJUNjIyg7a9hJkIiLGL877GoglivCtR/e3cGVNlRmW5OU6EVbVMhDjQ3mEWCLy2e5+0p93ysb/6tFxx1dX0KZ/StP5zJooJjeFz0tMERzNyYTBC8bXCCwIHDZ1BUa4Rmnk2kUB6MM6xXY4VrsgLgk92B0PDQCBSifkFVchWGU9Fe2/vTSV5eXc8d9ddkvfDH0rVjh1SpAIS8RpDV4bxAQYOWMXUrp1XpzbOgIYJ0lFqGGOQ0jBR9bcGJRx+2cYq/ChBfgeNXPqbbQyzK6pw7lRYetzlck/xL6TXM1WK4odkWv+9Mq//C5J2+STG2prMe8RvthLU94AxZmX88WPFGdc2vCkZ9TOMh+fcZ2CfG6fXwN4TR1rLwGXCYAzzSW9qtmwPXCyx/CVSEKqXnBy2eMjXcszXX5bWI2SYaAwcy35Menvb5JZbkqmbbw5+f/bsikHGORT7Ozr+1uN2r6kqKrom43UEWuLxnzTv23dFXIn0rIYGCEPaONunqytZnEx6Grdta+h/9FF3fN8+1QmT4lZ6rl21SrYtWSI7lV6UwAfpxTrDjNVZ2GsGqyxsOH4RaugcGWjDL5t2xgJ8gzhnzJhhttMgHQjzltYt6ABor3T4ACM1K9issYI4JrqRq6/PJZddEZGb3jcgzz+XL5vuDUpuR0BWlAZlXjAk3+mMSu1b98nq8zulqgADTlqefqRUdj4VkubGtOxMOqs/BtOfPpwTt349ks6VfamF0ph3kfQme4dl5HLawuF4ogm3VBYk5KMXH5Ti3Kf1/S4No8/1f0j1kx37VTnrcYnfq0KTykpBX0r562zpH1gsLje2WuLKbLXh9kjPQJ/42MqJswDcLinv7hL/wf3iXTRfUgvnSZfW04vrXzWHJaMA2Tpn4PNoRi7oA+Vv+bKlMnX6dBUEVPCOxc0AK8ojW8YwoxW6ZeY/eyqz53IyFhVPPKrpb5aW1jallcMrEgg71kYuwpIXfvHLbnOTGFtk1xHX2feAOsBBU/AIQBjqHZpBBqB+qFcMWcyutXSYzYO4ti67Prkm7omAk23kwojLN5ioQB/R2NiYGcgYW/BdyplBL86IZGXkeOO9732vmaVIWcKLWMlFGRyt/Y8HoF60xgAA//RJREFUoNnRGbnc+k7fMY1cvIMf4cyZLkfB0HeGgjq36cgNheTCC86X4pIiUXnG9CmgV9sW7S2Ymy/l1fV82IQvKiyQkN8rTY17ZOb8Jeqd0nzGJa/EWamdl6/Plebo/xj0LiopHZQHnPOtaHOk2znbiu3CzKorkxf6HsLSPmmnuKTZBohZkcyUZjtBuilWVbGNYETTyHfbtF/QmM2B8G2trVoGGbmIDFEc+st+/IDVNyi9tpQIZ8/HORacMrWRTWIiADpuqK+VlWctlZkzpstzzz1nBo7xZwLhm8nINbTNGx6RcRZGnlFH+XDenfHT55yB57SbQ+YZ7XJAeeWu7Vu1bcErVJ/QtuiQvsPLKQvLQ2gX+iXTVumX9YFj5FL9fYExclWaOMfDyMX3lp21Siqra2Trlk1yYN9eJw0K+53B36xrVqYVFeZLdWWF+HJ8MmvePM1BWgbCPRJidajZRSAt5arHT52m+pu+VlNbw1bW/3ve5Tf89bVXXhC6YPUFUlnpjEWAOXPmGD2oSPvQqBa8fitdVFS0Ty8nhoBxEnB8I1frCW9XaEE9BgJ+Y+TKz1edM7PCDh2AZ8g8wE7mYRwGHoCMCI1Dw8MB71Cvl112mWk/xMc3oHt4iWlTmfzxSxr4xR8HSE92OEC4TZs2yf333y+vvPKKSZMNn42A6pa5+YXKd3Jk5pz55oyufL13+tCTA/Jq85UN8jWRMTS93FtnAT+k3OEHfX2q8+svz+EhGPPJIbzRrD5Xmtq9fYvSlrNC3eaf36jqyviPBHyXcsVxfbT6HyvQHsjTRK+zMw3oHBNxJRf85vLLLzdnDU5kI1dnZ8+HNq1f970v/fVfycYtW2Xe4iXyxx/5qFz/9rf3+j2eG7yBADNUezTtHc4bIm+7bPXnEsn4l/sMr3eMVtkruejXnfabKQ/tCzByEc5xI+Otlj9++m8+L/v3bpe1jz+Yid/RYYjTrOTCxRJjdi5XXL9brn3fpXNnSk2xczwSY+psBx8MBWXb7kbJqaxLX/j2d7ouv/Jq0vM+n8/3Sy2r02KV+JHc+wxAtpGLmbcMliNQYDBCOKahU4kMWLCaC0EDf4SWiQJL2CxHZ9YOg0icb4Cgh1DFL8IWYQAzgLRxdGn4uyoqKj6heYzrs5rX1q59z72f+cw/rOrqCrIGKJ/3tANkxcgR+45rPBiIepRhtWoH1o3yoeUEcRgjE0Ey14RD0jZLN+0z/bWiHr/W4IQhKvueXyfOmERc1XLQ9zZ5vOjzEvd6JKAfKIvulgU935acgZ9p2B6NO9cwE75hv0M6so1ZxmlabRpsmQDSidFKORQc3kmLNmizNQiOe33BHwi4KrWcp2mZui+4QJIqzOYm4lLl80vRlDnyTGeZPLLOLTu2+NK5uQ0utiz0eovE5cmXpNsrAc2URm/A51HmIpGB9IwZ4lq69FDfje+U7y1cMP0v9ihzyO/ru7bE5QqTSlcgEOnYtOmKvsbGmvTevT+u8Xjc3mDQFX75Zem6//50XW5uKn7JJe/KUek6qvTpV1o2H9IOTyUNMiNRpXF3S4u4ULqpN/XrmzVLXlmxQnZUVUkyo4RmK5TZ98D6Zwvs2X6UGcINHST3tKETBXEQv42L+JnNhqGroaHBGAyGgg4AwxbGBwy7CHMMRuN4n3sURWvkytGOHCNXuZYdRq79WmZ9mhdyOTQHJ8vIFQ675epr++SWP++T8EGvrP1Nsex5KSB1AwG5qLhA/i8cl+SSPbLyvB5ZoY02FvdLW2dAXnk4KM8/5pbGlAonmnglMZVuVekJasvIUad+bP0ZCtVIRd175e7tS2Rf+w5JJ7brMxQ2yptcH855WtOFX8CblJKQI/Sk9N7jTmin1yfLp7dKfvBFcbuUN0LXvKN/OvU2rN2b9rGGDAuCGmveQol5lov0O4ZQtz6DboK+gFw4d6X8YdMO6c4ZkMoqnyRa2+SSVaskkheSLW1t0rivyWzdNNztCokXvr5ixVkyozgkA/qt7qTmQ/kgii/80VEgE2ZwmBUExOhNa9sf6JVdze3S3tVjhHVLf1yPpZGLtmLfs/nJjmcSo0N2Gdpr6C2bdzFoYFdcEQbHOX7UCYCuLHgP3mEHmAjLe9DN6YpTYeTi2Vvf+lYjr7CNIKvaxqqvsLDp4Ww7BnRYXTzeQAa79tpr5aKLLjJtnrMgURLHOm/HAvxmPIxcFrxrn9n4skOST/wAK6X4ErMauZ63aKnkKh+GvuCZc+fMlikN09Uv3wzkhMM9xrhlBvE8XrNVIHH39YUNry8oKJSBcK8Ul1WY+BlwY8Y52WEWIcYyVnQxeM4AMuVv5EHar4Yx+dQIOdMKRZS0mvM5NH0YrrqUf9MH4Eebbm9rNc8Iz+oRXibvMS1fyxOM8UvB5AgGpDTQ68rO3pu/Wc/wHxp2EhMftAFoZMmi+fK2q68wMsR9991nZA9kUvgbMLSidI1ccDoYuY5Kt9Ao19q2DGhHmnfaEhhgMlDWCkfaA0ZmzsEzr+u/lgP7TRvmZcqDX/wx/rKKiXbj8EcMYapPdnSYdmvfH0QmLebSpsdwmMNbc9IuMXLNnz9vTI1cpCUWZ3tUdF23Xsdl5uy5MmfuAsnxumXzhpdN3kPBgNnymoTSB/J9R/9mgqNTRmzBjUEL/sW5XBj8RK/t2UdMwqOfxFA3ffoM+Ne3fX7/f+r7WzPJmcQQHM3IBSjzsTZyEScrketqa7WOQ+aeerZ1zT2O+qcekYeQL/GD/u3z44E+fP78+XL11Vebe/pL4uc9fofSMu3H4nh0TjzIrujADz74oGzevPmosgLtm8l/wVCe5Gq/W6/9tOmr4W3HiX8sQZqOl5eTCVs+5lcdd9k8EeO0czaW1l0E+cAxeAP4m+GJGVmBNt56qFl61Y/8IWvAz4mVemT1OnEiUxAPE2FYAe5MiCGGLD7oJGdEsDQErZIWyzvHGnwHOnbyNzHq8c2CiWTkIh5LA6prpi+88ELXNddcAy9qVjpcoPQ3aCiaKNB2+MntW7b8+3tvvEF2Ne6VoqJi+aM//mP5y898tiuUG6rXPL3OAPC2S1Z/LpGKfzmcWcllVnGxUivpLOBgwo75VWcMXvqPZ/EEE14do9hIgJ5FO/76N/9N+UFannhU+fmmlyWhfYxZGcaWhRqvNXTxnbFohozlFwX8sqK2Uiry86SY7ZM13o6eXpWP4umzLr/ademNN0lBecVASUkp2xPefrTymqgYITud+Mg2cnGopx0sR1lhgBywNzKNHIJisJSOyJ6XgpsoQLlCqCKN1uBFR0aeuLaCkDaOtIZ1sZ2DCl1/p9ffLSgoYEpqzpdXrGhZFo0W1ytTKlaBqFDzHKJDpCO0ec20FLby61KlYr82qg5tVGG9H7rdHwYm68dbOOvPUAjX/OJYccUXsg1e5ovpfulwL5fdwT+VQ3nni8dXJi6PWzwavrR/ixR0f1P8kYfFlVJBwBU4/H19FUaTzgxIYNTheyYfeg30XnUWtyuk5Vam/v6aGklp2bk0P3kaNk/LNKewUNL6nHwH9Z2dmze/vHvt2mcuKS31u/70TyVZXS0lSh9zVOCduWq5rG0OR7/yr1tWvPyirCoonCVeX7Wmt1xKvLlSo4LQfneOSYJHHclxkpRUeutOT5+ZdL3j2rCc99Nv3Vr3/rmfLJw/Z5n0OcKR9gqS3rhRurdvlyK2JCAS9ZPGRpFXXuFQIZGeHhQ9o4VT3ya/WnfkFrGLrSfTShMp9YNZxTSOnqIieW31atk3bZpor6bpcYxVll64t87eD30G8LP3MGAEevvsjTC0Hdn3bFxD7zHUsrKSA3UXLFgw+CwbCG+sukDBsAbqVlUgd+7eLY1790pS68wo5fr8iJVcKiBE9d2TauRKDzFypZ0vhsMuueCSqPzRn/QJatuGzYXyygN+cW32yYqSPHlEKzU8fZ80LOiWGZV+6ezLl/JS7XAak7JlQ1JalfYpljwlX5c3Lb2qTLv8ziAkZ8L5fCWSX3CtPLTxStl5YI8K5JuVz+WIzxNX5Z3zQLTsM7n3ulmhlZBgjra7EIP8tHFWaMUl6MNI0y8+7wF950iBSJuqPqMtMlCgfEpZbLJoifQFVkiqh8P01RNhQDvhwmBA3rV8qTx5ICLtnoSUlLlkIJqQOfPmmsGPrZs2m0Fr6JoBU7tlB2CA43gruRYtXCAlmrZo2q2lrG3JnPHg0LIZuNG2SRwgx5ej+dISj0Vk9/5maevsGlRQAWkeLyPXmx3Uhy0L6ja7XduypFzxJxzhLT+ysO9ZnpQdhjpmIITBL2CNXNkDEIbGhsR5pmIsjFy0MfvOcIxctB8OVUfOYgX9li1bTHmP9LvHAzTCd1hpwQpe0nUyQF/Dwcpnn322yRt8IZt3jCfI84kauagHwtn6MO1A3zHx6X8bF1sYFRWXmnsbJ/VeqAohd6x2oq1igOIMmoVLlpvVt7xr6ED5N4askDFyRc3WgRXVteZ7DOgEOXtI4zUD5Ppd7smfNTg5MqaTNsrXDAjpuxjM8ItEI2YQnThIOu0cAxWD8myFZvyV72ME61UFjZnTpI2+gF8GRvkl34fL0ikH/pn/LmeACD/SNok3B1jpPW/uLLn5nTcMGuo3qmyOzsgKDgBNQJdjZeQqKC6TKTPmmbZk2uQwcJhuHQzeGxo2F4be+eXMONqdDcMKAb5DG6AdAZ6xhWCftlXeYQDX6S/0VrPHmVh2BQJhcQebmqQv3GPa2uD3FaYVEUbbTeZ1c380WekwMmU4pCiVA5lfZhOzXSE6wVgauXiXcmd1S47PzzlWUlhYLDV19VKl3+NMLM4exJjFCh/ygx7u8XpUjvYaGjH8QR8QF3IneaV8KT/KGH/C2AkfnKNEv6w4W8M+x8Ukjo7jGrkOtcqh1lbtXzA0Ge8TAvWEKysrlfLyMmPU5N6OtVj5lD6Oe2RLHHoC/ICwpOt4QI9YuHChmTBjDWfHeg+/bH97j0P+sToN93YcC360du1as9Kcyd1D+y6+hV9+QaHKBzlSUFRiDF3TZ842Z1Jmf+90w9C0H76nzDKXCsOX1INVVtZohWyBcZ72CR+E7RAGXhnOrMBiS0Gj02bAGEN3d5eROYifeFubD0iP8knzTcN/HejdYHr4NdfqjsoTtY7MatcRTnggTuKbNHKduZhIRi7qHnpjTJqVqZqWtVOmTGmeNm3aHvX/vNLfic8+GGNomi948onH/uZfv/71S/Zs3+Zr3t8k55x3gXz2y/9vQHngF0tKiv5Hy+eIWZNXXbjMnMmF3sMWhM4qLnXKK+wqLsatso1djMFiiIrHnbAjAXydNvy9H/6vlJSWy8MP3i+PPPBriahsCr9yjFzqMHJpWO710ycMzrCvKCmRS1W/Lc3PS9dXV7uQdcLaZ6VUH5q+dPnzqy669EBuMLhFy+izmddOGxzmxmcIhhq57IonhE6EYzoAti9kZRcKDIOqhOF6uIrGyQJpRsHCwaAwAMBYELZoENmdGXkES5YsIZ9frKqq+tL9P/hBuUayM/2rX+X7N22SWo2nSBsRhi4fHSPvZxggIA62LezSTmyfdv6N+ntIHUYtuxLLOA1LozbvKzCO2TCUIM8Qw/gF+PEez4ErHZUu93Rp9N8o0fyrJSc4Sxt3vqFGwhX2bZKi7n+RQP+vNTTMwxEOctRxro9yVROPW/PCvUmF/pJ+cpPUwulqbW1eoS9XXHWVJC68UDzaYKfq86kzZkjB3LmS1HLUCpcyv58DoL7pCgY/re/nEVU2Dn3ii1L5X18KX7rob/6uM1b0FU+iTAK+ekl5S2W25v8cb0ruci2UTpdfhRunQWWyqb9x6YmExT+wT/6v4NeyKPkH5WTN6aTmxDznj8aR1rRTRqYOqQ/1S6kfhsEBmKY6wnr1md2mkbKMKX1Qzlybe3Vsx5dWprxH89y6bJnkZIRwS9v2OpvWhz63zoaj7KE16PFoIGw27PsWXPM+HaONl1/ixSGgsy0n5x+wiouBNfveUNi02PTmaJzd2nY3vvqqNKniwyouziLhsEjPQETm7tghlSogRD0jN3KlE20a8HgK+usxaORytUil61VtZxkjlyEMJblEWhasSMnFb0tJQcAtzf0+2flwjoSf8UhBrle2ewKSu7BJPKVhaesslO6BHKmvcEtNaa/yqj7pj2h9azXUlTnGpsYWJZdMZrQopFfFi/W79Mb1ETnU7ZKO8H4tI5cUBsOSF+zUa+iBFpOWoG+rxuEYzSw1mGTqvSl5+3sMDBq5fBquZKkM5K2WREzLWgUoU8/xAfHG22RmQZfMOv/9kgzWSld7q+G5bDfGwK0zCcFlBK+g1vtIjFyLF3E2C/7aJpjhorTuD/jNYKmlNwDN8I5Dz2mznVq7Ks6s8OIZQHCfNHKNDkdrpxaUQXZZcU8ZWkArOOqHZ9QR/ZudxGHbOrSAo44Jyy/v8Q73bNkCrUzixI1c1Cd1wDu8jzuekQv5xNYPftltbyxBnLTHO++806TpZILzedi6kDTAq4byhfECZQmdn4iRi3phQJfBLAa9MUwRF4Mp8EPyhKFo7oIlMnveAjPw4wxUu6S6tk5mzplnvsGZUz7lceUVlZKvdU5cDPbwrLCwKKP8OYM0vJv9DZNG0pxy0suqB75peDL5UP7tGLiQG5NmGzRWcfGsq8M5y7Cnp0vz1GPKhG0GD7U0S4/K9DzLLhv9tN47A1rZyOY7k5hENuBt06ZOkbde9hazcgi6W79+vVkxas/EgZ4INyZGLo9XcrXN1E+bK6HcfPvE/B1KtxY8NbtQZEA8Ng20Jy55zoAIcbC6kcFaG19PT7cxGrGioKO9zUmHl7PkDsm+Pbs0HE3H/BmEaccYszKefI12dKw0Hh28peFNWjPX5opr58p5ZkG+nCt4FzrvIpX1KivH7kwu5D10jUULF0pJaamZZMgAk+FH6gwPzSSZ7zh8zfmevbe8l7Lgl3uu6ZssfZBejFzIMxdffLGsXLmSKK7QcA+YyCZxVBzPyMV2mPRFGJo4P3iswOBhbU2V2brQyjD8og9YA5c1ciEHcU0dW/n1eP0LfINdSpgsg45AfngXlw3uLW1Z4Ec7IO98F9oC3NMW+D7xs1sBhi5Wuh0tLYQnzbl52ndrueUXFcuSZSuluLRssHwnLDTtx6ppymsQlF+mTB2eyDVvahlq/fJL2+/vCxvuE+7hDE/HcMNKb95h1Xlvd6c07nImCJkvZ33ccMMT5olZyKQXfmgMXJn74YLvQqvUIek4Hh2eCPgOtEZZDaXbSYwvJpKRC17E+PmaNWvk/e9/P3R3vcZ9T+bxhIPSqibPlf7hD39YH8zxvvrQL39etGH9KxIoKJKLrrpWPvO3f4de8xnl86yuHtyC711vu/Bzyle/zGTshNFXrJErIw/oP1gPTYF7HKu3Bo1cPBwBKFfa8Z2/vEflhTz5zd2/kMcevlciA/3GEIVRy57LFY8njUFtLIxc9Cdz5s6Tv/ncF6WquppJjb2FBQU9Pp/fXVZSzADdTVouDzmhTz+MkitPXBzLyIXjngGZadOmma1uGFhnsALH6i6ew8DHq5MYDUg3AhbpoxGxRzyzpVnRwsoXJT4TJhszZ85kEOJ7j95xx19MaWho3fov/xIcWLs2Pbu83JWn4Uu0M8zXxuSzHXOGCQK+0a8urI1qgxI/jtUjGFesgYWmyxeNy9wjWJi4uM7cD4bBZe4tXJKQmKtM9gQ+IZGCS8UTnCk5HrYKcN7N63tZirp/KMGe72lj9orL65NpHrfMra+X1E03GUNbZV2dTK2pkTLiU4Ulou+VqxCX09e386J58xY9q+1XH3neqf533XWXvFNv3vnOd5pfRUrTm35p06YnS4qKzsv1eHrLYIZaLu0HDkhahcdizffBjRulLJ1K+3ICvp79zf62e++TCi8rY7zilZh+oETuSH9DfuOaJ00uj5ghe82DfpJPSCzJOUCdcm1yg7wj5wcy1f2qDKRDxmBljFUayhiptMzJkzVYWUMWdYHhEVgjlw3D3CJTJ/o8+75P66z3ggsktnixuLQzg55N+Wc5q6DhqDfDtPXa/oLse+JAQLb0hrP1DXOm3dh7rhG6cYBvIdjT3oiPmfEIZNA1tMxzaJm2Shw2vUcDz20a3Kp8JLWuvKpEutrb5VfagbeoAtLb1a3Cf4/kRKKyYOcuqYpoJ+F1mzO53sjItTVj5BoYrZFLlYdcT0IWFDRLVeglbWM9ksIKFaCTFJk1TZ/NTEpNGauM8mRbq1+6n88R9ybNc45L2gO5krdov3jK+iTcp9cBtmFSRUoJpT+alh6laGT1TFFrOTi/FtxqESvYopB7J4CWmP7ROjN3Fg5djRbWyBVS/ah4xgWS23CVJGL9Rgjwax16etbJwN7fyqEukWs/+h3JKZota59+XLZu3WrqHEGLAfn58xfIvffdZwYWsrdhha7eyMjlwdKnYLsZlE+2yqK4y1UIU95nwkJrrNRlhiO009i4d9LIdQIY2jbt/VB/yp7+lhXGtHsc97R1rimfp556ShDEqWfKljpnxvMVV1xh6MPyFuvgKfaa+O132KaF1T2TOHEjF2XLPuvUJ2fTUA/DMXKNN2hzpIW+nLZ+MsFAK2WCoomcyKQo6HW8wTfI82iMXOHePtm+fbsZ7H7L5VfJ/MXLzVZjS85aIaHcPHNWRF+4Tyq1Py4qKpFAMGDqGH9WdTEQzzdtPu13rAGJc3ZsO3bunfaIH4Ptjj/Gtm6lwz5jmFIv6VYlOxZ1Vmq1traYSQmcf9XZ0f66js38tdf6a9JAvHrPdyYxibEA7aiwIF8WzZ8r565ZbWgXI9err7465kYuAO0yYFFZP0Oqa6eYHSYOt6/D7RzQhlidxbdZHWnbFaur+sK9pnm0tznnYHV3dcju7c4ueEb2I8rBJpVJr/4eTjuy9GGZf8QY8p6VNx1/5/pEyok8IT+wCgYeTB8wFkYu4qWfZFIok0ePNsjvlLMziQZ92/I6+kdogDEEruGP1A1GhqP1g/Buzti6SfXWzEquqzSe35mHkzgqjmXk0gqQ3vZDEutukv6+XmnpV33BeXLCgJ6CKs+UlZWY8RYAvfFtJt9hqEQ/QfbAIe8z4x16RE84mk5gAV0QJ7LtokWLTDy8g3xm+zHoCD9kC3QVaIs44TV79uwZpK2j0T3PLE0O1VmGgr7f5w9KKE9l89o6mTtP0xMany1TR4uh6T/aPTIOq7aZ0OrIG8hKEXMOKOhobzU8En/KbNe210zYI6D+pjT1z+H8oy3rv9HKF0PqZ5AnOh/JXHN5ZLjRgrKwdAoNWXltrMF3kEWhy7FK+ySGh4lm5GKcg50tbrnlFnjZzUpzP8s8nrBQvjjv4MGDL/31J/8s+MzTT5qJTBUqU3zqbz8n195wg+qxhf+lZfSJTHD5nx9+/3MH9u3+8hOP3Gt4MFsGMtbKloXQP5PyzK+yCcboMIARZrRGLitL3PXLeyQQypPf3v0LefwP90sUIxeGLeI3cTuGLjOpcAyaIbrZgoWL5Z/+5T+N4VLlnc/vcru/kd/S4lXZC+KJaLmMv4I/Tjh2T3ia4nhGLvbGRgBgYJ1ZXDxDgIWA8UdgQSCFERxPYDmZIN0wJwaT2BYIgZw0IwTNmzfP5IXOjXBAn6VVoHb1RyJ3Tamre1fjq6+u2PrTn/53YuPG5X2qsNWpoFaVkyOlmr9cdcSNsJANDC4D+g1Wcb2qZfOUCnQ9NPDMN/iLownb7/KXuNg/NKVMcPC5xsU5UVZBSOkLebm5Lr8Wb05+kUy9+Qty31NT5UDztHRpyTRNigoYSpUJrYOa0s1yybkvy9VnV8tLf/j9be/512/99h9ECmLf+Y4x6MxWxQelYYHPl1aW3d8Wj/9XXU7OZaYC/f4ntBITu194wb3/uedkpua1UvPpUsF0YN06ab377rRL38tdtGhNUUVFibMiJAPNg3ITOJekNe+mkVBEkYF0vKXZZdZhaV4kPSDNqTL5i9QPZLtrlqQ17d5MUZrHWgjMSk4lNDnxdnm3PCxnp38j3tQrmv488TjlMbgKzm4DOWjEUseWkRi5jHFRHe9Y4xjPB9Sx0ovwDDHxbEDT7F65UvzaKTJgz3skhjqw9QW4t37Z19AXHRn3XAPagw3HoCarIVHsuIcuaTsAeiSsFcgJC1AScABlwdCdOvz4tYoEygNbxXAGnW27fAMBHtDZ00mDXXv3yoC26dWqZNyiVf7L6TNlbcojkViHNPgOSU3hgNTHdknnSzHZvsEnrTkx6TNLfGlTJgotFyqK6k1If7pIGlNnSX9orrSm+6U32a3+wxMYmRlHycYSLqkqTMgHzm2W4tDT+h22BNQ4PNSBlkdeWvqUWPcdgsS80h4NStmuPJkZ80nuEpGHXvFJ7ey9Ul4Xld6BAikI9GjnJjKgJBmOqMI8wDf4nvPdwXxkwK3145fLTFAty8zFGMEauajVpW+5WRa+5U8lNtAj/e3NcnDTLyTd86KUF6SNkSox9SPiLlkhXe0HzexoaIctaBhkoGP/8f/9xKTT1jmAhoZt5NKwCRXc1pSKNEaU/oqqZfaM6Sbs/v37zXZ2xEfck0auI0E6bbu3Zc+vvQb2nvwz2GT4irZLyoE2z0Cg9SM+s7VPppwoFxsX7RwHCI+R6xe/+IW88MILxg8sXrzYbOtC2ZMmaIX6wXFt7/kWIMykkeswTtTIRXgUGMCKS+rhVBu5LI0yoMR5OaTjZIJVxh//+McNne/ateuYs6XHGnxjtEYuVjTv2L5DqmvrZfW5F8qipWdJYRHb2RaYdkmd8T7tkxVaxJOIY3xKaF/MyvTMCthM3VoZiZnPzuC6ww+gi27llRipUPwwZkWjA3KouUXDoJg537Hpt9sQss0HcekDs3rMbEtoghzOp3Pr3Gdfg5HQ9CQmcTw4bSgtZaUl8v73vEt82je9rHLKeBi5IFsGRKLRmEQSaalrmCH1UxoG5d+OjjaznaAzOJuSvbt3mtm8fI92ZOJQx6pIVkAyiErb4Tn94oA5LysT6HVtyfkz2HbIg14f0ZZMvpx74uav4zLQ54Mhsr0zvw6OvBst4B3jYeSiHJmNPmfOHGOAoj6REW3/hmO8wPYzpMN+z5YzfJlrwsLP6CeHpsnKQ0zaede73tWmus9HlN8+on7OSPw4Q9Ojn3KNqKD6+9v/MxqNrC8urv1+xuuk43gruVh52NneYiZvRJOvl8NPFHl5uVJdXSmhoHM8BDTHL7IOci0GT9IB3dBmGWdiPAYaIuzRAL2hJzPBGvmWOKAfaIadJaAvAL3AYyxtWT/kOEtrQ0EfzPu0CQxkvH88EAeTAdlWOMcfknkLFktVTZ05Q46B3/FAdrq5Nk7TjS+5RGZwZ3Q5tgN0thN0ZD5kjc7OduNv4lF3YO+ewe0EMXTxS1yUlS1LzvLMzg+rt3hmUnJEeszfw/6Uu/5mp9n4OSH0W1xbl4Fe4m9CHOntgAeZ+hxrkE5Lo9DCeMmlfAe6hPcN5XOTGF/QD00auU4MSrN+LZdVDz/00E/uu+fu+t/8+lcSCvjl0pXL5aYPfVSWnX/RQGVV1Z1aTn9E+Lvuvvsv9u3Y/C8P/ZadQ/oMD3dWcdHS9Z+2AcYSHQOXHTflzKyksK3gSIxclClnFJ93/kXyN3/7OfEHA/K7e++WX9xxu+nnOIMLmREDmjF0mV9nLPNEQfyrzj5HvvPdHyYbGqb+ZU5Ozs+0DMb/wOuThCwufmbgeEYuBAAaOMIKM2oQUOgcEE44a4EtaSA2OzPHModTDduhsAKGwSY6MQYmMASggHFvlR+QMSJs1+dfKy4u/mHTiy/e1/Hgg1f94R/+IT29rs41RfNdrh1ivr4XUMeWf0fkVb+HASWice5WZvikNoJnlckOqPDkUT8MVwgTpErTltbO1cU3GQypUmWkoK5OXNoRlmicA1rWnsLCtKbbRT5I98ZnnvmVMt/HakKh4OX/9C+JF16p+ejOXdNmH2iZqnWTp8KPCjoqpzTkp+U9K/fL+2+rlJyCge9oLp+Rju5ceeQRpBlGSSW5fr3s/9GP0lP6+6PhT33qz/KmTFmuHJwDzRhRlVRTk/Ts3y9F5I/OX/3kwAFJbd1qrl0oJglMRKxz0Wj1Kq3hVDVwjHp6bYxP5BU/fccJh0efNCWL5E9dt0uvZ7rkeRAymP1Mh6LPCaLhkqmE9CUiMjO5TxbFHpGp8d+IN7lZnxLQMR5R3ji+ZY1efJ/VafgzQwDhFVHfRb70N4qiRb1r/Zk0USf64RKUtrIySWhHlK+/zrkVjqHROuqbX+gd+kHhs3REm6A+La2RPktz/OJvBzaJg3scoE0RhjgIj1LAPZ2q7VhRCHhOO0RgYgCPb9AB02aZEckWCgy0aQmaf71Kf4QhDpgyZdOh9erT9nyRvve+ZEIem14tz4WSUlDaIRfO6JC5dexjOyBbnvLKukf8srNZ68GXkAQ1rQUInbn9euFloCAlPn+O5JbWyMa298vWzj7pijWJx+UoV/o5DUOlZipWwbZ/+LFyqCigbcOtdZfQssyPyVXL9kpe8Dl9RroJrI5X9bejV2R/Ox2bSG88JMv9Ablslk8qVgXlf/7gl4J8vxQGMLI0S0GwT+LagUZUb+nX4uuNOEYuE+cphjVy5Whazrvmg3L22/5WIn2d0rLpKXn1sX+VdLxRZs+bK7u3bxF/1XXSkzNXGlt7pKOt1dAPQtKsWTO1OTbLT376U1NEozNy0T5UqFBamp2vSnDCI1FfnpQUFZq4GKwwbYd2o/Q63kYuAE2TTtseTiaO4OUKez/UnzzgR9mQRuqENomfVeopPxz5oFyAnVhBWfIeyjv1gZ+tO+qRZ9wTzsLGZ79BW2f7uR//+MeZEGKEeQ7opuyhAerGOtKKw9/2efxOGrkOYyy2K2TVLe8wM5g4qF/K3Q4C2nDQyMkycgHa1W9+85vBwceTAeievec/9rGPmXN6WBU6UvnQ0irvjIQfEJY+b6RGLt7r7gnLjh07lAcvkqVnrZT5C5dITR2rFhzeZVZWKf9Mad+JDGzohAf6Z6CPw/V7Bs/uwZMVXqSFbQbN+RX4aprYBogBpMEZ1fpt2mqX8k8G6RmsN0nPJNPkI5MXUxbwA/0dSXlOYhJjDWg2Nzckf/z+m825PBi4xmslF+9GojFp7+wWXyAja2v8xMuWnGbLUL0n3KHmA0aGP+IMLP30Ee3IXHN7vEHOrPRmpf2IXBwlT8jfR/M/GYAnjYeRi3eRaVhVTl9HvcJjLV/H2XEAYP14z15bZ3G0cifO2bNnp2+99VbXsmXLmJ1Xpu8cVtZHDj44oowrD57Z23voZrfbFVdZzKX0m962bY9s3eqsDtJikF27RJ5+OplO6v+bbz7v7xcsqDpw4YX1X/D7XXdmojmpeMMzudT1hlkdPLZ0yYAl/WNBQb7ZtjCgMj00x/dxVj9hLOacc84x/S8667Zt24yxCmTThIXVk6FldATesTIB8gS8J5u2smlp6P1Q8Jx6hC9ZXed4oI9my+JAMKS8J1dKyspl6vRZUlVda87bfKN2dUT+SO/gZaafz4AzkeFZpM1MYFHwLtcMGuP4FHljVV53Z4e5j0WdyW0A3sOZOKxgNeMHme+1t7bIgL6vHibOwUTYe64Im7kGfCf7/kjoh7PyfUQJHKU8TiVPHAryZGmUPB6PVk4EfIc6sLQ6iZOHSSPXiUHpVbPvdBbNra23fPdb3/qztU88trpt7x6ZVZwn85csTS8/93yXPxBMrH/kgW/UzV/ccnCg/+rde3Zc/tpr6w1PZczRGLj014yBO/EaP7uVIcanWCxjhMoa93gjUB+1dfXysT+5Td7+jneYcdOHH7hP/uvfvy493V3CTkWJZFrLXuNV3mhWi2HkMgPRJwYmVq059zzOAksUFRUvUn1+S+bRGYFjcfzTFm9k5GIGDcItBiKEZjoGFAuYCISFIMI9gzvj1VmMFKSdtDC4yIALg4qkH4EJAoV5YZQgHFABIa15c2nHl9bwF1ZVV7/9lR/+8L1bbr+9rF8FsakqyFSr8FasHSPbFoY07iPO5yIevWaFEOdzbVNB/24VoPq0bHIKCsSt7zLzlzB0rv2qlTVt3vwqq7hWvO99rinnnScuLcM5bnfKv2TJ4oqZMwuLtGyxbKM8avx/p+/+t36pQO78l9gD/fV3vPpy6fmP3s8KgHwJ5gQl5c6RioFuWePdJys/6EuXV8dcQa+mbyDuSOSkEem8qUnijz0mOVrPysElFY0aduZkQ4VGTR9GIYbgEJvMyjL1S6kf9zAiSs06GJlhZurMO/qLsc+ulIplwjNjGcF1f7pW/s33NenzTpeAJ1fLw65SOlycGkwjT0hPMiqF0d0ye+AhqYl8VxlWu7gzM59TGpjyZtUWRi7LHk069PserbN8pVfi7tW6wD+vtNQMMqKMsWcrdUh+Gy6+WNq1zrqVpgtUgYOBUk/QDnSEAOmk0VHaaAN2yw46MH4R4unIeMeUo4ZF2eddwti2YePAH+EHhYT02AF/OyhKm6KDBQy8WTomLtoaoH1yTfv0uRiY1fxj0ImpUK4lQnFSTkb81fyV6jfLlP6nqbIzS5OzoyguB8o6pWJqj5w1MynFBR6tr1yJdOVI02vwhrQM5MUlJ5CWHBW+qcmoJyFpf1LjTEtRXkJmT/HI3ev+XdbvDmv5bdYyZWBf6dytdeDWfLtszWDcUgXYFReP9p01BQP6XGkijdE4LsW5B5WOd2uYqKGXbGAUIzNRJeXOvjy5eEFabrrIpekulf99IU9ikeWS6uqW9v2/l8LcmNmqMKJhB1QuMdsVagFokZ9yZBu51lx1q6y6+jMS6e+SQ5uflk0v/UY75y1SnK95bGyR6YuulX2RKnlhR4uEAj6zgotZtAyQ71cl7667fmEGOkdj5KIdorTlq188rAJByqVtSMPp+wBatfRO2PE0csGjrTEY+h7O9iEjxdHiwg9H/nDWj7KiPHGUpwVhaI+EoQ8h3eeff77pU8gbbZD0E453qRdbN9aPd23c1llkXx8LvE85aV8tX//6183qGDBp5DoxnKiRC1Cm9p2JYOQC0CV9GUZR0nGyAK9im2POU8HARnnQR44EtB3KzdLxcEH7IM8jNXK53B6zbc+uHdtkycpzZeGSs6RKZUbO5mLgjnipM+qUbQY5AyvJWT7qT3y92odzbs9AhH6Nvt6lfLhZ8079HzlYxJU1UnFNarjmG5OYxOkC2lJI2+mVb71YaqurjJzKloXjvZKLfq+j7ZBENU7ajNOWNGAmetOejcfxMCQt2bekU1/XHjpzz5/Dcuxo83EyAI8aDyMX5Unctm+0/IpfG6+9Hw2Ig3eRBW+44QYGBOM1NTW/10fv1XhPeBVXONyyxOXy+OPxWDoeH1DZp1k2btxqdKhQqFRD1MvvfrdL7r13XdePf/zhD65aNfczrJr1egPal/SpXH1Q9u07qOEw3riY9ymvqY5E1sPhoPZ3K+Xcc70HFi1Kv11L6wXNiyWYk4LjGrm0vbSqXB1WvW88gHxL3dfX10lRYYGRhbnHQX8YRqHH8847z/Tl0CJGrg0bNhj919Z9NogTeRqDKryDcAD6QM6F94wWfAs6Hq6RC5AezugsKCxSduCRiqoaY+iqrZ9yJN1nfunZuSRv2WklHnuf0LJgXIQ3CMdWgfxi1OIavkO8TJBhAkxXV7uhN8q0U2WNg017DY8iDP9ohcRl7jHwmzsHY8UTzaX5w1/rJjZPHArKgTKkjVg6HQ/wHWRRaP50Kp8zAeg7k0auscMDDzz097u3vvYPv/m/26VE+z+/FpEnnUoHcryuCuXRVQuWyrbG3bJ+48sS1Wd0fvAmyH7Q0KX/uLZGLsf4xEpcxixGZuSCJ06dNkP++rNfkEsvvVTLt1geffj38s2vfl46uzo1To5n4BssTNDvmG+xcMFJ04mA8Z9z1pxrjFxlZeXnqq7/fObRGYE36iVOOxzLyAUQABksMASqjvOt7MA++yWzmguFhg4DQeqNO9GTCwQKhCSECpjUVVddZWYaYpxj60LyYUH+GKzlsNOBROLs/NLS2R0vvfS/P3/726VCn8/ScqnW56zkKtYyMOdzZXeOlJH+YOBpUyFlqzYE7+WXi++iiyRn2jSprasTZg8WqODW09v7ZHVd3QXOa2mVRYw4Ygq9+cCBRyvz8i7SwucWzUFEBVStCLiltKhkXepJS2x9h7Sv3aJp3iwVOdpZm7OQiAIOg8CD416vNA7Yh8N4CKJCXia9GH8QuXhmzrnS+0E/ftUR1qyOytwD/toVVJSdCad+3GN4IjxGOvzMEFU6JtF0hex1XSj3B26QmLdG/F5WOBRqcjAmmWQZ6KsGqVRcldpu8Qxskpk9d0go8bCKlwh6XpM2+5KlTxw0yDZspdOny1nvf794tK7WPfigMWqtufFGmT5njjz1+ONySMs3XzueQYrNvO9cpg19oyRmD1xzbVbg6T2wnSCOTgzYOADC0759+4yQbhV/gD+CNW2GQX3OXMKPwVaEf+hyOIIX3zcTE1RQXloekYJgSvq7UhLeGZH8vrB2Qmnp1sfdWh6Fmt+yDN3yTlqjT9T6JFLVK8ncARmIeOW1gwWybGpSrjirU0oL+uSJDWIMM3VlIqWafIxGu1XPw4+6wiVTbnlxx1/J9gMJ6enfKx43q1NE09KvrlMCORxYy0CgR693i8/b5tDg4WIyGHL7OpBmx8iVL5cujsmN5yYkt7hUfv4K5xUtQqqR9oNPSGGo//VGLr1/o/hPBig3a+Q656pbZeWVn5JYNKwKiFfamg/KK0//UrY9dbucozr35ry3SlO6WpIDPYa/rl69WlTpNzwKvnz3Pb8x7TqbX0M3wzFyIXSXK22vXLpE5NWHZEvYI03JgCSjA4amLAx9Ka2Pp5GLNkW+2IoRQ8Ptt99uDh5HUR5LZLdLwD3ppB2SZkBayQd9Bc9RrMk/aaeNsy2oBduxfepTnzLnBWC4OBGleySg/2XiyfPPPy//+I//aAawJo1cJ4axMHIB3qFsiWMiGbnY3hI57mThj//4j+Xmm282/ZvKl6Y8htOfAdtO2aKIsmIVM6sXh7bfY4HvkOfRGLn6erultWmbXP3uj0pNw0xNd5/0qMLErGjADMEWTc/xaMN5ZuMfOQ1NYhKnCxgwyFHdY8bUKbLyrKXaX7bLyy+/PA5GLmdQmv4tkFeieud+c1YeRojjtUWDI77p6DwGKjNnY7Rpm2ignMbDyAV4HzdcXj4SkG5kG87hYutllf/+T+v2fZnHr4Omg0S4H3vsMccjg8P3F5m/X/rSWxJPP/1KRW1t2fpAIFTFdzCWNjU1q961W2WpXqVh6LVGHn10j5bTgMqlxdr3VCltpSUvj4m9jozNZIVgsEzzbw1I5sdAuzgtc5GPfjSdUhVxuYZdn3l0UnAqjVyQFccm5OWGDO3l57NLibPzAN9HN54/f76sWLHC6Cv0z6QJOR+jOPLBUCB3WyMXciw6D0AvILyVZUcDy09GYuSi/mlLyCS5eYVmrKSiqlYWLlkuefnOdsaEsXDoxVmF1ae6OPe0G2QKdlbhnnMBKQv8MXjt2LJxUBfh3ePhjZ4fF1npBINc8QzliUNB2VFf0CdlPx78DPAd6hf6PVPLcqJi0sg1tognk1968P77Pv93f/UXyZxU0lMc9EtlUYGU57OTmEs6evukVXlbOBmTtMfhKJbm+eEaZwxcyjsxQMXM6qrMSq44WxseyX+OB/jk1KnT5NOf/bzZNaSoyDFy/fPXPm/qizbHlogY0timECOX2b1InZOWTESjgF3J9d0f/GjSyHU6YDhGLoAfHQMrWBA8EBBouHZlFAIJ7xPOMolTDdJCB4ZhAsULAYVt5kg/A02kc6iwRBgV1LoqKiq+/sIzz7yYOnToofVf/rIUNjWlZ5SUuAq1DErU8eulcySvNr/6PYw9fRpnu5Zb6KMfFbn+eolrOVUj8B04IG5tfKnu7n73hg2MMHJ4mPS/+qp03n+/1OTmptNVVdPcwWBIE+bECWzj17iV2+qv3ke10UZY9RIVM3xs0sDgrDKc9CWyL71UClIvS73cLT0uZqops4W5aBxs0RfRawxSrsy9NUzhZw1XUAHhh24JCEjdQCYODE6kED9j3Mo4Gx9bCKbSMY2jTA55zpX1eTdIMqdBfJ4irR8ExHxNPlsGHVGUxpk0Rw9Jbu/LcuVbX5K6KQOyf+cB2fDkk7L86qtl9pIl5ttbNm2Sl559VuYvXy4zZs82Wyjugx71Wa7fbwYdQ0oDVdXVZjk/TNCvtF5SXGzy2qOKIIK1VdARgBCoEYA5o4iBUOKAZqyjA+S8EQbh2LqT9kG7QKm0whMH4KJ0YAjIBt+E9ugArZBNGK55ZjG0LfGMdOIAxh9WOv3RWWGZX7VLug91yuZniqV3q74bF6WFpLRqXgv0PbbczNE0EX1Cy7qp2i3+6j4J5DII7pZI3C35gT7JDei9RtymTZ9t/9jhjh2b+JZGZUViA+KKxosz517FlaCd9LKCy+1m6yVNZ+YFlyZocIJjdiSKIbevA9+2Rq7LF0fkhrPj4vGH5DcbamSgt1O8vmqJ++aJt+vXGi4h/ZruftUX+vTXGLne6AMnAdbIRUNZefkHZcXlH5XoAGdKdBp67Oo4JI07N0t3a7MkfYUyEHf2V4eOUBIxBkGD0Ndv773PDM6OxshFeOjK6/GKJxmRuqnTJa5pg5Z5Dxrkm9A/QgHbioznSi7eJ03waQQUvj+U7ocD3sEhkNo8knf6MOLl2uZvy5YtpryALT9Au7L32X0D/uQ5G5xT+c///M/m3ADC2jY5nrDlQr+LAeE//uM/TF/27ne/+6hGLqtk4W/zw++kkeswzlQjF22Pumcgafv27cY4Ot6gDG+77Ta55JJLzIQNVh1SHqRlOLBtD+MxK1dJ80MPPTTYnt8IfAeaH6mRCy/abyjokxkLzpLSimqz9eD+pn1y6OB+5z19buttOGkZTphJTOJ0B+3pmisvk1QyLi+vWzcuRi7LV1tb26RbeQKGCrPLhAlxWMYERnM55qdGl4bTBfCn8TByES9yDpP/OA+UOhkJT6f+7DtD+SL3yC48+853vsOuGJ9Sv3/OPD4q+vtb/2ZgIPlnSl/hPXv2m28cPKjyc+N+ferS/nemrFvXLRs3Nqdzcvze6dPnTvf7Ay6fL0/lziKlSyYSci5yjn6ffHi1r+bsQ3Rf0ufkzdlOn3tkS9LqyLHOtbk0UDIX5jmee67IhRemO/Pz5QMa728zj8cd1sj105/93MW4zck0cmWjoqLMjAsFVc6hPkkHNMhOOmxXiKyFXoFcxCRpZAR0ZPpr+l9LG1xPJCOXBXlCfnN7/ZJfVCLVtXWSX1Ck+VQdSHU1tk6FL+3esdVsDwhdOs6hF/Jl9QS2MeacTVRmnsejEdVznTaaTVsmwBDYcjIwrzjvgSOuMvFxPXj5OhzzwRkJyg6anDRynbkYjpFL60SryNmST/vH+9auXXvVI488Mti2+IXX0He+2Y1cWlZlv/zlL3N/+/Ofl33sttse8Hjcpft375ZwZ7tU1tZLjfL1fuWjzz+/Vu67+w7lfWGnL83wFvicGSfWW/ifOYsLI1dcfzmTa4RGLla6zpo9V/7pn/9dLrzoLcbv6ScelS9//tMq7zCelhg0pg2u5ko417RF0jYa0IwT8QHt4y+Uf/3W9xOlpWWTRq6JjuEauQCNlVVQCLosQaezp/HbgU06DQYlYOrj1XGMFDQoBlEZdGKACSELgQs/hD+EKDvIClR4Sp+1fLmrq7f3K5Xl5X//RE/PjY1f+tK/5a9bV5uvwli5lg/bFhZpXoOaxyO2LQQaD4adsDb46OzZ4po6VXL1u7nET1kmErQwpHonPMIoAtzevc52gqoMpjRMKsN9cWw5l30NK0jpZzHkpFQYT5oHXdIu02WD9/3yinuJXtfqt/bK1Piv5Nrk/0rS5ZdYOkdiKWUqmhZSnG2giuov9ziMU4ShBq2RyhrF8Ms2fBmjlvqZJOg1cZn9VzPXOLYVTKcT+n6+dGnaNuXeKKmc2eJ1l2rZ50oo5Nci5CB3VnRF1I+zKRgcP6RF1a1FlJK6ipTMnrtN8vLDElNlJKZ0VjVzpjSoYyvINq3LXu2MymtqpKS01Gy91qaCPXSYp8JyjpYzh6pC31a4QbiFXlHKEZpx0AiA7rmng0Opm6nfgd4JD91A79A5CiRhEcjxoy3Y9oBjMNreD4UNY9sKNPhG7YYwNq2GWatChhHqE2t6ZUnNZunrapWt68qk8Uml6YhbOlNxadGyKNA8l3hVsEt6JIXhR6lrT51IXn2Plg+WK1X2NH6Pu1fi2hFwnhWGIlZDad/gVLAGwKA2FHwff7JIMAO9MNeDHkdcjhj0SRiIOvuCcsHiGrl2lVdC3t3y21frJNK7X2klIFH3DAkkXtHO00l/n7oBzcNEO5PL6/JK4dSLJL/hfG3rUSNIGeVH6zKqie3s6RVPWgNqW2UmCjTCgAV8y04seOjhR4ygzuHHlnfBn9/QyIW1UsMTdmAgIkGvW0rKK9DeDK3zLTPgQNw+pSFtI7v3H5D2jiONT9D+WJ/JRT6IK/v94YL4GUhjv36MN+SZb1OupJt0cY2fbddjAYwjt956q5x11lkm/bYuxhOUD478/uAHPzD9NEYB6oR65de6SSPXG+NMNXLxXWieSRaqwJlVUeMJyo9tCtk+gnb21FNPmYlPoylP5Et4A+Vpz+4YDvju6IxcTl8ayi+UuQuXSmFRsdZdWA40NZltgTjY3ZyZMcJ8TGISZzJoNwPat95w7VXicaVk3TgbudgZAfnHtmMT4yjjPRMBrx0PIxcyxGzVZ5EziOuVV14xv/Db44H3mLyE7IoMhqwCLWQbYaAR5L5582bLn/3ZJ/Q++vs9e3ZtTCZdBRs3btN0R2XjRre8+irhUZGj0UsuWXrVvHmLZqjSrDoZxgS2s1Q9NYIM5tL4ilRPi2rfx1mIGDWcSYYeD2elOlvh+nycg3qYfBBRiR8cq6iO509cxcWsZMbYk96o2f43l8v9g0yQccX69evP17728e99/weuXm0f6LmAfJ4sIxf0RT2Wl5Vq/ssNbVDPpIH0MBGULb6hS/ygSybWvfTSSyaNvI8/QG6ZiEYuwFiCP5irskKB+PxB6dfyhhOxaouzALnu6mjXdKu+hNKcyRMwV5l70mEuoSm9OKItGT/nkhuH7hzic17Ra+f2dTDPLI5FsG9iUO5WJ8W9EQ8bLfjOpJHr1GA4Ri6g9eJWPvSPWk/vVX2l5sknnzyib4LX0M9Rj6MFvOZ0NnJpGWlROMZAoPfv3LN/f+m2TZvSHS0H03XTZsjcBQv6wz3hG1987snrfvTdf5O+cI+kMCgRnr/63zFyoYdlG7kSGSNXakRGLup3ydJl8t3v/49MaZj6Ta3fdf/1H/+08uc/vf3PopGIl/4jmdJvZVZx8U1z7pf+YuDi+WiaJO/Eo2HTj/3H//c/idLSyZVcEx4jMXIBBAKUGLaTgRkgwBKGwUVmtnONg7GPV+cxUkDQdGacm2SFLYx1LJefNWuW8SOMRZFKqrFw+L7S3/3un6r/7u9k81//9e2uHTumJTZskCINy5lcbFvoV+dBSsFlQ8sPo1GXCj/9Kth79XmxCn9+LS/nwGOXOeeKUjZlzbU+451BRqDPcKTK3KuzRiiuec+E1efxtDIKKZbNnuvld75PyzaP27w7oH9Kojvko7EvSknyOUmkBiSS9un7KZMOa6zCUGVXXTnxOVsOZofhnu+RX+OXuecdVoKZ9GQEz5Tfb/JHOeCfxninuU25/NLnrZU9OWdLYekcyQ2VKo3kKA2xiqNIAgH2806ooNym77ECr1NprE9yfDlSW1cg6VSbMqt+CaiAWaGCclw7HoRezsxgsJ9VIRjYrAJM52IVMYRv6hjmyDPoATplsJcBNeIxedAwdG48433CE6aiosLQCQo2M9AIg7NCksM0HSMV/hZD708UNl+WXjFwejT6j5/dKwurtmqZtMr+XYWy6Z6gJPvc0paOy0Fti2xVWJByS3F5SoqrVVnIy5FXXB7xFgbF61a66GfPc1UOPWGt16QxEoXVsZJLP3nKYY1cXX1+Wb1oqVy5Il/b1GNy34Z6ifa3iyvRK30RvxTkRrRTc1ZxhdVhqJto2xUGcgLS650lXe6p4mL1m9IHg+L8DvSF9blXSiuqTOds6ReDEIMX0CErqp586imzRzyD5tAEgC6OZ+RasniR0ooROZy0xKIS0mApt0edV7yZd+DxDPz6lX27+rpkR0uXtHZ2G39Ly/D3sTJyER5hMvu9kYJ3WVGJwkw/djLxvve9zwivKOTUwckA+YVnMdhEP0a5W95A3Vg3aeR6Y5ypRi4Lvvvcc8+Z1YvQwniAbZ7ZagojFxNBMKpBY6M1WlOOON4ljuECfjNSIxe8yUwm8OSYbQqnz5hlzixsb2uVpsZG6e7qGEzLJCYxicOgLcHnrrvmSqbbjbuRi10VrH452vjOZNCvjNdKLvRm9H70JWa8v9E53NQZvJv+lZ0IqD9kFSZb8Aygx/j9nNtUo/r5uRpuiaqLAZfZYkgF9wMHOgkl+/a5ZM8eaAGn+mrcp3krTAeDRUoepCGt8lCuxuVsc01WETmt2Gmznl0EY00+GZVM85BOf/CDLlcgkH5Ay+cKx3d8gZGrubnl8f/vv//b1aPtAwMR4zOUb2vrIWk91DruRi5Ae+dsrjmzZw32waQD2kNeveCCC8wKbWgI2Qj5lbO54BHZ/SvpnqhGLtJGOkK5+SozeGX/PmcSDHRoxncU6E/Z+TkSlhidHwtHM8vgiGfcWOdgrGn3zQTqxeqkuOPxsBMB35k0cp0awFuGGrlUByrVdn/+jh073IwV7NmzZ0D7yennn3/+t9DLkF02btxoeAv1Rf3Ba97sRi4LLRMtksPGrqHYvbvxLze+8sI/f/fbXzdbvHN2sbYCw6soT/5hYDIGJy1js4oLQ1fMWc01EiMXK2aXL18hP/7pnVJaULg0r6Rk/QXnLFhZXz/9iaa9uwKRAaePYMtCJu1zjUxhtizU78DDnVXbpDCbsx4fxJOflytXXnm1/O0XvpwoLCw644xcE8NqcwphBRYEZxovnT0MAn+EBQZwcCfUcUBxw6W6YQBmRXogUJQtBCYYF2nn2VB0dHamU8nk1d7p0x+TCy98bN6DD06b29iYXlhcLHWa1xJ9L0jnqO+STIw9R0D9feqKQiFJ5uXJDhX09/n90oWRRF23xtGpfu1aZm3qDukrB7UsD2r57VVm2qhubyQiezWtjcpkza+63Xq9J3O9R5/v0XC79HdHf5e8El8tz6evlC3ppPg1PWzEUKoCvtc/XX7j+7K8mpwrO6Ix2RlVRVE73d28m3l/m7rtxKNupzribSIt6varYyVQJ3WurkNdl+atT9Pdr3mIaVnE9TqlefJQ7yqY+lSp8c+YIYHp0yV31iwJLVokoSXLJP+sRVJ5dq0sXtoil16yU665ZrNcdtk6OffcV+Stb90kN964Q26+uVXe/va0uoTe18q73rVQrnvbbFm1okZWrlgiZ68+R5ZofFXl5VKv32ElHR0QddHZ0TFYt/wyiPvEE0+YAb5NmzaZ89iYXc5sDRwDcZwhwD68v//97+WBBx4wWyM9+OCD8uyzz7IFhBkYhLYRhplFimCMYReDF3SPEoegxC/0RNhsAepo9DWWsLEnhXPKMOYpEy7CGKGeaZcxWPYpQzdNyuOX8vlxWfmeHrn8EwmZfY5XKqcvkVDhPEmnnMFP3sOghBEEN5btcEyg6WOGRoyOUjst+lyn3+WMPBRcDZCVZs3+hMmCrat0KqE0pHWhNIzRii1UZ8+eY4xGeQGvFLrictaSRTJd2xA8FmDEgK5ZlcG+7qMRmuncPbEBcatCZkQOjSPh9UuaMwb0GmEcB80SdkD5TayvR/lmYsKRQTbg7bR3Dr4/2QYuAI9gSzj6l5MF6o7+li2E2EL4ZH57EqcX6JOgEwYpxwOcT3fjjTfKJz/5STMIysor+tpjyVfDAX0n74/EwDVawNtoT8FQrsyZt0AC2r8zIzvc0yMd7awmP7yN0iQm8WaDkTVwk3jTAv7HgB8rbxgMZLLfG/FEeDgGLs7yRtblmr7CGt8Aq10qKytUDl6mfcZ0+eUvQ6477wzIr34VlPvuK5Zt21aqW6063iqprV0lNTWrpLp6tco8y/R6uqu4uMQYTDiTIxj0qSyIPHjYuIVYhFMWbpwl5fEgZ/vtdetcrkcfZdBPUp2d6aLM43EH1cGET2rFTEi1hXCSm25ebq6pb+QO+k5kU2gFPsL50zh0aeQEzrkdOiFlogN9A9k7EhnQgnYMuT6f3xkLQP9Xd2R+DhMdKw4pB8cxmJ7lNK5Bd8Qz+85gNJOYxCRGCOWHS7SN/jo3N/eXxcXFv5wzZ879iUTiW+zUBE+CXzEec0Jj12cwlKcdl/NUV1eHSkqZtJwpPxtaWeFQ9u5WT/45vybIsAEvhN/m5uaZiN1ebwH+H/6TvylYc/7FroICjsFxFhdwVqRXHePEHNXh0WvGinnOMxxpG5q+Y4GzE6dOmyWrz7lQ5Y3QSdFPTzbe9NQPcWAoYkCRXwwJzOhCcOUXQdjOwBkV6MRVMMKNVW8OsSNoMQCKQMxAMYOSpNkSabZQopXsGtD7A9XV0nr99RJzts1xxdWPTQbZAIHn/RkXSyQkjSSdlV5io2GVa/xTfT7p0zD7KC+MVFpG1m3v65Nt6rhuikTkAAYmdRiacBiZ9ukvhq9GvcY4tdv+Zq63x+KyN9Is3bFGcSU51NQZ8IRYU9qwm/318krg07JNztH42zVejVPfO6DukKarWxsu6RvQPETURdXF9d4MemuYhDL/uAqtCWZVFRdLvKpKYrNmSWzRIoktXCgD8+ZJzrnnSsP73if1t9wiy977Xlmjv+ffeqtc91d/JTd85CPytj++VW780IflQ3/yCfnEn35YrrzyGjn77IvkggsuM27evKUqGNcr4yqVgoIyracKFSLjqlQ1yvbtuzRPbiMMWyMWxiZoDwPVfffdN2i4YubGf//3f8vtt98ud999t9nzm7rmbBCMWswk5D3ol9WHdGzQwFCHP84qCg5THL/9m08UXYka6U8Wii8nLfkFUXPWmu1kuMYFVs2RwOxSScb7pau5R5LdA9LXn5L+ONtXYtFyYFuC8v/DNxMAZId0DkihdKeUHuMpcccj4kIpIKHZaeV2AqUdWO6Q1rY1f06dvEfbyAc/+EH58Ic/LFdddaVcctnlcv0N75BFM6fKrOnTpLhE6wq+ooA/MbDAth6dnc6s3GyedTxY/telbSY90CPpWL+2bcd4xrkz3d09yhsPyd59TdK4V5XPvXtl65atsm7jFnlxT6u0dnSbzn243zvZoJ2yaoS2fiqAkHzvvfcavgJOVjlBA/S1rEqexCSOBQaaMKSz0nmsgYH1Vu3nP/WpTxkF8eGHHzbtkAkgpwuQNfPyC83q2XAvvC4mYZXJeno5w2xi8rxJTOJkgAFWZuSaWbbIlJN4UwI9iImtnO2IDsXEwmPJOcglgNW9rOCiX8CPOFhlxtaFTBREl0qnI9LfXyWJxGoNt0j7qBrV/8qNy8sr0TDoXia6QUOVdXwm200UBIMiv/2tqG7qunJgIP3sxo3pkyagUQzs8MDYA/q7wUnswqhTVpKx24md/IzugYMGWMX39NNPyy9+8Qv53e9+Z8ZirI5zOgHaxxgVi7KDAkYonOYxxTlbhx3nFKaS7LziuCMNWdbY5bhJTGIS4wfVg5KxWCzOxGEmW3BGIKur2IKXXb6YhMG55xN1nGOiAz3TnDGo4G/6iGLk5rCHWRgyymJmgsG8eQvkmuveLvn5BeLN6JoJlUmSceWxek0dGmMWLmPMwsBFv2jGcTPPCOfSe2Nw0/S8YZI0APlMMPH7DOXZE3OE+xQAAQqBF2EXQQajA4MoGCIYjMVQYIh+mIQAmaWUgKJ5Pilds0gKl8ySnBK2qFNpdoxAWjjkFEMcQjZbe7G1DsYOhK8jDBj63aiGObB0qbQqE2zJz5eD+l4LxiHN8/5IxLhD6thmkC38joA2HrYpzFXBvtTnkxL9HdA492OYUscKKgxXrJjC4ISfWcGV+cVh5Nqi4XboL8YsVl4RjnvcTnXEcyASle1RVmeFlQFwBsbh2Wsqe2m5emV/zrmy1f+Xsldukf6BHgkH/NKr+estLJSwMvY+ZfLhhgbpVpdQxaTqqquk4tprpUzd1Ouvl+U33ihL1F344Q/L5bj3vEfe+s53ys0f+5i89xOfkLfp/XmXXCIXXHqpLFmxQuYvWSKzNZ7CsjIpULqoVsWmbsoUKTWrV8rMVmWcCXTwYLMZoG5q2m+MkAwUs4IK99prm+XVVzfIo48+KnfccYfcc889xqD1W9Ug+H3sscfM9iWssmJGGCsqnJUu/Wa5MkZYuzoFOoU50sEhVNvf0x8O3fV5qiWe9olLs+TxihTPT4q/UJ9po6LfGVB9J1EQkLjfpYI5S6hTkoyJ9Le+IKl4j4SqL1WaVfrPouNhNt2TBjognKrLEksyS1DksuX9smR6THIDzkw3cNKTbROW7WAlWY60YXtOucqlaOZlUjv3MqmuLDNb+8A37cSAKQ1TJU/bZsDvM1upctYTgHdBr/BWDL3cD1cYg69B7037D8jGvYdk0+4m2bFzp+zctUfdbtm7b580a9trb+/Q9tOprkvbj7NtGyvmRrKM/FSBtJ5KsPLz29/+tuE9DOacLEGZup0Uyk9P0J5x4y0sEz8yGtsEXX755bJC++cTNEKlURJvu+02+drXvibvfve709A8/TETSd5oG6uJBtoPBxn3dHeJP8B23cqnkQ3GuV4mMYnxBgYqttJCFxsJ4Bm06fop0+Utl10ly1as0rZxmGcwSOHwL2elxnjzsEmcepjBnYzedLz65hm6FgOGTK7I7gugKeJhNwLoMhS6QMNfqvLmdA3Hyl9HnrG/pyNIdjyeTh88KLJtm2vOrFnpB9Pp1JzM43EFZW9L7XAdndxyZMyGOkbmMPeaDpylHXalQE7md6R8aaIA2iQ/rOYyO11oPozL5NW6SZxaZNcFtGYddGivJ+vpTYU0Yyhm9yftl+xuEVwzJskKVLatt+PXkxg+0q50KC8/P3PjONO0+M14cG/86CT1wrTNTPBhQ9/x5niNDpstIySVH7MNovMBhT5zZQxc1K/jHGOXWcGVuXeCInPgzO2bGqeP5j6OsASBgQgDA0wDgcZu44bwgpHB7s3+RswCuorEo9InKjzXFEvJyvlSdvZCCdSWSzzqGCassQJHBzUa2DSTXuK0e5UD22BwgJUvnDU1oI227YILpLe62oTdxUoszR/bCWLkalNhPqL5M2dT0bhsAwP6PoYuzvDiTK4iFfA52woDljFW6fvGUMV1xnGPcYvVW6zosu6ghm3R31Z17era+LYKih2anp6cgPT52iUh68WXWCce10ZtvHu1TnYoE18nAd/LUtGwV6oWeaXkrBlSuGq1TLnoIllwzTWy/PrrZan+LlF39o03ynnvfreco79nXXutrLruOjn7hhtkxZVXypLzz5dlF15ofhevWSNLV66UJcuWSSgvTxqmTZN58+ZJidZ3WUmJ5CkdeDXPbB/4/LPPyq6dO6Vp3z7ZtHGj/OGRR+QPf3jUbCPIgBhbCWLQev755801qyLYQhDH/rgYJZkVhgGLGYTcYwjjF+MknRX0hXEVB+xKLBQqy9yyr6lj+3vaI0NvOSVTJFV1rcQLVmq+YuIvSsuAS8ulP23OZ3NVxSTlek3bmUf6UzVmEK8gzy3eZLvE+w9IKh5+XU9joh7id+qhykWcM8S6JaEZK88fkNkNfqksD6lirQIrIbRas2v2hGqZl3EZY9WgY4GfWeSnD5Pqkcq4mCp2UXX9OSLdfnU+kXCxuL3TxFWyRCK+aRKqWiHuYKW2j/ZB2sZIywqIXXv2yraWLnl87bPy6vpXDK/KHlSAbzEgO1LBnPAolm29A9Le3SfdXd2G/7GKqzeMQThyBI+lTZn2ooV5OrSTU5lGvk2ZMUP1e9/7ntmGBb+TkaaR0sEkJgaoN4zaDALSX50MII/NnDnTbB+FAZ1VWMyyHy5UCUwzC/+tb32r66abbupdvHjxV6699trNKju5mHiCkYs+mbZwOvAMC/hrbl6+VFXXmW0w6Bv7w73S36d94iQmcYphePwo+Dx9eHFxqdRPmar0zWKSjI4yBPgR1jrag9W5OPugqKRUZfyZUl5ZbQ7vHlDdw5+jukRRkboCKSnmTNuc0SRxEqcZ3kiugX7QtZgZz64p6GH4Ad5D5mRCbFz1/USiT/XulRp+qd5zJrIJdkbA53O52trSaVVjVS9xnaNN6SvpdGp55vGYg7YKKG/k9lMJh0YcXYXJewwekz6rx5A+aAR3OskJQ0FeTJ6gb2YTT+KkY2jfZR31wi/tAUMG43vseAE9wpeQhRmvPLyi9Oh94yROH1B/jAcyuZ2xDlx2nUIL3DNOyE5ObJnKPXTCL46zlNnanVVd0Eb2+5M4PkKBwO927Nh+VyKljN/A8nanDA8XpV7wP81xP06YkfQCTLBiq0Amh9OHWFTU1Axuk0t8dC3Oii07jqX32jVi16LfGfTjni6Tm4zf8WBoxpzlcmbi1EoPEwwMzrB9FqtnOIeLyqfzoFPB0AXDwJ9wx2MWENyAMqc+SYinvFAClaVSMLNeihpqpLiwyBAzxMv2gvzSWY1WOKIBkDaEbRoIRi8Mc/YgVGag2bS6lPm5tbMcmD9fEosWiZSWSr+mk+39WH21T3+79HlYw/Wri2WYpf4x7xtoOj3qWNFVpeXAii7CtOq7dtWWNWixyotVYs0aZ6u+066uR1tll77TqYJinzLdfnURTW9ayyRHFQmfOq8qoBWzcmT+7GZZPKdJ5szZILNmvybz5m2QxYtfkEWLXpQLzl0vl162Rda8zS/z33WzrLj+Bjnn7W+Xc6+7Ti646iq56Npr5Qp11+j9pZdfLgsXLJAZDQ0yReOv1jIvRTDQco9r2YW17Pq1rMLaWTz7zDPGIEWnwYosBuvZ35YzsF566SVzBhaHy3LNloH333+/2aaAATEMWgzwM9DPOxi1iAeaYjY4/gzyIyQjpPALbdlf6Moaq84EoflEkFNQJOGSt0lr8O2qXORoGSktFsbFX5aQ8pq05M8ZEI9sk1jUq7Q6T+KJuBTnuySgtJSItEqk/QXtcJRxmxmUhmyPIOOJAJMcTVgy1idRFWQiyXzp6k5JaXFQpk8tkvyCzNajg3+cfBy1B7X+R3Pa+TprrdWxvDShbD+qnal1EXVhrzr97fFljFkZ1xEQaQ+KtIVEWnJFmkPi6q4Sl3eZSPn5EvFXGT6xv6nRtBvaxjPahjCQPPXEE/K0Xm840C4PPf6k/F7bCe0JZTGbvhEORgPaitfjOBufcepv21G2m8TwAD+nvBCWWXEKX0PApkwnMYmhgF5wGJzY0om+7WQAPoJDLmMbqdWrV5sztDC0IVPhj7PKP457ZDrO87riiitc55xzzk79bbz11ltjs2bN+rEqio3wLs60ZGU8bQCecjqBGX1lFdUydeZsc4+S3N3Vac7kmuSDkzi1cFZhQqMjAfyFma2lZeUye94CqWuYZs6cA7RR6xgMpP8PsHrcrCD3m4O1i4sKJT8/TxKxfunpapdQMGAM43W11VJTVSkzpjXIgrmz1M2WxQvnSWFBvqQmB3rf9IBf0pfQv6BXQ2MWDEAyCeLQIc5NRd6sVD1uqtL3yen/TiZortGoy7VrF1sXptMej+tGVfm/qO1yirpx61RyVC92n9L+F/0EoxuT8QbMRBpWRtgtta3x4UyA1ZOMjDApJ5x00Mcha9rxIevgO1aOZfyRsT07hsjEMjuOiJ81dtmxpEmcnoCn0A7hN8gpCxcuNH1QxsBpjC763PxicMfAxUR5xn+hI9619FRSUmLiYAIg72feNb+TODro0xRP3vbRW76SiCWjGe/DyIwl0jc4Tv/ANo2neTRsUNdMSqyorDb1hXwMqO9pg/q08mU+kak2fge3Jxx0JpS5NmHM3+ODZMMrgqGg8ovhvHH64YzL1TPPPDNLG/1rjz/+uJft4uggDAEq2BbLro45FhBa6CywftOxQDB0FhiSMFaw3ykGC7aVs8Q4FBBfV1+v9Ae9Urh8jiy74iLxhPwS2tsppbs6zblSdFYQL4OH9mBzu+R0pKCREBcdHddY7Uk7xjrygoO52XJgRVdQGWPu00+L/OAHslf9X+jrk7j+ztJ46jRsueatWBtcHp2upukIpVTDERPbFXZpPBs1Dw9puR7SskvAnJ1QTlvXe+15Ja0ds2lRvKudcDo/X9LamQOU14raWqnWMrdCY4mmmf3Oi1Q5Jd2pVFo776CZucL1UFBPGPoQRBES6OwHG7v+Ei/bUVJvlD2CKvSB4Ym6hbnwXXs2mx0kn8T4grploJKyB/xS9pdddpkUlFRLMLxeZoR/Jv50qzR3JqQv4jI0djDcr2FF8oqWSH1FkUzJfVz29tbK5j0x6eiKan062xr6vc7KobB2Uz0DDIxm6PIUg7RF4yK9A36ZPmWeLJ0zU2oLIzK95CmprfNJn6tY1u+IyYaX90gkmpaIhg1HRPo0Hxw/New8sCqL1ViQMi6u9wN6jwP4xfRPtyqSwyF3LXSXCksuFZoS2j5btP0gPGFMh98Ml3/Bk2hfvBeNxqRbhbOQ8qxsPpVMJWVv415paW4x7XM8gaA4a+YMWbx4ken0mSDADF14QzYfIH+k5Wjpge8gUBIevj5a/kEZcBYQhvKJgKuuukpuZHvXJUsGZ9iOF8g7+WYlLGUNb+Cb1tFH8os/7Rrwy4QEe4bYmx30/6tWrTJ9HHRIWY2GFnmHsiUO5AnaKu3CxkU7Re6gT+bZ2972NhMeoyiy1qkAaSNd9OvQSTY/wh+ZjW2n2L/+yiuvJP3v1rZ8KBwOP8qkFSavkPbx5jfDBemH5pFbs+uQvFDWOMsvAdf5xWVSWVMvFVU1kuPza1kckIP79kpvT5fGNzHyNYk3H6BN2lVpeYVZUTVAH5l5NhywHdz0GbNk7oLF4gsEZdumDWZyTV84TMM3YZAfy0tLpKq8zMyQ5ZsYuPLycpX2XUbuoE2hS+CHLsGbtgXRxuARtCsmtm3YsMHoEvYZfA65AB0hu92NBMRj+Sr6CG0bXjXa+M5k0HehBzLIx2Au9GN3LDnR8oJWLE0eDTxnwJiBxmXLlg3Kprb+6GOYyNjcvE/9SpSe3qPhVyv9FGm4TCRnGMgXetf55yMXiurn6VfVb5W2qdcPBJ4AXnzxxfNVn3j8J3f8zIVeYcdaKHvGYVoPHZJwuM/4jSegv+rqKpk+baq5f9e73mUMXJyLjYwKHUA/ONJ2LEBLdgt32rqVj6Ap+ADxjBZ8l3TCl9iJCB41GhAP6SQ9k7zo5IOyx4CFy9aDof03mlifDeqROsTggew4VnVJvFb/mqSP8QVlDB189rOfNWc+Irc0NDSYCXxKJxcpfTyuetZFkUjkgXXr1vk4nob6Qbehr2TcOxvwJ4xgyDP2DMrR1iG8hnEOzv+65ZZb+NbNyv9/lnl8RuGKC886Ly2pB6ID/SHaJ2D0m7JDdsSxxTU7AnAMRjyeklicMQtnLHw4YIHFJZdfKbf95adlxVlnUZ4XaHk+qTLmJXsb99z3lc9/yr9r5zYzTk4d8x2+m9A+wxzTYrbYTun3nPSQtmznyMGZjw0B2yxfceW18sm/+CtknEQgEDxXv/185vEZgZHoGKcFTtTIZcPCYNasWWOUEAiLeJi1hcCLkmQFbZ4NBdbUvkRUDvV3y4DfIxd99D3iyQ1ISU9Spg/kiDdNCOdbMAw6I1Y/0DEdS+AeDugIEaL4xZADw7OzOkinzZuB5iGg3w2+9po0P/qohNlKT8unTf2X5+ZKHXGpK9QONk/9DGxe9bdTnzGNIKLMeKs2tt9puhvVj60Oi5UB1mo5JdUPxlCoDLpQ/fg+TNqrHTgiHTO0KGdi9ei7fi1jOvS4CmmUg0/9PB4MbM4BewhxXV3dxphH/iIRZykv8fIM4RdGTj2zhRFxwfzxp84Q/ug8uEaIoOyHdtiEscxsKCjDoeV4tPqfxPBBWVIPgx2I3lOmS5cuFW+gUEpTO+S8vEekOLRPlI1LeMAlzZ0p2XpAOxUlwEDZhVJdUS5Tvb+QfeFa2bInLl09UclRnUj5/aCRC+NQb0TrFwNRVjM4VSBtGLm6+/NlelVKlswokYqy5TK9vFdaoyrgBrqlOLhDNq/rlUOtSt9Kp73aofV1e822hqbRsCIrBr/QyCKa4aR64k/+etQ/Ye/5kwHPWM011G84OhavaD0dzciF0HSsweGjtRGEJOqF+vbm+AyfZRUehiLbvqAJJgBMGrlOLcjzu9/9bnn/+99v6pr2ms0DxxLkfdLIdWLAyIUCgqwCHVJWI6VF3gHQOW3heEYu+mLCM4gD+OaJDNqcCEgT7ZdVXaSLNCEvQEs40g6NkW62U1We1ajyQVxlu5m0dbv1M2EnAkgHND9cIxdg54mGGXNk9oLF5t3WlmY5uL9Jero7Nb7x5aOTOLNhzmtRcrNtabh8hb6c/r26pl5mz5sv+xp3y749u5WfHH0LTWjaiCVK317lQXXVVfpNZ4eDsvJKmTlnjsT6epQnRc12nOgShYUF5l3C20FxgA7Be6SVX+Im/YQx+dAwtgVxz3eYeMPEQwaFGGACvA8PnDRynTzAi0+VkYu6Rl9l63pWKdtwvEM/yM4FTU2NSkdFGu58DX+N1q3qs8NsE6crUNUoiuuvFznrrPSrxcXuJZlHY4ahRi7bbvk9mUYu5IFrrrk6/ee3fdKFPAEvYEyFiTzf/OY3B9NkecmxAK1NGrkmcTygP0IfdlKFBfUylKccr34Iy3PqkbYyViBeq39N0sf4gfaLDnfdddfJRz7yETNGSrlbHrF379492v90a5sv1L6wQXmlC3mE+kFPY+yTfgvegh9tmjFmFmcwnsIOFeg6o61DeM2bxcj1rX/75nnhvvADzz7xYKizo82UJcBwZAxcem8MTNYlkto+khLD6IUiNgwcz8jV1Nh43z98/q8OG7n0XzLtGLmMcU1pwhi6NB2pZMbIpf/sBK/DRq/Mx4aAb19x9bVy25//lSw9Q41cZ5zG+6EPfahUCfET2pjdCKIMeFjACN5IALAdhB1QQ3ix98zgQcAmTgQaro8mINMdpXLcEvOkJZFKSl5ZsWEqqa4+SXf0SHdbh7Rp53NIHUIJAg8CCg2I748GpBEmiMuOw66ygDFlK37QfDoQkIR2qmEVvpK1tXJAf3doPFEV5NqUWR5QJrlX39mnnW9vQ4Nsqq6W9Rp+uyodzcpI90+ZIt2qbMYXLxbfggUyU5ne7OXLZfbSpTJT/epmzZJ6dVNUQajV96s1fImmp0yVlQp1ZeXOlo2l+gtz7lbF5RVVHFBqWA1H+SJkNjXtVwatgm1rm5k9t3mzc54VK7NYebVr1y7jUBgxbFKWvAdT5x4hGVqwHTS/9p5yocz4xVF2x3Ng6P0kTgzQPfRrQbmyvLp2ylQp9sfE1/2SBPzdUpqfkkPdaVm36/BqwZS3WnzaBst9O6TMLBaMSCSWkEjcafdet7Ndp/Y7ElM3zH7nxEDish26T9Y9WcVQxYqswlxto/kRVZx8MhA8R1piFbKvOSD928Li39ApicagRA74xdWursOvvEPbcI/mzbpedeGM61deNKDO/Gq4mH6YlVsYw7IdshLFTVnguM5K3zEd0MS7tK26mFGk/JBZ1PBF2hA8Dr6Y3T6O1UYYZLb8zpfjM0IY/CmbRxFnT3ePaavEO54gLaUquNmBFPgE+bE8wYJr0nK09JB2JkMQhvePlfc3At+Hn1lF+FSD9gPfRWlihTN5JP/ZbXasQN7Jt51cQr1kO2jCXtvv80s/as+jfLODtoUSgqJjy2sktMg7KEoo3CjJtAEUJvyH0jU0j3LON6AP2gwYLe2PFUgXfAMZAnmAyS7IAvw2NTUZuWH9+vVplQ2K9HmJ+qVVHjCJHm9eMxJQjpQ7MtzQMoXuh7ZB7vOLlI/V1ElBkcqdA/3ScmC/9PZ0ax05E0gm8eYF9IGhymW2cR4ZLfDutOmzlC+Uc2f8aPdDQbz4wzegOVZgQb+qQEt1Xb0UqX7Bfbi3x6zogoRdLgxPGmvmvbzckIQCnE1aKvPmzJL5c2dLfV2tVOh9aUmRFBfmS0F+yKzSYuC5uLhIeV6xFBUWmu0J6aPsai0GpWnTxGvbC7K/7WesHgZfYLIEegX8E54H/7DlxC9t0coFowXxkA54KQYuyuJo5TgJh76QL9Fj+aUeqTvbz5wILC0cjd/zjP5v+vTpZmtbaAEgn/B95KHdu/cofTSr7lqjYS/S+pymISZO3zFeoDloV2+gqoD/u9/9wpQvfvGLT3zpS18anXXlKPjIRz7SMDAwcOuGjRtd9OPUPYO91Ds6B7JGLDa+uwoAxowuvvgtrptvvqlV0/BFbbP3KG/5pfKF/dXV1SuR00kLNIQ7Fk+FnpCT4EXQNPECq2tYWhwNLL+lbEgLPGo0yOZLkzj5gD4whCK/Wzo6Fj29EbJpkf6Feh1tXBa8D21N9lXjC+oKvoAMg2xD/aHbooshs+Tk5BQpH6niV+vCRXul7dMvUTfUEZP97dgokz8ZL2U81K7uGy2PAHyDtGGIY3t4TccvlfdvzDw+o3DL+z4wxet2v2/3ji05nGls+TR/ueTeGrxSKdqGY/iyxqXhgKNWpk2fKavOPses2tPyvF3Lc+9nP/u5OYl49AOPPvJ76Whvdc5K1CZsvm2+l3H6HXOf+Zzzo36Hb44Jvj1z5hxZffYazh1Neb05P9Rv7888PiNw5ktkowAdBA0ZJsEACUwEpQbGQwdkmQlCMBhKzBCcNxSQ4oZaqZ43U/qb26R7X7M07dkrr27cODhDEMc122LwjaMJ28MFHRAO4w6CDr8wRZQ0jDz4ZXdyrkzjjGrH6lZGlX7rW6XwbW+TKVdfLd7LLpPIxRdL50UXSfP558ve886TvXq9R/12qNvzlrdIx4UXSrf69V16qQQvv1zmqt/CZctk5erVskR/YYAN2mCn6m9VeTmH+ElMGfH2rVulkdVWqlQ2q6Jgzrd68UUzK+5F/X3iiSfML9sG4datW2dm9T/77LOmnGDYhGXlG7Op2DaAMqSuWGkHs8cISb3RITjKdcAoKQx8UYf8EsbeWwH1RMp/EmOLiLaxWKRfOnsTsr4pKC9sF1m/W9vkwZS09jhh2EI2GWNgNSUxKZfSUL/Mb4hKbTmCXVabhOxPTL47Eja+bAfp4LhmpZR1bBfIKqt+jFA5kg57xCd5UlpcJmUFLplSGpOSPFWmNL07lH5f2LFP9jXuk46NPdL0uF/6tgRFmgISPJAnoQP5kmr1S7rNL4LrUMW7B6MX8eu3GKONZH7ZwNeTce6hLpPObHeKAOs8njCQ6aoncQpBvwEvvfvuu+Wee+4xAnd2XzKJiQVkE9oU/d5o+jQUIGau44hruKA/xZ1K2uDb5J3VgMgWyA0PPvigcZyzZd0jjzzCrEYX8gSGL7/f7zrVaR8LkPfC4hLJKyg0xoW+MIa+LiOzTrbZ0x/p9JETgkYC2jJn3JRXVKnc60zeGw4IB0/AhfLypH7qNKlvmG70h5jqLUpbaZ4hS+OItbCgQKY1NMjUhnpZsmihLFu6WOpqqtKR/l5p3t8okXCP+H1eyc8Lii9HZW9JSUDviwqRjQolN+iXovyQlJUUSkVZsVRUlMnUqfUyZ85smTatQfJyA8prPGaXBxxpROZHB9jX1GSMVzj4AIYre76udegSbDWH7mB1CPgFugf6BgPrqvSb1bC2DCbx5gB1jT7OTigYuezW9zjaEAOFDCL294fVr1LdXOW19fpeJoI3AVS0kKamdHrHDldROu36E/X6U+VNWL/HD1rATGhkAuzJArQQDAQZL+gIhULfLC8v/y+VFW6fO3fuV5ctW3b/4sWL03Z1Fjxwkk9MYrSAdiz9nCgdwafoizGaYZDgehITE9S1la8YZ+YX+YMVVxinWH2FgQq9m76HsVzGOaljVpfOnj3bjLdS1/RRhGGiDnINMg2/9qgWJtXw3iSfGh4SGA/ZLeCo57Nm2qu6zI9xIx1QIw6fL0dyQ2ypfVhfD4UCTb294d8OOIKGkatN/Oq0Bp37jJ/jb/mHkx4bwFy/iTHyEZA3CWAWGEZgMDAGGAgDfeyLymAIQg1nXmAseR2UqnJUCixWpaxu+SLJc/tkoK1T9mlcW3ftMALynsyyUQ4MhIHBeMZiEILOjPTC6IiTGWek+6iDHJpOt7o8zUN5KCTLFiyQa667Ti5Td+E73iFr3v1uWX3LLbLs5pulZs0as2XEBerO0XCzVAGcUVkp5dqB+km7Mubt27bJNlUq9+zebQxZlB2OGZIw66eeekp+97vfmQEmDnfnDIw777xT7rjjDvnFL35hlEvSb59h4HK2hGgy+aC8MgNSpuNmEI9rnDViWSZBPLhJw9XpBUujmzdtlIfvvVN+/+Af5PEdIbn7ubTc9YxHdh3KkRpn9xjDw10SkaTkSW/6HOnqUTouyZUpdYVKG069w+CJcgya1mEY49UQF884DFp9fpF+n+N6VBtsD4kczDMuuS8oBekZMmf2Gplf55KKQhHt36Svt132bLhb2rfcI5HdT0qkZ590+RLS4YpJ3KMdbE5aUl79tYar1xmwNF36+ZNmtHqz95zDwJkiSNp8IHh/97vfNQOHTB6YVJwmJugLmQHIagTqaKR0CA9GiWK28VjIJKcCyGWUg5UVsh2zqfnNnuhyJgG5jy3cmOne3dNtlObTtR4ncSQ83tEfKI+BrLCoWBYtPUt/i0w8ljfwO9RZ0D6CQecA/EPNB8Xr8crMWbPFr+2nqLBAykpLXPo8Hk/E2uOJePvAQH9HUWFhx5JFCzqWLpzX8dbL3tL2vpvfFbng3NWuntYD0nZAdarOFsn1uaS+ukKK8gLi0yYY8nmltqpC5s+ZqXEzGc1jJutt0f6GGcltbe1m0h5OlX/VBVrkwIGDRifAuIWOgb6AHsEEOH4xaDMx44EHHpAnn3zSOCbS8WzLli3mXfQvftGb4BfoFWY1WV6eMXLhN9l+3jygrqF5VkIziAj/tGCAkRXBBw7sV/7KNr4XaD9yjdJpjbaZN488BAvq7XW51q8Xefhh4/WPyjL+TPnGmDcU6oLxjH2q/6PWeZndeNLgMgOc2qd61Dn7MStyc3P3z58//+prr732+Tlz5hhZAjqh753EJCYKkG/hYfRhkzj5GCpTHc3B35A5cMgc7GrFBAu2XF+0aJFZSYwhnf4InQ5ew3vwGn5Z4TpjxgwTjnrO1n3sGOnQ8dFJDA/eABM3Oe5Hy41uJ9P1aLEbZ66z/hrYB8MEq7HytM4rK8pN3Vm43a6N8xcufEd7R1uTy8jqGlb/mJVbej1IQ/w7ws9JjX3+Zsckxb8BYAoYtGAozOxjtiCMA8bEjECYD/dHCDcqJKcHouJNJKWstkrOXr5CvJGEtO0/aIxNdrUV76A40gmNJfMhbXwH5Q2BHSYHg+Oa7/Cb7QD+vIMwaVqJps2VcYjuKLQbN2yQJ1VBROFE0cRAx2qrP/zhD0Z5ZKYAvz//+c/l17/+tfzqV78y7q677pL777/fnIEBKEOuMYCRVsuAuQZc23scact2kzjz4Yu2SbB/vQT7nhJf5BXJcSXEV3mleErOlbTVOSHd6DZJ9T0r8aTSqio/gbygLDmrQq6+plYfsiLzDZi87biGOsgMcuSarQ9j6viNYrgKirSovnOgQKRZHb+bi0U2lYhsLRTZlSuyM89xezXsIX2nWyPDdWp86TJxlc6RJPqgJq8vItI1QLsVqY7mS013kRRgKNPHfH6igWXTk53nsUHZ2FlZZ1o5wY/h+fQt2QLZJCYOMEDioMHR0B/1ykSTtWvXDvbJkzgxIOudzEEwZ2AumenOJmIvMomRgHZMW5zSMM2cbTXSvoWwoVy2/Co2Z9/OmD1P8guLNJ545gBr5+xDVmY5/INJcQ7dVlVWyKVvuUjd+bJi6QJpqC6W+TNq5OMfvlW+8oW/lf/v2/8mX/zcZ56479d3TY33pWa7Ezmz/N7ULI87b5bH45p16SUXVzU0TLl9Sn2d5sEtwYBfQv8/e+8Bp8dR5vk/k3POURqNRjlZsmXLlmU5B2xjTDCwNiwLmLxg0rLALuzu3d4d+zl27zYAt/yPPbNgAzY2BgzO2bIsK+ecwwSNJueZ9/98q99n1H49M5oZzYxGUv+kZ7q73u6q6qqnnuepeqqqk1iJFeviJ2/Y9Y3a92BCHn2ShARve1RrM6y4fOGFF9xkOCbFPfzww27CnK3QfOaZZ5zjCkcXk+Lom3DkWeQZZWf9isH6Fv4+Ebtg0BdiYIlBbPp45CXAhQ34Bf649NJL3bccufYDu4d+LlK1p6ddeatc+69l3o8XGbTbLi0tIk89Jdr+OI/6K5U0Pwv/PGZAPtCGk1JSpKlL5dSZ+nQTiAULFlw1e/bsh/h+O/k0eRYgwGQB4382qWskQN+hFxmfAwFfnxmUEeWGPQX5z519Fe6bQTYWjJ5ZuVLtqxtukPvuu08+85nPyL333itLly519eaXKwPVAWkwqZHxaZxgLMgI+m1jg7kzF0pV1UxJSvY+Q2HgjJpw9aHkfuGUg+++4aIPz5WCetN0+itv6dLpSVF8JNbF7dU/vGBbFbJrnCP9pxyi/T4XFx1Aly8X6UWOwGNwBsB0OGVYRWRL0sOM6GY7c45gwQPfL4D0t77GVpHGdgkpf76+dYPUNTdKamKSZCanSUlpqfO6I5RsthjKZCABNloQF4KVjhrLXNmy0L5JgYMNAUv+Ic75nVmQdByZBcm2HaykwmlFp/LnP/uZ60Ru2brVzYT8/e9/7zqdLIdlZj+zInFcsbc9M8CZ9e8nwig/QCO1sgTWsQwQwOAMgc4O5RO2DumRTmWdhNQcScpaKKHE2XpHmF+0ycBFzaE8aWhul7XbMmT9fu2cJvXIgpnNkp6Ao0vbFvYd0q5P9UevkjuGV11BDUkitSke1SkdShPZlS6yV+mAXh9UckdWZbE6SyM8pc/XK3Hs0vj4/lUk9Wg+ySB9ZaUopZDEaJBncMboLU3t2nlu5I2iJDoqWmJC0RIVmrj2gNOqV2VAn5Z5j7bTHpUP3UpdaoA50vYLdTY3S3ujyjGVW5kqv1gtEODtQOZicNLp5aOsGLCEXShAdiP7mR2PvLcOUIBzD75bctttt8lXv/pV+chHPmL7e4/KrjC7IMDZgbKHWPU/d+5cVyfjbesQP1Xe0dYuJ2trVP6M/vuAAcYSUe7j0d2qZ0faJtHR0dExUlxSKkuvvFrmzl8kyclqj4SBLY2DCrsaou22OTu8zVFLS0uotbVFf+uSlKRkmTN7hly17HK5ZvlVcuN118jHPvon8pdf/7L87V/9pfz93/61fOsbX5UZlZWfrautu0l7M3ckxMXdmRgfe2dstNzZ19N1Z6i35870lKQ7s7Mz7owJhd43b+6cr2k2Wp5++pF66B//8R/rP/nJe5Q+WU/2VE+04DwwW38gfiSM/goOrdLSMtcvwg6kv8KkOvphrLby9yn8xDtbv8LI4h0ovcFAX4z+HpPweI62yzdimTFtcQa4MEH9YuMgq+mfw7MAPoAH6T/X1VU7mZqcfLMkJFTpb+6WCxK8m5+0aThiDNVIm5y8/LKEjh0THF0Z4UfHFJQ/7dIbuxu5PTNe0Hz1rly5MnrFihVOXgEbkA4QYDKAtsPqIPiT/hrXwwH30Q9A//Ic7e9iBDaF3zmFrUGZ+Mc3sUtsAcSSJUvcKqzLLrvMOa7e//73yz333COf/vSn5Ytf/KL8+Z//uXzpS1+S7373u/L3f//37vquu+6SO+64Q6666irn3OJbV6zmQv8MV5ZgnxQWFvbv3BVgDKDlj93N2BytxrUcOwlXCweG61w18cc74adhgR0WcnJzohITE44of31YgzZ6v4ik92ZEMQ6KXWJRww/eN7g8R5dHGq5H+80dw3GcCaR/IessV2cXElatWlWlQmnbSy+9FItTxzzhgMaPMBopYDCETUFBgXNOAYS/gT27EXQ4eMyD3tveKZlzp0n2u5bJc//xC6k/Vi0ZoVgpSUiTdO2c0mQsX44hx5jBiA+lhPMNIl+8B4Qg5nfrEJoyY+YjM9V4T8IgBDqzGgFl4AxNbRAQv3PN0RB5HSDAUIAPcQLAT941xpXIZeUJkti9Xtqb9qrQpg0q/5V/SI21cklqflP6Wl/kbs9xlDxVEoreL5nR66W6NU9S4tplZtxGidrTKFsPaLvv7JOO6G452R5SPveW/TqgmXBEgR49cg7rQnzbqovrAdqluycinLBhoLu9Q6Ysv1Jm3bFYTm7879LdI3KoTuRIvUicio6q+hzJakmS2B6VD744Y7RQmrUQdoeNl0GT05fri3CquA9WctTfIGuf7lrjjFP5lT51qns2SQ3huIQE146T09I0Ie9jsyyXTlC5wQBd3sKF0qxG78YtW9w2ogyuY/zhKOe54QBHEPHyJsw04zsaxM85+QLwBYNNNdU1/XJ1vIAsrJpeqcblfOcYQJ5jtCIXI+UbeRkoP+QdXYCxiZ5gNjDOIOTqSGbR0aF49tln3eSByQqcd3fffbd86EMfcjoWWL2dDXh33psJFZQ1PEDdGNlAJuEe/3j6mW+uMDh6IQKe4h3hL/iOcqGckJlMkuF3+IsOzrve9S65+uqr3W+PPvqoW3WNDh9uu/QDviddOnR0kmnjtAu//MCWoPNMfVyIoByNz0Y6ExZYm1i0aJHb6hoZybbNhA/HTqLe4HnsVv/9PE++IH+7Q9YXllVIdl6hdHZ1y/49O/V3ry4DnB0oZzqEbF0ymvKkrvILi9QeT5Ojhw8O2mbgObOH0I+k2dOj7T8xQRYtWSozZs2Vg/v3htaseiUqRm1yJpvk5eZKdnamq3/ymaZtMlPlAtsMAmTHps2b1h08fOKFFddcn1BYmCNdbc3S3tLs7uFbVzhzUpOTmREaq2/YnpSS8g19zy4XwVmipaXl+zt27HiA7W7t2xEQZUCbQEbZexPO9jvIFX5jVRZh1g45H09QftgnfOeCbzKRF9Lmu7/oGRwd2AX+djcS2LsgV+07Gei00cZ3IQP+QK+xVT79UvQfziYmbp5tecFrxGG2HOfUDbbNBz/4QddvxulK/ZAP7JLdu3dpWIvqw2mqDz6kNFOfpz/tojgvENl8BrqGEEHIHS0ZVy69vV3Kp963vbu6+BwCO9ww6Muqxx65554Kuf76zJ3TpmX+g2quh1V3tXoxjhxvvfXW1dr2X/rZQw9HIQP8zkbGI2pralSmjDr6YaOhoVEeeOCL8t3v/PUeTXuxvtM7BpCUb967devWr2zcuHEZu9bQlrHP/H0EeA25Z9/vYiwKcB9ywGTbaECZwJ/0VxiDwk4bDYiHfJKfQBZNPOhHIXvQe2Nd/tiR8B2yDJk2nPi5x/QcfVr4A/vfP/Z5PsLsDN7LeJ5zf5lwTjhtmC2L6ecAypH6QTf4+wM2zkz7xmbgOZ7nPu4nHY4mx4gnclzW0gSWH7s2EM9AR+LjnLq1b40iY4jD7iG/lh68MFoga1jYccUVV7iJvPruH9L0Hw7/fEHh4MGDy2uqTzz1r9//u+RDB/aE9aHa8lovPT1KvUp91F/4Wn/v1vLl3K2oGgZOnmyUr37tK/KNb/7VprT0jEVaX/0P3n///RkxofbVh/bvman58HhF03bpKfUfNcw5vnBwuX+KYSTPxLe73vN++crXv8GOBT3x8QlXaV2+Gf75goDH/RcQxsPJBUzY8DF2BBWEkCJOU0rEbcZKX1e3pE0vk6wVC+TVX/1Oag8dlezYJJmSmSexPuNnvEF+UJwINQwg3oNBExQVhMACCEIEIMLS3sHKjbAAAcYD8Bg8aO0LIc3q3I/fPF/Sm1+SU8dek7h0NRCSQnKk7xY51TVdotr3SqjxjzztBFh3TIE0Jd4sklzgBkuKG3bKvOqd0r0zRQ7D56Fe6VRWPtLdJa16ju7pF3z9J/7AMMZBOna1dcjs6y6XJe+9VHat/pEcr2uQ6kYRDZbUvjiZdSRfEnrUEOE7Wz70O7n0/fjFZU3Lzs7d3XodpXIpXuWRg15Ha5uO1Y4Uv/c7qXlOieselQtJRUVScNVV0qOdo4yCAklQuaYCQTLUYKNenFGrz6VkZDgnF9Lg+NGjsiH8vbyzc3LR0UuQQ4cPS1Jy8nnv5ML4470ot1mzZjnHC3phJPk/H5xcgEHRT3ziE26rBXO6nC2I50J2chl/Q7yftRfjD47YLPbutC22y+IaZxblwzm2B++NPcLqIO6FuKZt8aFhVmCTzkh4zw/4njTOVyeXyRF/+x0peD++4UU5MLA60rgsD3R8WQ0C//K9UcKHExd1PSInV6hP8gpKJTUjWzo6u6T6xLFhpxVgaFAXsaoberUj29vrbRc43HLl3s7ODrli+UqpqJwhr730nNRWH3eyjDgg2in3ISMSExP0If57W3XFkLbq67IpU2X2vIVSV3NCVr36Uk/dyfpdHR2dfYsWLoiaPXO6m+BCh7d8SrlMn1ahtn+uF08olKly4RtR0dH/Gc7SsKDPadYGmukzMgzHyQUvEwbg+UsuucSV+datW93vlA1lQDkRPl4gHeQu9YAsZrIKjhb6k5s3b3bOLuwC7hsNeEeTq4GTa2jAHxPl5OIaec+g5jXXXON4gN+xA/nmG7ubHD16QPVBodo+75Gmpmu1Hr3Bz8mEcBMaELyPv9z6+uh7dbmjPunCenvhbQbpupTP3f7qGieD5Kye9LYTbWs7ptdtjhq0v8Vq0fe9b1nogQc+GFVeXqiGWVSFttHDLsJR4HxxcmlZanCUHkLXqM31H//2b/82lRWg8C1y2+QU7R25Z2Mx4+Hkok1QNoGT6/wEuma8nFyAOK2fPhx9Ay9wP7yJDUwfAPsfmiywd+AI//rfaaD3I4xyRrcbkC20VZMxwNot7RNnDn0vnuU+VlihG4gHkC5OQH6jzPx9IZ7xkx/cayCOSFiYPRcZF89D/mvSxtFln48h3OJxdqTqOuqT+h8tSONicXK1tXUtrz5x+Kn/+p2vJu/bvd2VHbWBcwnqxqnVo+f0CbSscW51aflwpOzPBK/eQvLAV74qn/3cF7fpE1crL7H7gcMvf/nLjLbWltUvP/fkzK2b12l77Fb7nr4fzi3PmYaTy9ue/jSPDSNpB2zPez/yMfnWX30XO6snJib2qujoqMDJNZkxXk4uA0xuW1dg/LKlAfEiIDFimOXn0lOBE5+TIUkVRXJ42y7lpnZJio6ThNg410jOBcgX+UcY0onkHGHOtd8YM8GJMEMYEhYgwHjA+AyeAzhgolUp33LtdRK9+lVp2f97Kby2Q5bPEcnJWizbG1fIG/ujJfrQP+nD7J8vUq9NeivdKWXhvI4UKWhKk4zmeOkLj83A2e0a71Hl5Vb4W6/PleDrau+Sqitny6J3Xy6HDhySTVtflJNNDZIXFS8L2/Ol+6Qaaqf7m/3od3LhcFIMlP9efb8ENb7Kb7kFC8ltjZSsBnOudtop32wcWCoPafso4sycHHcfA0gQxiu/deh5i55jLFkYxq7JA+LCSMQAxHHO4AP3jMbJhQEWFxcv+w4ccEa0X16T3vno5OJ+Oor+50YCyvV8cHIBZq798z//s3N4USbWjkcL3v1CdXLhmMLxCX9TTvC6dWj5DX6hXTC4Cy9xD7/jIGGgj/K1tmGgjOBVbB1+ZzCOb4VSFsNti4OB/FC256uT62zAu/Gec+bMcZ05ZCHfGqVMR9uuRwPSg+dH5OQqLJW0jBzn5Dpx/O0d3QCjA+WckZklpeVTpaH+pNSfrFPdMLIVktTjkqXLZO6CS+Twwf2yfs0b0tLSrHF4gzPUEVszz6yqlLmzZ2qbwhbvdU7s3NwcZxeVlpa4vgbyQnliS2Nj45J58+YxqslIq5fQIND4h75hHDFSJxfvgizEtqCMcXQhf/gdOecfkIqElYPFNVLwPINYyDzSYeCR/h62APIVmyRwck0M4I+JcnIBrhnQZTU0/Xzqnu+msDU/NkZd3XENm606+vNy8OBUbdN8lD788HmAjo565T3PpuVdW1urlf8O6HvgzPJ026lT2/U+nDD+F+N88PJu137N+953uXz607ervVKiD0ct1HbLx8tGhfNpJZdh/fr1U1WOrXvkkUeysGFt4Bw+g5B7yBXa+ng5ueiPRfZZhgueIZ+Bk+vcgP7AeDq5rH7RtchQ9OlQ4F541fQujh7OeX4yY6iy430WLlzo+mG8E/eiV7CxrO9OGG0VGwsQNtEgTewe5IKfrD6oA9opNiVHdBRE/4z2bzaFH4GTa+TQsl1+/NjRp/7b33wted/uHa7s4C5bQeVWbimZs8kcT0w0O9NKLviM+K697ib53Bf+XJYuu3JbQlzc1VqW/U6uH/3oRxnRElr92ktPzdy+ZaN0at3j5LK0zNnW2xt2dJK7EYgO+ORP7vuofPPb38WX0aP6KljJNdkx3k4ugCBhthf7pzIQisAgjCMKinRY8RATrwZwXKz0dKoyUcakk3quYWVhR0BDM0OMcwhBxvtAXAcIMB6AD+E1eA9wRLnf+Z4PSV7to5JZ/6gsWCCSkQWfimw4eaOsOrxEog9+T4VXn3T0iNQ0iByu09+1rzqjNkMKm9KdIwvpRoubTE4uVnimziiVnOULNWNpUl93VE5Uvymlp+rknvY5sqGp2eURp5Yf0bTHrCxpXLxYckpL3YzyxJQUychhMLNTUlTu0KFyLVVlHoYPhlA3ZatBGEDc50jD+X4HZW9tnS2PTAY4OQCF6wXiXj8xuM1A/Nk4uTDWsrNzZEZVlbz15hvSqnIyKvr0gAP5Op+dXGA0BvL55OQCTPT43ve+5/YixxlwNjjfnFzwPoOh5AfQEaSDBA/RbgBb1cHvvA+/sQ0WA3ec2+ANv8ErXGOzsG0w7wUfYU/Q3lidBU9GtjHuo0wAbYpnOJ5tmyE/lofzzckFn7ACg/Jcu3btO8psuKAe2R+fo9qWo2rPwOQmOFNeLA3egXSpA9qVP23iIhyyeIHbrrB0qiYSq3zDgOaF5Xw8G1BWDGDTLinbkfAE3+DJLyiShYsvc6ujD+zbI4cPHlS92uxsCZxRpieBnoe0zUTFxMZIsrbnyxZforzINqMJkpObJ0WFBdKqz2ZlZmq8+Tg7uh557ImbXnjpldprll0Rj8xQiYdicttcMjgKmEUMNO8xKj+atf3tcgGTHCN1cgHKEt3CO7NloX8Al3YdWX/cTx0gk5ChxIe8Itwf75nA/ZQ3g1wWJ/1GjgA5GDi5Jgbwx0BOLsjqY7TgecrcryftmjQZ+Aw7k5190dJySututvLvzWrnXakyJF7vHz5fDQeRbGrXA4VDqP2urpbwdZTmiW/WHdf2xApewmL0vFbf4YC7DoVYgWo9IHgbO6rThXthlDmrJk9fn4b/2jv38sVEucDJBZRPZmqf5TG1YWdjwyN/yDsyj74BR9p64OQKEInxdnIZiJs6dmMCyiuDAV6AV9F38AZykWfPVu4OBeKHl/3vb+kR5ifyxs4Vs2fP7uddJl3SB6PNsZU7R+7laFsuYgNiI3DOb9jYtEPez8I4N70Q+b78bkfuHwiE228csVUgnqGtEyfvyTnliz2KDcS5ObCQHRC/Ec77Qjw7EFm8pMExErwn78R9xDNakO+LxcmldbHyZG3tC3/7Vw/I7p1b3TgZtW9Oru5ub/yspw9+1HP9nXB+D7PJoKCe2Enpo392v3zqM5+Xioqp27R+3ubkUj2Y0dravPrXv3hw5huvvex4wTm5cK65dLz0Qr1a5xrfSKVG4OQ6DzHeTi4EFau1UEbXXst2Bb1OcGCIETffYkEwMSiBAonWIo6OoTOmwnPELDh+MCFsQtfIBC9HE6pcBwgwHnCCXnnNlLKt5Lr6mptlSt8jUtn3oiyarp03iZfjDV2ytfk62du0ROIOfU9i1QY53iByRPsLXaqzU3sSZEptpmS2JkpPzGklT+sbbydXH0aDpsH7DPUNLJxcCVWlkrXyCskqnCPNOLUat0pZ3QG5Zr/IhsYWaVOl5Xdy8XynGj3t+fkSuvtuKSovd8qUthmtxlubyhm+zYF0wbneFTaWcHChRLkP5dip9xHOsyhr2rUZRSYPLD072jmwc+4fyUou0iHcZqyDtDTvo/Ll5VPk6quvlGN7VslbW45IbYPWdJzXoYUvJsrJ1dnV45xcixbOVWMw3snwYCXX8PH5z39e3v3ud7uOBfU6WozGyUV6GzdudHr5bEG94pCiXUCan5B2jqLoIDGwVlxcHNI61qr16pbBNxxAPMc9DIrBB1wbr9t3PBmcwQYhfggeYWWAn094hnfDluCcDg+DF4DneWagNkYY93vt7PQ2iGcD8kUZk+ZEOrmoY0CnbKTvYWVA+d52222u/FiBRSd3NOC9qFfygjwYLSgz4ynIypC8miwhHBgPUPbwEuHDdnLpeWpapqjElfaOkTlyJjvMkcSHoN2EMV95DAXKhDLOzsmTkrJyaWluciup/HLKK3OVJxpln+ugUqYMFnhl29XVGSopLYtadvVKl4e+7nbVya3S0e5NZmClFbIvJTnZ2fkJ8QnyxhtvPPrsCy8+pzIj6aZrr3F1ycBsUlK8G5iJj42XopIiyUxPj4+KiTmpfZV/d5FdgBiNk4tr+m8MXNGecfIjg+FpiDZt93PkmjpFJjHQRZ1jn1g9++MeCtS9Obmoa2wAZC/h1CFARnk8MnKQD94NuRo4uYYG/DGRTi4DvATv8Rt1w4BwZ2et6roPKd2ndZiiPBi+eQhEspz/2s45QsoSLi1vwSW2D9sBeo4cVlbxTSx4BznY2npEj/TNofDuDvpbT0+H5rNJn2vUdyOMbQYZzPacKl4bOJ0J7/rtq5N5xn/PcDCRTq46bYs1NbWuTsYbw3VyKR/pz95K2f3799/1+OOPl6ttN+uaa675DJNjsOF4B4g6DpxcASKBvJkIJ5fVM3rHdI/ZkZDxjtmgFub/bSQgDj9/E4/JXgPn3IPuZnt29CxhtA90P+nSByEc3W8TULAN0A/2ToRTjnY/8pv7OFo49w2VH+6xcwNhkJ2TB7vPnjcibuwD7A7KkPLlGsLOifzNjlYPHPmd++x3wi1+gz8/dowM8yNwco0cWrcFO7Zuvfc73/rCV+trqwt5d8YocWK5rQrNsUW994SdXnqNIyqChd4B+IZ6+MSnPi+f/sxnmfw6oJOrN9Sz+pc//f9mvvrS826Sujm5HGk+nJML3hiFyGjR9v/BP/lI6K+/+3dRTL7VPOHkej388wWBd7aE8xzj7eRCeGBMICiYYTh//nwn8DAMaADMEkC4MhiEIU7YZIQJQcqGd4kk8k0DhLgOEGA8AP85xRFW3lzDmzOmz5Cp8ZtlTsprMr+0Vepas6Q71C3H5SrZ13aZ9B74dwl118r+6j45ckokQfupladyJaslUWK71fjwSTa6bCNxcoUi+N3kh55457SdcJjLrxoOyRhaemSFVbwaaoAjs755N+6LU4ONGRedqbHSV5Qi6RmpkhjdLgVJbZJZe0ranz0qta3MCvGSMMTos6c0oE6VUMyKFZKk8bIaC1mG0eQcW2Gjydqq39gx8l/b+WjAu2B8YjTRAWXwgY7VyZN1zojCmcVAIcqY69TUFGlrZVUZLxbjyn5GVYWcrK+TvPxCuevOd0l38y555uWtsmPvCVXYPe453meinFxxoTaZNr1KZs65RN8rNnByjRBs63bPPffITTfd5Mqov82MELz7cJxcfr3kDR63yN69e933UvxAF1v7o85ssIQjYeakIS3iw9CrqKhw51afen60rq5u/bRp027U90zgftIHDNjyLPHQGYNnLF8G0sdJgRMOm4RrnmFAgu83WHnBL3YkDPjPyf9oeWo0IC3eBV4ejpOL9+K3s8kjcVD+vDPlhXwbCcgTz2Kbse0j5c5WU2cjP6w+hxOHv2wgA3HAc5SjlSXg/bATidv4FIK/uB/7lWeH6+QCWgIqZuOU4t3VZMJoeYR3TElNlfiERGlXHuzu5jsypzv8fvDGdPo4kgplhK6aMq1Kps+YpTK9PbRv986omvD3yui0JiUmSFZGpj7jfbMBHRAd5bVrl1/VaV1d3c0Sn/Rae2tbVFFBtmSnpZAQSUplZaVMm1ah8iJLg0JRGk9yenrGV/XZ1e6GixyjcXIBqzu2w8XRRN+LtsF9tBmTiRB1hb5Gh+CYpi+GvCVu47vhAJ7wO7loq/QdCScvhKGHItvdcEE+eC/kauDkGhrwx7lwchF+On50CvI2RTIyPqr67ib9zftlIJbyh7GNkKakhG5nAJQJHMSF/IKHcKA36RFZzkAoct7jEVZo2XVb23EtC2xRPi/Qo++/JxwXvG/eNtJi8NUjg9c+xtd+ntCVXDU1SrVuS/XxxkhXcvmhPFSoh5+8+OKLN23atCmavgygrQdOrgAGypqyx+4YjZOLe+1+bF//s5Hx+O+DT2wyPmnCi36gT+nPoEP9IA6TjWdKC6JfhC42EC+ELjXQvikD7mNHEH4nDY7oYn5j4gplhLzmnHeg3fjbjsl0O/fDrv1tw879YfY8R4vP0oEIs3Paso29cA5xTplC/GbOLdoVR+vD8jz3An8+Is/912cDypuys3yPFuT5YnByab1rkXsTF25eecn6vp7uRYy1MfHNTTLHqYWjS8m2DfS2LtTrYXic4Cvq4bNfeCD0uc9/MSo3N2evluNSpX4n1969ezPa2lpX/+f//cHMF59/2jm5nGPLHFzuSDuDT8MPjQDNzU3y8U9+Wr70la+3lxSXvKrt8Aua/vkz8DQMnF2rmYSYCCcXA2oMwCDEbr75ZqccGLhAQLPNEDM6OUeo0TE7W+E0HrA8RQpwI7/Q5jpAgPEA/AevmQFCU4U1i/JzpDwrVeZk7pUZac/I0focWVpVLX1pl8qq43fKwd0bpObYc3KirlGaOkSSQjEy/0ihJHSrEtcOqR/9Ti5VUK2aDoNaQ7XIaIwvX5vFUQVcmwmHW/vhQ+/RKmPKbr1VopADmZmSqZ1yVkpl6TFG48KoYeu/jNxciYqJlQPbN8mWV34loVMvyZXlUXJpWYZ0nkiWpx6NERZ9+pJ2iNY2WF1RISf4no8ag6dwspOuGnmGiZQx1JXJO1aiYJijbOlkUX8YAWzThH2QoGUyZ85c2blrvxw/3qjd8ARJTUuUu+64Rnbv3u7e9f3v/4A0Nbe4725s277dGdXGFxPh5GLLmbKUGimfNltypl0l8bFRgZNrFFi2bJl84hOfkLlz57p3N707EvDuI3VysWUFBje8+NWvftUZ86QNX/Kb5YNBS5sByEArRwbObKIKfE39MTuQ39gqC11eV1f3iOr1T2hna7faE3nofmwJnmGLROqaThodGlaUwTP+tgkoDyND5PVkA3mjjHm/4Ti57J0Jh0YKniGNL37xi64tPfLII24QmPCRlhPPkHeeGy/ZMdQ7krb/d67hR77zgkME/iFvyLc1a9a4e/338xtlgP3KsyNxckVFx6LEUFzhkMmDGNV/rESIzPOZQHufOWee+ybW0cMH5ciRQ9KhfKkRhe/wysyONiiqN7i/rM7N1fIvLZsqWTm5Ul9/sm/Vyy8094X6QnzMubSkWK64bLErz4qKqZKhPB0XH6fhJY6vNc5MjeZXKgM+4CIcJvQ99VGvo3wxY7ROLgCvQP4V43Yv9RyuH6c7kB8ccXLRdhj0NSfXcHmO+wIn1+QA/HEunFx+cE8oFKv27vuUlisP4Lvw6sr7jXxYXjxnlhfGSuw6TcdzyuKcamlhtXlI+Qe+rNWwkNqZfG+OcYlIe+D0uRfuv367fXGuMZFOruoT1f2r2scbo3VyKV/o7Z7c1/b92u9///sr9Z0cv9DWAydXAD8oe/QVfY+ROLm4D/nF85xTf+hDe55zA/cYX/AM96DH4B225EZn+p9lu1Zs0yeffPJt/Mk9lmYkGeyc5y677DI3SQUQNxPQIN6T+wjDacV4Aud+uc615ceOwH8+GCzuSPjji/ydtK1vCXGO/qdNmIOK9sUYMER/iGvrl/IMcQxUFgOFTSQCJ9focPvtS5J720Kruzs753lOLi0DLUPGvLqUWL1lTq4uwvWo3Yrw04MD3oO3/va//He59yN/il28WsvxVuWN/i1DQvWhjFOhU2/+yz/9txlP/vYxaXN2svJov4PLS9d2nBgpsKO++e2/ls//+ZfXaRtcpmmPfhueSYqJb2njjIlyctmsQgQHji46RcQdHhRzHTl+Y0DMr2gmC0zIUjYm0P2EIEMQmuAOEGA8YPyHYcA5TRXWLCnIleKMBEmLC0mC9itmJT4nC8qqJSO7Qg61XC5Pr2uTDVuel1OtLZIj8TKrLUeiT2pHCFaNkGpsbdSmaRxRBdGm6fC9KRIyueAS1HMcU9qbknJtzwms4FAFFKudkAI10FillaKGWFpWlvv4Y5oahGwRSPvAwOnUZ9vDxk6nhrWp8dOqhpEZQXwDy7UrZl20VUtC005JbT8i5TWpktadKEz47PJ26XobeJUGDKpLLpGOSy+V1lOnnGIiLmvDEw3ekUEHPuDKQHRiYoJMqZghiSlZsnPXIdmzo0mWXbVQ5szJk+6ORimdOkt27j0hr728VuprT8lV114u2RkxEistkp+bIbNmzXbvc+TIEalV2XlC5fa6deudDCKs+kSNVss4OrmU0mLapGLadJk68xLteI7NN7lGWz/nq5MLsHrmH/7hH/o7av1tbBBElhFluGPHjrc5uVybCnciMAoJg+AZdCxOAxwIDIZs3rzZGd/oX0DHiQ4WnSocNQZL1wZPjh8/7o7EgW4nberhwIEDOLI6NO1GjStP6z2adO29yAfnxMfRrgfDaHniXIC88q7w8lBOLsqa98aBw2+UJTbSaEB6zOTkuGXLliHL8kywZ0dS5oPdS1zkycC18SDgOXQYYX7YfbQLnKkM2MJb3IsMQcbwngyAUb5+W/FCcnKRT9rqgsVL5cC+3VJXU93f9oaDLlWOJWVTZc68BZKRlS1P/f430lB/Ut/VHKt9kpSotr7+y1EZfPmSS1x59fT2uO9elZWV6l1RKgeKpLioSA4fObr3L//2u1cf2bWrKzOzNKayskCuvPJK5VtvVVZBgScrOAfaBqJVHnRkZWV5e4cGGBHOxskF4HGcHMhkZAt9LLufdgRv0V7Q19xjTi5kEWnwPPpjIL0dCe4NnFyTA9TduXRy9fWxRWC28tJ7JSODrUoTlB+8b2AhTzo6Tik/Hlb+PaFxUbdq1ep1S4u3asdzdp0GDv7wWf9vOL/IxyCsH8aQP55zBE6uwaF1G/f973///1PZdB/vQlsPnFwBKGvqH71F2duEMY6Uv98WNPj5hHu4Li8vd7KRet+1a5fbCQGdQj1yjnzjXvQZ45Okxeoq0qVdoY/JB+F+voGnHnvsMXnooYdcOsQB77LbBY4r4mUiIPHyPH0wwngv3gEdDPjNL2N5L679aUWm7cdgvBh5v11bXJYX8m7EO/EOlBV9GfQ4tgfnkU4r62uangAcByP7PRKDvddEA9uFMqEcKIPRgjK5qJxcS5YkdyR1re7r7ZnH5PL+b2I5MmdT+Nzx2Wl+GArcA589+LOH5brrb/ppcnLyFzW4Ufml32jQ/mFmT0/f5v/zr/9Q+sRjv3KfJsGppWEurbN1ctWfbJS//PY35Utf/vp6rdeVubm5Z/dR9UmIydH6xhAT5eTCmGCAAoFBh4jtmthLFuGOkERwci+KhHQRlAMprXMFE7yUjV8JGJkygLgOEGA8YPxnhgQtFc4sVIMpP3qnRHccl+6+LLmsdJcsndYs0YlTZfPJK2Xt0QQ5fmy/VFevl8pQs3wwbYas3tom7Z19EhP9drEWBU9nZEjbrFnSovycrAo6G+NMwzRRx+Nx2m4TlFAc8dqeuzXcbYuk7SBOZQgOK+eo0nzizGJwjXzzrGsrqqw4WttxYWok8TzOM97PGVyhKInvOSXpnfslvaNGig+nS0JrvPTFMugZznAYvEW05uMAM5hnz5aY4mJpniROLmZ+rVixQjZt2qSdq1OSlJIlKZnF0t6TKEcO1EjplBKpmJojKbGdKoPjpb0rSl58/g1Z8+Z6mTW/SubNLJbU5FhJSU5yBjrOiN7eHmlp5TtFx2XdunVy6PAROXpgt5ysq5Gu0Nu3UhgJHF8peSXq6QJ3yZCodyJ9PV0yo6pK5i9c6IzywMk1OlA+l156qTzwwANuFRVlQBmb7rN2TriVE7qS3/kN3uK9WdVHGdO+4A9mOAJmF3KvdaLopOGAsXvpmHA/8TLAie6l40hHjoERBhX9dUdeaEtWX+TFdDdoamoKaZxRNoBKHi3vwH8O7D0vBPBeVjZncnLxG9/A4rf169f3r8b0l81wwDOkRTmT7mjLc6B0idsP0vCDa97Xf5//2h/OuZEf/jg5p3xw/i1atMgNCNggOfmDeB4+5bth1g4M8NxkcnLRvsh7jOaRCR7DrVsGdlNT06W4tFySVM4TT/WJY1J9/PT36Oiked/c8t6lL9QbSkxIjEIvYBXMmTnD2dmZ2TlSUKR6sEHbdaq39SOTWNDHzz77/N/9+vHfvj5v7pzka1dcobHQoe9yAzvTpk1zPFpUlKe6JiUuPjquOi0r60WXWIBxx9k6uQCyHvnPEf0AuJ82YwM4/Ib+pN3AO6zuhWe5x/h3qDQA7Slwck0OwB/nysnl8SffNUxWu+5qrat4lcPYADbZmXrE7m9V8rbVZYUV39HiO1j8/k5e8669cDs//22GwMk1NO64445/KSsr+xxyhfdh/Ih3QVbxHsiD0YJ4aCeBk+v8gtnO6CqrL470a3AYoRvQPf7fbNcJ9AV9Te41xxh1h52InATwBDrMnqcNcR8wx5PpTurbX+c8A0+y/bv1Q0mH+9Gr9Me4h3PiJS7sVUuLa9IAJmcNlpY/LBLEY3FxJF27Jj6I/HGkLCgn+J6jnWNTwMsWzn0Qz0GUD89zhPy/WdyRZeI/goHCJivMRuLdeNfRgrK6mJxc3/nOd5JjorpX7962Yd6hA3v0/eEdb2vC09sV4nAKhc+HZ5fAX9h+v3r0cbn+xpv+JTEx+Qvhn/qh/Ifiu/Lu26//u0MH9q5gDJJ0XB2GHVyjcXJZ+5s5c4586ctflRtvvmWDyoqVyseN4VsuGEz+ljlCTKSTC6PCrlnVcN111zlBgtBn20KELMKADhHCFuGAsJ4MIN+AsjGh7icT+ib4AwQYDxj/mUEBwZsL5i+U5IY/SOOhtdIp+bJgVrnMyNkl9U29svnkEgkVXCOtTc1yqma9TO86IO+PT5bX13ZIfavGFa1xhOMHUWrkhEpLpfeuuyRK22ZSRoajGDXCcES5wUUNZ9UWxlCnttVOfYZ264yj8D3OYNKjaxfaPpjVYfkmz9am7Nx/bcdQVIzEdddLavteSes4ISVH0yWpPd7lORLE26Fpn7jqKullRpaGIb/G08lFmmCouCkXPpx/4403uvdnyy0Ub3xSppxq6ZED+/ZKV3ePFORny5SSXOnraZPmljbZtm237N69T1LSkqRySpEa8rkqH3OcUa4dQJcmSryxsUl27d4lr69aLUf2bJKmUyelqSfxbXVq+TTY9UDhrDSLjvZms/FayGhgA2I8wm+lpSUyrWKKuzdwco0elM3Xv/515+xiEBpdQnnAs3S66BhRrpS5dbYoKzp8tC10K0RZ8wyDXGxnAe9bJ4140e3oeO7x6tabvcc1nT3iYEDBfmNghPsHqjvTy9zn19Gc+68vFlCGgPKg7oZyctH55TdWKwFWvyGjRgvSjqwHPyx9P5BDftg1efTzhv9ZeA3e5HfAMybPDVYOg2GgvBiInxmzd955p1tJiLyJjA+ZQVn9+Mc/dmXrf+cxdXLpPWzTy/tFlsNwQBrlUyu0vpOkSfN78mStq3NisbhcXsL38k0s/UXPvcGIpOQUKS4tk/IpFe7+1uZGaW9u4BZ3f4r+npGR7mQD0fHu+/cfOPDmW2t/p/I6fuXyqyQ7K8Olk51fIEUFuTJVdXqayoWoUIhCi05OTf22xu0tyQwwqTAWTi7uZXANWYRsp9/FMyajIeQRRLuBzMllOt/k11DpwI+Bk2tygDo/dyu52E6IQVQGBwvVzm3SOvO2HjR4vOTEjxeg4PpCcFyNBIGTa2ioLfzDqqqqT2Ej0d75FittHj1nsm+0oExoJ4GT6/wB5cwkQGQaOoWyR68B+jqslmIXKHQPfSSIe2bNmuX0nNmW2N5Wbxz5DZ6yOE3Gcc6Ra8C51fFgdU1c8KXxJnqbdkgc8Buw+P3xGSKvyYMdjYA9a3GRHvH7yWx1ysPGZSzciHCO/EYbMLJ7/e/iT99/HCj8QgE8ga6jnCmT0YKyvJicXD/60Y+SU5ITV6966el5Wza95cao+ldydXsOL7eCK7zCa1jf49I6YKJgcXGp/O9//YEsXnzpjxISEz8d/tlB24KyoLfl7Qffe+e/t7Y0fuLQwX1ubM1bxaVpubRpN+6RYcPa2Qc/9BH59Gc/J5XTp29QuRE4uc4HnAsnF40epcRs3SlTprj7uMfS4jcGKbi2vJxrkG9gzB5JKAtTIlwHCDAeMP4zA4cjxtXtt98lvUcekf3r/yDd0eUypWq5pPS8JkeOHJRjbWlSddnHpaezXVLklJR0npCCwweldmuM1LX2SodoHOH4NVJHXRUV0vqud0lyYqL0qIJv0bZIR5k9brvMmRXmeQNtxNpJ5Ln/OBIM18lFzLS6Wk2j6/rrJVRcLD3a+UCukG/KbDTpnwmUvdXDQOA3OmUMOtx+++3OMGclAg6/tvY22bB+o+zavVs7Sq2Sn5/ntnvCaeR9u6hVEtUAJ9+dXd1uZQNbLTCgxEx7ZCTvRl20ahqvvf6G7Ny8Rk7WVEt7X0I4B165k0+DXbsZ/ZSJKxYzWL1Og+fM8oz91JRkiYqOkoT4BElLTXODv2xRiK5ggIx3D5xcHsgLsLKzcufINUS5cQ1P0hFilR/f5aITR0eMzgf6kvbFgBUrK8w5xYxF66jxG2VPeGT5Up7wGXxEPHS2qCO2euOZyLK2vELkHdh1gKFBeVGnlCFlTNkP5uSC56lzzq3jRN2NdTlbHYLIc/IDz/jD7drIHNr+fMFHtG9kvj0byUdnA8oD/v6zP/szV07kKRKUFQN2P/vZz1w5+/PHM9QDz52tk4t46eTGxsVLu8rhgeR7ZDwGwrn/+lveJSVlU+TEsSOyYc0b0qq6qLsH+9Brf0kqO3mf2LjY/kHJOD2SbfLJaqs5Cy/dV1NT0x0nfVFlRXms2JI+7RgWFRepvKiUosICJDert7KSkpL/JTk5+W9dRMOE5lWzEnwDa7JhLJxcgHtoF+gQnqPN2HPwHPxHm0GncMTJxW+kSftn4PBM6cDvgZNrcgD+OFdOrlCIyTmxymfJ2te37bzCPwZ4GybayVVXV6u2yPnj5Lryyit/OHXq1E9hF/Mue/fudTKPc5NhowVlQjsJnFznByhj6Hrt1zNZlD4nZY98Q0ehY9BfJpf43Rxg/vEJ6sjIj7GsO/JlvBSZViSPce3/3e73k8lcO4fv0X125P040jYg9CzEuIf1RcxxZc8RF/DnNfLcf7xY4ex/lTeUmfXVRgPq6GJzcsVFR61+8/Xn523dvE66unGaql2o/ZYenFza/+lRXsbB5bXt8INDoEd5N03b+Ifv/Zh87gt/jr35I23vb3Ny+fGbx3/z4Lq33rjvd4//wo1ZdnezbaLn4KL/FW4Cw4bJoM98/oty/6c+g421ISYmNnBynQ84F04uQMNnluFNN93kBAgDqygp7rNtahiowGDzD2ScK1i+KRuEnp94FyNTJAECjAeM/8z44Uj7uPXWO6Tv2KNyaONT0hkqkqzUTkmKb5aGlm6p0yacnRYt5WnxsmxKqqTFxMtr63ukZVO89HWqceNrXlHKw11TpkjTzJlSp0qlrrbW8bWf/ycSw3ZyUSYqu1oWLpSm0lLpYbBT5cp4OLkoAyOcEtQBcsofv/0OMD7Zk/sDH/iAk3XIOQaP2NoAmcvzDBKZ8yI/L88NcBKOEZ+Vlalxuajc7xB1zve33njjDbcSZPHixdLW0SmvvPKqbN606W3OFm8QyxtYhxISEyQ1OVk7A0luAEwjlNgYb0abPUcerdOALCY9nh2sDDGoL3YnF+XENry8K/xGvtgeg3Kj04XBTF0sXbrUHalfVmLgsGRbKcqDe4EdKT86LTisOOeIjiQurrdt2+YG/bmOhMXhx0BhAc4O6Pxrr73Wnb/wwguuvgZycgHO4QvaOvUPnS2Ik3jM7uDadATgnHr33zMYeBY+9lYIvbM9Egfvh0wb6PezAeWFk+tP//RP+53nftCusAm3b98ur776qssHbcBA+6Fd8Y5n4+Qi3ZTUVJlaWSUVSm+8+qKcUluY8LfFGT46+OK0+EvLpsjs+YskNTVFdm1c4zoPx2tq5bjKfJxZ169coXn2vs1QVFTo4mAFW2JSopvcoLzT0CYyd/aUKce+853vvK2Br1y58m3HMPo0f2fPUAHOOcbKyQXgR9oJfGYTYwBhtCnkEQ4qZBJOLu5jMg2/7du3z+kXs1sGAvEHTq7JAfjjXDm5+vo6td4TpabG+7ZMgMExkU6u2toaqVW909LS6sLGE2Pl5Fq+fPkPVaZ8Cn3ol3HIFmQY7X+0ID7aSeDkOj9AGSP/7777bufoQjdFYjT1N9GIzCNy1GxSiPeEr9GV8CQ63o70I9B7jGcQxj20BfgY3huM/wK+HD2wXQIn18hhTq7Vrz83b+umddLRycpBbzVVt+N17Yv1WX9seA4nyj8rK1u++o1vy7333qdlmPyjmJjoQZ1czc2tD/7uiUfv+5//47+ovmjUOtC0kCNKbFU40mbhtaM++eSnPy+fvP8z2l8r3qC8ETi5zgecKycXAp1OFoPEatD0z7ygQ0e6zDxEOJCngQbwJhqWb8rGr5gg8hlJAQKMB4z/rMNp7ejtTq5CyUppV4XSKk0dPWoUabvqjZOy+nTJlQS1rqKkUfs7ofZo5PbbpFqMGlQNixbJyUsucVsN1tbUOMOLNAzWFiYCw3FykR8Mv0aVXd133CG9yckUlGuHGId08Dn355tza7+c8372u5WrH5HXdg8DCbb6hgEhu4/f7cjKVGYkzpgxw8k5iHQxXk1WMNBkZcwqqbZWnHMt0t7B6o8smTo1Q2K13lh6DYiXONj6EEcHHVscJfv27Zfde/ZIvBpo8QnxEhfLB+a97RtcjvQ5jDfo9DszgOYNekWWkf8YCXtHcKE6uahbHFXUE++LfoLMIUUdULdMzOCagT465lwzcYNyBrw/70d5mI6DZ2hbDCISH85KnJ/oO39ZkAb3EWbP2O+Um//aD8Iiwwe672IH5QtRNpFlPxSob+qV1eg333yzs3FYYUS7ZsCYeol0cgF4ACcSvDFYWsZb3AshVzD0I+WQ8WUk/GF2PtB9fvA77wMv4mQaCOQXHsSmG245DReUF/Lgnnvuce2O+C3PnJMnBrlff/112b179zv4/mycXKGoWOljtof+RBn3hfrcKqzFly2TupoTsnPbZqmrrQnHGSUlhflahziqQ25FbE5OluY5s18uQLxLenjyVrvKc/L71NNPy0svv+J++8G//jNpfXHf0aPPzJw6NZW8sA0tvKE1Gx0biulMSE3dQHiAiwtj7eTiPnQSvIieRv8QxjWEDqV9IcMYjGGXDdLCvti8ebPTUdyPLIoE8QdOrskB6uzcOLmoH3grSfv5SXod1M1QmFgnV63rx51vTq68vLxP0aexvgpAjiBbaP+jBWVCOxmpkwveNyI/EG0icHKNDJGy2+SSyRfAkfvoS/FpE+qH/jPbV1ZUVPTf4wfX3BcZPlbw8wjndm3nxqPoKt7F7E3eA75FZ3M0xxV8Q/+Ac3QmPGk2vsXBu/jjgiyM40Dv6s8niLwOMDwgd5CjlDn1MlpQrxebkys6Slavef35eVs2rpUO5fmubm0HOJpYSQU/42iy4zCaK59AyczKlge+9s3QZz/72Sjl+//UMrwv/PM7oG3qwef++MR9//v7/032HjymedB2RUJnSMu7xbuP+5MSYiU1OUFi1eYhjpXX3yaf/PTn+NbfhoTExMDJdT7gXDm5gAlvZrKzdy5GuaXNb2ZM23P+Zycaljb58yscCCEWSQECjAeM//wGEMZVpJMrO1WNqq5maWpXfuyOkpTOJCk5nCXxraq0o2lbytORfVXizsmRhrlzpWHKFOnRtk8HCX4+V21vOE6uaC2DzsREOVVaKm2XXopHQaL1Xcg38sucXH5QhsxYhpBz1nHiPSMNSCtnYHII2US548hgQJbBTQZWbcAIA8kImYqRRPzIuqqqqn5HlxnGFj8pqi0gx2qbZeP6XXL8SJ1UzqyS1LQomVaeLfk56fqcdy8GGHEy8LN27VoXF7K2ubnFncfGegNYMTGe8yr8Ou437/p0GfrPDQOFDYazcXKRjg1KU17+54cDyvvpp592A9/DARMoSJPy1zIMpaenRxFGHnJzc0P5+fmaBW9gbebMmW7FMaCuGcijPil74qDecGLaACHfluQ+3ovfDh8+7J71g3hJiyN8Ae+RHm2NcOMJA79ZmVjdAdKnXO36YgadR4/nh++kAsgFBlKmTp3qOp2sroSXI+vA4I+b8uc++APnBHJm06ZNLi/wAG1zICcXMDkRmY7JHnsXazfGr7QvjhZmcmMoDLc8iI884WQZ7P0J5/2Qq2PNd7wXcnHZsmVukN1Wu5Ev3pv2RXvCGWzf6PDnYbROrh4twqTkVElL4xtWIUlPS3X3ZOXkyux5C6S9pVmqTxyTrs4OSdT49UfJzEiXhPg47QhRviKpmm8oLs6TC6TAaqxo7e3pHW5lLu3817/+tcqqZyQvv0Aef+xR9MEKzecr5CNAAMNYOrkMtC3kickldA/tGSIc3cs9V199tZu4wX30CZlEg25Fv3NPJOD3wMk1OQB/jJeTy8k1pUjdgKNfq0ZlbpLyVYLW/8C6I8BpBE6uoeFfyYVtbXLO7ADa/2hBXLQT5BmTyojL7KyhAO/Thvz3EnaxO7mQzX7ZwjnkLxN/2eGswsYkjGv6SsgUbDcIoIeoJyYY2ven4QP62tiFYwHjKcC5Xdu5XVve/YSOg+AdiHNzYHHkGh6z3yPP7X6Lw8oQIj1/Xuw4UFiA8QO2C3KUuqGeRgvq+2JzciUmJqx+/aWn5m1ct1raO5iY2yvdvm9xhZRwInEcjuRsb2/TMsyRH/74/8nChYseV93wr8r/z4Z/fgdaW9sffO3FJ+/7jx99X45X10lbe6e0d6rd29YlzW1831xvgmhC4SPtLiE+VvttcRKjbSspMU6Sk5goHuscdA2NrXLpFSvk/s98QZZceukGrcfAyXU+4Fw6uQz8vmLFCjdjg/QwzrkXgY8yZMDCOkkDPT8RsHTJA0LPTwixSAoQYDxg/GfGEEcMxNtuu1N6j/xKDm18WjqjiiQ7pUM6uj0nV3dXlKR0JUnp0QxJ7Ih7x1Z/DrQtjathyRJpqaiQrgTtrLa3TxonV0r7PklrPyElR9IkuSNe+mJOv0OvyoZONYTbLrtMWtU41gJxgpp8Izvo9GFIGig3rtn2AAMaucc2cITZwDJHyhXiGrJzM344MijM4CpyCsPcrjHIOedI+syG5vtIDN7iOGFQiN+pPz94q57eaDlc2yEvvrBW9u3aJ5cvX6Q/dMuiOWUyvaJQ38t7hvySHzpZOLkYAO7p0XeIiX2H4cA7jydG6+SiE0OnhXPKAp2DrB8Jv1EPbNu4a9culw7vaunxGw4H8kG7walJ+ZMWv5G+1mWj8sDrygtXzZ07N526MX3DACP3QTgz0E9+g5d8Ehc6DD5iuyf4jvQYWGJwkHsi38cfZnnlGehiBGUNjfT97RkGQ+C9gRzaQ4E2hNOZQUFkxfr1610clg/i98N/beekB7/AB8YPZ3Jy8Sz1HvmbxYFssA6/gXCbDQovDxTv2YA80Q7hefIxGEh/sPc6G5A+cpX2h5xkQIP3JJz0cG4hY8gbzuTIPJJ3yoxnhuvk4jw5NU1KS8ocD2mAdqaytGMTIwkaV3ZOrrS1aFx6b5LKeOS83qRpe/wKSIdz6pv4DVxbXfE7jrnXXntNZfU6F+8vHv65lJYW3pqamvnH8CMBAjiMh5OL9gKZXYIuIz7iQBah43CQsLUyA5G0Re7BNmKLUCYAwNP+9gO4ps0GTq5zD+pzIp1coRATVZF9WXLiRJzyLb8H9XImBE6uoRHp5AK8y1g5uZAn2AhmMyJP/Xw9EOB92hD3QcRDe0MuXWjgPU2+Rh794D70E7Kf8uAe6/8i+w3IIcoMvrz00ktdn497uUZe8TtxmK7DfuZ56okyBqTF9ZnkGM/7Ydd29L8P5I/XjnYOn/mJvEBmhxtxDR9AXNu9xGHpkb4/L36ysACTB/Af/EkdBk6u4eNH3/lOcktSzOpNG9+ct3P7Vmlt0zbS1S1d3d43sbx2x512HBq0Reph3vyF8pP/959SWFR8m5bfH8I/D4gTJ2oeXLvquft+/fP/o+2xTeuvR1o7uqSxuV0amtukT20WkrYW52VH+4JJ8Y4YQUxNiVe5FK1573XPnTzVLFcsv04+9dkvyOLFSwIn1/mCyeDkQiHwQUmWImOYIxRQehghpI+hg6EWOYA6kbB0KRuEnp9M8fkpQIDxgPEfgp9zjhiPt9zyLgkd/40c2vQH6ezzVnKN1MmlEclhVcQ4jGKV3zu1vU2Ek4u4TeZEQt9O4rpPSlrHXsnoqpGSY+mS2BYvajq638lVg+azacYM6b3mGokKGyPEiVxBhjAwSpkRZu9haXJEgWLQ2OAPA5kY25zbwCkOLM65h3vNYEdOWVyGyHeh/JgNvWXLZpk7d567ZouzysrKfllxOl+8U5TUN7bJlh375PCR41JalCdTSnMkPzdb4hMS+9+Fd+MdMbDZqo/Omv1mGKxcxxqjdXJRrswaX7JkiQt78sknnaPI30E6E0iDjj0dDJ4jfess4cQibjNW6VyhTzhH1zA4p8+u03SvuPXWW1fr75egByHyzHZN6C2epyxZqUO5D/Q+pOd/98jrAIODcqIeqZeRgPtpk/fff7/7OLnaM29zUg0H1qm1PPjhzw/1b7KQcJ4BhPGbv67P5OQaCMRhMgg+HqjtkqZ1sIcb73BBerRJBhsGShvwTtaJHy+QNu/pzwPvamTXkTBZTd3QRv33EBfhkD9ernGoLVy4QAryC7wtLRTcY0Q89oyF+WG8g62K/DMeIg8448yGxsnFIP3Ro8ckKztHfvHwQ1JaWhA4uQK8A+Ph5ALwrtk46EvkE/Ggz9BxxIeDhDZhW/ByH7yLowt9GNn2uSdwck0OwB8T6eTq7WUgVyQ7e5bs29eu8o5tp8M/BhgUgZNraIynk8tAfGx9xzbzW7ZsGVb7QA4he7EzsDfIB3LpQpFFvAflYv0ba+uEQX5wzfvPnz/ffYsYUIbIHXa3YGDfwtBhkF37y8vOBwobDSLj42h5J21kJPUIkX90E3xFvdoRvWhk4dzLM34+8ZfJYOcBzk9gu9i4QeDkGj5uv31JcqokrG5ra52HY+hUU7v7zEZXj41bevcxUXA4oH1WTKuUez50r3zq059ROZJ+j5bfL8M/D4h169Y9uGXd6/c9+7uHtd3SVyaUP2q/6AV58NxchIbHAmOQdfQTkRF8H0/lQ4/K945uaWrplPrGFll+zQ3ymc9+QS4JnFznDyaDkwsgSBjsfPe73+1mDNp3UHiG7YQAg6jkxxTvRMLyTdmYgjQin5EUIMB4wPjPDEUnnJU3Fy9cIFmxrdJ4dIPUHd0ouekh6ehuGZaTixVcfdqRaNf2d6q8XLqZra5poFzGw8ll8oX3sM6CdcJJx3537yrxkti9T4qj1sns0ijJC6VL6/YUadgTIzFxaoRrHO1TpjgnV6sa17wLcZBnOh8QaTAAw8AOhgvXkA0mmzFjR55HxnCMJGBH4D8Hlnc/4uLjZc/OHbL2rdVSNqVCGhqbJCUl1ck1BsN5BmePdebAyZP1zsAm/7V1tRKrCjguLt6V08EDBzRhvUmT4tsxlFt0VLRUVM3Sd2SgqZeMuSXWLQ0npaerXaJjxve7huR1NE4uVmvwG/VBZ4mVNOgd66QPF/AqjsOVK1e61XnUJeVK+pyzLQn8hi5iZjp5JH3Od+7c2aX5rtE6yNd7402ucw985OdLOjp2fSYM554AXt2xjSdbBrIibyTyhnrCMUTnAQckKxrhp8Gep+4gA+ekZ/UNcU1dw4PGt1wT7s8bYYNhtE4ukwODxU1cxBnZzsYCpElZIicjbSzSoozo8J9Nh2+4GOr9B8NonVyLF18iCxYsdIPDwMoY2Wt6ALkLn3I/jivigDe4BxnCNbxkcfMM1/70uru7ZP+BQ3Lo0GEnox5+iJVcgZMrwDsxXk4uA7yLXoR/kVPEYzqXvheTDhcvXtw/457+m+aHwfR3tH9+D5xckwPwx8Q5uahrnPvxKm/TVCd5Mi/AmRE4uYbGeDq5kCXIKiZV0+dgchTbnbPbBiCdwcCz5AE+t34ktgbhkxVmz/Je1oaB/xxwTrkyIH/VVVc52c3OF+HdLty5yXOO9N2QBZz7+2vIHOi0nPDK1K79aRoGCvPXQ+Q5RBo8R9kb8a7oH+rInFMQuoO+H3Yd4egj7uN+3od4IikyHNgxEv78BbgwYHwNX51Nnwceu5icXPffviS5MzFtdVdH+7zj1fVyorZZ+7Xhz1Bo8+HAZMKa+hbp7NL+NP80zN+GTjcz+lnREurrlfIpFfLwI4+pfVNyp+qE34ZvGBDr1q1/cPO6V+976omfS1fY9iTO0+03nJHwpTsNBwFWnDF+1qPU3tEtjS0d0tjcJtfdcKt8+rNfkAWLFm1ICr7JdX5gsji5UK4YHtOnT3cdLISLdcRQTLZVlN+Am0hYvikbv1I1xRpJAQKMB4z//AYYvDlnzmxJiVIDr7lOQl11ktC2Rtratf12qLA+g5MrWttet3YkDi1ZIlGlpRKt533KwxiCAzm5ODfex3D1G7PA8uVHZJh1EujEMLC7YcMGFx9x273cHtvXIam9eyRL+39ZmZrX2GgpP5QrWYfT5Zh0ONnQqQZ5l8qM3nD8PMtgLQPNZpibwUJekSsmXyDShPjN0rd4DP5zP7jfjjzfF1YRfIqFM96T32prTsjeXTukrbVFyiuqpEk7nMePHXNlwHuz7Qvl3KnGFM90drRLWkaWZGTlOvnZp0rXrTKIipbY+ARJz8iUluYmSUpOkazsXGlva5Xi0nJ33dmpBr4a9Slp6VJfc1xOHN4njfW17rsw4wXqYTROLow/ypbn7LtY6AJ/HMMBZWartNAjPG91RvnSyeEaYxU9wu+Qnoc071HUA3nQeEIaDtyzHCGLa6D3uNhh5Uo5WRsbLqg3BuPoALBy4Cc/+YmTOxaH1cNgIG0IpwH2BTwIiJdwqzt4ANj9Bru2MI6kjbxAhvjTJw5/x3iovJ2NkwteJP6BQN6Ik476cOMdCYiTOqRtmmwkL7yL2TZneveJBuVGfig78u1v4wbuof48Wfv2+mcQBwc5usIcWLyv8QzxECfXvDtywtKkPEy2RJYJ1xbG813dXXLkyHHnFCO9wMkVYDCMp5MLXkWOwPfIS5MlhJn8xlHC9vH2TUq2QmaVLKu5rF0YiM+cXJzTRuhLch8ylOvAyTUxgD8mysnV09OhfBqrffsslYnYRfCo+ynAGTBeTq5f/urRKCbFmVzA5q+bQCfXKZxcX/qS/M13/2rSOrloI/QVrrzySrcCCX5mJdczzzzjthcfyrZCDoX7Ca5tIS8nWhaZDWbgHPLngXPyii2JHMcu4h6O2Dm8H3qFCU32HPLbbD9kCOXC81xzP+dWLvxm4Za+gfiMBgPPWVx2TpzA4oN4Bwj9YY4piDqAqCuIMOoBonzsOTvnaL9Z+RHuz6PlB/jz5j8GuHgQOLlGBm1L2kyiXIP6yN0r1vf2dC9qbW3Tfk+vyopYiYs5PVbIWFab6sCmlnZpalU7orVLWto6pVfbJVvFx8e9faIquiszK1t+8uDPZcGCRZvS0tP/SX//Sfjnd2DNW289uHnta/c99cRDWncqr8PjZxq9EllEPrm/bpyOtAi1JLkHJxfEVoutbd3S3Nrpxte+8rW/kHs+fO+G9LT0wMl1PmCyOLkIRwkBZhDyvRwGihAyKDEbcELR0dmxxjJRsHxTNqZAjUxx+ilAgPEA/Ad/mVHJkbaw8trrJC8rQ2oO75UDW1+R3KhNKpwbpalDhfVQTi7i0U5Eu3aID1VVSZwq41hV7n1hxY5MiORneJ6BDxQ38gFHGG3X30bIl8kR4L8mv9zLoCTGNMY12+FYp8EoJiZWUmJ7JartoDRXr5OmetxaIpe0J8rchlypawvJEX22eelS6VV5Ea2yAZAOBgodJGbr+fNjeYg8RsLeJfIYGRfv3avlwwBma3OTpMZiVPdJS1dIOns9A6e7u8d916W5iW0TRSpnzlal3ua2/omOjlHlneMUcFNjo4a3OGXe1dklGRqem1/oto2M1w6FZkISEvlOTJ6okpcWLfukpGS9L1tlbLPrDMZofF1d3vYL3IPza/fW9bJz81pXJuOFs3FycT/PU67c539+JOB56oNjJExfELdfd3Duv75YYW2cdjcSUNZ0lFmFhW5GFkQ6GIYCbQgZwHex4IcXXnjB5YVw5AxHu484jY+sjgnnnLTJO3XJNc/6EXkdCcsvR/IBRfIsaSETsUeIb6h3HC8nF+lap3648Y4EVs7ICsqSc8KcnAuX4XikOxRIPxKWT452TpljJ8ILw3VyAcqaAR/KHjuVa571P2/nA4UPJT+IC14i/k2bt8iJE9XS1NSs9m2wkivA4BhPJxc8STthu2TsOOwQtjuGj5GhxIkMwknCdl7M2McO5B76cJHth2tzchnYcpj8BU6uiQX8MRFOrr6+HpWXycqnybJ9O7wZvinAsDBeTq6fP/RwVF3dSUlKTtK2lyCtao/Xadutqx1/JxfNsav1pHzpS1+Sb3z7byb1Si5k6uWXX+6c+Dh9mFzHLgIPP/yw68fA46d5/e19WZNlFjYaGewH8ZAng8Vt8QN/GO0aW8d+x25B9mJnWBhyl7wjx1mtxm8m95H55Jln+B3wHNf8zrmVr//dI+WHhRusHDga2T0cLS6OXr/Ysyk5N8KupXz5DbL7CPeTObkg7uc+4oJIIzIv/nP/dYALG9au4Ak/L6IXrY3DjwONOwROrpFDyzN727Yt7/lff/8Xf9N4qq6EFVhxcZS19iljYyRGy9zd590rLW0d0tSs1KLUypagTJyPkli9r5eJ36yo6u6R5tY2LcNc+ad//kHollvfRUX9p9bXfS6yAbBnz94H31r1wn2PPfxjlQ8dWgdMUETO9jlHmufw8vjByQTvxF2TuxBOLr2X5zpV/rR39LgVXcePn5S//PZfygNf/Yu1GekZV+izF9xg/wUnFSeLk8tA2nTgbrvtNjfblUEilDp5w9hBWdPJM+E1UbB8kz9TpkamoP0UIMB4AP6Dv8zg5Iiyvvvuu2XhJUvkwM518tuffEem5Khh2HlSGtvUYAw7uUqOZkhShJMrSgV4p3YkGhcskHY19t0vmgbpYECyzRtGph8YlcyAo4PAoAPfm6LNmqFAfiDOjeyaI4aDGRAY1cgcjHZr3xwZOOc8NS1DmhvqZd+ml+XYjkelu69TSqLTpao1TTJqE2XjtGlSV1ggPfoMWxUayDMrg5YtW+bSHQxWEvq6Svp8+N3NIDcyedPTg8F9ekYYSrNbj6zQaq47JhmhBukJRUt9d6I0dGpZdbSrolY5oc/F6/uWT5/tFHlCAtuCpUiUltnU6WwzmKKytsnFU1E5U+Veiysrb4vCU1o+mc75GAoraI72XmxP6BQ2+XbbF6qhr9fkOzomWvbu3Cpb176h5Zzg7h8PnK2TiwGsoeopwJlBfY+mDHmOjrLVA9fDBe2MAc4bb7zRDRSwZSCz/geqbzBQ3KZHrbPB0WQBbYx8kQ5yh84G14QPlc/R8pKlSz4Gyyu8bvkaDKN1ciH3/DaYH4RRNuPp5DJEpj+eaQF/epFp885gqHvIH/IefYIMGomTi7r266exBDzAihl05cMP/1Jqwiuj+WZF4OQKMBjG08nFc8iYpUuXynvf+15nvz300EMuXmCOLtoJdpq1m8HaB/f5nVxcs1qRZ2iPtF8bGB4NSJe4AifXmQF/TISTiw+55+eXq6zNkHXrqoO6GCHG2sm1cePGq6urq1/6vz/5jyjs8GzVhelpqdJy6qQcPVEjJ2pqx93JxS4TCV3H5Yt//kX53Nf/fk9U9OR3cs2aNat/S1ZWcf/gBz9wn8sAyC7sLP9gNzKIPAzF75G/nele4uYdTebSvkjTb0Ob7CUPfGOYSWW0Z+6nvVNO5viCeCdsSc7NVrb4/fYUBOw3uzYQPhjsXnvO8uMn8kv6fqLu0F9GlCflCmEvm33LfTxPvJYP/3GgsAAXH6j3SL4jjHZFX87OrT1xDa9hk3BOOzde8yNwco0caputPFV/8oX//b1vyb7d2wUnl9e/inIOLo600pD+6elVmYHTScvXff9Kz7Er3Pe7urS/r+fteuzo7JaW1nbJyyuQ//2vP5Sbbr5V61h+pHF92kv1nWhtbX/w5ed/d9//+z//6CZ6u+9shQl5wtHxit7rcqQnygqONFjvUbmpecfJRX46NC+s6Dp58pR85WvflM//+QPbVcZ+UHlnh/LQ6JljEoL6uaAw2ZxcAKFw2WWXuW90obhNyWG8IYyYiUJeuW848Y01aJR+Ih+RFCDAeIC2CX/5DVXaANt1MWhRXj5F6uuq5fCGl6Vm32+kseGodPdESSpOriPeSq5QjNe+QYy2p5NqJB/VTnGqdopVCzkhRxp0jJEBnPvbmaWJ0c0RwhjAKMCowLimE4Es4RoDnkF0jhgUZsDb0eL2p2Hgd55h+7+Gk+HOdHSMJHd0Stqxavnt0WPS1NvjZn74QZ4ZXGSrBgZfIuPmmrh6UWZ6L8qsp5tZYswO81aLdmCAqyHU0dGucrDFXbOdYDfEM1p2RWUVkpqRJYmx0TKvPEc27z4gqbmlMmX6LHcPMyiTU1Ld6qvU1DSnQU7V17vvdKWlaecK2ebLu5UtN+J0c9/X4srl1zoRqoT1nV24Pks+GrQzy2/USafmv7HBm4146lS91NWckI7WZslIPf3Nr7FG4OQ69zjNOyMDBvydd97p6oNvE9DJHAlIk3r2eNMjC0c/mqwCXNs9nHOPX54BeIgOATYA+p57sCEYjN24caOTNeMFBgeI395hINggK/kaDKN1ciHrkJPIxshypJ74jh/tjAGZgdrUZAL5J++RZcm1hfl/i7wP+O+L/J1rK1uODPxwRG/BL/Yb4F7K0PjPD5NP8PBYA95O0DrNzMqSl195VW3gRscXgZMrwFCYCCfXpZdeKh/60Iec3H/22WflF7/4hRv4GWl7oD0FTq7JAfhjPJ1c+lfrgy1zE7RvkKB8OrSuDDAwxvubXCEcTn3dcklqu7x5rFV2VqMT1RYJ3z/WoI0mJCZLV+Nx+dznPydf/eb5sZILJ5fJV+LctWuXk4PImBkzZrhJW9xDm8Lu4pvBlj7PDITIdjZY+yDcbAG2TkTekjf6rfTnrf0SHzKaFbWkyX2RaXNtYcQ7WN6Gi4HiJy/kDyJPHMk/dqk5qvxOK2wwypEw5D/3mq0fWSb+68HKK0CAgQBvwjPGk5xDtCMcwvSlaL+s2KTtYJO8/vrr7hujjFXxeRz6lUzo5jnjfZ4LnFwjQ1NT2/La2mNP/cv3vp18YO9OVyexsZ5zi+/Ge6CutD+mzZyy9RxJyJIe6XDyhE+l4OjyHEzdGgdjcnl5+cN2cjU1Nz/4yvN/uO+nP/5HadM+uK3iYsK5c2D1eJPFgUkbv8TjN++7XJp+2PGGo6v+VKP8yX1/Kt/45l8zsaBN+WOl1uWa8GMXBM5Oc0xCjMbJZQLFYNf2nIFrhAoKDwcXhvZwlC/PodQxMti6kM4TwoaBHYQNhg+KlDjNGz+RoGH6CSEWSQECjAdoG/CXtT+u4X8M5Snl5TJd20xpSalsXb9Gdr36fak7uk8SkkSq8qJlcWexnNwdJweO9agC14c1jh59rrGyUhry8/sHj2mzGKYofQxb2qJto4Xip9NBGMYCR8L8xPM8B5E3joQZEWYUiYFkCOklqTHS3RXu2BAnh4522X7woOzeu9dt9UfaBsonUfNWUFjgDAzaaUe7t7VBW1urNLd2SFpfvcS17pUdezfKrKJOkbzrpDnpMunVziFbEGZk5zo5w0wQVlfV19e5NBKTUjRf4rYDxIHVpYq5u7NDigvzpVU7rzFxCS6/5L27W69jYp1TK1aPvb3eTDbKwRtM9+Sm58yy2XreyjBknZVRs75f/ck6l3fuATXVJ5wC5x7iBNzuKXHthOk/wns17jhNKzsjVeJjx0dWBk6uswP8yftb3Y4EyAPaCPpy//79rnM5UHkPBp5nxSNpr169esh68Hj17brfr/OIgzDeB3Duh//azu1IvLRPHNNTp04NqbyJog3wOzof8E2YNWvWuLYxmrIaCrRH5BxlF5lvQBj5g6y+BsNonFwGZAxtA5AO6ULERzhl7ZcNEwny4U/XX06RfDEQ7F3s3PgE+H/z6zeIa3iAgR4Lo+OKDcjWaNiIOCgpo4lwckVr3K4jpHVBfPDOQPWBHm3Q/ODcYqIE6cM/gZMrwFCYKCfXJz7xCeL/wXe+851XNm3a9DNtZ1HwM21hMJ6OBPcHTq7JAfhjIpxcLS0JUleXoHWB3PR+DzB8jOd2hSdVPkSjz7S+0mL75FB1vcqMGulsa5a2bu1zhJ8Za7D1elNjvXzpi38uf/XX35n03+Ri0JmJ1JwbkDP79u1zuxJga2FHINuQwdhc2Nc//OEP5ciRIy4/JoM4kif6M0zOQnbS3rAnaYcA28U/voaNyH2kw7nBwpCdloZfHhOvxWHgGuL3gUC4/WbnZu8QH8S7Q7wH8pqyNnsXfYP8jVxpBdlzFo8/LiPL32D59F9H/hbgwsVAfGBh8AngmnN4Dt4C8BS8xzU8iUMLp/XixYtDeow6cODA89/73ve+ed1118VoWwqpToxClmgbCmlbbt+8efN/1TZ8G22db0Hj3Ga82w/6YbQ50iLt0QJ5c7E4uVQ2rKw/WffC9//+L2Tvzm1uEncM2xTGeJPnVXJpnXlkTqeebs+Z1ankHFw4lSDnZEJ2eLtH5akc/pcf/B+54YabCRuGk+vJ+37643+SttY2V4duXIw0NU63G5LG6+RR+BnjRMK8vp2XPs43L3/dUn+qST70Jx+Vb//137gJp8qby7Qu3wg/ekHggpO+Z3Jyoew9BrHBWG9WCaupHIMooYxR0njFTSAhHDBOEETs5c7gFE4qU6xnAkIFw4JZNHTGTKAB4uebXRga5JG0JhKUh58QYpEUIMB4AN6Hv/xtgTbH1p4MMqCw2YMbBbLhhf8nezf8Vno7G6QoV6QwKlWSjqdK97F4VUZ9EqttrHbOHGmeOVOiGTwM8621aYxy2roNuhJGp5lrzml3EG3aTzxvZIi89oP8OwrLBu5jEJEw2hdH0iMPpMc3qjo07yENb2tplmNHjzpZcKr+lMsfaotvisXGxUt6ZrYq2VhVpMwO6XQKLSevQLp7tdxaTkh0+3Hpiu6VrPhGSchbLN1JM9WYbyEXkldQ5NJG9hQWlzpnV2ysloXrdEVJsnZgNLMab4cqw243kxFlziornGQ8i4MLR5Z9J4v7o6I1Ts0/39RqaWlycaFY2tvbpKmh0eWfOHtVwRIHeaFj0aodLuIhDGpqbNA4O7XMuTa5yht6vwN3r5ZrvNZZhnbmUhK1zmLGXo0FTq6zA22NMqQcRqLPkAPoyWnTpjld+fzzz7tVzpFxDFW2tDG2eiMuvqlFnZl84TnO/fImsl3z20BhQyEyP+QB+4HBOQYJGBg4ceLEnhdeeOEfNa7oBQsWRE2dOrVr06ZNhRr2TQ2L96c5FoBHkaFOhgwQN+WC7MPmwD4ZqkxH6+QiXWszwF/uVs7EN5I4Rwp798gyiLwG/nshy6/lz/Js4NzsJmxN7EgLx16k/Dk3ZyPEOfHQRvwD6fAsA150ULFTKTfkD+fj6eQiL9Q/9zNARl1j2xJ3ZBy1tXVy9Ngx5+CiTZKnds1jSUmp/PLhwMkVYGBMlJPr05/+NOdf0nge0etD2h6jkXHECy8PRxfRngIn1+QA/DFRTi5byUVYgJFhvFdyuXZLuwlpP+FktbQ1VLv+S2O72nbhZ8Ycyh+nGpvkgS99Uf7mu389qVdyIauYTMXqDmQUoH3Qh0H+YZcg0yhHrjnSttDzTzzxhDvSfzGZh+2KvMRWwRan3dFeuMccWPxGWoTzLjzDfaRLngz8Tpi1V+6NlHWE+Y+kbefca3EQL0fKC5uFoxHX5sjy/8Z7+u/jmt+5D7Iwy6PljfT9+fKf+48BLlxE1rG/7v08zDW8CVk458aHhHGP8RvX8JzdC9/ZNX0sVj6+//3vlw9/+MO06Sf1lv+pzz/vbh4A2n7/89ChQ3/y5JNPun4Fu4TQ97V0gbV7y9doQT4vFieXll/xzp1bP/EPf/v1z9XXnsh343BuJRf9ImSS9sOcXMLh1Kt1662WYiVXR4fKmLDDC8dST9gZBhj3ysnJlb/9+3+Q9773fcjNH2mcw3By/S/Ve21u/K9X69bjG5Vbek5du+j16Hl29A/h4Xw6h5jfAad8iJPrw/d+VL757e8y1tqj/HGV5uNNnr5Q8PYWfAFgKCcXxgRCBkVug9r8hnJGqDgmUabhGYwFvOkmzBAQdM7ojK1bt06ee+45NwObeEyInAkIFgwDZpkjJBhQ4FmEGoP6GCQYdAih4cY5FjDhbIQQM0IgExYgwHiAtgWf0e7sGt7nA+G0OToEnM+aPVuqDx2S7W/9Rg5t+610trcKm5AtCCVJVXOWNFZHS1dKshyaPl1atS0laxsnLkD8GPkoZeIE/Ga/R54PhYHapT3POxiRZpfmkfujomOki9kWfShB74OyvFeJdng6urz9vLmfmJmxqA9oh7vefQuIVVA4lpBV8YlJkpSaoR38JhcvijYuPkEqZ8yR+IR4aWmi4x+SsmmzVJY0SUJ8tMRG90mThnM/co6PNwPS8xS15d/rOKDEWSnFkXA6DXx/y92j/zrbO9x74LQyRw7E1oeNKr8aGk45rRKj79zS0iy1NdVuWTf36B+XHvDyr8/qPytx8uPuOwPIC/cmaHlkpiZJYkKs4OcauuZGhovdyeXxhFfOIwG8D6/yTStWpLCFAnpvuGVB26AzzioujHW2YUBvW3mTJ4Od+8OA6THyQrqQvQvEb/A/x8hnDWdbd7wzg3Of//zn3YodbA61R9bo+9yrNkC0tvloLZ+2F154YbraEE9ovpLI71iDdJF5VgYG3p1wyvrAgQOO34eq69E6uQyW9tmWqx+RdTdQXfrDKN/+az2+824P3AORV2QmZcW7Uz7I7ci2j13Ib9h22JFW1pQ98oB04WXKm2exLwHh8CEE4BkcWgx8MyMTjLeTi3uQW7t273Y68pJLLpEi5Vu2O2FVmfEkabCa9vCRY9quT2gbD7dHpZ7OdplaXiwP/uxhKSgovTUzMzVwcgV4GybKyfWpT32KNvuXGs/jpaWlW7VfFU0/jvYAD9MGz9QuuC9wck0OwB+Bk2vyY0KcXEDbTvPJau1r1ElzS6u0do5vbbFi+YEHvijf/c7kdXLRDogT24N4TI4Sfkj7zNggTLRiqzM/uBfbApuOc2wdZCVgbAq7gDbizxvX1u4i2x+/QaTth13b0e6zc+KByLedG9H+sYs4kg+Ic8oNMkcV+gN5ChFu90H+PPmPfjL4zwNc2BhOXcODkbwKn1qY8SgwnrPfuDYeNR6EP7k2ROaBa35nzAsH12c+8xna5R0a/rvwLQNC4//qnj17vrB9+/ZybArsd+SKpcsR2wX9SZ5pU6MF73gxOLm0zLToolxlvu/WZetDoe5FjIXFqL0QHR5wcvXvVmiFj8551OucSOhExv0gHGDed+Vd1G5SeGZWtnz569+S++67jzr+kdbNMLYr/CfpaG/TdBinC8tNjZdxP3N0GUeRFLnXUHePt+qL/PFtMORqtxsn/PC9fyrf+qvvYmf1xMbGXRUdHRU4uSYzhnJysV0ZAxHMeEGI0FDN0WX3GOzaMU1YSAA6SAihF198UX7yk5+4a34fLmBK4uKbIQwcwXTM4GVAkIEQ4kI4jSTOswVC2wwMjn4DgXPCAgQYD9AW4DN4z67hfZy+GN38RhvlQ/ezZs+RhpoT8taLj8jxnY9Id6hbKqIyZWZzuqTUp8iWmTPkZGmp9OhzUT6eJQ7a1oIFC1z7p81aez4T/PcNdO5vLygdtiDs6GiT9pYmOXpgj8RHhyQuMUVOtvWpgdOqv3WqgoyWgvx8WaByaO+BoxIbFye5rDwJb/WXkpErKWkZbmn0yboaSU5NV4WY4/JOenwDi+0Dk5NTvGfCZWcyw8ubp1A5t+9g4bjy0lDliNMt/A7cS/5ZScX9OKyanWMs2n2Dq6uzwznfiOfQgQP6vra12ttl1EAyazzlGHnNVBmanproti3sf50xwMXu5CLvvOtIZT/3Y0x/+9vfdgN4fBOLLVEGKq/BQL1GEvnhaPkxXUW4yY+Bypsw5yDWPNkAJ/FwP4Y+NNJ3HA6wEVj+/7Wvfc3ZIKyWYnUmNojlCfuEGXcMNAyW/7MF7w1f9g8SKXhf8kdZkEfyBb96bXpgnK2Ta6SgjgaCP5xzux7o/sh7gT/vke9hOsjCOeJspWyYFUk58p0s9JKfn9mC2pxZFoc/b8DqF37DeQQob+JGznAOPyBvAPXD/VyP1MlFXNT3UPUJeA7+YPD4qaeflUULF8hdd92p7STefax+7969zgFh78L5ieoaN8nC4u4LRUl8X7MsqMqT7//745KbHzi5ArwT58LJpTbkVpVb0UxYxGFFG7S2MVQ68Hrg5JocgD8CJ9fkx0Q5uWg76OLamhqtq1YXNp44H5xc8DHtAhnYP2EyLN/4DVnG5BXGvSzcEHltOBtZFPmsXZMW5+QPov3y3thE5NuIMkE2YvNgb3KOvLV+9kDt3v8eg71TgACGgfibMCN4CB3t7x9yhDfhS865B55Efw8Unx/G+8PhTXidfgbfF8WeSUlJ+bDKnYfCPw8Kjf99aqf87Mc//nGc2u9RtBs/sF2QE/ZeowVt8GJwchluv31JclJf4uq+3s55OLmwIZmgTX16ziMmzeLo4qh9ayaud6pc4ztczsHFWIU3tqe3O1D+WVqGX/uLv5I/ufde5+TSeIdwcrU++OoLv7/vp//+v1RGtrp0iNNbRab9TuIN86BxovEkBzc2qXl0dY+TS/NHPhsavO0Kv/nt7zAZN1jJdT5gKCcXxhFCioGdm2++ud+pZL/7MVCYAUFB3JqGPP74407QMYA2XBA3DeXWW2+VpUuXuoEvmA/DnbgZzCZ+MByheLYgbQjjgaMZExDnhAUIMB6gLQxkuDKgiHHOgAi/0y6Yica3PzrbW6S+5qB7NiY6VjLauyXlSK3857690qttJ1XJHD+A52nrixYtcgOUtD1gbYujO9fOLoN23V2dbos+Zq53dHgfmW1r06PKDnfergZ4c4t0dHaoIuvUoxrgqrTyi8okKS1TYvs6pTi+TdoTC6WjpUES4mIku+pSl6dT9XWkKHkFhZKbm++UT2tri6bXJxnhWXSs/LI84phiez5Wc5HH3j4tKw1ze9TrNU4rtBphgK0D2VqwublR86/3cY+m0cBgpf5ji8DGxlMurqOHD7v3c2kRhyuz8IyQcPmZcqZ4kIg9Kg+8s4HlkpXpRIGtG7PSUyU9hY7j4DJ7pDifnVzUF3U5UB6HAwywOXPmOGL7A66NH4cD3psZoegNOq3oECsL8mVtnTC/7jFwTps1+MuRdzP4zyPhZIO+P3WCcT9Q/kmH9kwex7quiJu0sTVIm3fknSzPpEe5Wid+vGDvRR5soIh8WHkT5s/XYBhLJ9dAaRHmDx/OPcxew2Fv+bHfuWTWnEM4q1yzQpWB0qzsHKlvaJYp5WUScluxqkzTh1g9xfPUGauaGHzCriOM+iMdK0P0kvE497CtLs9QlgzKYb9RVtYGDx486DrHxOHndYubMI4QNiv55F7kz1BOLqs7fuMIkeZwVqzwDHHwjS061Yu8b8e5vCD7mA1Kvnnn3Lw8efPNt9xgvz9eTU6ietpk1rRC+bef/Eryg5VcAQbAuXJyqeyPRifTVmkTxE/7gAZLizYUOLkmB+CPwMk1+RE4uYbGeDq5AHEhm7ApI+2LoZxcwMIi5Y//Xju3IzaA2QHIMtqp2TDkwZxVRlwP5LSCeI607WgUGQ7sOBAGercAFy4Gq28LN17hGh7y62z4FT7l2vqohkh97Oc5zonLwLVRJEbLj+STRRg4ue6///5hO7lATU3NCrUpnv3lL38Zt3v3bicTyAf5Y+yLc2t/owVld7E5uRJ7E1b39nbNY1wwxn1OQ/ufYV5gjKzLbVPI2Lm3Usr7Dle3dDnHEn1PT4bhFAPwHk6uv/jmd92KPS3DIZ1cjc0tj6xd9fx7//2f/7vyq/dNLtLFgUaUnowM3+wAT3pnbpWX/u5Wm8H3mr8O5e/Ozh5pbGqR2971bvnil7/KIoCexMSkwMk12XGm7QpRtAzYoPT5SCcdLhhmJEC5wzTE/7vf/U47/2+62bkIlOECZb9ixQq58sorXf4YhGfmLMzPgAmCljhhStIbT3gNJnByBZh4wPvwGbznB+2UFY60Bdow7YLtGObMmSslpSX6exsPS59qm9i+Xolpa5WtR4/Kbm1DLU1NbkDDQNwoeL57562Y8rbhY19c9rZt72iXVm1vbfWHpP3kJolLLJbemHSJTcmRlOwi5f/TWyXggEpN53t9Ka6NgpzcAm2r9ZKtx9S0DOnr6ZSojkZJzi7WPOJoEknO8gYtcZQBttqLi49zAti1Mc0jg+IoJ7fiSq+5n049ZcQSZfLM78gDDLMmlQ84s7gPam5s0nzgwPKUqMXB85YuTqpOvoOl/9hOkLJ3z/MjD3Lwn4ePhvGWRSMFkj1Z+SMjLUVSEikrL/xsgXw+l04uaw8jLW+eo73QVjBy4QM61aYDhwP4kZWT0DPPPOOuh8oHaRI/78sRfWHl5h9MtHsA+bJze97AuV1zD79bedi1/34bvPSD39HHTBiJ/M1AOMZ+pANhrECclD1lxzlk5Uj+KFfSt3cbL5CWpW/XFkbaw+Gx4Ti5iNMP/3XkbwbLi53DO1Zedu0VD/lV0jPXYVDDPSMj3XUUGps9oz8rM9PJ+abWdsnLyXZGfUdnlxsgy8rKUDnf5bZ3TUpKdDPZ+KYfK25P1VVLcxOytMmlid6hHVM35MNfPvxOmcFz8BblYoP0Bnif9k95WVnhqIrkeeNj5AaDX8TJNfdwTrpOzuuz6BorE8DRbDQLA5zzLLw/kIwyEBdlhozbs3e/fPKTH5cF8+e7Zwhndd/WrVvdDgPEx+SSl19+1X2Pi2s/utiusKxEfvrzhyTYrjDAQDhXTi7l1WjaP3YkDlxW1NJGTIcPlB6/B06uyQH4g7qYPXu2k0HUWeDkmnwInFxDY6KcXMTjbxecm5OLSZ7cBzhGnpudwzN+QlZhu5BXjqSB/OMauQ1ZuBHP0HbtCNlvnPvjpx368zLQEfjPA1yYiKxjri3M9KNdw0vwD+Bo18av3G92OCDc4vDznvGjgfu5FwzEcwPlcSxB3pETd9xxh3zjG9/ADhnOdoV6i7e13okTJ96jttbfbdy4cS47hSA7ySN2O3GjO8/GfqG8LjYnV1Rb32qt5XkUMU4uQPmZo8k5uJyTy1sp5ahLZZ45ohxfal+Xf1rs8Bhbwt730U/IZz73eT6PNOR2hZrWon/63l9//s1Xn/84K7ngT9LGaQaRl8j69MLg9bCTi3yG88ZnUsgfTq5bbrtDvvjAV9EPF6ST68yjGxcYUOQwCN+7oQOPgsZwHglgGJ5hhtkNN9zgtrQZ6UAi9/MtjA0bNjihwUAGRgqCiEE3Olh0BgkbSbwBApxvQAFDfqAEcPqipFHIKGo6OwcO7Jea6mqJj4uR5ORESU1KkJiEeGlP4QO5FTK1rMwNPrIKC+eU26pP2w8fa+TZ/YcOy8HDR5WOyIGDR2TfwcPS0NIpXb1R0trRJfUNTRIVlyyhmCQJxSZJUnquxCVlSEZuseSXTJOi8ulSXjlbps9eKLPmL5G5i5bKgkuXyeLLr5YZc+bLlGmVUlpRJRnlcyQzv0hySysks2iq5p9BlWhJ1TadpsqN/kR7a4u0NDdJa0uTtDQ1SF31cTm4f68c2LdbDh3YK/v37pINa9+UDW+tlo3r1sim9Wtk84a1snH9W7JpnZKeb9m4XsPWy9ZNG2TL5g3uuG3LJtm7e6c+v0f27dntjieOHXVUV1frHHoM6LLKy2QOWyZSxhCro5BvEPLST5MOWrco7Tatux41Ii4EIO/RD5Df+B4OuJ/6ZECIgSFWl5jBHglrd34ibeqZjjeD3BjFxOnvpEKE0y6ts+s/QsRDutzL0XQYaRgvEU689ruR3Wf5oT3zHszGxzCkA8CAJVuaQjgJ7Dk/eH6kun2sQb54V+oEIk/AXzbjDUszsnzBmdq0PWPPDQR+g0cg3sfI+MbNaAsb1Z2d8E2Xtlmc7VwzyaBLWtvgmz61eVTexiXoszi7YrQzlScVFUVSMa1MikqmSG5BiVRUzpCyqdOlqKxCistUJuuxSI/F5VClC/POfaRhJVMqJTO3UOKTMyRL45WYeImOT5a+6Dg19ptdflkZhp5hIM1Wf0SWAWVG3TE4ja0Gj9FeNm/e7PQV23MymM5v3AMhZ3GIQUxoYsIFk6wgeJiBKDqOONhI1+w+K1vjFz9ZWzMizMrd8joYeIcmzVdNbZ2UqazIy81TeZPgnmdggG95kG9WCjfre+xRXTyYrdwbipLOXrYBZaXb6RWYAQKcayDnbGCHPhbOMNM9Z2ojASYG1IPZARxNtmFPIIuwSZGPJg8DBNCWHT6eH4C3IYPZXxMB5J3ZebQf8kH7wj5hIjW2Dk58Vm2zTfH27dtly5YtbiX3+vXr3Tfo165d6452Dr311luOCOM+7scG4nkm2GEHMc5G3NhHyF/atMle8kTbdv1P63tG9DspJ6MA5x/89WdkdWv16z83HWB6APmP7oZPOWKbw09nIsZ2ObJLlhE8iF0OMbmL+LBxzUlrBCL50E/+d4HGGsTJ+5M32qbm7y5tL/PDPw8IfUZvCbnMFBYWPrZ8+fIDjEvTN2biH0SfgvwHGBmKi5fIlOmzJSMr201YVynqwpFhkNv5yIUo9Hdu8XOFxyLhH8KgjnE+1defdDJxKFCvig2/ffShPzLG5TmtSNv73aL1pxkJuxfYKUfGAN339Bsa36afLiQMVS7nJc60kguhSYNnQAFitjqDDHbPSACjIghfeOEF9+2RXbt2OUEyXGBosAXD1Vdf7eIhPzAaxgCDeggoBDECeTyFE2lC/sEUv6K5UJk/wLkH7c54z98GWTGA8czMg+uvv84t36aN0L7YToqZaazEYm4/Ap9t+GLjYt03sY4dP6bG9RFtM953pGinRN3T2yOJKVnacGlLnpFN+PRZc13b62xvVWOqSRXaTDcIyzZWKSorTp2ql9TUNEnAka35tO38iBfY4ChxkV7/uyiRJqunXD70n2tret7T3eW+e4UGbGtplTZ9X1BXV+3aXYzmnW9fHTl0yK1cYA9g/lkJkbaRIfL6YgHvHK+yMi0lWVKT4iT8TdCzwtmu5LIVL6OpD3gEBxWdvh07djh+Gi54lgkSbDWIXqOzirOKjiQYSM/5w3iea8ifLuf8Zu/D+VD5svsoJ5x1tNvIsqBzgQ4cKh7Sob3bLG7yRRnj+LJ8v/zyy64TQ3kZ+I36oCzsvkiQLumTj9HU03BA2rw7eSH/tG3eic6UvzwnAyLLiWuIPOKYwRYYaCUX5ch72eOnnzvdWYxRkYuMdHWIzO5FfvZKrF4755/+HhMTkopppbJvX43W5ylJS0uWGTMqZO7cZOnpy5HjtUnS0dkuhQV57sO+OLZJlC1aXboY/sSuCdt2q+7c/XZaXvvBNrBMMjh2eJ80nqx2W73CE3zH5/bbb3eDNnSwyXck7D1xutKhxjHk3k/DqHP4kXNgPMARm5TyRKfRNrBTWTkFeJ7y4N6amhrXqUcO2SQo9z68c/hd/DxkNhtxcO9Aefbj2PET2sHpkPe9771SWTnN2cXIO1aXrFmzRm3lVm0bHVKt+ThxosalM5AdyjO0z4cf+rkeC25NTc0MVnIFeBvO1UoubQfKsp5TmjbF7GPat8kxv84w0L5wqgQruSYGJq+A1QlhELIFW//66693ZQWf2ADlUHbDcOCVN7I0WvkhQW3vYCXXaDGhK7lUHzH4ez6t5Lrlllt+qDr/UzauA3gX+JtxKdr/2YC4aEPE428XnGPLzJo1S6ZPn+7kDveQLvKH9sQ5R2QixDnyjfu4HyJ+4D8OFBYggB9+nWbnxp9cQ3aNLUC/yO7jGl6ETwmDv0x32z2GSN47n3mSdse48LXXXit33313aOXKlVFaRk/ou3xSqU7pjIpPdeTT2i++8dlnn+3vN2AHUZb0Z87GfqFe6INfLCu5fvSjHyUnJsav3vLWy/P27tyo/OrJw75exvd6tW/K2Ii3qou6c5M5WTHVpbLWOaX0d+2bMo7HOcVOGaaofXnXe94vX/7K16SktHTIlVzg3Tdf/qdRodBPersZM/HGX/S/G4+EXMQKq1WvP+y1N/LnVpyRL6VOzScTTFvbOmTegkvkIx/5M3nP+97bozbvVcovwXaFkxnDdXIxY5ZwBijweLOdBdcjbfgwOzNiHnvsMXn00Uf7O0bDBQYEz7D3KgMZCHBm8jJoh6DDAMHIO9OAxdnADBmvMXhGEI0QMkMnQIDxAO3NeM/f9mhTzAijHdBeVdn3z+ZkgHve3Lny3HPPSq/ESsX0GVKYnyeZuQXS1HBKQtomM7IL9N4+qa+rleiYWMnMzpW09AznLGpUJQ8yMjJdfHzzinasF04pcA7xvOWLjrCqC3eN2GRvXkA4CudU/Ul3JC6cWnwDizgaGxucMwsDg9+Oa0e9STvorOryv6+d+8NA5HWAd4IyQj66weO0ZImPe+dA7EiBHB6tkwvAvzzn6t33/HCAYf/Zz37W6aRf/OIXbkYkbWS48fjTNTluIB7jKZPrHP3xjwXPEQeD9Qzim4MtEqTJu9KxGezduId2z/cEGMTkPvQkRrq94xNPPOGcBP50SJ/6GMzJxXOka5358cZYlu1oEJmuXXP0n0eCMGQejkbKiQ4S5e4HdcRKrfBEQsVpWV5UVCzl5fmSmd4n7c0NUlxeqkZ2vNQdr5GMxHopLc2VKrW/8ouSpK1nsxw88qz8+tfZsmMH39HpkpkzO2XZlTFysmm+7D1YJbEx3haAA+V1tCA+vsN4cP8uaTpZI80qsyunT5cvf/nL8stf/tINrtog7ECgPMxpOdR9DNSxkouBLuLECY39CQ/i0OI37FJ4lrhwsDFxCucZ7YQJWcTPb7QrdhKgbsyWZfY0q5/9gwKDoe7kScnOynJtqqqqqr8jzCxXZmQzqE9919TWyoEDh8JPDQxkZODkCjAUzqWTizhpJ+iDBQsWOB2NfrbB80hdTtsJnFzjD8qR8sTOWbx4sSsDbHu2WmalNvVk9UOZofeZ+IaMc6tM9fmzgVfe3mQ3tisMnFyjx0Q6uapPVDsnF+1nvDFWTq4fKlTGfYrde8xO5V3QnePp5DLwG4Sdwu9+WWPnA4UFCDAY4Dk/4BnjG34zPckRPQ/v8Tvt1vida+S6v4/qRyQfRl5fiKBszMl12223Oec0Oz+oDNyg8udaLVtvAGsIBE6usQNOrri4qNVb1746b/+uLcrPjJsof2v5edsVMn7CloWQ8rlSdxd9Ys8BBjGpk3v6tMgpd8pwVE6uvtBPero7NJKw40zjIj7n0ApXp57xxwvXa9f+XD7D+esKO7qck6tdFixcIh/56Mfl3Xe/54J0cp39aOB5DBo+jjAGB+j0WNhIACPRabvmmmvkrrvucsKDDsxwQXoIHgYz6Ujh4MKgYyAEYUT8zMShUXAeIMDFBmYfpLNdYGmlzF50hcxfulJ64jNk2fV3yLW3vkcqZy2QhLRcSU7LloLSaVKolJ6ZLRlZuVI6pVJKyqZKZla2+w5WTGycpGdk6O/azlT5810s53BiYFb/ec6nXje7/1R9nTQ21LvvtRw/eki2bd4ob73xmqxd/ZpsWLdGnn/6Sfn1L38mTzz6Sz3/g7z47FPywtN/lJeff1bWrlkta998Q3Zs3SIH9++XA/vYfnCPxndK3yc8uK5GnyM1amjfEArJTwHODGQoZUWHsa2zyyn/kcrxsQB5wJCfNm2advjfJ7feequT5yPVBwzGsTL44Ycfdk5e5D4GKr/ZuxoRN2ny7gwUcsRBx8AAA9boEPSLdTAsHssrvEcc/GY0VqAzP5iDC6DnyM9Q4Hfeh23gHn/8cacnf/Ob38iTTz4pv//97903MXFG2iCIH7yjdaas7Ixof9QNepb7xhtjXbbAX2eQ8QREnZpMgbi2ML+8gQfY2tWujR84Gs/gfBmsHnvUsI9XGXr11TPlXbfGyLtuSpF73nOVfOlLH5IpZblyw3WL5J73XS3lRWluHWpxbpxUFEdJSaHI3Jl5kpOdrp2AWmluf04r+2faudsit9++Wy65pFZ5N1bzIZKYsEYqpzyvtFvbdqy+39jbQbFx8ZKbX+RWhLLNLQOrOJFYzYUTSPll0EQpL+6nMwm/DkT8Dp8yOMus6mXLlrmBXGxHnFR0ZBnsZWCdeylvJl9dd9118sEPflA++tGPutUM2Jl0fq+66iq3WnPevHnOWcbAMPfzLHUGj0eCcPKCY+1UfYPr6JAXyzdyAnmDw426b2tv07D2CWkfAQKMJ2gPyDcmTrEKCH4njLYb8PfZw3SQEfoDHesnZ5+pjMFOofzR2TgnkXlcsxUxYTyPTGQgDf3MEecXk93s/GzrDPHY3R2jdlKSHDiQpnIvUfOFLRL0sSc7mKgInU9ATzMR5FyA9kT7w/agDXJutr/fFjTbMZCHFwesL+Qn5DA2JMS5XXOER+AbCD5Cj9K/xF5kkiHEpA0mIdgOIkzSYgtM27qSe3BQYwsbwY/Gg9ZPMfLz5MXKl1pGIXSmllOq1tEZHVwBxgFqFqgYdbLUu3y7veNWUpntEFLdpKfanBz6NZULCN+jR21xkpCQ6D4PMhzE0y5jsVuZRhqOyZesHxZMVxkKZ9sFes45L88WfDqTFx4uaicXghslz0waBDPCFkE/GuBpX7lypZtNyAAFAns4IA8ARYDAN0WDIW/fZCGMQQyUzcUq6ANcfLC2yPZ+hSVTpHhKpRSWVkh+cbmkZ+VLRdUcmTJtuuQVFElWbp7EJyVLcmqaJGpnmEd5PknPk5JZzdkrzY31SmpUdbRLa3OTHD20X3Zs2+xoz87tsm3zBnn1xWfl9ZdfkDdee0nWrHpV3nrjdVnzxmuybs0b7vtXOK082ix7d++SQwf2OXLfvDp+zB2rTxx3K7vYb5dvX3Voehgp7W3eMns68s5wNNL2bkSe/RRg+MAobmvvlM4unDbhwAkEMp96xojHwcQAtg3agMi6Neo3lFS2EwfndA74XiPxoJfMiWWDRBBh1mmF6HzYkbIgLniKQWzjOQj9xHVk3sYSpEtaQ8VLHi39wcDzvAdOO3Tkzp07XYeJ1S18QwAaSG9zTfyUD88b+QffmNhCOY71u58NjBciyTp5Rrybn3g3jrwf9e+u3fvSKYUnwk51vebY2dnhtvDLz8uTlNR0iU9Mcitdi4uLnO2Bw4VBGRyBbK1HXZKPSGg1Kx+16XGdVE7fKvMXbJSi4vUS21svM6dkSF6Gtonm41Jfe9Jtjbdtm9bb4Wpp74ySdVs6Zef+HVJ96o9Sq7Rn32HZvr1DWjtFikpjZM6cHqmoaJLk5FrJznxTppS8LPk5J92+6KdXjZ097L1S0zIlMztfEhJTnM1PuykuLv7f2o7XTps2LYryHQjwj5G/zvwEqBccttQNK0XMeUg6yArsPeNb6pgw6qGystI5sHC68RyzPJn4xOAwxPM8SzgOds7hg0gYn9eqvVtYWCDTNV7uJX+kx2AF7Yo2w7cj29o63CCGPRcgwPkKeBgeZ9b4vn373GAc7REQThswPve32YsRlAfyA+IceQVZOOVmZDYIv5kNC+gPs/oaWrRokVtBh2P+pptukptvvlnuvPNOtzsDR8LRM8hC4mEwHr3OVs2vvPKKPPXUU/L888/L66+/3r+q9exlEjKPyS4xml6cyjq2Eg7k3PkAWub51jzR0+jacwHaipHZ5ZC1VyP/fQHOL5gNB/z1GFnHRmbPm5yHkOPoR8ZDrQ/LxHtWHyKPkb04qozQoRD3sFgAwobkeXNgER+ETKfvCtH3sjTRK/58+vM+EF1s4J21PxBFOZ84cSJby/S/KmWGfw4wQWC1Ft8n9nRPuF/nVk9BBLrb+pWTP8jD23mXT6nQF1/z5io5cfyoawdnRAz84J26NAcAKdtvXr68C/JJhizIf9+FjovayQUY6MNYZ+DMZrAibEcClAtKg0EhZv6aQ8ox1jCAIGNGG+nzwUQGOVAGDIIQBwMjDHAwk22keQsQ4HwEbcoE/9SK6ZLrBmPT3CQJnFRxcTHS3tYiTY0N2ull4LBbWpoapLbmuJw4dkSqVXFUHz8iB/bucg6s3Tu3OWfWrh1bHe3Yukk2b1gn699aLevXvCEb1r6px9Xy2ssvyqpXXtLzN2Xzxg2ySe/ZtH6dPr/DObBYidVwql7q1QCknSYmJrnZ/3Hx8ZonVoZxfPuHdM2AQ7FdjIbaRKJT5Tff6unqHv7qqbECspoBGFYGv/jii271EY4U42VzQNnR38HgGqKjwe/WYbEw9AF6gPj5HbJ7eZ77jcgHfAbP0bFGb7A6zPgQnmRg3MKGq6dGAuIdCqTJu53JuLN3oS2RX96HI/k3GqxNURaUjZWXv9xIF8cZNJFtkveJJH/d+Qn5Qj4hVhdxNH5hS1T7za3ECoeZw4MtWmNUDqWmpktWdo5SrqSmZ0paepbk5BWoPC2UnPxCKa9g4sBUySsql5LyaVJVNdPNoi8qKnRbFDJzHttkID7B0ZSYGCXp6S1y5NgLUl27W2obt8v+I79WefqwJCYckgP735QXX3ha9qgcbmmplQ0btsrGdQfl8KFeWbO5U7bvPS679qos3npM3nhD5Ok/ihxcFy0lqS1y7XWHZN68fe6dlP0lNvqwlBXulOTEtnGZeBar5ZWTXyzZeUWSmORWC4QyMzO/q+l/T22xYzidzoZXaHfwHs5aOv3Ur/EA59S5v4wJ8/Ov1b/Vuz0LUT/kj+/X4OjCUemPy0D6mzZt0nqeLkuWeFuE8U7kxwYreK6woMDdz3dPJrJ9BAgwXoCP0SOsVmSQzrZJ8stbjmazjTdoZ5FtfiJAekb+9zZ5g37FmY4jHVuWfigTHSwcxzv9UVaE4oBH3rCqFGcW8ueyyy6TG2+8Ue644w7nxOIIsbr9Qx/6kFuZ+v73v9/Ru9/9blmxYoWLg7TIE7KOAdW1a9c6O4pV7c8995y89tprzrZCVo2FTCKK6Gh2b0B+YmeEfwgwqWGDi+cTTM4ECDBaIPMGIoCNjCMVIMeNkKX0Gc3BRH+UiUs4oHBi4ZAyYvwRGxCHiq3MQk8yNgoRzvgkhA7lGfpP6FHSwLbkSLroUBv/MEKnGkXmP8DgoOwaGxtDWnfZatd/U8v1Yyr/vO8iBBh3FCmlpaZJfJy3FT2ax9lPEY6it2skT0d593rXftAGsLXeWPWaHNN21dt75u1qtVm5XYrs+1vv1IGn8+P9FqZwoFu5xbIu330XAwKPSRgoA2bPI/hHA4wYjPTZs2fLlVde6ToChA0XCDJmrvE9BBQHCgelQThKg2s6GgxYBsZSgAsdGEgM3pZOqZD7Pv4ZiU9IdN+24ptb9fU1cuTQfkcnjh2Wwwf3y/bNG2Xnti2y9s1V8sarL7nVV2+tfl2efOIxeexXD8kfnnhcXnn+WUcvPfu0rHr1Zdm+dbM+f0yq1WDjW1msvnKD6Eo4rjAcjWjbLCu21Ve0y8BAm3zoU1nZ1t4hre1sWxgOnEAgm+ENDBi+H8GWDgAZjj6A0DV0NhisgXBe0QGhg4Djxwa0raMCgcjOgZ8GAoNS5MUZWz6rxs4tvvEA+R9KT5G25WO88mDxWplCnPvLExprWHlDlMFA5OcHq+OBzrnXi8eL2+r77StAPYcWYUy0KZ86TTJzCiQrt0hmzZknly69Ui5ZepXMmH+pzJi3RJYuv1auXHmzzFp4hSRlFklxeaVUTJ8tJVMqJT2bFUaZ0t7W7njUBh6hSJCnlBSRsrIoSU2Mk3Vvibz4nMiB/b0SnbpKdh79jWze+bwcPr5FWjp3S1P7LokPHZGWYypv9zZK5dRMiYufK6+tKpGHHhJ55SWR/dtFZrbvleX5r8vUaW9px/24yvsi2bJlpdpn8yQ2Zr/kZNUpb+PYHdu6Y2Vbcmq6FJRMkfziMnvn8g9/+MO/zMzM/Nj8+fOdLhioLIYD2iJtHCcXAwTmYBoO/HVgPGT8A5nDmEFodhNg+0PuMZAO6Z1U2xKZlJWd7QaxAfcxuIHdafyHY5N3HY/2ESDAuYRnW/a4gT4G/DinbRnv08dC7o0nnAzXtkVehisDxgqWtqVPO7cjMgrZccsttzhHFfpk6dKlcvXVV7tvArIFM44pnFc4qT7zmc+474d+/vOfly984QuOvvWtb8l73/teWb58uesLQ5zTN2biBM4xypj0IAZnWfmFY95AfpBJyDXutckt1EsgkwIECHCxwew+P5nth72G7ceYofUtsfNYkcWEAVuNxZHJl3zvlfFGdrAy4j7GGXFaWRzEjSyG0A2RZHoEneKnAGMHbBMt6yjqlkkeqi+/r2EPhH8OMM4oXrJEqqpmSWZmluPt8KhFmMJ9fc70iCOJ9V7997gf+M3d4B3DIC5smthYvgl7Zpumu7tXunvURmWSRzjMQLyEuZYXPnfEuUuXMQQ7qiwhjHsvAgTWosKEMg4ulADH0XRyYCAEPjPTMNoZvBwJSBNF88ILLzjDnk4YeWMmHbMnUGqukWk64wFrDAECnCsY//HBzalTprjryhmznJGFA6O25oT71tVzTz0pz/3xSXn2D7+Xl597Rta95X0Da8/OnXL08CE5fPCAHDqwX420zn4jTP+cJh/6ryLCA5x/oJ4ZzG1jVlln+HtM7u/EgPQZKGMwm04Cqyv4qDpb8/BdnT/90z+Vd73rXe57PNwznvLWBq0GS4M2NZ6gAwZRJkaUDXlisItvCTHARdhkB2XoJ39H0wZHId7Xf21hEHxpTjZ7zu532wjq7973sbzVWp3KwylqB7CtXHpWjlTNmiOXLL5ULllymVxx1TUyd9HlUjV3iSxaulyuu+l2ufSqGySvbIbkFE2VylnzZNqMOZKYnivdEida6pKckuq2c+3o6nXtQ6uDN/OMXT3HgG7p6JGC4hJJSklx+ToTekJRkqJs9PGpvTKzWWRWj8h8Ddi5S6SgMFFmzmuWytkHZOqsY1JedVi6k2KlITZZmqJaZe+hA5qvdZKZckLKskQuqRK59yMi2TeJNPL5it4M7XR/S/7z5++V//lPBfL/fpoub61ZLvnZsZKWElJjn87B2IItKSij9Kxcbb8trr7A8uXL4/kelsmX0YLn4R/sPHMiop9oE7RHru1IB4jBC57hXnOGY5+ybScrG1599VV544035A9/+IP83//7f922XjjRuJ94/cCJdejQEfnIfffJnNmzHe/Bh9iZbOFGvO66oUEee/w3snfPXpevAAEuNJgugvdxpqCnccLQb2P1Km2QdjoeIF3aNd/pYas+nM3YAsgViDZ4Jvh1EcQztGfklRGTOmziDLLEHEU4k/jWFVsEYmd/5CMfcU6r+++/X77zne/Ixz72MfdReRxTOLHuuecet/rqgQcecPfzbUAcYDi+2EYVwnFFfPRVTe4Mp/y4h7qg/NnakDKx72TauwUIECDAhQBkXSQhL43smqPJcJwb2H7oKmw49JU5rFhpxeT8l19+WX7729/2fwcLZwiOK1Zj8Yyt3sKBNZR+Id0Akw/UC7oQPmAsWI/f0uufhH8OMAHAFMEacXYJK6q0HTlnEeH8MbibTp+EopT4579nFOjq6pAelQluNVY4LuLFqcYZLTecovudW5zTzR3t3PstfIsj+njsQnWhtv3AyeUDTIsAYWmuDRKMpOId8yth7PPBcAZFGJQYLnOTHh0gZlMwcGEdHo50vlBUdL7oSAxnACpAgPMN1lZKtNP8vg98UO567z3aLryB+pN1tXJg7x5HjdoW2KqwUampqVHaVPm3traoUdjR38mHgLXjwUj/eMcAFwi8vcbbOjqlu8ep/AkFsplBalZ+LFu2zA3cMAjEYBYDOGzNwyASv43XYBqGy5n0F4Ni45E2IF3iR/9hmNNRs9VUOP/Qs7ZamXyeK/D+/gE1Z7j6iLqE/Ne8lx2RMRztNxuohAgHFgeDi9Q9NcJ7cz1lylRJScuUqplzZfa8RVI+bbZMnT5Hliy9UhZedqVMmTFPsoumSHnlTMnOL5WUrHxJzcyXhNRMSc/Ok+zcAknNyJLo+CSNJ13iEhIlNo4BzWRJUGLbQrOJKWeIvPb0eO/swNG9O46jkKRo3NnZOZq/5NP3hOHnJxenqB0SGy21GdMlc/5iyakslPT0HplTKJLa0SvRDSqP97ZK3dMtcvLZTsno65LsHE1fTfPWti7pbmqXqqndcuMtItcqzVogkpgv0hZK0k75IqmtvUSWX/lu+fjHPiK33fpuSU2ZpmXeKOUl22Rq6WHNwxjLbX0p2mRPb5/s3HtAjtTVnSJY2+6a9vb2r9BmcdBq/b29YIYJKz94H8cSAxWs6mL7l+3bt8v69evddoJ8jw/H1WOPPSa/+93v5JlnnnHE1l1s4fXmm2+6AQ2blYtjizi4Jh5m8Fpa1CGD23PnzpWP3HevkzsZGemOJ2mPONwY/PCuu6S6ulafr5MO/W0o+REgwPkOZLTNWEceswMHbWU8+d5kKunhKMLBdMMNN7it/pYsWeLC/frSTzitrE+Jjjc9j9OMFVi2coo2jhRgi6AAAP/0SURBVEOK1VYf+MAH5N5773XOLIjJNp/4xCfkU5/6lFuxRR74VhbP4GhiC0LKAZulqqrKneP440jfMz093RGOKcoKQmb69QtEHgejSPAc2+SyDSLOOPq6xBHInwCRiI4O+msBJgfgQz8hx/xy2X+N3LO+AfqGfhG6B+cT20Rjv+G8wkkFYR9CjEcSjsOKLQO517YYhIgD+w1nFroB3WFk/RPrg0AD5dsowOQGOlH5JKT1GqX1/gGtzx9omLe3eIDxA51oBaYLZM4jd+3+nf6Ni/4w9xB/zh5XXX2LLLjkCklUW08bq6blEgqnZ8l4fx3Cv/vtrtOPePcxTrV372559ZUX1bZsc7LpQkPg5PIBhUQnggE4lIoNUo0UCCIGOOk40GGwsOEAZci9zNRFSZmSxHGGEoJRmaHPSi9j3AABLjR09fTK7PmXyKWXX+kEL6u4cGKdOlUvrS0trlPNN1TcUckMSTMsjQJcfEBOIkM7OrukvUsN/LCBMlFAbzDwwwquWbNmuW1mAR0OBqr4DWcHg1rw6HjIcNMVg8VNHskLv49X54Y6oO1GdrrQsQzy00EjD2Odvr33QESeIOvwRV5TLv5OIee8A0fuszj4jXwz+MegHO/Fb9Q1YRCr1Oh0MmjJvQzcuU5twylvK83oOOnu6ZO4xGQpLJ0iZdNmuC0DS6ZMl9KpVVJWMUNyCkolLilNsnMKJDY+SfqiYqU3KkY6u3sd78TGxWp+mOHX5vLIlnuhEO/Eu3nffDJYGYCBipwwgjt7Q5KSniVpaRkqdz27xerIygsS6ZWOtpDsPZQkD62bLkdjrpHY0hslc1ql8r5IWUm35GX3Sl5OSApzQ1JWJHLZkjopL2uW7s5EycoWqaxolYWXdMmiy/V8jkh6pkhinKYXYkuxVm0rz8rMmTtk9qwGKSqsUwN/o3by35T2lmclJmqr5mHsVxoxiNba1i47du+XDeu23vvsqlUF+v7VU6ZM+f6MGTP+raysrKW8vDxKy3vUDRe+Z9CCLWO2bNninFtvvfWW+w6NEY6s1atXu21PcWhxH4RtyLPwk83QpU3RYYG/WJHFAIqBOuc3VlzceeftUlBQoOWa6OqQ5xk4cTpW+QZ+ZYKX6dMAAS5kINdoB7QBiL6VX2aOB0jTZDEOc3N02TesFixY4FY5V1RUODvBvnvFdoHYFBArwJhEuXLlSrn55puds4oV4nwT2oi42FqQeOmLGrEKi2eZiEkaTL4hPXQXcoJ2j43CObY1+UQ+ILPQMX7y6wN7p5GAsjDdQlrkAWcXus3CAwSIRMAaAcYLJpP8ZOMJ/muO1k+AkJHYYTic2CqQozmwzIkVSazKghhzjDy3PhKETUecELYdstj6k8heZKfJbstrZJ6NApy/oP60zqMOHDgQUp5L1qBP63WS92uA8UJvSPvT2DbYOHrtWTnYOy4oTPzm/c4fZwsRxsHdf3aYtWCRTJk2w333XxnBxUncBs/+8sK8NO2f95t3z+lzgLyoqTkhe3Zvc/LkQkQwChwBFAUdfWbGolgw5EeqGFA6KBcGFdimCgeVx4CnmWsokB6dDBQjihOHFgqRgTMYkfzRMSGvgdIKcCGisbVD6ptapbWdgfg+6ehol27lfbg9GHwLcCYga3tVdrd1dElXNwMw4R8mAMh+ZDYzoZHPyHC/7KdDBOiYgOHqhZHAPwg1GMwxM57g/SHywXuTHuVDG4aGq7+4b6i88htpRJJ1QCErE38Y5L/P8ua/tm0fedYMQa7pYDKznXPrfDK73Wa74/xiRQ26nGdxaLCtCA4K3CMNzW2ybdduaWltkyYltgvkW4A47xuaWpye7+v1HFe9HFUO6h9HlBrvbGUy3HI8E4itSfPVGxUv8cnpmhfvY7tWRlaGPZrXvr4uzXuc7N9fImtXV8qhvbOkJ/ouSS3/kOTMiJLZK0TmXydy+QdE3vU3St8Vueo9TVJeUSvpme1SVXVSFlxxWHJL26W9Q6T+pGiH3qhV87Fe28i/yerVfycPPvh38uij/yL79j0he/eukjdW7ZCdO/a5+hlrUJbU7YmauqjklNT/2t7U/iUtZ5dQVVXV55YsWfJTBp3V/hp1oZNv0mBAA8cVjiwmVmHn2SAHfOX/Ho0R/GgDGkZWDpHXBvjE6g25g+MVucR2Nzi64OuWFsq82b3/WPFTgACTHbQH2gHfQ6btIesmCrQ7dIV9y5nVVDihcFjhnMJJ5f8GFiuwoI9//OOOPvnJT7rvYH360592K7dYCQbxXT4cWHynhdXjyA0bCKVtMxiLviJ902sceXfTpf7j2cJkSqRssTTQLchD8kh+IeRYgACRYFIPFCDAWMPkkckks3mRjxAyisl6Jj+x+22yESupsN9YGY8tZ0cmJbG6njFFVu5DhKNrbFUWE4sg0kMGGpk95ydsu8HkaYALH/CA8mEUvHPq1KlWvS5Tvg2U5TiCb15HRXuOJXrJ7p/KisEJWaK6yh29E+/Z0aNL5Q6fNWC7QhcnEQ7Y9H154IoTdzx9bg9ynZQQL+mpKRIzDn3pyYAL863GACgxtn5hZuxoBlJQjAwkMCuPjgsz1AgbDkxxMfDBtjUoTgbLeJ5wGJM8MSOXAQ8U8lgjUJwBJgqeQDbh6wHuS0pKdtuwtLW2yJFDB2Xfnl1uy8LRtMcAFxdMTvJNto7uHulRw2AiRBqdFGQ9A0wgkq8BeaOzRMfIrscD1iljMJs0LF0GvNgWCAyUv8kAkwnoNhucGwzWETXyd079YdZ5tXj9725hDAriwKDscDIxq5zVeMy4RwfTQeU+6piO6+OPP+6+jUSHli1Gfv/737vt5Z588kl55ZVXnP2wZs0a9xy62uu8xsnRg/ukqaFWCrQeqo8flaMq31qam9SQ9lb2TQSvDgZWMjU1t0hUbIKUV1T28w1l4q0Qo+z6NKxH8vKy5K47r5RvfuMuueXmaaKiWta+1RG27jUypSil3k6Rk9Uihw+KVFbul49+5HGZOuVVeXN1m/zutyLPPSfy1FMi//qvIt//vsi//Eup/OiHt+rxKnnppQRpbEzWslwgr7x2vWzZOk+2bhM5dkztnnEqJ94ZPbN+4xZJiE/4xvZdux8K/8SKis9qHX2Zrb3ocPr5aCSwNPyDF34aK5AOAzI4V/lOA+ekxwAN17QNzo8fPyEnT9a7+wMEuJiATkS+80072jNyerTt+kyweGln1vbR0QySkge+18lKK7YwvPbaa91qLVZdXX755e43bAsmPJoDHLlsq6SH0nl+Gk/wXkZ+eWaDtoC8kV9b+cCqBXQkfW6+J4OMIt8BAgQIMBbwyyUoEshF7Fxkkq2Ih1jha84p7HxW1TMux7bSOLD82wviuKJfZ6u5kGOkZXLeLw/9NFieAgQYCPAMTlG1GVL08mWlu90PAcYcbNPM54KYwEoTdU6msNPKUdimcl1eL8Bd82v/PUpjgnD8HE/HHj6ETw0uSP+Eb/fyFL6mT/42IHouUPETjBYPAJQNBjYzLFBsKCsGqEYKmIqOCJ2VOXPmuHOP+YcPDH6UKc+SHzo1DPzjxUdpkteRxhkgwGRHe6d20hnDVP5mr9hDB/ZKc1OjUzIBAgwXDPa0u9VcrCIaf+ZBFiOXGTTDEB0IDPYwqEVnaDwHcvwDSXTaIAbD2EKDzhiY6I4V5QPZ4JsReTWKHKiDhtJxrHSiPHFo9nRrXdNRbWvTOoiXymnT3HdFqBNWVJeWlrpyKCsrc/XDwD+DizixqA8cVi+88ILbB58OLQ4qvoVEOANxPItOZjs5yhYibcsnnWTK+LRTyMsbv0XiVF2tHD98UCqrZsmJ48dVxu13qw8nQ2eX8u7uDUlHD7PYEjT/Pc45l5qRK8lp2Vq23ZKa2q50UN/1j/Lqq/+hHf4faPn8D+Wvn2h5iaxaJfKznxXLP/5Thfz4xyIPPyzyi1+IPPpon/zxj93yyis9smF9SDZvEtmwQWTzZtG6EGlsUt5ta5Fkrc+upgIpzL9GZs+5RmZUFkhBSr1UlF0uWVkrJSZ2uhrr4zsQquUQ2rXvkOzdf+SutraWX4WDGXDuYcsw2tZAdTtSjGedm43IAPrrr7/uHLC/+tWv3HaI8Cj5LykpdY7bsXiXAAHOVzAoyeQEjmw3Ox7tAb2DbkP3/OY3v5Gf/vSnKhd/IU888YT89re/dYTzmX4edoSRrd7EfiAOaLzlhhFpkbalT3/Y8mWTN7iP8kL30Wdmcib9ZwaAGRR+9dVX5dlnn3Xyh8kgvC/vz/vyrcGXXnrJyScmd/IcenM83y/A+Qkm4UABLj74ZRLkl0smE+0aWeT1C7zJfjiesPEZR7PtaSGcU/Z9U2QVK66w/1ndC2H300cwwr4nXn//xCiyXzNUvyVAgNEC3of/cHTRB1H+/l/Ka18I/0w7CBhvDBGr8kQljrZn75qjd86fsC7Cy6XXIb3EAdX/8xjCpaB/XNphQsaEU3PnbKvowvpJw3HK6YlKJS8sfL/DBa5KAyfXEECIoOTojCBIUKAjAUoOMLDGgAgfBmZ2+HCBoiZdljYzaxzBBoOiTOlUMFiJ0wsHmKUVIMD5DJO3fPif9sc2hY0Np6SludnxeFRUILICjAAqL3F6tLW1S0fn+H9UEx3BABkDPHSsrCNmnTIGqux3Ok/jKbedUaPx047MIYPuMKfXWMEzpMJGlKZnRz/5O4J+orPINqTk0TqkkHUiOaIHGUwbDLHxCVJYVCKVVbOlqGyazJq7QOYtXCxVs+ZLdkGJtHZ0aVl7q7DovDJBhCMdXGZqUg9c4wSw7UboEFNGXNu9dG7Jsw3gUZ/Wubb6tQ62EWH2ux+E4ZRrUtkWo7ocvqitqZZ9e3a68jjXIL+9KoNxdCWlZUl2fqkUlFXK1MpKmTO3UIqK4yUnp1brZ6Ns2/ac2ie/lc2bt8jWbZ2yZWuevPnmFFm9uko2r6mSHWsLZOvGVNm5U2TXLpHt20S2bRWtD5GW9iLp6q3UtjlV05omWTmLpKR8mRSWXSoZuemSkhYjnV0xcuxYr5yobpHo2BY1z5Mkr+gyyS2Yr7w2vk6ZmJjoqJMn60MnauvjN23f+77O7u7/ofydX5qf/5zy50N844btKZVnfb2GyQnaFbyPk5YZyPA9bRV5UKO839rS6vgyQICLEcb7TABB9iOTcXRFyu6xAroN3WJbWdHPgzhHF0XqTa79OtZouOA9jHhXyPSUOa4gc6ZxH/Gjh+m3MkBMvigf8s32u0zA5FuCfDtw1apVzknFhBDOcaLbdwb55iDbQW7evNm9L/KH98SZh16mn202EToZ/ct7BggQCa89XuAjcxcJ/DLJyGSTn0weIYuM6F+FV7M4xxVyA/vGtgk0JxXjdxA2PLKLraCRNdyLvOFZ4uB5bHsI+YPMg8ypZQQsX5F5j6QAAcYT8KPqz5Dq7yK14x9QnflnqrNZkTHp+yPnE5zNpUfMLTO5/DYY5IXZ79r23bE/4KwrBGtIUwqnwZkXZzj6/mv+hIPcfVx5d7vT8PPepQoplaV94UngFnhhIejRDgGUGJ0dFCUKEkYfjeJCIbNt4dKlS91e49ZJGQ7odDAIQWcBRWzLn5mVTjidE5xcdEwuVCYNcPHAODhB+Z4rBoFPhFed0B4DBBgpWIXSrh0VaLwBj9Ixsu3rGBhC/iPzzUFCODMH6WiB8e4MWYfLyDpoQ8EZUYMQ7+In/0AcxPvascfXOYRYqeTCw7+hvxISE52jh5nrqSkp7hsl9k0rnFvot8GdXCFJzciW8mkzZMachTK1aq7Mnr9Y5l+yVMorZ0l0Qro0t3W7QfzNmze5WeLoUfQpep2Bfzq0DMJxtJnpNviHXrWBP8qM8rPwoWBlPRRiomOkL9Qnh/fvkZTUVO20d8iuHVs1fyddubIH+LmFty1yYkqm5BRNkYKSCikqLZEpFQVSWDpVMrMYBDgh+/bhrGWGbIbs3X2pHNh3nfL95XL02BUS1V0gedRn6mzJzimT7Nwiyc0vk7zCcj1qnMUrpLDkRikovdEdi8rv1Lr8kORNuUUS8iskKTNOmlub5ODhejle1yuSki9tPSKpmaWSmVOiORx/mychIT7q2Inq0Cur1kp8bOzXe0KhFdGJidumT5/+mRUrVqwqKysLKb9GUWeTGca7tGH4F+rWdlh/qkG2bdsuJ6qrzygXAgS4kEEbQQcwAIoep792Jjk+GhCn032aluk5czJxzm8jAfH5yXS8EWGAto9uRu8xeEt/kj4udooNEjMQjG5koJhVDjjFcWjx7UCcWuhKHFg4s1h9Bb344ovuyCo4wtGvOLR4jjjoP6N3KVN0P/lAFtn7mo6FeHd+CxAgEmh7eMc7CzCZESmTTAb5ryP7D/QRkEuMbUHIC+xy5BOTunFIGeFwx2FlTiwIuYW8geiDIXfMucX9yDji8sdPmsgbkztGkfLTKECAyQDjRdXhUVu3bg2p7qxQ3frflccTVUb2enIywNjB0zuUq+t3ctQunytn99/7jXN3t7vFu5dzCx8tkI99vTjb+Hc6ftCfVvjaof83L33vqDxDcPg2OIiVX7293j0XIoIe7RmA0Y1xzswzBijd4NMIFR3MhRHPx4DvuusuF+fbmPEMMOXLNg/kJS8vz4XzXRUMADoNhAUKOMCFgoyMNOX7GDfge+zIIW13vQF/BxglvBnJTnaHQ8YTyHc6UGzJw4AQHSw6aMwaZIYzA0HMamZAiXyda772jJ/TRDkZOcPKd46usaMR10b+ZzUqLHH3fv2dxfARfcZvfFdy6rRKyc4rkqoZM2TO3LluQshcPRYXF7ttBPm2JfFFwsuvSE5+ocQlpUlHd6/EqZ491dQiNSdPSWNTs+rdOFmydJnk5hVIXKw3iEb66GPyYHmz8LEE+RsKlAWOvsP7d0vjqZMufd7z6GG2aupQXp0c8o7vb/X19qhBzwBESKrr0rW8L5fYhHKqUMtSy1CrMz4hWfIy6qUi/5jbxzw2RvkkqVuic3Mls/hKqZzzOama+yWZufBrMv/S7yr9tUydfqOUTr1Uyisu1+Nlkp1bJolJyUpJkpaZKylpJVI5a75ctfISufq6hTJr/gKpmDFXkpJTXNlNFOLj4lxl/Pbpl+QPT7/oKlZ5pzE9Pf3KpUuXroZfB+LRyQh4HoI/WeVaW1vnzkc6sB4gwIUI2gaDpAygMsGC67EE8TGwyoArOnMs4vd04dt1N+Dod2jRX6QPiU3CO9pqLFZi8T0y+phsIci3Jn/96187YltBthPEbsG5he3CKizKhz4xcZOO6dGBnFbWh+Ue3nesyzTAxQG4pq8PPh/++EmAcwOTSX5CTvj7EMgkVmNByCacVziqWN1pxDaCyCgmBrLy0wgnPH0oZBCOeghZhJzxyxw/IX/8MiiQRQHOd8DXOLrQx+3t7Y2qe+O1rblZIrS5AGMELUorTo4hX/9cpZvzG7lw95t3o/vrnZ41qGfGDE7DIn57Alh+6EcvL57c5Rb/tT3BeXxcjCQlxk2CSbXjg8DJNUygQJnJxuAlSnKkQKnzsWBWc/ERYQbu6HyMBChjFDozUUxhW4eGjgUfzSfcMfUZECj3AJMRxpI4BI5rR7xZ+d0LCng1wPkDk60MCOHseuSRR9zgER01OnbI7uHI6dHC4uZoOgIyZ5SRv8PpJwtjMK6zC2J7kG7p6OyS9g6ObIFIh9Ulo3HzLY5e1T9JUlExQzKy8mTa9CpZvOQyWXTJErniqmtk3iVXyPQ5i91x5Y3vkqVX3ygl0+ZKVsEUmTZjrpRXzJLsnFzp07TRtwyUMcv9TDptKMnAU7z3NTfcJnMWXCId7cPfLngi4PhE6eDeXdLd2S5Z2TnOqX/i2FG3sismZnI6HvpCnZKWdZeUVn5LZsx7QBZc9rdyyZJbJb+kWBq7Q3LocIPsP9gtdXWsYoySlLRMSU5WSsnWek0Ox4IN4l6/nwijqnnv9IxMmVo1VdKzsvS5ZElLT5Wk5FRn6I9n2xkI1BNtYufufdohiH9wz759Xwv/JPPnz79FDw8ziel8AvZnc0uL9GrbDRAgwGmgc1hpzeRGVnMxYEr7Hyu5g/5n5fJgfUnkDb+RD9I255Gt8jL7AR3NwC6OK1Yy4LhiO0BWUvFtSZxW5rDCBvnVr37lzgnnd1t1hV3CFoQMGtO/xEZhOzB050DvTNhEy+AAFzG0PcRGR0lGX5skRHsO1QDjD+SQnyj3wcj1FVRmQKyQQo4gl5CjOKRsW1JWhtIvwnGFfOUawnHO7zi6mBQIEQcyzmByx08BAlzsoG3S1rTNlCcnJ7+uNsJy2mOAsYcTOUpO/rh/HkwUEeJ9nssL8P89G8ycOV+mVkyT2Pi370ZJMv15IdjSdcfwOL/rW4cP4XPAb2xVyJgO3+26EBFYCsMAChxFy8A7S6DpANDRGAlgOBiKDtPKlSuVYWe6/d7pRAwXpIkxQCeGAQqMgbS0NJc/DAIGBEGg+AOcT6BdOEHsXbm/be0dcvzYUamtPhExeyFAgKHBYBR0roFcRlcwYxtZzZHOHzKf307z/MjgDBol4hmIeHeO5qyC7NzriPLtqz7p7umVjo4uzVOHO6JTuIffW1ra9ZmQlJSUS0l+mkwtTJAFM/Pl6qVz5JYV0+S65dNl4cICKSxkqXus5OWVyaJFqbJsWZvMX5gm5ZUzJSt/qqRm5UtadoH7rlNGdq7k5BXqMU/iElMkNT1T4pOSJTYuQRISk6RTqywuMVViYuOks6PDlc9wymlIdRcup7yCQpmzYLFMnzlX8+ttlzSeMH0/HHBfd1ennKw9IQ31tW7rwn17dsmRg/ulvX2Sficp1CvRMTmSnFolmTmzJTWtQpLT8yU9v0zyy2dp/VfKksvnyaz586SgpFIys3L0fm/lnHtcn/fI42Uj/SVM4rawTEzynJyUgZHe6H4/F+js7ArV1DUmHz1R96VQqM85uvSdGsvLy//mxIkTP6J9e+8xuYFzq1rtWVZxUdzD5dUAAS4GIGfQmUy2QIezfS59NyYnjkVbIQ7k2kDgNwaKGbRidjaDwwwGsyqcleBsC8iqq+eee06eeeYZR2wXiMPqjTfecE4rBpFZAUF/kQFmHGCs3sKJhS1C3Awgs3qCVRTILdLkndGXyDDyAVEWdh5JAQJMCFRHMQbXGRUnaj2HAycC3gpnbQO9Sv0fstX2cV4yf2T7pW1DfhuLc5NN9Bcg+gbICOQFE60ZC0OWmNMKwkluZDKHrQJxcrFVIHKHI3LHVm/ZtoEQznqTQdZvgUBkvv0UIMDFDtqttp2Q2ivx2k6rVD6lhH8KMBag2+lO+OudAe+Kvqt3DdxpX/joCz9bYHsmJiZpVjyZh43m72v2n/rS5He2I7R73WaHERkjvFdtvgsVwejxCICyp8OBckcRI1hGAhQ2Snnq1KmybNkyt6UPin24ID2MBPtwL3nAGCFOjBCMBmYHMuuPjkqAAOcbnMDVdpKUEC9dHW1qUJ8KDNmLCKaMRwscGKwASc/IcOcO55B9kM+2bQ9k8toPe+fBCFlu5O/8QegAryPKOU4sb8VVZyfHkKPu7tPPpaSkSU5OsqSnd0tcdKyUlxXI7FllUjmtWMPzXP7KSvPlkkWVMnd2keRkJcglc3Jl0axsmVWRLlcsLparryiWFVd3yTXXHJQrrjgiVVUdqncSJDc3VubOOykzZ63XsGhJSUuRrr5Y6Y2KdVsJhqKiJTYuVo9R0tLq7YUf0ndiOzzy1trWLpptiU9OkzStQ3v3sQCGXknZVJm/eKlkZuV6YWMUdyTI90iBQ6e5qVEaTtZJWnqG6vNuOXL4gBw/etiVzWREKMRKdGwQVjl1SFdvnySlZklxWYWUVZTJ3IVTpGp2peQVlUpistfn8spmeOVj9c/RT+MB2uTbSG0tKDo6xjnnONI2EpMSo/YdPBw61dRWvHHLjr85XlPz/rq6uvSrrrpqR2Ji4k9YzcWg2GStM0DekEUUZUtLazg0QIAAflj/joFd+lUZalMwkRD5MBYYTJYhZ+jn8f1IIxxXbBXItoJr1qxx12vXrnWOL3NosRLCBpcZhLatBGnvpBVpiyCnIMIh3tcvAwMEmDzwBuvaouLVnqRdjo8dEAnaBW1J21b6li1bPqQ263u1LU3T9jExGRgjWJtGFhjRd0A+2FaBOPTNgWVOLD/hrIJwvOMwh+ybV35nljm0bCUW8eO8MiJtv8yJJMurUYAAAc4MlUtROKLZypP2x5jwePWXLjowVKBFebo4wyccLFz/uFD+qHoI/xTG2csx5Obp/rCXpktX4Q78cXng93D6HI28n73fub8fF7acDZxcw4QpXBQ3q7lQ+qNhDGO4JUuWyKxZs9z2E1wPF3SyMCKY0Uf6GCUgMzPT5Q1vL/vIYywECHA+oF8IK8HT8G9JYY7kZGVoJzwufFeAiwHILbdF2whkoh9xcfEyrXKGTK2Y7uJyshXeCv8+GeDnd8jvvKLjOVzifsC362JjOafzGKU6IE5SU2MkLa1Hj92SlMR3k1jiLs6RNXNmmiyY3yKVU7rkmuVT5c7bFsuN1y2W+fNmS3FBltx4/aVy/8dvlffeuUDiQ9Uyc3qG5Gt4azsDZickFHtS0rOek8rpz8qyZZtk+fJT0tt3UA3rJjUoGiQv+zcyrew1yUyr1ZdVHanv6DRl+H3d9QC6Mzo6Slo7OiUmIUUKS8rdABy3uWfC8JebR2Hr8wxgC0RmQZWVT5U5CxdLalr6qPT3eIJOv76QtLa0SEFhkR5b5cC+Pc75xTtOtvx6CNepO2XWc7TaNDHSg7O1o1vzzPdIvQ+MTzZQnlam5M/ItcPubkddnR36Hu3C1pEdeqQuenu6ol588eXQb598Jik5MemXSUlJs4nj/vvvj7vlllsac3JyXF32l8skAnmi85uu/J+ZkRnYiQECnAG0EZMLE9Gm0XsMIL/++uuyYcMG58CyrQQZiKb9kh/yhbPKtjGM/A6WDSL75VyAAOcz1KIPn00MaEu7d+8Jvfba60Xapn6u9Ii2wS985StfSWlqaspVeTDwcsxJBmQXDi1WpSJDIBxb7C5h38DCQQ4xgRqZs2vXrv6VWfxujiwcYDyP84qJasgaI3Ne+ckvgwJZFCDA+MDaFfYBTi7a92Tsg5yPCEm0Ci6OTJj1jg6Roozy1j6vk3PjUfQaP9FSr1a3du7+aZD7PfzXIXxf/9FlOiLj/b9deAh6uCMEipwOCAYAQmQ0ShuGZCCfbQtvvvnmEXvc6cwwI4a91fHcs5UG+eIj/hgtGBZ8/4uOUIAAkx3WhjCYaRfXX3+9zKyaLlXTpkpZSXHAxxcJ+K4Tq7CKikvd8umR1Dv3wkNLL7tMSpRncvIKpGrWXCdXu3EI9XizYN5hlIwxSI906FQamVPKW3HVPeB15L3+axw0vYRxrmWEY4djd3eXW5k1Z06VLFjQIRkZzTJ1arrccccc+ZM/mSIf+1i1fOADB+Waa2Jk+vTZ2rZSpLr6kJbTfrlm5VH5yCeekszU16Shdr9IT4vMqIiV9915qVy2eJrqknQpLsmWxQsr5Fhtm7y6rk1eWt0hL72ySRra/ijNbcflZB3fzouVo8fjZeGCbrns0iatv3ZXDgV5j0tR/hpJTe7W/A6/0KO1DvneV3s3K6/KBael8cE7yohjd8+w95Lu6emWJC2DxZctC6/oynFxTBawWqi9vU0O7N4mba2tbgVRu+p3vtGlnDViO+NcIdKUGYFpM2YwndJPbqDFmyl8egDG+9YNbRbHYlsr2+e0Sb0y9uFDB+TI4YOyYf1b8tbq12XdW6vlzVWvyi8e/LE8+H/+RR5+8N+jXnjm91JXW0Mbdgyqdtmrra2t81esWNFQVVXl2vZkA+2nta1V1q1fLzt27nTlESBAgMkF2qV/0JjryMHiAAEudKCbz+XwG7sj5OXmRs2YUeXGe9gS9Kmnnvr0DTfcUKN26YbGxsYp4VvPOVxZDWBsofPZntRWeuLUgnBa4ThncjTvxoRpnFcgUu5EUiCHAgSYvLDth8FAMiHA8FFcXKx/Q4kx2j/3lJFXnm8vVZ9bSf+4Ih9z0Xh6e39D/3U4TfeLnYevmWLcfx4+icwav12oCHq4owCMgjNpx44dzkE1GkVPHKWlpbJixQq57rrrnEEx0kER9jFmZg55YCZfYWGhixfie1/MKLbrAAEmK2g/DFqzjSftAaft1q1b5GRdraQke9+ZCzD5gZxxqx+6vC0pRgocFvkqw664eoUsvfJqycpGftHRNIdQj8bdLZ0q74w61JBra2t3PFSUnyeNp+q1ExYlWRmpUpidLtetuEpuvPZquen6a2Thgnlq+I3fEv5I5xaEbDbiHWzLDmZV2j70HJkVSb6mTJni2kGmvnt+YbHMnbdACkorZP4ll8mCxZfLtJkLZPrsRXLF8utk6VXXScWshZKeWyalUy6T+fOPSVHRbyQ29hdSWfkbjWubEqt7m7RTW61pRUtmVqN0dO+XN9Yclpdf7pbmztckKu51aWzaKLt2Py8bNj8lf/zjL+Xhn/+nPPrIU/LamlPy0tP1cnBHtCTEi8SlrZbtu3bLY4+1yi8eFdm2vVsuK9wsl81/UypnvCVpacekrbVY2tumSG52gxTm75XunpHpR7c6KypaklOzJFt1WHJSkis7DHeObENJ2Xp80eXNYI/1nBXDQUJCokyfMTu8LaDXEZhM4B0P7NnO3DFJTEqWQwf2ye6d27X+2rRuz4uJw2MOG1AxYqCFQeD+lQtK8WoDUV6s2IM3qFvX5rSN8W3HutpqObB/r2zetF62KD35m1/KIz//D3nikZ/LU7/7tdJj8scnHpUXnv6drHr5OXn9pWdly4a3ZPuWjbJt0zrZuXWTNDU2OGcY1KntFj7U9PsZr6qq6nB5eflNiYmJm/juqqY/KYwv2gZEfmtq6qS5ucWdBwgwEbCJCgECBAgwHKDn8/Ly1LaLlW61nzUg/MtEIiTRMayYjDX7MpSfn5+oOj65vr6+sKampv87XecK5IvxIyY2YwsPZAcjf93EMNX5RlwTHkkBAgSYHLC+DseRYCAZEGDU6MjNyb5n29aNf4zR/nd/XWgRU8xeWRuFz/rDDP5zD9zT2cE3COmHnVnulpSXS15+vvZ7vd2teJ5Y3coyl144rP+cP8pDuLQ0z+Ta5d1tpXj6nrjYaElOjOOWCxKBk2sUwKBg0NL2JWbQkrCRAGOCQRoGNXFyMbDJVoTDNTJgVgZ3mJ3DrBzyg+MtLS3NGTAMCHJuq7yM8YeLkd4f4MLF2wWndx55Dd/Cd6MxkuFleBQwmwzn8bp1693HbJuaGj3BHGBCQP1BVr/DBc8kqPyqqJohs+YuCDuoBo+jTzWzdbQYiHak522tbdKj4VMrZ0iOdtrSU1MkLydbKqaUydTyUpk9c7osmDtb5s+Z5WjpkkWy7PIlcsVli2XRwnlSUpQvWWlJkpORLOUlBTJn9gyZN3uWHmfK7FkzpbKy0hmNpD3WcAPqqgv8H1JGBvPBeiYccCR9VnnMmTNH+H7P4sWL+yc6XHPNNXLFFVfIgoWLZNr02VJYWiF5ReVSVMaxzH3bqKC4XPKVcvKLJbewVDKz8yQqNkW6ZapeL5aMjFiV/XuktfWAtht0QL2mfVzy8xukYlqHzJ12QjI7j8rB1V2yYaNIW2+r0jY5UrNa9hxcLdv3vCJrNz4pq9/6razd9JLsOVQjtY0dEpsgkpDUJSdqG6SuoUuOHAlJ3S6RxOo+zdMpyc2vk8SEaDlxYp489puF8oenb5dDBzMlMb5WcrMxxNg6crjtOMqtzuI7XvkFxe77agxy4KyIT0jUfKRIfGKSJKWmS0HJVElKTpUoPELDgMmqLC23aTNmSWFxqdYb35aaHEDWQS3u+1y10t3Z7t6NbQvrak64coB/LwTYu/I+Rqyu8lYweMf4eLbi8r6D41YzhnUMK9xqa6qVx/bL4YMH5OjhQ7J980Z549UXZPVrL8maVa8oveod33hV1q9ZJeveXCUb3lotm9e/JZuUdmzdLLu2b5E9O7fLQS3fA3t3OyK+E8eOOGqsPynNjQ3S1FDvtiokjzjUvDy+8/t6oLi4eI22+7/We14rLCzUW5hJd27tKfJAubWpXGpVGcv5hcJHASY/4LWB2kqAAAECDAYmzTHOQd/itPSYWF3q2YxemvHx8VHsNoKt39DQ0JuQkPC1urq6UvfjOYTT7WoTYR8NJmcJ95PJ5EgKECDAuQXtkPZJe0bWIINsQh/9Dn4L7PcJgVZFVJ/S2kP79+weuMxNZqr85OD6eriRBpelyGvqcvGSS6WgoND1d8+EtOQ0SU5JceMBpgH9/UrvnHT1yH+9tn9entxN3m/elYIJEkwYvXDt86CVnAUY0MTJxFLwoYyLwcAAL4w+ffp0WbZsmZuJg0AbLkhv3759bv9k9kzG2UV8MDfLzslfVlZWf1iAACCSF1g54QSijxDC5ggwhQq/oWAZ4IP81zhocaiyonAk7YB7iZvn+NYcH9fetGmT50A+fkxq606OKL4A76zfkYABZTqUIzWgQsovzDDBaXDpFVfKtKqZkpSU/A6+MkpMiJe01FSVT5mSl5vjqLAgX6JCPXLy+FE3s6SsuFBmTq9wTi2cWUsXL5TlV1wm1yy/Qq65SkmPN167Qm698Tq55uplzpG1aNECKcjNkMy0JCksKnK8yUxMAH/iVELO8n7kY6wAjyJr8/PzpaSkRMrLy6WsrEzmz5/v0ly0aJE7Xn311f1OrVtvvdXRbbfdJnfeeafceOONzvlVWjZFCktKJTUjR3qj49wWjt3aFLt61DCKj3fv1NTS6gas+/q82ZgNjbHS2XOrxMS/S3VIkuzYIaoD2F63Q0pLj8m111bL1SsOy+K5B6Uqr0tKkmMlN00kuUuk8Wi9nDy2VxKi6yU+rkHfpVbjrNE6PS7RoVOSnBuSpLwO6Qm1SPVRNbZ6RGaWi1w6Q4+5Ih3pShIvXZ3XSXX1ffL6qiXyhz9Ml+07pkuM5ElRXrekJndqmaucCZfXUKC5s11lU2u7xCamSEJSmnNsZWTnSl5hqXPycSwsmSLTZsyTeOWz3t6ROddZETVz9gKZv/hyLd8sFzaW/HC2wJFysvaENDbUS1ZOjpvEgiOnrq5W8xm+aRKD9hBJpkfYlpEjfAvhZOSbVzgxm5sb3Wopjg0Np+T4scNy7OhhOXxwv+zHERWm3bu2y5aN62Ttm6tk3ZpVsn7tannt5efkmd//Rp79wxPy+kvPyRuvvCCrXn5eVr/6ot67Vukt2bd7u5w4esgReWLlF/KOVWD95L5t4xEz9+gEoOc4eoWvpEfve3DvhPJR1N133/2bWbNm/TOO7LGWNaMB5cwgWH39KZcX3j1AgImCDcwECBAgwHCAnqo/dcqd07+cDCBP6NKOjo5QT09PfE5Oztf0/HMNDQ2eEXkOgC6nr8441EjGjwIECDD5YO2ZMVz7Xt6RI0fc1qJ8D49dX5hAS5+QewNbflzR33GLTUhMcP24cBcQHxZF7xW/vx44nnZEDQQ+N0H/csU110ppGd8f91ZnDQWe6ev1xlAcWV70T/igYUbeCUdO3c/hcC4tpw52wwWKoNcxSsDQMAwf+EMIsa8xHbmRAoOJuJjBX1RU1O9YGC6SkpKco2vVqlXOECQ/OAzYrhCBiCMtEIIB/IjkB75VQpifbEASByk8Bm9BrEzJzMx0R36DzxjcZ+tNBvLZvxb+g69HAtqSpQd5g4qxGnZxbs91Nois3+GCOisqLpGysqnOQTUSxMTGutUna994TXq6uqV8yjQpVuVt8s2DDQyHpLgwXxbNmy3XLr9Cbr/lBnnXzdfLHbfeKDdft0KWzK+SrIQ+WTh/llx55eWycOE85S/NV3mpZGRmOD5MSk5yfOlWf7lVU53O6INY/o3Tg3M6fqxwRRZqR1RSUlJk7ty5bmXVSGXtYCAe+BUZ/u53v1vuu+8++dSnPiX333+/3HDDDW4Cw/Lly92xoqLCOcBwhtFOeBfyiDGLY5cPO5+sOS6Np07qO7U7Y8RrS54h4hkt4Q+buhAPOJAamrTz3bNY+qLeI1u3sqpKpLVVJDm5UWbMeFVmz3xLCma0SdGKXFl4d6WsmBslxdVqvG0RyWyMlqWViTKrNEOKMxIkS22uNDUPEjs7pEfLtr6+RUJ9LXLFXJEZjSLLp4sse79I7k3Kb9pEuzuv1jzcJdOmrZD33T1DMtLWS2rKFC3vFfp8jVSW75LU5FY10obXnp0MUjp8rEba9JmyqvlyyRUrpWLGXPn/2TsLwLqOK++f98TMbMkgM3MccOKAQw40DKWkEGig3263abvbbrfbbbvd8u5226RpoG04achxyInjxMzMbBkkSxYzvO/85r6RrxXZlmTJlp37t0f3vguDZ84cmJnbd8AQ6T9ouPTpN1DCtf4c+uqcoEabxSoPGzZyjEy58FKzYoh67W50tS8CvsmF85htPLNzcqVIlRxWHNXUVAWf6L2wdOoO0DEBHoAxprys1Di0Dird79qx3TixVixdJEv5BtbSxbLwk4/khb/8WZ598o/y6gt/lbdff0lmvfaivPXqC/LRe2/J6uWLZde2zbJj6ybZtnGdVGh8UdHtOK00WKcVygTjCuFTbaN5tMGZ+KGBb+C5gnEqN+NYbjL324PGawhJx8PooUOHGqc0oA5OB0i3ShlBYdEh5YM4sN082YOHnsfpon0PHjycuUAnZFcEJmgc4SGnf+zS8dNHftauXYsc/13N438Hb50WUE/oNl2xQXnw4KH3gL7MZ2jgLXPmzJEPPviA7wDKm2++KW+99ZasW7dOdu7caZxe2Hc92er0oO0oRDs4u9VgQzUXzPX2YR6Q+uCnPTpuLdU4NV4dfIzFw6RgLvGb9IO/ue4kYa4FL4vJnkHriYPgM2cjPCfXSQJjAQZKHE142PndGQMCxMnzOAquueYaOf/88008nQGCDYbS999/35xbpwSGXBhhdHS0cUx0l1HXQy9DG3pravJJfb1fQ0hrqKsL04ETx2yo2RqzqTlKDpfWKb0kyfARV8iIERMkr/9wDUPknMmT5Gtf+6rcf//9Zks16AlaIrAaBscWARqzhnromJVY7KHOPccwf3Jgy7LuiOezAutsycnNNYbVztYdBvWE5GTpOyBf+g0YJMmpaeJTgQtBqqGx0TiS+P4VQYWwAMon6TCrqKW5KRAVFS4hfp9s27xBtqxfKaWF+yQ6Ikz69smQQf1zZUh+XxP652bp8/VKJ1GSk5OtdJVsQmpqisTFxZoysAd+eFiYoS/ojyPpoOySLjyS2U18PHnjxo2yePFiWbp0qSxfvlxmzZolzz//vLzyyivy3nvvGb7INZ6B1+KQJUCn3cUTiRfnbEZGhiQkJLRuV8hqWnjzli1bzEQEAqsV33nnHXniiSfkqaeekpdffllee+01efXVV+X111+TDz78wDjlqIPOoUVq6hKkvnmU5OZNlWXLYmTDBviBwyIqK2Pl5b/fIo89/kOZ/fF3ZG3hN6Vq0P0y+kuj5NK7WqTPkHoZNrJKzj2/QS69SmTGDeFyw50jJDE5RspKRaJjQuXSz4kMuE0kc4JIQiJjj0hYuKiCPV/L/LgUF7+iY02zXDxtvJSVFWpZX9ZyvCpJ8U9JWGiB8okTz1hywwhtCmdc/bQz/mRA/4iJiZUB+YNl8PBRWr7uo4fuAB+6raosl93bNkuD0hHKT8He3WYFE85/+mZPoW09kzaObGerPme7PhyDkdo3OZI/VmLxHazq6io5wHZ/B/bL5k3rZdUK7ZdLFsqLzzwpzz75qAkv/PVxmfn35+XNV56XD955Q+Z/9L75BtbGtatky4Y1elwpO7duUtplq44j34twB0epOBKOgpHokdydcOS5to6rI04rM1MuGFrvH/VumzROAB0rn1E+cN2VV15pxkXlBZ2LoBtRXlYuJSWHg788ePDgwYMHDycDZCP0kMrKyjs0vKOyfkLw1ilHW3nNBvQpjlz34MFD74Jbv2BiLjYDG/jNhEDjCFGdh+Pu3buDn/RYYZxgTIz1VnD2PPy4oqwGp6zUqIMujY7f2op6z7HpM0n3eODV5man3TumybdExMXF6xE7rh5MgiZFE5k5BuHQk56YLOh5cLvd1oeDIJ81dQ1SWl6levDZaWv9TDq5unOwJy4YzIEDB4yjC0bUFRAPHypnG6tJkyYZZtZRgxsCDM+yissYnDUP1tmFIRdGSfwYX61xyENvB4zSMcRi6GtoaNZBz+20CpXa2nATGsubJVCnQd9qbvbJ4MF1cuGFJXLppfuVng6acO21K+Smm/bLlVf2lVGjzpObb75Nrr7qahkxYqT0yUmWQYMqZPz4Fuk3IEYC/kiNt844HdhubfDgwYZ+MOJj3LRCsxWcOUJTDMoY9y39nSw+i1SKQ4m+3Nk+Sp3H6gCY26+/ZOfkSVxComkrdzw8Q9x88wqeRTBCVVCQwpHV1Mh95RH6fHioX2KjIyUrMz3AdoF33HaTPPSNe+T/PXSfPPKt/+f7wh23aHRN/3jrTZ/bdNEF5/pwaKWnJEptRYk01Fbo+0ozSgbVlRWSnpYiifFx0thQJ9FRkUYAQDhjFWxFRYUpN8vz4WHw0o0bN8mmzZuNYwon1Ycffijz58+XBQsWmICzCCGPwMwmvt+GI2mzvsOkA5z7xE98rOTiSDqWjllRBV3DH7l2MrD8d/369SafOLDI8+zZs02YO3du6zaczM5atWqVCqkbNZ97ZI8KrPv34RA4IAf279Pz/WbFDny8s/liAYk2sTQ2p0pLyMWSkhpqVnIVFCTq3Ss0n9+V2JjPSWVFhKZbKnn5l0td+FXiS8yTzHyRtLyAZPVrlr5DAjKQFVuj62TE+MUydnyNXHfdfplxzTqJjtPyJotU1IvmWUSLIKtXiaxcWaf1v0O271ikZf0/2bv/Bdm2fYEsX75G5s1bKW+/XaZtUK913zmRw1aBI7SdwLHRSdj3cW4NGjbKrABqbNCCdRNONn8UHrrC0VWwe7uzQik8Qg4VHtB63yktOi7YrTg7AujJBmgWHu04rBy+zkonJizguALwBMOP6Jvadwr27JatmzbItq2bZMe2rbJo/lx5d+arZnvAuR+8Ix9/+K7Mnf2OzJvzviyZ/7GGubJ62WJZt2q5bFizUvbt3W2cXwf27TXfuzpUdFDDATlcfEjKSks0HJaa6iqpVaLlyEpGZ5w5Mt4cCbZvUMc6VmoIBIKOKeOcIkAvNrR3jeC8ryetcTnh5KDxajX7GpTHvKly133Dhg0rGzlypE/b8+Qj7wRoPyYGsNqVc9regwcPHjx48HByYDzV8TWgclNIWVnZhN/97neVwVunFMgxrP5grEfPYWIdgR2G0IX41vVJy6MePHg4Iehn1r6CTQxd3k7QtYHfyOPc5zn0POwzLHK46aab5MYbbzSfMmB3GCaaY69gpSYLFujntn9j2+BIPB56Fo2qujVpG7XyUVWljLaof5xrwRD8zS/nJiftQK83M8HSxncC6Bjz/rZtW/9D9WJW0+gVZ0tEm5aqs3oMpmuhP9ya8pGj8xca7Nt3gEyafL7G7+j9ZxvOOo134cKFg5RpbJg7d24ogzuOHkuUGDphEFxjuygElFaCPUnAoHAijRs3zszaxWjEtc4A4yv5W716tTz77LOGgRFHRwwTlAPjD4bbCRMmSGpqqjEaY8RltQMrIVgtRh3AEHnelh8G6w4Qvg2WAXvoOj5NY8Hf9rJp3xBtay5giIOeMEYGdGBjWzZWTTVp2GceDwQwUDYovdSaV301fjl4KF6KKuMkNaVRrr56u/Trd1jCwxtNPHTz+HhoIF3p62IVekdpvMNky5Zi2bu3QBITq3XwXCKRUaFSUj5c9u4bLOFSJePGjjX9hH60bNkyQ5uWzqAJBGfoimAdKgQEa2jv0+XuHJhY0BxQGmU/tDMEtg6oo05B32FlRkJikva5BqmrrT1uv7PpGBau//lAc1pGpgzIHyQJSSlSeGCf7N65XUoPl5i88GysCkmsDqLfwwMhQAzb0JDjHG+WAQOHSFx8gtl6sKm+2hi4+/XrK3m5uYfS0zPm9O+fGxUaGhYSaAlEhoT6t8fExN0TCLTMmv3+7Kuee/455TtpJh4M0xip4Tes/GIrS9LF8cQ3bwD8BdqBX3KEvuA3XIeGeJ4jdOYYto+uU8sXOdpzwHPu3wCeh6B45513mvvkAeEQxxTfVYTPuuMnL6Td1tnEMzgH2nPiknfL89u+A2gDrrNVGt/Wou5ZHWPuabD3MNKnZORIYkq6/mblU+f6USBA3vySn/uUVJZ9oulHy4gRM7Reb1YFOErHl42yt+CAXDJtitTVF0lm5jPazxeIkpzmQaSmDnrSvPg1Xf29fv0IpZ0ySUneJwcLnWdUjzbPa1al6BD8KkEfHSAN9bFSXrlNmmpKpbpmsPjD4iUmbotZmTbh3Aclq88UrSd9sZeBtls8b45sWrdKy1ZmHD8nA9rcPSGgLT12BtANwnB2bn+Jjo0zfIFv540eN0GSklM17iPffHLSITi8wTiD9Bp0CY+w+SAOVl2xAsvSXpPynaqKSuVD2raqiFEn9nlWZ+GE4ujXB3CuHdxXoH2kREJYYdfqdAJHZrHxvolD/0Pbx4fmxClGK478bHuPHzY4CFbBKQGK6siRI+XJJ59ki95JqoAuC95qhbaJFt3ZunDv3r3/9tJLL31dZbtsxlTLC5hkwFhJ6Kis1x6Ij+DmNSF6zvaN27ZvlwPacetq61rvdyfgkayMff65Z/WYcVVsbOI7wVsePBhof/n15s2b/+EPf/iD2eoaOicw1jMOMzkKntQV+uc95BmMQWwTHB0d/T2N57W+ffuu13FeWVHn4qTvII/wbU1kBnQoQDz0V+QC8stzXQX9EH2P+E4mnrMN1AWBum6v3dyyo5W1ugLYMhMFS0vDNURqXMEbHrqE2toGufnmc+S++66RAQNySrSGxyiNOwprF6D65lTlC3Ofee55H/wBWQpAE+wYckjlyaqqanOtJ8GOEddcM0MeevAB85v0rTwHnUKDHB19Sg4lJiZ+U8fC1/SZo4RcLc8f9+3bdy+T4Oj3gDgYO9GRkLW6CuKBB5JX5BJ4k5XdbBr0l/bGft7jvseDPHhoH/QRd/+w4477mpsncI79Fd0POYIxi3ucc4336aP0e5xWfKYGWYNdklJSUhYpDzmkz/qt/siRib/bt283CoXqG9NU34jBmY1tZMCAASawW5fNA3wAOzITf5m4SJ4IXOezDdYG3BXAS/iuOQ64z3/+8/C+OzTu54O3z1pcNnXso75Ayz3NTSwagQ4CZkI49MHnMczk8aYWDRyxo+s9DS1MptT33dWNLh6r7f35L9wtDzz0MHbWR7Wt7wve/hS0rWh6Yki9atr49Uo/6U2aD+KkHckLx9bfrmvNeiR/jeSPSeyaN+7zLLx/4sRz5K6v3CNXXzOjScnqfKXXJU6qZwe6plH3YhzPyYXTCKaAkMG3g6xhvjtAPDAkmBsGXRiOvd4ZkDfyOHPmTLMCgDxboagjgHleccUVwrcgKD/bZ8HUYHAwJsB1lCuumU5gOqnn5OopMPC0Qs/555xyhNkwaDYpPfKbto5RJhQhdbVlOnj1k379BukgWKSD4WO8pcwrVOm6TBISCvUcRpUu7703XBYvzpJJk4rkoovmS1wcW0eZ5Ay0KVuPqjPIxo0DZc2aKB3smmTwYLaE2qYMWZXImKkSFv01qSzZKbnZGTJoYL7EqJLPEmlWzEBf0Dk00Z6TizJBs59VJxd9CqMzRunOAMGHOpxywcUqiFTJnp3bpfhQkUMjhDZ1SToE6Mf5H1B6SJTsPnmSlZ1rjNCbN6w1Kz5wptBe+f37SqIOrLRfdnamaZ8k5VPEc+DAfjMossoKB4yJVGmN94YNG4YDf97AgQOnknZblJaWzp0/f/6FbA/IlpaAOBGo7CwjHOzwIngZK62swAd/waHk3qLV3V84d//uKuB3ubm5ZpYUM6LIH/wNQfOTTz4xdO3Up4OuOLlAW8OLuw9o9RqnYWJyqiSmpGm/SpBIzQv8gOdCQkMkMirGPMvycocvdB0piSroNLwg/sAHEp9A3i5QoXqKtkeOtkGd2dd70KAlkpe3XctVJUVFfAMvTEoO1UtlhQr2WkRKvnWraF+n7A4pAo5O2+A0RYi7RGrLkyQmQmTkpEFSoi+VVtZJbHqqZPQJlw3rn5FBI78iaRkTtd7rnEh6ESgLbbds4Sey4OPZ5vfJADqxSgrn3UHDOL+ztH+nZWQrbzgk/fMHSt/+AyUuPknz7ozRbDkKL3BaDgUNPuSTRqX/qqoKQ2s40+vrauVwSbHhMQ7thZpvWm3fsknz6vBxGwcwv7jmKge/u14uw7RccHKtBTC/LE52DOkpwNtO5ORqi5tvvvlf0tLS/gOjOeWi7nrKyQVvg4/nKc97f/YHKvMdUt7b2e1POwZ4pOfk8nA8aH/xnFwu0E+RhT7rTi7KbtuHo+Vf8ML26sVzcvVOfFacXMDaRMgLfRiahRbhQcpz4A23qEzwcvBxgxUrVvxR9Z4ec3LRH7DzUDdtV3Vw/1igHJ6Ty4MHB043ONIX6DvIArYPcbS6P+f0ffoO/RceQH9iscPUqVONAwt7MIFnOcIjeJbvby9atMjYJPheN7t3xcfHK9+Ui/TZ9SaBY2DVqlWvah6uO3jwoJ8dbZBT+M43TjILz8nV/bjuivMfbW5suKfOfBPbcSRZ55ZzPOLgamx0zrmOkwu4qxu5L0nr8Dvf+6Hc6dTho1qHx3RyWVx70biBzX7/gpqa6jQcZURJO7Z1cuHYMkdNG9MAtOnkq8nk0zq56uvrZMyYCfKlu74q199wQ5PKup6Tq7fjRE4uvN90dq7TURGaT0ZYdoN0YIB41QcOHGji76zwAjOEUTLz/de//rXZhssqWR0BeSCO/Px8w4QQ0mCudCoMt5mZmWZWAPkir6YjmE7qObk6CktPrdDfzhXXdT3FSB0WHimx8Un6U/8p4wnXAScq2jFyRcWg7DdLffU2aW5Yokp6gl6/UunmUklPj5U5cz4y7ZWRkSqJiUslKemfNWKMA8yKh7E5DiuyU1w8UAXcDB3Qluig3Ki0LjqYOYZpwrZtSv+Hs/WdQUYhiQg/LM1NoVLfOERafAMkOvx3ZnZBdt4FMmjE/druVVJ2cLcMyu8nI0aOMjTA1nAMztASOBudXBiJu/qtG/pKdp9cSUvPNN/Ngbl2NC7qF0PzxdOvlozMLNm6eYPM++gDrVfr4GZQQvGnXpqlb58cSUtNMQMshJCRkW6EKvgZziTSbmxqNN+1QujiXfo77UO7wAMBR/gfwg88h3zYexY8z2yjyZMn71JeNFbjKA/eMigtLf1o/vz5Fx3LyQW9kAaGUPLGHvYoY1znOfJkjz0F0kIYvO6668wEBCuocp1tZjds2GDGBuqP8sIrEQYxZrnzRT55175vaZ4j7U+fQIC078B/ESQSk1Kl78Chsm/vLsntO0DyBw6RhKRkUy8W3V/+EEmI3S/N9R/Jnl2zNR+hWqZwPcLz46Wq+hzNd5XExBQqP2jR6/2kruVcmRT7or67TlbVEAO0aUjsCAxvE4mISpWY+El6oUVqK6OlsQGHTov5blNDfbr2pVKJS/RJVm6+xCbEKS+M0TJirDg5vtBToE1Liotk/ZoVxtlFPnFYdwXQSXc7uah0ai4+IVH6DxomRYUHJSsnVzKz+xjaI42S4kNKszXme148vW3jBqXlSs2DQ6MONC96jvBt6Y/cGaFdx/z2cML8t8btwMmpc+a+Z87aPHsmAt7WWSfXHXfc8W/Ki3+Ikd/yDfhPdzu5iINxoaKi0kwoYOvhk4n7RPCcXB5OBO0vnpPLBfrp2ejkaq+u7bW25aTsVg9l4hH1gZyJUQ6+hezUlm8hnwHoxi07dRaek6t7ceqdXIcMffQ02jq5GOvYLp1tx9Fl2F4MHd3SJfnE3qK//0mv/8pcVJwqJxdxEae7zxwP8E7PyeXhswTGDeidMdiem+0rgpOTzTd6nW3FfUzOZWIsuy/wLHIBtlXbz7mP7I6ziUmjyDboBdhB3LqfO5AeR+wQ2BywF+vzOLYu0etFJpMngPLAn6oM8j0mn5MGaRGnBfqJ5+TqXjz+6B8e3b1z8z1LF8wxnzVoVnpo1jrkW1Y4jlghZVdwcd4Q/PTH8Zxc3/3ev8odn/8CbXTclVwWl180bmCgpWlBQ119WrOmQcy0o+O0IgR/tzq5sPXg6GIlF44uPoeC3u88+1lwcnXNgnMGwzIZlBQ6vDUOdQeIB6EBxoMhl/hhPp0BeeMdmOqtt96qBDjGMNGOgjxQJr51A+NF+UNQQwhDacOQ3a9fP7NFGHn14NS5mQFvnAiO4Y/BDoPfkcD3ihqUeTVKRFS0RMfGGycVR7YWy+k3SPIGDpfc/GEmDBwxXoaMniz5w8dKn/6DJLf/YMkdMESycgdIaka2hhyJT0yWhKRMSUjuK1HRyVJbt02VvL/qQPkr2bz5admzZ54cOPCStv9PpaTkj7JokcjSpQF57bVsefSxXHn8cZEXXxR5+WWRDz8skJUr16kA3iizZ4ssXCA6yDHrQwXs5SJ7C5ShVfgktDxW/MVhkpN5nqSkj5Fwf4vESaEMGvRFSU49V8f5PFG2qANiiETEJcvuggOybt1ao+gzeDNjhEETQFPd1XdON6ABHErJqWmGBo5l7D0WeD89I0vi4xPNef6gIRIRGWVoyUIvm3s2cA+BAT5BLfbJypCS/bukpLBAkuJj5IJzJ8nVl18iM668VK66/FK5fsaV8sU7bpEv33mbXH3ldJl6/rkyber5ctGFF8j4cWNk9KgRMmTwQImNiZK42GiJUGXKbEFWValpOE4b0kJAgy8gsMFr+I2RgZlAKGDkzQ3NZwDDjgpN/VRRm6VxnB+81SnAe5h4wJaqKIiky2BPHbRNsz105JljgXdJDyEURxSKHUKfFVpHjBhheKJVNm37EOw5/JK82qP7nPeoIwLx20A6CBXlZaWye8cW6TtgkFQrP96ze6eJ198qCHf/UAwdV9VmSZNM0rKNlIb6JhWqEXJrpb6mUJL99RLeHCu1VX104BghffuOkqjGPdKSeI60ZFwr4RETJDH1aknLvFp52M3Sf8gXpf/gL8rQMffL8HHfkEEj7tbyTJO++RcrD8uSmLgYiY5LkIAvShpV/PKFx0pEdKqEReoxKkXLaVcI9k7Qxmz/N2joSNNOYWEYv3pRfoPyBauyOCevOLWWLPhYFsz9wIQ1K5bIpnWrZcPalbJxzUo5XFJkvolXpQG6cwL8oMpsiUpcBPohPA9+3hpc/5SYtOXgW/SH4PetWlyh9ZtXNgTH02D/sUH/BAvz2YPW6SkbLEkKxae6usbQ9SlM2oMHD2cJzDjgCsgqyIw2uH8DxhEMaARkTeQhtstHH2aCHLrxxo0bzaQiDHAE7mMsRC+1MiEz3K3jwIMHN6xMcarAtr/h4WFGN0J/wCiNXQZ6RRdGJoNmmRiHoRunnNL/I/r7py+++KLpGIzBHjx46H7AC9C/6Yeco49j37U2XsYi7nPkGv2W/suYM3bcOLlk6gVywZB0uSinWf7l89fJL370w8Cbb870/fnPT+yNiYm5OTY29vrExETC5wgZGRmfS09P/1xmZubn8vLyZuhYdevUqVPLsY8B0mHCMTYz+APjGLzDPV4yzpFXbLMrV66Ud999N+exxx77/fvvv//KwoULXyMsWLDABM7BH//4x9eUn7z2f//3f3+dN2/etYybNn7i9dCziI6JEz4TYFUpDtQ6RxOQj4ycpD/MNcaoE4xTwWc7imnTrpPzp10lKWmZzgR6m0RrCOrZ+oO//DYH+8eGtmjv2lmCz2zPQOiAwcD0ulNggtBhrMxEQ7DvinBDfmCCLGGdNm2aWRUGk+5oPmGolAtHF+kTF4wQhgiDtQPC2Qrq6UhwDNUmaJndwXFkNZoBIjwyWsIjoszKKxxXSSkZkpqZIymEjGxJz+4r2X0HSnZuvmT26S+ZOf2c0KefuZeelStpmX00cMw176bq7+S0LIlNSJI4DfGJSRKjcYdHRpmP+9MubA8WHZsu6ZnDpL7usNLMdh30XpP585+VAwfmqhK4UhYs3CcfzvHLwoVpGvrK/I/zZe2KIaocDlJlUWTtWpGNG+pk69Zys2Jr/4FMKa/qJ7X1uRr6SrOMlITkEZqHvsInfqLjIqSuLloqyqN1QOa7SIclKmaQZOVepvkdpnXl0Fp0bII0tvg1vsKjFFFmqSBIkH/ovaN02dOwDgfatrPgXbZlHDdpivNdqgRnf+NjgRK3hiCtsYIlJibWfAelro6ZMhgXnacZ8MJCfRIRHiqRGpxjiKSlJMqoEUNl6gVTZPLE8ZKXkyHJcZGSl51ufo8bO0rGjRkl4zmOHS1jRo+QsWNGysAB/SU7O0v65GRLbm4fo3yhaNFOfD9tqYZVq1eZsGzZEqWpFWb2IQEDA/wJ5zn1BegDrPiCR7RtU+UZPuVpARQ4FfrOKy4uzgve6jCIH4cPszAxfDALCiHQ8kfq/1i8krxw3wqGx3ruRDBCiObDxgMfhE8yDuD0Y2YVRwvSIV0beN4dEGYJlIvfOMtwmhGffYY04bnsn1xWckhpwBF2WTG0fesmaai3syiP1Hd3gdnKjU1+aWrpIxGxl0pkzERJSBouGdljlTedL/6wEC1viI4NMVqGKG2bOlXolS7CkqQl4XzJ63eZ8rtpktFHQ/aFyuOmKq+bKmlZ52uYqrxijPaTDA1Z+ruv8sk+kpiaLdl5/SW3X5r06dvHOPSp04DhKb17zKEdcO6npmXImAlTzDiKk7izoM2PxztOBiEhzjabhfsLtK9GmdW3B/V8f8Fu2b93txwuPmS2HSw/XCLlZYeNDM22dTjwoXsb+D4WcfEpLRvgUUecU+04reh3etSOYULrsya4x1ylZRs8nDZY3uPBgwcPwI5N7oBMZEPb38g9jDcE5BnruGK3Boz5BJxX6LoE5E8buM6uIXyH1QYmOZmVOBqIg4lXnCNbol8gg5EusiFHDx7awhEtTo1sAQ1WVlbJ9u07zI4Pe/bsMasv6A/QLlv4s+0YW55z5Pu+u3fvDqg+lq56wDW33nqrN5PYg4cOgn5txxrGHnRw+5vAuVsfR/9GTxs0aJAZPzhnAu15551nbKeXXnqpcWixjej48ePNc3yqhkUETKTgu/OXTr9crrj4Ejl3cK4MjDosn7vyQt/UqRcsv+mmG7+/fv36V370ox+9ce+9975x//33v/6Vr3zl9SlTprw+adKk1zXO1yMjI2dpXC9lZWX9SI+7WYmM3ZUxDbsA+bfBrR+RfybBUh7lE4Ha2trE/Pz8m9PS0m6Mjo6+Pjw8/Hotiwmqr12fnJx8/YABA67Pycm5fsiQIV9QnXokY7Gto1PFDz/LaG4+4kjlnwFjEYdg/TvnHFufODb0ASZAd6bt+uTnS17fQcbhpsKaXjn6XX7ZKyafJjOE4MWg680NJ68tnfW3nTH4zEqRCPMwIWbfcOxOwGgR/hGKEOQhNNLrDGBcGKPYguPyyy83Qj9xdLRDOIasEMNwEdR4F+MrxmUM3OTrTDGAtPZTE4Id17nT+tt9nW3fHCNeqISGsZ1epAmR0bESGeOEKA0xcQlm5UF8UqqkpGcbhxQhPSvPOLTMqqwBQ03oO2iEDBg6RvoPHS1ZffpJWnaupOfkSVpWrnFehWv8GBJpewKOFgykONEch5oT+HYKxkI7MLW04CyKlOTUwRIVnSebNrHlpqiSyLdSiuVQUZysWD5Fli29SgfFyao4XiR1VamSmpQl+QOvkuSUbElMTjZOuWQTsiUz5yINl0tG9mUapmv+b5DcfrdJQuYUaUlMlmYt7/5DZVJa1qDEmiy+uDSpqK6RuMQcSUrNdYyZCmgGB10gJFzWr99glFuWKTOQY8y39d1Z2u4RkNe4eElMSjZOJpu3joJ2wRjcr3++jJkwWdIznG9WuQOwJWXGRkgwhIb4TaipqtA2ZivIMNm/d6dG2iRREWESERZiQrSex0aFS1x0hMTpMTY6Uvrn5chV0y+Rm2+43qzEmjRpogwborSXo3Soghj1jIOaI/2VracI9Q3OVi8NQeEPgQnn1QcffCDvv/++CYsXL1YlbIO23RbZuGm74UebN29mT2e9tt4IYrxrgYPLzj5q26aato9+hZOsoKCgn9ZHqzdIablDBABPQihds2aNoX+casYBonV7LGGN3/AvnqMO6Fv8bvvciUB5cALC91ixRl5QVtneA2MMCiur2aBt4uZZ6sbUcfCctJmhRV6oI/KPUYbAe9OnTzcrwqzzzl2HOE+YebN313blFRHm2oa1q6S0pNiUvacMOn4fezBHSVXdGIlJuE4ycm6UvPzPS3b/G6U5JlVaoC8tT32DTzZvK5PmyDRpaGY1caTykOESl5Aq8Rr4VlhoKA5Cv/K0WuVtVeZoBL+mBuU/aZKamat8LEty8nIlf1Ce5PVXnpqarP3KKW9vBm1FgA+Ea34HDRkuObl5XeIlPQlW/LFVwoGCXXK4uMg4uZwxJzzozGJWvd98382M74YENf+UAQdVMFin1VGOKjM2BYP7ejA47ykvdGL04MGDh14LxtXPKux45g7wbuQSAnWDgY2AfIMOzIQfqxMzAQr5CJnfOrOQnViNjwMLHdIG5Eq21efIb+vwQq7iHYxxxM2RtBiXkL8IyLZcW7p0qckjxkh0VHYe+Cy3n4feAWi0UGl+/vz5JsybN88clyxZYnQh6JZt/NGp0L/oO+hK6BWqXwVUzxpBPErbndsapIvoTbKqBw8WRm9oJ1id354zBqBPM5EaXZvxAecVYwI7rWB/Qk8n8Az3uD5q1CjjtOI5viHOZwmwm1577bXmm1dcY3u9cePGGd2dMQdnGFuN9h86TEadf4VkD54kixe8rjr5PuwpH2m2X3Fyf2Kkp6f/RtP435ycnGLKgjMcm8LxxjBb1j59+vjIO+fYGXgP/sHYScBOQzyUlfrA7kDZmdhMHB5ODRyrqCLIYjmwW4bZKpDzoGzlbB1oHzt2+9B06O3GNtTRdgxOrHa+wa0p8Jp51UnNwv2LvJhj8J8b3MN+gE0Lm+bZiM/0VCkMiwglCPAQZ3eCuFESEHwgyq4wIxgeTJ0ZCDBojLwdzSfp8z6zi8gDSgvKBe9ztEbVM4FJksUjwZ3fo88ZXHA2JSSlSXySDgIJyWZbwKy8gSbgoMofNtY4q/KHj5MR48+XUROnyqAR450tBQcMkbz8oZKenSux8YnG2GkcZJHKALS+rNOKAceuBjNB69QO1DZ0FKy2qG8UKTqcIP7wz2tabJOFU8G5HxGZLOkJlTIwp1iGDJkoUdHxEpUYJv7oEKltTJEBwx6UwSP/SYaN/Z6MnvwfGv5N+g++VPIGTJS++efqcbIkp+ZJfGKW5A8aIWPHTZbo2AwZPnaETLlwnIw7Z4w+P0rL3Mc4BymfBeUIC4+SkLBoKausNgN3Q0O92fZyyJAhpi06U9aegqFpbZ8x4ybJhZdcLoOGGr2iU8AhWqX9dcnCecYJwaqsurpavUP5HAGMozH0a9eJjgiRKA3RkaESHxMhCbGREuZrlsK922TXplWSlaaCWmKsJMZFm60HEzVER0VIeBjKPUp+iIRpQFBJVOEFgY7+SmA/X2iM4KapY9U17YAD2xoYEOKIz+cL0fbSctTHKZ+L0sE3zDjgeB4hCgMGwp7lBZQRAQqeA69pC4zi0IA+89Ndu3b9IXiZ9ztMBKSN4gjPRVBj9ZO9TvpOPR8BRhjKwxYhlMkKd1zvDCgjBhxmDFNm3scxiECJkIzwSLkxsgB4NvXPe7Z+WMU4evRoIzAPHTrUfFz2kksukauuukpuvvlmM0sMoZp9+nnXDcpH/e3dtVVKi4uUWzmGp727d0q90llPbFd4BJSjWWITsiQpta/ExLKiNFZ54RiJT86VzNx8GX/uOLnkijEydNRY5ZX5yiNitY74lhr8zTo9jk2DlDeMlWHREebc0jDteax3ehNs2Qis8GVb2kuv+pzZurArq7l6EjhLEYx379gsxUX7zRjU6oyivq2jiraze8y3EJy2NO1JcLWpCcH4PXjw4OFMB+PrZxWWp1uZioD8g6MJnRd5ERnMTvJBLmJCJPIdWwgyEYnApCgcWITt27cb+RK50TrBOJKOdVqhW7oDshPt4A5twTUMLbzPLHsmDJWUODp5e8978HCqAP3SX+gXBPoIegMT5dCB0QXOPfdcM8ENXWDChAlGh6KPKP2OVvpdunHjxmyNqpF+4sHDZxFuPs552wDg9xjbcUqhU+O4Qh/HWXX11VfLDTfcIJdddpkMHz7c6N9XXnmluc5OV/Q3nEDo4LxDX+NzLTiiGafQRRm/GK8A/ZpnjK6K/q06sS9vpBQ2JciGrXslOjLqW6oQvanP2I+inxADBgz4ZXJy8gM40ljBzKQPxtjjgTxQbvJh9WXsHTi8KA/BOvy4Z5/l6PGT0wStd6q+tf45tGkKq02bW/qnbVPxLjp8dk6W0jyff+m4nBPsLgo9sfFyMXjd3jaXTP/iMTKhFzVd0rb5wRaA3StP+0xYBJNknW9fnk3oScvaGQGIAIMnxk4a3zLckwXxYLDGEw+zQ7noCgGRN5jcFVdcYYy7MLfOwj3LiO0iGBRYJULctswEa9Btq5h0NyhCUxPfF3ECm7mZ/qodr6HBL/X1IaqQhWl+meUXJnl5zZKfX6/HaB1IhpqlyHX1sZKUnCfTpl0iF198mVxw0VgZM/kcyR8+SXIH8P2roZI3cJjZTjAlPVOSNbBVIMs8Y2LjJCra2Q4D47K7rD1V5uOBGggE/FJamSvhMbdq3u+TwSMfltGTfiCpmSMlJCpMymvrZd3arap0Fkljc7gxQvO5mOiYFC1PmoRHxIrPz/aBBGYGuINTpkbs7mGR0n9Qvg6iyfpejMTFx5k6cYzsQc7nAvQRGh4h0Qmpsn3XXjlYWGQEEQz+9rtKXaHJ7oAd8PkAJB/arzx8wDiR8voPlH75g7X/NUmtKvZsHYhjgw9AwtR5h3KF+NlD19lKkC0E/dIke3ZsloVz3payQ/skPTleUhNjTUhPjpOUhBhJiI2SxPhoiYmKMCE60nFcEdiCkDjJV0cpCGFG+cMPY2JiZrAKCGeLvv/phjgOSI8P/9uZSbfdeotMv/Qi6TfgaolNvFniEqdLVU2uDBsyXi6ceq4MHTzI8BIMCm15CvWCg4vrnAM+TllefFCqDm43nXTL1m0IjJ9X5c3OdKrpaJ+xzzEjGKML5SfPGETIB8GmCxD4aC++5cCR+uEaRhH3cycCfR1+DP/DUEM+mD3Fh+WhYRy3BPIDf0SwvuWWW+TLX/6yPPjgg/LQQw+Z2WEXXXSR2QaBwB7cKLo44BAUAO2AwovwTVnIsxukW7Bnh1RWlEqq8qQD+/fJ/n0FUlvLDNCeFjC07ql/c/Cbfp/Xv6+ka/1HRyttJypv1HZnRWonqrZXgHp1B9rbWckb5gQtE5MW2CY2QukHWqhX+oMv8G2qwoMHTNixbYusWrFUVq9cJm+/+Yrs2rFV3++d3waB/p1vatXpj6CDq43jyoMHDx4+Ywg8/vjjob/85S/96DlMWDkTcWQcO+IwsoHf8HfGL8qHLIUBD2MfOicTnjDKs32adVht2rTJOLBwWHGd+zyHTIT+S8Aoh65q5bD2Qk/BMbikqkw2UNLS0rWM/laZ0MpSyGq27B4+mzhVbU8ycSFVMio/Va6//jr5whe+IF/84hflrrvukttuu83oAOgDbIfGd4aZsMeEOaub0C+1f0bFxsa+Fx0dfSd9tCdA30AnQn9Ef4FvePDQU4C2LT/miC5lV+piY4TuuQa9E1h1hWMKBxW6Mf0F3ZsJo/QnnFkXX3yx3HnnnUZvxi4JDXP+jW98w9gHGNtYQYyDGYcPu6UwVjHeWXrnSGDlEzZP0sbZxEQO0B7fYCzluj/UL5kDhsold/2bxGb0k6qaaik5XKLR+Y7M+u4AJkyY4GeSK3lme17GV+rlVPEsDz0HaLqRybt63tqeQZOKMfiZc2iQUy6A47R78PnOYKDy+IGDBptJyu53VTL7VEpksZXsODdPOH2kFeZSm2tnGTwnlzYujBpGBKPmvDsbHCWEWXIoEpwjoHcG5AfBHuPpjBkzzCw3BpKOAiZOuVBwYPwIYAwMzOSjo7qNsPw+WWZMfgn0HmbDs/KnoYEtMchHuNZzuA56fsnJadaBoEXL0yLh+lx9uZYzLCDjxlXI1KmH5KqrNskNNyyV665brsLkKhUml+qxUs47Tzv5wNEyXQfMKeecIxkZfNunWM6d8oGMGlEsqWnxEhHJd5GcwCostiwM03BEUXSOTnnbV+ZOBxobwyQ0op/EJ4+XpNTREpc4RDJy8iUjb6Ck5gySjNy+MnLcIMnt30/vZUpcfEKwPE43DrTgtLQz9N2B8gRndeppdGy0WbXFe+a7LMH324ezXVxoeKQE/OGqHO+QnTu2G0cIBgScDj1RX/RA4mVFSEMDdOQEtumrQ6nXkBAXJ+mpKZKenCypSYkSrmWJDvcZh9TgAXkyecIYufjC8+SqKy6RcyaNl4hQn8RFR0piXJRZeWW2DdTf8TGREqvnURFaJ4FGqSxVoai5UaJUcYiwDqzgkdVXYUFF22wLFuIMEEeC4zTtaI2UlR6W1JSUi+Lj4/O1T/6zvlsaFRXVaQYEj2BW4YUXXihxcfFG6fEFyqW+brvUVG2S+tqd+hRb0tSbOkSwxDHT1mDAOdcQJBFOKYs/xKGVmspy8TdUSGVZSUD5ZagKkDeooPkrvTcM/tkZIMgiBCKAIrAC0oZG4UnuPPEbnsc98mHqV++3fe5E4FkEcIw8CMzEhzPPCs3wRs5xXBGYLcYRRxiOLARXZlZRbwTqh+epa/JF/NQdz9MOKJ3cc/ihA+ijUfNQWnJISosLJVrjKNizU3bv1HZSwZqy9Ry0rqivYJ2R56joKAnTvsy5E+z41PF67SlQF0eCY9iDzu33pWgvHFY4rrjPeANdGXrR8e3ggQLZtmWTbN+6WXnWNlmxdKG8P+t1+fDdmfLJh+/JvI/el0/mOMclCz42YaU+s27VchP20CZKd9RLb4RDK3a8Bae/zTx48ODhNCPq0ksv3TZw4MDvjBkz5lBeXt5RY/CZAPKLrIJxjwlB6I/2iD7JrHQmT7KyhAlAOKyYvGO/hcWzGPswBDKTnYDOZwPylN2ekHQYN20g7aPH3qNDTwGxJDIyTPMQqfqqX/PJd4ujJSEh3mxDRWAFDeN+T+bDQ+8GumeIyoCdmwrYNdAX4hMSZODAwWaFiA1MiLN6gNUhmPyJXGr7CXIofUvjGKHHdO1vPZJj8kifYOIpq0jQU0jbg4eOAr6PfRJDvh0H+M34YG2j0DIB2obumXzPqkX05GuuuUZuv/12MymUlY3ozXwPa/LkyTJ27FijP6M700dwxGI7YtUVDiEcxUy4BejQpGvHK9IjbYL9bXVVO3bxjh0P7Lhp7RG2TKDtmMF7TOwwZdLfUTFx0m/EZImOSzJjaHFx8VAdR3+qz3V4NVd4ePgiff6nlBm+gI2DsdjyBA9nLvLyBijNp5qdVLQxnYvK0Y05RYO2sKEj56+51Pq3Xegt5dPmAY0u2lw7AeIj4oVPKGALccOm2R5M/gwcu+SR3w6cPJ+9+Mw7uSxg6igUlml2ByxTg2GjjKCgdCVuBBbiYrbDOeecYwYY8ttR4Ihgdh+OLt6zTjIUBgYpBgauc7SBfHY2rzzPIBYeHqXxhepAlqmC10AVClM11MrIkXtlxIgCGT9+jw5+hN1ant2SP6BcMjOa9NkGmTTpsJZzp1xxxXqZMWOrXH75Fh0wd+ogeVAH0016XKPxL9FB8aDWy35V7pZJ6eE35VDhHKmq2CxNDcxCxFhut2Y62tnjDr0NPp+jXMLA4GF88wZHVka2CtVaj/kqOIybNFhy+/WR2IQUiY6NM+9RNsMxO4iW4McOO1oX5r6G6PhEOVxeKTt27jL0hJEfof5E73cFmitt5zBJSU6UvNwcDdmS2ydb+vfNlUH5AzT0lxHDBsvoEUNllIaRw4dKrj7Ht67iInySl50m50wcL1PPPUemTBovgwbkSXio3ziz4mKiJDYqQqIiw80WgqzIiowIl3BVFHBsEXBk0X2d/XWVnoLHo4Opli7B8AYN+woKWrKzMi+pKC+/Kysr62fat6vok3bw6ygQ5nCAMzuqSds3LCxSsjKbJL/fYa2zChk9KkqFrhBpaGoxjl8UIhSj9pQh8sY9hFGcNJF8zy42XkJjkkyBw0L8vsOlpQGlAZ/S6j8qDfRTQbJT+YXGETARAhFWrYJIvZKntjzIKo/A8igEXftcR8D7BBxrdusd0qKMgHPSQXjnGnyT560wjbDMMza40yUvNo+8R1sg4CPo8qwbOJhrqiul6OA+VaATzWqcfXv3yP69zmq1UwXyb+rPVdcdrcvOwta9/mk9J1iFxQaz+io0zNCHbWcCDqzq6io5XFKs7VdkjkWFB2Xb5o2yddMG2bJpnWxav1Y2b3DChnWrZM3K5bJq2WITVi9fLEsXzZMFcz+UhR/PkZXLFsoqvbZq2SJZvWKJbNu03oS9u3ZIceEBE2ybwo16L4L16sGDAkrtoS7swcOZgsj+/fvXTZgw4b+uv/76Mib0MHb31NjWFRxvrGXcwaiHvoh8hMENWYWj/R4WTi3OecYG5BomMDLbHZmFgF7n6BOfDu5x1z0mn87xhO3bKyubZPPmBj0y8SjO6Kl26yacCc6Y7OGzCPoM3x6NjvBLZEgPy8raDaobQ6W+JUJpLsTwEPQAAvoWfYtg9YG2uojtR9bQrX26RzoWaZIWE/VYUcYqGRyBx+IvHs5uQIdueoQMcAhjUWjSa9Ax9GsDv7Ep4mhiNxjrwGJyCBM1+VwKRyZvQlvYDqAzbA0ccayy6orVjXfccYfceOONZicUnF18ZgVnFrTJeMTYRL6wHUGjOK7g74x3jGv0FfKMk4qtcpctW2bGNsrDOMW9I+Vygi0vgf4IrC5ux7a24BrvYpt1ywahYYyNfmwTAc1Tpub3ewcOHPiq3k80DxwH+oxG69v129/+9gd9+/Z9RuupmrJRLuxl5K29vHg4M5CTk21kEKWo4JUggrQDDXFmjlwLXm8fyrP98OwYX2VlxS69sNS5fnxExGOrjDTym80FJMX5UbkyaZOfYN7s3+D1VvCSye9RV88qeE4uF3D+wHRh/N0JGC4KCjPvYKpdBYMC+z4TYN6dAUZrOh6z/lgVxmwkDLEMUigO3CdgoCVu04mCA0FHwWCTk5MlmZl9xR+SqoPjZB3srpQrrxwu111XKl/72ify9a9/LFddtUgmT16mA+Ayczz30gNywfQKGTumRKKiyrS+CrQtGnRwY1sz0TyL7Nrll507N8uevT/TgfBf5K23/kmef+4/ZcniV6Sicpn8+c8i78+ul+KSKs37Ud39DAMM54iwzMDNoBseHuoI2XUNWj9+pYVTv01giD9E4pJSpTEQYpy25Ken0NzcIokJ8TJ65HC5avrFcuVl0+SKSy+Sa6+aLrfeeK3ccsO1cu6USTJ27GiZMGGsjB83WgYM6G+2DGTrLoSosPAwadA87tq1W7Zu2Rrk584A5HZafcqBxXMmFz0L8lPf0OhfsWqVbN62Za+mHZKamlpKv9M+2Cki5h3aA5rIy8uV4SNHyWXTp8vtt98id955m9x995dk/ISJKpiOkYkTJxqB61j0Qx0QH3WIowtnI6shU3LyxReTKi1+/a2dDNrkw8vMGNZ3Ot3p4IvkGQGQmV0IwlYItHkL1oXhTYC8Aa7hGON+Z/sBPA6lkxnRTGzgfXe6lIsjwaZnf9vAM4wTVuHlaGe8YWyiTlAUSMvG4YZZTerzS3VVpaSmZ2h7NMr2bZulqrKitf7PJuBIo970T2v9EWj/xkZH0SLU1Wkd1lSblVjFRYVyqOiglBwqksID+2X7ls2yYukiWbZ4vjkumj9X/v78X+TlZ56UmX9/QWbPel3ef+s1eW/mqzJvzvuyfvUy2bNzm+zesVV2bN0kVRXlZpm/2bKQby26AoYTAlsb4oQkmHybvx48nBmA1WDQaIflePDwWYGhfh1HQ88777xSDHMYm3oL7PiOjtUekG0wBiJjY/RDZ0Q3RVbhyH1kJ4J1WLkD94nfhjMNZDksjJUwfAuZVebIeEdkMg+fbTC+xYQ1SUpUg6GVngJR1zX5NXTODtIW9EcM/J3d7aKjsH0ceRqgd2DbgRd4ODsBPdrgBr/Rle0kTWgPc1iYPyARSg7RqsvHqQ7ERFoCkzDR8VlRxXew7HflWInE9oJszfmP//iPcv/998v1119vvoPFN7NYvcUkThxc0Brp2PSYiM/qLOgR2yK2BugfQKvkEdpE758zZ44sWbLEnNvxC3BEp7ZbEhIHcdsxD3BOmgRso5TZrqjk9/HGPltvxOkGeirQccbHRJIVK1ZQT3/QvvtFc+M40PRMpD/60Y9a+vTp84WpU6e+wacPGMvXrVtnxu+27eXhzEFjkzPJmTZ0gtILN5TMsBpiR+TTKY490bxyTHAfe2pOVo7Sb8Q/KO38T/DWcYHtPlv7W1RklDNAKWxa/GyP4smb+Wue0z/B5w04p5+ojNXeu2cDPCeXCzA8GBErDDC4dSeIG8Pnxo0bTUc5HgM+FmD0DCjKPM1SYOKwgk1HwTsMGghcdFQGCGZhsL2WHdxwgDFrw67y6ihQRLKz++kAd4FcPn2SDrbhWuY1OuCUSr9+2aYvadI6cLG6zTlu2iRSW7tN6usWqFK3TFau3CFz5zbK00+L/PKXIr/7nZjzZ59Jlj8+don87n/ukpkzJ0ll9TiJ8Q2QsLpJUt/w/0y5fD4GUncP9tCdgF4iImPEFxYlZdV1RjChn7BVWHeDtDBMZGSkKx3Gm3OEMQQYS5O0Of3KCkcIdwhGOKoRLHDoMotm9erVslaFDIdGegcrtwPlqNGj9Zfvl5MmTLpR89as5ZusAtoshEjt210iZuK1BgH4A4FtH+11jh0Bz+F4slv5uVcMUo/EhUPnvffeM0IcQmdXYNuF/eyZRQZs3uF55KM9oZW2R7Cl7TvDB4mPd6ATDEnEy2/rqLIGJMpMupy7jUyMD0xYWLRokXz88ccyf/585Vlz5amnnpLHHntM/vKXv8gbb7xhhHfSIO62IO84d3Zt3WAcW/zmG1F7d+80ZT+ybWDvhG0zG8i/DazGsv0x3NRfmNTW1UotTkA9Ut59BXvMt8g2bVgrSxcvkOVLF8nK5Uvk9Zeelace+2959qlH5Y2Xn5U3X35Orz0js15/UebPfV82rV8t2zauN8dd27eY9IxjStPzu4PJiz0ema3eCvqAKxxZ7av9hG1fTVCaMteC73jwcAbAfHvyFBItKZ2KraM8eOgMlN83qexywbRp017CSMf43lHZpydh5Rm2PEP/ai9P7rG1bfiswCmqx1g8OH3G9hMmfTYHQqWuKVQcs3Lvx6nqu+hBrDbAuM5KHHSX3sDzPHQd6INMpLSBcQynERMqCVxDT+bI7/FjRsu1V10pF5x/vqSnp0mfqEYZFl0lF+f45a4LR8o/P/JP8pvf/Eb+7//+T/7whz/I//7v/5rvzfHNaeyKrHxmbMK2Y208TBRhG0zGLfJDenzvimvo4HwCgMkY0B95g9aZuGonkVoHmBtct2XhvG3/sL+hX8qGPRK7JHkjHbZExG6JQ42AHZNyfOlLXzLOOibptgXpECw/IZ62/YPflJN+RJrYCPTaf2v4dfCRDiE7O/vOuLi4f6c+qRtsURxPBR/w0P1Ax2mdEG9+Y08jQFfOfXMjSE7Bw3FBXEoPHd4OU7uLkwcbu5LSUeTEj2BwntBxp/Xfp0FfiI9P0H6cZew0ZyM8J1cbQHTW2Am6iyHB4InXriBg4GjP+NkRwORxdLEMmAEGQu0IbFlwtpEXBkS2MMRgu3btWrM0mA8U2z3ecRRQHx1HuHaURVJd/Zhs3Pg/Mn/xL6Vg/xuybPkseeqp942zatHSn8i7798lzz+XJn//u8js2SJz5jTJsqUN+k6DrFndJMuXi9aR6ABLXkUOcyyOlKZKn8Q11emAly0NdVmS2XeYpOf1kYK9lZKcdoVk5kyS2NgEzXPH6sND5wENhYZHiD8sSg6VlJqVUp1cdNQhkA7Cj11ZSX8pKztsZraydQt0Cs3iZHjzzTflrbfekpkzZ8oHH3xgHA5ch55xNCCkEEdvBP1Xy1qswRCtHuujoqIeVmHoqREjRuhPM/OpM52wFbzWNtjrHQXpMzsKgbEtnyEehF1CR3lQWwTLZ5xlHB1nmpM/4kQIJX5owTorLLjHTDQEUs47A8uPETzhgfA6aATeyLcLCe+++648//zz8sorr8jbb78t77zzjjni1MOxhWOPSQsbNmwwcaAQ4AAjLugW/nr8egkYut67c6s0NtSbrUn3F+yRbVs2SnVVhVFQTyVoCxuoH+uoIuBIYqUTq6CioqKNAGX7JaFUmfQhHdsO7N8nG9avls0b18tHs9+RV1/4q7z59+fMCqv332al1evywTszZeHHbBs4W1YtXSSb1q6SjWtWyPrVy6XwwD6prCiXirJSVZAqWkOVKks4yRq0zcx3HvXINo/uPB/9j9q1dI8ig/PKFey11hB0cqmk6rxDcJQhDx56O6B/aLVGeU5K8Ps1pwIodtFhAcmMa5IQP+OBt5WYh94D7ReNY8eOfSQvL++PjzzyiDG2MV6dTtBXkT3Y3YO88Ls9HOu6Bw+fJSBD8x2StHTnG9A60ElNo08qG0KChjwPVk5FT7MrWpgQbXe78OTY3gPaAv6PTktAT0RfxAGC7qghgHMIoNfisPz85z9vHDh33nmnPPzww/KLX/xCnnjiCXn88cfllltuYUVVACfPD37wA7ls+uUyaMhQmTxpstx9563y+dvGyyWjw2R4hl/69e0ngwcNMitCcFAR2KIQZw40w0RTHEnofOjd5MeusuIdJrxynTJYvZx70Bg2GfR4ykY/5XkmzPMOaI8GuUawuj7B6pTETzxsj3jttdea737xyRYcWJyzYpG6I30cutA7tgDsQ0xApU6JAz3V1jUTpW2ZOWJDpext+wi/iSs+LlbLVBQoLTUryr6iz/xey9jhZeETJkyoZuUbdgpsDWy92FttUR6OD1ZdJSn9sM0gAw/SmSOhQTcB5xyZzblo0A7JHwVuK813yQ/jlg8di4fz233VQnuZSct9rRVK+uER4fT5UI3zrFPgPCdXG2Dcg+Hi5IIZwfjcxHQyIB6YMk4uBg4YsNto2xEwCFjGf9555xmhhkGlM4DZM4iSFwIrXTDW2g8Z44jD2Muqhc7A5wtRRr5C1qx9TfbsXC4RxWvl0LZiWbWsUhYtFlm+fICsWZ4rG9b2lXXrk2XtWpHt20TfSZZDh/OkqqaPVNX2kYbmoRIdO1wyskdJdu4kyewzXvoPPF8HzTQtb6mEh4VKTW2aVDdGS21LtdQ3VEla1vmSlDJYwsK9vah7EtQtKyRCwyKlKRBqjMIn5ORdAP0ChwEzhHA4QKOrV69pdW7hYCDgYIB2beBbS/Qv6BiBgu8WkGeMfghu4FTTB+lZAY5Av0eIo98S9Jpqbg70WZ8KYtvT09N/qv3vNe3rTaGhod3DgLoAeCH1ZpUn4K4/Kwzauu0KiA9eg0BNfdD2xMt1K/xSX/Bj61jhOsIz+4gjrJI/nusoiJ84EIThe8uXLzd0hrMKulq5cmUr3UFz7A++ZcsWc4QmoSvoEz5KvjnilII3UxecW+H/2HCcSVUVZVJRWmK+01VVWW5WKBUePGDKevz3jw/etYF0COTJrrQisNo2XHkm+bX0Sb3QDmVlpbKvYK9ZdXVgX4Hs2rFNlrPqaskCWblkoaxcasMi59tXy/W4fLGsWbFUVmtYt2q5rF+9QtavWSlbN29wvp+1eb3ZOnDf3l1SsHuXHCo6IOVlh6XscImUlRSbtMPDI41TjTy5AzN4/ZRFq8QejzinOLZxWuk1/QMRm9D6rAnWkeUE/eOEoCjowcOZBGiYfo4yTR+yirRD0cpLza+eAd3GzGL04KGXQfuFLyoqateMGTN+PmLEiBc11GPooo+cLtBPGWeRGdqTWbjvwYMHF3SQceQ5TlukSQechpaeHdfORNjdMHBuwecw5ndmIrSHzsOtmxKsQwXbGnZEguq3Acvr0ZfZNQnnBza8adOmyU033SRf/epX5b777pMHH3zQ9+Uvf5nda17QOB7T4+NDhw59fMiQISaMHTv28QsvvPDxK6644vHp06f/4eqrr95/zTXX+PLz82XEyBEyaMgQ6T9woAwZOlTGjxohfeKaJdpXLU2+gNT4o8QfGhJ0UDn2B4ItAzohthLoCNrhyC46jEnQE84kVmgB9El2heJ99F4mIKMXo1Ojr/HegAEDTByUGRmVdKkHewTQJg42nFbWyYbzid+kSyA+0iFuW8+khZ0HpxZ2H3T1hQsXyrx584zOjh5OGVjxRX3zmQa+L8YWi/ZIOsjMRgd0wcrTxOHXIXnvnt0Bv9+XUFNTe7vmw/nwVwegcS/WOGbR1sSHrYF8ezjzkJAQZ/iqgaEXG9w/g/YEbevjDU7QPH2uLd2dCD5fA8axWPopb5KMgR4556eN0dzSH5ojJ38W9h0F6cfGxvpamlvKNT9P6e8DwVtnDTwnVzuwRgJmVnDsLCEeCzA54sbBhSGe/Wa7AgYHmC974jKIdFaIoYNgVLYzG5h9waBDPMTrGBSdrZ46Ax7ftq1MtmwTiYpIkCEJw6SiIE/KSoZLTMwlyiCmSumBN6W5fo0kJiVLSmqKJCanSHr2eZLZ5wpJz7pMw3TJ7XeD5PS7Wfr0u036Dfqy9B10twwfdY2k5I2QmrB4iVBGExaZqfXXrINstb6TKwmJGZpnvlPVuRUdHjoPlA1oOTYhWcIjo83Mhu7qIxbEj3Bot4Uj4HywTgb6EHTLQMHAgxBFQNiyAToGzNTBEcI14u0OUN62gT7oDqRFoE8h8CFMEazywUwnhDq91trR9HlTkdoXtxYVFX0hJiamjn5J/KcLlIE8kG/K0rYOuyNv8BuMPvAlzm0a1CP8jjQQcAlcYysBvieIkMqR1a2805m88DyBNFn1x+osS1tsxQBtWeeepS8bqAfy6Q5dRWhYuJSVFkvhvt0SrvEizB/cX2C+R3VMBPN+dDiyNR+Bfmrrz6x+0rGsxnzvinquMqGkuMikU3hwvxTs3ikFe1Rp0LB75zbZtH6t+fbVchxayxfL4vlz5e03Xpa3X39Z5rz3lsz7aLZ8Muc9De/qcwtk7YqlsnHtStm/d7fGtd2kGR0Tq/Vnv4FF3UWaLQxxrplvYIUG61EVL4IWQ4ExQ9sRB1UwHHFO2VVXQWfWUSuz3M+53tMYT1/v8eDh1IA+n6x8sVTlSiYqwRNCdWQJ9QdU0O+ZHoCjubbJJ0VVodLcgjGiw/q/Bw89Du0DKhI4H4RfsWLFXTfccEMNRjQrU5wuMOYhW1i5wRm/j0zsOZ15O/3wRmsPR8C4hsOg+NAhaWh0Jm9ob3Hb6jwEgYOLreVwRKCj4JTAaYHu+9nmKV0DdWaD1aXcYwc8G2cM9gUCq4kYX6yjZtiwYSaMHDmSyaslqttt0XbZdsEFF2ybPn26CTNmzNj2la98Zdsjjzyy7fvf//627373u/t+8pOfLNm4ceNXKyoq7p01a9bX77//fhMeeOCBr19//fVfV5336zp+fD0hIeEb55133lNDhw6twt6xYvkKY8vL0rykpqVJQ1OL7NtYKLv21kthfZjUhTI5GQ7bPi3Q13A4kXc+mTB8+HBTFqvjMrkepxFjF8+ij2MnpU6wwyB3YpexdlNsL9QJR963WwByxBZC/UGb0CgTVrGJED92TewN6MI4hXBcvf/++/Lhhx+a73ixqwr2INJiQj6TUnFwocfzmzSxC+DIYitDrWOznSGOLm0LGT16tIwYMcLkw9qJ7BhsA2CCWKzqsKqn+goLi6Sw8GCt6rGjtGwnXPGiz2g0vrlatvvGjx+/tm/fvs3U17Zt20y9UT82HQ+9H0rjxkDhzOuHJ0AfR0CfYvtC7h1952hwH1sIfMOxtQdvdABhYfF1+v5aHQ/rnBHwCK0Gf5rDUTh2VszWh+QjITFhq/bDr2if3hm8ddbAc3K1A4gGQrQMHEbbXcyIeGD2drUJaTBYdAZOJxJjOL/tttvMRyNxWHUGpGmMqQcPmnOCjfdk4Pc366CQJuEJF8u8igSpjA+X2OQQCQ2JlrqGvhKISpMWf4gkJI2Rcef+p4w55yeSP/Rayes/Sfrmn6fhXElN7y/JqX0kPjHdGEQxMtfU66AZEilZeToADhsr4yaly+iJ+TJo5ATJ6TfIOFo8B9epA3TM1mXxKekSEc1MmI47WTsK21cQ1gkMCDZYmj1Rv7QCaXf13/ZA/MfqO6SPMIewRUC4YlbP7bffLg899JARvnBWtwcV8uL1faw0wSunB6RPO1AOhMKeUphoIzcvcp/jcELJwPGJImf34UYYZ0sEhG8choDnOgPStTRGOUmTY0/STFsgsIRHREpSWobk9u0vZaWHZcfWzarct79tbns5a5tdnFiVOn4dLimW3Tt3mO99rV29QpYsmmccV8s0vPLc0/KXP/2vvPCXx2Xmqy/IzL8/L2++8py8N/NVWTL/I9nOyqstG2XrhrVyoGCP47BSfgxfhg5YBUbAaeWsvrLOv9BP1x80EwytzijrpAqGluYmJ7QQWFXmBOe+Y/w7EoLxevDgwfA9FHyf8i/GZr8vIIlRIkmRTRIRQt8JPtjNoJfj7PLgoTdCxyFD+ffee2/CtGnTfBjTGONPNxjD3OC3XQGAobLtfQ8ePqtAlmRc83B8oCdh4GeLO3gcu12wwgfnwanUZ85GtOXH6PboOmyld9ddd5lvQbEa68c//rH87Gc/M9+8eu6558yW93xS4bXXXvtxSUnJkK1btw4rKCgYrvrT8MjIyOEaz/CoqKjhBw4cGL59+/bhqvf312cu0Pbq0FZKKSkp/6LxfIvVSdgT2RYP549qSBKVnC7Jo26W8MS+kpySLoNHjzd6pmP4/vT4ggwJ3aBLQzM4pKw+Tfm5h0MKvRu7HOW3u7BgLGfswimFs4v6IeBw5R2cVldccYVZuTZ9+nRj98DYb7c0JB2cY2zjy+cmcGJhoyRNbD6kx/hI/IYfaOA9JrgSB84xwjnnnCM33nij2dYQews2C+Ih0D8YWzlam8KJxlmcgsp8zKq1ysrKHC3zIq3nqc7dY0PzZyLW416Vy8/Rcq+njbBhsAMRZfHG+DMLtBZN1qJaj3sTK8NaOTcs1ifmswft9C8Ajefm9pXP3Xib9slUCQlzdkjqCKKjfXuU3s/dsW3TwlAzKdjh6RxIzWRBz52roJ08uC7xHH2guak5VGmxw9twnknwpIbjAAbEoAFTgll3JyBOmDnLbE8mbgYiBg2+0WWZdkdB+QgYd7tD6WtprpfM3Jtk8MhvSr+BU2XgqCvFH5qkaYRJTHy0Dq5lUlxSJWGRyZKazsqLcB0kIzRtnBYYl52AMMuqBAYWCzzk0TExkpGVLTGxcRIXHyuJSXF6Hm3q0sPJg3p0BytcGAdT0ICNUMI3eTBsNzKrzhcm4ZGx2rbRwVh6D+gLzC5CqMFZfSzQ/3jGBgYhBCJrcCAoDwgQn7MaJcI4rM4991zzoVaEW/bM/uY3vynf+9735J//+Z/lu9/9Lve/9re//W3AvHnzBh48eHBwWVnZYBU+B6twO3j48OGDVRkZrHEN10Hrv4JZQVj8u+Z1TWFh4YIdO3a89ec//zkKZzgOhe5E23Z2HBNHHIqkh1DJrC54BIIsdcI96pJAPfAOcfBMd8DyI2YjImiTD9qH69Q/bUPabBXIdZ7F+Yagy4w5zruDl3UHOlMn8Ly62hrZs2OL1NfV6m+fFB7cZ7YBDNU6xsFD/VN+vkdVVHhQCg/sN86r1SuXGefVzFdflOeeelRe+OufTXjz78/LW6+9YBxW8+fOlnlz3pM1y5fIlg1rZdO6VeZbWKzqatF6dIR/d3C2k6DO3eEoUD6KyEHPnRB0XJlVVtZZ1Z7TiudQMBwlwwYPHjx0HczMA8rZHUUn0CRVDX6pdyYhevDwmUVMTMyh2NjYC772ta+tv//++xlLdcg5PWMOYyuGQSYZsnrcvS0y225jJOwtcsypA/JFlMqUWSr39VV+1b0yr4ezA1Zv8dA+kNMx7GNQR0dDh8PRgD7VnbramQLKi35j9UiOVsd3Oz44ZzcRdEomUuKUYUIqK4L0GPj3f/93efHFF813v3/6058+qzr6WI1riurJU3RcmaL1PEX1zyla9yZoHFO0zqekpqbyzPlDhw79WzBLTY899ljjvffe2xomTpzYGrSNzDH4bIeg+XtadfSbNf1KnEAEyujzh0h43nBpiogxk54SklOMjQ0J0Q3oAh2f8lNHju3Hr3XBLi5+DdgGGI8CxqaC3RGnlrVLUIfsgMLEe2ymbPvP2MZ1nsHpigOKFVmzZ882u6bgjKOOATRKnOjwPHfhhReaLRy/+MUvmon81113nUyaNMmsvsKJddVVVxmHGavNoG3uYQPFscU5q+rsDj+kT5sSsGlwHbuWte/Q7tgT9uzZYwKfKWDnoMWLF8uCBQvk2WeflU8++cTsvAXtMF7rO89pPX3JZL4DyMvLq+3Xr9+1SguzxowZYyajYf8lDx4vOzMQHR31nY9mv/Ov2u4YK/SKBj1imzYruMxv5zI4drsGjH0nNMyZCNxZKU/faamtqVFSxG/AWkNz1Rxb43Knzan5qRnjuuteg3IZ+ujZDFdNnB1YuHDhIG20DXPnzg3lmzwwNGgSwIRh4p0BAgOMkRkNGFA/Zeg7CVhhBMYOg8dg3Nn4YdYwar5TxADMwMKA3baD0SGY9cBSXQYF3gOkx6CE4dgMim3e6wwaG+plyOhzJSs3XztOjfapgOzZsUePTRKbEK0DQ4tUljdIQmKUJKXES2h4hHmmoyBvBNueFm1/ezgC257Okfo7cg1w7le6415Dfd1RtMMqkirtL47R3Vk1VXKoyBjGeYQBGuaenBgvaSlJEhnhbGVn+9nJtoszljgClxtcI5+APtP2PnmArukXCF0IOe686HlAr/msA4eZbyy/p4/wLrOOiJf36PM8w/3169cv1D72qPbZGIRf+i4BoYw84JghToWRBjWu3+u7w/T8Nj1Ws/UioI8iBALthwG9HqUhTPMaoQLct7V/+hA4EQKZ0XTHHXeYNKjvY4F8u8Fv8uS+bn9TNzjuAb8Z5EiP+7QbfIC6QBCj7NznGqBeaF/qH0UAYRJBcvfu3UZog08C4iINBEP7bkdAevAmeBUgbetoJE4C6TEbe8qUKWYFF8Ir+cYwxOwvBNW2fJ4yMxbwHmm4QR2wPSH5hNfbvFt66AqIA/pRmjG8lXo7EcgXISk5VRJT0qRJ06+prlK66mfanq1aTH40+/RNHETUT422HULTYe2bKvyYcy2VPkusjvBjy2HvWTj54nd7fVWvuerKnLWpuyMwIp6DYz7z2QB1TftTtwTOu0pHJwI0Cg1Yfujh1AD+gCz15JNPwlMm6fiwLHjrmLjxxhu/l5aW9lPGJPo5NAHPgVcR4FFdpRPLOwJmcpAzk5Dv++E0r2ngnuUH3Q94E/Lr8889q8eMq2JjE98J3vLgwUD7y683b978D3/4wx+MTAWdE+BbyAiM710db3mPsZ2tiO69915ksP/UeL4XvG2gfUMvOTOr9fyKt99++weqI57/8ssvmzTh0Rb0I2QMJs6wVZOVRXiO/sqMbvLLc10B8ZBn9C6+J4KzCx7OdYu2eTqbAd8D3/nOI8ojb9WGyvG99VahzJz5hMrv+wKZmaE+JtjZ6raTnOx7XQGkUFcXqm0ZroHt/oM3PHQJtbUNcvPN58h9910jAwbklGgNj1H67fLHZ5YtWzZV+cLcZ5573gd/sPYKUKOy78H9B81qFXef6QnQR6+5ZoY89OADwSudB/0YnY9v+qKboK8A8s7YSTno/10FPBSZAn0IPRH+CjDeYxeyK3vQj9BBuW4BHyIPXeVlpwtW3qVuKYPNv5tvch0eQX3gZEE/hXfAz1n5A49HPuca8hy6LPokcdht9xgDeA8Hyle/+tXDGtf/obOrbjdTn1tiEuoENJ/6mjMOdRdsnDt37sxUnX2/9h0fOjoyGeNXk/K2AxvnS0RYqPQdfaFW0tHjir5r6owxjfpCBwbV1S1SWNQsRYdwBFZLbp9YycyI1voLM/VPGjiEqCvqkTZAv+YeNGXtjTiyuI+Mi92DusZOQrvQr0mT8ZvnSZv8EKyDyoK+aO0A2GPoM9AycWCL4Jy4yAd5wKZB23Kd+Lhu7RHc5zrXuEdc5NmmY8dj4sMOwso1PjHBNZx7bH2o+d2g+fiNvvKUXu+QAqbln6Tt84/btm27nXyzHST2J1t/3QXqiYkz8BzqkTojUPeMnbbsXQF1R33Db5jcrW13h8b9fPD2WQmtK21iX2DEwIxrU1PTXquvr/UrRRk9q7m5RZqCAZ7TpB2u0fxmJSP0GIwkCOq+X/8BcuttX5D7vvENiY2Pvz3U738heLtDeOQfvvHB/oJdl+zd7SySoS3JC5Mcmzkq3TY3az8wRycfjZovjs3mmtNPWFH2D996RK793OdWxcXGTdMylgeTOGvQsxLCaUB3O7kAjI14MGhbAaU7ACHC6GCaY8eONYMBaXWW+TAQwLyZYTJz5kzD2N2DA4DQ7aDTY06uxgYZNGK8ZPbpJ03BQaKhvkX8oRh8Q5TYHA+28XwHO5mHTsC2jdabu53athm/CQ6jc1YJsjrDzDYItJiVIIBnGMxra6r0XAdAFQpoQxsfdFF6uFiFBWdLTWYA7duzS8oOlwS/n+PTdm5SQaqfjBo1SunK2S6uJ51clAmBgL7IYMtg3pZueYbf9CeeQyByC0z0Yc1jqSocy/XZ5vHjxwdSU1N91AVxMzuI53kPoQ1oPlQui8Z496IG8/VJ8oaRAqPH8uXLjVDFbFwcU6RFOj/+8Y9/MmbMmGsxZCAM8g59Dd5EueiHxIEgTdo8p23GR2p9tB2C4A033GCEcsrpBmW05SbvxG3BbwZT6sg+Q10RJ4E8APLAc6TLOXwEYY/3UcioS66765ffpEX52DsbxxbvE1C27DMIVFao7CxIlzpEGCa/1qhh8wI/ZoadnbUFKBPOthUrVpiZbDxrwbu8cyInF8/wm7yTrrvcnQFpQ0M43cgXbdtR0AezcvpKQnKqcSjv2blD81OtQoxqK8Hs+K2iovnzB/OIs/rE+W3TJ/UnV8xbrnpxzvhrrT+dH5c+q6ANaH/anGBpticAjdJX6eceTh3gD+05ubSPhGh/n6z8JGrjxo0t8HagY1HF4sWLH1Y6+DJ8AUAT8JwecXLpOF9RXiFbt243KzV7iPwMGC88J5eH40H7y2l1clloH9FbvoDKB9OXLFny33/605+GIudAw1ZeoB/RR3vSyUVfR77GCEVcblnlswbqAjzyyCPy+c/fJmlp2YdXrQqsf/TRP09sbt4aFRtbp7ImE9XMY0ae8pxcvQun1MmlY+/BA56TywL+B4+aMGGC0cPtJBoCvArHAron+ilOCXRP0iNf9CHy0FVe1h1wp23z7YZtY/Jq72Fk55zxg/LyDOWxNgGA/s5vxgZWtdEGvMMkVhwLxMd71D88BQfhxRdfbOpq6dKlrauheOeWW25hZdEWpcMhJnKFXtfXu9dhdTLQ/GRpePSjjz66XHXgCNqeHWeys7MkKjbBlKOxzpncasE16ggaQt9m15AWlR1D/D7ZsbNaVqyqkQ2bq6Sh7rCMHRMtY0YlSZ+cRGHbenb3wZHCblR2kqxdDEAbYAdiu0Am/0Kf1DW0z5F0CYDftm0J/AbkibxZ8Ay/aRPOSc/aOXgWGZr7Nj7sEeTB0gOgTfnNMzYd4P7d3j1sprW1zraMF104TUaNHh1QWsFGs07LNEafOeEIomXTx3yBd9999xLNwwfYKVhdiW3HTqw+Ftz5sTjeNcZH2zZ24i4B3uk5ubqOqeeMuC3Q0vJsY2O9n/nCrU4upTdzbDri5GrUc4eugy8HAb8dPGSofOmur8uXvvxl+NTtWn+dcnL97a9//WD18gWXLFs8V5oalUcZB5f2Ee27xsml6VtnFs4ujsbxpnmy18nbVVdfJ9948GEZPWbMKqUTz8l1JqAnnFy8D4MgLjo3jLqrDKItIDSYG8ZiZgtgmIdhdwYwNuKhvL/5zW+MoReh0M0EifNUO7k8dDMszWkbOfRHOCIw0HLmqrYpz7CyrsqsuvJLRXmZtq+zNP9QUaGJK0RpoKy0xHxzh2fatr3zkwFfD61J6w/Xcwx4ffPyZPjwYTpQp5hrtp+dbB+x5aLvWZAeghTCKAM2igMz1YDNf5DWAxdccEGN0nlABQkfxgpm4hCfCnMxGs/jev3r+pvICa2ZvfXWW4NnIi+99FLwTJpVWXhEBbafW4cQ5aTf0IfsKi2cVSxnt/2L/Gp+TEPZ/H26nj8tYNFO5BW+wN7VOMLtNQvOCTxPnhBcyBfXUAwR6mkHrhHY9pDn2hOmbPrAnZcTgbQoI84oHIocAenRPl11cgHiNoK31iVpIEhzjd+UAT5M3TAbCiGRdkCh4wO0CLNWmQTcg3+fCU4uAP9MzciS7LwBsmXDOrMqo9P5aVNOpRb9c7Qs3rYuPJw8aCPanzYncN5VOjoRoAn4Av3Dw6kD/KE9J9fGjRvjlIdsV36TxtZjjAe2/ZGz7JjBbwI8Bx5NgEd1lU7oxyZYJ5fGRTrbtm47KT7WEXhOLg8ngvaXXuHkCoJEAo8//vgQzdfiV155JcE9KYZ+1NNOLvKMPIOsaI1un1XA9wBOrq997WvQxyytj+uefnrR5oKCZfmFhZtVDnQmBgD4mufk6l3wnFzHBnylJ51c9AP4FauV2MoNwzlxw5+QP0kbXgOfwXmDo4s0eY9wup1c5NW2o/vcgjxyzcpR/OZ7zJSHVTY4cqhT6gDegJ7LMzitKBe8nSO8nPrB6E89bNu2zZSdOKknnGLIdPAW4uAe4xP6Jd+Q6tev306N94K+ffvuD2atV6KgoOCtJUuWXI0TBXuldXy2BeWG7hjPoAfoJjk5SfyqJ0aFh8iqtSWycvVh2b23Wpqa6yQ7o1QG9o+V/IF5kpWdK2yFyDjGGMY3pjin3rFh0h7UI7Ya6g/bC+3npjN73pb2bHvTzwnc511kZNobGZpnaDN+Q9/tgTjcR+A+7wwoW319o9JIrJx33hQZOnSIKZfma4mOV1dpmQ8HHz0htDxXa928OGvWrGitNx92E7ZhpN4oZ3tor96APbflsr+xZ7CLDEdkI+IlUJ+ek6vruOrSibc1NTY/W11Z4cexRB0ap5EGVkpRN60ruXBy6f221cyE5YmTpsg/fvufla9cxtjWaSfXk39+/IO1KxddsnLZAk3HcXKRjlnJFVC+ziou+mPQyYUTzsmf4+Si/+DouuLKGfLAgw/L2LHjV0VEeU6uMwI94eSygJHAiFB6ELq6yiTaA3HD6PhIKHmGqXYGvE8HY3DmY5cqJBpl0oL4PCdX70Lbuua3DZay7OBEfbJ1IGA1XL0KYBUV5WZFR0nJIalTgY+VHBi3tm1aL7XKSNlikBnd+oZpZ7gg/yxtaUp6nZkHtNWx2/2YNKHxQXPMRDkVTi7oE2cGwgXOH/KFQxdhFWHHEUTqzUospfPdKuxNeu+99yq/853vhLOHswt+fbdM447UAX+5HpM1Da3SOuMws8IvfYQjfUmPLdp/kjQkWiGM9GweqQfANXsOeJZAGUwbBGHrlOu8zz2ENmY94dihHKTP/s0I88TJNXga4FmEFfJr4yYe4rXx2fxZEAfXbdrHwonutwXx4tyCN3ank8uCslIX1hDMbwJpIJiz3SvbTNBW7J1NHVF2dzl4D756pji5bFtGRccaR9fObVukvLSkNR6nBMFytDquyKtDj/bcw6kH7Ub7u+m0q3R0IkCjnpPr1AP+0J6T6+c//3mctvkmleOyMabAd6zyCv/GyIXxwdIFbQdfg0d0hDcfC/R5Ezwnl4deCO0vvcnJ1Yrf//73uU899dQ7mv5w+ifp0488J9epA3wPuJxc77z99tufi4tLWr9y5bL8rVudLZcs4GvIvva9rsBzcnUvvO0Kjw3G+Z50csGHkCfgq9iPsCPBuyw/5WjlA/gXNqJ3333XfHOI+/C9rvKyY4G+afsncXPeNg3S5ho6GU4Y9F5sCeiQ1JmVkdDHmeSJvMV97AvIVqxSYSIR9UlcBNKxsrCtZ/ub+kFf5Do8HLqy9U5a8HmepY7sOxzPO+88GTt2jMlDWlp6oT47PTMzc615oJdi9uzZP1W6+h4OTewheXl5pnzuNqC+KB/1AC0ka/kGDRwoaanJEhnqN2plwf4y2bxljxQWHZCRI/pJVkaKypgq8zU0GVtMWHiE1mWZ7Ny5Q8NOU5/ESxtS39A28i/p2+3+CPQrxj/ai5Vz1DltzRGbDvGQV3d+eRZatnQF7LXjgfROCloRh8uUFloyJSW1n/K3Rhkzsp/k9cmWtPR0bDbblSamqQ7gbNvQAWiZx2ndzP3kk0/isOFgv8CuBZ9zl5nf1BN8wtYHtEuZuUbd0YbQJrDjIr+tAxDZiLoleE6uk8Mf//j720qKDjw7Z/ZMf3Wl6mzNQVubBlZu4eAyWxfqOY4u7rWtZpxcEyadY5xcl0+fTht33sn1+OMfrF0ddHIZHhbU/1qw7+LoIl/s2oSzK5inRs1TMK/NJq/N8tWv3y/33vcN6ZPbZ1VoaNhZ6eRq323soV1ARAjYMAo3o+0OwDhg7jC8rsRN3mCIzObh44sYxy1j9HCKEBzAbWBQCQkJNUIVgX3lmZEYqYMOgXZuDApUDOqlh0tkx/atsmHdGtm8YZ1s3rhOPnjnTXn9pWdl1msv6fkbJsx++w356P23ZdEnc2ThJx/KmhVLZOPaVbJhzQrZsHalHCo6qAPZYSkrPWxWcFWUlwoMubq60mxJyHaFhPrWb3A5RlgT3P+MbADzREgmKMNWxtka9BqM1HGk9SydQccIwzg0EJgQSglsVYfgyyws6hshCWF58ODBydddd91/PvbYY7/Ruv/lE0888csnn3zyl3/7299++e1vf/vnt95666MPP/zwC4rhr7/+euYrr7zS94033ug7f/78vlu3bu2rikDfHTt29NX+2Ff7VV+Nv78KBon79u0LIDjgSEGAI1inHsKIFZqtMMYsHZzKgLzixKIcnLNlAs+RX84RTIgbYZHZZ/ACPtRK4EOtCKJ8lJzALB1Wj1lhHcEF3sRKLY4IkQgy1IcN1CF15KbR9kJn0ZV3OgrqEL5G3dDuCGzQrK1fys6+8x9++KFxcCH0ca8n83QqQP7pVzXaZ/fv3Sl1tVV61d0XnX7nhKCAEzx34PH904Uj7eG1wWcNKsMF1qxZ0wJfxqgA/4e/M/4zRuEMYgsXeBp8yoMHD6cFRkB44IEH9v7oRz+KQmdSfUlZtsezewNUZg4JCwswT8+Dh6NgZq178m0r4FnodTiK0IfQHdEHHR3CcYAhfyCHsLJmxOgxcu75U2XoMLMSpTWO4wFdC3nFBmxLhLY6Jg57nkW/5RMcbBN44YUXys033yz33HOP3HfffXL//feb8zvvvFOYfMpuHNirMPKTP/KNjkd8xE+5cHKjazNpEP2YIzo4ZbP2E5517BmO7YVrVh8H5Mvq19ZRYPVEe8S219ZuFhKCXUECFRVa7vqGDH9o6BMa7/Tg7V4BzW+rwltSUnKf1uU11CcBesC22N4Ef1tu6m1fQYGxOVRX18rOPQVSUn5YoqJbVGaN1vaMksqqMjlcXiEBHw7VeLOSi3pKSIg3dg2cWbSHpQ9sEDi6oAl09Pfee0/eeecdE+bMmWNsGgsWLDD3rE0DpyXOGeiYNsKeYQP5Jy43vdk2PF44WeAwiK5vFF9xidQU7pV+MaGSkRgnYeFhAehL6ztfy/tMdXX15OArx4RtJx3fVqakpNyanZ29BfsVOz5Az7QDtEugbNTNypUrjYMc2wb1Ch1TH5SfTzbQxthGCKxexEaGPQlHY3eU38MRJCQkq16XIH7lCQ6UT5gqVlozNlN3ONK/PgXYywl47nERjJaDTY/PViAwsY+iOXcFtlb0hwSv6ztO0s4nR0LDjt717WyDJ0J2EjA1y2i7kzAYHBBMGGRgdpY4OwMGHOJh+TYfymTWCszSPWB76DhsG9hgBx/q2B3YLx7nFauqGJgIDESstmI7wP37CkwoPLhfdmzbLCuXLpJVy5bIquWLZdWK4NGEJbJaf7eG5UtlzQonrF293Di9TNiwVrZv2SgFu3fK3l07pLioUNMpltLiQ1JWUmzySH6sY43A1oQ43BDYYHQ2qBis9BE0lmuejzKi62/9g3TohKMM6wToqmcdXNQ76dDf7MxaBm+uERB+mdWFcECdU+aKiorA9u3b4zR8RYWD+w4cOPB1FUC+rgLs11Xw+rq+c09qauo92k7X4RhR4SuAk4RvafFtLWaOMdsNYZhvqiA8E0hLhQcfM5I4R4DDgUU/wwmD4ZJ8kg8Ec+gAXsG7ViHg6A5t7yHIIIjbWTgIfuQDvoAgZAU+eAXPWwOq09ahRwVLrzZQl10FdW1pm0B9U1bybcvcEyDPxE0agPLS57hGnuDH1BUOPwR58nUy5exN4Bt44FDhfuUlzPZ22oGgf44EDz0KW+dtAzTYXoA+oVP6IL/t8x7ODljeB+9pr10Zj+DNTHqA70ID8EyexfHFbGuMQNAI9zx48HDKYTqu9knfVVdd9YTqTPvPP/98H33bQ+8ArNEbNnsPGL8amQ0eDA0N7C6BcwGbCEbnxgCyD8OcPt6ztiWPLlpBuyBL2FVQ6JCsGENG4R7ByqbM3veVFkl2dJjk6/Oh4ejOtGejeR59zgZkGKu/MrnQfm+JiTs4pXBisUoInZzA5zaYwMM9rjNxYMaMGXLNNdeYwLn9fcUVV4jyW7M6CwcJOjU6NHnFOWJ1XBwdgHxQJpxbOELQ0XGE8Dz6ng0WttzIXZTN2gcoC44sjty3z1o5zOrJTl05zjPiaGlp9lVWVsjWzZskLMQ/saKi4l/0vQvNS70AmudAYWFhbEFBwd0HDhz4seZ9FOXC2cEROwbOrmPJrJSZekGXPlRcLM0BnzS1+A19pKanSd9+/SQ2PkFCwsIlTK/FqBxLXREXfR4HF7vrsMIH2wh1h/wLPSIP0560G58TwKHFKjxsGuSLdrR2DRxZjk2tfZsG96w9w7ZVT4GyET9lGzEiXyZP6isjRyRJZgbfaQ9TmhBfrfYR7LXx8TEXhoQ0/2NRUcntTz758Rf/6TurvjRvYcXXDx5sGe3E5oB2UphMK82/o+3zM+1TK9ELsDlR/9Am6ZI+9G+dk0ySI3ANWweTq3mPfs/EaQK6BYG+RP0Rh4fuQ7PySGgbs6dpREN/QRrUAz+PXHKuY2XtDli6ASFhYU30BYAN1ySpCZuAk0tH39bfruDYfPkXfNPYfeGV5sJZCc/J1UlAKDAhBt3uZiDEDcNnCwsGHOLnWmdAB4QpI2iwnJSBwA7gHtqHZQCtITh4Um82IOggBBJoG1ZEsey0urpKDpcckpLiIikq3C8Fe3bJvoI9sl/Drh3bZMO61bJ8yQJZvnShrFy2WOZ9NFtm/v15mfXaizLnvVnyyQfvysez3zHHlfrczq2bZP/e3caBVbB7h6GBaB3Y+NBnRERkawhXQSIMB0fQmArDM46sUBgfdKkB+sRJZQKMzDqn3I4sV/iUE4ug79kY+fMpdA8DPxZsH0OIZ+BmUDeDjII2QiBmhheCAAIcQoAKS77Zs2fLq6++Ki+//LJZ5cNsGBxY7MWNUMKzBAR3Fdp9xIsgjxDPNX4jrNF/rIDFffqWdWBxjWf5zXtcIz/QCMId8SPIIZDAL3DEMCMHAY9zjigSCHecI8QDhBPak/jJA2W3Qp9p52AgbycD07ZtgpvmCYB6Ji+U05aVekAxYWUCR+qG97sbpE19sp0gAjF1TJ2QFuc2b9QRgd9nC2x94qQ+m8p1JoF6d/c3aM0GS3MEaNIGeAf9hCP3rLLmteGZD3gObWuNMrSr8vnWhtWxqYXZlCj48HRrpKHtbX9G6ccgxHYvHk148NB9CPanDis8+jxfg/+PadOm/XL69OlV9Gn4fE/IMh489DZA5+7Q0mKD1QHoB/Qpn8oyYTrmxbaGjIwElf9TTcjPz5KsrFRfnTMZa4P2qa7vv3eGAx4U5EOnBLQTcgjOIpxLyKpMjLQrQ1rzokd2XinbvFCadi6WxMZDkholkpaaZGQRJmxaYzkB3Y7VIXZyKcZzHBmkccstt8jtt99unFWsxOJbVzitcGJdfvnlZkUJzzLhGscXzhbkHqvHEuCzBPKPruzW6+09AuAeZUT2sjox5TxCt87kMp6x13iO53HKoa+it3KNOEnD/R75sSAO9FnexWkTFRWj10T8vlqpqiiTJYsWBiIjwi/SPD2men2+xnNkL83TCK2TVD386+HDh1NwBlqnFu2HzRJbBI5DymxBHQDKTJ1i2+K9+HgcmvHGoRUdkyB9++fLqFGjzbZ6cXFHb3tobSG0Nw4X6tn2AXR39CDawOpHtv0sHfAubWBDbwJlSEpMktEXTZIZd10pl33uQikNzZUVGw7Jzl2F5ptH0NPKlZsDjU2RtzU0Rj7X0BTxF5/P/3RCfNxjTU313wkEWtK0vloZgsZpK883ceLEp0aNGvV7+gm2X/otR+qUeOmDtB9Hu1rOOoHZsYeJ0LQZ/YNgbZS0D/VK/VKGHkaH5a2zAZC+U6NK4/w1tG4uKLjm0D7XnHPnmfbg6kYnhKUbHZNzaqorYq2PwKQSTM+s2OJc/4W07tDlpM+OXWaVlwaugU4kf8bCc3J1EpZYGTwgMmCvnSxgasSLNx9HFwbwrjB9mBxGmEsvvdS8D8P08Gk4HT/YdsFzHFwhGhgwKivKpYpt/nCkFBXKnl07ZO/unWb11dLF82XF0sWyZMEn8vzTf5K/Pv57eelvT8pbr74gM195Tt54+Vl5/+3XZfmiebJ980bZvmmDbN6wRkoOFUpUdIxxUpmB3hVCdUByVlsdGfCPoi0Ymiu0OqJaHVVN5tjS3OQE/Y1Q6wTnnrNa64hS09uZnBVCcdoywNM/LLjHrDWEMvoOdM6gboVpK0i1FaKoUxsvwoP97gLX+Y3AgZCOowrnFCu1EDAQFPmeiv3OEumynJzVVnx4lWvEAV/AmUX/JX0rVLvzYAPX7T2eO9WwdEB9ENr+Jm/UK3V/wQUXGEUG5/mVV15ptpz4/ve/Lw899JBRZKifngB1g/OSurTCHHVFPskbRw8euhvQFQoZShv8gYARlLGVlTh2iwh4A8odjgsCSglGA8s3CCh58CGPVs9c0HbwuIsvvlgefPBBuemmmwx9KD9qHaT1d7PSRwDez8xMDAvwUQvb/tAQdMIkCQ8ePHQrOs1kVQb8jR7uwHgLn6eferzaw9kOSPzoYGV/ZGvnHDQ2tkh2dqLccss4DePlxhvHqPx/sfzrv94sP/zhzfLkkw/rmHgTzoHZPp9/suoNB82LJ4nusaycGlhdzsL+dl/rKZAGOhIOJlZYoYsGvyXdmodAc4vUlB2WpugD0lg1R2J3vyTnx+ySL918jXz93nvl4W9+U9vyhyb84Ac/4Pui8j//8z/ys5/9zGw5iHOLrdA42lUj1nlFgFaQj5BzcRDZXVGYgIqexn1LX+hv6JTE0RUZyPJnGx/xI3Mjl1NW4keHnz59unzuc5+T66+/3uxuhNxl80HgPfKKjE6++U1+KCfP8+6IEcNNXpNTUqVP3/7iDw33rVm7jpU0Q1QnXaplzg9m67RCdYxdKlMOSk9Pn4fDifrASYd9gyMTr5BH0Z+Bmy5pR+oB2yHO0VWrVpqVVzhd9u/fZ777Y3VtgvtdYOsSuqCuAPWMLZN6tfaVMwnklzLs21dgdmUK9YdKVUWTrFvXJDPf2iiLF2+R8vIKLbfI+k2RvjffKpFX39gri5YUye4962TRok/EH1J/p/LS17V+nI+VHw0jYCitRY8aNcroA9Q9diUcWaSPXon9A8cXDkrabtq0aWb7T1ZKsl0hfa8tqG/alP7A+4A26m4E2/Qz4+QylnQtMuW25MzB7IyFA8ncc4JxNmHSCz53BM4Fpzk61ybahrmHiosXbl638rx1q5a22kOJ0clTMAQzwiFE/7CDF2QQEsK5Xu9dvuQexaeq/0zHwoULB2nDb5g7d24oDMO9wsB+O+dkANPDeAVYXQBDZ3DA2BHs8CcF8ko8GOgx7DP4Bg0pwSc6BhgbAg6CxvPPP28GKxgeHyVlxg4DD6A8MFSEIga4kykD35caMmqiZPbpp3H1jMHbjbZ5dTq33zAXyz/YO5Vtv3AG4axq0RGJZxiQ+V4V71RVVUqVoYuA7Nq2xWwNRs/g43wcNVbzfHMzbcDsFGepO+9SfzXVVcZ5pBdItRXOT4fpuHHUb0Ob/FbhwVwAnAV/6f3W60ceaINj3uhxQJfM7oGuEKqA7WcnO6gSN4M1hmO+NYcQD2z9kQ4OJoyJpIVgi9AM7dM3eQ6aRwig/WgrVkvRZzE6I5DDI3iXwYL04Bf0PZ7HwUWf4Bpx8zyBeAlty+duV0sfpwrk3Z0f8g+4Rrk51br0UTZ+kzccU9Qv5UPA4jptSD3bvM+ePfsBVXTmX3zxxXE4uABpUX8qnLXk5eU119TU/PHjjz8eO3PmTOMEANQXzj6EM+rwZKB5CWh8PtqVPJJneCIrJbhGmUjvePXNe5QTIby9doNebFvzm7xTh8eL83ggP+TROkStoNlZkFdojjr3cGoBzUDPKIi0J3DTmb0GuHY8WiEu+Akz8OA1bWmwq4BGLe/y0HOAN0ALTzzxBLLTw//93//96pVXXhmPUVzHlw3anl/QtviWylK1P/vZz8brUbu/M5OYLXmYPME4RLtDN/ADaIFJEkuWLDHjJTTSVX5DvCagVWkcyCPwnW1bt50UH+sIkDMp3/PPPavHjKtiYxPfCd7y4MFAx9Nfb968+R/+8Ic/HDXTG76FjABv7Cqd8h4Tkph8w1ZYqp8VlJaWbt+7d28IvHHAgAEJSp+vaNw/4nm99xNN9yrtLzXa5wL79+/3bd26tVbzkaq0PJbV/xiUrCEXeQOQN/gAqzPJL/2tKyAe8ozRkcmMxNWVcp8tgO+BRx55RL72ta9BH++o3nqT1vVaPQ5gwhi81AK+1nZFQmfBpOi6ulBty3ANGOiDN85w8OH75uYjhaGO+G1pVY8BlXFVD2AioF8uuWSQ6kPR5hkmkfXtywqedJWDI42NANp85ZW5d//+9++tmz59RMSMGUN9YWGsXm7S/pEmeXls3SXax/Kg4VDt5wdVl9hkLp4EVq9ePVV1s7lPPPmUr1zb223Ipd8cPHDQ6H893W+wjVxzzQx56MEHglccMIZTP4zj6ArwBXgZY7qlS+qT8R+nCZMx2aYNOwzXAXln7GQnEvhUV8G76G233nqrnHfeeQHlLb6FCxeiuxkHB84eZFieqy4tkV3v/rvsXbtYKptjJG7gZTJhxuclLjnDTO6lTOQLerHl4z10LbsynbIT4Lfo0uxUwiRPys3z8Et4PDtvkC/Sx45l64X4qS/6Mbob2/DbrfitLaptfbjzQ/vbOKlfdDau8wzvMp7wLHkgf+SHe/DaNWvWmHR4F5sCfIV2Q/5CB6SM5I04yRt5tc49HGT8xoZEv0AezMzKQv/N7dev34FgVk87tCzLNYzXPmTKrW0WUH7pw+FEvWJXtM5JxiHKz9Fu+U9dWBmV8nJu+S91Ci1Rr5wnJMRpPTnbsjc1wWN8pi23qtyJcwgQD3FC5+TnzAF5DZHQsH5yzjljlQZypKmhWtYu2SQHS4oks0+a5PRJlfKKatm+K1sqq0KVF/A99AqJCI/R5+PkztvPk4EDkteFhPinaD1WO/EeDa2T+IMHD96iPOLxWbNmGX0f55W1ZTHWQZfUISsmoU3qm0DbtFenXIcv0Z7YIGhfrsFv6MOk0dW2IC76FN8Cw9mmfWm/9pXfavy/CD5y1uLpp5+4rejggWc/eOfv/sryMtWzHPss42czfUCPZjvfJu1XXAuOvUwaMf/0YXjchRddLP/+k/+U8eMncP92rbsXnBQc6LUv7Nix+4H5n3zU3NzYFJj77l9k6/qPm+NiYuL69B85fndBmVTVNkpIqGPvhnfrwZAsdNHMJBWOzc6xiXPNU7PKB/U6dtcpj2toaJZ7731A7rnvG5KVk7NKeeY07e/lTg7OHpx1knVPO7kYJCZMmBDQQVbpwWfiZ3aEDpABZSrm2snC6RSOM40B1i0gdBQ2Hwxgb775phF4KLvmvcecXMz2yBkwRLL69DcrlRAGOgubvnN0zvGQt0Kvh+CG1ks41WgP+w6Mu7qKj1PWmGsw9fLSw63OLBg8xh/OKTfbDTrXa6VOhRZQdHC/iZd33b0DR5dNx3jJXTcZiI4JQ3sO/QFzxjXiCtKlhcMug2hzr7cC+uopJxftRR8499xzDc3SJrYf0O44uBj8EVppGwQx8kC6CAZcQxhDqbB9CkEPJw6DNPSO8sF14rZ0QeCcawQGdWCfORWw+bAg/+TD1qkeAypY+DDu8Bw8AqHT5pV6oI8jqKMIcL548eJXVq1atVTLb2YVXXTRReYe7yHwEw+GHa7pubHga/y/0jKXcX4saF1/sGDBgkteeumlbndykSeUxMzMzHoV2H6vvKpUhewWLV+W0sc3VDj0Qye08fH6IfHAqz0nl4eOApqB78CD7HjZlnb4DY20vd4W0ANtyFhrDXRdpS03oFF4oUcfPQv6IHTwyiuvwI/+vGPHjsXKM6KYNKFtGTJlypTPjx49egL8jklFqtArSQR88ADGR8YhaMjyRAANMFYycxPDzckA+jPBc3J56IVQuu8xJxd0T9+CV48ZM8boZvQ34iR+aFN1tD0vvvjiH3n+sssue1D7ZDb3kJ/gyRjgbB6QK/k+K/0TY5Pn5OpZUM/Ac3IdDWOgUjpx4Ogmluacc84CfAfLFxMTq8+26FiTrPSeZJ4jJCbGqy6QpHXKd4zFyLerVm1Y/MYbi99ITIwNv+22cb709HjTTyIjI2TYsIGqC+SpDoBeISFKl/UREVG/1KOjIJ8iLFu2bKryhblPPf0XX7NmnPav1HYHp9PJBZ+hXqFB++1k8mN5l+3LBHQvdE0Cz5Nf7veUk4sJN6zu0PjfVn1sn+p6Xy0sLPRhLMfZxScPGupqZPvbj8vmxW9KpS9K+l/0NRk/9WKJS0g0MoObp7nPkVswmOO44hy+ibOESaT0RSbrYG9DTqJ8lBmZl/LhUMFJBN+3gH6pW/R36oXn4K1cw3bQXn0QH4E6ZIULTid4ProvbWDrknaBZ0PTlkdQFux01tGCLMfkI6vv0X6kTRy8Z/sdZUFnZBIoYwpgVQQ2B8w1GZmZTXr/SY3n5xq2mwdOM7TMt2lZv615n0CZKI+2z2vafvWRkZG3UX/Qg50ADKBr6obxiDah/ATqygbqkvqiHWnfUNVpq2tVL/IlS1JysuRkaX3pTxzk0Air+Ogf0D5tSrpnBrQv6z8ttZZb+Yuvr+Tl5khqWrg0N5ZKWdFeadLrYZEx4vMzWa1KNm9lW8d4CQ3T3xVNEuKPkgunDpTP3zlN8vunrFC6vVDDp4R8rVclP/OdrnDVJb61YcOG7+7atSuedmN1FzQHzVtHMJOLoUXawbbLsQBdI6vggKZv0p60Af31ZJxclg7gKypLBaZOnerT/vqk8ruvBB85a/Huu+9ee6ho/2sv/u0xf+nhYmG7SqqxuYX+EjCOrSacXFrXZsKJ1hX11WL6D+0lZkHFxZdNl//8r18rXxxOOxzl5Fq7dv1t29bN+3Zx4e4JWzZtNu/v3LpSSouV7jTu0jLtZ3HJEhmDTokjWnmS0ogF7WqdbtbJxe8m8sS3NBubpFZ5LU6ub337u4GHHv4HX6TyLpUjJirNHNfWdybirJOse9rJBXNgtuDFF198WAe3dRq3b9OmTSNVoEjCoGkFmO4AgxODOR5zmFtXmBKDFwMNMwTmz59vnGYM8DafdCAYKgMRQgaMsavAqRUaFSepmX0kp0+eSRuQ76PjRQgMnirMPQ14xZ3VUgj4bLmnDETPzaqwYBwwar6HxSs4purrjyzHR9ApPaxtXFFuHFFs/Ve4v0CKDh4w36py54FBzP627wO+a3VitGmH1p964rrF+Ei+tWbMb1LtShv2ZkCjPeHk4l0cAwiwOGbpxwz2ABrAOcUqRWib6whr0C/3gH0W+nbTH9f5bfPWVedDV0BeLGz69miBYsQ1ymNnoBG4Th1wBPQtVQLLVTBarT9DcAQijNs+zEw34kAZ6dOnj0/TjoqPj79b7/F8p6Dp62ut+0h/CipIfaS85SIMwN3t5ELZYUu4cePGld19991Zmo86rit9pc+ZM6cQBz4r+agbeBplbw/UPc94Ti4PHQU0gxINX+suPgE9wx+tktFV+rKARonTo4+eBbwB5//3v//9wNixY330bxRI+jbgtwYYi482cbZ52W/uQUM8B0/hiFPL8iB4NDwH48rJgPhM8JxcHnohlAZ/oWPhP/3v//6vMZLRX6BJ+NbJOrksiJO+hq4Ez8YYFDS2BlRe8MF3AXKC8vOAHn1MoIG3k66VueCnf//7342xD3mGfg94Bj7gObm6F1Yu/iw4uRxDlxkmNBzRQ5yDIw9An+QnLi5CEhKizHXuR0Tw/U9kXLMtrtI1Oi6rJKqat27dv7S6uqFp2rSBvilT+it9Oca1fv1yVBfoL1lZqSZtRYLS8898Pv+z/OgoNJ+atWPrAN0N6+R65tnnmG3o6DvB/ku/OR1OLtJiDCddnD30XXQPZDnyR7sROKdd3EeegT/BS6wOR3zWMQPP6Sp41zq5+EaW4itr165dqDxm49tvv22eYfu6fv37m/zsXr5M1rz3mNZjkUy87YeSO3CoREbh7DhCi0FaaQVlgO/hQLLjPXycssDDKQOOLp6Bt1FW8kRbUSfwYvKArMM9AvnGJmX5H3XEWED/5p6bv3IOfybwDPkhbfgzNjJkLeid9sLux2oj0sUOQZ64B2/nOnEAnG/UB+WwzgTuEy/p8Zt7gDJZfsP1WqUDzW8gLj7eN378eNL9vcah/cq3zzx0mqFtcpvm79ta//Wa75iMjIwvFRUVZe/du/ftN954w9QF7YE+TB1Q/5QP2ZTVbtRbezoF9UJdEOBHG9eXSUlxhPTR9r3okjRJTeN7tWnaztGm3pkwgq0Gfk3fcbfp6QN5sPk42jngIAqOq0dWJkZKWGiExCsd1DdUKe3tNztBGe6tz1s6aWhMlkGDcrRO4mXb9lp9rkhuu/UiufOOGRIdHb5OefXxVnJp9Tu8VXnL7z788MPbd+zYkQ5N4oyEZ5AGdQjPwR5i6ft49ck79CP6JnYIHLP0x644udzP0vbIVTi5sDtB/9pnZml+v6flWBN87KyCdqIx4dpHtm7def36dSv/7W9//q2v+BCOQ2zUQaeSmZTSElzFdcTJxaoq+hY8lYCTa9qll8nPfv4rGTFiJNHfqfX2nElI8ckn81Z/9NafR8966UmNh3aE/+p4EULdqy6q3TIyTvttmLOzFemzmssC1u2kdcTxRpuZVWYaIU6uuvoG5eP18qvf/V6uv/7GcqWnVzUPD2moCkZz1qBnJYTTgFPh5GJZ+IgRI/6unfsmrinjmLlixYoZf/3rX1sVou4A+YaRIVDwnSAG9q6AQR0BROvEDDQIH1bQovN1l5NLMyyHDpdJRHS8DB0+SjKzc8SvAyjXndtHGGXbc9Jtamo0s7U451tYrMiisxYVHjCdlPKzNeCWDWuNEaftiirgZP/INefn0c90Cjbv+q8VgaM1IndZPmtAEOoJJxfxMsDj4LX7aAMGbgZqBDFmljFwI4jSR1A8GNRPioZ7EOTdwuaxbV613A1ahgDOPfq8GZy0LjDeIFQgmAPlaxGqbDyrdfN5c+E0QoXZHnVyURejR48uV1449O677zZ7/augNlDjX/m73/0ulm0Z4JOkCY9or/2hH8YCz8nloaOAZrrbyQWgLfgW7dpV+rKARukjHn30LOAN0MFvf/tbMx5R521h5Rj6PpMvUEgZk1BIMcKgbGIgsuMAz8O34FlcPxkQlwmek8tDL4SO17/bvn37w48++qiR16BHAnzrZJ1c8GnGWox2GF/Q++ivkydPNjKT1QFt3JxbuM8t6J/0V3QmZEwcYYD3iRfjnefk6j5Y2f6z4ORiFYgbtt2dA38CSmPNDfX1jYHx43PlggsGmLxR1tzcTB17UnS88Ot5lurwOFXCIxobG1ZnZWUwC/usEQJanVzPPW+c0265nn5zKp1c1+LkeuhB098XL14sK1euNDwGPmED+SPY8Rx50R0sv4A/WdsLeWfs7AEn18MaFqiMOW/WrFmROBqwS7HyCl62c/MWWf/enyW0uUymP/jfEhoGfzzCCxEh3EZTQF7R6aFD4uJ36/PBZ1kxAr+kf3KNZ5lQDY+n/Hx2AJ2eiZf2XVt3OELYzhGnIbKxuz6IC36Jbok8zreiqFPioS65By3Yd7jHs+jKxEWeiGPSpElm9RZ5AjYP9uhG22vu3/bclpv02bpRf7/68ssvazPc0qLnn470NEPzfZvKpc+89dZbIfBU5FjsNji8LB3TTqx4g2boZ7ShLSfgnGeoa8bXvVsOyLZVW5RetA6uvkBGjh0p9Q2qr+p92oC2YoxDvya+3gHKY8t0hPE7xVS6lRFSV4+cXidpyTlaT7XabyJ0nDis9LlT2/vIO7Q9Y9Mdd9yhPDlH+0hAtu8o1TIvl0suPk+mTp2iNBq6yOfzX6p1VxN87bhYtGjRzw4ePPhdvqmH7YM+w8QdZA/qkfpHp6B+3W3THmhT8rhp0yaji9DPkLc66+RypwNNwMeQt3By0Z+YVK31sEP73vn6bLd8j/F0Q+uHlczNn3zySVKfnKxF8XHxg7fv2Ckfzn5X5n04UyorcJ47lmGO0IVxbnFsIjSbFVx2RRX1xjPw0YsvnS4//a9fypDBQ+F/t2o6Lzmpijz6pz99vGLezKlrl7wjof5GbUNNQePB7KzRaHwiaRn9pSkQKZU1jSaN1qbUE5xcetKaXiN50SPnDZonthrG2QWefeEVmXL++b+OiYr5lrlwFuL4PeQMxCl0cr06fvz4G7mmcc587733ZqDA8dFP0usMAzkeIFQGIZQ1ts5AiIJpdQYwOgQN9txlRRfM0SoNxN9dTi7KXF5ZLTV19RITGy9Dho9S5pxi8sxqrHJVTJgFUaaDRXU1+/46M0h2bdus90qNcEJ+AEe+owUHgXFwwuqrFr3WaL6JdTTjdYPrTvUfUWwN2rSJw564r0fjuLLPuphGKz51wYMCuupJJxfbHLCsHnqAjqFRBmuUDRQE0uA69Mw73dXvTgT6oDsth16d35aG9bfZ/94qPgiFCOXM0MHZwnOUDR7Fferso48+uuhb3/rWprvvvjuG5wHlRCBFkOAIlK5DVNko17IfMhdOI06Hk0ur1qdx91EB+iPl+QNef/31QFxcnKlr0m4L6pp69pxcHjoKaKYnnFwA+qK/o7B0hsagSfIFv+A9ftNHPProOOhT7vrit+UJ7nPAOXwBPn3ppZfKnXfeaYw89n3bdu53uEZgnEK55H1kL9rb3gO8Y8cGz8nl4SwBhHbUAHvTTTe9qjLiNdqHQuF36BvwMGiSftQdTi7kKuRFjI2Mlxg3kZe4buNsG7e7z7rBc3YiFeO35+TqWdB+4Ex0cmHMwsBlQZ4IljZgyegA6LpxcZFy1VXDJCYGXYXZ8FEyYECu5kUkLS1Jx5h0Vso0vPDCvKm/+c1L+26++dzwyy8fovk0UUnfvhlG/mchCqtXONbX+/w6htTFxMT0ihUk3YWjnFzKH8J0jLQ41U6u6667Vu6952uyc+cumTdvnhnXrZEYfYFvG7O6grwQaBvuw9cA27axQkb7fEB5ifkuMuDZHnJy/YvG/VOVN0ZqPj7WPpTEiinSZdVFTHS0tDTAcwISEZsku3fvkS3bozSPmicplQljIyV/YIbSq7NSAHqmvyGr4FhCFsZZS/mNkbeV1gNmdxUcG8g0/MYATh1RTuQf7GM4n4gLUAfoStynPTHC87y9D5C3SJM4Ac+RJ3ix1Y1wzNi8kQ7yGuMBcUMvTKzgPnykrSxv2w3wPOfUKfGQDtesvA6YwESc5Au7HOMDei96vR4X6CPX6jtO4/ciaHv4dOyaqvzzg7feeisUnZfPFLC7E2W0oKyrVq3SOi3QdqnR+qJunOBT+ZL71Au0lpKcIvU6fhUXV8nBQ6GSkMRYHCpRkRGSnMT3v5vpywIP572ehOW7lqb4TQD8JlTXKDMNyZfQ8HzxBxqlvma5lqpcUlITlS4z9UmflFVMkINF9RIddVjGjY7UOihWmozUPlCqcjxbOR4ZLBjHoanbb79dcnKwLSAjoJPVy7Dhw8UXEvLH9JSkb2qeOmwEUXngd8o7Hmbbc3gIcozD751vqOGApI8gc3O0oNzQNuXkOVsfgN84kHmXXSboN7Zu7DPtgfegbcYd4iUN6B3ap9z0M+ieawT9vUfzcKU+tzEYxRmLpqbA1wr27vn+h+/Pkk/e/UufyrLCkOraZilXMg4NPcKfqD12IYMXNiptGAeX1htjvPk2Ftf0N0d+I5vedPOt8l+//E1pbFz8jbGxsYu0vloVwD/96fGPF859c+ry+W+LX8mGeTH0Pn1V03COIWHRSsPx4g9VIUDbxDSltiMONRxagPRNCK4w47tc5BFbfJL226/f94DKW/fQfr9R+eQfzUtnIXpWQjgNOFVOruHDh782YcKEG7imcb714osvXv2LX/xCLrzwwk/NdDkZWKbNII2AALNhsIf5dAYwJGYnPvPMMz3m5KK7Hy4tNwOJP9TZXo184qwinfo6Zq5Th3Xmu1cMmFBguSqN9fW1DhO1JKkP2pzgGHOD51pBFbdm2QpcroufaoMjv1vPzEnb5zx0BAiYPe3kguaJi3anTzPji9lZCKJ2UAcnQ7vQp7tP8Ztgy6DnRlm1QgWCB7NZyCd5wHlCPhCkGex5l/sq9L/53HPPPa334zCSIrwzCwfhmPxTd7yjz4doWvUa/zNajg5XnL6jj5/eWWOnwclFQ5syK9+64MMPP/xPVXLOnzlzplHkqOOjeISC9qDtPCeXh44CmukJJxc0RdwoyhgPOjqW854do1EsoFF+QxufdfqAT7j7NfXLbxsAR+oJ/oxhinqk7uHT8C3uc49+y/sAWc7ydfgQBhprwDkeeAa5CsUSHsC41dYwzjm8imc9J5eHswU7d+78fyqfnbNq1aqagwcP+rdt23bHyJEjIzCmQYs4j6zsRn9ERugOJxeyFN8ZhTdCk/TrE/XT9kAeeJ8V4uQVnmCvw289J1f3wvLa0+HkKisLV/o74uQyhqpGZzwmfn7bc6Btbra5ZOIphqPRo3OU5yWa56CHzMxUE3AQQB4YRz/6aMmzjz8++42BA9Ojbrttko4pTPpkRUycDB8+wMSbk5OuekFiaEiIvyI0NOJFc/EzDLeTC/5gHRzgdDi57rv3HmM/efXVVw3PYpeNvLy8+o8++uiHqs8VDB8+vNXqyYol8ogzhH6+dOnSWtVj79P3ptHfGfOB5TM94OT6V437x5woTV65fv36XyoPHsF3BuHB6K7xiUnclua6atm4aZPM/uiQ7Nztk/AwvzQ3bZU7b50igwbnqpLlNzoRaZBv8kz/27lzv8TGRElySoLExkZr+4QZHoycQ3+1q6e4hgxF+7HVITIU6SNXu2VW+g6/4a+k45a36fu2nemHVtajbglco75Ji/e4T57po6TLu8RJWxK/jcfaKOC/1i6Ik4024b59Fti8AeRudDLGBSae43zQ9AITJ070qXxYrNfZVr9XCeRaTs2SYyfQurpp5cqVv1XZtA9b8mKLwIli65myM8ZVVJRqOxfL7j0V+n6LhPgP6f0G5zMhDXUyRMs+eux4SVXZefeew/LmW9slV5tt4MhMyRiUpuNvqMQpj1uxYoUZS+kP1LcbTrMekdFVcw4eATI8eYceGjRfOF2cZ936Pb/JN7I5cjrtTP6hMWuPsA7UUQP6ihSHyLZt1bK3MSBTL8mV7JxESUhSOo6J1XT8crCgWXYofYeE1svI0X2Mc+vAgf3GUU1fdZcB+qPebrvttqANyLH71tQ1SFqI0nRd48rI1JzFA4cPCvWH+r+t+TzhN4/0/aHaVx7S/H6D75xDx/RbZGzixkmCowo65zq0Dn1TRq5Dy9jOsJvZNqVfMGbS3vAgaJm8Eze2ZZ45FkjTBuoQ+rD1T7zQj8peAQ0+eJ9ivubnZ/rMW+ahMwRaPq0Gp4/s3F14/ycfvvzNnZtWDNm7c7NsWb9YKiuUR2uxQ8OjJTw2TXx+Z0zSanGcXHriOLSsk8txLBnnVtDxpafSWF8jt995p/zoJ7881NTUPCozM7PQRBTE008/8/EnH7w6dcFHb2i8DWI2LAvCUh5p+sPiNC9xZre01rSDq7Z4wKQbzBdtZ2UZtlpN1n7xw3//SeBLX/6KT3XFxzWOr5ubZyF6VkI4DTgdTi4dNN7629/+dvUPfvADYzyho8M8bLonC5gKYF9jjP7MjiHuzsSPAICQ9uyzz/agk0uMsbimtl4ioqJNXZeWFEuD1hlM0cbNNoPmPJh9OqlxeLV2YTf0WpvLWvLgmcLUgc0z5zyvIXipm5rAwzGA8NdTTi76EdsV4hSCXhAuGaDZFgFaZZBnkEWQbS8tBnE3oHX7nB4DSpM+BFSuIYhjHLHPYCBh8Lf36S8quO9ct27dx3otfOrUqaYfkQ/SJ5/kBcEXYYu09b045QO/1bx/YBLtIPQ9feX0Oq46g9Pg5DoKKnxesWjRon9/6623JkN7tBdtYgUxQLsyFnhOLg8dBTTTUyu5oA/oDdqwvPJEtMZ9aIEjeUI5RyHnWlted6aD+nCXid82uGF/w3Ppu7QZ9QPvpo7hA5aH2yM8mglDPEca8HpkKt7lHs9xDvhNHDwHLyK0zUNbuNuR9oUHsKILXujmKcSDckr8tOPJgLhM8JxcHk4zVq5cOVf71IXIatA8qxhVLggMHDjQTBJiZje6GXRJP+OZ7nJyXXDBBYYX0BeIrysgD+QHwxxbFsID7HV4tufk6l5YXnsqnVyIhtXVPjl0KET1lQilH2fyWmxspPIwp71xVPHdGQyXMTHRpo2gs4MHiyoWLNj4FrOkr756hMqm2TouOLQwaFBfGTy4n8oNSZo/w5ejY2Jif6LvLjUPeOgQepOT69prr5EHv3G/1Gg/ZSUXNACfUZ23UnkDDo0T7sOmuuMvN2/e/C3VUcyYD8h7Dzm5fqBx/4e5qdD+ctPixYv/SfnZFMrDln1ZWdkSFaE6UqBJig4Vy7yFW2Xrdr4vGq6yQ6lcPHWw5PXNlNCIKCNLOfpHi1RXNcjuPZWybkOJlkP15GifpKdFy/hx/SQsXMulzUHbMDnAbjtI21Fm5DHKzKo3jPDo3G4eyj23ztYe7DMc4aFWL0I+hzfDS5GH4Q3ETf1yjd/QjR0TuAcf4YiuZ+2CdjIS8RMs3L85kutI5Q1JSYmah0bVK3Nk8uRztP8PLtW2+JekpKS/aT5PztjYzdCyatYdu4Lyz4c++eST+zds2DCM+mIrS2jI0mZoaIipnzVry2Xd+jppCTRLUmKZ0kyL1NW3SFl5o+kHI4axYi5JSopL5MXnP5L+kQmSP7qPJA9INm0SHROr9VstGzduMHKwu705awlovQa0PUNi9VezBJqdb9xCa35fjN6PkVoVjdmiNTa2SRLiQ42cX1dHmx6JCyDHk3+3k4syARxsOGguO3eShJdpfjbskt2NPrn4iimSnZMlYdqW7BBVWVkhpYcOyqEilU80X6kZOYaGsA8QB7TiBvRHPbDDA/ZZnz9EAo110lig43rRhkCUv8HXb8RkyTn/Zmlolv/QZ5/UNtgRfP1TsG2kyFVa/NWHH3548759+3yMf9jD2LaQ8rNaEqcbK6mwj9BH+c0KPJzJrGinn9EG1LnG2VoOVj1afsN1d587qn2C79FvoAX6EP0D2PGY8o8aNcrwFHQAZCVWB2r8/6Zl/ZF56AyCjjvRWk/Td21d+79L5r3Z55P3Z4l2BW1jh161gfW/6ofhqVo/R2wCzraEqn9pHVFPdkWXdXpx5DokW1tTKbfddof8x89/XRwWFnFOYmLiUfTw3X+85+NN65dP3bRhlcbh8CvTQkF2ZNgQmfGHab+J0kCfVf6nMghbE7LbGU4325LmLPiDPERGRsmo0WPkH7/1T9p2Y1ekpKX9Rmngb84TZx+OcPGzBKfLyfXcc89djZAOE6LDw3hgul1VtNoDjAknF7NHYGoQbEcBI+5pJxfv7tq5Uyq0jmPjEkxHrygvC67aOl68tE+w5wY7I3C6KddcFxVuRuzh9IJBriecXNA6/YgB1ArZzA7DWMhgbunJCryA9OxvgqVxex1hm0Hf3tc4AyqIH1C6bxk6dKiPMpAufZYBmz2H7SoyDcmRkZE/jo2N/ZmJtBPQdzW5M8dp1VmcTieXrdvnn39+kp4vee211wwvw1DtdkzA5xgLMIC1BbTgObk8tAU001NOLmDbFiNHR+QEaBEa5VnolIDi4lbeezMob3vgOmVz34dXI7NYWP7N0YJ37HtMOoBXwy94hjGJ55nZCU+iLZksQZ/k3N2feN+m7T4H7nM32uML7b1HWvCSd955x6zq4rp9l3OUcvJJO54MiMsEz8nl4TTj1Vdfnal8cwb9l74IfTCDmD6HoQYDFHIcfA9+Zp1GXaVT+hj9CMMpxmcMPyfDD8kD+fGcXKcGtB84lU4u5ZjafpE6/sZrfFEqp1YXVVfXNwwcmOabMWO4eWLgwDzV5+PNOJSXl6m0zKoQSQgJ8b+pev6d5qEOQmlFm/js1QG6G73JyXUN3+R68AGTFvIaPA07j9JkzY4dO6748MMPN+fl5YUjj2GbAeSNbQ0Z+5UXVmZnZ/++sLDwC2yzbx0JxAdv7GknF1izZs09Wo+P8l12JnP269dXMtJSJVRJkr5VWFQsW7buMPaac6dMkIrKKqlraJaYuHjD/3BY+aVJ9fqAbN7WIjt3h8nBwgKpry2U/P7R8sU7zpGQcNWvtZ3gkejoTEaFt9FfrYxAXmlLdDr0e+rC3Ya2T8Nb7Tm8kt88x5FxhHPqlgD4TVvhiKDueQ6ZnXOM/hbutOw5x/bOTwTYf2MTNNEg48aOlnHjxwQGD8r3US7N193K25+ZOHFi1xu2h7Fy5cp/0Pr59Zw5c4xezPiJrIxTnzrYtVPbcJPI7r2xgpMrNzdB4mOjpLYhXEoO+6WxoVEyUvZKXq6Ohc2lsuSj2RKjMnZYdKxyV7+x6IWFRcqIEcN0zDzMt6ZM+9M23GxpbJH6ag2SIBGhKRIdqbQRWaJvwSZVxwnPkYb6JNm1t0hCw5NlyOBQGTAgwtArfcbK8OQVWkG+hjfwmz7KNZNWENBD/sCBEqU6QXOLvmscEUy0aTa8vb6+WfbsKdBrzlaewMZhdUBozMZJOpyTnxtuuMGxLYSEib+2QqJWvy1b9nwgpbuXSVJKfxl1z7MycMwUSvZtv8/3SxPBMaBxatTG0eU/cODAR+++++4ULVsYPAdnZHDnH0PrOKywU7Gogr5Av+MadmKe4xp5JK/knf5gx07KA291r7Cj3gj2nPfsub3OhEDohHvEQ1+2q8aIhwmEil8p3/ixPlNuXjpDsGL9+kE1h0vX/Pl334lcv2q+cXBRbGpHi6r9XaQpEKJ0miEtEmqua6FNuVm1xQVzbmiLlVSOg4sjwDHLoo9bb79TfvzTnxeHhYV/ysl15bnZH1dWVk49XFYpdXAPjZPVXDSFk55zblqGkxCVs31h0tDs03S1TXjESa4V5j0FzuEhQ0bIF7/8NfnSXXdJZGTEFcqD3wvePith6ulswul0cn33u981hhQGZb1nlmUzyHcXKAeMBKaG8b8zOFVOLhwR1LMxSCnDh8nyEUruKStwHjTtYbudUy4PZyYQNHrSyaVCoqFXaHfp0qWGvkiTPmYNz6Rj6EuPVoHAwcxHMaFD4kIIYFk1s23oCzhBdIAvnj9//ogvfelLJd/61rciESAAfIMVmQzcBKADvE+FgQbNU9c9NmcpTqeTy0L52MXKwz785je/aQQ92h/6sIIZfI6xAANYWx7Hb8/J5aEtoJmedHJBW9bYiRHBKu/HAvfoD9ADwFjBb2QM4untoD7tmND26Ab9EGMRHwqnXAQUK7ZUgb/wDnHRx6kDftPfCDY+2+/d9dnVvgzavmt/23TII+1HvmgTygAPoW0w8CxfvtyMK+TPvss545Xn5PJwNuHpp5+eqfLWDPoGhh+O9AOMjRinkLPgdzh42F6H866Mt7av0+foR9bJRZrE1VWQB/LrOblODWg/cCqdXIyhbDl39dXXSHx8cqCwsOzCiy+eOH/ChHuibr/9AtMYo0cj+6MD6N+gHsBRdZBmpbWTY9gejovjObngFTi54CU93W/cTi4Ly89wYilPq1VdsgWdEh6ELgytwuvQWQH8aMGCBRF79+4NRY6xtEzeT4WTS3Wb/9O83U9ZmGyAs4H8wi9jVN8x31xSVlau/aqoqNA4L6JUtjqsfA4nALYsrDcJsdESrmUs2FciL/19rmzcckAmjh8oN1w7WeJio6SktFyi4+JUJksy/YvVXOhV1rAO72R7NUB7cs5qE+qDukB+YiyAr5JXAn0cuYl3qXeOdqu29vivkYFc19v+7i4EApq+JIovZKTy8jAd03Jk3JgMycyI0Hz6jPyq+f23+Pj4XruaRev2X7Rt/uO5554zOjMrcJiE4ujAovRbIytXl8qmLSxUxOEBrdUrfdRJY1O9NNTXSmZ6pUSEH9Y+WSbNrDrRh2hL6pz2gt5pZ+yixjmt/YJ2DuA4KK2R+s2HZXv4cEms3izDBkdL/qVTxa+0EdA4UiPC5HDBIXn5jXkSlxwuE88bLw3NjfLxvE/MxPm26Mh4wFhO+vRfC9oyLCxTIqOHSmhYilRVLJLG+gNBC6VDl8gsOJnoq5SNtIjLbsVJ3aGPkPeG6irZM/9d2bfyRdml8ndkVl+Z8dD/yLQrryXCB7R+/s9E3UF89NFHL+7Zs+cWvu1HOvQZ7FnUJzyI/mHlEfodK+fJs4Wlf47uQBnQpxjTbJtRRiaVUybuceQ5eBu6Fnqw1WsA79FPrXOZZy+77DJjt9N3Zun9GzScMTaztWu35FeUFy169Df/krp2xTy90my+icUKLMirSUOLEm9IeJLSaLjwvSu2IWT1FCLnkfrVV/lMDwcX++F7WOefd7587Z775ZLpVxWHhPjP0f52lJPrT3/4/cerFr09dcmC96S0okHYPVmr2QRg4gv+xvmFIy5MA6sdWdHV2Mw24Eq3Jq/azgGnbZE5qyobZeDQwfLFr3xD7jJOrsgbNLxmIj5LEay2swe9wcnFAIwxnQEDBuJmOCcLmAiMiLhxdsFkuHYinGonFwMcHmzi/HT+XL3ewxkNaLunnFw4cpmhzxZzs2fPNgYHVRQC2sd89957r6EtBAuEDdKir2v///nPfvazFydPnpzA9/EYpMkjQgF5xBiHg0uv6XgdUh0dHb0wmGRHQQfxCNiF3uDk0vaPVh528aZNm1578803Q5X/B7TNfbQ/fAllEgcXAhjfdOO3dVxw33NyeWgLxq2edHJZ2DGYQFtDO+0BWqQ/2DGVPMHLoBEUnq7SaldAPtz83RqVuWav23GfI/lkCw3kEBRD6pTrHFGgOKfcyDaUg1mIlq8T6EvEwfuAa5Sfdzm3aVnYPNhjeyAdW2ccSd/WPeUhTgLnlBeegXJH/dNOnMMnCNzjOv2UI++446BticMN8kb+4VG8fzIgLhN8R2awkqbn5PJwqvH666/PVBlwBmMqMhc8lH6LXIgxDWMJ/R7DCI4kZh4zRrrpFBoGlq4tOOcefR+agy/Q5+ANTIpCFoV3uN8B7v7NPdJq+4wFz9K3PSfXqYFt61Pp5IJnTZo00ejyqkcHwsMjxmgbrA3e9nCa0dbJRX+nv9m+aRzmh069k8umB8+xYzZ5g69wD/2hre7ANbYXI0C7VobhPnH0lJNL+0eU8tjnVd+5UuUVTTbc8C/6E1u3IYfBM2OUX7ICq0Xz3NCIDMOEnUbZtm270Ytwhpmt0hLipaa6Qvbs3iMFBQel6FC56lSpyofT9fyQ9B+gz7CSJyiT0U6kxQobsxJM6wj+TLmpV55BX2RcsM4t6pUj9Wd1HmQt+jrvcSRe+7stuNb2envPnSyaAjrmNIZLan2m7AxkSWofn0yZnCXjxw3TvDUbx6bysYrk5OS/6uP/oHnodSu6tJ6TlR6/pPT6mzfeeMOMzejadrJvZVWDLF9RJkuXs00fk/AidCyskob6fbJ/30FJTYmVjHR2RqgWtvkz387XtgO0Ie2Nzg2d4TjhGg5K2hM6yVW5IDEQKkvWbJXM9AQZNnqIZObn02CGPirKDsth7eMHC0slPMIvdfpesfIC+EF76Eg7kw/6CzSkuTT59Yckij+0nx77awiX/QULxCeHJS7Wp7J5nT5fL6NGjZRhw458OgMgt0PrgPHJ8ADlBT59vmnrKln8zkuyp6RU0kZOkQuvu0Vy+g7Q91MPah4e11f4bl6HBIjKysrX9uzZcz3fA6T/0j7QF+kjQ6xcudKsjKcfkR/6lJVzyJfNM3IMvAh+xTnPcJ94bH8kfuqH/oUNz/IxriOv8Zv7HAH3+G31IeL48pe/HFA+xFK0eXr/Ug1njJPrueeey6+uqlr45kt/SNuxeZWZLGjIWu9p0Vj8J00t2v6+CGn2RZmVU3aVFqD8PHcs1NbWyU233CYPPPhNGT5iRLHW/zlaP0c5uf74x0c/XrXwranLF7wjVTUNUqnDDCQXnItgHG6kYa5p3oyDi6DntAdOOLLUrA85+dV3tLkam1lFpteUukePnyxP//U5Sc/KuCEmMsZzcp1J6A1OLtKDccCImMWA0gXx2XycDGA+MCkYGcyO9GBWXD8eEHBOtZML5kfgo5VnIal5UCCI9oSTi0EUBzGOXAyf7DWsAndA+5RvyJAhjTNmzPi1DqqNKkCF2O+paHqRMTExv1c63B6MxsMpwOl2cmm7a5M7AqOeP/TMM898RwX2HNKGD0OH8Dt4MTO9mbmmvNC8pDB8y3NyeWgLeMqpcHJBY7QvPBNaoc0t3Ofkh+egS84J0Bi0Bo2cDGycFqTL77Z54Rp1wYxC+grv8Rs5BGBs5jpA7uEezyB/sIUG/ZHrKL7Ex9H2UeqByQiUh3cIFjZtgu2TXLPvgbZH4nE/a8vDkbitQkedEvhNoC4xPnHN3udo79vf9jmO/CZOG7eFTZ8y2nML8tLdTi7VYwy9kgdVjD0nl4dTjl27ds1RPWDa22+/bWgRQyr8ATrEQYSOgOEU3oXhl+/c0AcIAFrFGEX/pX/AUwD0DR8h8Axxc58+x7sY1Hi2La3zGxq1qwlIl/gtn7LPEz/gNwabYzm5iAf5wM2LOgPeoS48J5cD6hGcaicXK1RwDKhcGNBxapK2wfLgbQ+nGW4nV7Hqk3EqF0THxJiP5sND9u/bb/TMjvYb27ct7HtcVQnC/HWmtxyNtk4uC94nwKPccUOT9GfkHsu3eA6nErwOIz88y16HDnvKyaX9JkLlq29runerjDIAHkl+cSgx0Y8jervlxZQDRwX5qtZys90g/AmZbMzYsZKTlaXla5aywyWaeSddfwhbdvlMXLm5eUfZ2ygnehVOLmRbJqvCS8kHTkp0euKgPeGFgPxZkA/gvgao29MJyhepMmxGXIJkhybIQUmShPQIye2TKFmZWZKQGKt59AVGjRqtBQisjoyMHrthw/4v1zU05CUnRvvz8tJKtWhPaPmqglGecmgZNHmzJV6s0uz3Fi5c+C3tcxHozKxwZSwNCwuRhYsPy1uztkjhwfUy+ZzRMmxogvg123v37Fc+XKxjMbJrreHHtt0B57QTthnGa/oFYyZtTZsnJCRKRkaaxEVFyM7NGyU2OU2SM7LMd84CgWbt51VSUVWt422z0gvt7TPf/aquqZawUKf/tAfSdY8L/LYBOsKWhPxOHw0+odejxReSr7Jzf6mpLpaiws36fI3Ex4kkJzWojhJj6gT9xTqMzJvBeIFNs7GpWeqqK6X50D5ZsqBADpaHSVJengwb0V/7aGNg2rQpPu2L7+kYZzpqR6BpXFtQUPAtDRd98MEHhq/gdGZFF+njnKQ/wauocys7AfLKNXeeySt8hyO/3fXBEX2Ge/RpqzvQZvBbftv3LOw59zh/4IEHAtdffz3EtUTfnarhjHFyzZo1K7+8rGzhi3/9Tdrm9SskoGWy7IdS4jTSS2Z1VLMvUo8h5pyj88yRenHg1Dt/2UiwtqZC7vziV+WBh/9J8vMHFGvf+JSTa8HCRSvee/Nv415+9lEpL2sUfGpQl9myUPOCOR09jziNc4ug13F4cY0c0CQ4w3BwkV8CK8IIpcpq+2SlyOw5nyjP7ntDTIzn5Dqj0BucXADGgTEHBwAMySpj3QHigXGxfQ+GWwQHymjL2R4YaE6fk+vY+fJwZgM67wknF4A2oSlonXQQkiZOnFhz5513vqb97/PBxz4FTVdf8/a/P1U43U6uIOz4jnHqn1Wp/NKOHTvKLe0gtCuNBnJyckLmzJkzfu3atex3bfgyNOY5uTy0Bfynu5xcbl4ITdnf9hx6QcFAsWA85jrX3M+ivKCcoChaunTH0xZt5Q2etc+7wXMYMtwrIJAXoF8MEvYadUA6XDvvvPOMgwq6pA/h5OAe8Vh5BIWSZwG/6cuA9GycbfPo/t22TG1/2zg48l57gXvkkb7NkUA+ONLHqU/6F4HfGFvsdfs8gXhI3+bBfWzvekdAnNQddUR6JwPiIvhDw8xH0NkWY8vmLcIWJyfDxzoC8u45uTxYKB3+XMe9ry9atCgJQymT8TCkwr/oh1yDt8FboVmcXPAKjDf8pj/Ac3mGa7wXjNfwKIK7f1tYAwyA3u094sMIh8EWxy/popMhE/AM/RuQHr95F158IieXO+3OgHjIq+fkcmDb7HQ5uQYPHhxQPuw5uXoRjnJyFRcb/pCoofRwqRQXHzJOLnSL9vqN7ZX2Dv3UkV34xVitvIJv8XBd1cQwruvFxhbMkEfjWE6u48HmyfIH+ApGaOgY/sOYD3gOOuzp7Qr379//hObhbhxs9Bn4HefYasgLBnzq183/LG+y8gM7EzHhFN4JP2Xll9/H8w4P9ul5c7OzXbMbvEvZ6bNs4YdcSUDfmjt3rtlaDZ5K2mcKKFN6eoaWZ6D0zcuRQF2NNEmiHCprUnopl8mTBkpEZJRkZmTq075V69Y1/oMvpP752NjkjIH5GZKe1lQXFRWeq/Vc7MR4eqDtpllw7CTaRk9qe9yk7RFHX2HMTktLko2bq2TOR1uk6OB6uenGKTJ0SH9TtoqKclmyZJnZ0hJ7z2ENlt4B58SDbQh64RnoHNriHnTHfVbBNCo9NmtgJSH90x8Sr/fjtJ751EkFsSl9oH8c0YfcaQH7G9oiPQvOuQZ9QfccGW+PlrcbNR/ZUlufKxXl+/Uek2EaJTKiRXKyRWWFfqrvnGvsEO2lbUHeGlXuLisvk/0HD8nKtdGibEqiI3wyfGiSDBvcJKNHD6D+5qekpDysutKK4KvHhKZl2kgxTfnd77WNhuuYaPo7n8NhXLRlI18crXOK6+g1jJUAvRG5hf7GNocceYd8A3tOcF8HnBMf9Yn8ZR34wOqK3Ae333478lWVlu9pfa9XrmI8FpRH5ystL/zdf/1z2oqlHxuaNLsAalXQ7DiOIFMoIOALTlwM+HXsCNOxQ+uNSALBetMDV5yrSsP6RE11rVx/0y1y30PfllGjRre7kqu+vvnR3/7iX8e9+NyfExMTkgbt2rlNqmu0ColPg906kXO3kytY/SafrXnV58gvzi52E8XJVVUrMqB/tsx650PV13I9J9eZht7i5AIwGjo/qwcwCHUnKBMCBR/5Q4GknMcT+mFEnpPLQ3eDQbWnnFy8T4CWoFMGWB2k/zBz5sxvBB/x0AvQS5xcHYLSU4jy5fVvvfXWELbAhA/Ctzwnl4e2gOd050ouS0uWL/Kbc3ud9Gyf4Tq0yLjNOWHy5MnGYKAyTofosu0z7b3DNegeOYLtYaEz8sEqdPodxg/S5hrGZrsCy4b2cKzrXYE7LvJKIC/0TQL5JcAnqDuMMyiwBM6RbQjcs/LIiWSS9uqpJ0AeUPYZ145WujsPUx7Nd1JyiirZ5VKninxtTa0xVJ0MH+sIyLvn5PLgho6nD6j+9b8vvPCCMYogH1ojEbz0ww8/NOMjW5i2xfH6ZlfAWAwvwKCKQw19CV4Hj4OXwG/JI1tfkzZ9xXNynTrQBsBzcnmwaO+bXPQ3OyGFrbMOl7Tv5DJw9U0eiY6OcRwzGAL1VmVllTSoHBAb0igp4UpHvjA51KDjcEBlDOc1g644udoC/nM6nVzaj57Q+robfgaC6bYojw7s3bs3BP0dnmi/b8p9yo1OxCoRmz8cXfBwZEBCW5mY99qCZzCu04a8gwxJX4bnwY8//vhjY5Rv793eCng3dr6ROoZMnjhRGvftltmLq+XjFQVajkPylbunqd7QT8seqTTm0/rzy7z5m6TkcItcdOFgue7qnINNzb5JgwenFgSj7BXQsfF3+/fvf5hvqUEPTKKPj48Lto2jq1j6oA4OHjxgxq+dO3YKqy3d4yH3cYRccsklhlfT1tCRjQO9hn7AOX3Aud6kdRYnsQkXS0zcWDlcvEKK9s/WpPn+LvYfJ+62tGJ/kyarBa0dijhpJ3YEYmwnfVYwYgeF/izgCeXlPik8hNPWiUtf1fRaJDVZZPjwPDn//HPMyqnjoqVZwkJUP2lukq3b9sjb72+V9Rv3S3JSmFxz1QgZN2agREZFS3pWDivZ2HNxoupXO52XTwyVp/J17Fv43nvvpfFtPfoW5aNvsuUzdjfQkb50rDq0aC8OrinvbWa8dH8qBzkKHkK9w+v0Ny31Pb3/n86bZw5U3ssvO1y28Pe//n7a8qXzzMo8tgNkFRVgBRViB/QB+zOrq5xbei9EmjQEAn7nmv4J9fFNL1a4tRgnk7JVmXT+VPnqff9PefWVxVpfn/oml8XOnXunbd28fuZPfvRPMXt2bZKmRnRd5feaPnmgiY5ycpGoBvJGIK/aJUxosuf6XrWqmp6T6wxGb3JykS6MAIbOlh0ICTABm5+TBfGgnLGai5mJx4v3eE4ulC0EDRS49phbR8G7npPrswUMjD3l5EJoAdCSxhe46667fOnp6U9fdtlld5kbHnoFziQnF1C6TJ41a9afioqKbkTxQ9j2nFweAPVt+Rbtj4KEo6tt+/EMYyft3JZGaCvuc50jNIzyxfjPPRQtzgF0x/hN/NzDCMBYjkLGqigC8WBoxQjBKoiZM2caR5c18tm0ANeIB+cU3zMkXsqBkoeSZsvCNejeyivQql1JATAqEdzlpqwEwHP2WTfaXnPXjT13H2385Ie8cyT/9EWUX5RR6J8jwTquOOcZnqV+7fuk7z7aYPPbNn/twZ3nngR5oQ26y8lFYCUX5aU+GIO97Qo9nA4oLfq2bNnyOe2bf3/zzTdNH4bPsc0pgL9h+IVW0Y0sb7Hf6YIXwSPZ7ohzN/26+Yf7uo0DHsH4be/zm+3C0Ae5TnyMyVzjPvTLh9LHjx/fOv7DXzwn16kBNAA8J5cHi/acXIA+R78pPFho9Ex3v6E38t2StNBGCfU1SbmqHTW+KNVLUyRM32crvupqdJJSwwNY7dzSrM+qSOMTvzRLiATa9MOzwcmldRaxadOmb8fHx/+YtJEjd+/e/d+rVq16X/P22vr160PQ2/Lz8408SB0T4Nk4udhWEDkLWc3Ka1aGZDUs+hlAdnWcWHxzjL7prPTi2+z19Q2GZ3IfWxRtyCoxJh3Qn88k/kfdsKooNzdfzjvvCkmJbpRtO/bJ4vnL5HBRgdx5zxclLCpZdu4KlV17cDKyJeNhLXOdDBuaKp+7dnDL6NE5B6OiIr6g5Z4TjPa0Q8sV9uKLL95bXl7+PzhN7MQU2pOhjnKDxiZtT+1HkWX7pXTbalmxY6+sLKk3z9CMLS3Ot53QOb74xS+a9sVxxupBK6fDzwnESR9w4kZOjVEZdrxUVbdIedlevVcikRFxkhBfpv2mXuknGsO80ZGsvgJvgK7oZ211FkuzBGiYcrESCicR+eB98qykLuXlfimvhK7pU03ap6LknMk5kpebJcOGDTW6k60DC+iWYOLR35XlpVKubY3ssn37HinYX2JkimFD+mg/PyT1mofk1HQZMCCfMhzU/N6k7y9wYjsxdu3a1V/5yNvKR4YgmwCcyMgQ1C3g6M6nHSe5Zq+TZ70e0PR99GEm/cAbuI/OSbvjvLLX7CSgjz/++I5XX3114bnnnhumdWo6LbI/Ti9kNaDtGqLhoKbhLCE7g/D0008Prq+rXfvG878P37JprXEUaZMZR5LZKlB/4yjiyPaASnKOE0V/U8vWSQqgKwIPm60DtXmqakQmnz9V7rn/xE4usGDB0vGHS/a/+/zfHk/96P03pUnHNGWfUqX0St4YFs03uchLMGnyRl4gB+Po0h/mnHxrbqvrApKbnSLvf+htV3hGojc5uSxg+DgCUPBgBCcj0LQFDAxDHEvBYTZuRuaG5+Ty0BNAcOgJJxd0iaGWgVjj8s2YMQOB+m86GP9K6XxV8DEPvQBnmpMLzJkz54+av3sXLVpkBEScDaTlObk+u4DnIMijMHFO20MPbiOrVdK4jiKDEQD6oX15hvtsI0E88ED6AzNYMSygPNCeGHIZsxmT7TPQC/GSFnwU+kPBIBAvtIQCh6Fk6dKlhl55nryigHAOSIPneB6nFu+SJvFgrOVZ0uIaR8oBeN9N7/zmGcKxwLP2eXtOnID3rLJFXNAvdEywcgHKLb+pP87tdRt43x55n3N4CUd+u+O3+XTnxx7tOXCfn26QZ9qF9qL8JwPiMnWhIr0tIzKd5+TycKqhdKjkZrbYCVWd48s61v5bQUFBH3gD2yDBh+CX8DB0NIwp8EB4EwYbjDccMbwwoxxgbIaGLa+A1nF0wAeIF56AfmN5BXyCZ4DlMRyJA35B+vQ9wLvnnnuu2baLvkh88F+MuwTPydWzoD2A5+TyYHEsJxf9BF5w8MDBTzm5AL+ifI1ma6i6Jh0PQyIkITFZyqtqxe9TOaG5USr13BcSLk2NdRLiZ1WJI2P5/chwjvxicSY5ubBLXX755VxqdXIpj9JTX2D16tV9VCa9RuXDZv0dmZaWhmEzWetw1fPPP2/4MHoW3x1CLiXP5A8ZgolVyLnklT4H7wKcI+ci3/IsfTQsNETCI5MkIqqPtDSWSUJSiiQmREl0lLN9GvEho3LON8qWLFlieD1xEUdvhpM95M2AyunhSld5WvZREurfIzXVh6SkqEjqlKf3HTzYfKts1x6/7Nip9dXSIHGx8dISCJcRw7MDX7hzsu+8c4fSNjdpPfzdRH6aYelEdZPrdTx6jRXYjHXoEKzogiZon5DwSDm8c43sXvSSZOSlSNjuNbK9NFI2hI6QgC9EabFF0tJSJTk50bzDDhGMx4sXL6ZPGzqlL9vxGDrg6IylyLAqC9cnyeHSBqmpVZlYL4eGhktUZL3ERNfKwIHZcs45U0y+iB8Qh80f8ThxOWj7G1pjTGe7PsZ19Ce++YVzora2WQqLqoM6UogkxEdqehnmN8/Z9Cydki59gjix60L/OM75nh3bL1ZXVUjRoWJpaGyW7KxMo+s1a170uUBiYpIPR53mYam++0uN60UT6TGgZTDtw/n69esvnD9//o813QtxFNN3tQ4Zw3zULzITeaHcHLlGXq2uaIEOqnxh/nvvvffEeeedF4LuCagXHN7UMdfo73r0q8xEx39e83HaviXX0/jLX/4SU1RU9Lmi/Tt+sXnd4qy1q5ZrPSqPVVHDfPNKmx6HFdeMkwtSIASvtQcutzq5qkXOnXqh3PeN/yeXX3HFMZ1c7vbevn3Xzd/7zsMR0eEhM0aNHnVH4cF98vprf5c9BaXC5+kiNYTp8OhQpQPj2HIF0ic0NoikpCbJFVfOkJ/+58+1n6bcoG3rObnOJPRGJxfpwyxgGjAPGI+9frJAOEBowhs/evRow8hA27hh0J6Ty0N3AwGmJ5xcxIvjlkF5x44dTV/5ylfmap+7Pz09favG2zoAeDj9UGHrjHNyffzxx39WQfsrK1asMIIq2ylwZLyweT8Z4zBxwGM9J9eZA9obHobCwrjIkXbj3PIynFUARQ1nFsoS4yfjK2M87cTKBBR52p34kAmgB+5BT8TJs1Yxs0YDQDqW7ji36XIkDvoTwSoxGBgwNNg88pt4+U3fseAe1whu2N+Wzt30zrn9zfvuwHvkkzIR+G3PCfR50ufcygHQMX3M3kPRpZ9ZhZdniZNAGsCdB3vuvgbc52cSKCOyW3c6uQIY6bQ+Atoe0J/n5PJwOqC0qCTnyGhbtmzRYXDdCIxc1pAKf6Tf4/DHyMuEAfgWciPXMAhzjdnT8AqMzdC35RfwG4xL3AP8dsuc9CnGcvgk5/BOAnyXZ9CTmEQF6B/oT/BqeBD0TMCARPCcXD0LOwZ5Ti4PFsdycgH6zbGcXIBvQ/lVxtJRUEKQwyNjpKi4TPtro0SE+aUlECLlVXXSL095jorlZaUlxhCJYdtM13cBvnPttdfIww892GV6g+/0tJMLveuGG26Qa665hkttV3Lpz0/ry3p9kPKeny1evPhzS5YsCaGsOCXYdQAZlfzBD6l/HFKsfIVXufkedWLrBd5IFUaHJktEc4bsLT8kwwb0kcFDsiU5K87wY3g7fJ72ZFUN+hftSDqkdzrhJI8c9el8UGauByRUZasGHUfCtBwp0tCYomPBVn2iVssUYmiowTht+FZtqvKtdAkND5X6hjQdn6pk4MBEufmmqTL1/HGkd52W+U0nhd4BLecEHUd/rPr8VTggoQNsO4yP0HFYVLwcWPGmrH72EYkakCfNBUrPWRMleuJXxRcSqjQQkIyMNNWdUkx7QuscWTkF/dvJfdA8uhN8nD7g0BB6hWh9ihwqYWs8R5al1vk+VnRUrYwbN8g4cqF3q1M7bePQJGnZQJxuWgXoGfRFxm90OQLx+P0OrZeXV0qcyibhEcjlYa3ygqVxzqFzjrxHn8EBjDwBTXONbVA3b9pk4kMmqa2rlYT4BAnVuoAfERf5U9km8NWvftWn9cq3qzq1O9GvfvWrK1Xv+5GOi5Ox3ZJPrc/CnTt3zuN7ydbujZzFKivyhSyFLEPawXsYi/+sv4/rYPusQOtEq8Lhk8+/+Oq3ls5798ENa+b327pprdQ1KK/jjrIGrT5IVWnGCZZbaJWa0BZcss4mnFznTZ0q9z3wTbnyyqtOtJIrmJIDzd+k5StWPbJ+/VpZv3LhFSuXzYtbt3atNDS7VnIF32hdwRUMQfKVmnqRCeNHycPf/LbccOMN0M0N2kc9J9eZhN7o5AIwPAxQOATwtMMQbb5OFihMMDniZUsQHANcc4OBxXNyeehuQNc94eSCbhC4GaBVMSj9wQ9+kK2X6zTO1oHIQ+/Amerkqqio+AqGN3g22ynAA+Gd8DHyfjLGYcoPj/WcXGcOqGNojXGUcVHHeKMk2LHUXqNdaVOraNFGXGN8BzzPNWiHd9rjg/+fvfOAr6s49v9c9V5sWZZ77x1cMMYGm95C6JDQAoSQvNSXQgr/hJceXjqBkPogdNMxxRQbcMe927j3KjdJttXvf76rO+ZwkYytYkvy/j5a3XP27Nk6Ozs7s7unOr9jAXFCWwbiCcZ1tHijaTn6vWhnoAzUDY6y0Se5po8gOzBJhUa5ZtKHQxlCGAtLHMH07Zrf6vxPBVDHKAGQBanDuuBIu3kjl0cjgtIkW7re/OCDD87naCoUpRgXMGBhnIdXsHML/onciLwAHW/YsOHIfMQcfA9+a/zP/AjP/Aa+TX+C3okPeRTHO/AfwqKM4hdeRf/gmngY+8kL7zJv5BceBm3bwkHCkSdv5Kpf0DbAG7k8DHUxcoXDFZKk9GLP4AmHtb35pgkIxXB0WaVcdunF2vcOyvvvT5GKSsZIeMFHshUo0rQuufgi+a+v3O2U3rUBPKY6IxdAbqIcddGTIF+hrD///PMdPWv892rZfxF5XC00LQ1SNY9WvvfuG2+8cc6yZcucEpzF0vBm6s/qEOMUx2xjmKhJnqCdclrnSruUDCnblC/TthXL4M5pMmhwd8no2l3fqVp8YLwXfsu8i/coQ3VxnihQEeFKKy93H/EWvLR5pLgEWT9VsjIx7GHo4OSEJDmsY0Gl0lwQtOvppw+Vc84Z4+YFy5eFZM3ahZKWelDOPHOYjDxzBMEalZHLaGLhwoWp2dnZ0958881B27Ztc7uD2FUND8bItWf5ZFn2zI9l++69sr1ApN9518s5139D64mFJB8ZnoK/Nm5zzy/j7cqVK93uLmgBf46A1CwoLcTJ3n3oD8LaL5k3iOS04NSJcunVq7OcddZZboFKdXNqxgTok/igNdIyGH3ZmE+YoAP4fxQHczfnfSROfsk7YQhLv2WxDTIDYwpxIyPQz3lGGIvTQBzoa9k5znin9fugvvfVyONjgSNSxWBN+xWNL0H7f7aW9yFN61tVQTzqiiefeeHuVUvn/GbiK49m7Nm9SwoO6vxXm5GjC4E2q7a3On7V2Q4v56qCuIayXVTs5Co8KHLOuWPlq1/7ppx33vn52l5HPa7QoG2tQT/Se+r9k488/MurH/3HHxJWb9wjpWVVx26SHoEsPcgOhx8OI9foUcPl3h//j5x99lj69JUab7M2cn18RPdoMMBwGdSZvMEQGdSDDLgugNnDWFktgSGLAba6AcDDoykBIYHdFAjvS5cu/WiW4+FRR8CPUVTBLxFAUZIhePLrcWqCcRMj1u233y433XST4ztjxozRieo5zvERZfuwMQpVFAIYwVCCMgFkDCYOxnYmMvxCW0yOol1twbvEbS46foMKrkcccoY56B7ZAH/eJY9MzphooshgkQqKVxTPHDEyadIk4Zs6L774ojz33HMyfvx457h+7bXXOPbTfR9s3rx5btLK6lyUFihuqQ/yRHoodkjbHH448hTMq0fd4WvRo7FA+3RY+/gFQ4cO/edVV13l+A3HrbKSG5iyB35hq73ZPQVPgteyeIqFe+ya5UjByy+/XK6//nrnUOjCq7/2ta/JHXfc4YwWKOP4thZHAcFPUEARJ0cUwc/+8Y9/yF/+8hf5v//7P2FRzrPPPuv42cSJE2Xq1KkyY8aMIzu44IeeJ3l4NB3QXc0gSt81g1LLFi2kXbu2KqulSXxcjFx7zWela9cuwjdK+FaXM3C5kB9HnMoo+bvzZfnyFU7eaqz8gLxh+MWApDLop66Igy9HLpFhxyrvfBr5Ft0U3yK0BQAmV7ILhIUJyLxBOTMIeHZeq1wZMOoM6f/Z8+Tqa4ZLxyH95EBsuvLSKkNGamqK8vwqWdmMWycKpI/MG+20hFJeESP7D6RI4aF0KS1PkEoN+5GMXS4HD4Vkx84E2bW7Unr0GiVnjDxbevbsIhkZaRLLNoookBbfskpKTnHG1SEd8uWc01vJiH7dpEda41S7Gk0MHjz4YMeOHYfrGPoen1hhYQrGTdpMKkslLr2DpHW/XGLjk2TQuKul85DzlW7oI+t1Pr1bx3IWbH18PkI92oI34mHOxDGIjPGABYN8p6pbt65arx3k4otOk4suHCTDh3aWM4Z31bH+fPnSl24TPlsR3MUVBPRKH+B4TXahQcukiX/QAfLGNfEge2C4wvE+c5gFCxbIlClTWQzrvhvHfAfZ4d///reTG1544QXnXnnlFReGuQ/fHEOG4X3it3lOdPpBHhKso+OAvbRE6be/ptFL02qt9z+s8vaoD3zu+qsebtO+8w2fvf4rkpmVK/HabCghK8pEWC+BEUnJWvmD/kaMSWbQMr/yiL895z4vr4106NjJ0Qby77EgyK+B3n+uIrb1784673rp1CZd44qpyk8kfXcdSVcvnZ+RGjTHkaunChrniF0HNNadXIB8wOBQjLFLxXY91JLRfQwWB0IIE0OORmQAN/idXB4NAYSWhjqukF1cHP2l8ZYrbc1TWv3mFVdcMSsSxKORoCnu5JoxY8a/VHC//Y033nDfBGGChiAOzTLBO5k7ueDJpIsjP2Y48ag9osch2hbgZ/6MgUpf8q1vfcuNiUxSots/OKYGEYy7PhFM32gieG10VTUZ/2jiTnmhaRz9DxpiMoeDtvm18RkHfRGHxWPX+OOCcUeXNTqPhuC1xydBPZrxj3aqK/jAe5m2laNb5T/Qs9/J5dEYoLTeav369d9S2fAHGJaQE5DtGNvhKSiGbN5gR+pAt/QRo134GAsF4V2AsLyDH+C5hSdOeJ75w8N4RlgLw6+Nq0G+xi/3KOJYZMV8DfAOcfmdXPUL6hr4nVweBtvJ9eTTz4To44xpBvrN0XZyue9CJSRIXHycxLqdJVULbeAHvEvfa6syPzu6MrOyXbglixdpf+btj8dHf+/Ro7ucd+44t8OJY9uI+3hoDz7VkDu5KA88asSIETJ69Gjm4zszMjL+oXXz/yJBPhWadtv33nvv65q/e8gnxg3m9cRLWak/FgywOCE/f7d8+OEKfancyRnsvuG4t23btkjXLt1k6IgzpH3b9lK4fo3MWCayaNVOSYovkGuuHqFlz5K09AQ5fCjfLTxAX0R/hg8fLw80Pg2oY7vnl3sD98SNjGLfJMIPcMRezN7tUrB5pyw80EE6SaH079dK8vp2lHBalmRkZjhj1d78Qlm3Zofs3bdfRo4cLBXhw7Jm7Wq3EIJ6sXHEAH9hx9G4c8+VsLbPjsUfSHH+fMksWS1dWmRKu+sekNLYjHNa5Oa+H3ml0UHbp4vSw/e1H97F+Iw+pl37DpIYG5Idq5bJpOf/LoUxfaVFl4slK7e3FBbu0f5VIH16xmkdpktqZNysDrQPNI+MyphMnwr2C/g98mxpaRVdZGamOYOAtXOwjXnONTRKP+PTA7QJCxYB/YO08OOa8PAB9MPQC20X7M+EtTm30Y7Nl7gnDoPlJQjCYzRPTGQHOTtJk5Rv5Lr8sauPPsVv7969w2PGjIHoj/u4QgXv1Y5heBwLXP2+++67cWvXbriwsqzo8fT01KwD+w/IqhVLZeKEJ2TXvmLXAPE6xECKkIFzvBhpGbt3Ri4lmwIVXW+55fPy39/+Hu2fr3Q/Qtv+U3dyVYetW3f+fMnCmT/63tc/J+UlhzQTIbdTa39R2BnhQIIOmwlx6Al0rqnXmD+GnTFMvvm9+2TcuHO13zX/nVzHN6o0ATRmIxcwJsm3uXBsM48eIOsC4maFBN8zYvWNMWRv5PJoCEC7DWHkgi7Zkq79I5yamhpCgFdh6Ibrr7/+mUgQj0aCmoxcCIbQAnyltoB/NLSRCx7MJJo8k1eE4boauXgPoZYjPhDiuT5WkAf4M+9QfiZMQcHao4o/BOsEXoNfNM+xyQs8CqUl97QNbU79MrGyb1pxD5/hTHPaoKHGLaOp6n5t4hYsD784aIF8wXMpO9f4IZNAI/jj8LOwFiYYjl/8icOcIZiXmq496ge0LfRXX0YuRyPlFRKLkUvbyRu5PBoDlM6V/EJhpc/Wa9euvW/SpEk37969O5UxjpXcKK+M/ukT8CbAvIRro13uzcAE8GcRDeMr19C/gXiqg/LXcEpKSgheT/rsTgAoneyoYq6RAVQ+CBcUFIS4BzwjP97IVb+wdvNGLg+DGbn+89jjoX3a1ugvDPSbmoxc3MXHx0lqWuqRd8KVFSrzVBnIjbfwi8I+p1UrKS8rla1up0r5J7TGhOvdq5eMHj3KGd8xzKPjOZ7+ikx3IoxcZ5xxBnqp8GmnnabZC+1Vv5/q7yPqDkSCVgvjz5rHK7RfvPTEE084OdJ0VPrMOfJXWFigZdghCxYekIrKOMlIx6DIt4wOa/1WaH2mSc8ebaVrp9aSJgdl6owNMmfxOolLLpeLLzpd6zdZZe9Ubadi950v5kfIKSajfLJPI/9WGRpw1CVhKrVNU1OTJRPeHIrVcWCf4xHI9ej8aOvouOD5xBEEIVolxEiGxrFsV5xklR6Q3n06SLs+3aUyOVXKK9gJFCvFh4pl5/btsn7DRm3/TClWutijadJ+RUUYTqsMItaG8BeMXOedf75Ual2ufG+iHPjwJanYtUjHmWTpf8d/pOvAM59u07bt7zVPc9xLjQtUVDg/P/+r2g8feOaZZ1zdd+/RQ9q3aytlh3XsWrJA9hVky6adGbJ+K3ONAklMOCzjRreV4cPaOTk0JlZpPdJ2ONrE2oBfZF8zYAfpnyCkx5GBxcUYnKoWvNBPTFZgDLa5DeMBz2l3xm7CsECF9rF5ETopS5/n9Dtrs2DawesAGCNC8ABkFvJMOHgMNEec0BfpmY557bq9KkPkS2pKvIw4o5eUFB8Op6enhTgFBH0ZRjjlL+9rvL/Tsjaqb7N5ODrQZq3aQbVy5apvllWEOxYeOFCyYPbUFnNnvfO5xQvnpW3dsVtKK3QeF1DvQD7OBa5tV1WRku6X7/6ifOd7P5COHTrkKx3V2sil+Rs9dcq733r15fFXTn79KTl86ICOLQlSIfFSWlZlIGbsg07ZmQr27BUZOmJg+J57fxG65BL3/cbrNP1n3cNmimMfqZsIGruRywCT5EgNVkcYw6wPEA9CFDu5EMhsOyR+3sjlUd9AeGgIIxegXxA/OPdcVh0kXHXHHXe86Dw8Gg2OZuRCCQXPrC3gHw1t5IJnk19gAnNdjVyA91lVRl8gfkvj00C9MWmFZ5MP6o+4mjuiJ6XV8Q/8cIxr1JHdU1dMOPi196hvJh7cY7zio8fwE9oUmoK/IB/Q/qSNUZ1ntVU6VvdO0M/yZXkmTdrVroN+NnbaBI1r8oWDHhirGbdx0Aj+FhZHPKRt6Qd/q/P3OPGgvaFX6NAm7rWF0ZTwTRFtU9ofZbA3cnk0BihtKgk6hUFowYIFO+bNm5fLsVjQLEoikxFQUrFqvCZAx0Fapv+Y8pLxwJ7B+22OQ//CAZ7v2LFjvcose1RWieUIRMIyHqAU43mnTp0qlad2mzJlShbHsZI/exe+641cxwd4kSFYZ1ybox2ZP991112M7ZOUPj6jY97iuXPndvNGrlMPGLl0Hvn+v//vkdABbW/kNAP95mg7uRIS4iXDHSGd4HgDtMMkL2IQAAD/9ElEQVSOG+gGOYp3oLlBg4e4uFZ9uNLJfocOFUvVN4A+ipO+OXr0WXLxRRc6owzzXJTUJnseC+AvDW3kYgEXMi5Hu2ZkZISVh7lvKSm6avrrXcBPgaZ/rs7XHpw2bVoveDPyNPGxe406iYuL1X53QJav2C7LVuZKaVmqtMpJkPS0Mtmy9YCGyXDfq2qRdVAyM0ulTdtE2bR8rmzfvlPCyemujpkCJSQkSmpqmqsX0tm+fburB+6R6z+qfzdcuPZkVw9hqKcqXhCv8eVJdouW6n9A63Wta3P4OIYI2hs5mLhw8ArqHr4dBPF16dZdevXqKfu2b5ai4lJJSc9wcZFmfn6h8vyDSkfs+q3Qcm6VkuIS11apKSmafosjp5VAa9QZ6cFfMDqefc45Eq4ol13zpsn6mU/KqhULpDAuVS689X/C19/x1VBFbNyE+NjYb2hWNup7tWdoDQQt5/U7d+781fvvv9+FI/yYQ3F0cMuW2ZKWkiThyiSZNmOFvPn2B1o/pdK1c7IMP72XdOzQVkq0btPSsyRW6Z22gE5pO36DtG5zFvwNtDVthr/pkqxeTYdrugXadKu2C+8TBjoCFh9+wV8D7YVjkWOwT9KG5JNnBuhS+6mykIK1tCsLYsgf/Q5+QFiVMcqVDnKVpjqR1JNPL5Cp0xZJyxYhufmm0RIXG1LZZtN27Z/bx44dG9ujR48ETfc2zdfsSDIejQ8QzccY89q1ezOXLn5/1bOP/m/uzFkzZV9R2H2Ti5AusIZ2xwMGr7Vnc5QgO63u+d5/y/d/cK/y6cx8pdVaGbm0P+hrLEzY33Xd+hVP/OUPvxy6YvHMuPLiA8q7UqVMaf+gjmcHD5XJYU0Tp2yL9QBy6eWXyze/9R0ZOHDQauWVd2k870WibZagTZoVmoqRCwbJCkEMBKyWCTL9ugLmDvPFgIaQEmHA3sjlUe9ACGkIIxfvImzwC13xTRylYW/kaoTwRq7qwfsc70F8COfHGhf1xriF4A1P5l0T2JszjrV+qBN2Kg8fPtzVC2MYvIcdzPzCM/Bj8oKCsjo+VBfedCwwvoXjmnzCK8mXjYu0M2Mv7YuD5uCbKHq5ppy8Q1hr/7rQo0fjAnRBH0c2o/3rAuJyLmLkCiudeSOXR2OD0mi2ygNLpkyZ0o7vX7HqGvmAX3hdNJ1+Gt1qfGF9j93+TslrSjTuUT4BxgQUn4qYiEx5SW5u7hvuYQ3QMfv5uXPnXvX00097I1cdcbSyWV1oXVayk+v222+P0bZ6Y968eddoXfudXKcoFi1aNHrnzp1HjFy2WBfQb45m5GKXT1ZmhnsnU/tul67dZNmSJbJz5w7Xf0F8XLzE6LgboT3HLw47mV9pKhAntHbrrbfIV758tzz11FNuvEangqx5rP2fucWJMnJhgMAAB79TP85xPV3H5lVVIT8d2qfaaN9Y8O6777bmG4bkdezYse43Njak8mmZrFpdIFNnbFe+hQEqRWK1LivLSqW0vETiEw5LWspBSYjlaMN1ytNLPtZG5BW9F3XIImy+YcRuLr77RHvBs61+Kit5L15lilbKbw+679ljvOrcuZOkpHaVooNtZPv2/bJz+ySdL3FaBvygZl5THahz0oW/BHd/sYMoFIqXlLQhUlbKLr8dEqJ9ImWhHNQx+aUMvIsRDzmI8tKeLGLvw5F5GmfSrg2y5J2/y9xZk6UsMUtu+q9fS2b3IdKl3yCMeIuVRkbqex+3wDUSbN68eaCOd9NfffXVNPoD9d8HvWJMrPaZAiktLpPyCnZZHabipKCoUGmjRJJTUqV9R22rlBQ3D0YXQL+xuQ31RH0z9qOrpQ5pD/zpJ6RVHYL0VBOOJQxQ2aES3RXtZkDfwCYB2hOQJ30eo7+PaTvd4jxrwMyZM6/Wn/HQz1PPzI95//350rlThvzi53crvfcmyNc1bw9w4dE0cehQZYeCgl0zfvn/vtz+/XdeVXovk8IS182V7qrCwCowbjmn/tzrnzNyffc735R7vv8jlSuz82NjY2u9k8ugcnRyfHzCrIcf/N3A1ye8qLJNiUsXoxrpGk8sLa2Uc887V/7ra9+Ep29RPj9SZeMt7mEzxrFxgiaEpmLksjyhFIbJMpFCGDL/usDiQNjho86sxGGgYYWkN3J51CdQTHgj16kNb+T6JOCrOOiWSdS8efPk7bffdhO4T4sTBQxpM3bhyA/3TQnG9ykrvx9NHiM7TiLgmrJRR2PGjHHjFDyFvs9EgyN3ueZ92sjaCj/CWlwYCqhbfgH+hLPVeME0QXQeLJ/BtrHr4K/FR37IN7/kl/LSbjaBs2vGVhx9AX/C8mvv4kjXroMOf8un/QbzZ6jOz6PxgzY1moVe6gKjFW/k8mjMUBpFWdRWx7Rnd+/efQYfb8fQg/JS+WJY5yUh5i3QbJ8+fdz3Mo0XQmMcLxgxWDnFtI6rP7v55pv/cckll6RzPBTjAiAOlIyAMcPmZcqnY/R6rfaHqg971QCdDz03Z86cq72R65NgrAvyFBvLrD701x0xzjXj9xVXXOHmm4x9tB3zBcKzKwCn89J9P//5z89XFN50000JKu/lL1q0qFDrGCNXF2/kOvWg/GCcttGkH//kPtmxc6eTDw30m6MZuTg6LiU5yfECjm9K0usSbW/6btB16NxNklWGPFx0QOcopVKkc1aO+w0COvvy3XfLr3/1C1mydKm8NeldKdb+2r1rF+nWvasSeyTgUYAc2pBGLvoB8wQWS1NmDF7wSe1n4S5duuxUOfnz+nxyJPinQvPRSfnSKytXrhw4depUFy+8OC0tVfNbLlu3HZQJr2/SOX6F1kWB7Nu/VYoKdkt2yx6SmFAoyYl7JTODExEOaPUon4jEC8grxgN2zZJnZB/jJ/xSTxhLSsqU74e7aNupjF+xU1rllEhqSrmUa9smJiRKXGWibNpYJrvXb5cusZuky/mjZdO+PbJp8+YalZrV0Qp1bkYudBZVfIy5RrIkJnWVzBZjZd/erbI3f5GUlW7SMQe9BHqPUi1HCxk2bJira+rdFpOTDvHiZ+NRfGy8LBn/I1m1aLqk9r9Kzv3MjRKfmi0dOnUh/KKcnJzBLmAjhdJDPx2nJi5ZsqT9ypUrlLaqjtzj6MW9Sr/oWiu1DemrCVqX1AO7/vjFYeRitxXX1I3ROr+0PWNDkJ/TP6vaouq5wd4NuLDG6WQG6p14oC2MqPQ72oZntANjEW3Ee4xDpDFx4sSLtV+u1TEgTsM7AsEQxzfpTGYA2qeY+OVrGturfKrHwoULU2NiyjskJyeVf+Pbz/9j3dq15/TqmSN/ffD75bm5LW7S9F/VOA5Ggns0QSj9xBQrj3zkL398Yca0twdPmfSGpCHuhGKVlyRKsvIT6LxU+RnjSllp5JvXlWHZd6BSrr/pVvnK1++Rrt265yckxNfZyAWUd+W++eYbjyhPvbjgwAFZu269k1HRyWKIb5OX5/pD//4DpLikZJaOCbcrz1upaddu0GlCqGk8aLJoKkYuABOnM8CUBwwY4CZtwPJbFxA3RG1xw+y3bNnijVwe9QqYtzdyndrAyDVt2rSzUVh5I1cV4Ku4W265xQnNHMvx7LPPutWIpGHpVQcUMIRBIGcCRh7wo6/VhT/XBdRF9GSD8tm1/RKGfLNKk/HM7plgkHfKw6SDsDgMVTZBtFWcxMu4yESEsDwjLO8znlN3hKkuP/wCwtq1AT+rP7s2Z++bI27GQ2iXX+qeNuCeX2ujoCMMv7zLNe/h7Bn+Fn8wn9G/dg2C1x7NC9CAN3J5nIpQWj1v+fLlPVRuaN+jR48fwhPpBzo+bnvppZd+rs9DQ4cOdd+vgH8CFE/cm4yhYRJ1PHhBaXuD8zgOEL+iRgFVZYAX5s6de2VzN3KRro1bwMYmHNdAr8M6RocYz/FDsYvx0fgKhirGd5u/wtNef/31R5555plpOvdM4jtbZuSi7VBAEg88Q8d4jmzaofE85V6OAGWh1ssSbQNv5DoFoSTXat26dTc9M/7Z36xbvy5+x46dR4xDNRm56I0qKUpaTJkUV8ZIOC7R0U1sbNVR4WVl5XK4uGqxUZzKlC1atnLf7uKbXMxTSktQrGskga5YWHRQLr74Irn7S3ep7Fcsq6ePlx279kl6234y8PSRkpWd7eKnvwQRzBfyK8YbjjtEP2LlIAzyJAYA+l90HMcK+gFyNcYoFoYxn6Evwre412fzs7Ozf6HpvRB5pVpo+hqkiicqfxs9ffr0n+zcufNc+h/yfDu+RRSfIFu3FclzL2zQ8iyVVq2SZED/TpKVibwbJzt3b5bDh/IlOTFG54V7lUd8/Hvz5BUjF3mDf9APKTftA39gV0/LlpmS3WKQHDqYJetXLpFO3TNk4KCO0q59S+HbMgeLinRCIrJ+9WbZtXmrdGudJjm9esqilSudITFY99Eg/WA9c80chHmFGbk0lDZOooRi2khM7EC3w+jA/nVavu2SkZ4gqSmH3W8HrdtBgwa5+R31T1xBnsS13cclpciH778pK5dulaKUAZLRIkM6tI+TXj1zlXfm7Fd++rTSwj05OTnVb186CQjSA9D7EW+++eZPdYy+gFOhbN7G+FVUhL5HXF3hz1jOGGnlh85tpxztHt0Gdm+/7PYjbuiY+iU+3uXedKzMD6EjnccX6Dz+fzS9Yo07xDezGKOgKU6zIi74AHoE/IC2d5yWjZ2O/6e/HzVaHaB5/1h9PTP+/bc13+fltEyVMWMGwXf6az6WRR57NEEE2/jFFyeMXjR/5o/Xrlpy3rR3JyjfqToqNy4uXnlHjFSUV0ipOo45ragIOyNX/t6wXHvDVeHv/+h/Qir3lmtf6aM0ucZFXkesXLlmVEW47PRDRYcqV6xYEaa/tW2bd2TnMeOO9ilWiyzSMrxT9VbzR82jQRNFUzJyARsE2GYOIaLUM7/6AAMKRztpft2g8/jjj3sjl0e9AcHUG7lObZiRi51cRgP0f2/kqpTbbrvN8V/GIlZFjh8//shEoCYw8SNt3id9BHv86Gt14c/RIA0D/cxcENyTDyYTOAvDuGpl4BowEWFighs6dKhbUUqe8UcpRh0zoWTSYfEy3uHHNeOPwZ7jgrD7YD3YNb92bfk0x3uUN9qRPxxp0/Z2zzV1jrNn0DN0wa+1h8VB/JZ+dH6CfiB47dH8EKQFAP1V1+b4M/Ggf0BPdcERWvdGLo9GDqVTJccqRYFepyk//T/loSl6m6xjyntJSUk/5dmxIhhffaGpGrnIE3EbuLd8Rq7DOj6HbOwmLEpnxmeeM2bDk2ysBoTdunVr/pw5c6bpbcznP/95J+9TF4RjbsmuOeLROELqEvXdb2mZlrsIagFv5Dp1AQ0pHNE+9dRTf1q6bNn1m7dsaV1QUOj6ydGMXHH6WtuEUtldHJJiiVO6qfpOK47vbZWXIUNXyazIdLxF90D/wfcsQ4yfEeAfLisSvtt3+Wevdf0gYc9cKTxUJgeklcSlZEvffn2dfE4+6D+Aa5M38aOPsMB4zZo1bh5AXixcfRi5eA+ZG0PzxRdfLCj5SRunfTQ8YsSIkF4vVL76TQ0+Q9OtsmjXDCo1vGDBgrEbNmz4lfbBYZmZmTHMYzgVaN++Upkxa7+sWDFTunbJkXHjRmnaibJr1w7Ztn6d7NqxU/KLqr6TBI8IthF5wiiODoo+yOlCwTDUVYcO7aRP3+HC6XfvvfmKDD1zkLTv1MHt6kJhXFTEN7JE8jW9/fv2SXpOrsRo1W1Yv9593wtUV5f4YYwK8hJA3ZG+GWE0pIaN0XwlyP4D2VJWHlJ3UCrKi5VukiQzvUg6tM/SPPZ2C8iZw5DvGqHpVlaWyeYNBbJsRZl8uD6ktLtNenY7LAP7Z4aHDOkX6tuvP3Hcq3T5T83LzsibJx27d+/upfUyZNGiRYeeeOKJrbfccst3tR6vnzlzpjMo0obUHYZeyIZr2jiKN8NfQ1bvjBNc0x6Ep/8w1tAvuAc6Ls7esWPHVqXpWI7h5Blx8i6GW+obWtS6T9VnC7TevutebETQertX5fBRSl/hxKSkYi3bdzXfayOPPZoBXn75tXGrVi75+dzZU0YunP+B7Nq5R3m6zgEZO/Q53UClMbhRKElFrtzWee64wMsu+8zh7t27v6i0+22lizrrtLQvaTT1KwM3F3w0+jQTNDUjl4GBnqMFWXkAA7c81xXEwwDBpISVD88884w3cnnUG1DweiPXqQ1v5Pok4Ku4W2+91a0+pw6YgP3pT39yEztgaUb3E8KStvlbHzgWRMdVE4jPFF2Ae/JjeQL44agTJnM4M+gwkWY8ITyTVsIx2cOAxfNg/gHXwfIEcbQ8Ey+o6R1+zRm4Jp9BRxmgRzNSMdYx7sGn+MWfMDjCB9u+pl8QvPZo/gjSWRBB2kDegoboB+YHot/lnrDeyOVxKkLpVcmycU7MG5OR61jSsfdR2AbHdcZn/IiDX+61DOVFRUX7ea5ph5h3fuYzn3H8isWWjOHMm5G7iFffzdY4/5mdnf0lF+kxoi7t641cHoYXXnjhH1u2br1zytSp2uZhZ4yo2cgl0iq+XPaXxcihcsZExr4YlVWrdnMkJCQ6QwX9gXigJfofCMVwItlH8bHyPi2cL5dfdrnceOd3qh7FxEmCjtlbt26WmTNmOAMvBmL6SxDEjSN/jPHr1q1zuhFke+4Bz7ivq5EL0Bd4/4YbbnA6JK7NqXwR1n4dSkpK2qXXvTRd1/ePBn1Pg4XCf/3rX/vqOwvXr18fj8zfs2cPSU/P0vyy8G6fJCapDKPVtnfbFolLiJfEA9tl17YdMnfnYdmi8x2O7KKcBsqJsYw6wwjGjqCg3on8Upe9evUUjsKbv2ChtGvbTts6X3bu1Llkqc5JNFy8srh4bWymK4FyOkdc1c1j4Lmka3NUQDjmAHwTLMhTNDotn8jO3fBLfEi1ypCZ06JM53QtZfDg/jJ06DDHV2uGRlRRLocOFsiB/QWydkOpLP0wrHRXKK1a7JcuHROkc6c8aduhk5w1egzp/0LzdJ/m9+Nb4E4Sdu/e/V9Kx3+BdpctW+bGBuZ5zGGVN7sxjHqpar8qgy5tQJ1YveCndF6i/axQw4VOO+00Z5ClLnkGvWK4Im4FL8VoG12kz2bi4eHRSOGIPj+/oM/KlUvfuPf7X01du3ZNelxsXCL8A07Cb0woVopLSyoPFh3cf8ONt1R+6ctfyVbZ4yml75tdLB4NiqqRpRmhqRq5GFw5WpAt5ygMUJLUF4gbRSSrWGbPnu2NXB71BujUG7lObXgj1ycBX8Vh5KJ/EC99hQntP//5T5kzZ86RiTHhDKRHurjj7T+WJrB3+bVr4uaavLAijg9KMyEhLVbTkU8mH/gRD7/WnkxYuDdQX1Y3VnfcB+vrePJv7wXf59riJj/Un+WfsQpFFe3Er12bcoFrwhAWF6xPfoMu6GfgOpgXj1MXRgfQhNGg3eOUNt1xXtZHRo0a5T5GrvzF+SNr8R70yG8wPm/k8vBofFAZoNEYuYI8BzAWWn83MLcjHPNHvoHFuEkazClRIBKWI+tZ/a58af7ZZ599vvKHcEZGRuiMM85wxh6ArIWyEUefBhpXTHp6OivROd7phMAbuTwMBw8ffnLtmnU3Pvy3v8muXTudroLjC/fs2StVX9H5OPBzfSRyD2LcLi290H+2W6uqD9GX3O0ngH9M+X659NLL5La7vl5l5nDvVy38QpbnW7vIzSjq6YOA/sz4j+GE/odMzU4udCPQXX0buejnGB4wHnCsIIvPgnFRFxioNH/rNS+9Nd2Pjkz4FCiPGqY8b/Zrr70mK1ascLxw8ODBOl+o2r0Ul5gsBzYvlwX/+bYMOquHxORrOTdXyqrEs2TTgWIprfg4r6K8yEcs/MNIEm3kIq/wnvj4OA1b6vhslbGkXK9TZO/+DK1DbffYZMnOLJfMDPgw71XoXKWV43HoupjT8R7pIl9RJ6RBnnEGnrH4UPmNKx881OAMqgfjZd9++AX5r9qh1yrnsAwZ3N0diUe7mzEnCCsPcli4okwS4jD+xMrufL6Xs919W6xj+1xJSYqTwqJCOVhSJn369pOevXpJSnLy0/r+jS6CRoBFixadq/T5DnSGg37hwXz6BNqVEIsqErSsZTrW5CkN9g0rHYYYS6hraGbDhg3PXXnllXeof/zo0aMZd1zc/BKOsYZrLberOL0+oJeNwtDn4XE0KI+JXbJkScbAgQOLZs/+4J95rVvfgnEf3gMPgScVFhau/e1vf3u+8pr93/jGN2KUd5Rq36ibMcLjmFDFiZsRmqqRC8Df6RCcoYnSEVje6wLiwGDAAI2wheKSe4CfN3J51BYIhd7IdWrDG7k+CfgqjuMKmdDBWwETopUrV8qCBQvcR6hJl6N+mIRRT0yMX331VdeHgpMn4rL+xDXgPujH+fBMqpm42fFDTBwYS+x97ulXhLEdWPhzTzgm6uZH3gjLPe9busDSBcHrIHjP6s+uiTMYH456ho9QfmiGuqIdaAMzXvFr/jjC23vBOMxxjz95s1/LCwjmyxC89mi+iG7nIC0YLZsfNGf0haJVx6Gw9psQPIM+yzMUTPPmzXvm97///V+7d++eNm7cuMMqd/5E+eIYVnCzqMj6NrzFeA1pNZiRK1wpBQe8kcvDozbQftqgRi74Bosxli5dekRWxg/odVj5BzsvHK8477zz3LhOP0YmwGiF0pojnniOv+bze48++uj8kSNHJt18880heAo8h/kkiljAe/pOvPKxbZqHD5xnI4U3cnkYtDsoDaz57patm7/88MN/k917dE5RsEMO7s+XfSXMESMBI7BbHQXdf3yq66pH+q+NjXpvfvwiRxYW7JPPXnGFfOvb3zli5AL8Iociy0NLGI+Zp/Ae/RmaRa+CTI5cTT/HoE2fNN0LcXBfVyMX+USu51hFdmIijwTj4ho5Q9MtUR4wTcPermlvijw+KvTdVI1/3LJlyx5TGSeTcqGfYqdVfHyCxCSkyIENC2TeX2+RmJREyd91WBJyu0un878p77w/VfL3Fjs5qXVrjEzijkPlRAj4F98nfvvtt5k/ur5MH8ef/FKnzAWoF82F/lZKeUWelJa3lT35q90uu+QkDGJa9jQWwJW5k5B0nnjkODzql7jgkZTfEKwbntFe69evl8WLFzv+znPeb9myhcbfQvNXIlu35mt+SqRHz846t0qXVjmZWq6sI/OlIIjTjqVs0SKb7MuunduFHYQV2lbb9Rm/sTHsdoqTOKWHtLR0SU5JCfMdSuXnr2sZLo1Ed9Kg9aBF4/TZcIzOVy9SvvtnHT+60VbwYHR97JRcvSZf5s3fJIcPFelcNlOuueZS6d+vz8LWrfN+rONVpZYnQd9bpXH571F5NDfQ+Y8wFO0rvZVf9tRLJ5yoaKa8RIUxkXylf4579jjB+Dh3bgZoykYuJivkF4UBik9bGWT5ryvIO0pnb+TyqC8gYHsj16kNb+T6JOCruJtuusn1D5s8URfwWngufQfYtxhJe/fu3fKPf/zDfagaRZXBjFPk0xZAMBGzPkJaTHCZ4PEe7YA/8doYiONd3iE86eNnoLzBe0C4YB3YNb/mDITlfX4tfhsDiNuucdCGPbdf6oj6sTBMdLnnl2eEIx6LP5h+8DfoD4LXHs0P1bVvTX7QD84QpCdoDvo1WiS8+UGH9K2//vWvyGWv66vL27Rpk8h7+jxV+9m/Nfz0qliFo3ie3b59+zUvvviiW8nN8S70afiK8RriRRFS30Yu8k2+nJFrTcMbuQ5r3tu16yDjn37CG7k8mgUa2sgFX8HIpX0znJeXF0JJzthMnMz7li9fvuK11157XflKgsq8zkDFO4z5HJHWvXt3JxNo+FiNr0LH9B/r76ceQ9ZU4I1cHkDpW5slFD58eH/X5cvX/mza9Omfmzp9pmxds1BKi/bK7kNJVdpEBfRQrmNdnFscxnj3kdHKgTEwcI8cHJSxGYvZQcSuL74x1F7nHenpGTJs2FAZe87ZLn76P+MpYzj3yOsffviho0+MN/Rh5FQWsDEHZoEb8wtoWPu0o1ujZS2XkyvqYycXxiO+XYQBiuvouOAzyldCGLz1+lHlK/+r+Tiq0cHqnmvN49d0jvffOmfqzJyOXWPuRKCUNCnctkaWP/sr2bR6nuwuTpAOw6+QUVd9UZYtXaJ9tdTNQVq0SCNGx7OQo6gn5gB824m+SDvgMIixC446oW6q5DCVMQ7pfLIkU0rLM6SoECNRmTuyMCM9LNlZzDVK5ayzzpLhw4cfmR9F1wH1DfC3Z/hRf8zHkM+45hm0QV4yMtI1H2Wyd88BKdb8dOrUTv0zXPtXVCA3VsmSxIMf75Jv6AJ6UsHQlTNf7x3taL7ZuUX5Dh08pO/FSEpqmmRonGX6HEOd8vYPlW5+Fxsb+5TGe8J2z1YHLY9moYoG5s+fv1Tbr5/pCmnHtLQUmTd/rTz3/FRZsWKtXHbpwPAX77wxpHX0vrb7OS4SD49TAMG+4tF40HAz35OEpmzkAghINpGJbDE/kv+6QDufG5gYXL2Ry6O+AL16I9epDW/k+iTgqziOBETJTVzcs2qR3bQYts4++2zXf3DQOau0CTd16lSnyLGdXDxjRbZ9nJdV3cTFhBE/62fEgz8I/lofAlxbeBBdvmA4g71DXBaf/eKsDEFHPTJ5pR6hA+65ZqzBcW3hKLPVtaVf0zUIXnucGgi2OTRn90aDBq6NTg1cQ2u8A70h5xi45xn0B00C6BYaJbylgx+7I9mBqTLZBer/tnsQgKat3lWTHL3+1cqVK786d+7cNPjJ/PnzXd8PKtXIK/0ZP+KvC4jLuYiRi/Ig061bu+5I32oIUNjyksPSuWMb+c8Tz0jr1u0vzspK80YujyYN7bMNZuQC8CT6PnJtly5dtqk8kK/zPSeEaLxZmZmZ92t6D7jAxwh9T19pHkoWb+TyMBhdb9q0KVnH0Lf+88QTZ8yZ/n7c1k0b5HB5nMTo+ElfRNeDgYNxDyA/Y6zSdx2tVPXXkMTovY6Ukp6W5ujKOgzv8x2oWJ0L0Dc5jo6dWBhpkAcYR5nXIi8wX+CXe+R57jE844gHGkXXAr9Adofe2C2EAYf8AH5PlJEL4EdYjifV8jyp4b6jedgeefyp+OCDD76+cePG/6dyTQ4GLgx4LXUuUq51s3nuNFk56Q9SltFNOo/6nAwccYarw6qimqz2UR6q7sNubkB94fBnvvj+++87IyF1VyWr6RyjLFEOFIjs3c9iQY5TD0taapWBKzmZhUmlcuaZZ7o2o/xBkA7tT/zUOXRh8z1rC+5tvmXgPXuXYIQtL686McLmLQbuLQ3aHlj7wquIH/nP6IhFT7wDrE4Iq3PC8K233hpC96fvdNE4NrhAJxmaxxil06d27do1eM+ePWUqs4bJY3p6WsW6ddtaT353Yd6EV6fI//zkS0qH/UpSU5Mf1de+rPmvPZP28PDwqCOqOHwzQlM3cgHLL6tlEJAYfM2vtmDARWBghQlKUm/k8qgPIPB5I9epDW/k+iSgW3grvJs4gn3BFCx8O4P0GhOoB/JK2XGUwfg4+Was4BdHHdHPcVwzfsAP+OW9YJk9POoL0BagX3ENnzFag2a5j+yScPTML326LvQIvWPkYuVxenr6VZr2p45Dmrfbtb/869FHH3XHFcELyYvxFPKDIqhBjFyVFVLAh87Xrv1YmvWNinBIkmW/nN4rS3798BvSslUHb+TyaPJQftFgRi7GSHYJoJS+88474QF3a9x/0/iOdNJIfz1lB1Bv5PKoCf/617/emTFz1rlvvDHR9RMcc4wBA/rL2WNGy5tvve36Jn0s052AEO9kVPou8niQlo4G6IvFaPxu3bo14vtx8AzDFovNGGcxsjCfIA14BN+cwh+DADI0cgDHFtuYTL5PlJHLwMJpTn3Q+fUMzcPZ6o7520dTpkz5rMo0L+r8yemRunfv4Y71K8rfKTP//XWJadVHup99i7Tv1Fn76AEtV6XWTZJkZKTo2zXLINQF5aBv8914jFzUn80dmZ7prezZG1L5LlbKysOaLt/HCrtYaVuMXEOHDv2YkYt44bfwC/QSlJ32wRjKs08DYaAd+IWFJy50i/wCaAr6IP66gLKOHj1arrnmGnbu7lHZdYi6zZHHJx3B8cmgdRJ+7IlXv7J1y54HX5kwRf73/h9J1y5tf9imTdKvIkE8PDw8ThqqNHsejQ4IKQykDPrB1b8eHh4eHo0bKNft2AwmWUyGg+5o4N1oxwTLHAjem7OwTLpwjBtMtpnYoUy3eEifSRsLG/joMmfjc+QKH19mF9lbb70lEyZMkJdeekkwXOJeeOEF962wSZMmuTBMRDnDnuPQiINVimbsYsLOhNXKylgW7TxOHRyNTu066Ogv0Ce0hCIBx1Ey0CmLaFg5zbcwoNclS5a4o4D43gUOow4KBwxK0Dd0yW9NdBh09Q0t66PaFz47btw4d7SLlsklYv3CXEMALkFilWFWrVd9naQhEBMKy8HSBNlckCnllZ+uNPLw8KjiifA6eKDCbQlQP7asOKe3DdVlPTyaNObOnXvt9ddd+6/33p0szz83Xq6/8fprd+/a0Tt/94FemZmZ5116ySV7hwwZLB3at5O8vNbO6GG7hZCH6XvVukj8BvyQbe0Yu+hxG4es27NnT7cgmbjnzZvnwmN0Qe5mkTJyMQYQZHCOHaXfN4S8EQR5Jx3mACwWJW38AIuAWKymMpJ6HbuBCwwfPjyEIYbv+VbNHda7+JKzWsqQq++VPmdfL6G4WFm+fK28P61SJk9JlPemVMicOXtkT/4+J9tZPoKgPsgvbYWhkIWz1C31iPGnuBhjV4lkpB+WVjlFcvppmTJ4UAfppPVJWAx8fOKD94PzH8pN+Wl7ZEH8CYN8Sb7RsWFQQ26cNWsWix/ZsebmOY899pg88sgjMn78eDcX4uhp3DvvvON25pvMydwJeRN6gE4sz/ZLOlV1jtGOxUx8WxFD++Ewz5ENqVO+vXjhhReSx0VaFxgf62VBZ31B83NkfDKHf3lp2ZPlZZVDQuHKwQWHCk+vqEj4u3vBw8PD4ySj2c1Km8NOLgMDNCuJOEc5WI7aQAckN+j6nVwe9QmEVr+T69SG38lVPZhQwV+j+wETrJp2cgXTs+vgL/nklzhtom3OJlXESb/k2hxtwXP8eW5h7BfHc3P4RxuqDMH8BK+Dvx7NF9FtHKQDoxO7h66MfnB2jzO+QH+A5qp7h2vzs2vC8S739o7B7mvyry3IIzu5MO6mpKR86k4uzbsGqVICKJ/5yrJly36xdOnSrA8++CCclpYWgjeQJ8pIX0MG47q24F3nQjGiXEsqKyqluGi/7N26Wg6XVsjhcpXHKpV3RMLXJ/w3uTyaG1QGaPCdXBwbxk4ulWvdTq7IYw+F38nlcTRo3xugMsDlKg4fjI9PfFjbzgkT6p++aOHC/Pfefz8BukFvgqzAPIS+e7yAxuj3uOpA3DfffHMY4w+GEuYTGLbYKYUhCBkaIwo0Cx9hfsTCHBbqmAxT3zu5OMaceNnNjsEN3Q5+GNioD8ACPOU7u5UPParz9R/179//mCpH89hBy3KHyjI/0TmfS6P/gAHu6MKigkIpKy3R/JTKrl2H5MVXd8qevaXSIqtSBvZLlfPG9ZX4hDiJiY3TuVEcDPWIDGRl5x7ZCMMRBiQMhTbnqTJWVfGBFi2y9Vmy1lvVzn120lFGwiJLAXQQ1Cv1jEEORxjqCj/ShA9QfzjKgh9pQSvUG/c8s/wBrqPunUxnxkTqgl/C4EebEyc73jZv3i0TJ86U/Rr3jTdcrG1QMUXr8bkxY8a4lewDBgxI7tSp0yKVNV9zkTdyaBm1aM3jiFwPD4/mB7+TqxGDwZvt7ghEDJgMlB4eHh4edYMp0RsKxM1EqjpFjPFyJmRM6FhxyK8Z2njOe0y0GAOYrDHhwnjMRI3z3NetW3dkFeGKFSvcMShMnhctWuS+G4RjVSlKeY5Yw7FCETdnzhz3jJ1Y7Ihhcs7iBCbErHZEgcck2fJpKyLNcR/Ms01C/fjU9GHtWJ2zdjalAA46QVEAjeJQFECrLKYxx2IjjujBcQ2dQcfsuDL5Bpo2xzPC8i70iCNe+hOO9IDRYNBF06O5+gD9gXwoPtVqr2lq8LBLuH379g9dcMEFf8nKytqRlJQUQsHN6l2M6yhcKAcg/rqCKFrEVUhmXBXfiY8JS5y6hhT0KSQ7ujw8PDw8PBoSjKuKJTqW/jIhIelPel1iY63KHnHde/R4rnPnzocwNNV1bDVZwoBcbs7kH00jlJqauiknJ+c9FnwiByHjILsDFsdgXEJ2wA8jiPkda74IR5r2G5TBzPGMvJJnZCHuMaBh7LPjFgnH+ypTsYuolYb/Tl5e3l0atsqSfxRoGA0e2qzyy31azv9oOQ4ix2zSuUO+ymqHDnOUeZHKHCHp0DZH2rQqlITYdZKWvFNa54aloqxECgsOqAyn8ptWKXWHQYo8kV+T58gfhiG+h2bfRWOXFvXWrVsP6d69pyQkYLys2umFPIisyKkSzGnY4Y+bO3eum+uYow6WLVsm06dPd/c8X758+RGDGm2GfKryZxgZFgMbjrbq1q2bW2yO69+/vzMosvsKN3bs2FCrVq1Wavu+pmWZ2Lp164kq801s27btxE6dOk0cOHCgc+PGnT2hY8feC4pLs2TnbtF3z5O77rpr5mOPPfbAF7/4xT/gzjjjjF82FQMXUHrwgp+Hh0ejxUejdzNBc9rJBViJgiDBqjPbim3lOR4g/CAQIAz4nVwe9QUEVb+T69RGU9zJNWvWrH/rpOcLHMHXEDu5oFt4a/QkGTAp43iTyy+/3PUfm7RyHXSEgzdTj9QheTJDAtfGX3G8D4Jp2XV1fh4eQUTz6uC90TKAzszIBIxOoUnCQF/4IU8Y7w6iOvprCjRJ/4O3Pf7446yIvqV169aPRR4dM6666qof5ebm/hw5zuqGvkufZqW31V9tQHy4ilCsDE4tlsPllTJre4msX7dOKh0fiwRsAND+7du3l6efetLv5PJoFvA7uU4u/E4uj7pA5ZEnly9ffuOUKVOcTsJ2Sx0Lovt1cEzGEBO8J86vfvWr7MB56PXXX/+BzlUWzp49uwu0iVGGuQvvEI4FPSze0bmMk+sxymBcwY/nJhNUh+h5hN3zDvwEmYLvUWEMsmPSyQNpkg78pm/fvq7v2FzBdhkNHz4cfvbdtLS037oHx4gdO3Y8ov3zVhbQET8GIAmXS1J8nOS1bi1btmyWRUs2SE6rFtKvTydZu3a9SGyctG7TVjIzMo8s3EMfxQ4r68/kkfqgfPjR1zFAISfhh7PdcSBYLyB4b9f2HqDu0KMZ8McPZ/dapxXKI4o0/bC2rWtHowt2xKHzYN6ofkSanpKS8jltg2dcgKPgzLHfvSQ5Pua1rVvWyn8e/ZkMG9r7z5reNyKPPTw8PDzqER8fHZoBmpuRy/LOihJWtWDwYjA2/2MFA7c3cnnUNxCwvZHr1EZTNHLppPdJ5VU3PvDAA+GWLVsqiVVNgkjPlFgNZeQiDSZKTDrZpQL/JT3qyXgmadukj7hqcobgNahtvj2aPmpqe/yDdGP30J0pPrhHAQhNmjyAQz6ALqNhcRmtGsy/uYC6QLb705/+JIMHD2Ys+rnKUf8v8viYcP3119+n8ttPGsrIBZJT06S8+LAUl5bI/oKDsm7tWm1b4nWPGwTeyOXR3KAygDdynUR4I5dHXTFlypSf6Fz0vvfee88ZkqL1G9BPsA9Hy9uRa2jDHUUHhgwZIjpfcGGR7Rn3LrroIh6N17ivf/vttzP12YTNmzePZucQxwdyfCH6G2iWXeoan/NjbsS3ndhJhAwWzIuBdNBhMcfGWEYY7vPy8txcy3aHUS7ixSGr4QzoZJhn2PvwH3hanz59nIELuYbPYmi8D2k8/xV57RPQd/Xxx3fuzJw589tat7/lhIiqnVZdnQFp25YtUqqyTUpKlcHtkOaRdN2Orfg4KSkucW2C3EmeqRsMcuTP2sGAH+H4NQTvTXYF+Jl/MDyg3og7NzcXo6TLC++iU6P8bdu2dW2KwW3Lli1zf/azn12m9VuhYUPdu3ePxCLOkMh9Wlqau9exIEbj3K/vfupEd9wFP/hsWVnpi5s3rpKXXviTDBrUhaM2vxx57OHh4eFRj2h2mrDmZuQCNugj6DC4IqAgMBwPEIIQ8ryRy6M+4Y1cHk3RyKV01ePhhx/+2qJFi77GykdoDEd6psRiAlRbfgjdwluph+g4eIbShnPk4bn0IRzh7T1+QfBdu67Oz6P5IrqNg3QQTSfQr036eQZ9QU/QF4o9QFj6JP0TBOmNX943erR4LR67D+JY/ZoyKD+y3R//+EenHNLy7W/Tps0/tR9/l+dab+p19KNbbrjhhv9R2e3HDbmTKzY+QcoqKqVC269I4+Qo0rrwsWOBN3J5NDeoDOCNXCcR3sjlUVfovOS72l/vVznfHeWt42xY6SiEcQLaQZdiBiv6NoYj6AyDlOlxGKuXLVs269///vfPVV5PGDlypDOSGDjGbvDgwfEa5zqNYy5+mu6s1atXj+CUCAw4ZhgjDWgXerbvrGPowbgDT6gOvEP+4Dt2D+1C/8TNeyar8QtPIizO+BNGG8pl/QV+RhlYaIdxR/lPWGUZDHmFGvZpTeM7Om+p2iYVBc3vaOV9v1i5cuW+WbNm7df66duqVauh7KxCziBuM+ht275NYjS/4cqwlGh+yDsOkNfgvNDkUfJMPEHeau2DX6QMYc2n+64pban91xnweMZcztqHNqSOCYecNWnSpB9Mnjx5ce/evROGDh3q3ict2oY4kGHw03gSOH5S62Cmi6ge8e9/v3J9ZlaLp9PTEiQrO+XPw4b2e1DLtiry2MPDw8OjHtG8NBGK5mjkMqD05zxghBNgQsuxACEBwccbuTzqEwir3sh1aqOpGbmUppSkQuHLLrvsYqXd15mUGd8jPVNi1UU5DN3CW6szcgGe4XhmzlDbND2aBqpr35raHDqCxxqgGegSmCKDe+tjpvDAH2fjrykVjNZ4l/5p99GI9q8uzKkE6gvZjp1cLVu2DOfm5oaUH5VmZGR8OzU19Unt53sjQWvEiTByaQyO5xAXfGzd2nV14mPHAm/k8mhu0L7jjVwnEd7I5VFXaP8cvX379ntWrlx5KbuqGAe3bdu2a86cOS/osxC7mBi3TJ7CYIXRBMeungjSdHx/RWljfOT+U6Fx3718+fKvr1ixog/ff2JRDHGzYwj+gUGInVUYqRir2d0FTzB+EvyF5yAjMI8yejd5z+6ZJ5NnFs0RHhA38xrigNegBzMQnrCEIW7iiY2NDWP4adeu3UGNo6vma1ck+Meg+R5y4MCBn2/ZsuUSygAfxEim8YT4LjD5BJRgd2T3HHmwMgHSs3vyq/fO+Gh5xEhF/qz85B/jE/nGiEWdLViw4K0NGzasatWqVTyGR8pCvNQx+gjAbrmIrBWrrlzf/aHGt889PElYsGDp4PjY2P9q37G15in0M83v+sgjDw8PD496RrPTXDRnIxeCEAM428IZ+BnsjxUICwgc3sjlUZ8wmvRGrlMXTc3IZdC4rtPJ1DNMBo2Xkp4pseqiHIZu4a3EWxee6tF0Ye1ufNDuoQsDz4xWLBy/pniBv5qiwO6hUcJDo/zynGNrQDStBe+P9szj6KCOzcjFim+te7eamHGvoKBgeFZW1pxI0BpxIoxc4VAVvyEuZLq1a/xOLg+P44U3cp1ceCOXR12gfVObMxTOz89vp9dvxMbGJql3hs4px6elpX29KtRxgQH0mDv8jh07btq4ceMfpk6dmgOtYeRicTJzWu3v8v7778vmzZvd3AgDHPMEcxh0AL82LzF/eA4GLQw48CPuMQhh3EGuIBx+hLV5Df2FPBgwTpEufuiD4EfEee6558pZZ521VXnbEJVtdkeCH4HVqcpAiePGjdukXrnEQVr0RZ0DyuLFi12cpEs5ETv4TUhIPJJ/7jFK4QBhVQYq0rniFhLgsxytW7d2YSkjdUdZ4JnqH6P+cVreq/XZAhfB8eG42rE+YfUXuXWozs/Dw8PDo35w7FYSj5MOhAOMSKyYwZBgQoCHh4eHh4dH4wHjszmUADgMDhh/WViCwzjFR9FZ3bt+/XrZsGGDcxyvs3DhQo7KcR8n5+PhOMJs2bLFHXGDos8UGMgGOBQJQYcCwRyyQtB51A60p9ZtCOUQbbJ79+6PPgrRCGAaE9/GHh4eHh6nGnTsc8NgTk7OVnVDsrOz+6hrl5qa+k0X4PhxXIaIvLy8x9u3b//Ziy++OIxctnLlSnd0MDIgC1tOO+00t1gGOQ7ZjIWivXr1ct/7HDt2rHNXXHGFW1CNIfbqq6+W2267Tb70pS+5e74pxQIbftl1hiyJvDh37lz3y3fI/v73v8uDDz4ojz32mDz77LNH3DvvvCNTp06VOXPmOHly3bp1Tg5FXkRmwOBVHaxOb7/99kyOW6QsLNChPMi1HH3IAmqTQxE/kJFatcp1Bn0cu+f4htkdd9wh3/ve9+See+6RX/ziF3Lvvfe+/OKLL/bR9/rNnz+/n+ahX3p6uvvduXNnv40bN/ZbvHhxv6ysLNqxh2ZjIXmpBU6aQcnqL4jq/Dw8PDw86gfeyNXEgBDCShyEJpRl3tDl4eHh4eFRP2A8DTozEkUbjcwxwWdlLOMxu2cwPrGLHMMVDqMUhqpFixY54xUfGufejFc8Z9EK7zG284tywAxjQRc0nHmcPEAXKHcwMiYmJk7Iz8+/KvLIw8PDw8PDoxFAx+qKgKv99r/jRNu2bWekpKSc2atXr/UZGRluxxZyITIju64w+mC0uuuuu5xRa8SIEc7Qxc4sHN/rYhcjMiKy4oQJE+Txxx+XZ555Rl555RV3z++bb74ps2bNcmEJh3zJLjF2nSKb8stCKHPsQsXZQiuVWcPsDOvbty/ZZtvqURVKaWlpe1QWHtOhQ4cFGLvYucUONU7c+NznPif/+7/3y733/kQSkgfJ+o1JkpHRVc4886yNLVq0GKPhTktKShqampo6LDs7e1hWVtYwlXVHdu7c+YfE/eyzz1bgrrvuumpdoB29AOzh4eHhcVR4I1cTgynVUISxCgehBT8PDw8PDw+Pj0MnxB9zZpwKGq24xgEMTDiMGBiuWOWKMQOlAxN6lBWsymUFLI6dV+ywNoMWz3fs2HEkPL8c20kcOOIzh5KBNEjL0sVZPqPzHnQeJxcYHWkrpZu2hYWF9+3Zs+f6yCOMkL6BPDw8PDw8TjEw/ivCXbp0mTVixIjYnj17OsPSihUrZPbs2Ud26GOQYsEyi5846g/HYih+CWNu+fLlR3by45A3zSF3siOMEwFYLKUyZ5gdVhzxifGJ4/7YQcUxgLiLL75YPvvZz8r111/vjGzf+c53QprPV/ft2/c9zfN31VWdfV0NIuWqSEpK+jA7O/sn+s7/07S/f+DAgXuKi4vvyczMvKdbt+7/3aJFq/uKixP3l5YmSmx8quS0bHno2muvnXrnnXcuuOyyy+b16dNnbmpqqnP6ziyNk+MPPTw8PDw86g3eOtIEgTKOldwINyjQWEWOQszD42QAWsR5eHh4nGjoBPmojkUh5jBKMF5iXEIRgKGJX5QDOBQFjKnmWHmLwQqH8QqHIct2aeFsha4Zs3DEad89wGEQqe44QVx1xiyPxg9rq/Xr14eTk5MHKE39+tChQ6N0LExQfz8genh4eHh4nGKw8V9lgfi8vLyJ7dq128+uJ3ZYYcSaP3++TJ8+3e3Ceuutt9z3rGbMmOGOEMSgxScpMGAhd27fvt05ZA2+Mc83Au3b7PxiQOOYQ3aGjRw5UsaMGRPq06fPwdLS0skqe07KyMiY1KFDh0nt27d3rl+/fpOGDBkyadiwYZPOOeecyRr+gyuvvPK33bt3/1+VRf+q6RxyhagGgXLpZWiCxvPzu+666zcaz/1nnXXW/Zqf+9X/D507t/2f/fsLD4TDVacPlJeVJ6uMXP05iB4eHh4eHg0AbxlpwmAbOqvIUa6pYBHx9fA4cUCAtZ0QHh4eHicC8B1zGJCiDVnsjGJ8xNBkO7FwHCfI7iqUDbYDi19Wy7Ka1r6dYDu1MGihYMCIheEKR9x8NNu+g1Wd8cobrk4dKC2ElF7CShedlebeO3ToUG7kkYeHh4eHh8cpCJX7ylQW/NKQIUP+dfrpp0tmZqYzVLEQCrmUaxzfweIIQxzXhMNh0DKncR1SebYwJSWlcMCAAYWDBg1yv2eeeWbh1VdfXXjXXXcV3n333YWR3VnvPf/88+e+9NJL5913333n3Xbbbefdfvvtzo0dO/a8oUOHnte3b9/zNN5zMzIyztA8vh/J8jFB83LURTyXfu5X2RmZybFZ2ekSo0E18F6V0/3CHw8PDw+PEwZv5GrCQHGGsMRWdb7l4RVpHicaKHw5b5yP6KJs9vDw8DgeMG5V58xQZDB/eI7tkOKoP47uZQzkGBcMVuyuYjXsggUL3LEv0d/AwsBlxwdi9OLX0ot2lmbQeXhEQ2klhEE1Pz+/ZNeuXXbcjycWDw8PDw+PUxgqN34nKyvrq3yzKjs7+8iCLBZEsWBq6NChMm7cODnnnHPkvPPOk9tuu03uvfde+eUvfyn333+//OIXv5Cbb775hpdffrlzeXl5b32nt8oc7jcxMbF3Wlpa78zMTPeryXVISkq6tSrlk4Pf/PDy0M/vuzF14ut/lCuvHP1iZbh8XF5eXo07xDw8PDw8POob3sjVDMAqc1aes3LdK+I86hsI4yjwbGcEZ4vbzgg+lNu7d28nuLPyDMVwfQAaxmjmDWceHk0LNgaZM4NRcJeTXbMTq7pdVyzawHCF48gWDFN8z4CdVhir7HtYOJ4xBgaPHCQe4sMQxq850mGnlykZcMZjyKuHR20ATUfGxUSls2c//PDDPuqt5O2/zeXh4eERxKfxxcGDBx9U+aCyvuYTHh4nC0brWVlZ45WmbygsLLzquuuu23XVVVfN3Lt371Uq/94QFxd3Q2Ji4g0JCQk3JCUl3ZCenn5Dy5Ytb8jJyblB3/tcq1atbrj88ssnaTR7//3vf2+78847j7jPfvaz2/r06bMtNTXVOX1ni87F95DmyUI/6VfUpUvrWxMTyr7Qp3enn3br1u2Aytd+J5eHh4eHxwmDlyCbOJgEoLzjSCUMXVx7ZZ1HXYDiGUWwKX8xYA0cONB9wLZv375y9tlny9VXX+0+XnvllVe6s8A5G7xjx46O9lAc1xWkzbENKrQ7RbUppj08PE486NdBx7hjLnjPNf2U/orDgMVuKwwA7JrCeMUuKr5jZUasoGMcs1+cfQ/LvnnFL0Ys4sARH/GShhnLcMAMatEuWA5zHh51hdJ7WF1cRkbGeXFxcT8uLCzsr7R1chQ7nqQ9PDxOIo5myIIvFhQUjN6zZ8/dW7ZsuX3WrFnOPfvss7f//ve/v/mhhx76so71mXw708OjKQNapy+oXLC7d+/ez/z2t7998fzzz//9jTfe+Me33377xeeee+6Zb33rW8/ceuutz9x+++3P3HTTTc+MHDnymdzc3GdSUlJwT/Gr8Rw6Wp9qLCCPof6hUp27T0hOTnskMTFtoXp7icTDw8PD44TCG7maAfgmCIo9Vrqzkh3lolfceRhU6HQuGuaPs11TKKihHY4gREmMoYkP22LYGj58uJx11lly/fXXy/e//335wQ9+IJdccon06dNHOnToIG3btnVnitsOjbqA95OSkkQFfRd3y5YtidsTtYdHA4F+Hxw37D7IH4xH2M4rcyijcHyzCsOTOcYjM1DxfSuOEuQ7WOzG4hhBdmJxjz87sjBo8c0s3sMwhiNe0rDvX+HgMUEXbbzy8DjRULpDm8WRmWFWXhcVFf2v9pcW6nfiCdKvmfbw8DiJqGKH4diFCxd2eeSRR7o98cQTXf/1r391/fa3v93l8ssvb63j/U9TUlL+quP5vxITE53LzMz8V5s2bf6TnZ390LZt23IOHDgQ9uO5R1MHfSFy6aBz29+o33i9PC7ijo6nMaKGPHqJxMPDw8PjhMIbuZoJmAig7ENRyMp2rj08AIq3ILg3v+hrDKQ68ZTzzz9fdLLpjiLEiMXuiYSEBKd0tp0VXLN7AsW2GVfZ7WVnjtcFRssY2X784x87YxoGNg8Pj/oH44fBeIIZtdhJaUYsjgGkr9M3MVDxHSyMVMuWLXPfwFqyZImsWrXqyDewCMOuLZx9B4t46N81Gatq2nHl4dEUoHQcoj/oeHiRjpEztK8kRR6dEFhPCfvvvHt4eJxELFq0qNvhw4cX6eUqdSvj4+NX6Pxi5eDBgzdNnjx5zCuvvCLz5893u7eREZAJunbtKp06dXKyv8oBfuD3aM7wg7SHh4eHh0cDwBu56gHhcDgTA4AK8ydNYDElIMYHjnlCGYmi0KP5wZTQQWU0BiZ2O3BsF78opqEB/EeOHCl5eXmORhITEzkb3H0/iyMIL7zwQuduueUW+c53vuMMSt/85jdl9OjRcscdd8jnP/95d42xCyU06WHAYlL6xBNPyCOPPCLPPvusTJgwQV599VWZPn26U4IzWa0LyHf//v2ldevWM1u2bHmapjsqPT39vchjDw+PCIKGIJwZiaKNRnYPvzAegdFp//79bvcUu6lwKJs4+nbx4sXOaMWOqzVr1hxxhCE879nxg+zsMqNYTQ7e4eFxqoCxeN26dckdO3Y8zL32vYZV2DK+qxxKH3eygdefeXh4NBCUx+SprD91165dH6ibqTLDDJX/Z4DHHntsxgMPPDB14sSJzz799NPpLVq0iOnVq1d8ly5dEvr06ZOQn5+fMHfu3BgWwsCrOAGCeUlycvIROcXxMC8zeHh4eHh4eHh4HCe8FaQekJiYeH98fPzMO++8M4TysK67WOoCjAMoKVldT15M8enRuGETOpwdBxbtUEqjOCNMUIGNgbVdu3YyYsQIueCCC2To0KEyZswYufTSS+Xiiy+Wc845Ry6//HK55ppr5Nprr5Wbb77ZuauuusrtkCLMuHHj5Mwzz3QGsdNPP919X2vQoEFuZxYGsu7du7tJKMYr8sBuLnZx2HFj0BzHkWFkhe7IV11AGdkRlpqaulvpd0FmZuYMTX+v+ntiPgVBuyvtVdv2zY0mjGcHHf2pOqMVz+D5OHZVmnGb3ZXsvsQYxaIH66u288qOB6Tf4jBac6SgOQzV7AjGEZc54qb/k5aliwPkKTrf0c7D41QAfSGyazFr5cqV9+OnfXGfe9hQQHYIGJO1x7lfDw+PUw+1kYt0fL9Z5Yb7dfz/mcoNP5s9e/bPZsyY8bMJEyb87E9/+pNzP/7xj3/2ta997Uf333//L+fMmXOWyhXDVWY4Q+WCkcr3Ruo4P1LnIyP79u17Vo8ePQaysA5ZBNmBUyKYT3C0Obu1OC2CHVuEYR6DTMOCGIA/9w05n/YyiYeHh4eHh4dH80Ozk/BmzpzZo6ysbPn7778fh8KdlWE26Udxh6KuLkCBf91114kK8C+dfvrpV0a8URSerwL/Xx944IFuKAxRAqLoOBkgbb6ppBMMad++vcTHxzthnryj9GzVqpWbUAAmFBwfhTITQ0pdhH7eRYFKPVN28oGz+j9VYLsWrP255xq/YF3YNfVmO58Iy7eoWNkYBJM9JoK8wy4sJosWH9cYpTBE8e0qDFC0P+F4zmTR2pt4iJs0mTzahJJfyzfPqvtduXKl29WBUps0OZKJOHhusDwSxuKuDaCbM844A/p9/eabb7404u3RCLFv3773pk2bdvbzzz8vOTk5zg96xxjCLh/4Tm0BHUQMrgeUtjredNNNmfn5+T2UxiqgsTZt2sxS+qtVAl/4wheuUzp+hv5mfZX02KHEUZzRtH08oA9A/8RbUxw1+Vs/NHBPWc2PX/IJzCAO8Cec8Vzqn3e5R8EUTC86be6r8/Pw8BDXx1q0aCF/+tOf2F18pP8dDdoHw8qzQih1s7Ky7rjnnntOU77yXyzeoH/Sv4gHmRSDGH21tn2O+JxDpEfW0LgO7D/gdmTWhY8dCzCsI2c+/dST+tv64rS0rImRRx4eTRIqA7wwd+7cK59++mm3uAvQh+ADJh/Q32oDxmhkc+TbO++8E9n/bo37b5HH9QrNY0vN7wDlM04YZ+f1hg0b3FHC8B7mhvAfnStXEEZlov907ty5O32aOQkLXuAfyA8YqqgDmyvyPv7wRRxzbZvnMMfgnjDMw1lUg2zI93WJl3koaaemprq5SXV1SR7YTc67Qd5ou8/xqy2QSQcPHixXX3219OvXL6x5Gqbxz4s89vDw8PDw8PDwaMJodlqsk2Tkoh7Df/3rX3uo8L9o/PjxyayON8PCyQATEwwO7O5BqcLEwhu5TgwwJAGbhFEXNkkL1i/X1A1twUSaaybArHBkAsY9YXgXoxITRK6ZIDM5tHrlngkjz+wdYM+DqM7vWIHSXCf+R77PtWLFiiPlMngj16mHhjRyQUfsUuzXr9+BhQsXdv/JT37yYIsWLa4zo01BQcE5Xbt2fX/GjBnJI0eOhLhL1P+YiPxkG7msL/IbvEa5Q9qAOKg/ykveiIsw5PFY81fbMnh4eFQB2eh4jVzA+jULjt544w157bXXnEEIf/ol8dSrkStUxW8qKiukYH+BN3J5eNQCOr42WiPX+vXrk3SOEeLkBAO7su2evjhr1iz5wx/+cFj7/3+pTPYXZDFkEeZ5GI2Yp5F//CgLZeKeuSIyPPI91zzH3xbeUQfRvKS6ejA/C8vCT/gc8xZ2cZm8Vd27BsIgP3JEMjvQDfVh5KIde/Xq5U640DlyWMvrjVweHh4eHh4eHs0EzU77VZORC2Eb5XwDGbmO4G9/+1tHnVy8qQJ474jXSQETAAxb7IJAwcKkCmOWN3IdP5iUUrboiRl1hwIJf64pKxNijgpkUrh8+XKnAMJgtWjRIuncubM7nsPiY7LHhBKHcYA4mEiy84q2C4I0zHjGdbCdLF/RqO96J00mq6tWrXLKMyag5DmYF2/kOvXQkEYuQ3x8fGWnTp229uzZM0d5WTK0hRJGedZOpbnDLVu2TM7Ly9unfeRc5W/bIq8dFTUZueCF8MSGMnLhxzhkfBJQR/BfYEYu678WVxDcV9e/a5tfDw+PmkHfrI2Ry8C4PnnyZJkxY4Yz2tN36avE441cHh6NCw1t5CLOUaNGOSOX4laN+z/u4adA04zTOdwMDd9BZatS5nOAnVnwEOYOnOLA3ENlmAqVhbKU32STV+QlFsPBc+AJhGOewTOTL4xP8GuyCbB7ex6NT6sL3iOPyFXMRzF2gU97jzSZc1AedqGRT+QzXLRMdDygDpiPcZS7zuXDmp/eysNWRR57eHh4eHh4eHg0YTQ7jdhJNHJRl05if/nll9e//fbbnZ977rmwTiROah1jdOC7Shi7mNBwlF1DGrk4CgPlLQYZJhK4T5vInAwE88Q19cDEz2B+OIxUlIOyUS6U4vhjsBowYIA7jgMjIpNIHP5MJqE3JmlMppiMMqlkcse7wM6cJwztBHgPv2BeAPmxPAfzDqLv6wNBOuDaHPmivEuXLpUFCxa4CXtwMuyNXKcGtI2VHKp2TClPfPvdd98976mnnnK8BUAT9WHkgobobxzDSdwoOrQPhXv37h1CWcwOR/oMCmjorri4OKNPnz6FwfzVhOqMXNAtSqz6MHIRFzw3Og76NzyS1deky3PSsj4fbeQC0XHUNl8eHh7Hj7oauRgXlUe6ndAsbqFv04eJxxu5PDwaFxrSyMV7yAUsCELGVXn6g/T09OWXXXZZPDIB4DuazDcIx3wC/40bN5brHCJt6NCh1yD70K/pewBZg3iRhXDkMdjv+YUHER8yB79BucdwhI9EnMkkgPvaApkHmYrdZhit+N4v86FP40u8R11TF0uWLHH5gV/W1ciFTMq8jG8Qc8y78vQpWh8/1N/pkSAeHh4eHh4eHh5NFB+XcD3qgiMzgM985jOPnHbaaTtGjRoVYhJSl8lBXcEEgQkSkyYmaA0JJiBdu3aVLl26NHha0TCjCo7r6hx5YnLDNZM7c0z4mMiywhDHpKdfv37uqMfhw4e7nVnnnnuujBs3zv1ecsklohPSj7lLL72UdpcLLrhAevbs6eqA91mtSZ2ceeaZ0qdPH3fkIMcR4jCIscIbwxf5MOOW5THo8LfyBSehx0tbTCpxwfKTLnVgjnvCELflh+PSMDAwwSQPTJA9Tl0ofTjC+/vf/37N9OnTO5kBuL4BDWKQR7GMoYvrlJSUUG5u7pF+g6I4Qpsl2p++pO9kkz/FSbMEkS/6dk11Qh8i3/RtfilnsE9GO+u35jw8PE48UCDbGIkL9s+j4UT2W3gJ0qhKBxEfDw+PmlCdnKByRjn9uiEAH2DMx9izZs2asMozI3TO8QXlKzclJibepDzmphYtWtykfjfp3OGmNm3auOshQ4bcpvOTa5DFt27dGsaQhWyOY7EPcxh+4U/ISxjCMJDxTUAM6xjVbGEdC5AwOCG3cfoGjmMMcSxiI24M7+Q1KH/UFswjWAhoJ1YwH2VuGl3Hlp75ExbjHGVgkRP81/G3KOBHWHOkV5ND5qIekM8Mmrcx6v8jfXdYxMvDw8PDw8PDw6OJotlpy462k4vV8yjpqxOSjxVMKI52XKFh9erV39E8/PrPf/5zLBMKUJdJQl3AhAqlMLu5mCRwzS9gQlBfO7mom7Fjx7o6fuKJJ1x8OKv/Y4W1T/Q70e0WDGcfOQZMiqoDkz+AgYYJF+/jCM9kUNvUxcVEiAkQEyvqh2vit/zwLnHZpIkJGeEsvmhU59cQqKmOg+lbHs1ZvgHXTABxlIv6xNGu0Ai/GG25ZocOuwJ5J5gudUl8xMGz2oJ0/U6uxgVt19CqVavaKm+LmzZtWlFqamqv7Ozs6dDEvn37wtrXQ0YP9In62MkFHaKQwHA8bNgwpxjB0EV/hcYM0BxpsrNy//7992jf/V/Nx1E73hcaaCcXeYG/YsQmrmi+ipKJXZ41GQapT9K2funh4XFyQR+mP//qV79yvIf+Caz/msGrpj4Lj2En15w5cxp8J1dsbJzGVeEM/2vX+J1cHh6fhgULFmQpHWdpP694+eWXD3/jG994bOnSpRe9+OKL9b6TC9DX4QksjGNBHPIC/QhegAyCscqMMMYrrA8f6euB9I+WF9Ii38SLXEP+kct27drleIPxLn6Jhx1WOPzo18hfJh9VJ68cK8g/eaGMK1eudAv+mGMF+SbPjV+RFr88J+/kl2ML+T4XvI2wBsLY/A5wb3mOBmnBw5kHYzhjwaGGDQ8ZMgT5dZ6W/XJNd6e62k9gPDw8PDw8PDw8ThoabuZ7ktBYjFzgH//4x1UFBQXPP/LII24njBmWTgaYEDBZwZDTUEYulNrXX3+923HxwgsvuG9QMBm0icqxgjzxDi7YVlxH3zMhwrDC7iomTqSjkxX3zCZJAH87spEJJAorwli94IKw9A3B68aG6vJmk1HqhwkiZeWXNmYyTZvzi6ONoE8c19C4Gbh43+rcfgHXwXuDN3I1X2zatClZ+/jCDz/8sOeKFSsOKz8Nbd26Nenqq692yhA+EI4Sl74G/dWnkYuPhLOjEn5uSpCaEFFa/E353N0Rr2rRUEYuA/Rv8QZB3Xgjl4dH0wH9ET7Bjmx2e6OARoay41mRqZB7bKyNxokycjHi5rZuIxWaj/Xr18ma1WvqzMcMVqromOBX3sjl0ZQxY8aMX2t/vkfH/cN8O0qRsGPHjlh2NrGoDdCH6svIBZ8gPoxcHCcPf7A+DOqjvxIH/AVZg+PFVWZzvAZ/5BLmQiarcR10+OMIS/7YGcY9vIvntS078VF2ThehLjkCFh5KfOSDhXMYs5DzMIKxoIlnvMcvc7yFCxe6HWeWB/gb8znmd/jhMEzaHC8I4gHoAmhDQLrwdMqIwVHT3a7hhml5t7oAHh4eHh4eHh4eTQp1l6QbGRqJkYt6Dc+dOzd++vTpF6lA/h+9zuJICIT2kwEmFiiL+/fv74R5JioAxUp9GrmuueYaOe2002TVqlXO0MUkC2UuCnDaAlD/pMvkxBTB+HHPNYoklOPUF4oka0NW/TGR4R2UShx9gcGKZ0yUMNIwWWSVHn7RZSEe/EjDyg+Y5OBHvEEQR3Woyb8uCOaVa7u3a5zl0erOHDRJ3aNsop2ZvAUd7Yo/bYELvh8dl/lRRnOWjyAsT9HwRq7mC+VhKdpv1qrLMyUBCgnoDyUnil++m0B/h46gu/o0cp199tmuv+NXUx+E5siH8oFizdOLynu/0LNnz2oz0JBGLvLH+8ZbgoD38I0+ViTzPBreyOXh0bhAf0QWYUzCmMU1/Zjxjv6NXIc/SlLkFPgG7xhOlJErJi5eWiXHS2l5hazbmS9rj2LkgrtUhkMSG9nwanFwF+RYGkQRko7JpVJSGSO7ShI0vo94kzdyeTQ16Bh/rfa7723evPmQjsHlK1eu7Kd9pDXzC8Zk5o7sGsIYU99GLvo5/ILjBDn5wgzlBtKpbdxBwJswbtliQ2QaZDGLG/5FWXF2zS+8DWd8zQz68DAWEGJAImxd8oicxRyR+qQemM/hN2/ePFm0aJFLl7kkPJV0yAv1gsGOYxaRKw3WLvAhwDGQlJc8G4jD5jWA8PBe440XX3yxO1ae9td54kEtX57Ok4tcYA8PDw8PDw8PjyaF2s2oGzEay04uTUOTdN+Fifnggw8OPvzww0kTJ04MZ2RknJQ6R5hHWcy3phrSyHXVVVe5j/lSz6y6I50FCxa4iRar9AATJCaOGKP4JSzhbDfV0KFDXVwo0Jmo2HEhrMxjQkieeQ/HRI57JkjknckRcVXXxoQDPIt+Xl34uiJYl1zbPb+m+La84GgjK4tNwrjml3toj4kc9+YsbHDSRjhz+ONncVsdBPNS3TUIXh8raA9AvkiztqAs3sjVuPDKK6+kKN2uSE9P70gfw+AEjaEMMqUN7YaiguNkUDTwS5jawPoCShaMXOecc84RI9fRoHkId+7cOaS8Y6/yupb4af9Scv748YUNbeQi//Av69uA+LhHWYMyxtINwhu5PDwaHvR1+pg5U4rS93A2XvJM+2m4RYsWobPOOsv1WX03rDwwZIph/PhGIAYsdiAgY5nsCU6UkSsUFy/JUiHlGteu/YU17uRCCkiLrZTU2ArJL4l14ZM1jylaBsp0SPkf+QG8X6r57JZaIocr4mRbSYLEBKLzRi6PpgadJ96Tk5Pza+aE9F/mKDomh/v06RNCjmE+hLGFOUx9G7noT/AKdg/BT4gfv/oGstLUqVPlmWeecfyJe3gPfRXjEfMp5DbKhSMMfd/mE5SPxYkYlPSeb4eFWMDI+0HeVhuQDjIQc0J4IHHCI1kgRZ0jf5EWsh/8ETkSwLOZG5pM6Xie5p17eCggXptj8hxH2TmCkV8DcxXS5H37RjK0oPysWHn437SMD2m+VkWCe3h4eHh4eHh4NBHUbkbdiNGYjisEu3fvTldB+snf//73F7755pvxW7duPWIIOJFgEnUijFwcXca3c6gnJlA4jv+YPn26W1VIerQJE0m+s0NemJQQzj5KTD6pI/KCs/PhKYMpXvjFWdsGf+vSvseC6Dqy++j07Zp8Wt6DDj8meEzccFzjqDvbmUWb8GsrMfHHj3d5h19A2sF8BJ0heN1Q8Eau5ou//e1vKbGxsSuUjjrSR9m1AE3Rf9mZBE/p3r27rFu3zvV5eB38NqiQCCLYTwBxBcPAJwCKCRRC7PDErzq6CtI2caBE0t+dyntvXLBgwRTl2Z94qSGNXID3oWP6K/FaXFxTL7jq4qe/826wLjw8PGoG42l0f7G+xbMgCMczlJooQ+FbOBSp9FcUqyiBg0pQfpFDlJfN7tixY099nkUfxREH4zP9mbRQrqKgRcbhOeD9E/NNLuWhws74SinUOGsyclWEQ5KbUOrcysIEqQzFSGbkWzxg//4DUkG9aZxl5SqTFJdIy4RKKZdYKaiIlZhAfPArlNTeyOXRVPDrX//6m61atfoDfZG+jwzDHAj5ArmGvoSRCwefAPQhxvL62MlFOhwDOHr0aLeIL5pH1QfgOfPnz5f33nvPpbFhw4YF2k/3aZoxKqeFOnXqFK88zn1H1aByUGjv3r3lWhflyptCr7zyCh8+7avyVBtkJAz4LE4k/7Utv4E5HwsZMaQhI0ZkNtcOzNXhK9Q5shi82XgY79mCBH5NduOXe8LRZrYLjPIhr8LXTaYEhLd5MPHTtkVFRWHKrbIh6d+Ul5f3hAvg4eHh4eHh4eHRZFC7GXUjRmMzchl0svT05MmTr//Tn/7khPQTDRQdJ8LIdeWVVx7ZiUU9M5Ew4wxp4meTDVMARaMu7XOiEJ1HqzfKZAYeHHXKZM3qwAxYpuRmsowfyi57z+Kuri3q0j4nAt7I1XyBkUt5yIqNGzd2pF8PHz7cKSZQLKxdu9Yd8YORi92Wc+fOdaujoXHo2xBNvzXRM/72rQr4Jcoo7rmuTiEU7I+8yz1h+eaD9r/zevfuPSny+Ai+cAK+yYUCh7gsfsPR4oVfBPmAh4fH0UH/CvYp+g4Ov6A/1/RLDFPnnXeeM+rY91tefvllN+706dOnYsSIERUcX4XCO8IfEpQ37MjLy+usfI5V/reqzFTKbkz4DLtXlyxZEtLxLx4egkEefkV84MQZuarqoaKyQgr2Fzi+XB0fq1TWkhFbJqkxZbK9JF7SVCaLj4uXw8UlzjgGuwpLrFTAgsJaXzEh50K40EffOgXwK2/k8mhKuPPOO7/ZuXPnP3BcIPILcxMMLhyhR59nfsKOosWLFx8x/ELzTcnIBY9DJiOvyNIqq41WeWia5tt1Xi1PjQUIhlGe9Xd994vIMcZn6gPUJ7yJxVATJ050c1DqwWQle46xCv5CujynvlhIwHPkO9qPZ7yHP21JmTm+3uKBx9K+LMYC1A3X8G+eG2hf5sn33XcfcV+Xm5v7bOSRh4eHh4eHh4dHE8HHZ77NAI3VyKVpxk+ePPk+Fax/qHB5QDg/UWCy0NBGLhQ2Wi9uQoLShh0dxI8/iu/zzz//yCQE1NQOdWmf40GwrFzbPb9MmHDUW9ChwIIGmERhrKLOuKYOcVzzHH/KTXjKQz3wa457c1Ze+60JdWmbEwVv5Gq+2Lp1a4rS6FblY1kLFiwIDxw4MMQ3/qBL6BhlxezZs90RPOy+QkGkfNi1JbQAD2AVMNeER1nBtxjsWBn8eA8+xTXKY+uXKCWq45c8ox/Cb+h7xEOcGNKJg3datmxZrOPA19X/H5HXHE6WkevT4vRGLo9THVC+c/qvorxMKhlPtD9Zn9DfsPKHEH2XfsYxyRw5Ba8hDLLf5s2bw8pbQnxHxnYJwFvgDVzDa+iX8AjG7HfeeUduueUWeNTD2dnZX1+6dGk68oz2VxJN1H6ZpHxkg8qQucqPknSML+KoVo5nfvbZZw+sX7/+8pycnBcZ+zt37nxkZzpobEYuKldD6S9HG4rEJ6RIcXlIirUeEkKlLkBxGbvCQpKk4lpcbOS7ODhv5PJo4sDIpXLBH+inzIngC8gPGD6QY9g5Dr1/+OGH7tuZgHv6dkMauYL9qrbxB0Ec8DZ2KrVo0WKz8sxDmnayzgH3qRut6RVGgh6BzgVv1Xd+qWU9OGnSpAqVX9ooz8pkZ6rxmbrCykmdIh/BR8knvBmHP/XCXBHZj3vjkch7OPLBnB4eam2zadOmI7KT1SngOnpOwjV+dg3gZYwVP//5z+Hf3sjl4eHh4eHh4dEEUbsZdSNGIzVyUc+abLj1K6+88pWXXnrp3kWLFsUwWTKDT0MDIb6hjVxMGIgbhQ6TKuKkrpmEMEHiKENW3pFGXdqgOgTzbdf8Bh0TIcob7Sg37Yojr3bNhIfJLH5BRznNUa/Rz4kTf36tnME8He23qcMbuZovlJZjtV9cMmfOnP/dsWNHr3nz5oX79+8fQlGEYgJ+xupngAIH+l+xYoVTJkPfpmA22oBWUCjwSz/BoXA2YxbvA3tm98SFww8FCN+MQBmFQQn+xjGo8Bnrf1xr39+Ql5f3gPK937tIFCfCyIWSmRXF5PNY4Y1cHs0Rwf4LbdPXjMbxow/C98vLKyRFWUB2UqwkxCVIx35Dwr36DQh16dzJ9WXegW8sWbJk4U9/+tP71S/5jjvucN/t035bpvwjpWvXrg8sWLAgfsuWLeGhQ4eG2GFKGvRDjOfA0sefdFnprzyCMAvV/23NbwLGG+VPafrO+8q/HnMvKvR5b5Un/1vfPfTiiy9y5Fdxx44du2u4qygnPMX4GGh0Ri5FpYbhWMN4lQXjE5KkrJxvB5ZLYnyMJCYlyr79RU6ZnJgQq2GUf2nchlDg2hu5PJoaHn/88R9o//wlxxEOGjTIzU+QQ5D3kSOQU9hBRN9BtsDwVcWbquSD+jZyERf+pAHgHczRSL8ugKcSB/yF8gDKQJ/dvHnz89u2bduj/CeOtHFaruIBAwaMVjeAPNjiIb0+6veko/kL96Qd9OceR1mRr4zfUWa+zWXlxxEGuc7KzzPmZIBf5mwgKKfxS9tYWXAGxxsD7aXPwtoGIcYRwPiAnEqZlY/LNddcQxo3KU344wo9PDw8PDw8PJoYajejbsRoxDu5NAuh8Lvvvpunk4ztv/3tb2XZsmXuY76RIA0KJgANbeQiLpQ5gImRpUG8KHauuOIKdyyQTXSOBcH82DW/QX/iMkceKCsTORzXwXvyguOayRTPzKDFL35co9yxX4uHX5s4BfNg18H74O+pBBQFwOqstqAdvJGrUQFidp22qKjolhkzZtwze/bsvrTT4MGDXf+G3ukzfHvPdm3R11EkQAsoTOhP3OMIjz/9NthX7D66/5jSxPouQGkNX2clMAY1dpbx3QjCkh5xaV7CSkshTWup8r4B7kWFN3J5eNQOwX5L3+E+COtPhLExM2jgps+x45J+QRyMvcgMGJkyslRGKC6S+L1rpXPCDhl2y8+lZY/TF+fl5i7u1KlDfCTODO27z+m7/3aRR2HXrl2/mTVr1p1btmxpQX8eOHCg21lVk+KYPKDgZPeX8qYQRhv6IYpPdpquW7du7Zw5c76rMmW8hi0cPXr051WW+jxlQwnOL8eaBeWqYP894UYuLSMy3bq169z1J+J16cM/q3ayke9YbbMYvadNYmPjpOBAgRxSfp2cnCRt2raTHTt2Ol7Ge97I5dGUMX/+/PO3bt36owULFozB2IHBCRoGyBMYWJg7YhiCL7ErHT9ovb6MXByHOmbMGGfkAvBA29FEuvAJ+A99F0d6vFsbGD8m/9qHw5r/EPyYclhZgvGrHO92wTJfgz/YsyAfsXwB+DoO4MccC1mPslg40iF94grKV8TLPYAPco2fGRYNvAcszeA915QRuZJrygbfBtxT3/jZ/JSFDps2bdq4cuXKaVq+OI6XJTw8vGfPnqE+ffokqv+vNe5Z7gUPDw8PDw8PD48mg48k1maCxmrkMmjaXXft2jXphz/8YecZM2a4ycDxKEBrCyYUJ8LIBYgjGA/xHs3IFZ1m8BnX1TneIT2bXFE+fpkU0UaUiQkVjskW9yhomGjx3N7DgWAegvmP/vU4OryRq3lD+552Bfedhmu0jZ596aWXnDGL3VPwFdp8+/btjp/Ab1Ac0XfoexiheEZYFDwoHIxn2C+gf3MfpB/8oCnioj/Dx7mGl9C3TTHFO/hzv2XLFqegufTSS0V5Ne/Pa9my5SXdu3ffRZx33HHH9ZqHp8mHKYFIwxu5PE5FGL1B89G0Z344rukz0DT9BQfft75CGPxAlcEk1j3H+Axfp2+hjGQHBfEgi9B3Wc3PN3JOHzpMDuzOl7XvPSk99jwuo773joQ6jP7vpNSEP7hIA9C0NNnqvy2ze/fuXy5YsOCeyZMnx6DAxNCF8R1El89gfIB8wmPIl8ovYeUjIXgJeUQpTZnwz8nJCZnxjP5eU7yU80QauYgLHrx2TfU7ucKVfLMwzhmwYmKqeBNliI+P1fBuR8eRsqSkpcuAAQNl0cKF7hjIOHhZID74lTdyeTQVKF1rdwiFJ06c2F378Ifz5s2LYYdo7969j/RtdnUiQ9DnOQaV3V0bNmxwxxkiHyCDWP+oDkd7Rt/EeMXOU4wrpAnfgQ8gT9HH+C7Yaaed5mQqnlkfJj91gfGB4K9dA64dH1FnMkiQr+FnwA8+zzvwdOoEcA8/ow450YN7ygDvpP6MxwZheQj+2nt2bTtwAffOMK9tZc81L2FNd6e2aUWPHj1CHDVL3nHwXGRO6jOCbI3vVxkZGT+L3FcLLaNGXfO3yzw8PDw8PDw8PBofPpJumwlOhpHreAVhws+YMWPOCy+8cPoTTzxx5MPGDQkmJyfCyGXKLuIycB00cjExsTaw9GwyQz6ZOPGca941oxWTKDNaoTgOGq0Ih8KId8iHwdLhN3jt0TDwRq5TA9q+t2n7/t9DDz3E7gd33AtKZJQw9GUMWig4UH7ioAXlze7D7qNGjXLhjTfzDMUR/ZZ3afv8/HxnEKNvw6ugJ97lGXwiuj8HHSBO8sIKbZTp5AFFd1JSUr4+G6j8e/uJMHLZN7ngeccKb+TyONGA1mzcpC8E+xKwPkf/o19dcMEFbmcU30BB+TtixAjH+3nG+Lx69WpHwyiI+b4NxiX6Fr/IGvAHjNAWt/V9DGGjRp0lua1yZc3CqTLpb/8tV371d5LZfsB3R19wwW/dC8eBd9999wsqI/x76tSp7hgq8oIMQt4+DdF1ALgP8gSuj4VHnEgjl0YiYY2LONesXlMtHyNsQkK8pKWmSEJEZqvQ9qHtyI+BPBHWeHAopmqXVxDeyOXRFKGyxRB18ydMmOB2n2NswrDEjh/42MaNG2Xbtm2OZzB+s2MTvkW/op/QLww1XVcH+jw7tZCDMKzZrnbmMMgLfAMM3govxMgOMBhhGOP7grXhEdHvBO+jr3HkkXIC+DXlpf9jqIKfwKuZe5FXyhtdZvML+gfvja+QVnXhDLQDoI6GDRvmxhjywT1GK46ZxPiFLKnz+30ffPDBkJtuumnHV77ylXhtyyMFoz4xKvILNN1QixYtSrQcVWcgenh4eHh4eHh4NBscv7TcyNHQRi4m9DfffDNHdI1Xofn6iDeKzKt1UnB1mzZtPhfxqhaadorm40mdIJw3Z86c1Oeee06mT59+xDjUUGBicqKOKyQO6sniIl52e1xyySXumxrkhQkSYZiwMIHinl/yYgYrnnFNvFzzi+N97oN+ONo12LbBstR07VG/8EauUwPazzKV331W++wjb7zxBgqgcMeOHUMjR450fZF+jJEKHoyyhj6HQhw/eAC8iGfwZBQmtLf1YeiG+6CxByUTiiFTwKP8MIUFCg8cYMGAGdH5RTHEs4SEhLC6EAqR7Ozspe3atbuqW7duucqTphnPAtBtfRq5UAJhjD+eeILl9vCoDaAd+hCgzwD8oEmjRa7tF2UrylxodcmSJUcUiLyDrMCORPzYEQl98u09fhmfGbdthzZxEx/xAPoWfRI5jDGe/gdt0794z0A69Gl4xRnKQ9q3ay8H9u6WNYtnSf+OnSSrQ9ddMTnt/9arW5cfR8JrUp++sEjTvFHDPfnnP//ZGd0xrvfp0+eI/HM0WD0FYX7k1xC8rgkn0shFHMR19J1cLEhKkLT0NEmO8D94H+0G/7P79toeHTt1ljmzZ0tKcpLEa/uVlrJb/qNFTNCBN3J5NDVof0lSGh+1fPny8fPnz2/B8fF9+/blqDonx9J/bFc68yb6Kd/wwiAGL7Mxmr4N30LeoN9xj2xSU1+2/olDPmFBD7yJexb1wBeJC35I3wKkDX++6qqr3H103MZ7TT4yPxz5pF8TP2HgOWbAoq9TFosPox73xEH/B/xaWckfv4THn7xyb+UxRF9rGHcMrC2E4Fhp6olnjAnwD+K0IwMBY8asWbP+8OCDD47v2bNnyllnneXeJy/IdOzUYuEC8ahfrJb1oNbndPeyh4eHh4eHh4fHKYvazagbMRrayIWAzYqwtm3bLlPh+p9bt25N0HQOXnDBBderID66VatW9+jEqEInTrGsemOSQT4iStvizoqxY8d+K2LICa9evTr01FNPuVXNTBoI3xAg3yfLyGVpM0ljkkI5mSxRJ1yTLuHxw9mkivhwwOIK/pozBK89Tg68kav5Q/mndrUqBbNe/2TGjBnfWbhwYdr69evDY8aMCfGtHfguiht2X2Hcsr6NUsT6Nr9BXoziAj4BDwH0Z+gJXgVfxFBuiiT87JsLhDe6Q2lkPJS4LR1+uSdOjgLStJ6ZMGFCweTJk7/Iym38cdBtfRm5eJ+88G0JxgBblfxpgBdG142HR5CeuaYvGLg3+oaG6Q8YpQiDzIMfOxVQIKLwhC65Jj52C6CU5RhRvonFrgH6Kc8IR1+jD/PtvXPOOcc9e/bZZ51yFpomDeIPwvIW7Hdcw9eJE8VmdP7xpy9fdNFFTlYocTJSpaSWHwy3bNM2VFQR2tuyRfZ9Kr88EHlHoz26oUvD9FHZ5jsqj93+9ttvk4cwK/wx4FneTgQoV2P6JhdGLtouNS1F0pTvVuq77OSC90Af5KuiolxyW7eRNprf5cuWS07LbJfGAc1vRflHSmzeQUn97Pin2bk3Rtt2auSRg76jyR/7SQceHg2NIE2qnHKHzhd/sG3btm7wvqFDhzp+CD+ib7JTHXkGP/qGyjpOljE5hfkL19bH6Mf4AfysbwJ+8eO5Ha/MvJR3ggsF4N8mD3EPf8WQxo5Z7m2eZPFbv+UX4E//NyOU/QLew5AFeIe4AO/A0+2ePAFLw94Heh3WccF914twyHzk395hrKEM8HjCUH9Lly6dMXv27El6nzh69GjnT/l5Br+n7Oz0ZREU0CSStA4e0vQ/dB4eHh4eHh4eHh4ex4BmZxWYOXNmZxXiV7/33nsNYuQCKsiHdcIR4hgs24nALgOOxhowYIBb/YdSyFbL2WQGIPQzIWIyhRKK/L311lsyadIkp1g141N9g/RPlpHLwHMmWNYe9tyug34geO3RNGDGBtrZaL428Eauxg3tw9o9q5REymf/OH369C8uWbIkBcUpSiIUHvRzlCYTJ050fJf+DP+D90AbKHtRHHFNWJQb3KPc4R6H0QoH74imJ/yAhbXrT4PSVnjgwIEhDHB/+ctfwsq7KYvLH3RbH0Yu8sH7jBGkM3fuXOd/LPHBO61OPJovaN1K/RcKf9zYErw2euEXwxD8FUc/M0WlKUZ5Dv0C+taYMWNcOBbb0A/pexiKkUcYpzH0QOc8R46hz8JzkQ843o/juXif/OAwDiPjoARF0cu7pB2NaLq1e9KEr3MfNHAZ8KfvXXPNNc6g5vq7lou3S0tKwi1btHDfv9I8XZmVlfWWlrmqAmqAxqdBQvoTjlP55q1XXnlljMplschByGnwGfJPug0Nyt6YdnJpYOeXkJggqWmpbiLAd7oqKytcnqCj4mIU6WUS0jqC5nJUxkVZvm//AW2/j+RU+BW09J9HH9Hftl/X+n1by5Sujyo1/PKOHTt+tGXPw6MRYtasWV/avHnzfStWrMhDDoHX2c5x+Bw7V+EXyCLM7+hftsgGfho8xo/+wNzTAK+DjwJkH+OZ/HJPP2TBAXzX+jHzQgxFpGd9157xHsYpM6QB+AffuzI5izDsyoIHcI0f70YD/2D89HPuyRd80mDzVsYYnnOveSjTulis+QjDT9kla3Iac1vqh/jgDfpOppbn+/r7QiTKY4bmS1/zRnIPDw8PDw8PD49jQ+1m1I0Y06dP761C9pKG2smFAsA+CMwKfVuFhvIIgR4h35RITBKi02LCgd/jjz/uVrIxAeD4i3nz5h05soK81jeYeJxsI5dH8wd9AHgj16kFVkIrb/3le++953a6mpKDdkRxDc/DoexBeQNvqI4PV+fXEIBOly9fLu+8845T7pMfXH0ZueCFuHHjxjmFF0fSMl4cS3zeyHVqwFHCR/+OIJpGrO9gHKFfIW8gNyAz0L+QQVA64od8Q//i+EHCI28wriNjcKwo9/RBlKqM1dCmxU88yAY8xx/FKeEtDzxHbsDf+kt1wJ/wdm2/vEt+eVaTkQvl7fnnn++MXOQPP96lP1IOFNAcmajx3KR9+InIq8eETZs2vbl48eILMDax8wgDtO1EaGhQlsb0TS4sh+EwPEbLru9kZlR9h4g4AAr9/Pw9Khfud7ySnRrQQkFBoRQ54+ZH7cfRhbmtcuRnP/sfV6e8S/tiDNU2H5iXl7ckEtTDo9Fi6tSpF+vY+7rKMm5HEUYbfukTGJBmzJjhZAZoO7o/2T19DZ6CkQzQp5l3YTADyBpBvoaMhOGIMZ/+CvBnAQNpwoeJgzSRS1g8eayoKY9BRPtpWpXKk1j44/gs6VImxhQWOMC74OMpKSmxypPn6P0IjcMLKh4eHh4eHh4eHo0Gn5R6mwh0kqCy9ceFa52AXKoTg0dXrVrVklXITLKDE4r6MnLx8V8EfhQyrJZj5wJKE1tFzaQAhQAuOIngGj/SZyLFPRMgJjJ8oP3FF190K/7Jc32DPHkjl0dDwxu5Tk0oT4sdP378dcpHnuSD7Ri6cPA76MB4LjzBFNw18eG68OdjxYkycnG8G3EuW7bMfZ/LVnwfLV5v5Gp6oK3hWbQZY6vRvckEtDet6Vo9PlnSQhXSP7tMBnRIk605Z0ibDp0lRcdODA0oVgFxIGNAM2Yo5hskfIsEo8P8+fOd/IGcQ1jShZZJk7Csruf4QeJEgcoOBHbiEBeORTUoUo3OULZioCBNy7eBMGZMQ1agvNHAj3whX1AXlB8lLguA2JHAd71w9C3yFA3SIG7byUUcgLpD6UueKSvKV/29UmWZl/QdfXxsSlYNm/b222//dO/evd9asGCBk4WQuygzeW1INLSRSyOsOnJQa8JkTOqypp1c7CBMiymTFHW7SuMlResgyY3dVUepFWs9x2o87N7KaZUjRZrHHSqnHjp0WOOqMqQBKj6mskRaZSbL+Zdfozy/j5MzUfSjGNd263zuueduPJ528vA4GdBx93L9eeWf//ynOz6e4wH5dhT8gf4Dv2Uch3fB4+CF8DV4HM+hd57R/4zn0vfoT/Av+iQ8Fx5GeO45CpF7roM8lWt4cJAPE5fxRK55xxD9rj5z38CCp1u4gQMHujySZ8qGPztj6avkh3zPmjXrzi9/+ctvXnXVVSkqfx9hGoRh4UTnzp3dvYaPUb+D+nvsVjcPDw8PDw8PDw+PE4BazqgbB1SY76sTE763ULZ06dJDhYWFZ7Rp0+YMhHhWLnMkIAI/wjtCfH0ZuVAeoYRhcoPiBUUSkwCbaJAWLji5ASgvuecZx/3wLnlDeXTeeee5PHO0F7/41SeYFHkjl8fxwNqPdmWyzaQeP+iZ3+ra1xu5Tj0oPSgphMLKb4corcx/4oknUPCEu3btGmLXifEaQ134b30BOl2xYoXwnZ6GNHLx7Ql+UWaxw3fJkiVHxoCa4I1cjQOmfDTQJrRl0I9xn3tkgJEjR7rxnLFdZY0jRxpjNCorK3X8M1xeIvmL35C2qaXSI7NcWmWmS9GI70ubzj0kOTHBvY/8AriGFtgBuHjxYscTGV8xGqF8RZZB6YqhC2UmeSMfpMMz/JBTUGRCb7yPwQxDE8cXQofISFYeFLOkjSIWEI+BMDwjHsrDwh7urY/giI/+Q9+yo0dRqgIW8kybNs0Z1UxxS5w43iXv/LLD7JJLLnG7KJBHDKRDe5SWlki88pOMzKzZLXNzf92lY8cXI0GOCdoHv6/x/urBBx9099Qjuy4sDw2FhjZyWRumpWc4AxV0g0xX0ze5MHJlxZVLRmy5bC7WcT0mVpI1j9AMoO0xmkETCU5hX+javULzGNzFxX1aUrz06NpBzrvkCunUsZMrK++pDBtW3vqGxnlvz549F0Re8fBolNA+lKdj/y0rV678Dce1av8J9+nTJ4R8wFyPfopsQF+y/kb/xQH6m13Tl+mDAD+7Rq7g3uIgPvgh1/RTA/eWBtD4wspXj3wDC2MT+TKexeIC+i68F57L78yZM/8zefLkSampqcn0Z8YndmgRBzuCAWMJZVOENK4Y5elPad6qBgAPDw8PDw8PDw+PJojazagbCbZv335ZTk7OBM5LR3nC7i39DZ9zzjkhFIooc+y4ByYV9WXkQjEybNgwt6qaeJn8o6SwFXqAX5Q0TGpQBmG0snugExCnnGLywQTl7LPPdr+zZ892H3UnHPm0+OoKJlDeyHXqwmgexWk0rJ0sjN1DMzhol8kxfYowxFGTEYvJNajp+bGCfuaNXE0LShvdtd//4d13372MHanKD8MjRowIwW+gKaOvxgDo9EQYuS699FJHy+zigieSpu2+CRoRgiAcaTem+mrqoD5NDqBerW6jrsPx8fEhFPQA4we8j/fgeRhgGENt7OS9Dz744P2NGzfuHDx4cLzyKeIvV7lkrPLKHE0zfO6552p8GA44cipOKooLZfkjd0mqHJDYUFjKYrOkzxcfk8ycdhKrrJm0LD+Aa8ZmjKO2CxBDFrvJydu6detkzZo1Tq6hbCgwUVoSjqOtWL3PrnPyDm0jA2EYQy6CBvklDRzlpnykx/tG+5YfdjRAs/QN6Jp8EIY8Q7PsfrD4UJ5i6CJO+hOyGDsniZf+Fvm21pH24BfZARkIw3hQgeugz2PV6Z/GtzfcuXPXUHFJ6UJN52uazjQLpe6onUbTukzr8T6tz9M5QpQykR5lqW5srC80tJGLekXJPeKMkbJC5eEtW7dK8eHDsm7tBm33KmNhMG4qKSUmLMkxFbK3NOSMVbQHfBH6Tk6pklcPaRxl+ltRrnnT+onOH+8l6ns9uneTL37pLumkMjHxkB/KyE45Ld+zOo7/ROtgReQ1D49GBaVVJe2qnYZbt259WOdnn9ffNHgXPBVeC++D/umn+POLYR9+CRjXgwtYoP9oRPcfWzhA/PA8wHv0Q3ixzafoU7t27dqn8sNkfR7D/JPTQ4xPw8OIC9euXTsSSdL3+QbWIhfpcSBYFx4eHh4eHh4eHh5NDR+XuJsYnn766QtVqJ/IpBwlPIYuPvLPdc+ePd09ihV+mQigpK8vI5cdUQhQ4LBSH+VPUFFCOkyMUKCg1GEiQz7wf+GFF45804vJDJMUJi4oi1C84kirvhQvTIZIxxu5Tk1Ah9AddACCfcCu+aUN7R4lKMdbYcwdO3bskd0E0A7taxP9YDt7I9epCaUZJYMqxYjywunvvvvumfBelN18wxC6CNLcycaJMnLdeeedru9hpGAcIm7SxRhQU9zeyHVsOFr98MzaFDAuGQ/EzxSWOBtj+T106NBhHQsLEhISYm677Tb3nSvaAwMCxwRiMGIc1bZlAK3Qcf0MjWOtiyCCPXv2PDR//vwv8306DE7spkImkZg4KT9cKAv/eqtsWrdWtheKxOd2lpt/8ogkpWRIRXnVLoAgyB95hg9/8MEHLo/kgyMNeQa9cjwoR2lBb9CNGeOQd1B6cswUxgZAuTGK4Ti+kF1bVie2E4D3CIdilWekSdzc88uinj59+ri6oV6pH+jZjFjIOowRxG8Lf3AYlAB1SJ2w4wB/4iRt8m1lIN2akBAbkn37C8Jt2rYLZWSk781u0eI0LefGyOMaoXFqciH9CffQ+pzx6quv5nBsITLY8OHDXX4o69HSri2op4Y0cmGIStf6+/Z3vqM87R2ZPnOmFCiv2bZlgxSXwos+vjME2J3WCITmri1MwEtRZVysCdAg9Pj973/PGYbZaWdl0Wdhpb+Q0sE0lYMvVr+iyGseHo0Wu3bt+tvcuXPvmjx5suO9GK/ge0F+ZrBrfuEfdg+/tLDwUxB8Tl9TOWOv8s9ylXND8ESewf/oT/BJ5CfeUWQpT31SZZXb3MvHCE1Do/QGKw8PDw8PDw8Pj1MHR5m6Nn7ceeedF+bm5k68+OKLnTKHyQHKAhSKHMeAgonVxewqQOlS30YuzjUHfJAYRQlHE2EoioZNbHCmRBk/frxTNDERQsmKQznEd2zwu++++1x+7b26grrxRq7mCatn6AoXmRQfuQf0B9oZgywTbtqH9oKe8QfEw4SeybzFCU2gzDz//PMdfXK8FfHTtziWCwWXpQe8kcsDTJ48+Zn9+/dfB2/EyIWhFN5QF5qoT5woI9ett97q+h6rvDESs5OGo+LY2YVxwvhwEPRN0ra+6/FJULfB9qGu8OOeX70Pa926XVncX3vttU5piJISfoXhB8MKq/QxOhAGI8e6dev+pmP73Z06dcrCyGXH7QGUkBwTFfTT6wJN8xPn3L333nvfVh72W+iLBSyknal0Vqb8dfWkF2XNzMeloCwsrYd+Xs669LNKj0kuD0cDBil4N8YgA2VBpmFHFwt8oF9AuVjog+GJHVVmGCMNeDy733lGXNQdYTBCYaziuGTC02d5Bt8nDfqLpYHylf5MffIMmkURzMIfykoY5DDkCtLAD7mJPPAe+Q72La5xpBdEMAywe8LhkLu0fx3StjxX3Sz38Big+WqpZV0we/bsDhi6qCvyB018WjvUBg1t5KId4GN/+MMfXPs+89wLMuGFJ8PxBctDB5O6y56Ccik8sO9jY3V1iK5/Q3X++CUlJ0l7lQ8GDx7kjmblOpE6jJTPgJFX5c61Wg+DNA9VAoeHRyMGPFxlgd9i6KKPIhPYHCnIIwJ9w+0EhkczrrNoEf5Ev0SGJhwLHpmrMi4R3+rVq0decMEF8++6667kkSNHug6D/ME4Y2MNTtMMab8uVb7r+46Hh4eHh4eHh4fHUVC7GXUjwc0333xhRkbGRJRPKClQvDPBZ4cUikQULhh2UC7aUTooYqIn7NxHT1q4jw6HH0oJ0kMBjxIIpQHfoEE5ctFFFznlkr1vk3zuLS78cBjeyCPvoQCx72pgOOPIHvL79NNPuyOHzHBQF6AQ9Eauxo3o+uI+6AcN2T3tCS0C/FFyUfdMjFFSMimnjQnHtRmBzYBl9M0v/gbuTVEKCMOknb703e9+1xm52JHCJH3RokUubFBx5o1cHmDBggXtNmzY8I2CgoLvooDnGzvwSxTpdaGL+sKJNHKh4KcPwtNRqDMGwftZ5EBawX4NTlUjF+MPvAZ+QtmDPMT8uYfX6XgfHjVqVAieRz0zZmJA4T0MMBhtdNyfc9ddd31H/ZPvuOOOEAtIeBdwjB80gAEGnklaGk+C8sll2hYf25lVGyiPTJ85c+bnNm7c+MCePXvi2UmF4YhW3r9tq8x76odyoOiQdL/8R9Jv0ECJjY+TsJajJkAflJ06oC4gl3AYHg6thR19zZs3zy2MoR7hz5SNsNATcgljP/VCHBjMoEd2W/GcuqBuWASBwYV+Sj2ilGUcIU7qlnDIETb2kC5jAvVHOOQv0qSsZmBk7EHmIA8mH+BvdE9++DV6t7YmTuLHn3vygJxCWJ6RD/JIntR/sI4XizSsPq5550LwucY9cOrUqQ/pu6OWLFkSPu2000LE1xCGLsrd0EYu2vbhhx8mre8+8p/Hc9auXnnP0//5uxRXJkqZdqOy0hKXhiubpsOOK2sjHG2empriDFSaQZdn2pQsJSUm6TuakD6iLeIT9L0K+l0r6at0NaB/f9cetBGO/MDbKI+2VVifhVD0axvN1HS+qf6zq3Lu4dE4obz0v5Ru/8LR8szDoGf6K30CeRg+RZ9BfqA/w9/mz5///AMPPPAn7eOpGH3hwfRL+D/8m/d4RxGj75drH5usfeEjgdvDw8PDw8PDw8PDo06o3Yy6keDPf/7zpTpheHXDhg2szA537drVraJjko0Ck8kESgsm3CiAWIVsH1Vn8s3EhMk9Sg0mKgA/7pmwswrPwhEvk37Co/jBGMUKOyb8b731llNaoszE2Ma7+PNeNPAjPyhrmDARJ4oGlB/4A5RCZ511lrz++uusJnSKKMLUBUywyJc3cp0YUBeUHzoI4mh1guLOaIZf7mkT4jI/lIj84sdz84eWoFvoHUUl4YwGUarT/sH8BPMRnafoe+iSvvDggw+GdfIeom/NnTs3rHTJx6o/Fh6FIyBvpFlbUB5v5GqaUJpTkgiFd+/efbm24ysoXqE7ds9wnFVjAHR6ooxcGFHox/RJdj/aMXEsurCdMcF0mouRy8rA2Gm8KghogjA8g3dhhKJeUPgzjqAUZ+EKvIA2wUDP2Ms9RqrRo0cf2LNnz6Nat6WdOnWKRZFInWNQ1fEyVeN8R+v12Uhyxwyj38jtccPe37FjR2vN34533nmH/Ic1XyFoITYmVpZM/Le2c4n0OOdzkpWdeYRXG/T9T7Q/MgDfVzp4sEjfrZC4+ExJSUYuwQBW6egK+mK3oBkvkFOgJ2iPHVkDBgxwylhAPbMggvbBMU7wLs9pE+QQFLTGx5EfuMffFgsxNtAupEWaGLzoO6RDvyJeZA3ak3jIR5DeucfIQzzUAf60NXkmfkuHZ7Q7aXFPXjCaY9hEAa11+69Bgwb9Tst4XN99Wrx48XnLly///rp1684lr+zmwmBKGrj6AuU/EUauv//97/SlwVqmngcPHR7/u9//UUpLVBbQeJN0DM9p2VLpLdvJe1rm8LZt20Io4l26lBkrVtWfJCbES2xcrE4Sqo6yNBDW6It36ZPQFu1K+8DrcJSLsLS70kxY2yf0hS98gSiuU//j7pceHicSSsOj1N24fv36UhbqwJegZWifeR6/zAGhf/qC9ulU5UuPK21PjURxTND39BV/pKCHh4eHh4eHh4dHfaB2M+pGgrlz556xd+/ex6ZOndpFJ9uxGJnsCEGULSjMUC6g+GeSwvE89n0uHEoNlA0Yw+w9JisocVB0mBHLFDimDGAyz2THlBIohjj+B6UlR1NxPBFKGJ4HQViUGoQzBQrGA5RKH374oVPWsAuNcOedd57L16uvvipvvPGGUzKQl9qC/HojV/0juoymvKIeaGurU/xx1FGQLmgXHEBRZc/45V3ahngsHdqJ8NxHpw14VrX6+qNn1YU7HpA+tHP//fdzBMs6pfXYt99+uxPGZcpkClrSodxcWx+pLUjTG7maNpQOzlUe/M8333yzMzuYUMJydCF8NfLc/Z4MnCgjF0femZGL8jJWMA7B50kHIxe7b4KK/8Zo5CIvlh/LZ/C+urzCM+ANlIdrwpkjPAYOxjjagnAcAQxPwViDcQtawVhCXTA+rl692n0LivDsFNLxfpWG6RVJrlpoOprcyVEgatodtF2ff+utt4bOmzcvRD3A01rn5cneHTsJIbnt20l52ScNgNAOdWJ1xa8zhhRWqFxTLrt27pay8iTp3buFdOqQKhWVVbx39uzZTtaBf/I+tE1/g5537Njhvj3FbgLkDvLDbi7qGvkGIBNxzy95sHa1fJgfcQOug2EwSuFoI8ICaJuxzcoQlDPoA8hqGEeIE0eeGOfIg4UDXOOIF5kOYxFl3rt3j/azL0BLT6gc9y2NY3fklaNC863RhcLvv//+BUpjb8ILMJwhR1IHdUEw34B8YuSifRrSyPW3v/2Nuh+nPCUhPz//L5MmTTpI/8FBB8h/Xbt2qTx8uLiHys1pE1S+pMzs6kI2hj8F82BtG0TQj2uLH/Bu0AHKiDx9zjnncPoCXp/VZy+7hx4ejRDGGyK3x4W6vOvh4eHh4eHh4eHhUTfUbkbdiDB+/PjMysrKVevWrctFUYOiDCMVChIm7Tj8WeWNUgcFjE5A3LsoMjAeVTeRPx5gVEAxw6poDGsjRoxwq9DxD8aNAoc8oNhEyYnyhzyg9EBBwYpvjrCyfPGtMY5afP755917dQFKCG/kaljQ1qaoYqUnyjsMl2ZMNaMVyl3C4LjHmdKwMcKMXH/5y1/YiXNhfn5+gtLLBI7ppEyWd8qDIZjwtD91UVsQhzdyNX2sX78+T/ncijfffDNr8+bNbgEAhgtopa58ty44UUau4E4uQF+BL2C0YcclaSxbtsyNU5YefYfrk1k/dQX998wzz3R8gwUg7EymzimfjYt8s4kwp59+ujNuTZ061fFG6ohwhB87dqxrH+rqgw8+cHXK2Hruuedi6Fqr4+SAjh07Ho4k2yihZZu5YMGCM6ZPn+4MCny7ExnlaPyR8ZixFAfiYmNk0qRJsmlraykPD5TtW+fI6lXT5aorBsi54wZJSWmlZGZlSZnS70qlawypjDvQM0Yb4oHm2PlE/8PoAI3VBUar5NXajH4DfbOQB9DWyER8f47nuPoA9AONUUbG2tGjx8jw4cOo0xl5eXmjIsGOCRrXZ4uKil588sknnSEV+uJIatqovgAtsyu/oXdyRYxcV2o8L0UeVQtts6dUXr2BMmPwpP0wtuNsPK8vUEbobsyYMd7I5eHh4eHh4eHh4eHh4dFgaPJWiHA4nLZHMWvWrISpU6eGs7OzQ3zw11aOo3DBcMQKcBTwTOBR/KBUwOCFYsF2bkXic7/AFBGmeODelDnmxy8KBpQ4KPNQkLJSGmMSx1jwzMC7KIVQpGh+nYKGI7xQ/KKEmjhxolN4suKWY714lw928wwDGko+8sx7xwsUWt7I9XFE56+m/OKPogYHoAOuoSPqlTYxWjHaQqnFtSm3AWGoo6Ayy+5rQk15OpGgrGbkateu3dWDBw9+4c0337xY6eal+fPnJ6CgN2UstEkfsCOsagvSpB+3adPm9TvuuMMbuZowtm/f3mXnzp2vKo/sO2XKlLDyvBD8GOUqfeRkgP55IoxcGGqHDBnilLzQtKUBX8CgQz9h5xIft+dIXdth09BGLuImH8a3jDcFxxbzIy+MGxzlRt7YlYexht1UjCPKA9yYYuMrcaxfv949wzGO2XgM7Bd/6oaxjkUilJ96sTGWhR6MoYA2YYwiz+Tl9NNPY9d0RU5Oq7XKey7UNtyg+dXXGt8Kes1XttLZX7S9Pzdt2jRX5o6dOkmy8sxo+qfc1DnHDsJT27ZtI1nsrAopLYYr5O3Ja+TlV5coLRVKh/YJcuVnzpRePdrLjp350qpNO7egB37MQhpkEkA9smOO+HjG0XIcDUkbAuobWNrUM20PfTKW4c97tD1tSxja18Y26APY+5TJxkr8jN65jsax+gXB40PFFdpHSyU5MUtGjLxIRo3sqrSSruVPYEHTPO3fY7VchcdCExomXunrrM2bN2s3nEx/DCutu2+4RZ67XwN1YHUGyC/8AjnAAL1C35SdHXSE57urGPzoK8TJe9TTyTByafqpGzZs+H+a/j3/+Mc/jrS7N3J5eHh4eHh4eHh4eHh4NFXUbkbdiKCTdT4WcN2CBQt+8eGHH3acMWNG+PTTTw/xXQ4Ua0zc2U2DgoajBJlso7zhWBZW1eJPWI5GisTnFA020Scsk3TueYZSkjjxx4+w7MrCmMZzFEgoO1BkYLzCeGaKLMKaMoGja1AooMRjpTWYO3euU0yhjEJhgeLClIcorRYtWuTSJ57jBYqo5m7kqi49/Myf9gHcc027mh955x5Q79QXfmbA4tqUecF7rk3ZR7z4U3Z+uY9WGFleDNH3jRHUixm52rRp83ntK09quVuuXbt2y8svv5zE8VgoUQ30LZR2Vre1AX2GHR4Yue68805v5GqagLgdESgtnPP666/fozRzEbs84LccOYZSnr5yotHQRi7jERyDy84dxgIMWMYXzJgE7yCdKVOmuEUOKMLN73j7D3EH3+Ha4jHjBOXD0V8ZC8yfvDHmYHAD+DNGMJ6hpKf/21hGHjliF6MXCzrsmDd4HUp83uMXPmpxVVce2oD4GTMYf3jH6gfHc+KkPuBB1j6DBw+Svn2HhNu16xbq0DFLkpMS3szKavEbDftuJOqTDi2rZvcj44rWWav58+ffo3LCt5EVoAvqjLJTZgPlpa5Y0AId0kf69e0jifGxcvhQoWzYsENWr9kmBwoOSJu8bOnTu6ukpCRL/t590qlLN2fQoo5IA2MkBhTu8acNAeMTNE/bUa+Exc/GKmQbwDMbx+kP3BOGdkR2IZ88wwXBvcVF2OB9fSCsyaUfLJXS8payJ66DJCSWycXn95RevdqHW7VqHYKmlL6fU5r+jZZ7buS1Iwi2TfBa2+gWbaNfax9oo9fhYcOGhVhkRN6tjaBldh0yxgErG3XBL7IafQnaN5rlXfgcC5UYK2lTqxfCnGgjl5VZ0Wb9+vVfnzRp0re3bNkSz05b+uHx5IFyB+mXa8oWuA5r2UPQOrsyr7rqKh5dq2k85wJ5eHh4eHh4eHh4eHh4eNQTajejbiTQ+bObrHO9d+/er86ePfv7S5YsaYdhgtXStgocBQ27uVBAYOBBeYZiYebMmc6IwVGGOMAEH4UB73CNUQlFhAFlxJ49e+XQYY49jNFMVH3wnTCkhzKTd1As2bE3KDiIi8k/vyhKUHhwXBP5sF1kKBlQ9KEsIazt4kLRxEpqFCs8R+l3vEojlBFN2ch1tLjsGWWk3gzc0w5BJQztZOEoL+AaP55xbQoqrmlL3ieN6vJQnX914ZoyqAszcrVv3/5zgwYNekrpsLPW04qnnnoqCQMsz6kvyo4C1Bu5PAxKB0oWofDq1au/pjTz5//85z9usQG7WOGZwf55onCijFwYEigjSl6OVYsG8SelpMnmTVtk0qS3ZcKEV6RYx5Zy7XOVgf5DfMH+FOT/lhbKdYwZBsYdygavpz/ynHvGH/orR/vyjHKym5ljctlNRVy8yzPGJpT6jD/UDfnlGbwTYwLGGnYfEy/Gkfz8fBc/rjpYOYiHvPILfyE+4jXgTxuRF55ZW/A7ePBA6dNnmKSnt9WQu+TCCy9gHP95amrq/6t6u3Fg586daZr3C5cvX165a9euLVlZWUO13R7iu0yUlcU1HGVJuQy0K2WkHTCIILMMURmiTZs8jW+7xGu9pqYkyTaVOZKTUiQxKVnKK3XMKq2SP6h34qDOeB+HjEGc+EOPjGnQA+1J3bNIxxbtWB4Mdk0eg/msqX1PBCqUfvqnpkt5RStZXpQmLdP3yZBh3aVX3x5Kw1nhcGU4xJHRBw8W3JKa+vsndu788uU7dhysyMtrF5+VlbgiKSm0MhKVg9KjFq1Kjly/fv23586d+zXlVZ0w5CLPsbOeeoBuqUeOkGaMs+MMqTvkMkB7sjPRaJd6ol/R9ziOGpkTudD6APV/oo1cwMqsZc3RfribozRZZEU5yBsgL1ybA/ob1roIUT78KBv1YGEwnsM3qC/KDJ1rXX6o+Vs+duzYhKuvvjpRw9yrcX/gIvTw8PDw8PDw8PDw8PDwqCc0F2085QhPnTr1Op2kPzNjxgynzGGHFIo4lAcoIjgmEKWCraRFscA9hi5WpzOpRymBkhPFjyl4+OUZcL9uwl+lpIiLT8DT+TGhxzDFNxdQXJAuR96g+OAZaRpIlyOJULSiFCBdFCembOK5KRBQWKE85JdV9eTP8nOsQDnTFI1cwTqz6+CvOYCiB8UdwI/yoNDDn7zgaJfgqvVoROe5PsrQ1AEtVmfkUlpd8fTTTyfRr7yRy+PToPTwFeWzD06YMMHtTGVnLfwIxWhdaKU2aGgjF7wQN3r0aMdviJfjN1FEw3uC5Q2XHVKCL5Eli5fKw//+j+Tv3S+Y/WIjPIqwjA/BvJA3/C3fPMfghGLZ+DhK+uHDh7txBEMUBiuOT0TJTp8mDkBY8ke/RdHNeGh5JO8srjAeGgTlIwx1ybjFfTCflj8D98RrvNcU5eSX/BAWZ+GCz4nbDHL9+/eTPn2G6NiYLbt2rpbTq4x1v+nTp8/3XcSNBDt37uym9Tpv06ZNmTYO2a4pdpdjwMLQSPsEy00ZaQeOcATIEwMHDnSyQEifl2l9MF5nZVUZMMPhKuMIdWTgnrhod44WJDwyCMZlaITdlCz8CY6NTQXQ6tlnDNVOEJL1G7bL56+4UHaXxUisyh4tslIlFBuj5czVei69SftARWJi6lNr1hYq3bSVooPlv2/TOv7bkaiqxezZs7+i/f/BN954wxmnMUYiRxpvwOBL36K/AdqJ9qJtMWTTz2kraw/aFbmI3fuN5ZtcBk2zi747dfLkye3IH0ZR8mogP9ZnucZpPVRof99P3tmlinwLzZJ/DHzUDXHo2K3kGpOpssHtWh//iUTpoOXXqD7a6ejh4eHh4eHh4eHh4eHhUVc0Hc3GMeLNN98cUVxcPG3x4sVxKHNQoqKgAHaED8f+oYwLKiFM4ccvK3cxkvGce5SgKBAIR5Ud3LVDSvfnS2ZWpgw4+3ypUO/Zsz9w8WJAY0U1CiWUFyj/+Og+caAoqIqjSnnAczvajfxwjT/XrKzFcIACGCWfPTOlI2Uh3LGCcjQGI1dNflYv/FoYlErkCT+UOJQBh8IQEI7n1J/B4jFwH/SLfu7x6fBGLo/6gtLM+UoXb0FL69evD/ft2zcEf4TGTmTfbGgjF+/CD3/729+6BQqvvfYahQtdeOGFjqdTXgmhOI6RbS99Syr2LJX9lTkybVmlTNtWKl1795fOHTscqReU7bxHfhhb2AnM2MJuKBZWYLziOX2RclE+gFEDIwqGK8YMdjhjXKwyjlTVd7Dca9eudUp8Gwts7IH/RoP3GdMYZ+HJ5NXGuGBbWh3ynPwwRlI/jBXUDfni3t6zeE3ZzlhCGijTqVPioAy5ua2V1+xxinkMB506dXpJecaV7qVGgo0bN2brOD9J22kIfJFy0hbs1KK+MaBw7KPJI5SbMOz2YuEN9R4xGLjyU3balvYK0mZ0nRugY3YeYeiCbngHeYj2p95pb94LxtXYAR1dcP657tjKQ4cqZf78vTJ11mLpnp0m55/VR1r1by1Fh+KRcwoOHy4JLVi4JX312hQZNChPYmT/z2+8vu9Rd/wpzX9X07j/oYcecsZAFirxDUHbJcniJIA/dMlYx25+6BTZijaiPYPtQZtxJCnGMNu5T51TlvoycsEHMHJpPo/ZyAWULjNTUlKmvfHGG/1feuklGTVqlPOHDpGFoTvoD5rBgKV0ufwHP/jBGO27lZdcckkMRnMD/dDu+VX6i9F3CzQ/n2QgHh4eHh4eHh4eHh4eHh71iKaj2fgUhCMrQysrKzsdOnRow/jx42XlypXh9u3bh1DsoYwAKHxQIDEZZwJvykCUC9xHG47wr6iskMMHD0pR/nZpEb9asmMLZfuGnTJ3yW7JHPIZCcfEy769e5zyCgUHyhAUpygtUH6gfGBFPQoQUxYSL0oQM+SQLru0OC4GZRjH2rDSG0cY/Ow9lCIoX1BgHauCCoXFyTRyWVkNXKPgAShrg0o7ykd+gf0SN3Hg7D3C42/30aiuLNX5eRwd1K83cnnUBUoLShruOzAx2rafUR78+KJFi1LXrVsXHjp0aIgdACj46c+1Be/DR6FBo0X8gsCfNODRGIreeuutBjFyAd6/+eab71Lef9HatWuveu6558IDBgwIsdujiq9rWTV/y/5+nexevUb26e3WggTpeuFXpVv/oZKVmX6E/7EzBJ5t+YT/6/jmjET0PcpgR+OyS+7DDz904UwxjcPQwbjXt29f9xvkm9QLZSc9dviwOwUeTpijGbmob/LG+AHvZ4EHC0JIj7R5D/7ONWMjYe0d0mIxB2MyBjobmxiTSZdxAEMMbUF85NkMcOzSZncT8Wt7hTMzM0MapkzDvKjt+vmxY8eWa/60Ck7+bhHN3zLNZ98lS5aEtW5C1DN1DN+kjqEHymN1Aig7YTjCmPqjTqhf2pdfDFUYL6Fv/KAB6rAKFLlq4Q7diTigCeQL6h5ZiHShHeq2qaG8vFSGnH6FjBw5THJahGXu/APy6rPPSLvcZDnvwhHSqmMb2bgpI3ywOC1UWFgiW7fu0LLv1jqMl4su6LrthusGPqZ0UeOuP6Wb1lpXtyrt/Ub7LHUc1jEvZDuWMOhiHIRPnH322c6P+qQ/wFdMtgqCeoeWaXOO/6TdcEbndTVy0SeQX3/3u99BG+M0nnePh/417Jla1rwJEyaUjxs3zvlBp9AZhlh2rUXKpeQWv0PLOd0FOkY0lr7o4eHh4eHh4eHh4eHh0XzR7DT+OpnO0cn5vdOnT7974cKFiVu2bAkPHz48hAIAxSKKCRR4KHq4R0Fx6BCKngopKyvX96u+AXLw4EfHMxUWHZaCvQUSU1AgXUKvSkZSsWzadlBmLCySki5jJZSQIilJiU7RaMYtFFakQVwoCVHIsfIXRZQpsog/6FCeYBRDKYXSA6UChjOUUeSbMKYYsdXDKCKOBaR5IoxcKHmII6hAtXuMHyjsCIezMCgqyR/hUBRRZrsP5seug34g+t6jfkE7eSOXR10RVHQqv/nWxIkTv7Ju3bru0BeLAODR8LfjoRvojXcAimYUydAOSmV4SJBv2i98Hz6Nsnnq1KkNYuTiPd5/4YUX2mt5cmbMmPHH5cuXn8Mxdb179w536dIlFJ+Q6MwRy8f/UtbNeV32HCyWUG5/+cyXfiq5HbtphVUZ9gH80oAf9xiyMF6gJCe9c845x31bkjpgpxD9kLrFQEKZ+SUshih2D2EsIS4c7/NrYw1GNBz1QTyfZuQiDLufiReDFMpx4mfRBsY1+D7KcsYHxjnGRo4EZvfzxo0bHf8YOXKkG5eoN9KFh1i+GDfZAUM63KN0Jz7LQ2VFeVjjDKWmpUNHv1L3d313QySrJxValv/atm3bN7QOe9D+1A20SrnXrl0b1roJIR+w84Xy2ziKUYo2hk6pB8Zn6oUw0Cz1DD1zT/1Qp0naFuGw9odwnGRktZTszASpKMfQs83FRdsCxnvoBANZU0NlZanktb1UevbsLe3aHFCaKJHpkyZKTHyFdOndWZIT02TrtjTZsJkjqcslIT6sdRMne/cdCn//e1eGLr6w62qtz09+IE+h9KSPQmFtp2Slw/vnzp37JaXTeG27sNJ2iAVL0Ds0jRES4zz9ib4FLdJ2/FYH2or+xWkCRsfQen0Yuejn0MO3v/1t+uF/NJ8PanqzI489PDw8PDw8PDw8PDw8PJo9mpV1wBQUXG/fvv3RmTNnfm758uVxKMFY9YwiDWUEiiKUDSgZ9u/f54xYsbEZsmrVSn2G0gyjUKFGiMErXkrKEiQxlCKdEuKlY+xEKdy3SfYVayJZnSTc+RwpKRdJ1GcoElFS4FBeoHRiVTsKDfLAam2OvakJKKtQPpE33kMZqPl3x08FV1wTP0oNlGCEJy0UKEcDYRrayGVpkBfybnFxj5ITZR0GP+rf6glEp1mXPHjUP7yRy6MhsHDhwj8oHX3ztddec8fPsaMFPg1POlZAY9AKimL4Id8ggo+hvIcfsWAAmuQeHgzfwxjD8Vu8A+2acQ0QV30aubQsI1566aXZ7777bm/tR69Nmzatk/aVWNsdQQ/Zvmi+rHzn77J75xrJG/NVGTH2fElJ/2gXF4juS5SFfLKjBGMJPJ0dWhhQ4LUYqNghBV/nXcrP2MMCD+qXsYidKWbkoPz0cxTwtjgDgwzGGPpzTUYu3sPAQhgU/hi5qEPiIG52XlHHLFwgj4Sn3gE70TDmUP/8YqDjiD7yzLvUIXESF88xMABoBGeGBRAXo2NiaYkcLC6RcePOpf1u13r+P/ewEUDz+UUd/37y+uuvH4DOU1JSKrSMOVqvbdTPtRv+GEzM2EH707YYAs3AZeUljF3zS1ie56RnSWl5shSr69e9g/QZ3FHSM5KVJqoMwNAEbQp/pm2M7hszwq6XqLwQDukV5S6XjMwz1OVIcuJWvT8o23dsl6LCIlcvsI+KyiSpDGcrTcdqvVRIUnJn7RO75HvfvVpuvH7UQq3fIVWxfxJan/q4So7UfvT0pEmTPrt06dJEDIunnXaaMyaRDgZcDIcsXkJeo82sTaoDdU07sjgJ2qcN6FfISvVh5ML4duutt4YvvPDCkPaxR1Qe/ULksYeHh4eHh4eHh4eHh4dHs0fj13AcB0wxAdq0aXPr0KFDf3fppZc6hR/KiBkzZsirr74qL774olvBP23aNFmyZIFs3Vokew8MlorwcMlsca1ktbhAYmPTJCkpUeLi8yQpZbDkZJ8mXVq2lsQht0u4VU9p1b6bjP7c/5Mrr75OBg8ayOp8p0Q0RQdKSBQYKJZQYKGEYuU6SjxQnTIDJRXGApSfKDxQiKCwJB7CBx1KQFZ+owA8mmLlRIJ8oOxBGVRdnlDyUC/muMdFl83Dw6P5Y+DAgQnwTYwX7IpA+QvPOx4egDEKwxaGgueff97xeQwDfKcJgw6GEHYUYSThml8MMoTDiNPQSn7l6Y4Rjh07dqWOQ0P69u27nbGA8pL3sPL5nB59Jb1tO4lPiJecvLYSio2TSuWfVTy0+m8tMT6Qd/gt486wYcOc4Yf6w5DH0X4Y8lB8U5+E53hGxg3eY/EE5Sc896TBL4YWlPiEM6OSIcijox1psjgDI8qSJUvcMZC0xzvvvOPalW+KoYinbVjsQNrkCQPBRRddJFdccYU7bpHr2267Te6++26566675Pzzz3fftGSnH4ZBnB0JHKyX8sqwhOISNO8Zrmzqqj/D9uThn507d+6o8sAAlTsGjBo1aqDKJ9/nKGWMrsgF1As0ASgbdYphkDaxNjJwzxhKGOrfyQolxRLatEX2r9wuHy7dItsnPy97t26UzRo3BlHSgS7oD9R9UwHcoLIiXsrVaVEVMZKRvluSEtYrzW2S9es3yOFDxVofcVofHOeYKL17dZLrrhklX/3KxXLZJUPlwP61snPHUikq3E0EH1mPq4HW55GK1vq/QeWsh6E/jILQLQZb+geyGrsLbfcjbXI0UOe8RzvA92qSk2oL6EBpIoSxX3nNoYi3h4eHh4eHh4eHh4eHh8cpgWZtUQiHw8lTp069bdu2bQ/NmjXLKSlQ+rFyHIVbXm6OpKYky/adlfLBvEpJTMqUA/s3S0yoSHr1bCdjxrSVkqLDsm3zLik9XCxdu7STVh3byYFtH0rZ4YPSuscQyW2TJ889N95V5LDhw2Tv3v2ybt0Gt1oapQcOxRLKDFaoo5zjw97kI5JH92tAUYEyhLAo64gHpRT+KEVQkgAUXJQDpQsKxQ8++MCFqwkoVlHKNPRxheSPODDYGagDjHXkFQUzz+qSjseJBX0F2vE7uTzqE0of6cp3vqo088t//OMf7PIMd+3aNcSOJONPNcEUyi+88ILbzQTvckajCM1pnOHExER3vBhxwS/hTfwSjufqHBNiB67FB93V504uzdfwV199dQ5+mrdELWP+nDlz0qZMmeK+I4VxKj0jU7aumCv7d22XbsPGSYr2pbLSQ7Jh/XbZsGG3dOiYK506t5XU1GSprKg66pU8MjZQJoxSGPAiaThH+tQJxjTqB8U878H7WRjB7hF4MunbDiveIwyOhRXsuuV9+rLxc+LFyEQ9Mt6QNs/ZMQfIDws74AGkCQiHAY7devAJG2eod8ZG2oh70icfxG3tAXgW/OUZ19Qv45a9R32wu4YdYTo2HtB07+/Spcsv3UuNEJrvuMLCwkuVv770+OOPY3gN9+7dO4R8QNkiYVw9cjwehlnqOlg/1ANtRXjG9p4dO2mdaPiNmyVbRYyOvftKvMo44coKiY9LcG2OIZJjLqm7YD2fCEBblIl8kzb3ZRVhqaiMk1A4SWLitP+GlW4qSzV0VXv3TOst2w7ESH7lYenRNUVlqBLp3r2boyMMquwMtDiJj/4OXbOrEJnp8GGl5b2F0rJFC01T/j5mzMj/1rDH/DEyrf+/ahp3P/TQQy5NjLHQGPmn7jEeQ8v40Q/Jg4Ew5AsEy0570Z60A4uwqtvJZeHN1QTiYjdljx495OKLL3Zyob5brHl5qWfPnjcSRt/XqD8y3nl4eHh4eHh4eHh4eHh4NDd8NKNuZrBJ/fr160empqbO4BslrCJH+RYTExPu0aNHKDZUKZlpabJnX4m8NnGBxMUlSmHBdklLjZM+fXpJbl6StMltJTFSIevWbZeps7dJy9Y9pF1enHRqGy9t27aW2PgMGf/sBCkoqJChw0ZIx/apsnQpBrWdUlFRtdoepSKKB5QRKKy4ZiUvq/CDShC7RqGBMoX8co2SEKUkCkKUryiqUHRhKGP19+zZs91uBowRFlc0SPtEGLmCZTDg541cTRfeyOVR31DaUFIJ6U+4hfLEby9cuPCH7733HvwxfNppp4XY+QP91ERD8BQATWIcaNeuXUjp0u2axWiCUWX37t2Vb7/99r0lJSWHlIfGaVzl6enpSWPHjv25holDOa3phpUfkxdHuw1s5GKFwo2a5k9XrVrVafr06a6sPXr2hHlKaXGJpGdlyratm2XdhhjZsi2kfFn7UeU+GTG0pbTJS9GCY1xKPsJnUaozPhw8eECjYKzQe/UrK69aCMEuE5Tp9FF4PmEZf3gGP0YxbmOR8X8c9Q7Ppi7o/9YOPKOv84tBi/QZ06y/44/RAeW/8XnSoj5pU4wOFg/jF4s+eM49jjSD4xDjHvVIHkiDcmN8I03Sw7BleSMejA1KB86AqM92aNl+q239O55rOI22cSj6g3nR669Mnjz55ytWrMjW8Tx8xhlnhOz7XIBxlQU6GzZsVHrg6MhD2i77XHtrqbVuOMqwTDpp/Z42fIS0apElWzbtlsnTtmuYUundrqV0apcu4bRK5adt3c66uXPnukU01NknQbw10T3P6BdmFKWPVoW1Pkl78czuDfix8wn6oZ0pU8tWORKz55Ac2BcvB5I6Su7hJdJhUBfJaJfnDLqgf0y6TF+wRZbtL5Czzu4pbdq20DJsdd8ZgybM0AnNUFfUG4ZCjOXQG6SUmJggaZktReKS5rZs3eJ36TGhp6vy5F47Kk1o3MN37tz5be1L1z366KPIc+GBAweG2FUIXWLUhSZJl1340DSRQv+Uk75Avig3NE9eCUvfRG5TfuDKYfwGR7tgTLY+Cz/jvZrAM/ojdKPxhDt37hzKy8ur0H79F83bvf379y/SMBq1N3R5eHh4eHh4eHh4eHh4NE/UToPXhLB3795BZWVlf9SJfvnmzZtLFixY0KmoqKj/2LFjJS425L7lgSJi9ZoNUliQL7vzyyUxKUfy8lrr9RY57fR+0qNHR9m4abf89a9vS+W+Yhk2vL0MG91NWrTOk127kmXajJWyc2eZtGuXJ6cPSZLysm2ybt1K2bGj6sPuKC9QUuC4RrnIamAUIigzUNSh2Agq+FAQocgjPH4ocgAr1fEnDLBVwCgWUbagTLFnQRAPSpaG/iYXShziQLFjoIyUDaMdyiBTfno0DXgjl0dDIKh03bp161NvvvnmlfqbiBJ52LBhIRYHRMK53yCMf3D8LPxU6W+PvjOVxQtdunQJZWRkJOt769T/bhcwAOWfDyrP6/zGG2/kTp06dSiGEeLDQXcNYeQKljU/P/+rOg79YOHChW3h5YwFbTFqKJ+sKC2WTRvXy+LlcbJuY7wUFO6XksOb5eJz2yrfTpDSSpHc3NbOUEW9lJQUa3lKZdv2cimvCEkSyvy0OMnMqOqz5INjcvnWFjyY8rHrAz5NGRkH2GGFo74ZDwyMQbjoOrD2sF+ew+P5xY937J74GAsYnzCI4cd90DjFuEPeeIZRKzgO0RbUI+9EFqi4b6/BXywNQDrkn900nTt30vCl4f79+4f69OlTmZOTc42W91UNyxGGvPBJgjoJ0PJrlqpoQvnp/ygt/teKFStawm/hfbYIhvJXyQbFTg5Zs2aXtnmJtmOs0kyZHC6mfsu1LWNk6OkDZMDAbvo8JI8/uVKWLJwuY/q0ldFn9paynFhJS01ztDN//nx3xCdtEgTVGa6M0YsqQxUGrEgVS2UY2oiX2JgMpSNtr5g4pbc4rXf8Q67taBPoC0OPGXcMxEfaRnvQZa++vSXnYFh2byuXVSVpMjB5owy8cLRkdu4iJdo3QGbBDnl36mL5cHeRnDF6kKSmpws785F9MGJBIwbSIw9nnnmmk3WytQ4rlOYPat4Sy3eG27VMDxUeKs+X5LwbBw4/c5K+clRasDZSdNfyPfrcc8+diWEKA9SIESMczVGHLDaCLvFndyLlh+btiGrb6YWRjzxqnC5+dlmySIn2RVakjugb0AAGK+KmPPzyzGDX/EIj8BGMhvRvwvft2zc8ZswYZyxV+vme0tKjmuYu95KHh4eHh4eHh4eHh4eHRzNERH3RPBEOKJEM11577Y25ublPsqqcI21Kiotlz558aZ3bSvLzd8r70wpk+65cadu2s4TCa6VHjwzp3TNLklPCsnLFZtn15jPSoXsXaTN0mBTGpsuatZmyaXOZHCgolYSEQ9KxXb6cO26ArF+/ShYtWuIUDgBFFYoOFI8oI1D2YPRCmYGyhnAoazFi2TsGU4iA4DUwJSRKDlZo8xtULBlIn7QbeieXKc3McAf4RYnDN3JQVJKXuqTjcWLhjVweJwJTpkx5fMOGDZ9fsWKF213UuXNnp0Q+Gh3Bu6DP/Pz8KZ///OfP1rCxf//7390Wkrvuuiu0Z8+eJOWRIfgqCnHlUeGWLVsWK52W3nbbbZ9LTU19gp0S8FHQUEauiDcgwvDUqVOv0jw9z3ci+UZPt27dpWWLLM1AiZY5SbZty5f3py6VD+atlkEDcuWSC8doPVTIrvw90r1nL5ffwsICN3Zt31Ykcxa2lNKykJSXlUpmxmE5e1SldO3WRVJSqnb/cpwgO9fg8ZQRsOsNRTwKeep6wIABzv/TEGwPu44ec7inDhgH4AVck2fywmIMHO8yDlHfLIAgTHR9233Qv7pwgPjKyytcmu3bt5OhQ4e673kx5imv+qy29cuRoI0S06dP/4bWyx9nzpyp9NDNOWQEq8vk5DiZNHmjTHx7l5avl/ToliYpyQd07C6SHbvjJT4uJN26Jkq3LvGSkhojW7eWyOvPPia9O2TK8JGnS2FCqny4cqXwHTBkjgkTJkTVIzuzQlJWniRxsbQNi1E+auuYkOYjpoWUVfSXPfmrpVVOK2nfLk0yMvfxVNasWevGf3YHQlvR39ij/Tl2kfZGxuG+G99Z69BOCpSOFyxeJENHjZH2HTo6Gt23b6++GyO7ducr/W6SivIytxON8YZ4GXMwmDHeGB3yCz2fccYZbicXuzqRPdYsWyrtCl6QA8veDh+K6RrqddNfJSmj9chBQwfNci8eBRqnFiEUXrVqlRYvcfFbb73Vk2/+0W/ZPUqZyQ9GLoxa9COO8YTnsIsSAzPfzbMdk+SRNqX8yF3UE/fUGeUmHusf1BP1hexkoD55l+f8Gqye+RYfhnPShAdhjCsqKvqRyp+N9uhODw8PDw8PDw8PDw8PD4+64pOaomaOl1566Zby8vJH+YYVH71HuYeyRMKsoC2SlyasleUrSqVlTp7EaO2EJVY6tCuUrPRNsmTpKqksOSSxcXESlxAv5ZWxsjs/U/btL9N3UU6K9OyeJoMGdZZu3TrLwYOH3LFAKPJMAYFCBMULSiaMXRilUFbwHIVEtLIwGhZPNIgDRQurhqtT0HLf0EYu8oBCCcUpvwAlDCu88eP5p5XPo/HBG7k8ThTeeOONe4uLi3/GTg0zdKEwhn9VB2gMHqP0Vrp9+/Z8witvC0GPeXl50NHHz0xT6PPKOXPmVE6fPj1F+XA2hgRTFkN3DWnk0vzqoyrLwaRJk/ppWecuWrQoCUMbOz0OHz4oea1ypODAfh0j8qW4RMeiFpmSlp4hy1eulPw9++Syyy5z/S1RWXi4Mk42bCqWB/76muzZWyBt8+LlzBHt5JILR0pxaYmEYhMkITHJ8WN276BAxwiEo5yMgfBkxoOBAwc6BbmNDcGyc00dEZb3+LU4eIZSnjRQyvMMIwDPeRbkA1zz3NqT58H7oyGYn2jwqLy8UsdTjlaMU7rJkxEjTpPBg09z77FrWtv5+wkJCb+JvNIo8dBDD12mY+UEdjxjpOnZs6fb4UMdYeR6b8pWmfjWVu0TmXqfIkmJqVr4WGFHX3l5qbRuVaqVvE158DopLTkgJcWHJC42RuLitU056lLlj9NOO83tOMLwiZEVmo9RYae0tFIOFISlpLSlZGb3k/bt4iUvZ7NUVMaorFMpPXKzJCkuR96cF5bVS2bK7dcOk5a5cfLMm29LQmTHOnVtBizyHD0GEAZ/QFgMz7Gav8MqBx1Ul5BQtXMJg25FBRvvwk4Gc0czur4e6/JLPJQBw9BK7RcVFfhVOqMXuxIxQHGcYI6GKVM63LlqmWx+9w8iO1dIXHZrKex2k9z29e+VtcrNvUPz8ZjL0DFAy5Oi/fb1/Pz8sxcvXhzWsTBEWvRfM0ZhZIOn4Mc4yHfDqAf6FWUj79Y/rD/wS53xS/nMj7AsjmJ3GPWFP3GbsYzykx7+vI8/94zZ1v/YWaf5/ebll1/+p0gxPDw8PDw8PDw8PDw8PDyaHWpv0Wii2L9//5fi4uIe/v3vf4+BKdyvX79Q7959pLKSI4EK5bWJO2TxkgJhQ1JZabmEwzslO6tA0lIOSn7+XgnFxlUpH8rL3Ifcu3TtL7mtesqBgn2yffuHkqTvpaQkuFW0KBzYnYXiwxRAOBQxKCJQMmGUQokF7HltwHvkC2MVBjSUtChUDKTf0EYu3mVFvq1CtrhQ2qB0QQlTl/g9Tg68kcvjRKGwsPAbypP+CH+GBlD0s6OlJr6Bv7qwvhMyOoWPYXCB5wHoEAevIzxKYn7Z2TR16tRwdna23lbxXtJEWd1QRi6gZftWenr62Tk5ORWazyu2bt0aS39hdy9Gp8yMKqMe31mK0XhidcyJUV6+YuWH7lg0lPfw8cL9e6SyvELHmbYyb8Ey2bhps6SmxErHDjluN1hZRVhyWrWW7JYt3ZFtpMHOEsYd+iiO+mU8QiHOmEC8LMRgUQJjAuVgHMHoQnh4OPVLfUbK58rE+9Sd1RdpWf1F12G0X3VhjhchqZSKcKoUl7eXooJCCVcekGGnd5XLLz9by5PkdrYoz/ppu3btfhJ55Qi0LJr8x3d8n2hYHlQeGKq3c8aPH0+dhzt16qTySW8nI2Dkevf9LTLx7e1Kw1lSfLhE9u/bobSar69om1SGdWwPSXYmO/UOqv9+RzewYdoCWoLGODIPgyrGk8WLF7tnFD4tMUFyElLl3Zmbpb2GGzKsu3QY3Ekzp22j7yZoHR86WCor1u2V9SuXyOCBXSU5NUFmzFvodiO5hBTW36prU/z+f3vnAWdXcd7t9967vTdtl3ZVVmXVe0N0bMA2GIwd2wkuKU5MYsdJHCf2l8Sfky9OfnbixE4hMdgmbsEYAwbTQRISqPeu1TZt773dvXvv+eaZ3RGXtQABkpDgffQ73HPmTJ85c5b5n3cm2p1nkfTpPyHTfyLmPBIJSXxCsaSmLZVATLa0ND0lwZEWUwfxpi2Jd3yPzwULFsiGDRvs31ihECJgvClTiiQnp9i/r+yyiaYvR0y8A23NcuLBP5fmE1UiU7Il78rPySd+//Pi88d9Oj095T6TFTJ1Tn2gpqZm7pNPPvkX7e3tn2JMYUUA/qbinA96+PsH4Y09t4BniWeD+24Mou553qgn2haxCngWEfWBsQw/iGW4uw+FqC/iAzdO8VzyS5rccyIXIPyvW7euZsWKFfeYtP/BOiqKoiiKoiiKoijKO4xf+8r9nU56evreUCj02PXXX8+Ej6+mpsarqam2kwlxcbEyJSfHClxNjUckHKqWjNR2ifH3ysDA0Phko4kj4PNJgK+iE+Jl8aIZsmHDfLnm6sWyfFmZceNL45A0NjZIb2+PTJ8+3U5WRE/sMBHCRASTG0woMkHxVgUgJj+AtJgkcV/3XkzIP5NPTMYw+ckkCweTL0yUvpXyKYryzseMX3vMGPLU2rVr7RhZV1fnsexXtGAfDeOeGefM0OKzk8GMO+wFhIWsE3IIH30wEUx8jJWGiz4olZSUXLN8+fJbc3Nzbzd5DrBvDu8CJsfJf3xCoqSlZ0hGZrakmSMpNU1S09LtRDiT3Xw0gVA1PBKSiMl9KNxn4kyVuXNyZMaMfEnPzJT+oRGJiY03R6x4E+8BwrNML5bElB1BC8EDKyfywIQ5wh/Wx3v37rWWXyy1xu+BAwesIMKBUFZRUWGtUViejYN6ZtxH3OKgfnkHUS7erdEH99w7762+9xxYGmUmJ8iVZYUSHx6TJJN2Zmaq6ROkH7AfX5j37nqTx6vx39RU/6HOzoY/HRpqusqkf07ixoXE5aGgoKB9ypQpP0DASU5O9lVVVXnuoxEkmNTUFElLjZPmxmOSldErc8o8KZ8bLzOmJ0t6WqfExXaZeg/av0P4e8Vn/iFusd8bdU9d0860GYIpYgjvZ36xxppaki/ZOSKZ2f2SmDQkw0NB+yFOQ32tHD11Uo6cOmrcaiQheVQqG07L0coa+wCRBhA/bTq5jd3BfSfUuL9PnF9i4DzWtJfPFy/B0SQZGkmUiBTLWLhYRkOIP+PWTjwHWHLRd7FARMRcsmSplJfPt33ZWTiBn3pITJXR5NXSFCmRlvA8yS4ol9N1TdLe2fZ+Ux+rjLdz6gMmbfb8O7Fw4cIXr7vuOvu8VlZWWgtJ8o5oh7hm28vAc4alF6IiYiXLG3LwAQfLaXKQd5Z45MAv1m3uoM14nmgv2gExkb7M88fHJTyv7rnk4Lnl4JxlX48dO0a4yOzZs6eb7HzcZkpRFEVRFEVRFEVR3oG89dmlywgmKJhMMqSEw+FtTz/99EKWLYQbbrhBkpMTpOa0yAsvHJC9e56TObOzJTs7WYaHh6Szs1tCofGv1oEJWCYw7rjjQ3aJJyZvWlvb7AQhk0jDwyOSm5snS5YsspOqTEwyCehgUomJWPy6r+HPB0wWEaeb3HUTSUwquYnNC2XJRdpMgDIR4+JXLn/oq/QdteRSLiRufG5qappi+tbWxx9/fA5jJ5PWTGQziXwufYo+6I6zQRxMgDMB/Oyzz9rJZOeffnehLbnq6up+ZtL/CPsTIQLxfJGXqqoqO0nOpDcWN8Thyos/RCWWPuM9giXIYuOvIL/APG+d1tLKvZP4yIFwlIs6c+8AVz7iYcIca2PqgUl5PkYgDwhalJ/wjOcOJ1BcqoyMhmT+1AL5xFVr5O5Htkv61HxZsGSBTMktksQE8h3xZs2a6YtEwieTkuJubWkd2jK9dFrukaP1Lz75Qs8do92/aP/a1752cb8KmYSpc1PF42JXY2PjE88///yNlZWVPvoCSwympSVJS2usbNteKy9sflA+8P6VsmD+TElIzJKe3oicOP6i6Rs95u+KkTOCo8O1JwIn7c3HKDxb9D2gr2J5PnvOHKmoOGmXx0wz/WhwYED4CMjnT5WAP9bEEzT9adjG5frmufYN558+6f4+IC/0T/qf+zvI5wtLaCxLBobYM67X9Oep1k94rEWSE1tNnw3LjBnTbZ1g+Ui8JE/0Lg0gT5SLpRx7evtl+3OdcvxovSSkiVxx/Topm+X3Vq9a5BsdGd2Zm59/mylH80TQ18Wk8xum/v7jiSeeyEZQ4m9A/rbi2aPueYZI3z2LHHzQxEFZeEfyLFJ35JGlq/FPOP5uw52D5xS/nDui63ryOeME8MtBughp11577ZjJ3w+Nn9+xHhRFURRFURRFURTlHcbrz0y8g6mtrd1++PDhNRs3brQWV0wuMunS349I1C0jI0NSWXnKClRYX0WLUW5C8fbbb7cTHEzaMFmBWLRp0xZpbOixe3cVFafITTfeZJfUQQBiAsRNYDAJhX830XS+YLKDSSMmsZggYVKFQ0Uu5c2gIpdysTF9J7B///4DR44cWcDSX0uXLrVWDowrjFlvFSabsXR4O0QuMzb/zDw7H2HfMYQFxk3GXiw0sMLAQmXhwoX2veLeDU7kwnKDdxFxYx3Cnk1YY3F9LpAWzyfvBgQPxDLiJh0shp566il7zz3LlwtY782aOVM+9vGP2bHn0KETcuCQeaeFpsiHb59m6jLd9B2sr+O8nJy88K49vYFDR/y+QEy8FBX2NATjUhf8/kdm9k5Ed0mwefPm+0xbfZJ+Qn8oLZ1m2i/DvKtDpr802zbKyEgzY2+ybX/6Bf2HvzUQsaJFLp4Z2pnlKenjiKL0c/c3DfcTExNtf6QfOAHG89gbKiKFU3/H/D2TI92du6WrY4vExY0vu+c4l7EeP+ST/sqz7PLBxz7kw+VFvJDExJVJKFwqVZXbTd7Gn0O/35OkxLBkZozKDTdcY8aEZdZ689XSxpKts7NdamuqJMYfkO27PenpxzoqVvp6a+TG65Jlfvk0mTt3gRkDsppGQqFyU/5z7gOmnheYceLgE0884Uew5rllKVHqkjxRv5SPvCPssYw0Fl/UazSvVXfR9yb7O1s40uFZ5u9ZRGzywh5+Ztz8P/n5+V+f8KYoiqIoiqIoiqIo7zjedcsVRlNSUnJbfHz8/VdffbVd/gkxa2RkWFJSEqWgINdOKjEhw0QKEzLRMMHgJhaZtEC8qqg4JXv3HpN9B/ulpoE9M3IkITImA+Ye8SAunW9B69VgEpfJW34nT6ooiqJcyvh8vrAZn29OS0v7GdYaWEswRiNmXO7jmRmT7zLvj3/Gepj3CuXivcAEOR9aMDmOUMGvKyvvGpZgQ9hy7yImzRFAEKYOHjxo4+EDAybWGfc5EDYQBsetZ8aXjMVaDOs4IH4O3DkQGkiL88sJ8jsSHJGW1ibJmpIjkcZGadvzovQ2HZGYriZJi/dJY0u6/OqpNN8DD4/F7Nwz4jtVWeX19tSYl/lIUtxg3yVXYNPWXzDt9zdYLPEhQVVVjWmfHtMPfOZviRzzN0W2+dsk3q6zF4iNk5y8Ipm7YKnkF5dKKPKyAILQQZ/hl78J3LKXZxNJnBu/EfO3iycBiY2bLgODo1JTfUCOH98vrW0BiXgZpt/Em74y3hcRrVg6EBGNpUbXrFkjN910k3zgAx+Q973vfXLLLbfInXfeKZ/+9Kflgx/8oKxfv97up4VIy4dF9Dn3N1U4gmjZJAN9+ycsvBD1xuw+qOw9FgyO77f3Wn2Ue+QtLTlJFsydI/PmlMkVa3IkNfGk9HZulA1r4mXO7GnS2dEhu3btlIam5kJT19tM/187EcXrMm3atCNmfFppxqdmPh5qb2/3sLTkmdy6dau1imQpQw4+/sFai3zzrCNCuoMyOqt+DsRKDvM3pamS8T27qKMrrrhCWCKRv1ff+973ymc+8xn56le/Kn//938v3/zmN+VLX/oS+xe+r6mpaYnJ3uq4uLjV5rlfbdJYb9r7nvFcK4qiKIqiKIqiKMo7k8trJusCcPTo0fknTpz4i1OnTt3JBAT7JjCR6GDpGOPH7knCF+5MnjBZxDJPTOxcc8019pc9E2pqaiU3t1BqD9RIbcugpOakyLpVBTJ1+gw7cdPQ0GiXpGKyg0lHJjSYyLwQwtf4JE/YTniSHpMoTG6qJZfyRqF/qiWX8nbQ2tr6LwMDA1/47//+by8tLc3nLJzeSt8CBKC3w5LL5NvcskvmzjTPyCc2btwYbGho8DIyMoZNf1+Qk5PzO/fddx/jsTdr1iwfogG4fPA+QvBD4OK5ZPwmHZZFYyJ8XMyKscsdAmIG1lqUNxQatz7mCATGl7Xl4wyu+ZCDd9gjjzxi3wWX2/g9NjYqGZlTZfGS90v5vAQ5sX2r7NpxUIYC8fLeK5dIJMEnlfXpUl2TYdpk2NRFn6mTWCnIz5HUNGn61jfusKqfax8b6duIy4dp7w+aPvnw3XffbcoYltmz2btppnnXju9RZ0Zc8YWCMtreKAd2PStjw10SCfulvT8gR9qHzN8dEdsXXN9gry/+XuHvEIQY+o5Jy8aFH6yRnCXXeJcLmDSypH8g0/a9wcE20zfiTJ9KkIy0YUlP80lefqEdq+kz9DMswoC+R5rET//Fnb8R6LO4cfCucPu98dzxMRDxkK9IxPRBX5ZJt1+Gh4OmHIkyd06+6evxdrlC93eMyz+QDvD3Tnx8nIwhKA0OSGFBvnR3dcvuvQfN3yetsnTpXImJNfdNncYnJHrFU0t8LIlq/sa7burUqRtNnLb+bWRnIfr+rl27PnT69OmvmrIsNOf2+UG8opzkZ6K8nqkPH88ZdVBaWmqfOcpJGah3/FJnPI+E4f6ePXue2rJly9OmXhKvuuoqW4e0Df74W3XGjBn2b1HjP9Yk0Wfa8F9tBs/C65VJURRFURRFURRFUS5n3ryi8Q7A/U//rl27FoTD4cN8Ec+EIJMHLOXEpAMTDSwjxRe6iFxMijBPkJGRbr9cnjp1mp2gYBkpvtjl6+WEvg45Utkg9b1jkpk9RZKTkiUrM17i4jzp7u6RkycrzghLiAFvRuRiLsfk3xzj15w7os+JG9GJCSomsZgkVpFLeSOoyKW8XZg+9Lt1dXV/tXPnzpJt27ZZayeEH8ZpJojfLBdL5GpsbFxs8n5owtliymRu//pks3EvMun+zJRzPZPlTJRjxYMoQXwc5A8RgrzzAYMTutzhIG2uU1MRtTLE508xmUqVhHif5OclmzhzjHuq3fOHSXI+gOAd8fDDD9t3AeLEpQ9VOD7mhMMhiYktkOycq2V6SbuMjHZLU3OL9JqxKK+gSBrrT5v6TJLY+Knmjx6/hCNjEhpLkeGRGPEiw933/Ncf/MGsWflPmbheXuPvEsD0iStMu3xn8+bNS3fv3m3HWZbuxBrLEoiRSHe7dOzfJC88/x8inf1SXDJdkstulhMjcTIYHJWC/HzzN0qOHY9pZ54hrNZNnNYN6Fec894e/zsHkYs94cT8XRCRltYYGQli9We9W7fcKaMyY3qaeR4XypVXXmmfqeh+SHwcru/i7tJzEIa/r/iQiP7MB0bkgSUKY2PjzN9NU0zaXeZ5HJKsLNKaYfp0uo2LPEZDGsAzwfsHIWgkGJSO9g4pKsiX/r5e6exqt8+VPxArtbWnJcM8+9lZ2bYnUbelpaV/s2rVqntNXOe8PxeY5/U3TJ3+Y1VVVSlLEgLPEHnib0issczfRfWGE4mJiTFYZTGGUQaeP6xV8cvfkhw8v6auUo2fvzDuG22E54gJZ4KomKUoiqIoiqIoiqK8u3hXi1wOz/NW9/f3b3300UdjWfaJSc9Vq1bZSQ8mKpjwZOJkfL+KTvs1LYLR+GQOX9zGy4svbuOrW7nuumtlxsxSGRlJlq1bjssvHnpCYmIS5FOfvEKWLi2R/v5hc/QJ+8zw5Txf0hP3G2F8nmi86fx+JpDs6ZlJHvcLnDOpg/DEsjhYcvG1NJMuQBlU5FJeCxW5lLcDN1k7NDS0ob29/YUf//jHPpYrZEKYZc7cZPqb4WKJXDk5OVd997vf3TLhfE6Ych167LHHFpI3JsJZmowJe8rr8sMYS/4RqV6NcQFszIztY9LSEiNJqfNkoK9SigrGZO26cikrm2PfAzyr5JVzZ8l1OYhcpnuY+hjfN4o5fZ8vVsKRJEmID5p2DJoyjdcX4xCiSXZ2vpSUzJD8/FxJTMqU5zcelBdf2i8l07Ll0Uf+07zXY99j/D87Ef3bjuv/NTU1Gabtjz7zzDOFLEmJEMTHKrxj/bFx0lNXI3U7n5CUzEpp3b1NQinLpfDaP5KyubOkq3tA4uJizfg83n8c/E2AtRP1w3ub/k7cvL8RUV3fZwjnz5Oe3kwZGBwz9Toehr8/8nLHTN2lmmdxnl2i0Ilck6H+3buAtCbj8jCenvNLGuNhbHIG3CMR92HPuD8Xr4O/Yfibinxwj3gpS3t7h3kGxv8GYq+uiOkzNdU1pg4Gbbr4J+w999zDUp7/adz+cCLKc8Fm9vDhw+tMPW6uqKgYM899BAs6nik+hkpISEg2+fhSdnb2N8eDKIqiKIqiKIqiKIpyPpmYPlCGh4dn1NbW7tm5c2fmoUOHvPLych9L+zDZxyQJkyVMjhw/dlx6+jLFk0JJSIiVGaVjkpQcJ/v2n5TDhypk8aIymT4zVQpT4uTYvkr53weflyvLc2XVB26QwZgsqa5slVkzE6W6ukpOnBgXhIj/ZZisG5/YGZ8woonGl/iB0JgnI8EYCYWSJD4+QWbPSpO0tBiJjY234hX+mBhFhHNfOmOVhpUZlhC48aUwXw8D/lXkUl4LFbmUt5umpqbyjo6Ovdu3b0+orq624/O8efPOTFC/US60yEVY8vW1r31t1Dwvf2Li+c+JW6+LeW4SzXj9gCnz+x966CG7bCHvImf5AeSLsZaDsfts+WSyv6S0VKYVFMhAe5dsevGw3Hz1Mlm+epEMxMRKY32ztRLjOaXMWNJs2rTJhnu7RC7qzJVldJT9mVLNuyQkMYER4+LegxEJjvrMuzBLUjNWSHvrESkujMicsjxTMQGpq6u1expFx4U4igXUunXrrXUb7/Lm9n7zto2RxMSYttXr1q3KSvKftp4vQUz7ZJr36nOmXyx76aWXvJUrV/oKCwslLiFRBjo7pOngi1Kz9TtSV9slmfPWydIP3CWz55aJZ8ofDiMOjdeDG5Mnj828u2l/rMWwSkcEww0QlgYHA9Ld45eBQfaI8svyZVNlzuw8KSycIjk5U+zfHvifHC/9iHcBlmP8TUCeeVdEP7O0UfQRDXHyIc/AwOAZUY6DOFmyE+tDrkmHa46zQXo8k+P5Iw3PPktcc3Bu/v7xfvjDH/rM30f3mDg/YwO+AUw8seZvx7wTJ054/M3FAQjyJj5/YmJit/kdsI6KoiiKoiiKoiiKopxXXjmj8C7Ei1rapb+//+qNGzd+p7u7e2FFRYW3Zs0aH5M3TIgykYj1VX9/SFrbp0h3X5rExbL5eJHEBALS1d1rlyJMSoqRpMReKcjqE99Yt1TXtkpkqFOScrJlYDRBgsGArFo5XbKzM+XAgYN2PwomWcbFtJCExhJkdCxNgiOjkpWdJ164Xfy+LikoKObbZcn0YqVvIEPqB1JlYXaHZM/KkXCcX8ZGQ3YpIiZCyS+/TLIQN9dMYJHWzp077VJHuAGTPypyKa+FilzK20X0+NzT0/PeZ5555u8bGxuXI8pgbYt1LWNN9KT5uXCxRK5vfetbCABfTE1N/eeJW+eEKfds8y76s9ra2s/wgQJLNE6fPt3mm3h5XzDBTxkOHz5k3ONMXsMmoM+8JRAnPCtWIWItXDBfphbkS11Di9RUBqV3KEnSc9Jkzkw+3ojY9wbl5DlmnybK7gSOtwpjgGsbF6cTG1ydO/CHCIIVVlNTr4TCs01xEmRKjk8yM4bF5/WZd1qOaa8MCUf80nS6Wyr3NMmSxQVSMHuKDHqjUltdbcYe9nAafkX7IXKtXLlSrr6afY2SZHB4VBIrfy491bukYihv5Nr3f/qR3MLSr02Zu+iEDXAJYupn6RNPPPEV8369AzGHZZULTH3FxyVId32FbPvOx+RYrSfpi26Qsg2fNXU0RSJejEwv8UvJVJ8EYl45HkfXPf2Jdseai35F3Tn38bHdZ54L03d6h83zFpBZswpMO6TY/oi1EgfxRberu6ZfYeWOUIswzQc2iJDOD+liYYVf3h2kTbq0mbNU5LnkPYR/4BzRCz8uHq5pd87x7/JCvxt/Zvw277iNjo6LxaRlnn+vrKzMRzkXLVp09w033PBt4+ek9XCOmLRMkNdfIvBc/SmKoiiKoiiKoiiK8sZ4czN472B27959R3V19ZdPnz69jMnTmTNn2ok3lhjcuXOXNLd40tGdLSPBZPGb2vMHUmV4aEDCEb58DkskPCwpSb2SmtIjycljdoKlrr5RgiPDIl5AUlMzZe7cGbJ8+TKpra21G64DE0u5eTkyNpQglUf7pGt4WK5bt1Ryi2LFlzgq+XkFJjGf5MUmSU11n2w70iDXLUqUjOlT5XRbu53cS01NtROWwJKKTAAzucMkLvtC8DX1E088oSKX8oZQkUt5O4meGDZj80NmfLnt4Ycf9sy47GPZNpYFYxx7I1xokYv8cHz+85+XadOmPWbK8A9lZWXbJ26/Jq68dXV1HzRxPPy9733PiggIBKWlpWeeK+Jvb2+TiopT5ndEQmNYPUUkPm7Q3BPp6Oy2Asj06aWyYGG5eXYz5BcPnpDNzx2T9ORR+fBvLZaU1ARJS0u15aypqZWnn37aChCvNX6fra5dnrC68Zu4wpFxcYv3EB9cAO8Y3hG0F+6IEk5MAeIY3y/SJ339YVOeWVJ17KQsKi+QpSumSsg3bJdtJDztVHOqWvZv3CYrVsyTlPxcqW5tlyPmfYpAwrsMP679EENWrFhh944ijp6eQUna+/+kZedG78RQvO+GP7xHeoPx1733N35joykJod784HUBcH2ivr7+j824+6/f//73bT0gdBVPK5Wx4T458ct/kuO17TKWuVZ8GRvk6LFOU85euWp9tlx/7VTJzkk3dYrAOP6upm5c/XNOfVFPtL2rN/wxtiMQcW9kJGjbmPbjHnERhxOpXJxcc85zVFVVZS3JsSCnfQmHO/c56AfRIhf9Bj+0IX9LuL7lfs+GueeZv3F8PNfESTqcI3qZ/uyZMvjYT7Wzq9/EG5apxTmmDAk2r3zIZP7OC5o8PX7gwIEvfOtb36o30ZloVIxSFEVRFEVRFEVRlMuF8/O59jsEJjZWrlz5YHl5+f+9+uqr7dI3TM6wRwUi0YwZM4yfBBkZHpax0JCMjQ1Kf+8Bc71PBvt3S1f7S+Z3h8QGTsnQYJPUnW4wR72t5IT4BElJSZDERJba6bX7cSEeuI3GobCoWMpnTpPpmX7JSh6V+cVBuXrVLNlw5TUm7ekytahIkqbmiy99ULzgXumK9UnIH5C+nh4bHxvGM6HEcfjwYbv0FJvLs6l7TU3Na+7foiiKcikSPdk8ffr0hvT09LAZi32MeRxMkjMpfinS1dXlpaamfiAcDt9j3iMFE86viSvv1KlTQyZsJ1ZciAB8FIFFLiIAE/6UuaioUFavvkJi4qZLWFZIfOIaychcJJnZyyQpZYmMjpVKQ2OseQe0SXNzu5QUxsvswkGJ9O4z76Yqm15//5DJZ68VTRCAxsWLX9/zyJ0jHiSa9yHvRHekpKZKckqKxMbGScQLWD/W3bghOIyLVzHWjY9GysrKJD8/335wgcjAgR/eiQkJybJk8VxZvjRGcpJqZUp8i5TkJlirJfbWQthrbm6S4dCI5C2aIaf6+uRARaW0m/f15LxPPhwJAZFOL02GEsWXnZEkz299SSqbm0uMn8ClJnCB6xPFxcUDycnJA+xL197eLnV1deb93yX+2HiZ+d7Py9qP/qnMXb5O4vyDMjp8WIYGXjLHcRke7JTg8JCtAxOXFZAQMyfitr+0Dx/KIGBhbYWwimDI84VYhjBF+wSDo9ZqvbW1TVpaWuzfSadPn7YH+eFvDf7m4Ni/f7/1Q7x80PP444/Lr371K/t3ycaNG+X555+XHTt2WCtz9kPleUbY4oMcykde6JN8vOP+VqLP0HfY6wrRl2PmzJk+k0bv8PBwlXnWasw4UTNv3rzK2bNnty9YsMC3Zs0aKSmZK6GxDJN/LLYWy3XXXSe33nqr3fPOxNF35513/gYC13iVqMClKIqiKIqiKIqiKJcT47MbyiuIRCIfC4VCP/3ud79rJxaZRFm8eLGd+BkcCstjvzouL207JXGxQ7JgfrKsXbuIGUCpqqqUwUE28R+zlllMIrnJVyaXmDBiryyWEWSiEj9YvOCHayYAFy1cZJem2rdvnwkTEb8JwyQUcVZWnpJgcHzJHvy7uPllUpEv5t2EVTRuosp9Sc+EIhNYQDxMXqkll/JqqCWXcilh+sbngsHgdxifWV6NsZkDS5NzhfHyYlhyffKTn5SSkhI7WW/S6TTPRLnp020T3l4X84zNMHk6umnTpgT2VGTCf+3atVY0YFwnv/X1nfKjnx4Qnz/bvAPyjJ8MSUjMkLHwqIwGRyU5cVQK8gbNS+iUyVNQWlrapLGhQQIx7LsVMe+CLJlVVi7r1pbbjyOOHj1in2Hid/UClAeLHgQq9oPkmvceT3lBYYG1kKmsbDDvwXbzXsw1eUmSzs4uK3zwbnDjgYvzbOMDbrQNVsiIGfhrbmqW9o52mx/eicaXOcjTK+MgDfde413GuOXyjkg4vlzh1bYOg4NDcuqxv5eKF5+TwYRUWXDLX8qVN94iCcnJX58xY8b/sYEuUcy7eo3pF9vvu+8+uyQlfy/MmjVLujvaJCc7w7gNm75dJY1NLaYOM2R2WanQ1DWn62TBwqWSmp5ul16urq6Wa665xr6rJ7cN4zdWUNQp8EwgVvGLG21BuyK6ch5NdJu82jnY/jPB5Htckw/ak3bEYo0y8kxysAwnf5fRR4gHgba1tfUfTNt95cYbb4y/6aab5I//+I+DjzzyyCfS0lL/h/7w0MMHZPfeStO3YuSDtyyR8nmzTRwlkpeXz99i7JdVZuLtnMiCoiiKoiiKoiiKoiiXEW9e0XgH43lecmdn503Nzc0/Z3k/vsZfunSpj6+nmXzZt/+UnKqok6SkWFmyZJadSAr4A9LU3Cxbt26RcDhiRSMmoNwkEXCOkMUEHvEgckX7QQBLTkk2cbHB+/gkK1+uB/xJEh8/XTx/gQz2H5DgSKX4fLEmDib9PDtJRVgmPt2kXjRM2CKsIYIdO3bMfg2NYAdMEKnIpbwWKnIplxKmXyWY8fkjbW1t//PQQw8xbnmmT/qY9GbMPJd+d7FErjvuuMNaLiEEMO4WFRWdMOP0nWas3GPyaaJ/fYsR42+JGbcfNGPrzBdeeMFbuHChj6ULeZd4Xlg6O4fle/9zzO7nGBuTICMjw9LX22LKMmLyMCZxsaOSmTEiWZlBcz1qLXFGR0MTeQxLbGyKZOdMkanFU6yowLPL+4H3BVbMtbU1EhPL8rf5JjMBaW3rNHXTJ35fSMwTb+LwZE5sRHypK6VyuEgqjj0na9fkSiTcb0UQJza5uqR9OM5Wt7gjCHIgWlJvwyMjMjI8ZM7jJSN7g8TFz5SB/grp7dpo2pH34PhHH4TBuof3K7gPP4iT9yPtzDXvKZ/PL/W7npXDz/5A2jpq5NrP3iNlC5aa92/SUEZG1g9zcnI+O5Gfc2qjiwQVZrLk+cz4e4UZd39l+nAa+4ea/uBjz7b+3h7T7iHjS6Sxscl4jsiMmTNMXSRIVXW1TJ8xw/SPoB2j+duD/g7UMx/lYEFFuzgxybUR/mgPfnHjQDikbcE9d7jzS3sA5xxg7tllA0mL98WiRYusOx/d0DaAhRb3acv6+vq+H/zgB7ea36HVq1fHzp8/36ZHHqZNmyb8PUZYrs3fGzEmzCmTxivM1Tdt2pQxNja8wJwG9+zt/M+9+ypX9PZ1yx9+9n3h1JT4T8ycWXoiKSkp2eQ/aNLeZ8KPV4iiKIqiKIqiKIqiKJcVb24G7x0ME0hMxnDe1NT0p/v37/9r85vR2NjoLVq0yFdcXGStotjcnonAKVNyTJhxgQd3luRhiUOW8In+EppJH74gZ0kmJnK4z8FkKn6YCGJJHiZsEL+cSOR5oxIXP1Uyst5vN5FvbnxexkKtkpVVaH6rzX2EMM9OTjJRND6BN96s/HJNGkwaMSnKkoUqcilvBBW5lEsFNz5/9atf9f/2b//2X27duvUrZhxNNn3UW7lypY9+SB98vb53sUSu66+/3lqduI8bsIIy8T5vxvpvmjH76QnvZ8WVlXMzPt/y0ksv/Y0ZW5djgcP+UrxHEhPjpLtnRO7+76PS1t4l6Wkxkp0VEL+v1+QdAaxThkf6JcO4+/0sNYfw9bIVMPWUlDT+gURcXKwtL8879cM7g/dCa2uLZGdkS1pqkVSdDkp1xUFZunyalM0tlvBYxC5TmD7UK10DGVLZHS/dncflPTeulLbWelvHiCfnWo/j+eGjjnibdxh/p5lq8MVJXOINMjISK8NDpyUUrJKYwJDxj6AyJmlpGdaiD4sf3m+8gygDcfILtC/Xgbh4aTi4Ww5s2ijNLZ1y1cfvlPQppd700qm+xMRIsLh46j+a8H9v8h2Kboe3G5MXv8mLVZBMO33gscce++u6urqVtBOWarzfWU45OTlJ+s3fKA2NDabspj5N/+vt7bPuiFP0bWCspj6oY0Qs6py2oo/g7uB80rUVrFw9IzDzS7y0HR/V4J/n0dU997dv3/7Avn379ppnIuGKK66w6SJM0pcB8Yo4TTwJ5vmoN+d32xvniEnzTFtFn8NTT23bWl/fdUVrW7t89DduoF5Kioqy6iZuK4qiKIqiKIqiKIpyGaMi11mInhzp7u7++gsvvPD7e/fuzWLyhslFlshh83XEJTdZ5GCiiGWlsJhispSvkoHJNSZyFi5caCeE2H+ioqLiZUsun8+KXEwM9ff1nZkUROSKjZsmSakfkKGhXqmteVHCY6NSXDzTNN4e8SJByczMsuIZk4NuA3cORCsO3EgH0Y0v2nW5QuWNEC1yFRQUf3jZssUPel6ksKWlpQqRq6JCRS7l4mH61Znx2Yy13963b98n+BCBcZVlzZhUZ1yLhn7J4fooYzl7Bl1okWv9+vVWdCEN8oXVmXHzDQwMPJCWlvYbE95fDzLh7dq16wOmnP964MCBGSzPhmBWVJRvxu6g3P/AKTP2HjbPS5ysXDFLCvJTJT4xQWpP10lTY6NEwqPS3tZu3wHR5SKPWDdlZmaY8TtgLbf4WIN6gPF3k0hZyXRJSpgiO/e1SHioVW6+9QpZvLzcjA1jkpAQby2tKs3YX1VZKYHYOFm1dq2Jq90uf8jHHJPrkXY42/iAG+8xDtrBQXNHIgHpHZgunR1NpgxjkpiUJV6407yPxyQmMMpYYUVFhBLeb64NYHJa3D+660XZv6tZeodnSdmiVBkZDUtRYaK3du103/Tps3hvfiYrK+sBk/feiWCXBJs2bUox79clpi/Vm3J83fyN8nH+5uDvC0Qqt0wydV5f32Dac9CG45r6iG4Ld0798LcKYix+ED15Rly94c5BveHG+72hoaHatG2d6T8xGzZssPd5VxB29uzZtp+RJ/q+6U+Ic/HG76fM7xEb6UVm585D/9rQ0HSVqbfghg2rR5KSYj9p2vf0xG1FURRFURRFURRFUS5jXjnzpJyVl1566c+Ghob+6emnn7YTizNnzrSClJtAczBhxAQQX1OzmToiFl8l446AxCQs+6mwRwuTf2zKjl8mjCLhsKSlpZrwIn39/Wcmn5jcGw3FSH9/lqRnLpb29lPS3VVr4g1IYT4ThUNy3XXXyI033mQnJ9n8nbQQ29i4nX00mLBl4gs38qMil/JGiBa5ioqKPrlkyZIfVlc3zImL8x/42c/uT2CvOBW5lLeLu++++2/D4fBfM/YxviL4u8l4B+euf/LLBD77Ej333HMXVOS69tprZcGCBVZIIj7SRowxY/WP582bd+eE93PGvFcWm7wd2Lx5s41n4cIFdhm/2tOjcvToLsnMYAldk15qkvjNuwPRo7q6Rk5VVklnV/dZRS4EM+oA8M97JNoP4zplKCrIl8aaaskrKraWUKY27djAeM+fEvZ909oiAfsByLiYEn1E82puhEMM5D2FRbMDr+aWtHf4ZGDQb9rp5bAZaWFJSBiW+fNnycc//ptn2vq1SIyLke07d8n+QwMyPLrY/iF08MCjsmZlhnz4Q1fISDAsN7znPdTDFxISEr49HurSYOvWrctN/ezhHUtfpd5ZZrCqqsqOvbSJq9voOraC5QS4u8Nh6j5i+v8obW/GeGuB6Posf7uwHCL9hDYy6SeYIL+VlZX1k/HQiqIoiqIoiqIoiqIobx8vz3Aor8ro6OhfhUKhv/uXf/kXKwZhjYXYFT1pFA2TQEwW4peJKCYRmUzinK+d+e3o6LCTgwODw8L+GYeee0ySAiLhxBRpCfnExWxFrtGAdHbFy8hojIyFRiUc4ct1kexMvqgekve8Z1zkcssQITAwUUk+mKBi8gvBjckw0leRS3kjOJHrm9/8hqxevbK9pWWod++B5oS8KdOK9u190NfdXS+Jicm2r9F/VORSLiYDAwP/NDw8/Gf/9V//Zcc9BBkm5BmD6IOMdYxL9fX1duzjwwKWU2Pcw5qL8dmN5edb5PrN3/xNmTFjxhmxAIgzOTnZmzJlymaTn2txM/eM87h12mthxuiV5mfXj3/8Y8rkmefDt3TpMlPWOPOcjoo/EJB4CYs0nZLard+RUPcpiUmdIf1pa2VHW1B6h4Lihcf3VZqIT9asWWMFjd27d9vndrIQhuCUmpZm94rs6e4yabGsIWE9GR6JkYjkmPddh2SkZ8uUKanS33fYhMLyyrP1STtQB/wSL/EhRNIGtA31RP0joJA2H2bU1tYKy6C6MYX0jDfTNp709AVkNOQ3f7xgSe1JWgrLKw6Z9/Is+cQnPmXDuLr+dcw9E1Gcae7YWJ/s3FMr//PTHRI0786iwhi58YYlsmblAuns7pP5CxezH9jvlZaW3jsR+JLgpZdeWpmenr6LunWW2/T7nTt3ypEjR0wb9to6DgT8tg2Gh0c8U98+2hkIx9KZPCO0A/WL9dXp06cP33XXXTeZsT6wfv16P8KWw1lJ8qyQpgnjN3loMb9DE14URVEURVEURVEURVHeNt7cDN67DM/zpnd3d/9Bf3//l+655x4mebwlS5b4mExlkjB6Qo0Jo0CAasViAEsvT+Li4u0EHRN8bvKTiaaQF5Bg0yEZ3P09aYxJltiWOmnsSZAD3lzxeyHrj8m9cNgn/QN+aWsnHJOxfomN9aSogPN+WbVquSxbttwuCwV8CY+lArAE0YEDB6zQxeQUk1kqcilvhLGxkCQlpchffvnvTb9f52toGpWdO+tND/fJyPAL4vd1mv40vvcN/UdFLuViYvpZWWNj4+daWlo+97Of/QyxxO6fWFhYaAVaJvz37dsnxo+sW7fOjnWA6MUeiogrF0rk+tSnPmUFAqxoHcbdM+OwjzG4uLj4gaSkpD806XSYcpif1xa6jJ90M47ffvjw4bv37NkTb8Z1zzwnvrKyWXbM9Xx+GerqkPqXnjGvhidluPaweHHTxL/wd2Xj4ZPS09dvRR7KxfPJO+Gaa66xy/BiCbd9+3ZrQUXeJ9KzAndSUqKpj4j0mufaOJpnPiJDI/HS3ZNq3RFZ0lKTZcqUBImPazP1GLbCGWVneV8s2VyavJNYjpD3FPWOG/d4Z1HnLK3LRxlPPvmkbY/xcAhhAcnPL5bKqm6pq2dPzASZMztfFi0sMfHHSlZWmixYsPBMvqMhDpe+FbkCpp4G+6T2dKMcPVYrdQ0NMnd2iUyfXmzzmpCULIVFxQhxx8z78l9MPq3QZcKbaF5fjLyQPPvss+mmTW4zefm6qccCykW9sRdoT0+3+TugW2pqW6W5qV0yMuLN3weLzDiae3hkJPgPJkyMaVsffwOwpCD7YYFxizdxVZtyPm8dzpFLoT4URVEURVEURVEURVFU5Hod3CSOIS0SiXz35z//+W/wtbTf7/c2bNjgY9nCCX/2CCFehWJkYKBHQqOjEh+fKYHAqKSmIjzFCF9WAxNTMUkZMnDsKan9n8/L8OxZMlhTJS3DedJa/EFJSRjfH4MJQeJleabmFoSpiMTEmjg88xvolpycDJkxY7r9MhtLLfySJ/be4px0sFZgYpdrhLApU6bYiV9gMlNFLuW1YP+b+PgkueXWP5bC4mXS1e1JbW2bae+gZKYdleSkQdNPE870NxW5lIuF6WOmy/m8lpaWvP7+/rufe+652xgHs7OzvcWLF/sY5xiLEE2wEMIahQl+xj3E/xdffNFaFDF2wfkWuT75yU9aoYexNRoTt5eYmOibN28eQtM/p6Wl3W3yUDVx+6y4snJuxvG/3bZt22fr6+tzeNZWrVplrWwCsbHS39khJ7Y+IzFDL0j7yb0yFj9b8q/5nNSb8iNqkS/eK9QN5cUqGcGDc5ZvdMsEUicIUezTBYRxAqF4YRkOZktv/xTp663BwdSVZ8aCsOTlsuxgyC55t3r1artHFmKjGx/4JQ82GnPO4c5dO5Dmli1bbJ4Qv0ibe9OmFUt9Q5c0NvZJbFyCzJ1TYI4SSUlJMqHGraUdLi7SpP6jyx02+Wlvb5XgyLBx80t1dbXtB6GxiPQNDEpmZrZJO+SZvPtM+rXmXf85E9UzJq5XNuRFxtTRmT5QiaolMrOmpsaWj7biVnNLr+zbV+Pt3HnSt379DO9Tn7zdl5OT9XxOTs71hFMURVEURVEURVEURXmnoSLXORA9sdTU1PTcxo0br2NPLZb64Qt4xChguajOjk7p6kmSqqpq6ezsk7T0UiksGJM5s3MlOytVInZSz3qXmIQU6Tzxouz73h9KR8+YdIyKpJRdKbM2fESmZGfaSTcm5NwkYFd3giQlhiQl2bPLHO7cucMuNVVUVGQnEU0erT/8c3DN4Sy8mAx99NFH7Zf1ztKLiT8VuZTXwvPCpm3jpaDovZKbu1ASk9iPjmWyhiQ3p9H0x1FhXyDX51TkUi4mpp+Zbjc+Pr/wwgvb9u3btxZrIPZOZP9DxmfGNyy5WEZ20aJFVug/fvy4PP/889a6lX7LcbFELuD5IA2sy4aGhv4xOTn5yxO3zomKioq/NuPtV3fs2BGgnG7PJJbeaz51XE4+8tdSfbJFkmfOk7Uf/gvJKSqUgBmXI+GIHZ/5GILykQfyyi/WXO5dgqUZ74pf/OIXtt74cMKJXFhqhcamyEiwwNw7ZcKHjavP1LUneVPGzHgxZpf15RnGoov4J+PGi8ng5t5L/I5bkiVZ/1z7/T57AFZkHLhHp8G5Kxfx0R+wNuMdRblp47C5F/AHrL/u7i77bu4z5eMeaWH9bN6d3u233+77whe+MGrcpprw44rf24zJS8Dk+9ldu3Yt2bp16yDlW7ZsmWmfnkh4LJDW0eVlPPzILvmjP3yv+RuhXFJTUn+Un5//iYngiqIoiqIoiqIoiqIo7yjGP3VWXhPfxAQqFBYWXl9QUPA9xC3EnLq6Ovt1PF+Dh0aD0tHWJKerj0lvX4709M+WEyebJDaQIGPBYQkO99tJNocXDklsaoFkln9U/LE+mbfhQ3LtRz4va1evsnuY8GU+E4tM8nFMLY6RnJxESUvPkMTEBJs2FgpMQAITtBzRk5ZcM6GLqOX8KcobwedjSbGwdLQfkaqqZ6W29kXp6qoxR7WMhdifJTDhU1EuPtHj81VXXbVuwYIFD8yaNcsuRcgYyT5PjKUszYZog0UXQgbiFgIMYzKixsUG8QWxifdIY2PjG97baPbs2X9n3gu/tX79emuJxB5WWGGx1F7x3AXm3ZEgkTGRJPPumLlgoa2DVHPOcnwsP4jwxjKKvCOcGITVFeIg7x+EMycATq6fuDie+R4ZHKgw9xCYfJKY4El2hmfeNeOC4euBEE760e9EIC3C884jr1hfkVfEN95podCYCRcybuR73PqLdzBlR4QjXvZdo/1feOEFexw8eFC2bt0q999/v3zve9+TBx98UB5+6CHz+3N5+OGHZNOmTfLC5s12WUvqEusoMO9fkxVbln7z++tK3duEyUvYlPt9SUlJCG9zTR+fOzAwMPfTn/7tksVLlv6/ObNnmLoJjwu8fb1fUYFLURRFURRFURRFUZR3Mm/uM/V3OX19ffcNDAx88t///d+Z+fMheDFZyoxiKDgk4TGfHDjcIkeP10tcbEjee8N7JCN9VIaGu2U07JPc3PHN3v2BgIyNjEhb1THZ+uNvyJQFV8mCa2+XqSVTz0z08fX50NCw8OU61yZdaynT0dFhl3Ri0o/JW5abil46MRrCMVHIhO/Pf/5zteRS3hD0MfrLLbfcZvrZKukfiJe6+hbJzBiUkWGsBMMSGztucUj/UUsu5e3EjGUPmz74wXvvvdcz454PCxf25wLGOpZv5RpLWay79uzZY/sqYxb97kJachGfE3VIEz+km5qa2pmRkfGD3NzcP5+4Z7y+LN69Giaft5nwD33nO9/hIwZv5syZvgULF1oLpcoXH5HmlmbJLi2X8pXXysEDzaZsrZKc7DPvqzxz5NsykgdHdHk5J4/sXYblMqvj8f4Zd+cjCk/Yaqyvz2/eL54kJiJwMQZErBC1ePFiu1whYln0WMA59YuwhOUZe1vyIQb5cMsS0g5YJ5EWafIeJBxLUZJn/FCnvNNwxy26vQiPgIYwBvjn2u2Nhj/8EzY2NsZcj1unceA+gbnt+T784Q/L7/zO71BJ7H91SVhyvRZNTW1/Eh+f9q2NG1+Sa65Zaeqv6y9MH/zGxG1FURRFURRFURRFUZR3HG9e0XgX43neDY2NjX/e0tJyA8v/JSUleWVlZb78vFwZHuyXrIw0aWppl+qaOgkGR6SwcKYUFeVIXJxfgqGwXYKQSTY76TY6KiP9ffL8T/5bMkvKpHTRCklITJL2iX1QmMjDH/45+GKdSVjc3V4nwNKJLA91NnHJTejxhfrjjz+uIpfyCpjodbjzaDcmjNnv5XOfu0vWrrlWIl6iNDQ2SWxMvxw8eMBORmMxQBj6j4pcytuJ6Xfvq6ys/FJNTc2Vjz32mP0AgL2vGPcY41iGDrGEawQYBJza2tozAsiFFLnceM64jaDDhwkmHc/0c5/57U9NTf1bM5b/E35NOUzyry10GT+zTH7/9NChQ5/FYsnE661YscLHRxf95jns6RuQmLiAxMUmyi9+WW/eN2LOWQJwVBbPT5ZZZTPMs5soYxPCDuWd/NyybOH+/ftl9+7d9rnkPlZWCQnx1n9MTIoZC3wSMEM+ghHxUXemTPbjD6zBnEjFO4KyY1W8c+dO+y7Ej/tAA2ss3nH4JQzxc02d4cZ7inp18bh9KN3hcNeEBxPG7oEWvewhy/yaH9MfThuPAV9Odro3d26Zb/r0Upt/xjSTx80m/y985StfYbnCb5t0B22ElzAtLZ1rTZ3d0dnZNpKdnZ0YGxv/UFFR3osTtxVFURRFURRFURRFUd5xqMj1BvEmJh4NiwYGBh546qmn5uzdu9dO0pWXl0tXZ6dkZ2UIyxf29fdLW3u7DA0OypTcfMnOzrGTbkzk8Wu/UB8eFi8SkWN7dkpSZpakZmbLkHE/XVdnJ+Lwx6Scw10jUiFy2clMkw4Tfnw1j9jF5ClhHVwzqYgFA1YLKnK9c4nuK68Hfmmz6Lai/Z01hYMJX0SuT3/6t2XFimWmf2fKWHjMtHObbN++3YoC3Cc+wqvIpbxdmD5nuqDPa21tXWeOH27evHkmYxvjZFlZmRVVGCsZs+ljWOHS17nGqgsxhb77ZkSu6P5OWI5Pf/rTdq8s0uK6oaHBLpfIuMtYzT3SN/e9jIwMH2OzSfOjWVlZvzK/rymouLJyXl9f/+SmTZuuN/HHIM5gRZWekSEjw0MyOjwgw0MhefhXTdLbn2DyEZLkxB5ZskBkwfx5kpGdLT5/wOaffEY//5QfkQuLKfbrwh1/LCNIOlxnZ2eaOCMyMjIuEvIuJBx1SH0SJ3VKmSfKat+BvLcQsLgmTsLQBvglD64+cedwfhzExXsMd8YfNwYB7Uz+yDswxrW1tZku0VppzmPoAytXrhiLj0/L3X+wsqyxoUtuvnmtXHPN6ub55fNqQqEx1mNMM2X5c5Pm4zYSg4nfXL6+hd3bxavl71LPt6IoiqIoiqIoiqIoyltBRa63wOnTpzPD4fCJp59+OpdJQL5c50txn98vnR0dVjhyE4ZYCjCxx7XDFzVhx7mdgYqa2Iv+dURfM2nIxC0TeUwm5ufny9KlS+1X9kyoOkgTIeLYsWOyY8cOFbneRbxWezIhTD9gyTDO3fW4lUbCGT/EwcT1bbfdZq0fmEBmCc3jx09JZeUJ0/dGzkw241dFLuVSoL29vdCMa8cff/zxNIQl9ppatGiR7aOIKwgqLPm6cuVKOzYzdmHtyscHb0bkivbLuEr/v/POO60lF/2Z8XXbtm02HfbHIl0+VGDcdP4ZN3E3+fvdxMTE701Ed040NDQ8fPTo0Q8+88wz9jldYt4FGSlJ4vfCEjFxnzzZKL966iXz/IrceMNKmTN7plRVVUtiSprkFhTK2ISFFc8/ghF5iobyuWec55u9zsg7UH9urzPceOewzCHL6ka/8xyvVq/R7mc7j3YzefFMHk22QzJnzhxrsUc9k29ETfYV413HtSlTrMnv1/Ly8v7vRHDLfT964raersGHfvijX8k//9PnZdXKsm8mJ6d9aeK2oiiKoiiKoiiKoiiKchlw9pkm5ZwZGBjI37p16xM9PT1Lza9nrm2dMkHK5JqblGMizglPTMQBk3/cZ6momLh4iRh3pC7cEK0QE+bOnWsnZ93kHZOXWVlZ9pqJWPY14ZzJPL6MZ68ZluZijxPSdJAWVgQPPPCAilyXEUwqR+OuJ7vTjoidCFbAfdoAsYpzfukD+AP6Fu1Fe+OPc3eNP/zTH+hDycnJtg9ec801tt/U15+WQ4cq5NDhYcnNHZKMNBM2EGvTIbyKXMqlQmdn59SXXnrp4fr6+uWIMPQpLKjo/wgwTU1NVtThA4XW1la7LB/jJEvl0QddH+b31foz7jxDPCPEyzPDxw7sNcVyiIz7xMezR3rEj8iGH8LxvCEIEc+NN95oP1Qw9z82bdq0+42beaRe3QJn8n3zPvjr7u7uv8XCEmuu+LhYSUxMkGnFxVbQq6mulf7BAYk17jyrBQVFUmjeKTzXPLcs/4cAxz3OCUO+ySfvCay5ALfo+qCM7h3l4Nq98/iN9u/84Rbl7pmxxsc4RJvQVtQN8bDkIVZvfMhBXhDhGhsbe370ox9dYd67/TfccEMcltS8N4F9KmkPxC7cTHkCaWlpbea323qY4J7v//L2vt6RX/zkJ0/IP3/z87JqlYpciqIoiqIoiqIoiqIolxsqcr15qDs7O3fgwIHV1dXVf1lXV/fBp556yk7gsV9JXFyMMH83ODjspaamsucKE3rewoULfUzU1dTUyOjIiJSXzZCafdskq6RM+sJ++zX8Rz/6Udm8ZcuXu3t6Trz3+uunjI6O8tW6nejLyckJ+v3+/OTk5L/7wQ9+EH/q1CkrbmFtw0Qk1l0c0V/jM4nJBOuPf/xjyc7OPmOpw30VuS4e0ZO61HX0tcNd88tkL+KVc6NNCUddM6GOOxPB7r4TtehrLClGv6CN3cQxk8XcRwwjPG2OIEXfQCRlQpn46C9MDnOfMIitV199tV22rLu7y4RNlMoTrTI40ib+QNjkcTwv5E1FLuXtxvQ90xXHxZ/W1tZ9Znxe+vDDD3um3/voV/R/nhEskBg/sQJi/GS/rqeffto+C/jhGaJP82EAz9CrQV93/R3/PHM8PzxLiF4cuPE8YQHFL9dO/CFuhJmrrrrKfshgnvO9SUlJ/1ZcXPw/NtLXoKOjI83E83dm3I10dnYuMXm/GrGOfPCxQ25uriQnJZo8jJq6aJG+3j4JhSMyFhqTkYk8kj7CG3l2S/whzPFuAOKiDLwngLxzOCaX3Rz2nccYQ3xYWvHLc83YglhFGOoXER3wu3Xr1ntM/W8y77nkK6+80uaL+GgbPt5AtCIe4xZn3jHtJq6f28DniEnTZPFlUXDz5t0fHxr2fvK3f/c9+c63/0zmzZ1yd2pq5l0TtxVFURRFURRFURRFUZTLABW53iJu0uz06dN/MDo6evdPf/pT8Zlara/vkPqGVi8hwe9bv26FVFaeetHv9yeUl5evYHIPwYF9t0b6+2R+Ubbse+TfZNqaW8RfOF+GR0bkYx/9TckvLPrz+Fj5ton/ZZOsCUwcSe3t7S3f//73U/lqH+sELAf4+p5JRMQwvmQ3Ya1/JhARMn7yk5+oyHWeoT0d0eeT4R714iaRuWaCmWvqzsG5u0ZgIgx+aRtELnefNnViFtZ9WIbQnrjjnz7GBDfnuDOZjF+u+SVdJq7dUpaVlZX2nDzRP5jw5j7xMEl97bXXysED+6R/oF/K582T0PCQ7DlwWHr7ByRxQlwjjypyKZcSph/+1dGjRz97+PDhQpYLpF+xlB3PAIIT/R6Bx1kJvfDCC9bKi2cKq6boZ2oivl/r2/jB6ol+y7PJL88S7sCzxvPJ8+vGRp4VnjP8kBesyTiMP2/KlCm+hoaGx6+77rr3W8+vQW1tbYGJv4k0sbQyz55n0vYxFvMskyb7ZbFPZG9vn3muR8bHF5N+Q329FbPIC2XCPbp87n1grj2Tb58bYxAAGRc4x68bpwiPH8p76tSpQ9XV1UfS09PjnBUo7xg3nhCW9xbvIzOO+cx1gonniybNEzbRi0BFRc2aysqG//PV//u94Je/8lsp77l+5U9TUtJ/OHFbURRFURRFURRFURRFuQxQkes8EQwGf29oaOjbJ0+e7E1Kio888PMd6U88sTM5IyPiffe//+/QzJnT1xpvuZWVlU8++OCDsUzspaSmSXh4UAaqD8vpHT+QKUtulfJrPiYFednSePqkLC4vl97u7v+cv+76PzJhXzGrOjAwUGCOih/84Acpu3btsmIG1ghMmrLXDBObq1evtpOnTDwy6agi1/mFyV3qy04YT+Dqj18O5wc4ZwLYCU0cTPwy6cuv80Pdce38RBN9zTmT2Aia8+fPt1YOiF5MzBOHm4B2RMfnfsk7YVhCDbGUvePI79lErmuuuVaOHD0hdacbJC9viswqK5UdO7ZLV2eX7W/ESVgVuZRLDTO2ffbEiRP//tBDD/l5NljajueF/sr1c889Z8UeLB95Hli6kP7P88G4iBBGf+Z5A/fLffd888s1/nh+ENLc88U1YzTPJmF5Nvnl2eIXyzEOIAzLF5o07/+3f/u3j1nH12DTpk05cXFxW8z7YB5iHOMLHD16VPbt22etL8kD2fT5xvPrns3o8vCOAO6RB+rFlY/D1MOYeVe0MyYsW7bMx15j1A3++aACoYv0qVdDurn+pBnH3pClFZj4THKvvkTj+eLV0rlY6SuKoiiKoiiKoiiKoijnhzevaCivwPO8uO7u7sSKigpvzZo1fe+56W/+IxgM3dXVVdnz3utXrvinf/pSFf727du3MhQK7WJSMTQ25kVCo76BjlZpqa+VxKxcKc4tkGyvQ7pO3St1+3ZJUv41kjTjxqeu+90/vMkmNEEkEsnu7Oysvffee1P27NljJzaZRMWaC5GLZbiYZGVfFiYrSU9FrteHCduzcTZ33KhXLD6oN4QpJ/bwyz3OuUd9u7qNruOzuZ0LtBuT0ghc69evt1YoTGTDG4mLNiMuRKnnn39eTP+1+X6lyJUsc+bMldVr3it79/VKdU2PFBclyeqVMbJ9+4vS0aEil3LpU1dX917Tp5+6//77bf9i+TuWdeW5QeBiHOWDAZ6H6L7LOf4RdRhnGdt43oBl9JxFk7vmWeC5cc8AzxhjqxmvrXhGXDxjWI9VV1efCevSdM+vydP9jzzyyOuKXPDAAw8EiouLnzD5ew/WacTBuL5lyxaW0z2TBtZc4+UZHysQpbjHu4PnjXPqgzGN9weWZcRFuc24vu/aa6+9wtzz33bbbYFZs2bZZx2oR8IA7qbMvszMzCET9teskBVFURRFURRFURRFURTlfPLGZtaVs+Kd5cvv5av/7JsxAf8XOzsquisrfllinMY/0zccPnz4mtjY2O+Gw6Oz2tuaiUBGg6PSPxSUoZ5+GW06KmNH/0tqqwe93EVX+2Zd/TvDWTMXbv3yl78r73/fjb4P3b4hPDRUn1xVVb3u+eefDyAqMQnJJCMTrkyyMqnKZCcTlUxAImxhpcNyiu8mkYsJXTd57Ih2o7zumnMmqZ04RXmwvAIEJQ7cEbO458IwUQy4EdadR9elcwfCTeZsbq8F7Ua6TChv2LDBLvvFxDq4fLn0XV6i08BtYGDA9hHiQhRlyUL6CBP+9CFErrGxUZNOmqRnlktu/hXS1+czx6AkJgSldFqHtLWeMOkOGT+6XKFyaWL6oemWPvPjBaqqqm7cvXv3PadPny6gfy5btsyOmzzb7M2F6MT+W/RjnguedcYE4JqDZxl3+jhLEvKc4J+D5WJ5foDx1EE4/CFsce7i5xl098etrcafWfKGyLVp06ZzErnAPHebzHN79UsvvWSfYwRwhDU+boDBoVHZs7fCy8nOkA+8b4Nv6rRpWIF94Yc//OHu1atXJyOW89yRD0Qv3hvsEwYmX7FmLGwx48Y+63COuLqfuFQURVEURVEURVEURVGU846KXBeIv/3bH90dF5/0B4cO7whHxmKK7r//H1onblmOHTvyYnNLeP3uPVUyNjYk6enFEgrVSSTYItLdID07fiCtgyLp5dd40xbf4JOxNHngwS1y0y3XyC23rpVwuEd27NglbW3tXlNTk4/JUqwLmKRk2SgmYZlkZcJy0aJFVgzBiuDHP/7xZS9yMQEcDdeT3QA3hCDqwt0nX7jx69yYtHZCEPtWcU294ObqCTdXJibEo+spOn33O5lXc3+zkD/KwUT0VVddZffIYbkzly8m0+kLpEvb8uvK6MCqIz4+4YzVFm2HJVd3d5eph3GRKxQaNWnFy1gkX4ZGpplQWH6NSsAflKKCAUlJDpp8sLTZuABI/CpyKZcapi+arjkuttTW1jbv3bs3f+fOnV5RUZFv7ty5Z0QrDveM8Es/dCIW46QbI3n+ELMQufh1zxZ7eeGPa/w43LOAO+fmnmfGFB9jNdeMyYhrhOFgvDZpP/qZz3zmVhvwHDDhfvv06dNLt2zZMnLkyBFZsmSJHbcGBvrG4uMTUzIy8n/7J/+7OSkvN0N++9Pv7Z05c8b3zXj3VZPvMx9gKIqiKIqiKIqiKIqiKMrlxptXNJTX5MCBI3/W1tb5JydOnqqMjwvfWllZmZyQkFA0aphdWirTZ5f+dP+hQPnzmxpldLRHkpOLZPaMTpk3SyTVH5Zjz9wvDd2jkla2SFLzZkrDsXbpHxyRsoVTZc6C6ZKWmip9fd0SFxdrv9rHAoEJU0DYwqKLidOWlhb7y55NcCmKXEzykq6bCH41nD/idv75dSJVNG4yGdGKg3MOyo11FgIR1xBtpeWO6Py4X8fk67cD8kA9sP/NmjVrrLWJm1ynbEy+uz1+sObAyotjbMJaxIuETT2kSEZmpqSnpZ6xZKmqqjT9alBi4tIkODIi8fEBSUxMMP3Eb/pIggyPYCE4YNIflaKCONOXUk08r1yaUUUu5VLF9MlYc/xs586d79u3b18cYyfLENJ/6XM8Q21tbWeeL8ZF9seaPL446O8cQBiePTceMQa7cQQ3hDRw483w8HCksbHxUDAYDJvx2cc+Ye45XbduXfqcOXMeMGG+YgO9DiYNk9SrW0xxf/fuY03/cfev8tPS4uWjH1l1dP36dQvcvdcKqyiKoiiKoiiKoiiKoiiXMipyXST+5m/+5pHEpKRbvXBYigvzJBCIle272uXYyWHJyMiQmpqD8rE7lsgN1y+V0eGQHHzhOdm/8yXJnjFHll97sxQV5Et/f580NLTIwGCMpKbmS2ZmSEaGe+ykKKJCZWWlnVDlQNhBzAKWqyopKbFL2j300EPWYsBNuF4KIte5QrmYHGZ5MfJJ3rlG3GN5PdzwQz4Qs9z1OxnqYNq0afagH1HeKVOm2DZF5KJ+uOacdmFZQurH8wLS0Nhll1eLjxsxMY23u9/vmf4UK63tU2RoaFAWLCiRZctKJDM9YvpTrgwMDEpjY72JC3F2fHlE0qC9SZs6V5FLudQxz809Zlz8XfYoZHxk7OOZwSKW5+PVeL3x0fR5z/Rdj+Vj165de0Y8Y4xi6Vg+QGAczs/P95u0qkya82fPnh2cCH7BOHToUKYp3onv3vNkblp6vHz4w6tPHD18aNHv//7v655ZiqIoiqIoiqIoiqIoymWNilwXia985Su/XLhw4S3TkLu3wQAANcRJREFUpk6V/u52ycrOluaWTjlxokZa2rpkaGhYNqybLzk5qdLW1iG5mRly6MABaevplbyppbJq5RrJzEyTnz2wX7bvbJaiojzZsD5digqTJSkpR3r7gnL82EtWxGAilclYhCwEDoQQltzCugerBNywOIDzLXKdOHHCThojfIATOqIFD845mABmmT3CkQ+EEmd1Rf6i46As+AcnoOFOfgk/eWL61SaqCXM5Qz1Fl4G2pqxFRUVW5MKij3rCH5Pr1Nu8efNsPY0RdmhIvKoGqYjMl65gsiTH90nJ1D4pKMgWv6nXjFhTbz0D8sQv90tl54BccfUiWb5yujR3dUpeXr4VSyORsFRUnLJt7dpKRS7lcsL0zfi6urovDg8P/7+7777b9leWHXTWj2D8eKZv+xiTeM5Y9pW9qviogH6OsIwlpVtyEKF99+7dX7z11lt/euedd2ZceeWV9tlgXOWDA54dMH2aMOZxixkxYaqs4wXm2LGG7ORkf+PefRXxobGg5OelNJ04fqRURS5FURRFURRFURRFURTlckdFrovEnXfe+dD8+fNvW7RwoWSkp0lfX49EwmMyPDQg1TUNcuIUk5/zJTMTAadTigoXji+V1dgmMTFhWbE8RxISPNmz86RUnmqVpJREKSyMk4zMJImJS5e42BRJTByVvXv3sgzWGSGICVosnxCyELiYzL1QIhdhWf6LfWmcIIVFlROhnGhF3riP/2gLLH5dvrjPgTsQxuXNuTle7/pSZrJoBX7/uHDHxDr3w+HxfXooP/uuUY9cUz+IhPijjRG5WJqQ+Jh4py6xTHF7dfX298nY4JAsyC2QU93J0tUXkuKiVFlzRZkJMybkIikmIKO9fbJ543ZpHxiRgqJsyc5Jld7BYdtv5syZY9PBKmzHjh22P7m2JV3SUZFLuZQx/dJ0U59nnqHso0ePfr6iouJvGF8YB4FnCVjWtKqqqvpnP/vZ1804Frd+/XpfYWGh/WCAZ499szh4BkOhEINTrAnzMxN3s43gEsKUNb69vevjO3fuTzVjgj+vMKdty6bn7v/a17728sZhiqIoiqIoiqIoiqIoinIZoiLXReJP//RPH0pJSbmNZaxWrlwpXZ2dVoSIj4+RhvpWeeLZEYlIkeRkx0ta6ojEJxRJIOCX7u5BiYS7pXQaolibjPS3S3BkSEJhT0aCYyaMaUIfFlt5smjRHKmrq7P7cCF0MRGLAIIogQiBJVdDQ8MFE7kAgQOLCCd6IGKRD4QQrIpw4x6TypxHCyGvdg6Try9lqNNoJpcTnBv1gxDIOXWPwDU0FDRtEpTs7Axznz3EEk17xdr7WI7QdrQr9crSk7hTt0zKuzYnDwhctHdVVZWNHwFsdDQoq1eukJDpO+0tTZKYnCQLli4z/axHxsZGbfrB0Jg0NTeJF47ImDkPjYUl1rTXzJkzpayszPYf2vjo0aNSUVFhJ/1d25IXFbmUSx3TN01XHd+H6sCBAz811xnmuRnlGZo6dartx+Y6LTk5+XEzVv2zDXSORMd9KXCp5UdRFEVRFEVRFEVRFEVRzicqcl0ktm3b9nBTU9MHd+3aZZePwwIAK6tgcFhaW7vlkcd6pbcvJIEAVk0+CYWGZGxsWMJjoxITMyqpKYPi9zVJaHTQuI9b9QBCQmxsomRl58ismdNk4cKFVtRgfy6EJUD0wNoAYenIkSMXTOQiLrcXlouL/Dmiz99puLJRZoQmB9e0A78cDs5pF5YuY48ezj0vIsHRGKmu7pL6hnZZsXyeTC3Oktmzp0lRUa5pd/y8tjCIOISYhfh07NgxaWxsPGMtB/SB1NQ0k2audHR2SEtzi3XnfiCQIJ4ZErwIy7EhWNlbtl0RJll+rby83IqmLNlGn3nxxRftEpmkQfrEoyKXcplADz+XTnqu/hRFURRFURRFURRFURRFuci8POuuXFBGR0efaGhouOm+++7zRkZGfKtXr7ZWOZ4XlpaWTvn5w+3S1TVgrkdlaLBH2tpOSHzcmCQlxcqU7BSZOjVZBgb6rYUWgogTLRAgWJouPX3c6mfBggVWaGI5uZqamjOCC0ILwkRra+sZkQsRggOrHKy83qrIhUXPDTfcYNN85plnrDDyTsDVkzs/G7jTLog9WDxRj+4aIYs9eWgD/FE/iI7gM24BK0ZGpL+3Q3bsiZfqWuotaEXO3MxGWbOqUOYvmCXDwbGzpk9aiFemX8mpU6dk06ZNVmjCHf+0gzvHX3p6urXyor1tbMadfpdf9HHjL1vaW7fKyPBxEw4xlWUTI9aS7IorrnhZ5Bobs33mJRW5FEVRFEVRFEVRFEVRFEVRlLcJFbkuEp7nzWpvb//rYDD4ie9///tWnFq8eLGUzZohnV398vzmAXn6mWckMX5Arrt2qeTlpkp8Qoy0t7VKS0uTeJFR6erusYLUZJErJSVFMjMzrHCF2DB//nyJiYmVQ4cOWf9OfECEYr+sCyVyIcB97GMfsyLO//7v/56xFruUoL6ixRd3HV1u3MBZwrEPD8uYIRDl5uZat2gIz15ZWOYBfl3dEgf1wHJ+pOHcnPAUiZi0JSJ+VhMLj8rJyhHZuq1Gjp2olJmlWXL91WVSMi1LPHN/JPTy8o8uv068ZIlKrLdOnDghbW1tto/gj8OJjaTtRC7aGyGJ5QlNLGYkyJCE5HUSE1sgI0PN0tK8S+LjuiUpccykFTb+ArJ+/XpZtGSJpKZlSVd7h9Qe3S9VjY0SDEeM3/H+RL5U5FIURVEURVEURVEURVEURVEuBi+vq6ZcMLzxPVG6vvGNb5wIh8NFcXFx8xAkhoeHvczMTF9KaqokJsRJQvywlM3MkLVr5kh5+UyZNrVQ0tJSJBIZk46OTmupg6DhxARAkMnISLeWXP39w9LbMyRhcz81LVVysrOtRZcTPPhF0EKM4dpBnMQdLZ69GRAmli5daoWUAwcO2N8LDXURfVAfHJQl+tq5sScaVlQIUdQDVlYc7G2F+Mcve/IUFRVZCznEKaywEIYQqxACqS93jAtF/jN1Sjr8Ikbhn18sn6gL/HGPX5cfUwIJjgTtHm2kERnrlf6+RuPcJ/PnpJl8ZBofERkJhiQlNc1a6RGWdAnf399vl6A8ePCgXaISSz2XBvfH0xhfspIDd/JEOYhnvLlZUjFeOjv7pbu70/TLPunr65HRIKJnRJKxJsydIvMXLJCsxHgZbTgo3Ud/JYPt1dIzGithf4LEBMYFQfoPYieC6luBvCEumjY49eijj/50wllRFEVRFEVRFEVRFEVRFEVRzvDmFQ3lDeFNbP5fU1OTYc43Pv7440vb29utBdCSJUskPj5GWBLOi/hkNBQSlohDMGCyH6Fq9+7d0tTUZPfPws2B2DF9eqlkZOTJ/gO1EhOTKlmpo7Js6QxZsmqtbNy4Ubq7uqxfRBnSvFCWXAhlH/rQh6zl0C9+8YtXCGlvHPI2cWogn5PBjTQoiwMRh2tEJUSd6HDUG/tfIXRxzj2EJfLr/PGLKEU81BUH9UY61BNLQOKHeuIXf8Tn9iIjLqy93PKEiGmIaPhFMHPCH/FxcI3VU0NDg5TNmi7trS3S0d4l/kCsKYdIV0+fRDyfFTGJExC2EJGIE6upHTt2WAs98kCalI14EbNw49zVB/2FPLKfFueuvf3+iDQ2+aWnF6GKcsXIWNika/pSaUmSLFxYLlddc60k9rRJ24v3SsOBRyVUOE9q4lbJSFyumO57pl7UkktRFEVRFEVRFEVRFEVRFEW5GKjI9TaxcePG3dXV1SsQTRYtWmSthxAfogUsQLRAPKqtrZWtW7daAcGJCRAOj0lh4TSJj8+V7TtbJTFlmlwxc1iWLUyV5LKFtoERyFjCjrgvpMhFePYawwLq6NGjNq+k+VbifC0QbRCYpk+fbstBWizdiKiEIET6iEEvCznjwhUikRPgTBu84vqNQJrESXkRs4gDt7NBXufOnWstxQAhzQls5BHRiXzSDlhCIfIgbjrBijySV4iuTwS4yX2GtLBEY3+22bNn2+usrCy7DxfLGbJvlxPvXFwIW319SdLT65PhkfE6M8EkJzskJdMSZdasuXLlNVdL9lCP1G79kezc/DNp9WZITNl6ic/Klxi/ilyKoiiKoiiKoiiKoiiKoijKxeXCqA/K69LX1zflnnvu+WYwGPwkogb7HSFEQLQ44EQIhC6Eo/r6emvNhUiFVRKCQumMGTKzaJo07j8s7T7jXpAlpSV5kpyRYe73WoGrrq5OTp8+bUWUC2nJdeONN8oMk59jx45ZcS1aZIJoQcadIxThhbyMO8VLfn6WFBdjdZVpRRpEIbdUHyAQISoRFgspwjqhCkEIIaeqqsqWLVrAQtghPpcn8hd9Da7+z1YXk/2dTeRy4R3umnwiaoHLE/njcOHIizsnr0CauAeDI1xZNwdi0GT/q1atssIpVoKkxz2EMn4R01gq88UXX7Rt7tw9LyJFRdOlvSMi+/Y3mHABWbSwQFatLJPS0gKT3xgrnCWaftN2cp8cev4ROWniiZ21ShJyiiTGZIt4yKuKXIqiKIqiKIqiKIqiKIqiKMrF4Ndn8ZWLxpEjR74ZDoe/eP/993tZWVm+OXPmWOFqMggpgYBfBgZ6pL+/T4aHR41bjKSnp8mmTRslIzNT1q5YIXGjQalo7pSjlR3S2RmSnKw0WbdmmiQmxkh9fYNJ75g0NjZeMJELYaK4uNiKPt3d3TYthDsEIMQp4nbiFOIL+1hBX3+/RMJhCYUSpaEp1eSJJf/iZOaMRCktSZaEhERJTEqW2AlBBtzSfO7aWTshbh0+fNhaKiG0IA7hz0Eeoss4+fpcoCyu7gBrMspImV4rLhcO+KW+EJ0QLaOFOBeHyzd+cYsuhwNhC3HRLYuIRWB5ebntR7QxaQBxuPoizePHj1vLLoQ3ljXEPcv0o6FhT5qae41fnxQVpklhYa5pT/aFi9jyxZi26KitliMbfyXH9myU2JmrJGFKsYpciqIoiqIoiqIoiqIoiqIoykXnja/Rppw3/uM//iMvHA4vCIVCOVg+IRBgseREB0CYiETC0tvbLwODGRIbN0Wys3NkSk628Zci+/efkP7+UcnKyZWU3ByRUU92vXRCdmw/KqHRoCxfPkM8iRcvgkAStsITggiikMMJJQhCryXSvB5O5ADEE8Q0lstDeEF0QYQpKyuzQti0adNk1qxZMtWc55l8UybPy5Lq04mmnCIZ6clSOi1TSqamSXp6ps0vcSMGUSfkFeGFA3Gus7PTLsWH9RgWb1hoEQZhBv/RB/G4A8j3mYPrCTfScO6k466pP0Q2frOzsyQzM9OKd8Q3PIy11ctCFge49CbnAzEHP5TLHZPz6c4ni2Rc03akTb2ytxsWXCzViH/yGw1hcEdcpG1oh9LSUttGJSUlMiU317RVniyYXyrz5pWY9sqzZSSMS890JBkeGpTOjjZpbqiXQEa+xJp+6Dd+AL9YJlL/bwXSKiwsRDA99eijj/50wllRFEVRFEVRFEVRFEVRFEVRzqAi19uE53k+w6EvfvGLO9LS0j5RW1sbgyUS1jfs2+TEDOPTWlkdPlwju/dnSWNzrIRCLD/nk4EBn9Q3jEokgjCWKrGBYSlM8ktHU5N44T5ZtCBbsvNypKpqQHz+WMnOjpcTJ05eMJELsenKK6+Um2++WZYtWyYLFy604gniFkvdIVogyFjLp+RkiQn4Jdbvk8z0FAn4YqShsUMOHNwj7e2HZGaJXxYvyJPMjFQJTYhL4H5dPhFUmkx59+zZYw+WZnRWXu44Gy6eVwhLnJvfgM9v6yeO5QUnhDLahQPxDnGOpQApU1nZbFu+goJCEwdtMmD9ubSJ20Ga0fXLNWLQa1nQRZeXPEXH665ZnnDt2rV2bzKuo8WwaIgDd9rZhQfanj5AXkZGglao4xgaGrZ5o0xYxvFLHx00/vpHI1Lb3ClxKemmTqhvFbkURVEURVEURVEURVEURVGUi8ubVzSU88aBAwemNzc3Hzxx4kRqX1+ft2zZMh+WT4grlZUnZc/ek1JTEye+QLFpsYCkpKRLRmahhMcQJAatEJEQNyy5Oa2SnDQgtTVV0tzSJvHxsRJj4hgc8sv06SVSXJhu4tpnRTS3jxXH+VquEHHjjjvukNWrV1vhxMUffUzGJ540nK6RlORkSUtLlwOHjpryJUthfq5EwmNSW1cn8ckpMnVqiRXHXDzUTUdHh+zbt0+2b99uRZFocYdz/DhhZ3Lazg1hKDUlRcKENX4D4hd/JGwtnUpmz5ax0aCNC+snDsIgEMXHx0lvb59UV9eZNBB3Eky9ZkpeXoYVkdg7zYlH5LOlpcVabTmRCvBnRaPBwVfkkyMa/KWYPJJX7rn80EewIuM32uLKtSG/zs2lS35oa+CaPLK8IOfkEyHLCXPV1dU2b9ybnKexsbCMDA9Jbm6upKSm2jAubV2uUFEURVEURVEURVEURVEURbkYqMj1NuKNW3NZJWDHjh0bqqurv9Hb27sGkYBl57AWamtrlu07jsu2HYOSmTVd4uKSrTDR29stw0MdpgXHJDw2JgnxY1IyNST+wJAEg0MSGg2JZ/5FwhHx+2MlLy9X0tJSrPhyofbkQkBhXzHyTbwsm4flFgINB8swAqIN952YwvJ3Q4OD9ndgcMCKJISLT0i0QlJsXLzd54v8kU9El4aGBuuPvb9YqpC4cHdCEkvx8Us48sGvKy8CH6IQ5+QrJjZOApGwJAx2yumt/y0jPfWSnDtPssvfLxnzlokvJtZaeDnLp9iAT06eqpP9B1uktS1Rpk6dJ3X1VTKzNCJXbyiU0RBNivI1LrbRXgiA1C2ilhOVnBiE1RP5Z/8yRCvyBy5/iHUclMG5c43QhV/ip9zuHntuuXSpH+Jubm62ghXQTvgjP7SFa3f6AefkDcgb1+D6BeGIm3SnTSsxfn0SY+JHTHVxunJx/WZRkUtRFEVRFEVRFEVRFEVRFEV5PVTkevuhDawaUFdX90BLS8uHH3jgAa+goMDHcn9JSQlSX98he/Z1yKnKYenq7pGsTL9ML02V4aFe6ezqkMHBAYkNRCQjwy9DQ+PighMqIC4u1opGcXHxdtm5CyVyIZiQjlsukP3FEGYQYxCVcEcgQcxBpEHwIb1Yk5emxiY5fbpWYmNipb2j3YooWAhxn/2eyCciDZZGuCHaIBwh4CA+ES/iDenNmDFD5s2bZ/OAsIZwRPpAPJTd7XtGOM80AdZbvvY62f+DT0hHY7942QWSuejjsuCm2yUmPtFaleHf/EcSYv2mLRpk38EmqT3tyXAwRRIThmX1igxzFEjfwLCkZWRa8Qz/5MMdlAERinPKj8BFvXFNvVB/nCNQUU7qjjxSbg7gPmV3Flm4IwrhnzwSL2FoT5cW7U47c44/B+cc+CVtVy/UKXXJNWFw46BdqHMO6rWmpsbmBXfuE5eKXIqiKIqiKIqiKIqiKIqiKMrFQEWuSwjP875x/Pjxz23evDnh5MmTsmTJEikrmyVJSSnS2TUoP7jvBTl69LCsXFEin/rk+yQUYlm8BnOclu7uThkdHZO2tnYr9kQLGQgWCE6ITOxZdSFFLqymsD5CZLEC0kQa7sDPzJkzrXhy+vRpmx6CCdZY5A1BxYoqJj7PhI8Gv9H5I37iA7cPVllZmd2fiv2yuI7ORzTR18QZiXgy0NkiR+//S6k+dlzGskpl+oZPytrr3mP35orYdEwZTFxxAZ+MDAelsalNDh05Kc9v2iPXXbNMNqxfaut5YGhYklLSTL2PWzcB+XTnk91cmRC2yCu/TswDhDGWEuQA6ov2wpqNMkbXi4vPXbtf58+l7eCaeywFWVpaaoUuRCtEKvrJ1KlTbZs6v074oo+Rn61bt1prMSeOkYaKXIqiKIqiKIqiKIqiKIqiKMrFYHwGXLlkaGxs/J3+/v57v/e971lBYcGCBXYvJoSPI0cqpL9/QAoKcqWsrFTC4YgVdw4dPCR79u6x4bHYmSxyYTWF+IK1zcUUuV4NRBXSRNgivbOJL6+HE7gQQxDxZs2aJVi+lZSUnNk7643gQxAzcVW+8KQcev5e8RJTZPFtX5aZc+dKwMQfLbjFBvzS0tQoXZ0ddi+vExWVMm1qkSSnJEtozJMpuXl23zPqHcgrQlB0XVMH7NOFoET+KcupU6esZRf3zoYr07nW17n4of6wcvvIRz4ihYWF9hrrrMcff9yGX7FihRWbnCUckD75pUzbtm2z5VGRS1EURVEURVEURVEURVEURbnYqMh1ieF5XsyJEyduHR0dffDpp5+2TkuXLvWxNBwCCYIJoggilbklgUCMFRQqKytl7969VmBAgHBCCOcFBQXWeopwu3btsgKMW16O43yKXOQTce61BA7SwDqJvEan90bSRgQhDtJbs2aNzJ0711ohUUZX9nMF//5AYFzkev5R2f38Q5KQXyzXfuovJSsr44wVFL/E22/qe3h4yJ4jKO7bv1/ycnOt9VlnR6e1/GpqarIClhOsyC/QfpwTH/XNtSs3/onTXQN1Cs4N/w5XRn5xR2hC5APCIUwhOnLfLSPpwnONCEce3FKI7KeGAIpQeuTIERsfFnH0F5e+yx/x0347d+60Yhf9Cbh3PkQu6nX16tXk55Hf+73fuw03E5+JfnwPO0VRFEVRFEVRFEVRFEVRFEU5d1VBueBET+K3tLT88ZNPPvnFrq6uYoSb8vJya40VCPgFC65osQMhBaFh9+7dcuDAAStaITbgjmgxbdpUmVc+3wo5Dz344AUTuRBvWN4OcYX4XB6Ac3fNQZrOkstBXly5XN7cucO5s38VZWOJPfbfom5gsigE0WlHw7J/uGM9FTRlNxFLf2OtHNm9XQbGPClZskriTN0TDtHGWWA5MYrwYya91tZWSUxIsG6DplzEQ9mi6zM6P648zo0y40bcuHHu/NBWTpziHuIU/hConMUaYhR5wY16AfwjhGJV5/zQj1y8Lgz+EAuPHTtm7yNqIYxRVsJzkJ4L5+CaemNZzfr6eiuSufo8HyIXfYm91ZYsWVL/W7/1W9818f6LOQYnbiuKoiiKoiiKoiiKoiiKoiiKilyXGl6U0HX8+PFtFRUVa7du3erNmjXLh7USAtJk8QARAssXlr/buXOH9PUNCPtBJSbGW9EpIzNLSqcWy+jQkHzvRz+yIgbCCfFwnC+Ri/CrVq2SvLw8uywicbHMIsIT6XCfa9xJkz2dXHrcR2Rxy+Ih2DirLIQWfvHjrp11Gkvs4Tda3MIf9eFAyCFtRBknFjlxh3NEq2GTH5YsjI1PkNamRmlvbZUxEw9xId4gWmHhRF1zRHM2EQg34nZwn4O8IzC5a/KO4Mivg7BOkCouLrZ1QvmID2GP/BDGWcwhZBEvZZpcD7iBS8+5c4C7pi3YI4202NcsWgR1fidDPhGzTpw4YZc4xB/xIbi+VZGLcmRkZHjvf//7fe95z3soY6aJu2fitqIoiqIoiqIoiqIoiqIoiqKoyHUpEw6Hnzl8+PAN7I+EdczatWutuIMgMllAQFwAxIXRUEQSE5IkPT3JihzIHGmhfmmtPin//fgWycY66AJYciEWfehDH7JCF4ISNDQ02PixzEFIaW5utuf4RQxxghH5RGBBuOIci6S0tDSbH0Q5Z3WE+IM1EyCE4ObEFc6B+CkP7sRPuRCoEAERv4iL/FVVVZ0Rj1y5XRjjwIV1g2g/k3FlcH7OxBEF7qSFZRbClcs7Fmj5+flnLNFwQwRzApY7XNqcR/9C9PmbhTqhfuhnCFwse0gZXi9u+iKWXMePH7dCIP7Pl8hFXV1xxRX0+x6TpxUmT1UTtxVFURRFURRFURRFURRFURRFRa5LGc/z/J2dnf/W3d1913e+8x2ZNm2aLFq0SHJzc61wEw0iiN+0pj9AkyKMEN4v4YgnyaNBCdT+UioPPyn/W79IsqfkSkLcuFDGcT5Frttvv11WrlxpLbYAscKlg4DDQXocML4EY8DeR1RxFk24OWELwYRf7iNgIcSQT8SU3t5e685RV1dny8E5/gF/Lm2XF+dGXJNx4YwnKtD6A/frcHGSX4Q50kSYQpzDHWHOWVeRHnuH4YdzyuVweedw4IfjbEzOx/mEPFCHjY2NMn/+fLscIm6vlabLJwLXwYMHbZsgKPb397+lvCJGYrW2dOlSWbdunWf6/GBiYuLNpn63mnhNsro3l6IoiqIoiqIoiqIoiqIoyrudN69oKBcFz/MKKioqvtDZ2fmlp59+Gusmb968eT6WBESkQWQIBkdkaCgkQ8MJsm//aQlH0iQvL0mmFo1IcXGuSHBU2rf8uxx76aeyP/3jkpObJ/Gx48vhcVwoSy7icuIN5064QrRiqUDOsRpCEEHUoDxYexEGocQJVghm5JM4EI2cgEZ+XToc7AvlysAB+HdhOTh3bi5vzo1r9qRCnEIQI3+IVYRjeUe3BxYH1lbknXvO4gzByy3zh3/i45x7xOnS54jm1dwuNljJ0TYsW4jQheUg4ly0oEqZKAe4eqSe8INF1/79+621Hn2B+9H+HM79bLj4sG7DapGlExF2ERANx00bfNW0yc+tZ0VRFEVRFEVRFEVRFEVRFOVdjYpclzDehMVKJBLJOn369Lcfe+yx2zs7O5OwcFm8ePG4cGL8hceC0tU1JEeO9cmWl5plYChJymYky5qVYSkqypbspARp2fOY7Nn6hFQmL5cpubkSN7HkIcf5FLluu+02mzesrYiX+BFGiBurK+JHpIpOC5ELgYvDLWGIZRD+ETxeLU+4czgRJVqAcWVDmHL7mHEgTnFN3Tl/iFNu/y+3HCRxkjYiD+7RIhcQhxO0nIVYtJjj3BzR55cqlJN80hcOHDhg93ND9KPclIf7CIkIkq7OqEcn5tH+hDt69KgVKXEjDMtLUlfUD9cIVtTt5DrhHn2AfoOIS91T76SRk5PjrVy50mfiOFRYWPiXxu9T5rj0K1VRFEVRFEVRFEVRFEVRFEW5YLx5RUO5KHhRS7Pt3r279sCBAyW1tbUyd+7c8WXyfD5JjPdLf++QbNpyUo6fCktff1BmlCTImhXZ4smwzM1Nl+G2Ztm5/5Dsbe2TnClTJD4uzooMHOdL5MKqij2UEEeampqktbXVxo+ggeUW+QZEEQf3SdOl636jBSvAH+DmBCrgGrGFNKLhGmEGiyCWd+QckYXlBLl2e17hhojDwTmHyxO/7tzdA+JCjHHCD5CeE3tcnlwclxMuzwhWR44csftizZgxw96jjKdOnbJ7dyEWTp8+3Vqx4e7C0eY7d+601mDUAfWEUJaSkmLrC2gD7rm6cb/UH32IOKhr4kTsJL3rrrtO5syZ461evdpn0ms27Vdk7l9elasoiqIoiqIoiqIoiqIoiqKcV968oqFcVDzPSwgGg6d27txZ/NRTT1lBAEEpIyNd4gJ+iQ2wj1FYfvXkPokJjMqsmaWSXzBL/NIhvUNDMnj6lDRXHJFd7SMXTORCmIgWPDii4+N6Mmdzg7O5Ez/iitsDC9GEa6yvWFaQtPGDgOIssCbj3M61nPgjLUQ6Dq4RXtra2uw190iX9J3FGG7sn4YVkhPGXq2clyKUkfyy/CB9AyELoYpyHjp0CLHV9pVPf/rTr7DQIgz9CJEK2G8Niy6WL8R6z7VPVVWVFdGoJ5hcN9HXtDGi5pVXXinz5s2zglsoFDo5e/bsuRNeFEVRFEVRFEVRFEVRFEVRlHcpb17RUC4qnufRVjM7OjruM8f6n/zkJ15MTIxvw4YN4vf7pL+vR2bNmCHV1XUyMjJkl5QbGQ1LcXGh+AMBGe7vk7rqKnlxzz5rneOW2uM4XyIXcZGuW84OSx+scJwY5MQLfhE78FNSUmJFKSdmsBQj97G0QjRyIhGWQNwnfwhbgD+EE9yJy4Ef4gSXpiM6D66sk/0A+SVt9qZinzCs0LBOc0sZOqsk0iEPCFrcIxwHeaJsWI0B5Yqug0sd6oYyVldX26Uni4uLbbkRp2hThD7ERcqPqMVB+QhD+wPXnNOvsOhydc5ShK4eqTuucceaDkENuEcfcEtEck27E5c5QosWLTpg+sedpl5P2gCKoiiKoiiKoiiKoiiKoijKuw4VuS4zPM+7ora29m9qampueOSRR2ThwoVeRkaGD6EqPi5WRoMjMjYWlvaOdqlvaJDs7ClWUAhHItLb1y8tTY1WcEGEQTzgOF8iF0IGYghWPwgUiGmVlZV2ny1ENSdYIAg5cWiyBRbhwO3FhH93zX2u8csveeXXuUXjwr0ZiJeyINxs27bN5h9Rh1+Xbw7OqVt3Hn2Pg3p2y/ktWbLECnWXE5SHfdFMX7PtSD+hLNQNwiX9hXp2wh5wTZk5aDPnjkDFNfepB+Jx4Ic6RyBz7cg1ghrLFwL7tnHf5Mcz/cp31113Edea9PT0ndaDoiiKoiiKoiiKoiiKoiiK8q5DRa7LCG9if67u7u5lDQ0N//PMM88sQGxAaEE8aGnBmsYngZgYGejvt8vEIQxwDxAtEBiwLnJhOM6XyIUgsXbtWlmzZo1NAzEESyjyiMjF8nWkh9iF4IGgMVmwciKHyxtwb7KIdSGhbrDaeumll2T//v2Uy8vKyvIhyJEn6pAyUCYEGgQbV8+c44YgRr2aOvBMWX3UC5ZPbnm/Sx3XHohT1MWzzz5ry0PeKR8HIiTX1AuHqwPqhuUiqSeWKcQP9UL/4z51Q98gDsIgIAJCFv2QtPGPyMg9/DnIA8tVfv3rXyedVebYPXFLURRFURRFURRFURRFURRFeZehItflB23mPfvss9l+v//Y7t27c48cOSIDAwOvsI4BJxbw60AwuFAiF+FXrFhhD6yYEDfOFh9pXsog7Ozbt0/uv//+M6JUWVlZqLy8fNSc+9gXqrS0VNLT061IQ52yhB9t4Or1iSee8Lq6uuISEhJiaYO5c+fa5QsRgIjvUse1EWWjXfv6+uw1cI8yUX5+EacoO35pb/oSwiZ1g9CKG3uYIZZN7qMQ3UfcOWlw7q5dOITUqVOnyhe/+MVgdnb22pSUlP32hqIoiqIoiqIoiqIoiqIoivKu480rGsrbzr59+6YcOHDg0erq6jV79uyxljVOFEBIQazBgghRi/2t2tvbZfPmzRdsTy6sdm655RYrcrl9mYA4nWhyOYBYg2hTV1dnrYmuv/56LM++U15e/oXvf//7xQsWLJDCwkLJysqaCCHWYq23t9cXCATCHR0dAzfccEPv008//W+ZmZl/hACGZRMC2Fup37dCdLrunN9od8rNgZUV/YE2cyIXfYdycA/BCTf2KaOf4Y9fFxfnTshD6HK/hD2bH/fr+uME1gIO6y/69apVq2z9Ue/GvW3atGlr5syZU2viu3w6lqIoiqIoiqIoiqIoiqIoinJeeXmGW7mcoN3s5P7Ro0d3+ny+Vbt377bLwGFVg5iAWIAoMH36dLtPFlY39fX11jqJpeUSJvZH4jhfIhd7KH3oQx+SlStX2jgvd5y4M3v2bISdSlO+f1u2bNl3Jm6fFVOfPhPm7pSUlPCxY8euMPW6iPZA5KJuo0ScNw3xRMeFEAXOHZxg5cCyinwgNmGVhT/6Cu744xprK8Q9oOzEjzsiFAImbco5/onHCWEcXLu08RNdTnPtJSUl+bBic36xhEN8BfZwIyz36aeE53zXrl0P/tBg+nDaNddcY/tzfn5+bElJSXt5efnjhDXxmaAqdCmKoiiKoiiKoiiKoiiKorwbUZHrMqerq+vLg4ODi+rq6tLa29tvRkRwAgdiQkdHh0ybNg1xwIpc9913nz3HysuJEedT5Lr99tutyMX55YyrB8SdQCDgpaenI171VlZW/lFzc3MkGAwGEAtnzZpl/bFk5MmTJ4fWrFkz9+abb/5/WMphCWbCeObcx/5UtEm0+BPN5HrnOtqNc8ID7UTbAu7kkWvak7bEDfGKNnDxvBGR67XyOYFn/JwRrdhrjcP1J8pK+YkTPwiq1dXVp44ePfpCXFxcPFZ+y5cvF5Z9hHnz5tk0EQLpm+TTYKJJ+ZaJ40XrSVEURVEURVEURVEURVEURVEmoSLXO4R//Md/nJeTk3MsLy/PigUIDQge+/fvt9cIXQgaDz74oF26kCXgwAkjKnKdHVcfIyMjnqk/H3WEcEj5EHaoV4Sdqqoq646ow95buKWlpb3uHlzEj99oP1wjRnFwjh/uI/5wjjiFsMU5BxZ85IuD5RVZTpD9r8gP5w78ul8Xr3MD/DrBC2HKwTVWVCwdCPgxaXmmz9QHg8FIeXm5zxw2ffJJ+REAiY/9s8xvpulzXzVx/quN4A1g8mmSV0stRVEURVEURVEURVEURVEU5ddRkesdwr333rvC/OxGyMJChiUKg8GgtdqprKy0+0dhdYQIsnPnTuuOcKEi17mDMBT9Cwg+QD1GC0euHqPrc3LdOn/Ue29vr3UjPuoOqyraingRi7Cwqq6uPhNHdB5gct7Odj/a7Wz+ELG4Tk1NlTVr1th0EdYQTOk7LCuIH0TSzs7O5qeffnr+XXfd1fsnf/In8fhvaGiw8dD3ELfcOce+ffvGVqxY8fJGbYqiKIqiKIqiKIqiKIqiKIryFnnzioZySfHoo4+uTUpK2rZlyxb2OvLmz5/vw5KIpeE6OzutVQ8Cyty5c1lWT06dOmWFFYSMCylykSbCCPG65fIuN5wY5c6dsAWT3TkQprC2ou5xRziiftnfi3px4Vk+kmv84Bc4JzxtgUjp3Kg3txQh5/hxEL8Tq6LczyyTiH8sraZMmXImTwhWhYWFVsAiLMtXvvjii3/7ta997RdXXXVV+pVXXmlFUPKHJSD7krG/G21p4guYuAfi4uL2TKR1rlBZr1TfFEVRFEVRFEVRFEVRFEVRFOVNoiLXO4RNmzblDw8Pf666uvqzIyMjmYgXc+bMOSNisD8UQhdWXixVWFFRYS2DED0ulMhFXFiMYeFDGqWlpdaiDGHNiTIQfX6xiC4n5+46+hcxil/K4pYKBKzlEJOoOyysAL+cIxy6MIhLnFM+wlAX1LETuWgPhCz8TBatwIU197zY2FgfFlb4KygosPVI/NznnD2wqNf09HQbFtGqtra24Zlnnvkv4x63bt06H8IW6QOi1cyZM8/spWWOeNNX/tOkedp6UBRFURRFURRFURRFURRFUZRLnDevaCiXDF7UvkWHDh2qPHjw4MwjR454c+bM8SFmIHhgWcTydwgxWHOxj9OJEyesAIXQ8noilxNeHFxzRPtH2Lnjjjtk1apVZ/aMam5ull27dtnl99auXWtFNgQZJ+og1DhLr7fK5DjOds1BmhyO6GtnPYWo5cpA3TlxijJTV/jnPlZy+EFg6urqkpaWll8T8cClHQ31QJxYTCFgAeGoD/bE4hw/iJJ9fX0jdXV1e8nXsmXLfAhU5BU/LCWIuEU87BEGpn7TTdiHTdv/tXU4R0x8Jpu6B5aiKIqiKIqiKIqiKIqiKIpy6fPWlQXlksHzvJixsbH9u3fvXvD0009bEeaKK66Q7OxsK5pgZXTw4EEpKSmxFjwIMsavFadeT+Sa7M41ByKLg/RuvfVWWb58+RlLLn6rqqqswJabmys5OTlWxHHhEHkQaBBzouN6K7h4JsfHNXkin1hVcU76nCNkcd3U1GQFOOrj9OnT9j7uZ+Ns7s6NcNHgPtm/aauQIUK9IAySP0Qs2guxCiEN66usrKz4oaGhFwoKCq6eCKooiqIoiqIoiqIoiqIoiqIo73rOPnuvXLZ4npfa1tb248bGxlvuvfdea821aNEiK2ohYiHwbNq0SYqLi60FEOLTCy+8YH9Zfm+yOIPggyiF5RAWRQgvWAyxnxN7PDnBiHCINCyPSDwsxYeogzvWYhyEd/HjB78333yz5Ofnv0L4gmhBKDpPLh13zuFEKX65RijCwooykT8sq7jH8oxuuT6ugXQ4d9eEBa7JIzg/lN2duzxE/do9sBATAaGPOicOysZSjdR5UlLSmbLt2rXrDsPm3/3d301jDywgv3l5eVaIBM5NPH6T9pCpr2brqCiKoiiKoiiKoiiKoiiKoiiKilzvRDzPm3v06NGvdHR03PnMM88gSHmzZ8/2IUoh1Bw/ftxaLiGgILzs2bPHClVOsIkGQQZ3JwJxjRDEcocIOri7ZfM4iB+hBgsuFx/LJTq/HM5yC7errrrKLtVHvE7A4pzwCFJckzdgXy9ncYVflgd0e2C5PAC/hGcfLCdM4YZfrjnnF7gXLVqBufZM3uweWM4vQtzUqVPtOXtiIfRRhszMTOsnOTlZjhw5suOHP/zht0w9p1Au9sqiLvDLEpEs1UicoVDIqnYmzP0m/UGbqKIoiqIoiqIoiqIoiqIoiqIobwgVud5heBN7KkUikVkVFRX//thjj13b19cXy/J35eXlVnBB1GEJQUQgxJvKysoze1GBE3z4dSIQe2ohbiEuIfQgNjmhiDixUELM4j5gPYWIRRxpaWnWqsmJSfgjDHEjDvGLKIWIxTkH507kQpwC8uusxjiw1kJs49zleTLE5cpBWsAvSwJG54f8c849rhsbG9sOHTr0tMlnLPmg7hYsWGDLjGCFwIVflhMknIkrLTU19UcmnfttIueICWuC6B5YiqIoiqIoiqIoiqIoiqIoivJGUZHrHYgTTrZt25Zozlt27dqVxnJ+CDUsg4fAhBVUfX29Fbuw7ELwYVk9QKACJyaBie+MmITAw/KFXCP6cM2+UghZbmlAflmOED8DAwNWFOOceMgLIhb+GhsbrVt7e7s0NzefSTsa7kf/OvDr8kceuE/++KUs3Oecg7R6e3tbR0ZGQtOnT/cvW7bMLiVI/ll6EesswmKtFRcXl2nCfz89Pf2PbORvAFf3E5eKoiiKoiiKoiiKoiiKoiiKolwgVOR6BxOJRHKHhoZOb968OWHLli1eUlKS74orrrBL5iF0ITBt3bpVTp06ZS2SWHoPYQjrLmBZQfwiECEAcY3FE+IQ1lW4ITJh6YRVVUtLi7X2Ig7csBBDREJkioZwHO7c/bpzcGm6sO5+lB8vJibGR/qUZe3atWfyhuDFfmMsxYg1GYKXya9XXV09/z3vec/xu+66KwXBz4FAx1KOgLuJ0zcwMIAYNmIdFUVRFEVRFEVRFEVRFEVRFEW55FCR6x2M53mYZi1tbm7+aV1d3axf/vKXXkpKim/p0qXWcgkhCasqlgpEnEJAQjRCJGJZQO6xpxRCE+5YW2GVxTUiloN4WO4Qv8TBfdxYXpBrzjkczs2dT+DFxsbafbAQxrAUQ6RCtMIPwhsWVwhtXONv165dP/yrv/qrb69cuTLjyiuvtJZjlANha/bs2TYOzo2bPxAIhBITE7eYvL2spCmKoiiKoiiKoiiKoiiKoiiKctmiItc7FC9q2TxzfltFRcVfnTp1atmTTz4p06dPPyMWIShheYUghaDkBCqWE3QCGG6IXB0dHWf2zZosWgHunJvDwxqKvbi4Zv8rrKVIi2tnEYZ/zvmNi4vDEmxo06ZN3x4ZGYksX748wN5XiGmkVVpaaq2zsLji2sSTlJyczB5Ye2zi54gJZ4Ko0KUoiqIoiqIoiqIoiqIoiqIolzsqcr3DcaJOZ2fnzTU1Nd999tlni9j7CrGKg2UHzf0J368Ed3cPcQohCkEMwQtLKu7hjhsWU5yzdCD+EMcaGhr2sQdWeXm5f/78+VZEQ6BiXzDEKsJPmzbNLicYDodTze8uE+8nbYLniIpWiqIoiqIoiqIoiqIoiqIoivLuREWudxFbtmwpHx4ePrRjx44A+2exvCDLEiI2cURztuuwYWxszEPgWrdunRW3WB6Q6xkzZlgBC4stc8QMDQ3VFhYWzjXhghNRKIqiKIqiKIqiKIqiKIqiKIqinDdU5HqXsWXLltm9vb1bGhsb83bv3m2XKUScWrRokd33CmsrwMKKPbHckoMsL7h///4v3XTTTffdeeedmRs2bLB7d7EXFyLXvHnzbLicnBzC+GNjY4OJiYk11lFRFEVRFEVRFEVRFEVRFEVRFOU8oyLXu4ToZf22b99+++7duwt37do1ypKFiFxr1661opYTucrKymTmzJmSlZVl99IyfuKSkpIeMnE0WQ+KoiiKoiiKoiiKoiiKoiiKoiiKcrmAWDZxqiiKoiiKoiiKoiiKoiiKoiiKoiiKoiiKoiiKoiiKoiiKoiiKoiiKoiiKoiiKoiiKoiiKoiiKoiiKoiiKoiiKoiiKoiiKoiiKoiiKoiiKoiiKoiiKoiiKoiiKoiiKoiiKoiiKoiiKoiiKoiiKoiiKoiiKoiiKoiiKoiiKoiiKoiiKoiiKoiiKoiiKoiiKoiiKoiiKoiiKoiiKoiiKoiiKoiiKoiiKoiiKoiiKoiiKoiiKoiiKoiiKoiiKoiiKoiiKoiiKoiiKoiiKoiiKoiiKoiiKoiiKoiiKoijKBUDk/wN7I/CtHctspwAAAABJRU5ErkJggg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46426" y="1352883"/>
            <a:ext cx="128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LASER In Periscope </a:t>
            </a:r>
            <a:endParaRPr lang="en-GB" b="1" i="1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327090" y="2112807"/>
            <a:ext cx="11275" cy="8097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10741" y="1436838"/>
            <a:ext cx="1038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LASER Out &amp; Dump </a:t>
            </a:r>
            <a:endParaRPr lang="en-GB" b="1" i="1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6630136" y="2442585"/>
            <a:ext cx="142034" cy="60272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826612" y="4259990"/>
            <a:ext cx="723560" cy="664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1212582" y="3045074"/>
            <a:ext cx="641898" cy="11618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1362" y="3680154"/>
            <a:ext cx="128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CLARA</a:t>
            </a:r>
          </a:p>
          <a:p>
            <a:r>
              <a:rPr lang="en-GB" b="1" i="1" dirty="0" smtClean="0">
                <a:solidFill>
                  <a:srgbClr val="FF0000"/>
                </a:solidFill>
              </a:rPr>
              <a:t>250 MeV</a:t>
            </a:r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026864" y="2119419"/>
            <a:ext cx="1414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Up to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600 MeV</a:t>
            </a:r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25686" y="1326848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FEC#2</a:t>
            </a:r>
          </a:p>
          <a:p>
            <a:r>
              <a:rPr lang="en-GB" dirty="0"/>
              <a:t>C</a:t>
            </a:r>
            <a:r>
              <a:rPr lang="en-GB" dirty="0" smtClean="0"/>
              <a:t>an </a:t>
            </a:r>
            <a:r>
              <a:rPr lang="en-GB" dirty="0" smtClean="0"/>
              <a:t>support PM Dipole</a:t>
            </a:r>
          </a:p>
        </p:txBody>
      </p:sp>
      <p:sp>
        <p:nvSpPr>
          <p:cNvPr id="44" name="TextBox 43"/>
          <p:cNvSpPr txBox="1"/>
          <p:nvPr/>
        </p:nvSpPr>
        <p:spPr>
          <a:xfrm rot="21244610">
            <a:off x="3866674" y="5599176"/>
            <a:ext cx="1847219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Chamber doors and feeds to be finalised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91217" y="1684975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FEC #1</a:t>
            </a:r>
            <a:endParaRPr lang="en-GB" dirty="0" smtClean="0"/>
          </a:p>
          <a:p>
            <a:r>
              <a:rPr lang="en-GB" dirty="0" smtClean="0"/>
              <a:t>Laser focus</a:t>
            </a:r>
          </a:p>
          <a:p>
            <a:r>
              <a:rPr lang="en-GB" dirty="0" smtClean="0"/>
              <a:t>Primary IP</a:t>
            </a:r>
          </a:p>
        </p:txBody>
      </p:sp>
    </p:spTree>
    <p:extLst>
      <p:ext uri="{BB962C8B-B14F-4D97-AF65-F5344CB8AC3E}">
        <p14:creationId xmlns:p14="http://schemas.microsoft.com/office/powerpoint/2010/main" val="371869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346" y="-121571"/>
            <a:ext cx="10515600" cy="1325563"/>
          </a:xfrm>
        </p:spPr>
        <p:txBody>
          <a:bodyPr/>
          <a:lstStyle/>
          <a:p>
            <a:r>
              <a:rPr lang="en-GB" dirty="0" smtClean="0"/>
              <a:t>FEBE acceleration energies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92" y="864779"/>
            <a:ext cx="10853308" cy="374253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871042" y="2998505"/>
            <a:ext cx="0" cy="3807876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4"/>
          <p:cNvSpPr/>
          <p:nvPr/>
        </p:nvSpPr>
        <p:spPr>
          <a:xfrm>
            <a:off x="500492" y="4607310"/>
            <a:ext cx="6370550" cy="64155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Up to 250 MeV</a:t>
            </a:r>
            <a:endParaRPr lang="en-GB" dirty="0"/>
          </a:p>
        </p:txBody>
      </p:sp>
      <p:sp>
        <p:nvSpPr>
          <p:cNvPr id="7" name="Right Arrow 6"/>
          <p:cNvSpPr/>
          <p:nvPr/>
        </p:nvSpPr>
        <p:spPr>
          <a:xfrm>
            <a:off x="6871043" y="6106728"/>
            <a:ext cx="1531374" cy="64155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&gt;600 MeV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670458" y="3273808"/>
            <a:ext cx="0" cy="2478063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402416" y="2940406"/>
            <a:ext cx="0" cy="3807876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Arrow 5"/>
          <p:cNvSpPr/>
          <p:nvPr/>
        </p:nvSpPr>
        <p:spPr>
          <a:xfrm>
            <a:off x="6871042" y="5357019"/>
            <a:ext cx="3733048" cy="64155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250 – 600 MeV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21097" y="1278981"/>
            <a:ext cx="5340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Accelerated beam charge and rep. rate subject to meeting radiation shielding power limits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524" y="5431077"/>
            <a:ext cx="5340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250 MeV from CLARA </a:t>
            </a:r>
            <a:r>
              <a:rPr lang="en-GB" dirty="0" err="1" smtClean="0"/>
              <a:t>linacs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Up to 600 MeV can be transported to FEBE Dump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&gt;600 MeV can be generated,</a:t>
            </a:r>
            <a:br>
              <a:rPr lang="en-GB" dirty="0" smtClean="0"/>
            </a:br>
            <a:r>
              <a:rPr lang="en-GB" dirty="0" smtClean="0"/>
              <a:t>provided safely dumped in FEBE Chamber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08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77" y="119779"/>
            <a:ext cx="10515600" cy="1325563"/>
          </a:xfrm>
        </p:spPr>
        <p:txBody>
          <a:bodyPr/>
          <a:lstStyle/>
          <a:p>
            <a:r>
              <a:rPr lang="en-GB" dirty="0" smtClean="0"/>
              <a:t>Examples of built-in infrastructure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55" y="1445342"/>
            <a:ext cx="11459497" cy="533891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3000" dirty="0"/>
              <a:t>Gas delivery lines and </a:t>
            </a:r>
            <a:r>
              <a:rPr lang="en-GB" sz="3000" b="1" dirty="0"/>
              <a:t>differential </a:t>
            </a:r>
            <a:r>
              <a:rPr lang="en-GB" sz="3000" b="1" dirty="0" smtClean="0"/>
              <a:t>pumping designed in from ground up</a:t>
            </a:r>
          </a:p>
          <a:p>
            <a:pPr>
              <a:lnSpc>
                <a:spcPct val="150000"/>
              </a:lnSpc>
            </a:pPr>
            <a:r>
              <a:rPr lang="en-GB" sz="3000" dirty="0" smtClean="0"/>
              <a:t>Large stable chambers, big doors, </a:t>
            </a:r>
            <a:r>
              <a:rPr lang="en-GB" sz="3000" b="1" dirty="0" smtClean="0"/>
              <a:t>can be used at atmosphere</a:t>
            </a:r>
          </a:p>
          <a:p>
            <a:pPr>
              <a:lnSpc>
                <a:spcPct val="150000"/>
              </a:lnSpc>
            </a:pPr>
            <a:r>
              <a:rPr lang="en-GB" sz="3000" dirty="0" smtClean="0"/>
              <a:t>Space outside chambers for </a:t>
            </a:r>
            <a:r>
              <a:rPr lang="en-GB" sz="3000" b="1" dirty="0" smtClean="0"/>
              <a:t>in-vacuum antechambers or breadboards </a:t>
            </a:r>
          </a:p>
          <a:p>
            <a:pPr>
              <a:lnSpc>
                <a:spcPct val="150000"/>
              </a:lnSpc>
            </a:pPr>
            <a:r>
              <a:rPr lang="en-GB" sz="3000" dirty="0"/>
              <a:t>Electron beam diagnostics suite  in </a:t>
            </a:r>
            <a:r>
              <a:rPr lang="en-GB" sz="3000" dirty="0" smtClean="0"/>
              <a:t>FEC2</a:t>
            </a:r>
            <a:endParaRPr lang="en-GB" sz="3000" dirty="0" smtClean="0"/>
          </a:p>
          <a:p>
            <a:pPr>
              <a:lnSpc>
                <a:spcPct val="150000"/>
              </a:lnSpc>
            </a:pPr>
            <a:r>
              <a:rPr lang="en-GB" sz="3000" dirty="0" smtClean="0"/>
              <a:t>Laser delivered to focus in FEC1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61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parameters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Planned </a:t>
            </a:r>
          </a:p>
          <a:p>
            <a:r>
              <a:rPr lang="en-GB" dirty="0" smtClean="0"/>
              <a:t>Subject to change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9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E288275-2FA5-564F-87D1-D588139B106D}"/>
              </a:ext>
            </a:extLst>
          </p:cNvPr>
          <p:cNvSpPr/>
          <p:nvPr/>
        </p:nvSpPr>
        <p:spPr>
          <a:xfrm>
            <a:off x="427465" y="1401194"/>
            <a:ext cx="107194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base"/>
            <a:r>
              <a:rPr lang="en-GB" sz="24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Offered parameters to evolve, based on development time   </a:t>
            </a:r>
          </a:p>
          <a:p>
            <a:pPr lvl="1" algn="ctr" fontAlgn="base"/>
            <a:r>
              <a:rPr lang="en-GB" sz="2000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‘Day 1’ </a:t>
            </a:r>
            <a:r>
              <a:rPr lang="en-GB" sz="2000" i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GB" sz="2000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 </a:t>
            </a:r>
            <a:endParaRPr lang="en-GB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parameters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D6F9449-BE6D-4487-BD0A-C3442E39E0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943175"/>
              </p:ext>
            </p:extLst>
          </p:nvPr>
        </p:nvGraphicFramePr>
        <p:xfrm>
          <a:off x="2662643" y="2278530"/>
          <a:ext cx="6866715" cy="3337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41859">
                  <a:extLst>
                    <a:ext uri="{9D8B030D-6E8A-4147-A177-3AD203B41FA5}">
                      <a16:colId xmlns:a16="http://schemas.microsoft.com/office/drawing/2014/main" val="3265720352"/>
                    </a:ext>
                  </a:extLst>
                </a:gridCol>
                <a:gridCol w="2212428">
                  <a:extLst>
                    <a:ext uri="{9D8B030D-6E8A-4147-A177-3AD203B41FA5}">
                      <a16:colId xmlns:a16="http://schemas.microsoft.com/office/drawing/2014/main" val="1416380626"/>
                    </a:ext>
                  </a:extLst>
                </a:gridCol>
                <a:gridCol w="2212428">
                  <a:extLst>
                    <a:ext uri="{9D8B030D-6E8A-4147-A177-3AD203B41FA5}">
                      <a16:colId xmlns:a16="http://schemas.microsoft.com/office/drawing/2014/main" val="36181628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High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Low charge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72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Energy [MeV]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accent5"/>
                          </a:solidFill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accent5"/>
                          </a:solidFill>
                        </a:rPr>
                        <a:t>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224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Charge [pC]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accent5"/>
                          </a:solidFill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5"/>
                          </a:solidFill>
                        </a:rPr>
                        <a:t>5</a:t>
                      </a:r>
                      <a:endParaRPr lang="en-GB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08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RMS t [fs]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accent6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accent6"/>
                          </a:solidFill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230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σ</a:t>
                      </a:r>
                      <a:r>
                        <a:rPr lang="en-GB" baseline="-25000" dirty="0" err="1" smtClean="0"/>
                        <a:t>E</a:t>
                      </a:r>
                      <a:r>
                        <a:rPr lang="en-GB" baseline="0" dirty="0" smtClean="0"/>
                        <a:t>/E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/>
                        <a:t>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5"/>
                          </a:solidFill>
                        </a:rPr>
                        <a:t>&lt;5</a:t>
                      </a:r>
                      <a:endParaRPr lang="en-GB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5"/>
                          </a:solidFill>
                        </a:rPr>
                        <a:t>&lt;1</a:t>
                      </a:r>
                      <a:endParaRPr lang="en-GB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503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RMS x [µm]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accent5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accent6"/>
                          </a:solidFill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89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RMS y [µm]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accent5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accent5"/>
                          </a:solidFill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748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/>
                        <a:t>ε</a:t>
                      </a:r>
                      <a:r>
                        <a:rPr lang="en-GB" baseline="-25000"/>
                        <a:t>N</a:t>
                      </a:r>
                      <a:r>
                        <a:rPr lang="en-GB" baseline="0"/>
                        <a:t> x @ 250 MeV [</a:t>
                      </a:r>
                      <a:r>
                        <a:rPr lang="en-GB"/>
                        <a:t>µm]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accent6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313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/>
                        <a:t>ε</a:t>
                      </a:r>
                      <a:r>
                        <a:rPr lang="en-GB" baseline="-25000"/>
                        <a:t>N</a:t>
                      </a:r>
                      <a:r>
                        <a:rPr lang="en-GB" baseline="0"/>
                        <a:t> y @ 250 MeV [</a:t>
                      </a:r>
                      <a:r>
                        <a:rPr lang="en-GB"/>
                        <a:t>µm]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accent6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9427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7DAA3F5-E9A3-4697-BDDE-B2C851B61FA8}"/>
              </a:ext>
            </a:extLst>
          </p:cNvPr>
          <p:cNvSpPr txBox="1"/>
          <p:nvPr/>
        </p:nvSpPr>
        <p:spPr>
          <a:xfrm>
            <a:off x="4771697" y="5864773"/>
            <a:ext cx="7218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>
                <a:solidFill>
                  <a:srgbClr val="F08900"/>
                </a:solidFill>
              </a:rPr>
              <a:t>Important: </a:t>
            </a:r>
            <a:r>
              <a:rPr lang="en-GB" sz="2400">
                <a:solidFill>
                  <a:srgbClr val="626262"/>
                </a:solidFill>
              </a:rPr>
              <a:t>all parameters to be confirmed through measurement using appropriate diagnostics.</a:t>
            </a:r>
          </a:p>
        </p:txBody>
      </p:sp>
    </p:spTree>
    <p:extLst>
      <p:ext uri="{BB962C8B-B14F-4D97-AF65-F5344CB8AC3E}">
        <p14:creationId xmlns:p14="http://schemas.microsoft.com/office/powerpoint/2010/main" val="16587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E288275-2FA5-564F-87D1-D588139B106D}"/>
              </a:ext>
            </a:extLst>
          </p:cNvPr>
          <p:cNvSpPr/>
          <p:nvPr/>
        </p:nvSpPr>
        <p:spPr>
          <a:xfrm>
            <a:off x="427465" y="1401194"/>
            <a:ext cx="107194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base"/>
            <a:r>
              <a:rPr lang="en-GB" sz="24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Offered parameters to evolve, based on development time   </a:t>
            </a:r>
          </a:p>
          <a:p>
            <a:pPr lvl="1" algn="ctr" fontAlgn="base"/>
            <a:r>
              <a:rPr lang="en-GB" sz="2000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‘Day 1’ </a:t>
            </a:r>
            <a:r>
              <a:rPr lang="en-GB" sz="2000" i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GB" sz="2000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 </a:t>
            </a:r>
            <a:r>
              <a:rPr lang="en-GB" sz="2000" i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GB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R&amp;D</a:t>
            </a:r>
            <a:endParaRPr lang="en-GB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parameters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B8500D-6440-49A8-8A99-1999F12CA95A}"/>
              </a:ext>
            </a:extLst>
          </p:cNvPr>
          <p:cNvSpPr/>
          <p:nvPr/>
        </p:nvSpPr>
        <p:spPr>
          <a:xfrm>
            <a:off x="3993931" y="5852324"/>
            <a:ext cx="8030928" cy="83099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1" algn="r" fontAlgn="base"/>
            <a:r>
              <a:rPr lang="en-GB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R&amp;D: 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 effort required beyond standard operations, and/or new diagnostic technology required</a:t>
            </a:r>
            <a:endParaRPr lang="en-GB" sz="200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D6F9449-BE6D-4487-BD0A-C3442E39E0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945360"/>
              </p:ext>
            </p:extLst>
          </p:nvPr>
        </p:nvGraphicFramePr>
        <p:xfrm>
          <a:off x="2662643" y="2278530"/>
          <a:ext cx="6866715" cy="3337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41859">
                  <a:extLst>
                    <a:ext uri="{9D8B030D-6E8A-4147-A177-3AD203B41FA5}">
                      <a16:colId xmlns:a16="http://schemas.microsoft.com/office/drawing/2014/main" val="3265720352"/>
                    </a:ext>
                  </a:extLst>
                </a:gridCol>
                <a:gridCol w="2212428">
                  <a:extLst>
                    <a:ext uri="{9D8B030D-6E8A-4147-A177-3AD203B41FA5}">
                      <a16:colId xmlns:a16="http://schemas.microsoft.com/office/drawing/2014/main" val="1416380626"/>
                    </a:ext>
                  </a:extLst>
                </a:gridCol>
                <a:gridCol w="2212428">
                  <a:extLst>
                    <a:ext uri="{9D8B030D-6E8A-4147-A177-3AD203B41FA5}">
                      <a16:colId xmlns:a16="http://schemas.microsoft.com/office/drawing/2014/main" val="36181628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High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Low charge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72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Energy [MeV]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accent5"/>
                          </a:solidFill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accent5"/>
                          </a:solidFill>
                        </a:rPr>
                        <a:t>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224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Charge [pC]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accent5"/>
                          </a:solidFill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6"/>
                          </a:solidFill>
                        </a:rPr>
                        <a:t>&lt;5</a:t>
                      </a:r>
                      <a:endParaRPr lang="en-GB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08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RMS t [fs]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FF0000"/>
                          </a:solidFill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FF0000"/>
                          </a:solidFill>
                        </a:rPr>
                        <a:t>≤50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230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σ</a:t>
                      </a:r>
                      <a:r>
                        <a:rPr lang="en-GB" baseline="-25000" dirty="0" err="1" smtClean="0"/>
                        <a:t>E</a:t>
                      </a:r>
                      <a:r>
                        <a:rPr lang="en-GB" baseline="0" dirty="0" smtClean="0"/>
                        <a:t>/E</a:t>
                      </a:r>
                      <a:r>
                        <a:rPr lang="en-GB" dirty="0" smtClean="0"/>
                        <a:t> [%]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FF0000"/>
                          </a:solidFill>
                        </a:rPr>
                        <a:t>&lt;1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503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RMS x [µm]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FF0000"/>
                          </a:solidFill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89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RMS y [µm]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FF0000"/>
                          </a:solidFill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748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/>
                        <a:t>ε</a:t>
                      </a:r>
                      <a:r>
                        <a:rPr lang="en-GB" baseline="-25000"/>
                        <a:t>N</a:t>
                      </a:r>
                      <a:r>
                        <a:rPr lang="en-GB" baseline="0"/>
                        <a:t> x @ 250 MeV [</a:t>
                      </a:r>
                      <a:r>
                        <a:rPr lang="en-GB"/>
                        <a:t>µm]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FF0000"/>
                          </a:solidFill>
                        </a:rPr>
                        <a:t>&lt;5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313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/>
                        <a:t>ε</a:t>
                      </a:r>
                      <a:r>
                        <a:rPr lang="en-GB" baseline="-25000"/>
                        <a:t>N</a:t>
                      </a:r>
                      <a:r>
                        <a:rPr lang="en-GB" baseline="0"/>
                        <a:t> y @ 250 MeV [</a:t>
                      </a:r>
                      <a:r>
                        <a:rPr lang="en-GB"/>
                        <a:t>µm]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&lt;1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&lt;1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942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09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E288275-2FA5-564F-87D1-D588139B106D}"/>
              </a:ext>
            </a:extLst>
          </p:cNvPr>
          <p:cNvSpPr/>
          <p:nvPr/>
        </p:nvSpPr>
        <p:spPr>
          <a:xfrm>
            <a:off x="427465" y="1401194"/>
            <a:ext cx="107194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R&amp;D beam parameters: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 interested in these beam options are encouraged to approach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ASTeC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a view to research collaboration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of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ASTeC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effort beyond standard CLARA operations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 in CLARA means we could potentially achieve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exotic setups e.g.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Longitudinal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beam profile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tailoring, including multi-bunch: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Photo-injector laser pulse shaping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FEBE mask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parameters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63D33D-94F4-4272-9BE5-EBACE8901455}"/>
              </a:ext>
            </a:extLst>
          </p:cNvPr>
          <p:cNvSpPr/>
          <p:nvPr/>
        </p:nvSpPr>
        <p:spPr>
          <a:xfrm>
            <a:off x="427465" y="5041307"/>
            <a:ext cx="10719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base"/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997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parameters – take homes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99" y="1810877"/>
            <a:ext cx="11353801" cy="4351338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GB" dirty="0" smtClean="0"/>
              <a:t>Going to be better than in BA1</a:t>
            </a:r>
          </a:p>
          <a:p>
            <a:pPr>
              <a:spcAft>
                <a:spcPts val="1800"/>
              </a:spcAft>
            </a:pPr>
            <a:r>
              <a:rPr lang="en-GB" dirty="0" smtClean="0"/>
              <a:t>Subject to continuous improvement</a:t>
            </a:r>
          </a:p>
          <a:p>
            <a:pPr>
              <a:spcAft>
                <a:spcPts val="1800"/>
              </a:spcAft>
            </a:pPr>
            <a:r>
              <a:rPr lang="en-GB" dirty="0" smtClean="0"/>
              <a:t>Diagnostics will improve over time with R&amp;D</a:t>
            </a:r>
          </a:p>
          <a:p>
            <a:pPr>
              <a:spcAft>
                <a:spcPts val="1800"/>
              </a:spcAft>
            </a:pPr>
            <a:r>
              <a:rPr lang="en-GB" dirty="0" smtClean="0"/>
              <a:t>Keep community informed of commissioning progress before “Day 1”</a:t>
            </a:r>
          </a:p>
          <a:p>
            <a:pPr>
              <a:spcAft>
                <a:spcPts val="1800"/>
              </a:spcAft>
            </a:pPr>
            <a:r>
              <a:rPr lang="en-GB" dirty="0" smtClean="0"/>
              <a:t>Want to hear from community about experiment ideas before proposal phase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81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Overview CLARA Front-End &amp; BA1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Overview FEBE beam delivery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FEBE infrastructure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FEBE Beam Parameters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Conclusions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84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0716" y="106993"/>
            <a:ext cx="10515600" cy="881149"/>
          </a:xfrm>
        </p:spPr>
        <p:txBody>
          <a:bodyPr/>
          <a:lstStyle/>
          <a:p>
            <a:pPr algn="ctr"/>
            <a:r>
              <a:rPr lang="en-US" sz="5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GB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2509" y="929149"/>
            <a:ext cx="11737571" cy="5792326"/>
          </a:xfrm>
        </p:spPr>
        <p:txBody>
          <a:bodyPr>
            <a:normAutofit/>
          </a:bodyPr>
          <a:lstStyle/>
          <a:p>
            <a:endParaRPr lang="en-GB" sz="3900" dirty="0">
              <a:solidFill>
                <a:srgbClr val="2E2D62"/>
              </a:solidFill>
            </a:endParaRP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212F-436C-462F-949D-F8AE4706591B}" type="slidenum">
              <a:rPr lang="en-GB" smtClean="0"/>
              <a:t>20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233897"/>
            <a:ext cx="10515600" cy="5122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2400"/>
              </a:spcAft>
            </a:pPr>
            <a:r>
              <a:rPr lang="en-GB" sz="3200" dirty="0">
                <a:cs typeface="Arial" panose="020B0604020202020204" pitchFamily="34" charset="0"/>
              </a:rPr>
              <a:t>FEBE represents a step change in our </a:t>
            </a:r>
            <a:r>
              <a:rPr lang="en-GB" sz="3200" dirty="0" smtClean="0">
                <a:cs typeface="Arial" panose="020B0604020202020204" pitchFamily="34" charset="0"/>
              </a:rPr>
              <a:t>infrastructure and potential </a:t>
            </a:r>
            <a:r>
              <a:rPr lang="en-GB" sz="3200" dirty="0">
                <a:cs typeface="Arial" panose="020B0604020202020204" pitchFamily="34" charset="0"/>
              </a:rPr>
              <a:t>to perform </a:t>
            </a:r>
            <a:r>
              <a:rPr lang="en-GB" sz="3200" dirty="0" smtClean="0">
                <a:cs typeface="Arial" panose="020B0604020202020204" pitchFamily="34" charset="0"/>
              </a:rPr>
              <a:t>high impact experiments</a:t>
            </a:r>
          </a:p>
          <a:p>
            <a:pPr marL="342900" indent="-342900">
              <a:spcAft>
                <a:spcPts val="2400"/>
              </a:spcAft>
            </a:pPr>
            <a:r>
              <a:rPr lang="en-GB" sz="3200" dirty="0" smtClean="0">
                <a:cs typeface="Arial" panose="020B0604020202020204" pitchFamily="34" charset="0"/>
              </a:rPr>
              <a:t>Flexibility </a:t>
            </a:r>
            <a:r>
              <a:rPr lang="en-GB" sz="3200" dirty="0">
                <a:cs typeface="Arial" panose="020B0604020202020204" pitchFamily="34" charset="0"/>
              </a:rPr>
              <a:t>is at the heart of the design to support &amp; futureproof for </a:t>
            </a:r>
            <a:r>
              <a:rPr lang="en-GB" sz="3200" dirty="0" smtClean="0">
                <a:cs typeface="Arial" panose="020B0604020202020204" pitchFamily="34" charset="0"/>
              </a:rPr>
              <a:t>our community</a:t>
            </a:r>
            <a:endParaRPr lang="en-GB" sz="3200" dirty="0">
              <a:cs typeface="Arial" panose="020B0604020202020204" pitchFamily="34" charset="0"/>
            </a:endParaRPr>
          </a:p>
          <a:p>
            <a:pPr marL="342900" indent="-342900">
              <a:spcAft>
                <a:spcPts val="2400"/>
              </a:spcAft>
            </a:pPr>
            <a:r>
              <a:rPr lang="en-GB" sz="3200" dirty="0">
                <a:cs typeface="Arial" panose="020B0604020202020204" pitchFamily="34" charset="0"/>
              </a:rPr>
              <a:t>FEBE will leverage the full CLARA R&amp;D project</a:t>
            </a:r>
          </a:p>
          <a:p>
            <a:pPr marL="800100" lvl="1" indent="-342900">
              <a:spcAft>
                <a:spcPts val="2400"/>
              </a:spcAft>
            </a:pPr>
            <a:r>
              <a:rPr lang="en-GB" sz="2000" dirty="0">
                <a:cs typeface="Arial" panose="020B0604020202020204" pitchFamily="34" charset="0"/>
              </a:rPr>
              <a:t>FEL quality beam, synchronisation, modelling, controls, machine learning optimisation, etc</a:t>
            </a:r>
            <a:r>
              <a:rPr lang="en-GB" sz="2000" dirty="0" smtClean="0">
                <a:cs typeface="Arial" panose="020B0604020202020204" pitchFamily="34" charset="0"/>
              </a:rPr>
              <a:t>.</a:t>
            </a:r>
          </a:p>
          <a:p>
            <a:pPr marL="342900" indent="-342900">
              <a:spcAft>
                <a:spcPts val="2400"/>
              </a:spcAft>
            </a:pPr>
            <a:r>
              <a:rPr lang="en-GB" sz="3200" dirty="0" smtClean="0">
                <a:cs typeface="Arial" panose="020B0604020202020204" pitchFamily="34" charset="0"/>
              </a:rPr>
              <a:t>Looking forward to commissioning and hearing new and exciting ideas from the community</a:t>
            </a:r>
            <a:endParaRPr lang="en-GB" sz="3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2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Backup slides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30/11/2020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73C0-90E1-4762-B483-E5B30393359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16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E288275-2FA5-564F-87D1-D588139B106D}"/>
              </a:ext>
            </a:extLst>
          </p:cNvPr>
          <p:cNvSpPr/>
          <p:nvPr/>
        </p:nvSpPr>
        <p:spPr>
          <a:xfrm>
            <a:off x="427465" y="1401194"/>
            <a:ext cx="113611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FEC2 includes </a:t>
            </a:r>
            <a:r>
              <a:rPr lang="en-GB" sz="2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removable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PM dipole spectrometer.  Features include: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GB" sz="240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F6F669-CB2E-4D65-83BC-F90894028757}"/>
              </a:ext>
            </a:extLst>
          </p:cNvPr>
          <p:cNvSpPr txBox="1"/>
          <p:nvPr/>
        </p:nvSpPr>
        <p:spPr>
          <a:xfrm>
            <a:off x="403340" y="2025387"/>
            <a:ext cx="518392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Broad bandwidth: </a:t>
            </a:r>
            <a:r>
              <a:rPr lang="en-GB" sz="24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 MeV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MeV 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24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&gt;1 GeV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Modular design: sections can be replaced if damaged, length reduced as function of energy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Deflection of </a:t>
            </a:r>
            <a:r>
              <a:rPr lang="en-GB" sz="2400" err="1">
                <a:latin typeface="Arial" panose="020B0604020202020204" pitchFamily="34" charset="0"/>
                <a:cs typeface="Arial" panose="020B0604020202020204" pitchFamily="34" charset="0"/>
              </a:rPr>
              <a:t>ebeam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 down, matched door panel for viewports/cameras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204640-44B5-4DAD-B562-734B948FBA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7"/>
          <a:stretch/>
        </p:blipFill>
        <p:spPr>
          <a:xfrm>
            <a:off x="6096000" y="4096013"/>
            <a:ext cx="5489848" cy="22192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EAF433-6EF8-4296-B35A-21D473ECD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963" y="2128144"/>
            <a:ext cx="5881994" cy="1851566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9732323-EF1C-456D-9F13-F2C5ED43F369}"/>
              </a:ext>
            </a:extLst>
          </p:cNvPr>
          <p:cNvCxnSpPr/>
          <p:nvPr/>
        </p:nvCxnSpPr>
        <p:spPr>
          <a:xfrm>
            <a:off x="5952067" y="5046133"/>
            <a:ext cx="2370666" cy="1380067"/>
          </a:xfrm>
          <a:prstGeom prst="straightConnector1">
            <a:avLst/>
          </a:prstGeom>
          <a:ln w="28575">
            <a:solidFill>
              <a:srgbClr val="00308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3F53761-9D03-4CEF-A9EF-9EF93B22D773}"/>
              </a:ext>
            </a:extLst>
          </p:cNvPr>
          <p:cNvSpPr txBox="1"/>
          <p:nvPr/>
        </p:nvSpPr>
        <p:spPr>
          <a:xfrm>
            <a:off x="5192262" y="5727229"/>
            <a:ext cx="2106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200 mm per module, up to 1000 mm total length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8379C5-498C-417F-9708-95FF9BC20C52}"/>
              </a:ext>
            </a:extLst>
          </p:cNvPr>
          <p:cNvSpPr txBox="1"/>
          <p:nvPr/>
        </p:nvSpPr>
        <p:spPr>
          <a:xfrm>
            <a:off x="6953329" y="1919436"/>
            <a:ext cx="4535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/>
              <a:t>Simulated trajectories as a function of energy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47B55AD-1047-41F8-9631-11BDACE4A235}"/>
              </a:ext>
            </a:extLst>
          </p:cNvPr>
          <p:cNvCxnSpPr/>
          <p:nvPr/>
        </p:nvCxnSpPr>
        <p:spPr>
          <a:xfrm>
            <a:off x="10591800" y="3141133"/>
            <a:ext cx="0" cy="838577"/>
          </a:xfrm>
          <a:prstGeom prst="straightConnector1">
            <a:avLst/>
          </a:prstGeom>
          <a:ln w="28575">
            <a:solidFill>
              <a:srgbClr val="003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49EB57F-D896-40B2-BC27-1222766CB38C}"/>
              </a:ext>
            </a:extLst>
          </p:cNvPr>
          <p:cNvSpPr txBox="1"/>
          <p:nvPr/>
        </p:nvSpPr>
        <p:spPr>
          <a:xfrm>
            <a:off x="10735733" y="3225895"/>
            <a:ext cx="124533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/>
              <a:t>Vertical (down) beam deflection</a:t>
            </a:r>
          </a:p>
        </p:txBody>
      </p:sp>
    </p:spTree>
    <p:extLst>
      <p:ext uri="{BB962C8B-B14F-4D97-AF65-F5344CB8AC3E}">
        <p14:creationId xmlns:p14="http://schemas.microsoft.com/office/powerpoint/2010/main" val="972492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361777" y="208317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FEBE arc mask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361777" y="1114623"/>
            <a:ext cx="9445900" cy="532453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Vital component for beam driven acceleration (drive/witness)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/>
                <a:cs typeface="Arial"/>
              </a:rPr>
              <a:t>5mm thick tungsten </a:t>
            </a:r>
            <a:r>
              <a:rPr lang="en-GB" sz="2000" dirty="0" smtClean="0">
                <a:solidFill>
                  <a:srgbClr val="626262"/>
                </a:solidFill>
                <a:latin typeface="Arial"/>
                <a:cs typeface="Arial"/>
              </a:rPr>
              <a:t>plate, x/y translation.  YAG </a:t>
            </a:r>
            <a:r>
              <a:rPr lang="en-GB" sz="2000" dirty="0">
                <a:solidFill>
                  <a:srgbClr val="626262"/>
                </a:solidFill>
                <a:latin typeface="Arial"/>
                <a:cs typeface="Arial"/>
              </a:rPr>
              <a:t>screen included at station.</a:t>
            </a:r>
          </a:p>
          <a:p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 with PI laser shaping &amp; CLARA beam transport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26262"/>
                </a:solidFill>
                <a:latin typeface="Arial"/>
                <a:cs typeface="Arial"/>
              </a:rPr>
              <a:t>Test mask to be installed on ‘Day 1’, design to be iterated based on commissioning.</a:t>
            </a:r>
            <a:endParaRPr lang="en-GB" sz="2000" dirty="0">
              <a:solidFill>
                <a:srgbClr val="626262"/>
              </a:solidFill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with ease of access in mind, </a:t>
            </a:r>
            <a:endParaRPr lang="en-GB" sz="2000" dirty="0" smtClean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 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change tungsten plate</a:t>
            </a:r>
          </a:p>
        </p:txBody>
      </p:sp>
      <p:sp>
        <p:nvSpPr>
          <p:cNvPr id="4" name="AutoShape 2" descr="data:image/png;base64,iVBORw0KGgoAAAANSUhEUgAAAzoAAALGCAMAAAC6SBRQAAAAAXNSR0IArs4c6QAAAARnQU1BAACxjwv8YQUAAAE4UExURQAAAEl9rEFxnEV3pe19MUJyngAAAJu0ywAAAI+rxYOivgAAAHeZuAAAAAAAAGuQsgAAAF+HrPn7/AAAAFN+pQAAAO3y9kd1nwAAAOHp7wAAAFiX0NXg6QAAAFWSyFmY0snX4wAAAFaTylKNwU6HulKNwwAAAO9/L73O3U+IuwAAALHF1gAAAKW80AAAAO19MU2EtgAAAEp/rk6Ft0Z5p0p/sAAAAP///0N0n0d6qQAAAPP2+UR1oQAAAOft8wAAANvk7AAAAAAAAM/b5gAAAMPS4FdzjgAAALfJ2ux8LwAAAKvA0wAAAAAAAAAAAKC4zQAAAOx8MZWwyFqa0wAAAImnwlub1VeVzFOPxX2euwAAAFiWzlCKvVSQx3GVtVGLwE6GuGWMr0uBslmDqUh8qkyCtE16okR2pBzQDAwAAABVdFJOUwD//////wj/EP//GP+HIP+P//8o/5f//zD/n///OP///6f/////QCD//6//SP+3n/9Q/////7////9Y///H/2D/z2j/1///cP9g3/9454D/79////cbAeyxAAAACXBIWXMAABcRAAAXEQHKJvM/AAAu80lEQVR4Xu2d/2MbxZnG1S24bl2nKW4Onzk3DRQVfDmXUKpyLsEkMTWYWHGJOcpShwAB/v//4N75tlrZWnlkr/adfeb5/IBXq9Fog+ejnWdn5XdQEBUGpO/43yTpGP+/n/SXovg/0jlUBwCqowHVAYDqaEB1AKA6GlAdAKiOBlQHAKqjAdUBgOpoQHUAoDoaUB0AqI4GVAcAqqMB1QGA6mhAdQCgOhpQHQCojgZUBwCqowHVAYDqaEB1AKA6GlAdAKiOBlQHAKqjAdUBgOpoQHUAoDoaUB0AqI4GVAcAqqMB1QGA6mhAdQCgOhpQHQCojgZUBwCqowHVAYDqaEB1AKA6GlAdAKiOBlQHAKqjAdUBgOpoQHUAoDoaUB0AqI4GVAcAqqMB1QGA6mhAdQCgOhpQHQCojgZUBwCqowHVAYDqaEB1AKA6GlAdAKiOBlQHAKqjAdUBgOpoQHUA6JU6xTR+bw+hOgBQHQ2oDgA9U+dvE6gOUYXqaEB1AKA6GlAdAKiOBlQHAKqjAdUBgOpoQHUAoDoaUB0AqI4GVAcAqqMB1QGA6mhAdQCgOhpQHQCojgZUBwCqowHVAYDqaEB1AKA6GlAdAKiOBlQHAKqjAdUBgOpoQHUAoDoaUB0AqI4GVAcAqqMB1QGA6mhAdQCgOhpQHQCojgZUBwCqowHVAYDqaJCKOmv76zvjDf/gIofjQ791fdrsKw2ojgaJqLN/Ugqnq/7hBeRJv3V92uwrDaiOBmmos2nEEW74xxeQ5/zW9WmzrzSgOhqkoc5OWY5WByv3VvzjC1CdeVAdDdJQR6Zrm35zNlRnHlRHgyTUWbl0NFOdeVAdDZJQ50ZZHvnNBqjOPKiOBkmoM6Q614LqaDClzqf+Z7cMh4dleTwU3OPNw5u7473pKwZuuN9b333sGwl742p7c7zvrmvv2bWhzcOt8bB+ofvG3fHO+kN//c71daHNyvDw1s2H2/6RYdaBJAnV0aCmzqf/fMlvdcqaDGWPuVSwtuO2TyaOCLJjsP3APnF61+2SWV519hiVpWtelqPB9oFtdzBZYHWrRmV5y6oiG4Mb9+2OWpu7vs1BuF4x+0CShOpoUKkj4rykos6qG6EGGcgrMu5PRiP575Z/3iJP3jt1jYI7Tersu1bSzZrdZS99e0bmofwMnkzarMuD05GR83TP7mg4kCShOhp4daw4OuoMNsKEzXze3yzLHXNu2Lizbp/02HF+cG+wuncUbjpoUEekeHBvsCFdljftroHZHG8OVu+NXKIyXZ1vc09eeE9+rmzJodgpWsOBJAnV0cCq48VRUmfqMoF87ocTQR0z2u/YIb0hbth70BrUCe0ei2J2Y/W4LPfNhkzcbpn/zmizIkL6lCOnKNt9w4EkCdXRQNSpxElBHRnDs+7GkdG+6zdlamUbN6mzYzcGK6KYTTLS/sDuCcxoI+cfv8vcE2SbNxxIklAdDYp/TMRZKvOu3tXUkQ/9O36zjgx3e3oQtmXbzKSa1Ant5LRh98nPx3ZHYEYbeVczXbNIpDI/Gg4kSaiOBkXxpz/7wS34X0XX1NTZk4E9ql8hdtQ0MdsmFTWpY38Kss/O00QFf03OM6ONKLRvro4bZH5nzkQNB5IkVEcDk3Um8vhfRdfUl0RvyZAtDw7DecFTG+5mKmVciFTHXPuevj/uYhujVx3b1+wDSRKqo4G7whbksb+I7qmrM9gXNcry2Cd7j+zxW1Ydc/04Uh3TbDq0XGxTW1oynDhdZh5IklAdDfzFaS+P2+6cKXVkriQj2l/nCshjvzUYyIzKTKQWOOtcpo7ZNety2owDSRKqo0FQx8njN7vmnDqDwaaEj9P6gK8N9zDOze3WYTY1Rx0zGXPPBWa0OaiuTZ/jwoEkCdXRYKKOkcdvdM0FdexafnXNS6gNd2l8ajdOJqeT+3PUkcHv7g8IzGiz639e5PyBJAnV0aCujhoX1TGL+fWJkgz3cD+MxHe3BjMZ1GN5ulGdO2X5wO4IzGizfr7NhHMHkiRUR4PE1FkNF8PkPFCfZslw9+4Mq4vNlRPGnGZ1zN898IP/sX2XGW3W5Aw2fdppOpAkoToaJKbOXrlrvFiR04C/zuUwcpT3twdr5iZof4KQV5U7m4M1OQ3JzkZ17N2f68PBxp5M3czjWW3M7Wxb1pbtm8dmBbXpQJKE6miQmDpGh/K+jOhzn/VlOdoyOw1H4YTgvjggbMl5p1mdGzKz89w3j+Wn3S9UbVbk5CI8EAfLciw7mg4kSaiOBqllHbsQKRxNZ3PzfYHHbuHyvr1v2rAiUzbhZN9M2ZrVGZjboQ2nN+35Y2ab6js9ZXnHXnxoOJAkoToaJKHOyt64WvBf2x/v3hpP3zoj8yfz7c/Vh7e2HlYNDcPDLZmKyYnl0H9L9N64Gukbjx9Wkm3sjXfHe/5hQ5u14eH6aDy+G3bMPpAkoToaJKEOuR5URwOqAwDV0YDqAEB1NKA6AFAdDagOAFRHA6oDANXRgOoAQHU0oDoAUB0NqA4AVEcDqgMA1dGA6gBAdTSgOgBQHQ2oDgBURwOqAwDV0YDqAEB1NKA6AFAdDagOAFRHA6oDANXRgOoAQHU0oDoAUB0NqA4AVEcDqgMA1dGA6gBAdTSgOgBQHQ2oDgBURwOqA0DP1JnC7+0hVAcAqqMB1QGgzwOwv1AdAKiOBlQHAKqjAdUBgOpoQHUAoDoaUB0AqI4GVAcAqqMB1QGA6mhAdQCgOhpQHQCojgZUBwCqowHVAYDqaEB1AKA6GlAdAKiOBlQHAKqjAdUBgOpoQHUAoDoaUB0AqI4GVAcAqqMB1QGA6mhAdQCgOhpQHQCojgZUBwCqowHVAYDqaEB1AKA6GlAdAKiOBlQHAKqjAdUBgOpoQHUAoDoaUB0AqI4GVAcAqqMB1QGA6mhAdQCgOhpQHQCojgZUBwCqowHVAYDqaEB1AKA6GlAdAKiOBlQHAKqjAdUBgOpoQHUAoDoaUB0AqI4GVAcAqqMB1QGgDXWKtvH9KvDdC8MPzw3fnBm+9M+0CtUBgOrUue0P4AIfWKXetUr98ew13/zKUB0A2lHnb22iqM6bxW8eGZ5Ynlm8PHVe982vDNUBgOrUead44g/iPNYoq9QXxQe+9dWhOgBQnTrvFY/8QTTzWfGdb311qA4AVKfG7eLVV/xBNPNV8Y1vfnWoDgBUp8abxTN/DHP4sfjaN786VAcAqlOjOepM+Kj4ybe+BlQHAKpTo6uoQ3UQoDoTOos6VAcBqjOhs6hDdRCgOhNios6jNqIO1UGA6kyIiTpPih986+tAdQCgOhVRUedZ8aZvfh2oDgBUpyIm6rzyanHbN78OVAcAqlMRF3Xe862vBdUBgOpUxEWdd3zra0F1AKA6gQ6jDtVBgOoEOow6VAcBqhPoMOpQHQSoTiAm6nzeTtShOghQHU9U1Pm2OPPNrwfVAYDqeGKizt+Ll5/65teD6gBAdTwxUefj4oVvfU2oDgBUxxMXdZ771teE6gBAdRydRh2qgwDVcXQadagOAlTH8UOXUYfqIEB1HD9FRJ1fthV1qA4CVMfydfGjf/c5fN9W1KE6CFAdyzfFV/7dm/mweN+3vjZUBwCqY/mu+My/ezOfFO/61teG6gBAdSw/FR/5d2/mi+Jt3/raUB0AqI4hMupcuzhIgOoAQHUMHUcdqoMA1TF0HHWoDgJUx9Bx1KE6CFAdISrq/K69qEN1EKA6QkzU+aiFOogVVAcAqiPERJ1WioMEqA4AVEeIiTqtFAcJUB0AqE5k1GmlOEiA6gBAdWKjThvFQQJUBwCqoxB1qA4CVEch6lAdBKiOQtShOghQnaio004dxAqqAwDViYo67dRBrKA6AFCdqKjTUnGQANUBgOrERJ22ioMEqA4AVCcu6rRTHCRAdQCgOnFRp53iIAGqAwDVUYg6VAeB7NXRiDpUB4Hs1dGIOlQHgezVeTci6rRVB7GC6gCQvTrvFx/6922mteIgAaoDQO7qvF5879+2mfaKgwSoDgC5q/N28YV/22baKw4SoDoA5K7Ou8Un/m2baa0OYgXVASB3dVSiDtVBIHN1dKIO1UEgc3V0og7VQSBzdWKiTnt1ECuoDgCZqxMTddqrg1hBdQDIW52YqNNmcZAA1QEgb3Viok6bxUECVAeAvNWJiTptFgcJUB0A8lYnLuq0VxwkQHUAyFodrahDdRDIWh2tqEN1EMhaHa2oQ3UQyFqdmKjTZh3ECqoDQM7qxESdVusgVlAdAHJWJybqtFscJEB1AMhZnZio025xkADVASBndWKiTrvFQQJUB4CM1YmLOq0WBwlQHQAyVkcv6lAdBDJWRy/qUB0EMlYnIuq8spyoQ3UQyFedmKjTch3ECqoDQL7qPI+IOi3XQaygOgDkq86L4i3/hs20XRwkQHUAyFadpy8Xf/dv2EjrxUECVAeAbNU5K77179dM68VBAlQHgGzVeV587t+vmbbrIFZQHQCyVedF8bF/v2aWFXWoDgK5qqMadagOArmqExN1/rCsqEN1EMhVnZio03odxAqqA0Cu6sREnfaLgwSoDgCZqhMTdZZQHCRAdQDIVJ2YqLOE4iABqgNApurERZ3Wi4MEqA4AmaqjG3WoDgJ5qqMcdagOAnmqoxx1qA4CeaoTE3W+WF7UoToI5KlOTNRZQh3ECqoDQJbqxESdpRQHCVAdALJUJybqLKU4SIDqAJClOnFRZwnFQQJUB4As1YmLOksoDhKgOgDkqI561KE6COSojnrUoToI5KiOetShOgjkqE5M1PlxmVGH6iCQoToxUWc5dRArqA4AGaoTE3WWVBwkQHUAyFCdd4pf+HdqZknFQQJUB4AM1XmveOTfqZklFQcJUB0A8lPndvHqK/6dGllSHcQKqgNAfuq8WTzzb9TMkqMO1UEgP3XeKZ74N2pmyVGH6iCQnzoRUWdZdRArqA4A2akTE3WWVQexguoAkJ06MVFnWXUQK6gOANmpExN1llYcJEB1AMhOnZios7TiIAGqA0Bu6sRFnWUVBwlQHQByUycu6iyrOEiA6gCQmzpJRB2qg0Bu6iQRdagOApmpExN1llcHsYLqAJCZOjFR5/PiL7710qA6AGSmTkzUWWJxkADVASAzdSKizjKLgwSoDgB5qRMTdZZZHCRAdQDIS524qLO84iABqgNAXuokEnWoDgJ5qZNI1KE6CGSlTipRh+ogkJU6MVFnmXUQK6gOAFmpExN1vi9+71svEaoDQFbqRESd5RYHCVAdAHJSJybqLLc4SIDqAJCTOt9ERZ1lFgcJUB0AclLnu+Iz/xbNLLUOYgXVASAndX4qPvJv0Ug3UYfqIJCROl8XP/p3aKabqEN1EMhInW+Kr/w7NNNN1KE6CGSkTkzUWW4dxAqqA0BG6kREnWUXBwlQHQDyUScm6iy7OEiA6gCQjzoxUWfZxUECVAeAfNSJizrLLQ4SoDoA5KNOQlGH6iCQjTopRR2qg0A26qQUdagOAtmoExF1ll4HsYLqAJCNOhFRZ+l1ECuoDgC5qBMTdZZfHCSQhTrb48NVvwlJLurERJ3lFwcJZKHOQVlu+k1IclEnJuosvzhIIAd1tsvyyG9ikos6UVFn6cVBAkmpM3Rs+Icz2NgZPfab8dwsy7HfXIQrvddM2utpNpmok1bUSUqdnTJwcLNBH7HgdMVvx7JyXJY3/PYiXOW9ZtNeT7PJRJ20ok5S6nhvLKezP6bHVxiE98py5DcX4irvNZv2eppNJuqkFXVSU+dwONwfj+8beQ62/e46G7ujh34zmjtlufBrDFd5r9m019NsMlEnIup0UAexIjF1hm5rbSTbx2vuwTVZPS1PoS9N56JOTNTpoA5iRZrq2DlOedNvX4+HZXnHb6KShzoxUaeL4iCBKXU+9T+VqKtjovXUYsxwGHXquNhKZn/3/KbjRjUTXBmeO7HdmHd1b7DWvDi0eX52Obenyb9lO+5fdQl5qBMRdTopDhKoqfPpP1/yW0pMqbN26tP95km5N7h7JE+KAfJgS/btleWOec6yFdxY2zmQVsejSSfCDdnjIrrtaHXdtNkxV9w2JASVx1tVft83s0TJWCGW+PeqXvhAnpzuW54y770yPjZPTeLM/J7Cv2Xw0BxKebBnn7oOeagTEXU6KQ4SqNQRcV5KSR17Rdf8HJbl+J54ZBdn5IHxSX5U15tX5Dn7srsnppGhvoojM79bbst0NDSDXDi6Mdi3fZblA/e5v2HHseW+s8m/l3vhpn9heWh3BeSp/c3wSqfHZT2Ff8uKUdFyTsfFyUKdL6OiTgfFQQJeHStOWupsy0Mzn5LhduekPB2NTmXUhkEoH9zh6rWcgey9Anel/dbe8N4t+Vkb39LST6bMa0/Lk/WxOSfs7ssZZzw2w9dFqnXpZn1v+NCcitzL6wN+R47g1liOwx1ThTu4cmt80/iybvfN76n6t8hxHuwNh3sjORFdkyzUebv4wvfdTJdRx6njxUlLnTV5eFd+ynCTseiTQxiEMjzv2x322rMZsiviiBuD96opmiACHvhN29F9M/LNNQjRwZxuZLbnllwe3/eJ6LE/200NeDk5mReac8/UxQv3lD0B7srr7Anssp78v+WkPHEWXj/uZKHOu8Unvu9GOo06Rp1KnLTUGcjExnxom+F2EmZnYRBuyE63z8zXzFg8rCZm5q6E6rQjn+3h9GQ6GllNzP0FfnplIpURdMKKnEXsmJ4a8O6Fxoap2+HMUw/cU6vSae1sJ8zuyf9bJIM9sBstkIU67xcf+r4b6TTq/F/xj4k4SyXi6p2Mq7o6choxocUMt323pzYIZabllJD5mj3/SOvgl0zdwkUEM3pr2h35D3gRyscQc7KoenfI1MtO8eoDPrxQlHUnEo88VS0/mU79pmdWT+HdVqSn8MrrkoM6rxff+66b6aQOYkVR/OnPfnAL/lehxDl1ZNR7dSYfz9UglI9/t1fma+azXkbiiX0syPgOrxCxXHuheq2dsflMb2Zs5+4NlShkD6M+4MML5W3K+vyq9pQx9twN2rN6qv4tIr+b6V2fHNSJiTqd1EGsMFlnIo//VSgxrY4Zpebqbn10Th6YJGTmaTJfsx/e5nQw8tyfnBpk7nbxjNWozuZwbzwey/mrUR1zjPXxXn9qU57zmzE9mcsg5Z3pyeIVyUGdiKjTUXGQgLvCFuSxvwg1ZCjV1DFxxuTt+nCrPZBPdDPk5bSyax7eMwNxwrHZZ5PM5CacWkez1Fl1yyyWK6kj6cU9F9fT4K693t3Csk4W6kREnY6KgwT8xWkvj9vWIow0h7nYbIb91HCbPNh3l85kvmbHnqhzIp/zAX89+rB+E06toxnqrEjoKY/MSUsmildWxwSoyJ5EsUM5LUku86nr6mSgTlzU6aQ4SCCo4+Txm0rIMKqpI3Mtmwumhtvkwaq9smbma3bkyTnKn2nqyNRtMiOqdTRDHXm7I3dReV7WmaeOzMDsIUT2ZLkrTa5/r14G6sRFnU6KgwQm6hh5/IYSU+qYk4691js13GoP5HwzNvM154BJRnajzrRPtddeVMe83jtxVXXkPGiusMX25JFDufZ3eTJQJ72oM6WONjLmKnXMbSru4u3UcKs9kCnakfHHv0TmPn4lcsL61Cd67bUX1ZEnw7WvBdU5Do9lnmY6je3JYy6fX/dvjmSgTnpRJ1V1tk3QdndPTg232gOzrjk8rU4rN2vXfQOiU21U1l57UR05yfm7DjZMv2Zj5oC/qI65H85gLrCZd4vtKSDq1C93XwV8dRKMOkmqs3LX3IdWu2tzMtzqD6SRuOHuG3OL+Vth4XIczlfhJhxD7bUX1TEXu+2bb8tQXkwdd2fNDXl/2yqyp7G9e9ufPK8JvjoxUaejOogVialTI9zUUh+4Uw/swohd3LE8lAfHO+Px+FZYThEr6n/hoD5uL6hjJlenN4cPd07LudfF5E3OqXN8WpY79jvhp/ZlkT2J+Lvje4cy47za17/r4KsTEXU6Kw4SSEkd+dyu2KqUqA/c6Qfm0m5tkubWSSz2PjFzd1v9Vpfaa2eos2Z6M4wl7i+izmjbv++xnxzG9WQugzjCefPq4KsTEXU6Kw4SSEmde2YtRLg5HtauOW2MRpPBNfVgT9rWFxRX10dmFB/t7NuJW/0mHEPttXdHo3BS2w99rDx+IBO8reFgezSy3lbt6296ZzSqJxPrwupNM1lbrzSN62lzyyh2cOe61wgEeHViok5nxUECKanTMhdv7Gyf+glJD3h14qJOR8VBArjqSFxf6h8/s1CdBtpVJ8WoA6zO40meWR5Up4F21Ukx6gCrI3mjlduS50J1GmhVnSSjDrA6B+6W6uVCdRpoVZ2IqNNdHcQK4MsEXUB1GmhVnYio010dxAqqcy1Wx+MLd851D7o6EVGnw+IgAaoDALg6MVGnw+IgAaoDALg6MVGnw+IgAaoDALg6UVGnu+IgAaoDALY6T9OMOlQHAWx1zorf+k6bUYg6VAcBbHWeF5/7ThvRiDpUBwFsdV4UH/tOG+myDmIF1QEAWp2nLxd/95020mUdxAqqAwC0OmfFt77PZjotDhKgOgBAqxMRdbotDhKgOgBAqxMRdbotDhKgOgAgqxMXdbosDhKgOgAgq5Ns1KE6CCCrk2zUoToIIKuTbNShOggAqxMTdbqtg1hBdQAAVicm6nRbB7GC6gAArE5E1Om6OEiA6gAArE5E1Om6OEiA6gCAq05c1Om2OEiA6gCAq05c1Om2OEiA6gCAq07CUYfqIICrTsJRh+ogAKtOylGH6iAAq05M1Om6DmIF1QEAVp2IqNN9cZAA1QEAVp2IqNN9cZAA1QEAVZ2YqNN9cZAA1QEAVZ24qNN1cZAA1QEAVZ2kow7VQQBVnaSjDtVBAFSd20lHHaqDAKg6bxbPfG+NKNRBrKA6AICq807xxPfWiEIdxAqqAwCoOu8Vj3xvjWgUBwlQHQAw1bldvPqK760RjeIgAaoDAKY6MVFHozhIgOoAgKlOVNRRKA4SoDoAYKqTeNShOghAqpN61KE6CECqk3rUoToIQKoTEXU+1ow6VAcBSHUioo5KHcQKqgMAojoxUUenOEiA6gCAqE5E1FEqDhKgOgAgqhMVdVSKgwSoDgCI6kRFHZXiIAGqAwCgOulHHaqDAKA66UcdqoMAoDoRUect3ahDdRAAVCci6ijVQaygOgDgqRMTdZTqIFZQHQDw1ImIOmrFQQJUBwA8dSKijlpxkADVAQBPnaioo1QcJEB1AIBTJy7qKBUHCVAdAODU6UPUoToIwKnTh6hDdRCAU+fnl0edX2lHHaqDAJo6Xxc/Xhp1fiy+9K21oDoAoKnzTfGV76YRxeIgAaoDAJo63xWf+W4aUSwOEqA6AKCp81Pxke+mEcXiIAGqAwCYOhJ1fC/NKBYHCVAdAMDU6UfUoToIgKnTj6hDdRAAU6cfUYfqIIClTkTUeeVV/ahDdRDAUici6jwqfu4bK0J1AMBSJyLqqBYHCVAdALDUiYg6qsVBAlQHACh14qKOYnGQANUBAEqdqKijWRwkQHUAgFKnL1GH6iAApU5fog7VQQBJnd5EHaqDAJI6EVFHtw5iBdUBAEmdiKijXBwkQHUAQFInIuooFwcJUB0AgNSJiDraxUECVAcAIHWioo5ucZAA1QEASJ3+RB2qgwCQOv2JOlQHARx1ehR1qA4COOpERB3tOogVVAcAHHUioo52HcQKqgMAjjrvF//pO2hEvThIgOoAAKPO68X3/vWN6BcHCVAdAGDUebv4wr++Ef3iIAGqAwCMOu8Wn/jXN6JeB7GC6gAAo877xYf+9Y0kE3WoDgIo6vQq6lAdBFDU6VXUoToIoKgTEXX06yBWUB0AUNSJiDr6dRArqA4AIOpERJ0UioMEqA4AIOpERJ0UioMEqA4AIOpERJ0UioMEqA4AIOpERR394iABqgMAhjo9izpUBwEMdXoWdagOAhjq9CzqUB0EMNS5POokUQexguoAAKFORNRJog5iBdUBAEKdiKiTRnGQANUBAEKdiKiTRnGQANUBAEKdqKiTQnGQANUBAEGdqKiTRHGQANUBAEGd3kUdqoMAgjq9izpUBwEEdXoXdagOAgDqRESdROogVlAdAADUiYg6qRQHCVAdAADUeXF51EmlOEiA6gDQf3Wevlz83b+yiWSKgwSoDgD9V+es+Na/sJFU6iBWUB0A+q/O8+Jz/8JGUos6VAeB/qvzovjYv7CR1KIO1UGg9+r0MepQHQR6r05E1EmmDmIF1QGg9+pERJ1k6iBWUB0Aeq9ORNRJpzhIgOoA0Hd1IqJOQsVBAlQHgL6rExF1EioOEqA6APRdnaiok0xxkADVAaDv6vQy6lAdBHquTj+jDtVBoOfq9DPqUB0Eeq5ORNRJqA5iBdUBoOfqRESdhOogVlAdAPqtTkTUSao4SIDqANBvdSKiTlLFQQJUB4B+qxMRdZIqDhKgOgD0W52oqJNQcZAA1QGg1+r0NepQHQR6rU5fow7VQaDX6vQ16lAdBHqtzuVRJ606iBVUB4A+qxMRddKqg1hBdQDoszoRUSex4iABqgNAn9WJiDqJFQcJUB0A+qzOe8Uj/5ImUisOEqA6APRYndvFq6/4lzSRWB3ECqoDQI/VebN45l/RSKJRh+og0GN13ime+Fc0kmjUoToI9Fid/kYdqoNAf9WJiDqp1UGsoDoA9FediKiTXHGQANUBoL/qRESd5IqDBKgOAP1V5/Kok15xkADVAaC36kRFndSKgwSoDgC9VafPUYfqINBbdfocdagOAr1Vp89Rh+og0Fd1IqJOenUQK6gOAH1VJyLqpFcHsYLqANBXdSKiToLFQQJUB4C+qnN51EmxOEiA6gDQU3Uiok6KxUECVAeAnqoTFXXSKw4SoDoA9FSdfkcdqoNAP9V5+kGvow7VQaCf6vyr+N43biTlqEN1EOinOt9dPl9LsQ5iBdUBoJfqyHztQ9+4kRTrIFZQHQB6qc4bl19fS7M4SIDqANBLdd4r3vJtG0mzOEiA6gDQR3V+X/zusvXQRIuDBKgOAH1U52fFL3zTZpKsg1hBdQDooTpvFj/+h2/aSNpRh+og0D91nn5QfOZbNpN21KE6CPRPnb9cXlUn9ahDdRDonTpfvlx85Bs2k2gdxAqqA0Dv1PlZ8Uvfbg6J1kGsoDoA9E2db4rfXXqNIN3iIAGqA0DP1Hnt/eIT32weqRYHCVAdAHqmzrvFr32reSRbHCRAdQDolzpvXL6k81+PHj3671SLgwSoDgC9Uue1D9x0zegh/M8Ty6+fWV4taqQddagOAu2o0zK+3wv81T8/l/99IaT6F3M9VAeAPqnzhn+6KH4yerx48cNzy5tnlrTjzRRUB4A21OmK18/OEv762iJQHQD6pA4OVAcAqqMB1QGA6mhAdQCgOhpQHQCojgZUBwCqowHVAYDqaEB1AKA6GlAdAKiOBlQHAKqjAdUBgOpoQHUAoDoaUB0AqI4GVAcAqqMB1QGA6mhAdQCgOhpQHQCojgZUBwCqowHVAYDqaEB1AKA6GlAdAKiOBlQHAKqjAdUBgOpoQHUAoDoaUB0AqI4GVAcAqqMB1QGA6mhAdQCgOhpQHQCojgZUBwCqowHVAYDqaEB1AKA6GlAdAKiOBlQHAKqjAdUBgOpcn6dn//7Liw/8gyioDgBU51qcffP8xU+uNLDfEwXVAYDqXJHfv/H8Zz930rz67PPPqE52UJ2Fef3N5+96aYpnv/yfR//xN4HqZAfVWYAv//X8r+95aX7zxZNHHxppHFQnO6hOFF+fPf/uf7003/7qyR/+0xtTQXWyg+pcwmtnf/zhhZfmt189+fgj78o5qE52UJ1Gbp+9/cOLl5003//6yVv/5S2ZCdXJDqozg6dn/37nxftOmt89e/LJI+/HHKhOdlCdac6++cuLD5w0Pz77xX8/esWrcRlUJzuoTuD3b1Srm2ah5tHfvRRxUJ3soDp2oSasbk4WahaE6mRH3up8+ebzdxsWahaE6mRHrup8/a/nf527ULMgVCc78lPntbPn30Us1CwI1cmOnNS5bVY3YxdqFoTqZEce6tw+e3vRhZoFoTrZga6O+xqak2ahhZoFoTrZAaxO7WtoV1ioWRCqkx2Q6tS+hnblhZoFoTrZAaaO+RpaOws1C0J1sgNGnfrX0NpYqFkQqpMdAOrUv4bW3kLNglCd7Oi1OvWvobW9ULMgVCc7eqqOXajxq5vLWahZEKqTHb1Txy7U+NXNZS7ULAjVyY4+qVP7GtryF2oWhOpkRz/UqX0NrauFmgWhOtmRujr1r6F1ulCzIFQnO9JV58t/TVY3FRZqFoTqZEeK6tS/hqa2ULMgVCc70lKn/jU05YWaBaE62ZGKOvWvoSWxULMgVCc79NV5WvsaWkILNQtCdbJDVZ3a19CSW6hZEKqTHUrq1L6GluhCzYJQnUXYHt7wWzEs1no+LfbVuTr1r6GlvFCzIFRnAbbL8shvRrBY6/m02VeH6tS/hpb+Qs2C9FWd4fgch/4Jz/ZBueM322O40ABerPV82uyrE3XM19D6tlCzIH1VZ1SeZ3pCM5Y9a367NahOBOZraP1cqFmQvqqz63ypMa3Oflmervjt1qA6c6l/Da2PCzUL0ld1bgwt62X5wG1t+yc8q4fju36zPahOA/WvofV3oWZB+qqOR04uI7/ZAVTnAvWvofV9oWZBqM4CUJ06ZqHGr25iLNQsyDXU+dT/1GRKnRtm0ra699DO3W4MzX8dG8PH92oPbTsZjvub9mdgRaZ9tT21DlaHq/bn1ACe1Wl4c4tvvXb34YbbYZjRa9Px2APylzrCO19oM9h+GNp4hvsPa4c1g+urYxZqwuom0ELNglxZnU//+ZLf0qSuzmZZPh7snZTmx2CjLA/c7rX1Y3cdYcsPMdtuY+fU7Jtc0t6sXbO7KY/vluWue2YwOC1P7Wsn6szuNLy5w7Ze2zGtTrb8JYtZvc4+nsFd9w4PbGSzfa3esXtqbTZs7+VJ9Z6rN203p7fmXCK5jjr1r6HBLdQsyBXVEXFeSk0dGV7jPTuUxrVRvm2Gs+PEDXPT7q4dYcKW3TUYPPSPLWZFqN6z7LLX7y7ptHpzh2k9DA1H7gzT0OvF41nZ8jvKck8emr62j/yO0GZwGF5V7rjuV0MT+6IGrqZO/WtooAs1C3Ildaw4KaojH93HN9cfPHRjze4dl+WdveFg+FgG8R27R566L+0eDx8/kDHmJjcbMggfrw1uyIA9Htp7XuaqM7PTyZs7ZNep7Doc7ptzg1ugbej1wvHYdamt/eG+HJA5Tfm+ptscyubh9mBjX47CnCgHA9Na+hzeOt23j2eyqDpfn01WN6EXahbkCup4cVJUR+Y3Pj/IAzfK727Z8TkY3JNn7ZO23Y6Z0awehCEtUyE3D5INN/bnqtPQaXhzh93lzjbrsmUDT0OvF45nTVR2B7Rx35xkZrVZkRmduwAv4p/aDHQSFrPWWpmwvXb2x2p1M4OFmgVZWJ1KnCTVOQ6DVx64UT5BRpodX6adG3wDmWKd2A35LHeDbTuEkbnqTKh3Wr25w+za9UNY+rfnhSZ1zh/PzVomMsxqIycdd66xzW/Jj7WLxzeD6F95/Y/S/Obzz7JYrFmABdX5x0ScpRJ79e68OtUyqDw4P4pGZXnP/JSnjv2IlrHmlJFddsfgRri8EKlOrdPJmztk10mQSeZf9pUNvV44Hjm12G4Ds9qIjuHSnTx93/yUmdvkCl8Ti/3K638K7XdmtdMPHLLoWedPf/aDW/C/Ck3OqTMZ2FMPHDLKbQKoPyXzIjt8Zcy5kbm54FlnVqee+i7p9tT8vKxXfzwr8tz5yd+FY5ZZmn0siPBWfQlVJ3NSjmNBdSxPz/5dfa/ze5m6Me9cJetM5PG/Ck2i1FnZH493RiPR48IoP/LDUD7B3ae8TH3cLOiyQT6nU099l4xt68Jlvfrj2fCmVcxoY7qsY55ak8Mpjx77C+YNXEUdx+2zt6u/JvDbXz95K++rbIurM5HH/iJ0iVBn9ZYZT45GdSTuH5v51mEI3JcM8rmdeqZ2STvTRaQ6cjjTvc1oI7vquAnnjftm+/TWdOqa5urqOOoXD7796snHua7tXEWdII/bVuVydVbN1dwHd8bjsQy5RnVWjQnHdlXULy/OHeTzO/XUd61K+wXOOjHqbMsB2xtfHbYrYWjXTY/CwxlcVx1H/ZL1b3715A/53VFwNXWcPH5Tk8vV2ZUx7tL0rFgS1NkqTyWZC8dhLVFGr78dYcYgn9+pp75Lso69LDa3V8EfjzS3E7CKGW2MjW7HOdbMHQX2qsFs2lHHUV8offbFk6zuY7uqOkYev6HJpeqsyDDys5c56sgwHA+2x+PDob+M5T7U/eaFQX5Jp576LjnOB+bnvF4N/njMZYLajW8z25hLGw2h5q68vHnK1qY6jtrtOa+aG0HzuHv66uokwaXq1HbOUUdOBrU7wywmhXuP5E2mB/klnXpk12m4EVNOU/aug3m9GoIWx7Ubegyz2kisOX/QATmDNl+kbl8dR20Z6Efz9QP0ZSB0dcJMSfbIp3STOvIxfbx/7nNazixuZJoxPj3IL+nUI7vKE39TtGy6qw9zejUELW7KAfnj2V+X/8xqIz2EtZ7ziHldnnXq5LMMhK6OmfrY4L8ng7ZRnRUXdOQ0Mbpj2wi3ZODflace2yemBvklnXpkl3RobusxgvmbA+b0aghamBtxDsyUbXPX/gNntTFX1A+cmiv7u6bx4yN38NL5+YOpsVx1LFksA6GrYz6/y93xLRlvMsFpUsfeGRY4cinDRPXyaCQf4FsyK5se5PM79ciuLWlhuyhP/NRtXq9CpYW5/bM8GRk1zUxvZht7u/XRaDwyV6RN/+tyHtod3zT/lql7EabpQB0H+DIQvDor/g+AnO7LrkZ15GQwMn+Syg67IzfZuWcuWAvrJtBMD/L5nXpk19its/gziGVOr0KlRdXOfZ9gdpsN37vwwFwx2DCSGk6q27dn0Jk6DthloJ6rs3ln5OYowtrWaDJiag+GW6OTncMbg7WdHTuA6+0ej+zqoTHQx4YbMvz8R/bGePdo91BeszdyXx2L7NSztrUj06n93aMHt+o5al6v4XgMa4dbD45H6865hjaDh+PRwclod+wvCqw+3Llf3t89rL3dRTpWxwG4DNRzdVpCzjX+g9xOxqYubsGhoo4DahmI6ggm9vtN+42d6kQGiaI6DpBlIKpjkFwRVmA2JXtXZyBI1NVx9H4ZiOoYtiTxjyVVrA7NTSxmIQWYRNRx9HgZiOoYVsztnAH3xwZwSUodSz+XgaiOZWU/XOe941b9gUlPHUffloGoTsX2cBj+qCA0qarj6M8yENXJjrTVcfRhGYjqZEcf1HGkvQxEdbKjP+o4Ul0GojrZ0Td1HOktA1Gd7OinOo6UloGoTnb0WR1LIstAVCc7eq+OQ30ZiOpkB4g6DsVlIKqTHVDqOFSWgahOdgCq4+h4GYjqZAesOo7OloGoTnaAq+PoYBmI6mRHFuo4lroMRHWyIyN1LMtaBqI62ZGbOo72l4GoTnbkqY6jzWUgqpMdOavjaGcZiOpkB9VxXHcZiOpkB9Wpc/VlIKqTHVTnIr//ZvFlIKqTHVSnibN/L7IMRHWyg+rM5enZ23HLQFQnO6hOBLfP/njZMhDVyQ6qE81rZ8+bl4GoTnZQnQX5+l8zl4GoTnZQnSvx5ZvnloGoTnZQnWvw+hvVMhDVyQ6qc238MpB/FAXVAYDqtMSZ/xkF1QGA6mhAdQCgOhpQHQCojgZUBwCqowHVAYDqaEB1AKA6GlAdAKiOBlQHAKqjAdUBgOpoQHUAoDoaUB0AqI4GVAcAqqMB1QGA6mhAdQCgOhpQHQCojgZUBwCqowHVAYDqaEB1AKA6GlAdAKiOBlQHAKqjAdUBgOpoQHUAoDoaUB0AqI4GVAcAqqMB1QGA6mhAdQCgOhpQHQCojgZUBwCqowHVAYDqaEB1AKA6GlAdAKiOBlQHAKqjAdUBgOpoQHUAoDoaUB0AqI4GVAcAX36ZdIz/30/6i/9Nko7x//tJTxkM/h+17+ARY2hBf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png;base64,iVBORw0KGgoAAAANSUhEUgAAAzoAAALGCAMAAAC6SBRQAAAAAXNSR0IArs4c6QAAAARnQU1BAACxjwv8YQUAAAE4UExURQAAAEl9rEFxnEV3pe19MUJyngAAAJu0ywAAAI+rxYOivgAAAHeZuAAAAAAAAGuQsgAAAF+HrPn7/AAAAFN+pQAAAO3y9kd1nwAAAOHp7wAAAFiX0NXg6QAAAFWSyFmY0snX4wAAAFaTylKNwU6HulKNwwAAAO9/L73O3U+IuwAAALHF1gAAAKW80AAAAO19MU2EtgAAAEp/rk6Ft0Z5p0p/sAAAAP///0N0n0d6qQAAAPP2+UR1oQAAAOft8wAAANvk7AAAAAAAAM/b5gAAAMPS4FdzjgAAALfJ2ux8LwAAAKvA0wAAAAAAAAAAAKC4zQAAAOx8MZWwyFqa0wAAAImnwlub1VeVzFOPxX2euwAAAFiWzlCKvVSQx3GVtVGLwE6GuGWMr0uBslmDqUh8qkyCtE16okR2pBzQDAwAAABVdFJOUwD//////wj/EP//GP+HIP+P//8o/5f//zD/n///OP///6f/////QCD//6//SP+3n/9Q/////7////9Y///H/2D/z2j/1///cP9g3/9454D/79////cbAeyxAAAACXBIWXMAABcRAAAXEQHKJvM/AAAu80lEQVR4Xu2d/2MbxZnG1S24bl2nKW4Onzk3DRQVfDmXUKpyLsEkMTWYWHGJOcpShwAB/v//4N75tlrZWnlkr/adfeb5/IBXq9Fog+ejnWdn5XdQEBUGpO/43yTpGP+/n/SXovg/0jlUBwCqowHVAYDqaEB1AKA6GlAdAKiOBlQHAKqjAdUBgOpoQHUAoDoaUB0AqI4GVAcAqqMB1QGA6mhAdQCgOhpQHQCojgZUBwCqowHVAYDqaEB1AKA6GlAdAKiOBlQHAKqjAdUBgOpoQHUAoDoaUB0AqI4GVAcAqqMB1QGA6mhAdQCgOhpQHQCojgZUBwCqowHVAYDqaEB1AKA6GlAdAKiOBlQHAKqjAdUBgOpoQHUAoDoaUB0AqI4GVAcAqqMB1QGA6mhAdQCgOhpQHQCojgZUBwCqowHVAYDqaEB1AKA6GlAdAKiOBlQHAKqjAdUBgOpoQHUA6JU6xTR+bw+hOgBQHQ2oDgA9U+dvE6gOUYXqaEB1AKA6GlAdAKiOBlQHAKqjAdUBgOpoQHUAoDoaUB0AqI4GVAcAqqMB1QGA6mhAdQCgOhpQHQCojgZUBwCqowHVAYDqaEB1AKA6GlAdAKiOBlQHAKqjAdUBgOpoQHUAoDoaUB0AqI4GVAcAqqMB1QGA6mhAdQCgOhpQHQCojgZUBwCqowHVAYDqaJCKOmv76zvjDf/gIofjQ791fdrsKw2ojgaJqLN/Ugqnq/7hBeRJv3V92uwrDaiOBmmos2nEEW74xxeQ5/zW9WmzrzSgOhqkoc5OWY5WByv3VvzjC1CdeVAdDdJQR6Zrm35zNlRnHlRHgyTUWbl0NFOdeVAdDZJQ50ZZHvnNBqjOPKiOBkmoM6Q614LqaDClzqf+Z7cMh4dleTwU3OPNw5u7473pKwZuuN9b333sGwl742p7c7zvrmvv2bWhzcOt8bB+ofvG3fHO+kN//c71daHNyvDw1s2H2/6RYdaBJAnV0aCmzqf/fMlvdcqaDGWPuVSwtuO2TyaOCLJjsP3APnF61+2SWV519hiVpWtelqPB9oFtdzBZYHWrRmV5y6oiG4Mb9+2OWpu7vs1BuF4x+0CShOpoUKkj4rykos6qG6EGGcgrMu5PRiP575Z/3iJP3jt1jYI7Tersu1bSzZrdZS99e0bmofwMnkzarMuD05GR83TP7mg4kCShOhp4daw4OuoMNsKEzXze3yzLHXNu2Lizbp/02HF+cG+wuncUbjpoUEekeHBvsCFdljftroHZHG8OVu+NXKIyXZ1vc09eeE9+rmzJodgpWsOBJAnV0cCq48VRUmfqMoF87ocTQR0z2u/YIb0hbth70BrUCe0ei2J2Y/W4LPfNhkzcbpn/zmizIkL6lCOnKNt9w4EkCdXRQNSpxElBHRnDs+7GkdG+6zdlamUbN6mzYzcGK6KYTTLS/sDuCcxoI+cfv8vcE2SbNxxIklAdDYp/TMRZKvOu3tXUkQ/9O36zjgx3e3oQtmXbzKSa1Ant5LRh98nPx3ZHYEYbeVczXbNIpDI/Gg4kSaiOBkXxpz/7wS34X0XX1NTZk4E9ql8hdtQ0MdsmFTWpY38Kss/O00QFf03OM6ONKLRvro4bZH5nzkQNB5IkVEcDk3Um8vhfRdfUl0RvyZAtDw7DecFTG+5mKmVciFTHXPuevj/uYhujVx3b1+wDSRKqo4G7whbksb+I7qmrM9gXNcry2Cd7j+zxW1Ydc/04Uh3TbDq0XGxTW1oynDhdZh5IklAdDfzFaS+P2+6cKXVkriQj2l/nCshjvzUYyIzKTKQWOOtcpo7ZNety2owDSRKqo0FQx8njN7vmnDqDwaaEj9P6gK8N9zDOze3WYTY1Rx0zGXPPBWa0OaiuTZ/jwoEkCdXRYKKOkcdvdM0FdexafnXNS6gNd2l8ajdOJqeT+3PUkcHv7g8IzGiz639e5PyBJAnV0aCujhoX1TGL+fWJkgz3cD+MxHe3BjMZ1GN5ulGdO2X5wO4IzGizfr7NhHMHkiRUR4PE1FkNF8PkPFCfZslw9+4Mq4vNlRPGnGZ1zN898IP/sX2XGW3W5Aw2fdppOpAkoToaJKbOXrlrvFiR04C/zuUwcpT3twdr5iZof4KQV5U7m4M1OQ3JzkZ17N2f68PBxp5M3czjWW3M7Wxb1pbtm8dmBbXpQJKE6miQmDpGh/K+jOhzn/VlOdoyOw1H4YTgvjggbMl5p1mdGzKz89w3j+Wn3S9UbVbk5CI8EAfLciw7mg4kSaiOBqllHbsQKRxNZ3PzfYHHbuHyvr1v2rAiUzbhZN9M2ZrVGZjboQ2nN+35Y2ab6js9ZXnHXnxoOJAkoToaJKHOyt64WvBf2x/v3hpP3zoj8yfz7c/Vh7e2HlYNDcPDLZmKyYnl0H9L9N64Gukbjx9Wkm3sjXfHe/5hQ5u14eH6aDy+G3bMPpAkoToaJKEOuR5URwOqAwDV0YDqAEB1NKA6AFAdDagOAFRHA6oDANXRgOoAQHU0oDoAUB0NqA4AVEcDqgMA1dGA6gBAdTSgOgBQHQ2oDgBURwOqAwDV0YDqAEB1NKA6AFAdDagOAFRHA6oDANXRgOoAQHU0oDoAUB0NqA4AVEcDqgMA1dGA6gBAdTSgOgBQHQ2oDgBURwOqA0DP1JnC7+0hVAcAqqMB1QGgzwOwv1AdAKiOBlQHAKqjAdUBgOpoQHUAoDoaUB0AqI4GVAcAqqMB1QGA6mhAdQCgOhpQHQCojgZUBwCqowHVAYDqaEB1AKA6GlAdAKiOBlQHAKqjAdUBgOpoQHUAoDoaUB0AqI4GVAcAqqMB1QGA6mhAdQCgOhpQHQCojgZUBwCqowHVAYDqaEB1AKA6GlAdAKiOBlQHAKqjAdUBgOpoQHUAoDoaUB0AqI4GVAcAqqMB1QGA6mhAdQCgOhpQHQCojgZUBwCqowHVAYDqaEB1AKA6GlAdAKiOBlQHAKqjAdUBgOpoQHUAoDoaUB0AqI4GVAcAqqMB1QGgDXWKtvH9KvDdC8MPzw3fnBm+9M+0CtUBgOrUue0P4AIfWKXetUr98ew13/zKUB0A2lHnb22iqM6bxW8eGZ5Ynlm8PHVe982vDNUBgOrUead44g/iPNYoq9QXxQe+9dWhOgBQnTrvFY/8QTTzWfGdb311qA4AVKfG7eLVV/xBNPNV8Y1vfnWoDgBUp8abxTN/DHP4sfjaN786VAcAqlOjOepM+Kj4ybe+BlQHAKpTo6uoQ3UQoDoTOos6VAcBqjOhs6hDdRCgOhNios6jNqIO1UGA6kyIiTpPih986+tAdQCgOhVRUedZ8aZvfh2oDgBUpyIm6rzyanHbN78OVAcAqlMRF3Xe862vBdUBgOpUxEWdd3zra0F1AKA6gQ6jDtVBgOoEOow6VAcBqhPoMOpQHQSoTiAm6nzeTtShOghQHU9U1Pm2OPPNrwfVAYDqeGKizt+Ll5/65teD6gBAdTwxUefj4oVvfU2oDgBUxxMXdZ771teE6gBAdRydRh2qgwDVcXQadagOAlTH8UOXUYfqIEB1HD9FRJ1fthV1qA4CVMfydfGjf/c5fN9W1KE6CFAdyzfFV/7dm/mweN+3vjZUBwCqY/mu+My/ezOfFO/61teG6gBAdSw/FR/5d2/mi+Jt3/raUB0AqI4hMupcuzhIgOoAQHUMHUcdqoMA1TF0HHWoDgJUx9Bx1KE6CFAdISrq/K69qEN1EKA6QkzU+aiFOogVVAcAqiPERJ1WioMEqA4AVEeIiTqtFAcJUB0AqE5k1GmlOEiA6gBAdWKjThvFQQJUBwCqoxB1qA4CVEch6lAdBKiOQtShOghQnaio004dxAqqAwDViYo67dRBrKA6AFCdqKjTUnGQANUBgOrERJ22ioMEqA4AVCcu6rRTHCRAdQCgOnFRp53iIAGqAwDVUYg6VAeB7NXRiDpUB4Hs1dGIOlQHgezVeTci6rRVB7GC6gCQvTrvFx/6922mteIgAaoDQO7qvF5879+2mfaKgwSoDgC5q/N28YV/22baKw4SoDoA5K7Ou8Un/m2baa0OYgXVASB3dVSiDtVBIHN1dKIO1UEgc3V0og7VQSBzdWKiTnt1ECuoDgCZqxMTddqrg1hBdQDIW52YqNNmcZAA1QEgb3Viok6bxUECVAeAvNWJiTptFgcJUB0A8lYnLuq0VxwkQHUAyFodrahDdRDIWh2tqEN1EMhaHa2oQ3UQyFqdmKjTZh3ECqoDQM7qxESdVusgVlAdAHJWJybqtFscJEB1AMhZnZio025xkADVASBndWKiTrvFQQJUB4CM1YmLOq0WBwlQHQAyVkcv6lAdBDJWRy/qUB0EMlYnIuq8spyoQ3UQyFedmKjTch3ECqoDQL7qPI+IOi3XQaygOgDkq86L4i3/hs20XRwkQHUAyFadpy8Xf/dv2EjrxUECVAeAbNU5K77179dM68VBAlQHgGzVeV587t+vmbbrIFZQHQCyVedF8bF/v2aWFXWoDgK5qqMadagOArmqExN1/rCsqEN1EMhVnZio03odxAqqA0Cu6sREnfaLgwSoDgCZqhMTdZZQHCRAdQDIVJ2YqLOE4iABqgNApurERZ3Wi4MEqA4AmaqjG3WoDgJ5qqMcdagOAnmqoxx1qA4CeaoTE3W+WF7UoToI5KlOTNRZQh3ECqoDQJbqxESdpRQHCVAdALJUJybqLKU4SIDqAJClOnFRZwnFQQJUB4As1YmLOksoDhKgOgDkqI561KE6COSojnrUoToI5KiOetShOgjkqE5M1PlxmVGH6iCQoToxUWc5dRArqA4AGaoTE3WWVBwkQHUAyFCdd4pf+HdqZknFQQJUB4AM1XmveOTfqZklFQcJUB0A8lPndvHqK/6dGllSHcQKqgNAfuq8WTzzb9TMkqMO1UEgP3XeKZ74N2pmyVGH6iCQnzoRUWdZdRArqA4A2akTE3WWVQexguoAkJ06MVFnWXUQK6gOANmpExN1llYcJEB1AMhOnZios7TiIAGqA0Bu6sRFnWUVBwlQHQByUycu6iyrOEiA6gCQmzpJRB2qg0Bu6iQRdagOApmpExN1llcHsYLqAJCZOjFR5/PiL7710qA6AGSmTkzUWWJxkADVASAzdSKizjKLgwSoDgB5qRMTdZZZHCRAdQDIS524qLO84iABqgNAXuokEnWoDgJ5qZNI1KE6CGSlTipRh+ogkJU6MVFnmXUQK6gOAFmpExN1vi9+71svEaoDQFbqRESd5RYHCVAdAHJSJybqLLc4SIDqAJCTOt9ERZ1lFgcJUB0AclLnu+Iz/xbNLLUOYgXVASAndX4qPvJv0Ug3UYfqIJCROl8XP/p3aKabqEN1EMhInW+Kr/w7NNNN1KE6CGSkTkzUWW4dxAqqA0BG6kREnWUXBwlQHQDyUScm6iy7OEiA6gCQjzoxUWfZxUECVAeAfNSJizrLLQ4SoDoA5KNOQlGH6iCQjTopRR2qg0A26qQUdagOAtmoExF1ll4HsYLqAJCNOhFRZ+l1ECuoDgC5qBMTdZZfHCSQhTrb48NVvwlJLurERJ3lFwcJZKHOQVlu+k1IclEnJuosvzhIIAd1tsvyyG9ikos6UVFn6cVBAkmpM3Rs+Icz2NgZPfab8dwsy7HfXIQrvddM2utpNpmok1bUSUqdnTJwcLNBH7HgdMVvx7JyXJY3/PYiXOW9ZtNeT7PJRJ20ok5S6nhvLKezP6bHVxiE98py5DcX4irvNZv2eppNJuqkFXVSU+dwONwfj+8beQ62/e46G7ujh34zmjtlufBrDFd5r9m019NsMlEnIup0UAexIjF1hm5rbSTbx2vuwTVZPS1PoS9N56JOTNTpoA5iRZrq2DlOedNvX4+HZXnHb6KShzoxUaeL4iCBKXU+9T+VqKtjovXUYsxwGHXquNhKZn/3/KbjRjUTXBmeO7HdmHd1b7DWvDi0eX52Obenyb9lO+5fdQl5qBMRdTopDhKoqfPpP1/yW0pMqbN26tP95km5N7h7JE+KAfJgS/btleWOec6yFdxY2zmQVsejSSfCDdnjIrrtaHXdtNkxV9w2JASVx1tVft83s0TJWCGW+PeqXvhAnpzuW54y770yPjZPTeLM/J7Cv2Xw0BxKebBnn7oOeagTEXU6KQ4SqNQRcV5KSR17Rdf8HJbl+J54ZBdn5IHxSX5U15tX5Dn7srsnppGhvoojM79bbst0NDSDXDi6Mdi3fZblA/e5v2HHseW+s8m/l3vhpn9heWh3BeSp/c3wSqfHZT2Ff8uKUdFyTsfFyUKdL6OiTgfFQQJeHStOWupsy0Mzn5LhduekPB2NTmXUhkEoH9zh6rWcgey9Anel/dbe8N4t+Vkb39LST6bMa0/Lk/WxOSfs7ssZZzw2w9dFqnXpZn1v+NCcitzL6wN+R47g1liOwx1ThTu4cmt80/iybvfN76n6t8hxHuwNh3sjORFdkyzUebv4wvfdTJdRx6njxUlLnTV5eFd+ynCTseiTQxiEMjzv2x322rMZsiviiBuD96opmiACHvhN29F9M/LNNQjRwZxuZLbnllwe3/eJ6LE/200NeDk5mReac8/UxQv3lD0B7srr7Anssp78v+WkPHEWXj/uZKHOu8Unvu9GOo06Rp1KnLTUGcjExnxom+F2EmZnYRBuyE63z8zXzFg8rCZm5q6E6rQjn+3h9GQ6GllNzP0FfnplIpURdMKKnEXsmJ4a8O6Fxoap2+HMUw/cU6vSae1sJ8zuyf9bJIM9sBstkIU67xcf+r4b6TTq/F/xj4k4SyXi6p2Mq7o6choxocUMt323pzYIZabllJD5mj3/SOvgl0zdwkUEM3pr2h35D3gRyscQc7KoenfI1MtO8eoDPrxQlHUnEo88VS0/mU79pmdWT+HdVqSn8MrrkoM6rxff+66b6aQOYkVR/OnPfnAL/lehxDl1ZNR7dSYfz9UglI9/t1fma+azXkbiiX0syPgOrxCxXHuheq2dsflMb2Zs5+4NlShkD6M+4MML5W3K+vyq9pQx9twN2rN6qv4tIr+b6V2fHNSJiTqd1EGsMFlnIo//VSgxrY4Zpebqbn10Th6YJGTmaTJfsx/e5nQw8tyfnBpk7nbxjNWozuZwbzwey/mrUR1zjPXxXn9qU57zmzE9mcsg5Z3pyeIVyUGdiKjTUXGQgLvCFuSxvwg1ZCjV1DFxxuTt+nCrPZBPdDPk5bSyax7eMwNxwrHZZ5PM5CacWkez1Fl1yyyWK6kj6cU9F9fT4K693t3Csk4W6kREnY6KgwT8xWkvj9vWIow0h7nYbIb91HCbPNh3l85kvmbHnqhzIp/zAX89+rB+E06toxnqrEjoKY/MSUsmildWxwSoyJ5EsUM5LUku86nr6mSgTlzU6aQ4SCCo4+Txm0rIMKqpI3Mtmwumhtvkwaq9smbma3bkyTnKn2nqyNRtMiOqdTRDHXm7I3dReV7WmaeOzMDsIUT2ZLkrTa5/r14G6sRFnU6KgwQm6hh5/IYSU+qYk4691js13GoP5HwzNvM154BJRnajzrRPtddeVMe83jtxVXXkPGiusMX25JFDufZ3eTJQJ72oM6WONjLmKnXMbSru4u3UcKs9kCnakfHHv0TmPn4lcsL61Cd67bUX1ZEnw7WvBdU5Do9lnmY6je3JYy6fX/dvjmSgTnpRJ1V1tk3QdndPTg232gOzrjk8rU4rN2vXfQOiU21U1l57UR05yfm7DjZMv2Zj5oC/qI65H85gLrCZd4vtKSDq1C93XwV8dRKMOkmqs3LX3IdWu2tzMtzqD6SRuOHuG3OL+Vth4XIczlfhJhxD7bUX1TEXu+2bb8tQXkwdd2fNDXl/2yqyp7G9e9ufPK8JvjoxUaejOogVialTI9zUUh+4Uw/swohd3LE8lAfHO+Px+FZYThEr6n/hoD5uL6hjJlenN4cPd07LudfF5E3OqXN8WpY79jvhp/ZlkT2J+Lvje4cy47za17/r4KsTEXU6Kw4SSEkd+dyu2KqUqA/c6Qfm0m5tkubWSSz2PjFzd1v9Vpfaa2eos2Z6M4wl7i+izmjbv++xnxzG9WQugzjCefPq4KsTEXU6Kw4SSEmde2YtRLg5HtauOW2MRpPBNfVgT9rWFxRX10dmFB/t7NuJW/0mHEPttXdHo3BS2w99rDx+IBO8reFgezSy3lbt6296ZzSqJxPrwupNM1lbrzSN62lzyyh2cOe61wgEeHViok5nxUECKanTMhdv7Gyf+glJD3h14qJOR8VBArjqSFxf6h8/s1CdBtpVJ8WoA6zO40meWR5Up4F21Ukx6gCrI3mjlduS50J1GmhVnSSjDrA6B+6W6uVCdRpoVZ2IqNNdHcQK4MsEXUB1GmhVnYio010dxAqqcy1Wx+MLd851D7o6EVGnw+IgAaoDALg6MVGnw+IgAaoDALg6MVGnw+IgAaoDALg6UVGnu+IgAaoDALY6T9OMOlQHAWx1zorf+k6bUYg6VAcBbHWeF5/7ThvRiDpUBwFsdV4UH/tOG+myDmIF1QEAWp2nLxd/95020mUdxAqqAwC0OmfFt77PZjotDhKgOgBAqxMRdbotDhKgOgBAqxMRdbotDhKgOgAgqxMXdbosDhKgOgAgq5Ns1KE6CCCrk2zUoToIIKuTbNShOggAqxMTdbqtg1hBdQAAVicm6nRbB7GC6gAArE5E1Om6OEiA6gAArE5E1Om6OEiA6gCAq05c1Om2OEiA6gCAq05c1Om2OEiA6gCAq07CUYfqIICrTsJRh+ogAKtOylGH6iAAq05M1Om6DmIF1QEAVp2IqNN9cZAA1QEAVp2IqNN9cZAA1QEAVZ2YqNN9cZAA1QEAVZ24qNN1cZAA1QEAVZ2kow7VQQBVnaSjDtVBAFSd20lHHaqDAKg6bxbPfG+NKNRBrKA6AICq807xxPfWiEIdxAqqAwCoOu8Vj3xvjWgUBwlQHQAw1bldvPqK760RjeIgAaoDAKY6MVFHozhIgOoAgKlOVNRRKA4SoDoAYKqTeNShOghAqpN61KE6CECqk3rUoToIQKoTEXU+1ow6VAcBSHUioo5KHcQKqgMAojoxUUenOEiA6gCAqE5E1FEqDhKgOgAgqhMVdVSKgwSoDgCI6kRFHZXiIAGqAwCgOulHHaqDAKA66UcdqoMAoDoRUect3ahDdRAAVCci6ijVQaygOgDgqRMTdZTqIFZQHQDw1ImIOmrFQQJUBwA8dSKijlpxkADVAQBPnaioo1QcJEB1AIBTJy7qKBUHCVAdAODU6UPUoToIwKnTh6hDdRCAU+fnl0edX2lHHaqDAJo6Xxc/Xhp1fiy+9K21oDoAoKnzTfGV76YRxeIgAaoDAJo63xWf+W4aUSwOEqA6AKCp81Pxke+mEcXiIAGqAwCYOhJ1fC/NKBYHCVAdAMDU6UfUoToIgKnTj6hDdRAAU6cfUYfqIIClTkTUeeVV/ahDdRDAUici6jwqfu4bK0J1AMBSJyLqqBYHCVAdALDUiYg6qsVBAlQHACh14qKOYnGQANUBAEqdqKijWRwkQHUAgFKnL1GH6iAApU5fog7VQQBJnd5EHaqDAJI6EVFHtw5iBdUBAEmdiKijXBwkQHUAQFInIuooFwcJUB0AgNSJiDraxUECVAcAIHWioo5ucZAA1QEASJ3+RB2qgwCQOv2JOlQHARx1ehR1qA4COOpERB3tOogVVAcAHHUioo52HcQKqgMAjjrvF//pO2hEvThIgOoAAKPO68X3/vWN6BcHCVAdAGDUebv4wr++Ef3iIAGqAwCMOu8Wn/jXN6JeB7GC6gAAo877xYf+9Y0kE3WoDgIo6vQq6lAdBFDU6VXUoToIoKgTEXX06yBWUB0AUNSJiDr6dRArqA4AIOpERJ0UioMEqA4AIOpERJ0UioMEqA4AIOpERJ0UioMEqA4AIOpERR394iABqgMAhjo9izpUBwEMdXoWdagOAhjq9CzqUB0EMNS5POokUQexguoAAKFORNRJog5iBdUBAEKdiKiTRnGQANUBAEKdiKiTRnGQANUBAEKdqKiTQnGQANUBAEGdqKiTRHGQANUBAEGd3kUdqoMAgjq9izpUBwEEdXoXdagOAgDqRESdROogVlAdAADUiYg6qRQHCVAdAADUeXF51EmlOEiA6gDQf3Wevlz83b+yiWSKgwSoDgD9V+es+Na/sJFU6iBWUB0A+q/O8+Jz/8JGUos6VAeB/qvzovjYv7CR1KIO1UGg9+r0MepQHQR6r05E1EmmDmIF1QGg9+pERJ1k6iBWUB0Aeq9ORNRJpzhIgOoA0Hd1IqJOQsVBAlQHgL6rExF1EioOEqA6APRdnaiok0xxkADVAaDv6vQy6lAdBHquTj+jDtVBoOfq9DPqUB0Eeq5ORNRJqA5iBdUBoOfqRESdhOogVlAdAPqtTkTUSao4SIDqANBvdSKiTlLFQQJUB4B+qxMRdZIqDhKgOgD0W52oqJNQcZAA1QGg1+r0NepQHQR6rU5fow7VQaDX6vQ16lAdBHqtzuVRJ606iBVUB4A+qxMRddKqg1hBdQDoszoRUSex4iABqgNAn9WJiDqJFQcJUB0A+qzOe8Uj/5ImUisOEqA6APRYndvFq6/4lzSRWB3ECqoDQI/VebN45l/RSKJRh+og0GN13ime+Fc0kmjUoToI9Fid/kYdqoNAf9WJiDqp1UGsoDoA9FediKiTXHGQANUBoL/qRESd5IqDBKgOAP1V5/Kok15xkADVAaC36kRFndSKgwSoDgC9VafPUYfqINBbdfocdagOAr1Vp89Rh+og0Fd1IqJOenUQK6gOAH1VJyLqpFcHsYLqANBXdSKiToLFQQJUB4C+qnN51EmxOEiA6gDQU3Uiok6KxUECVAeAnqoTFXXSKw4SoDoA9FSdfkcdqoNAP9V5+kGvow7VQaCf6vyr+N43biTlqEN1EOinOt9dPl9LsQ5iBdUBoJfqyHztQ9+4kRTrIFZQHQB6qc4bl19fS7M4SIDqANBLdd4r3vJtG0mzOEiA6gDQR3V+X/zusvXQRIuDBKgOAH1U52fFL3zTZpKsg1hBdQDooTpvFj/+h2/aSNpRh+og0D91nn5QfOZbNpN21KE6CPRPnb9cXlUn9ahDdRDonTpfvlx85Bs2k2gdxAqqA0Dv1PlZ8Uvfbg6J1kGsoDoA9E2db4rfXXqNIN3iIAGqA0DP1Hnt/eIT32weqRYHCVAdAHqmzrvFr32reSRbHCRAdQDolzpvXL6k81+PHj3671SLgwSoDgC9Uue1D9x0zegh/M8Ty6+fWV4taqQddagOAu2o0zK+3wv81T8/l/99IaT6F3M9VAeAPqnzhn+6KH4yerx48cNzy5tnlrTjzRRUB4A21OmK18/OEv762iJQHQD6pA4OVAcAqqMB1QGA6mhAdQCgOhpQHQCojgZUBwCqowHVAYDqaEB1AKA6GlAdAKiOBlQHAKqjAdUBgOpoQHUAoDoaUB0AqI4GVAcAqqMB1QGA6mhAdQCgOhpQHQCojgZUBwCqowHVAYDqaEB1AKA6GlAdAKiOBlQHAKqjAdUBgOpoQHUAoDoaUB0AqI4GVAcAqqMB1QGA6mhAdQCgOhpQHQCojgZUBwCqowHVAYDqaEB1AKA6GlAdAKiOBlQHAKqjAdUBgOpcn6dn//7Liw/8gyioDgBU51qcffP8xU+uNLDfEwXVAYDqXJHfv/H8Zz930rz67PPPqE52UJ2Fef3N5+96aYpnv/yfR//xN4HqZAfVWYAv//X8r+95aX7zxZNHHxppHFQnO6hOFF+fPf/uf7003/7qyR/+0xtTQXWyg+pcwmtnf/zhhZfmt189+fgj78o5qE52UJ1Gbp+9/cOLl5003//6yVv/5S2ZCdXJDqozg6dn/37nxftOmt89e/LJI+/HHKhOdlCdac6++cuLD5w0Pz77xX8/esWrcRlUJzuoTuD3b1Srm2ah5tHfvRRxUJ3soDp2oSasbk4WahaE6mRH3up8+ebzdxsWahaE6mRHrup8/a/nf527ULMgVCc78lPntbPn30Us1CwI1cmOnNS5bVY3YxdqFoTqZEce6tw+e3vRhZoFoTrZga6O+xqak2ahhZoFoTrZAaxO7WtoV1ioWRCqkx2Q6tS+hnblhZoFoTrZAaaO+RpaOws1C0J1sgNGnfrX0NpYqFkQqpMdAOrUv4bW3kLNglCd7Oi1OvWvobW9ULMgVCc7eqqOXajxq5vLWahZEKqTHb1Txy7U+NXNZS7ULAjVyY4+qVP7GtryF2oWhOpkRz/UqX0NrauFmgWhOtmRujr1r6F1ulCzIFQnO9JV58t/TVY3FRZqFoTqZEeK6tS/hqa2ULMgVCc70lKn/jU05YWaBaE62ZGKOvWvoSWxULMgVCc79NV5WvsaWkILNQtCdbJDVZ3a19CSW6hZEKqTHUrq1L6GluhCzYJQnUXYHt7wWzEs1no+LfbVuTr1r6GlvFCzIFRnAbbL8shvRrBY6/m02VeH6tS/hpb+Qs2C9FWd4fgch/4Jz/ZBueM322O40ABerPV82uyrE3XM19D6tlCzIH1VZ1SeZ3pCM5Y9a367NahOBOZraP1cqFmQvqqz63ypMa3Oflmervjt1qA6c6l/Da2PCzUL0ld1bgwt62X5wG1t+yc8q4fju36zPahOA/WvofV3oWZB+qqOR04uI7/ZAVTnAvWvofV9oWZBqM4CUJ06ZqHGr25iLNQsyDXU+dT/1GRKnRtm0ra699DO3W4MzX8dG8PH92oPbTsZjvub9mdgRaZ9tT21DlaHq/bn1ACe1Wl4c4tvvXb34YbbYZjRa9Px2APylzrCO19oM9h+GNp4hvsPa4c1g+urYxZqwuom0ELNglxZnU//+ZLf0qSuzmZZPh7snZTmx2CjLA/c7rX1Y3cdYcsPMdtuY+fU7Jtc0t6sXbO7KY/vluWue2YwOC1P7Wsn6szuNLy5w7Ze2zGtTrb8JYtZvc4+nsFd9w4PbGSzfa3esXtqbTZs7+VJ9Z6rN203p7fmXCK5jjr1r6HBLdQsyBXVEXFeSk0dGV7jPTuUxrVRvm2Gs+PEDXPT7q4dYcKW3TUYPPSPLWZFqN6z7LLX7y7ptHpzh2k9DA1H7gzT0OvF41nZ8jvKck8emr62j/yO0GZwGF5V7rjuV0MT+6IGrqZO/WtooAs1C3Ildaw4KaojH93HN9cfPHRjze4dl+WdveFg+FgG8R27R566L+0eDx8/kDHmJjcbMggfrw1uyIA9Htp7XuaqM7PTyZs7ZNep7Doc7ptzg1ugbej1wvHYdamt/eG+HJA5Tfm+ptscyubh9mBjX47CnCgHA9Na+hzeOt23j2eyqDpfn01WN6EXahbkCup4cVJUR+Y3Pj/IAzfK727Z8TkY3JNn7ZO23Y6Z0awehCEtUyE3D5INN/bnqtPQaXhzh93lzjbrsmUDT0OvF45nTVR2B7Rx35xkZrVZkRmduwAv4p/aDHQSFrPWWpmwvXb2x2p1M4OFmgVZWJ1KnCTVOQ6DVx64UT5BRpodX6adG3wDmWKd2A35LHeDbTuEkbnqTKh3Wr25w+za9UNY+rfnhSZ1zh/PzVomMsxqIycdd66xzW/Jj7WLxzeD6F95/Y/S/Obzz7JYrFmABdX5x0ScpRJ79e68OtUyqDw4P4pGZXnP/JSnjv2IlrHmlJFddsfgRri8EKlOrdPJmztk10mQSeZf9pUNvV44Hjm12G4Ds9qIjuHSnTx93/yUmdvkCl8Ti/3K638K7XdmtdMPHLLoWedPf/aDW/C/Ck3OqTMZ2FMPHDLKbQKoPyXzIjt8Zcy5kbm54FlnVqee+i7p9tT8vKxXfzwr8tz5yd+FY5ZZmn0siPBWfQlVJ3NSjmNBdSxPz/5dfa/ze5m6Me9cJetM5PG/Ck2i1FnZH493RiPR48IoP/LDUD7B3ae8TH3cLOiyQT6nU099l4xt68Jlvfrj2fCmVcxoY7qsY55ak8Mpjx77C+YNXEUdx+2zt6u/JvDbXz95K++rbIurM5HH/iJ0iVBn9ZYZT45GdSTuH5v51mEI3JcM8rmdeqZ2STvTRaQ6cjjTvc1oI7vquAnnjftm+/TWdOqa5urqOOoXD7796snHua7tXEWdII/bVuVydVbN1dwHd8bjsQy5RnVWjQnHdlXULy/OHeTzO/XUd61K+wXOOjHqbMsB2xtfHbYrYWjXTY/CwxlcVx1H/ZL1b3715A/53VFwNXWcPH5Tk8vV2ZUx7tL0rFgS1NkqTyWZC8dhLVFGr78dYcYgn9+pp75Lso69LDa3V8EfjzS3E7CKGW2MjW7HOdbMHQX2qsFs2lHHUV8offbFk6zuY7uqOkYev6HJpeqsyDDys5c56sgwHA+2x+PDob+M5T7U/eaFQX5Jp576LjnOB+bnvF4N/njMZYLajW8z25hLGw2h5q68vHnK1qY6jtrtOa+aG0HzuHv66uokwaXq1HbOUUdOBrU7wywmhXuP5E2mB/klnXpk12m4EVNOU/aug3m9GoIWx7Ubegyz2kisOX/QATmDNl+kbl8dR20Z6Efz9QP0ZSB0dcJMSfbIp3STOvIxfbx/7nNazixuZJoxPj3IL+nUI7vKE39TtGy6qw9zejUELW7KAfnj2V+X/8xqIz2EtZ7ziHldnnXq5LMMhK6OmfrY4L8ng7ZRnRUXdOQ0Mbpj2wi3ZODflace2yemBvklnXpkl3RobusxgvmbA+b0aghamBtxDsyUbXPX/gNntTFX1A+cmiv7u6bx4yN38NL5+YOpsVx1LFksA6GrYz6/y93xLRlvMsFpUsfeGRY4cinDRPXyaCQf4FsyK5se5PM79ciuLWlhuyhP/NRtXq9CpYW5/bM8GRk1zUxvZht7u/XRaDwyV6RN/+tyHtod3zT/lql7EabpQB0H+DIQvDor/g+AnO7LrkZ15GQwMn+Syg67IzfZuWcuWAvrJtBMD/L5nXpk19its/gziGVOr0KlRdXOfZ9gdpsN37vwwFwx2DCSGk6q27dn0Jk6DthloJ6rs3ln5OYowtrWaDJiag+GW6OTncMbg7WdHTuA6+0ej+zqoTHQx4YbMvz8R/bGePdo91BeszdyXx2L7NSztrUj06n93aMHt+o5al6v4XgMa4dbD45H6865hjaDh+PRwclod+wvCqw+3Llf3t89rL3dRTpWxwG4DNRzdVpCzjX+g9xOxqYubsGhoo4DahmI6ggm9vtN+42d6kQGiaI6DpBlIKpjkFwRVmA2JXtXZyBI1NVx9H4ZiOoYtiTxjyVVrA7NTSxmIQWYRNRx9HgZiOoYVsztnAH3xwZwSUodSz+XgaiOZWU/XOe941b9gUlPHUffloGoTsX2cBj+qCA0qarj6M8yENXJjrTVcfRhGYjqZEcf1HGkvQxEdbKjP+o4Ul0GojrZ0Td1HOktA1Gd7OinOo6UloGoTnb0WR1LIstAVCc7eq+OQ30ZiOpkB4g6DsVlIKqTHVDqOFSWgahOdgCq4+h4GYjqZAesOo7OloGoTnaAq+PoYBmI6mRHFuo4lroMRHWyIyN1LMtaBqI62ZGbOo72l4GoTnbkqY6jzWUgqpMdOavjaGcZiOpkB9VxXHcZiOpkB9Wpc/VlIKqTHVTnIr//ZvFlIKqTHVSnibN/L7IMRHWyg+rM5enZ23HLQFQnO6hOBLfP/njZMhDVyQ6qE81rZ8+bl4GoTnZQnQX5+l8zl4GoTnZQnSvx5ZvnloGoTnZQnWvw+hvVMhDVyQ6qc238MpB/FAXVAYDqtMSZ/xkF1QGA6mhAdQCgOhpQHQCojgZUBwCqowHVAYDqaEB1AKA6GlAdAKiOBlQHAKqjAdUBgOpoQHUAoDoaUB0AqI4GVAcAqqMB1QGA6mhAdQCgOhpQHQCojgZUBwCqowHVAYDqaEB1AKA6GlAdAKiOBlQHAKqjAdUBgOpoQHUAoDoaUB0AqI4GVAcAqqMB1QGA6mhAdQCgOhpQHQCojgZUBwCqowHVAYDqaEB1AKA6GlAdAKiOBlQHAKqjAdUBgOpoQHUAoDoaUB0AqI4GVAcAX36ZdIz/30/6i/9Nko7x//tJTxkM/h+17+ARY2hBf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8AA11DC-4031-43A7-8647-EEFEAB227B3E}"/>
              </a:ext>
            </a:extLst>
          </p:cNvPr>
          <p:cNvGrpSpPr/>
          <p:nvPr/>
        </p:nvGrpSpPr>
        <p:grpSpPr>
          <a:xfrm>
            <a:off x="155575" y="1907553"/>
            <a:ext cx="8715580" cy="2714202"/>
            <a:chOff x="1110763" y="1951798"/>
            <a:chExt cx="8715580" cy="271420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132" y="1951798"/>
              <a:ext cx="1700702" cy="2342656"/>
            </a:xfrm>
            <a:prstGeom prst="rect">
              <a:avLst/>
            </a:prstGeom>
          </p:spPr>
        </p:pic>
        <p:cxnSp>
          <p:nvCxnSpPr>
            <p:cNvPr id="24" name="Straight Arrow Connector 23"/>
            <p:cNvCxnSpPr/>
            <p:nvPr/>
          </p:nvCxnSpPr>
          <p:spPr>
            <a:xfrm flipV="1">
              <a:off x="2317937" y="4324142"/>
              <a:ext cx="1637092" cy="593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7540443-C742-4EAD-AE56-A1CA95E596DE}"/>
                </a:ext>
              </a:extLst>
            </p:cNvPr>
            <p:cNvGrpSpPr/>
            <p:nvPr/>
          </p:nvGrpSpPr>
          <p:grpSpPr>
            <a:xfrm>
              <a:off x="6180241" y="2380113"/>
              <a:ext cx="3528115" cy="2097774"/>
              <a:chOff x="6797052" y="2300749"/>
              <a:chExt cx="3528115" cy="2097774"/>
            </a:xfrm>
          </p:grpSpPr>
          <p:pic>
            <p:nvPicPr>
              <p:cNvPr id="8" name="Picture 7"/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2383" y="2300749"/>
                <a:ext cx="2782172" cy="1697763"/>
              </a:xfrm>
              <a:prstGeom prst="rect">
                <a:avLst/>
              </a:prstGeom>
              <a:noFill/>
            </p:spPr>
          </p:pic>
          <p:cxnSp>
            <p:nvCxnSpPr>
              <p:cNvPr id="28" name="Straight Arrow Connector 27"/>
              <p:cNvCxnSpPr/>
              <p:nvPr/>
            </p:nvCxnSpPr>
            <p:spPr>
              <a:xfrm flipH="1" flipV="1">
                <a:off x="7087998" y="2353735"/>
                <a:ext cx="23750" cy="175858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7111748" y="4112318"/>
                <a:ext cx="321341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8774292" y="4029191"/>
                <a:ext cx="5818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x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797052" y="2851302"/>
                <a:ext cx="5818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i="1"/>
                  <a:t>ρ</a:t>
                </a:r>
                <a:endParaRPr lang="en-GB" i="1"/>
              </a:p>
            </p:txBody>
          </p:sp>
        </p:grpSp>
        <p:cxnSp>
          <p:nvCxnSpPr>
            <p:cNvPr id="35" name="Straight Arrow Connector 34"/>
            <p:cNvCxnSpPr/>
            <p:nvPr/>
          </p:nvCxnSpPr>
          <p:spPr>
            <a:xfrm flipV="1">
              <a:off x="1965498" y="2300750"/>
              <a:ext cx="10206" cy="209777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110763" y="2851302"/>
              <a:ext cx="9298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/>
                <a:t>100 mm vert. travel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002034" y="4081225"/>
              <a:ext cx="15285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/>
                <a:t>+/- 10mm </a:t>
              </a:r>
              <a:r>
                <a:rPr lang="en-GB" sz="1600" err="1"/>
                <a:t>horiz</a:t>
              </a:r>
              <a:r>
                <a:rPr lang="en-GB" sz="1600"/>
                <a:t>. travel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98161" y="2887971"/>
              <a:ext cx="12638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1"/>
                <a:t>Holes are</a:t>
              </a:r>
            </a:p>
            <a:p>
              <a:r>
                <a:rPr lang="en-GB" b="1" i="1"/>
                <a:t>sketched</a:t>
              </a:r>
            </a:p>
            <a:p>
              <a:r>
                <a:rPr lang="en-GB" b="1" i="1"/>
                <a:t>only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CE9C5CB-501A-4641-A129-DC81AD348E26}"/>
                </a:ext>
              </a:extLst>
            </p:cNvPr>
            <p:cNvSpPr/>
            <p:nvPr/>
          </p:nvSpPr>
          <p:spPr>
            <a:xfrm>
              <a:off x="2819400" y="3141133"/>
              <a:ext cx="482600" cy="79501"/>
            </a:xfrm>
            <a:prstGeom prst="rect">
              <a:avLst/>
            </a:prstGeom>
            <a:noFill/>
            <a:ln w="28575">
              <a:solidFill>
                <a:srgbClr val="1E5DF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2F3D781-B10B-463A-9868-2971D9F99E94}"/>
                </a:ext>
              </a:extLst>
            </p:cNvPr>
            <p:cNvSpPr/>
            <p:nvPr/>
          </p:nvSpPr>
          <p:spPr>
            <a:xfrm>
              <a:off x="6180241" y="2142067"/>
              <a:ext cx="3646102" cy="233582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6C68887C-9360-474A-9705-CCC58EA7A993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 flipV="1">
              <a:off x="3302000" y="2675467"/>
              <a:ext cx="2901992" cy="505417"/>
            </a:xfrm>
            <a:prstGeom prst="bentConnector3">
              <a:avLst>
                <a:gd name="adj1" fmla="val 4486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t="29642" b="26449"/>
          <a:stretch/>
        </p:blipFill>
        <p:spPr>
          <a:xfrm rot="5400000">
            <a:off x="8966574" y="3664081"/>
            <a:ext cx="3138249" cy="30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12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/>
          <p:cNvCxnSpPr/>
          <p:nvPr/>
        </p:nvCxnSpPr>
        <p:spPr>
          <a:xfrm flipV="1">
            <a:off x="478312" y="2891103"/>
            <a:ext cx="2060074" cy="6856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-315948" y="3576710"/>
            <a:ext cx="78091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2508425" y="1755325"/>
            <a:ext cx="1951656" cy="11345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4410286" y="1352128"/>
            <a:ext cx="2237990" cy="4096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628873" y="1355989"/>
            <a:ext cx="2961586" cy="116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106792" y="4004306"/>
            <a:ext cx="114055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x2 BPM, x1 screen per cell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CSR ports on all dipoles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ask at high dispersion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Beam Arrival Monitor (BAM)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Coherent Transition Radiation Bunch Compression Monitor (CTR-BCM)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Before beam enters hutch we have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timing, bunch length and charge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232653" y="188933"/>
            <a:ext cx="5022155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Diagnostics in Arc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2E2D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2" y="3217015"/>
            <a:ext cx="451143" cy="719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2535">
            <a:off x="2346014" y="2508618"/>
            <a:ext cx="451143" cy="719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07839">
            <a:off x="4241191" y="1414904"/>
            <a:ext cx="451143" cy="7193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995" y="1007906"/>
            <a:ext cx="451143" cy="71939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79795" y="2700766"/>
            <a:ext cx="1682041" cy="1186910"/>
            <a:chOff x="621426" y="2550264"/>
            <a:chExt cx="1682041" cy="11869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426" y="2877563"/>
              <a:ext cx="762066" cy="85961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 rot="20357321">
              <a:off x="2205922" y="2723522"/>
              <a:ext cx="97545" cy="289584"/>
            </a:xfrm>
            <a:prstGeom prst="rect">
              <a:avLst/>
            </a:prstGeom>
            <a:gradFill>
              <a:gsLst>
                <a:gs pos="0">
                  <a:srgbClr val="8064A2">
                    <a:lumMod val="60000"/>
                    <a:lumOff val="40000"/>
                  </a:srgbClr>
                </a:gs>
                <a:gs pos="100000">
                  <a:srgbClr val="8064A2">
                    <a:lumMod val="76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4450" dist="2286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43275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5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5611" y="2550264"/>
              <a:ext cx="762066" cy="859611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 rot="20357321">
              <a:off x="1267278" y="3028889"/>
              <a:ext cx="97545" cy="289584"/>
            </a:xfrm>
            <a:prstGeom prst="rect">
              <a:avLst/>
            </a:prstGeom>
            <a:gradFill>
              <a:gsLst>
                <a:gs pos="0">
                  <a:srgbClr val="8064A2">
                    <a:lumMod val="60000"/>
                    <a:lumOff val="40000"/>
                  </a:srgbClr>
                </a:gs>
                <a:gs pos="100000">
                  <a:srgbClr val="8064A2">
                    <a:lumMod val="76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4450" dist="2286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43275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5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20343780" flipH="1">
              <a:off x="1473699" y="2979571"/>
              <a:ext cx="161049" cy="256986"/>
            </a:xfrm>
            <a:prstGeom prst="ellipse">
              <a:avLst/>
            </a:prstGeom>
            <a:gradFill rotWithShape="1">
              <a:gsLst>
                <a:gs pos="93340">
                  <a:srgbClr val="9BBB59">
                    <a:lumMod val="60000"/>
                    <a:lumOff val="40000"/>
                  </a:srgbClr>
                </a:gs>
                <a:gs pos="0">
                  <a:srgbClr val="9BBB59">
                    <a:lumMod val="75000"/>
                  </a:srgbClr>
                </a:gs>
                <a:gs pos="80000">
                  <a:srgbClr val="9BBB59">
                    <a:lumMod val="60000"/>
                    <a:lumOff val="40000"/>
                  </a:srgbClr>
                </a:gs>
                <a:gs pos="100000">
                  <a:srgbClr val="9BBB59">
                    <a:lumMod val="40000"/>
                    <a:lumOff val="6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43275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5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20967350">
            <a:off x="2633783" y="1729136"/>
            <a:ext cx="1682041" cy="1186910"/>
            <a:chOff x="621426" y="2550264"/>
            <a:chExt cx="1682041" cy="118691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426" y="2877563"/>
              <a:ext cx="762066" cy="859611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 rot="20357321">
              <a:off x="2205922" y="2723522"/>
              <a:ext cx="97545" cy="289584"/>
            </a:xfrm>
            <a:prstGeom prst="rect">
              <a:avLst/>
            </a:prstGeom>
            <a:gradFill>
              <a:gsLst>
                <a:gs pos="0">
                  <a:srgbClr val="8064A2">
                    <a:lumMod val="60000"/>
                    <a:lumOff val="40000"/>
                  </a:srgbClr>
                </a:gs>
                <a:gs pos="100000">
                  <a:srgbClr val="8064A2">
                    <a:lumMod val="76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4450" dist="2286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43275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5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5611" y="2550264"/>
              <a:ext cx="762066" cy="859611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 rot="20357321">
              <a:off x="1267278" y="3028889"/>
              <a:ext cx="97545" cy="289584"/>
            </a:xfrm>
            <a:prstGeom prst="rect">
              <a:avLst/>
            </a:prstGeom>
            <a:gradFill>
              <a:gsLst>
                <a:gs pos="0">
                  <a:srgbClr val="8064A2">
                    <a:lumMod val="60000"/>
                    <a:lumOff val="40000"/>
                  </a:srgbClr>
                </a:gs>
                <a:gs pos="100000">
                  <a:srgbClr val="8064A2">
                    <a:lumMod val="76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4450" dist="2286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43275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5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 rot="20343780" flipH="1">
              <a:off x="1473699" y="2979571"/>
              <a:ext cx="161049" cy="256986"/>
            </a:xfrm>
            <a:prstGeom prst="ellipse">
              <a:avLst/>
            </a:prstGeom>
            <a:gradFill rotWithShape="1">
              <a:gsLst>
                <a:gs pos="93340">
                  <a:srgbClr val="9BBB59">
                    <a:lumMod val="60000"/>
                    <a:lumOff val="40000"/>
                  </a:srgbClr>
                </a:gs>
                <a:gs pos="0">
                  <a:srgbClr val="9BBB59">
                    <a:lumMod val="75000"/>
                  </a:srgbClr>
                </a:gs>
                <a:gs pos="80000">
                  <a:srgbClr val="9BBB59">
                    <a:lumMod val="60000"/>
                    <a:lumOff val="40000"/>
                  </a:srgbClr>
                </a:gs>
                <a:gs pos="100000">
                  <a:srgbClr val="9BBB59">
                    <a:lumMod val="40000"/>
                    <a:lumOff val="6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43275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5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 rot="707944">
            <a:off x="4633832" y="984520"/>
            <a:ext cx="1682041" cy="1186910"/>
            <a:chOff x="621426" y="2550264"/>
            <a:chExt cx="1682041" cy="118691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426" y="2877563"/>
              <a:ext cx="762066" cy="859611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 rot="20357321">
              <a:off x="2205922" y="2723522"/>
              <a:ext cx="97545" cy="289584"/>
            </a:xfrm>
            <a:prstGeom prst="rect">
              <a:avLst/>
            </a:prstGeom>
            <a:gradFill>
              <a:gsLst>
                <a:gs pos="0">
                  <a:srgbClr val="8064A2">
                    <a:lumMod val="60000"/>
                    <a:lumOff val="40000"/>
                  </a:srgbClr>
                </a:gs>
                <a:gs pos="100000">
                  <a:srgbClr val="8064A2">
                    <a:lumMod val="76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4450" dist="2286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43275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5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5611" y="2550264"/>
              <a:ext cx="762066" cy="859611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 rot="20357321">
              <a:off x="1267278" y="3028889"/>
              <a:ext cx="97545" cy="289584"/>
            </a:xfrm>
            <a:prstGeom prst="rect">
              <a:avLst/>
            </a:prstGeom>
            <a:gradFill>
              <a:gsLst>
                <a:gs pos="0">
                  <a:srgbClr val="8064A2">
                    <a:lumMod val="60000"/>
                    <a:lumOff val="40000"/>
                  </a:srgbClr>
                </a:gs>
                <a:gs pos="100000">
                  <a:srgbClr val="8064A2">
                    <a:lumMod val="76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4450" dist="2286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43275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5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 rot="20343780" flipH="1">
              <a:off x="1412391" y="2833331"/>
              <a:ext cx="161049" cy="256986"/>
            </a:xfrm>
            <a:prstGeom prst="ellipse">
              <a:avLst/>
            </a:prstGeom>
            <a:gradFill rotWithShape="1">
              <a:gsLst>
                <a:gs pos="93340">
                  <a:srgbClr val="9BBB59">
                    <a:lumMod val="60000"/>
                    <a:lumOff val="40000"/>
                  </a:srgbClr>
                </a:gs>
                <a:gs pos="0">
                  <a:srgbClr val="9BBB59">
                    <a:lumMod val="75000"/>
                  </a:srgbClr>
                </a:gs>
                <a:gs pos="80000">
                  <a:srgbClr val="9BBB59">
                    <a:lumMod val="60000"/>
                    <a:lumOff val="40000"/>
                  </a:srgbClr>
                </a:gs>
                <a:gs pos="100000">
                  <a:srgbClr val="9BBB59">
                    <a:lumMod val="40000"/>
                    <a:lumOff val="6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43275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5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 rot="14681526">
            <a:off x="524416" y="2323568"/>
            <a:ext cx="1288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YAG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 rot="14829909">
            <a:off x="341957" y="2428167"/>
            <a:ext cx="1288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BPM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 rot="21051724" flipH="1">
            <a:off x="5519476" y="1578428"/>
            <a:ext cx="161049" cy="25698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4327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5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36607" y="836958"/>
            <a:ext cx="1288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YAG+MASK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6370" y="1193210"/>
            <a:ext cx="243861" cy="40846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 rot="16200000">
            <a:off x="6302215" y="458697"/>
            <a:ext cx="1288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BAM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 rot="21557666">
            <a:off x="7559220" y="1208777"/>
            <a:ext cx="97545" cy="289584"/>
          </a:xfrm>
          <a:prstGeom prst="rect">
            <a:avLst/>
          </a:prstGeom>
          <a:gradFill>
            <a:gsLst>
              <a:gs pos="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6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4450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4327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5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7133" y="1006068"/>
            <a:ext cx="304826" cy="74987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4224" y="1022506"/>
            <a:ext cx="304826" cy="749873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8074729" y="1206347"/>
            <a:ext cx="120906" cy="382189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>
            <a:outerShdw blurRad="44450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4327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5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 rot="16200000">
            <a:off x="7491054" y="419764"/>
            <a:ext cx="1288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 rot="21544125" flipH="1">
            <a:off x="8323203" y="1104498"/>
            <a:ext cx="161049" cy="256986"/>
          </a:xfrm>
          <a:prstGeom prst="ellipse">
            <a:avLst/>
          </a:prstGeom>
          <a:gradFill rotWithShape="1">
            <a:gsLst>
              <a:gs pos="93340">
                <a:srgbClr val="9BBB59">
                  <a:lumMod val="60000"/>
                  <a:lumOff val="40000"/>
                </a:srgbClr>
              </a:gs>
              <a:gs pos="0">
                <a:srgbClr val="9BBB59">
                  <a:lumMod val="75000"/>
                </a:srgbClr>
              </a:gs>
              <a:gs pos="80000">
                <a:srgbClr val="9BBB59">
                  <a:lumMod val="60000"/>
                  <a:lumOff val="40000"/>
                </a:srgbClr>
              </a:gs>
              <a:gs pos="100000">
                <a:srgbClr val="9BBB59">
                  <a:lumMod val="40000"/>
                  <a:lumOff val="6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4327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5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 rot="21544125" flipH="1">
            <a:off x="8332970" y="1404230"/>
            <a:ext cx="161049" cy="25698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4327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5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 rot="16200000">
            <a:off x="7756018" y="391898"/>
            <a:ext cx="1288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YAG+BCM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 rot="21557666">
            <a:off x="8979206" y="1235801"/>
            <a:ext cx="97545" cy="289584"/>
          </a:xfrm>
          <a:prstGeom prst="rect">
            <a:avLst/>
          </a:prstGeom>
          <a:gradFill>
            <a:gsLst>
              <a:gs pos="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6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4450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4327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5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6921" y="995792"/>
            <a:ext cx="304826" cy="74987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256" y="990846"/>
            <a:ext cx="304826" cy="749873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9669592" y="-533953"/>
            <a:ext cx="3073279" cy="3299877"/>
          </a:xfrm>
          <a:prstGeom prst="rect">
            <a:avLst/>
          </a:prstGeom>
          <a:noFill/>
          <a:ln w="254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0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Diagnostics in hutch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2E2D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03341" y="1172812"/>
            <a:ext cx="107194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X4 screens, up and downstream of chambers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X4 BPMS – entrance and exit, either side of FMBOX2 (centre of hutch)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Beamline ICT between FEC1 and FEC2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Beam axis, optics, losses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accounted for in hutch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9949" y="4023361"/>
            <a:ext cx="1047813" cy="1922300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36867" y="4023361"/>
            <a:ext cx="2622795" cy="1922300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469587" y="4451002"/>
            <a:ext cx="924482" cy="845249"/>
            <a:chOff x="1518398" y="4552457"/>
            <a:chExt cx="924482" cy="845249"/>
          </a:xfrm>
        </p:grpSpPr>
        <p:sp>
          <p:nvSpPr>
            <p:cNvPr id="18" name="Oval 17"/>
            <p:cNvSpPr/>
            <p:nvPr/>
          </p:nvSpPr>
          <p:spPr>
            <a:xfrm>
              <a:off x="2281831" y="4880451"/>
              <a:ext cx="161049" cy="256986"/>
            </a:xfrm>
            <a:prstGeom prst="ellipse">
              <a:avLst/>
            </a:prstGeom>
            <a:gradFill rotWithShape="1">
              <a:gsLst>
                <a:gs pos="93340">
                  <a:srgbClr val="9BBB59">
                    <a:lumMod val="60000"/>
                    <a:lumOff val="40000"/>
                  </a:srgbClr>
                </a:gs>
                <a:gs pos="0">
                  <a:srgbClr val="9BBB59">
                    <a:lumMod val="75000"/>
                  </a:srgbClr>
                </a:gs>
                <a:gs pos="80000">
                  <a:srgbClr val="9BBB59">
                    <a:lumMod val="60000"/>
                    <a:lumOff val="40000"/>
                  </a:srgbClr>
                </a:gs>
                <a:gs pos="100000">
                  <a:srgbClr val="9BBB59">
                    <a:lumMod val="40000"/>
                    <a:lumOff val="6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43275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5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700633" y="4552457"/>
              <a:ext cx="528006" cy="845249"/>
              <a:chOff x="17365301" y="21942672"/>
              <a:chExt cx="528006" cy="845249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7365301" y="21949496"/>
                <a:ext cx="227488" cy="838425"/>
              </a:xfrm>
              <a:prstGeom prst="rect">
                <a:avLst/>
              </a:prstGeom>
              <a:solidFill>
                <a:srgbClr val="C0504D">
                  <a:alpha val="75000"/>
                </a:srgbClr>
              </a:solidFill>
              <a:ln w="19050">
                <a:solidFill>
                  <a:sysClr val="windowText" lastClr="0000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432752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17408861" y="22109542"/>
                <a:ext cx="141070" cy="509749"/>
                <a:chOff x="5403163" y="14289427"/>
                <a:chExt cx="183936" cy="672879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5427541" y="14289427"/>
                  <a:ext cx="119705" cy="186993"/>
                </a:xfrm>
                <a:prstGeom prst="rect">
                  <a:avLst/>
                </a:prstGeom>
                <a:solidFill>
                  <a:srgbClr val="A56F4D"/>
                </a:solidFill>
                <a:ln w="9525" cap="flat" cmpd="sng" algn="ctr">
                  <a:solidFill>
                    <a:srgbClr val="EEECE1">
                      <a:lumMod val="2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32752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8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5427541" y="14775313"/>
                  <a:ext cx="119705" cy="186993"/>
                </a:xfrm>
                <a:prstGeom prst="rect">
                  <a:avLst/>
                </a:prstGeom>
                <a:solidFill>
                  <a:srgbClr val="A56F4D"/>
                </a:solidFill>
                <a:ln w="9525" cap="flat" cmpd="sng" algn="ctr">
                  <a:solidFill>
                    <a:srgbClr val="EEECE1">
                      <a:lumMod val="2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32752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8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5403163" y="14642970"/>
                  <a:ext cx="183936" cy="1685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lgDash"/>
                </a:ln>
                <a:effectLst/>
              </p:spPr>
            </p:cxnSp>
          </p:grpSp>
          <p:sp>
            <p:nvSpPr>
              <p:cNvPr id="23" name="Rectangle 22"/>
              <p:cNvSpPr/>
              <p:nvPr/>
            </p:nvSpPr>
            <p:spPr>
              <a:xfrm>
                <a:off x="17665819" y="21942672"/>
                <a:ext cx="227488" cy="838425"/>
              </a:xfrm>
              <a:prstGeom prst="rect">
                <a:avLst/>
              </a:prstGeom>
              <a:solidFill>
                <a:srgbClr val="C0504D">
                  <a:alpha val="75000"/>
                </a:srgbClr>
              </a:solidFill>
              <a:ln w="19050">
                <a:solidFill>
                  <a:sysClr val="windowText" lastClr="0000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432752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17709379" y="22102718"/>
                <a:ext cx="141070" cy="509749"/>
                <a:chOff x="5403163" y="14289427"/>
                <a:chExt cx="183936" cy="672879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5427541" y="14289427"/>
                  <a:ext cx="119705" cy="186993"/>
                </a:xfrm>
                <a:prstGeom prst="rect">
                  <a:avLst/>
                </a:prstGeom>
                <a:solidFill>
                  <a:srgbClr val="A56F4D"/>
                </a:solidFill>
                <a:ln w="9525" cap="flat" cmpd="sng" algn="ctr">
                  <a:solidFill>
                    <a:srgbClr val="EEECE1">
                      <a:lumMod val="2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32752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8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5427541" y="14775313"/>
                  <a:ext cx="119705" cy="186993"/>
                </a:xfrm>
                <a:prstGeom prst="rect">
                  <a:avLst/>
                </a:prstGeom>
                <a:solidFill>
                  <a:srgbClr val="A56F4D"/>
                </a:solidFill>
                <a:ln w="9525" cap="flat" cmpd="sng" algn="ctr">
                  <a:solidFill>
                    <a:srgbClr val="EEECE1">
                      <a:lumMod val="2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32752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8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27" name="Straight Connector 26"/>
                <p:cNvCxnSpPr/>
                <p:nvPr/>
              </p:nvCxnSpPr>
              <p:spPr>
                <a:xfrm flipV="1">
                  <a:off x="5403163" y="14642970"/>
                  <a:ext cx="183936" cy="1685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lgDash"/>
                </a:ln>
                <a:effectLst/>
              </p:spPr>
            </p:cxnSp>
          </p:grpSp>
        </p:grpSp>
        <p:sp>
          <p:nvSpPr>
            <p:cNvPr id="31" name="Rectangle 30"/>
            <p:cNvSpPr/>
            <p:nvPr/>
          </p:nvSpPr>
          <p:spPr>
            <a:xfrm>
              <a:off x="1518398" y="4854162"/>
              <a:ext cx="121423" cy="255995"/>
            </a:xfrm>
            <a:prstGeom prst="rect">
              <a:avLst/>
            </a:prstGeom>
            <a:gradFill>
              <a:gsLst>
                <a:gs pos="0">
                  <a:srgbClr val="8064A2">
                    <a:lumMod val="60000"/>
                    <a:lumOff val="40000"/>
                  </a:srgbClr>
                </a:gs>
                <a:gs pos="100000">
                  <a:srgbClr val="8064A2">
                    <a:lumMod val="76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4450" dist="2286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43275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5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 rot="16200000">
            <a:off x="1197392" y="3644428"/>
            <a:ext cx="763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BPM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1137447" y="3577029"/>
            <a:ext cx="1288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Quad + Corr.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1445226" y="3547326"/>
            <a:ext cx="1288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Quad + Corr.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1695543" y="3285524"/>
            <a:ext cx="1288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YAG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0765" y="6013469"/>
            <a:ext cx="912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FMBOX1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86077" y="6013469"/>
            <a:ext cx="912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FEC1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9" name="Group 38"/>
          <p:cNvGrpSpPr/>
          <p:nvPr/>
        </p:nvGrpSpPr>
        <p:grpSpPr>
          <a:xfrm flipH="1">
            <a:off x="11071427" y="4451002"/>
            <a:ext cx="924482" cy="845249"/>
            <a:chOff x="1518398" y="4552457"/>
            <a:chExt cx="924482" cy="845249"/>
          </a:xfrm>
        </p:grpSpPr>
        <p:sp>
          <p:nvSpPr>
            <p:cNvPr id="40" name="Oval 39"/>
            <p:cNvSpPr/>
            <p:nvPr/>
          </p:nvSpPr>
          <p:spPr>
            <a:xfrm>
              <a:off x="2281831" y="4880451"/>
              <a:ext cx="161049" cy="256986"/>
            </a:xfrm>
            <a:prstGeom prst="ellipse">
              <a:avLst/>
            </a:prstGeom>
            <a:gradFill rotWithShape="1">
              <a:gsLst>
                <a:gs pos="93340">
                  <a:srgbClr val="9BBB59">
                    <a:lumMod val="60000"/>
                    <a:lumOff val="40000"/>
                  </a:srgbClr>
                </a:gs>
                <a:gs pos="0">
                  <a:srgbClr val="9BBB59">
                    <a:lumMod val="75000"/>
                  </a:srgbClr>
                </a:gs>
                <a:gs pos="80000">
                  <a:srgbClr val="9BBB59">
                    <a:lumMod val="60000"/>
                    <a:lumOff val="40000"/>
                  </a:srgbClr>
                </a:gs>
                <a:gs pos="100000">
                  <a:srgbClr val="9BBB59">
                    <a:lumMod val="40000"/>
                    <a:lumOff val="6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43275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5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700633" y="4552457"/>
              <a:ext cx="528006" cy="845249"/>
              <a:chOff x="17365301" y="21942672"/>
              <a:chExt cx="528006" cy="845249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17365301" y="21949496"/>
                <a:ext cx="227488" cy="838425"/>
              </a:xfrm>
              <a:prstGeom prst="rect">
                <a:avLst/>
              </a:prstGeom>
              <a:solidFill>
                <a:srgbClr val="C0504D">
                  <a:alpha val="75000"/>
                </a:srgbClr>
              </a:solidFill>
              <a:ln w="19050">
                <a:solidFill>
                  <a:sysClr val="windowText" lastClr="0000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432752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17408861" y="22109542"/>
                <a:ext cx="141070" cy="509749"/>
                <a:chOff x="5403163" y="14289427"/>
                <a:chExt cx="183936" cy="672879"/>
              </a:xfrm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5427541" y="14289427"/>
                  <a:ext cx="119705" cy="186993"/>
                </a:xfrm>
                <a:prstGeom prst="rect">
                  <a:avLst/>
                </a:prstGeom>
                <a:solidFill>
                  <a:srgbClr val="A56F4D"/>
                </a:solidFill>
                <a:ln w="9525" cap="flat" cmpd="sng" algn="ctr">
                  <a:solidFill>
                    <a:srgbClr val="EEECE1">
                      <a:lumMod val="2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32752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8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5427541" y="14775313"/>
                  <a:ext cx="119705" cy="186993"/>
                </a:xfrm>
                <a:prstGeom prst="rect">
                  <a:avLst/>
                </a:prstGeom>
                <a:solidFill>
                  <a:srgbClr val="A56F4D"/>
                </a:solidFill>
                <a:ln w="9525" cap="flat" cmpd="sng" algn="ctr">
                  <a:solidFill>
                    <a:srgbClr val="EEECE1">
                      <a:lumMod val="2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32752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8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52" name="Straight Connector 51"/>
                <p:cNvCxnSpPr/>
                <p:nvPr/>
              </p:nvCxnSpPr>
              <p:spPr>
                <a:xfrm flipV="1">
                  <a:off x="5403163" y="14642970"/>
                  <a:ext cx="183936" cy="1685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lgDash"/>
                </a:ln>
                <a:effectLst/>
              </p:spPr>
            </p:cxnSp>
          </p:grpSp>
          <p:sp>
            <p:nvSpPr>
              <p:cNvPr id="45" name="Rectangle 44"/>
              <p:cNvSpPr/>
              <p:nvPr/>
            </p:nvSpPr>
            <p:spPr>
              <a:xfrm>
                <a:off x="17665819" y="21942672"/>
                <a:ext cx="227488" cy="838425"/>
              </a:xfrm>
              <a:prstGeom prst="rect">
                <a:avLst/>
              </a:prstGeom>
              <a:solidFill>
                <a:srgbClr val="C0504D">
                  <a:alpha val="75000"/>
                </a:srgbClr>
              </a:solidFill>
              <a:ln w="19050">
                <a:solidFill>
                  <a:sysClr val="windowText" lastClr="0000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432752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17709379" y="22102718"/>
                <a:ext cx="141070" cy="509749"/>
                <a:chOff x="5403163" y="14289427"/>
                <a:chExt cx="183936" cy="672879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5427541" y="14289427"/>
                  <a:ext cx="119705" cy="186993"/>
                </a:xfrm>
                <a:prstGeom prst="rect">
                  <a:avLst/>
                </a:prstGeom>
                <a:solidFill>
                  <a:srgbClr val="A56F4D"/>
                </a:solidFill>
                <a:ln w="9525" cap="flat" cmpd="sng" algn="ctr">
                  <a:solidFill>
                    <a:srgbClr val="EEECE1">
                      <a:lumMod val="2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32752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8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5427541" y="14775313"/>
                  <a:ext cx="119705" cy="186993"/>
                </a:xfrm>
                <a:prstGeom prst="rect">
                  <a:avLst/>
                </a:prstGeom>
                <a:solidFill>
                  <a:srgbClr val="A56F4D"/>
                </a:solidFill>
                <a:ln w="9525" cap="flat" cmpd="sng" algn="ctr">
                  <a:solidFill>
                    <a:srgbClr val="EEECE1">
                      <a:lumMod val="2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32752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8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49" name="Straight Connector 48"/>
                <p:cNvCxnSpPr/>
                <p:nvPr/>
              </p:nvCxnSpPr>
              <p:spPr>
                <a:xfrm flipV="1">
                  <a:off x="5403163" y="14642970"/>
                  <a:ext cx="183936" cy="1685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lgDash"/>
                </a:ln>
                <a:effectLst/>
              </p:spPr>
            </p:cxnSp>
          </p:grpSp>
        </p:grpSp>
        <p:sp>
          <p:nvSpPr>
            <p:cNvPr id="42" name="Rectangle 41"/>
            <p:cNvSpPr/>
            <p:nvPr/>
          </p:nvSpPr>
          <p:spPr>
            <a:xfrm>
              <a:off x="1518398" y="4854162"/>
              <a:ext cx="121423" cy="255995"/>
            </a:xfrm>
            <a:prstGeom prst="rect">
              <a:avLst/>
            </a:prstGeom>
            <a:gradFill>
              <a:gsLst>
                <a:gs pos="0">
                  <a:srgbClr val="8064A2">
                    <a:lumMod val="60000"/>
                    <a:lumOff val="40000"/>
                  </a:srgbClr>
                </a:gs>
                <a:gs pos="100000">
                  <a:srgbClr val="8064A2">
                    <a:lumMod val="76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4450" dist="2286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43275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5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3" name="Rounded Rectangle 52"/>
          <p:cNvSpPr/>
          <p:nvPr/>
        </p:nvSpPr>
        <p:spPr>
          <a:xfrm>
            <a:off x="6160521" y="4015026"/>
            <a:ext cx="1047813" cy="1922300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7464799" y="4463078"/>
            <a:ext cx="924482" cy="845249"/>
            <a:chOff x="1518398" y="4552457"/>
            <a:chExt cx="924482" cy="845249"/>
          </a:xfrm>
        </p:grpSpPr>
        <p:sp>
          <p:nvSpPr>
            <p:cNvPr id="56" name="Oval 55"/>
            <p:cNvSpPr/>
            <p:nvPr/>
          </p:nvSpPr>
          <p:spPr>
            <a:xfrm>
              <a:off x="2281831" y="4880451"/>
              <a:ext cx="161049" cy="256986"/>
            </a:xfrm>
            <a:prstGeom prst="ellipse">
              <a:avLst/>
            </a:prstGeom>
            <a:gradFill rotWithShape="1">
              <a:gsLst>
                <a:gs pos="93340">
                  <a:srgbClr val="9BBB59">
                    <a:lumMod val="60000"/>
                    <a:lumOff val="40000"/>
                  </a:srgbClr>
                </a:gs>
                <a:gs pos="0">
                  <a:srgbClr val="9BBB59">
                    <a:lumMod val="75000"/>
                  </a:srgbClr>
                </a:gs>
                <a:gs pos="80000">
                  <a:srgbClr val="9BBB59">
                    <a:lumMod val="60000"/>
                    <a:lumOff val="40000"/>
                  </a:srgbClr>
                </a:gs>
                <a:gs pos="100000">
                  <a:srgbClr val="9BBB59">
                    <a:lumMod val="40000"/>
                    <a:lumOff val="6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43275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5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1700633" y="4552457"/>
              <a:ext cx="528006" cy="845249"/>
              <a:chOff x="17365301" y="21942672"/>
              <a:chExt cx="528006" cy="845249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17365301" y="21949496"/>
                <a:ext cx="227488" cy="838425"/>
              </a:xfrm>
              <a:prstGeom prst="rect">
                <a:avLst/>
              </a:prstGeom>
              <a:solidFill>
                <a:srgbClr val="C0504D">
                  <a:alpha val="75000"/>
                </a:srgbClr>
              </a:solidFill>
              <a:ln w="19050">
                <a:solidFill>
                  <a:sysClr val="windowText" lastClr="0000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432752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17408861" y="22109542"/>
                <a:ext cx="141070" cy="509749"/>
                <a:chOff x="5403163" y="14289427"/>
                <a:chExt cx="183936" cy="672879"/>
              </a:xfrm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5427541" y="14289427"/>
                  <a:ext cx="119705" cy="186993"/>
                </a:xfrm>
                <a:prstGeom prst="rect">
                  <a:avLst/>
                </a:prstGeom>
                <a:solidFill>
                  <a:srgbClr val="A56F4D"/>
                </a:solidFill>
                <a:ln w="9525" cap="flat" cmpd="sng" algn="ctr">
                  <a:solidFill>
                    <a:srgbClr val="EEECE1">
                      <a:lumMod val="2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32752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8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5427541" y="14775313"/>
                  <a:ext cx="119705" cy="186993"/>
                </a:xfrm>
                <a:prstGeom prst="rect">
                  <a:avLst/>
                </a:prstGeom>
                <a:solidFill>
                  <a:srgbClr val="A56F4D"/>
                </a:solidFill>
                <a:ln w="9525" cap="flat" cmpd="sng" algn="ctr">
                  <a:solidFill>
                    <a:srgbClr val="EEECE1">
                      <a:lumMod val="2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32752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8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68" name="Straight Connector 67"/>
                <p:cNvCxnSpPr/>
                <p:nvPr/>
              </p:nvCxnSpPr>
              <p:spPr>
                <a:xfrm flipV="1">
                  <a:off x="5403163" y="14642970"/>
                  <a:ext cx="183936" cy="1685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lgDash"/>
                </a:ln>
                <a:effectLst/>
              </p:spPr>
            </p:cxnSp>
          </p:grpSp>
          <p:sp>
            <p:nvSpPr>
              <p:cNvPr id="61" name="Rectangle 60"/>
              <p:cNvSpPr/>
              <p:nvPr/>
            </p:nvSpPr>
            <p:spPr>
              <a:xfrm>
                <a:off x="17665819" y="21942672"/>
                <a:ext cx="227488" cy="838425"/>
              </a:xfrm>
              <a:prstGeom prst="rect">
                <a:avLst/>
              </a:prstGeom>
              <a:solidFill>
                <a:srgbClr val="C0504D">
                  <a:alpha val="75000"/>
                </a:srgbClr>
              </a:solidFill>
              <a:ln w="19050">
                <a:solidFill>
                  <a:sysClr val="windowText" lastClr="0000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432752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17709379" y="22102718"/>
                <a:ext cx="141070" cy="509749"/>
                <a:chOff x="5403163" y="14289427"/>
                <a:chExt cx="183936" cy="672879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5427541" y="14289427"/>
                  <a:ext cx="119705" cy="186993"/>
                </a:xfrm>
                <a:prstGeom prst="rect">
                  <a:avLst/>
                </a:prstGeom>
                <a:solidFill>
                  <a:srgbClr val="A56F4D"/>
                </a:solidFill>
                <a:ln w="9525" cap="flat" cmpd="sng" algn="ctr">
                  <a:solidFill>
                    <a:srgbClr val="EEECE1">
                      <a:lumMod val="2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32752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8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5427541" y="14775313"/>
                  <a:ext cx="119705" cy="186993"/>
                </a:xfrm>
                <a:prstGeom prst="rect">
                  <a:avLst/>
                </a:prstGeom>
                <a:solidFill>
                  <a:srgbClr val="A56F4D"/>
                </a:solidFill>
                <a:ln w="9525" cap="flat" cmpd="sng" algn="ctr">
                  <a:solidFill>
                    <a:srgbClr val="EEECE1">
                      <a:lumMod val="2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32752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8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65" name="Straight Connector 64"/>
                <p:cNvCxnSpPr/>
                <p:nvPr/>
              </p:nvCxnSpPr>
              <p:spPr>
                <a:xfrm flipV="1">
                  <a:off x="5403163" y="14642970"/>
                  <a:ext cx="183936" cy="1685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lgDash"/>
                </a:ln>
                <a:effectLst/>
              </p:spPr>
            </p:cxnSp>
          </p:grpSp>
        </p:grpSp>
        <p:sp>
          <p:nvSpPr>
            <p:cNvPr id="58" name="Rectangle 57"/>
            <p:cNvSpPr/>
            <p:nvPr/>
          </p:nvSpPr>
          <p:spPr>
            <a:xfrm>
              <a:off x="1518398" y="4854162"/>
              <a:ext cx="121423" cy="255995"/>
            </a:xfrm>
            <a:prstGeom prst="rect">
              <a:avLst/>
            </a:prstGeom>
            <a:gradFill>
              <a:gsLst>
                <a:gs pos="0">
                  <a:srgbClr val="8064A2">
                    <a:lumMod val="60000"/>
                    <a:lumOff val="40000"/>
                  </a:srgbClr>
                </a:gs>
                <a:gs pos="100000">
                  <a:srgbClr val="8064A2">
                    <a:lumMod val="76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4450" dist="2286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43275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5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 flipH="1">
            <a:off x="5152819" y="4463078"/>
            <a:ext cx="924482" cy="845249"/>
            <a:chOff x="1518398" y="4552457"/>
            <a:chExt cx="924482" cy="845249"/>
          </a:xfrm>
        </p:grpSpPr>
        <p:sp>
          <p:nvSpPr>
            <p:cNvPr id="70" name="Oval 69"/>
            <p:cNvSpPr/>
            <p:nvPr/>
          </p:nvSpPr>
          <p:spPr>
            <a:xfrm>
              <a:off x="2281831" y="4880451"/>
              <a:ext cx="161049" cy="256986"/>
            </a:xfrm>
            <a:prstGeom prst="ellipse">
              <a:avLst/>
            </a:prstGeom>
            <a:gradFill rotWithShape="1">
              <a:gsLst>
                <a:gs pos="93340">
                  <a:srgbClr val="9BBB59">
                    <a:lumMod val="60000"/>
                    <a:lumOff val="40000"/>
                  </a:srgbClr>
                </a:gs>
                <a:gs pos="0">
                  <a:srgbClr val="9BBB59">
                    <a:lumMod val="75000"/>
                  </a:srgbClr>
                </a:gs>
                <a:gs pos="80000">
                  <a:srgbClr val="9BBB59">
                    <a:lumMod val="60000"/>
                    <a:lumOff val="40000"/>
                  </a:srgbClr>
                </a:gs>
                <a:gs pos="100000">
                  <a:srgbClr val="9BBB59">
                    <a:lumMod val="40000"/>
                    <a:lumOff val="6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43275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5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1700633" y="4552457"/>
              <a:ext cx="528006" cy="845249"/>
              <a:chOff x="17365301" y="21942672"/>
              <a:chExt cx="528006" cy="845249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17365301" y="21949496"/>
                <a:ext cx="227488" cy="838425"/>
              </a:xfrm>
              <a:prstGeom prst="rect">
                <a:avLst/>
              </a:prstGeom>
              <a:solidFill>
                <a:srgbClr val="C0504D">
                  <a:alpha val="75000"/>
                </a:srgbClr>
              </a:solidFill>
              <a:ln w="19050">
                <a:solidFill>
                  <a:sysClr val="windowText" lastClr="0000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432752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4" name="Group 73"/>
              <p:cNvGrpSpPr/>
              <p:nvPr/>
            </p:nvGrpSpPr>
            <p:grpSpPr>
              <a:xfrm>
                <a:off x="17408861" y="22109542"/>
                <a:ext cx="141070" cy="509749"/>
                <a:chOff x="5403163" y="14289427"/>
                <a:chExt cx="183936" cy="672879"/>
              </a:xfrm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5427541" y="14289427"/>
                  <a:ext cx="119705" cy="186993"/>
                </a:xfrm>
                <a:prstGeom prst="rect">
                  <a:avLst/>
                </a:prstGeom>
                <a:solidFill>
                  <a:srgbClr val="A56F4D"/>
                </a:solidFill>
                <a:ln w="9525" cap="flat" cmpd="sng" algn="ctr">
                  <a:solidFill>
                    <a:srgbClr val="EEECE1">
                      <a:lumMod val="2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32752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8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5427541" y="14775313"/>
                  <a:ext cx="119705" cy="186993"/>
                </a:xfrm>
                <a:prstGeom prst="rect">
                  <a:avLst/>
                </a:prstGeom>
                <a:solidFill>
                  <a:srgbClr val="A56F4D"/>
                </a:solidFill>
                <a:ln w="9525" cap="flat" cmpd="sng" algn="ctr">
                  <a:solidFill>
                    <a:srgbClr val="EEECE1">
                      <a:lumMod val="2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32752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8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82" name="Straight Connector 81"/>
                <p:cNvCxnSpPr/>
                <p:nvPr/>
              </p:nvCxnSpPr>
              <p:spPr>
                <a:xfrm flipV="1">
                  <a:off x="5403163" y="14642970"/>
                  <a:ext cx="183936" cy="1685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lgDash"/>
                </a:ln>
                <a:effectLst/>
              </p:spPr>
            </p:cxnSp>
          </p:grpSp>
          <p:sp>
            <p:nvSpPr>
              <p:cNvPr id="75" name="Rectangle 74"/>
              <p:cNvSpPr/>
              <p:nvPr/>
            </p:nvSpPr>
            <p:spPr>
              <a:xfrm>
                <a:off x="17665819" y="21942672"/>
                <a:ext cx="227488" cy="838425"/>
              </a:xfrm>
              <a:prstGeom prst="rect">
                <a:avLst/>
              </a:prstGeom>
              <a:solidFill>
                <a:srgbClr val="C0504D">
                  <a:alpha val="75000"/>
                </a:srgbClr>
              </a:solidFill>
              <a:ln w="19050">
                <a:solidFill>
                  <a:sysClr val="windowText" lastClr="0000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432752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>
                <a:off x="17709379" y="22102718"/>
                <a:ext cx="141070" cy="509749"/>
                <a:chOff x="5403163" y="14289427"/>
                <a:chExt cx="183936" cy="672879"/>
              </a:xfrm>
            </p:grpSpPr>
            <p:sp>
              <p:nvSpPr>
                <p:cNvPr id="77" name="Rectangle 76"/>
                <p:cNvSpPr/>
                <p:nvPr/>
              </p:nvSpPr>
              <p:spPr>
                <a:xfrm>
                  <a:off x="5427541" y="14289427"/>
                  <a:ext cx="119705" cy="186993"/>
                </a:xfrm>
                <a:prstGeom prst="rect">
                  <a:avLst/>
                </a:prstGeom>
                <a:solidFill>
                  <a:srgbClr val="A56F4D"/>
                </a:solidFill>
                <a:ln w="9525" cap="flat" cmpd="sng" algn="ctr">
                  <a:solidFill>
                    <a:srgbClr val="EEECE1">
                      <a:lumMod val="2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32752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8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5427541" y="14775313"/>
                  <a:ext cx="119705" cy="186993"/>
                </a:xfrm>
                <a:prstGeom prst="rect">
                  <a:avLst/>
                </a:prstGeom>
                <a:solidFill>
                  <a:srgbClr val="A56F4D"/>
                </a:solidFill>
                <a:ln w="9525" cap="flat" cmpd="sng" algn="ctr">
                  <a:solidFill>
                    <a:srgbClr val="EEECE1">
                      <a:lumMod val="2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32752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8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79" name="Straight Connector 78"/>
                <p:cNvCxnSpPr/>
                <p:nvPr/>
              </p:nvCxnSpPr>
              <p:spPr>
                <a:xfrm flipV="1">
                  <a:off x="5403163" y="14642970"/>
                  <a:ext cx="183936" cy="1685"/>
                </a:xfrm>
                <a:prstGeom prst="line">
                  <a:avLst/>
                </a:prstGeom>
                <a:noFill/>
                <a:ln w="3175" cap="flat" cmpd="sng" algn="ctr">
                  <a:solidFill>
                    <a:sysClr val="windowText" lastClr="000000"/>
                  </a:solidFill>
                  <a:prstDash val="lgDash"/>
                </a:ln>
                <a:effectLst/>
              </p:spPr>
            </p:cxnSp>
          </p:grpSp>
        </p:grpSp>
        <p:sp>
          <p:nvSpPr>
            <p:cNvPr id="72" name="Rectangle 71"/>
            <p:cNvSpPr/>
            <p:nvPr/>
          </p:nvSpPr>
          <p:spPr>
            <a:xfrm>
              <a:off x="1518398" y="4854162"/>
              <a:ext cx="121423" cy="255995"/>
            </a:xfrm>
            <a:prstGeom prst="rect">
              <a:avLst/>
            </a:prstGeom>
            <a:gradFill>
              <a:gsLst>
                <a:gs pos="0">
                  <a:srgbClr val="8064A2">
                    <a:lumMod val="60000"/>
                    <a:lumOff val="40000"/>
                  </a:srgbClr>
                </a:gs>
                <a:gs pos="100000">
                  <a:srgbClr val="8064A2">
                    <a:lumMod val="76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4450" dist="22860" dir="5400000" algn="ctr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43275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5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6261995" y="6013467"/>
            <a:ext cx="912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FMBOX2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819237" y="6013468"/>
            <a:ext cx="912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FEC2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8426187" y="3981005"/>
            <a:ext cx="2622795" cy="1922300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269846" y="4759531"/>
            <a:ext cx="121423" cy="255995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>
            <a:outerShdw blurRad="44450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4327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5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TextBox 86"/>
          <p:cNvSpPr txBox="1"/>
          <p:nvPr/>
        </p:nvSpPr>
        <p:spPr>
          <a:xfrm rot="16200000">
            <a:off x="6943655" y="4094343"/>
            <a:ext cx="763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flipV="1">
            <a:off x="569747" y="4904880"/>
            <a:ext cx="3168431" cy="22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125717" y="-433838"/>
            <a:ext cx="12007616" cy="7175234"/>
          </a:xfrm>
          <a:prstGeom prst="rect">
            <a:avLst/>
          </a:prstGeom>
          <a:noFill/>
          <a:ln w="254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85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5072826" y="1579495"/>
            <a:ext cx="1820365" cy="985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939980" y="1574583"/>
            <a:ext cx="3145953" cy="326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2472421" y="0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Diagnostics in dump line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2E2D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03341" y="3630442"/>
            <a:ext cx="107194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YAG +OTR YAG screen for emittance measurement post experiment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 emittance/high brightness beams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 to 600 MeV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variable dispersion spectrometer + Faraday Cup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Large Dia. YAG (98mm)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BPMs pre &amp; post dipole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CSR extraction line on dipole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Potential non invasive longitudinal diagnostic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Post hutch we have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emittance, energy, energy spread, charge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33299" y="-133488"/>
            <a:ext cx="3073279" cy="3299877"/>
          </a:xfrm>
          <a:prstGeom prst="rect">
            <a:avLst/>
          </a:prstGeom>
          <a:noFill/>
          <a:ln w="254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595" y="1233494"/>
            <a:ext cx="304826" cy="749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742" y="1233494"/>
            <a:ext cx="304826" cy="7498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1557666">
            <a:off x="3554550" y="1463638"/>
            <a:ext cx="97545" cy="289584"/>
          </a:xfrm>
          <a:prstGeom prst="rect">
            <a:avLst/>
          </a:prstGeom>
          <a:gradFill>
            <a:gsLst>
              <a:gs pos="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6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4450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4327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5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 rot="21544125" flipH="1">
            <a:off x="3955485" y="1316305"/>
            <a:ext cx="161049" cy="256986"/>
          </a:xfrm>
          <a:prstGeom prst="ellipse">
            <a:avLst/>
          </a:prstGeom>
          <a:gradFill rotWithShape="1">
            <a:gsLst>
              <a:gs pos="93340">
                <a:srgbClr val="9BBB59">
                  <a:lumMod val="60000"/>
                  <a:lumOff val="40000"/>
                </a:srgbClr>
              </a:gs>
              <a:gs pos="0">
                <a:srgbClr val="9BBB59">
                  <a:lumMod val="75000"/>
                </a:srgbClr>
              </a:gs>
              <a:gs pos="80000">
                <a:srgbClr val="9BBB59">
                  <a:lumMod val="60000"/>
                  <a:lumOff val="40000"/>
                </a:srgbClr>
              </a:gs>
              <a:gs pos="100000">
                <a:srgbClr val="9BBB59">
                  <a:lumMod val="40000"/>
                  <a:lumOff val="6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4327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5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 rot="21544125" flipH="1">
            <a:off x="3951904" y="1629385"/>
            <a:ext cx="161049" cy="25698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4327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5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3407686" y="2027284"/>
            <a:ext cx="1288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YAG + OTR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4979">
            <a:off x="4853808" y="1231234"/>
            <a:ext cx="451143" cy="71939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1632195">
            <a:off x="5509797" y="1696152"/>
            <a:ext cx="79032" cy="289584"/>
          </a:xfrm>
          <a:prstGeom prst="rect">
            <a:avLst/>
          </a:prstGeom>
          <a:gradFill>
            <a:gsLst>
              <a:gs pos="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6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4450" dist="22860" dir="5400000" algn="ctr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4327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5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80715">
            <a:off x="5734244" y="1670412"/>
            <a:ext cx="304826" cy="74987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 rot="1325426" flipH="1">
            <a:off x="6236570" y="2082834"/>
            <a:ext cx="161049" cy="382225"/>
          </a:xfrm>
          <a:prstGeom prst="ellipse">
            <a:avLst/>
          </a:prstGeom>
          <a:gradFill rotWithShape="1">
            <a:gsLst>
              <a:gs pos="93340">
                <a:srgbClr val="9BBB59">
                  <a:lumMod val="60000"/>
                  <a:lumOff val="40000"/>
                </a:srgbClr>
              </a:gs>
              <a:gs pos="0">
                <a:srgbClr val="9BBB59">
                  <a:lumMod val="75000"/>
                </a:srgbClr>
              </a:gs>
              <a:gs pos="80000">
                <a:srgbClr val="9BBB59">
                  <a:lumMod val="60000"/>
                  <a:lumOff val="40000"/>
                </a:srgbClr>
              </a:gs>
              <a:gs pos="100000">
                <a:srgbClr val="9BBB59">
                  <a:lumMod val="40000"/>
                  <a:lumOff val="6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4327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5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 rot="17708433">
            <a:off x="6102515" y="1290909"/>
            <a:ext cx="1288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Large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YAG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hord 16"/>
          <p:cNvSpPr/>
          <p:nvPr/>
        </p:nvSpPr>
        <p:spPr>
          <a:xfrm rot="13982516">
            <a:off x="6412033" y="2124151"/>
            <a:ext cx="702223" cy="701059"/>
          </a:xfrm>
          <a:prstGeom prst="chord">
            <a:avLst/>
          </a:prstGeom>
          <a:solidFill>
            <a:srgbClr val="06BE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 rot="17708433">
            <a:off x="6725628" y="1484924"/>
            <a:ext cx="1288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F-Cup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55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99701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CLARA Front End Overview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2E2D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13406" y="1731402"/>
            <a:ext cx="5969888" cy="3504609"/>
            <a:chOff x="73436" y="1818585"/>
            <a:chExt cx="5969888" cy="3504609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1451325" y="3834669"/>
              <a:ext cx="581315" cy="98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3" idx="1"/>
            </p:cNvCxnSpPr>
            <p:nvPr/>
          </p:nvCxnSpPr>
          <p:spPr>
            <a:xfrm flipV="1">
              <a:off x="258037" y="3836762"/>
              <a:ext cx="1218592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1464756" y="3836762"/>
              <a:ext cx="370219" cy="5560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ounded Rectangle 2"/>
            <p:cNvSpPr/>
            <p:nvPr/>
          </p:nvSpPr>
          <p:spPr>
            <a:xfrm>
              <a:off x="258037" y="3583449"/>
              <a:ext cx="282459" cy="506627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83563" y="3583449"/>
              <a:ext cx="519621" cy="506627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179303" y="3946978"/>
              <a:ext cx="2264718" cy="1082218"/>
            </a:xfrm>
            <a:prstGeom prst="roundRect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562692" y="4247630"/>
              <a:ext cx="1380879" cy="274343"/>
            </a:xfrm>
            <a:prstGeom prst="roundRect">
              <a:avLst/>
            </a:prstGeom>
            <a:noFill/>
            <a:ln w="38100" cap="flat" cmpd="sng" algn="ctr">
              <a:solidFill>
                <a:schemeClr val="accent3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1830421" y="4382958"/>
              <a:ext cx="3990483" cy="77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5820904" y="4382958"/>
              <a:ext cx="222420" cy="2780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ounded Rectangle 34"/>
            <p:cNvSpPr/>
            <p:nvPr/>
          </p:nvSpPr>
          <p:spPr>
            <a:xfrm rot="3547225">
              <a:off x="1347965" y="3931243"/>
              <a:ext cx="577798" cy="357857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Bent Arrow 35"/>
            <p:cNvSpPr/>
            <p:nvPr/>
          </p:nvSpPr>
          <p:spPr>
            <a:xfrm rot="10800000" flipH="1">
              <a:off x="3273241" y="3282787"/>
              <a:ext cx="289451" cy="1159395"/>
            </a:xfrm>
            <a:prstGeom prst="ben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64253" y="2642472"/>
              <a:ext cx="444476" cy="35513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Bent Arrow 38"/>
            <p:cNvSpPr/>
            <p:nvPr/>
          </p:nvSpPr>
          <p:spPr>
            <a:xfrm flipH="1" flipV="1">
              <a:off x="364253" y="2997602"/>
              <a:ext cx="253389" cy="805975"/>
            </a:xfrm>
            <a:prstGeom prst="ben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2896245" y="2767910"/>
              <a:ext cx="897276" cy="514877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436" y="4615308"/>
              <a:ext cx="945993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RF Gun: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 Hz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 </a:t>
              </a:r>
              <a:r>
                <a:rPr kumimoji="0" lang="en-GB" sz="11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pC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2272" y="1818585"/>
              <a:ext cx="1410122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PI Laser: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Fixed longitudinal </a:t>
              </a: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</a:t>
              </a:r>
              <a:r>
                <a:rPr kumimoji="0" lang="en-GB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ulse </a:t>
              </a: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</a:t>
              </a:r>
              <a:r>
                <a:rPr kumimoji="0" lang="en-GB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hape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46113" y="3193037"/>
              <a:ext cx="726281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Linac</a:t>
              </a: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495373" y="2341805"/>
              <a:ext cx="156615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TW </a:t>
              </a: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Class Laser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980061" y="3518425"/>
              <a:ext cx="66320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BA1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916000" y="4590061"/>
              <a:ext cx="791322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Chamber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78279" y="3687488"/>
              <a:ext cx="870196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Front -End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285625" y="4614712"/>
              <a:ext cx="848919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C2V: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Fixed R56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Large T566</a:t>
              </a: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7081752" y="1326693"/>
            <a:ext cx="46727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Nominal beam at BA1 IP: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 MeV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pC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(space charge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limitation)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300 fs RMS length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 um RMS radius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Plus other charge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bunch length setups!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F212F-436C-462F-949D-F8AE4706591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893" y="3593597"/>
            <a:ext cx="66616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CLARA</a:t>
            </a:r>
            <a:endParaRPr kumimoji="0" lang="en-GB" sz="1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952" y="4054991"/>
            <a:ext cx="66616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VELA</a:t>
            </a:r>
            <a:endParaRPr kumimoji="0" lang="en-GB" sz="1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6790">
            <a:off x="7068356" y="5082532"/>
            <a:ext cx="4873961" cy="11540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4" name="Rounded Rectangle 33"/>
          <p:cNvSpPr/>
          <p:nvPr/>
        </p:nvSpPr>
        <p:spPr>
          <a:xfrm rot="3547225">
            <a:off x="6273236" y="4144491"/>
            <a:ext cx="204199" cy="35785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25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657" y="1356643"/>
            <a:ext cx="7737766" cy="371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193676" y="117987"/>
            <a:ext cx="438354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BA1 Infrastructure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2E2D6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781591"/>
            <a:ext cx="4278669" cy="784830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2E2D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BA1 </a:t>
            </a:r>
            <a:r>
              <a:rPr lang="en-GB" sz="2400" dirty="0">
                <a:solidFill>
                  <a:srgbClr val="2E2D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comprises of components from </a:t>
            </a:r>
            <a:r>
              <a:rPr lang="en-GB" sz="2400" b="1" dirty="0" smtClean="0">
                <a:solidFill>
                  <a:srgbClr val="2E2D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CLARA,ALICE,EMMA </a:t>
            </a:r>
            <a:r>
              <a:rPr lang="en-GB" sz="2400" b="1" dirty="0">
                <a:solidFill>
                  <a:srgbClr val="2E2D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SRS</a:t>
            </a:r>
            <a:r>
              <a:rPr lang="en-GB" sz="2400" dirty="0">
                <a:solidFill>
                  <a:srgbClr val="2E2D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facilities </a:t>
            </a:r>
            <a:endParaRPr lang="en-GB" sz="2400" dirty="0" smtClean="0">
              <a:solidFill>
                <a:srgbClr val="2E2D6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>
              <a:spcAft>
                <a:spcPct val="0"/>
              </a:spcAft>
              <a:defRPr/>
            </a:pPr>
            <a:endParaRPr lang="en-GB" sz="2400" dirty="0" smtClean="0">
              <a:solidFill>
                <a:srgbClr val="2E2D6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2E2D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Equipment not </a:t>
            </a:r>
            <a:r>
              <a:rPr lang="en-GB" sz="2400" dirty="0">
                <a:solidFill>
                  <a:srgbClr val="2E2D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designed to support user exploitation </a:t>
            </a:r>
          </a:p>
          <a:p>
            <a:pPr lvl="0" fontAlgn="base">
              <a:spcAft>
                <a:spcPct val="0"/>
              </a:spcAft>
              <a:defRPr/>
            </a:pPr>
            <a:endParaRPr lang="en-GB" sz="2400" dirty="0" smtClean="0">
              <a:solidFill>
                <a:srgbClr val="2E2D6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 smtClean="0">
                <a:solidFill>
                  <a:srgbClr val="2E2D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of continuous improvement </a:t>
            </a:r>
            <a:r>
              <a:rPr lang="en-GB" sz="2400" dirty="0" smtClean="0">
                <a:solidFill>
                  <a:srgbClr val="2E2D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involving staff effort and capital investment</a:t>
            </a:r>
          </a:p>
          <a:p>
            <a:pPr marL="285750" lvl="0" indent="-2857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rgbClr val="2E2D6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rgbClr val="2E2D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BA1 </a:t>
            </a:r>
            <a:r>
              <a:rPr lang="en-GB" sz="2400" dirty="0">
                <a:solidFill>
                  <a:srgbClr val="2E2D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laser is &gt; 15 years old.</a:t>
            </a:r>
            <a:br>
              <a:rPr lang="en-GB" sz="2400" dirty="0">
                <a:solidFill>
                  <a:srgbClr val="2E2D6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solidFill>
                  <a:srgbClr val="2E2D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Intrinsic difficulties controlling some of the hardware. </a:t>
            </a:r>
            <a:br>
              <a:rPr lang="en-GB" sz="2400" dirty="0">
                <a:solidFill>
                  <a:srgbClr val="2E2D6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b="1" dirty="0">
                <a:solidFill>
                  <a:srgbClr val="2E2D6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 to sustain high performance during user run </a:t>
            </a:r>
          </a:p>
          <a:p>
            <a:pPr marL="285750" lvl="0" indent="-2857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b="1" dirty="0" smtClean="0">
              <a:solidFill>
                <a:srgbClr val="2E2D6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b="1" dirty="0">
              <a:solidFill>
                <a:srgbClr val="2E2D6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>
              <a:spcAft>
                <a:spcPct val="0"/>
              </a:spcAft>
              <a:defRPr/>
            </a:pPr>
            <a:endParaRPr lang="en-GB" sz="2400" b="1" dirty="0" smtClean="0">
              <a:solidFill>
                <a:srgbClr val="2E2D6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b="1" dirty="0">
              <a:solidFill>
                <a:srgbClr val="2E2D6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b="1" dirty="0" smtClean="0">
              <a:solidFill>
                <a:srgbClr val="2E2D6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6783" y="5604386"/>
            <a:ext cx="77172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 </a:t>
            </a:r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the sum being greater than the parts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2E2D6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72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FEBE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GB" dirty="0" smtClean="0"/>
              <a:t>Shielded hutch specifically designed for user exploitation</a:t>
            </a:r>
          </a:p>
          <a:p>
            <a:pPr>
              <a:spcAft>
                <a:spcPts val="1800"/>
              </a:spcAft>
            </a:pPr>
            <a:r>
              <a:rPr lang="en-GB" dirty="0" smtClean="0"/>
              <a:t>Designed to support experiments from themes that have we have had in Run </a:t>
            </a:r>
            <a:r>
              <a:rPr lang="en-GB" dirty="0" smtClean="0"/>
              <a:t>1 (’18/19) </a:t>
            </a:r>
            <a:r>
              <a:rPr lang="en-GB" dirty="0" smtClean="0"/>
              <a:t>and </a:t>
            </a:r>
            <a:r>
              <a:rPr lang="en-GB" dirty="0" smtClean="0"/>
              <a:t>2 (‘21/22) </a:t>
            </a:r>
            <a:r>
              <a:rPr lang="en-GB" b="1" dirty="0" smtClean="0">
                <a:solidFill>
                  <a:srgbClr val="FF0000"/>
                </a:solidFill>
              </a:rPr>
              <a:t>and more</a:t>
            </a:r>
          </a:p>
          <a:p>
            <a:pPr>
              <a:spcAft>
                <a:spcPts val="1800"/>
              </a:spcAft>
            </a:pPr>
            <a:r>
              <a:rPr lang="en-GB" dirty="0" smtClean="0"/>
              <a:t>Bespoke infrastructure, building on lots of lesson’s learned in Run 1&amp;2</a:t>
            </a:r>
          </a:p>
          <a:p>
            <a:pPr>
              <a:spcAft>
                <a:spcPts val="1800"/>
              </a:spcAft>
            </a:pPr>
            <a:r>
              <a:rPr lang="en-GB" dirty="0" smtClean="0"/>
              <a:t>Take advantage of the full capabilities of CLARA with FEL quality beam</a:t>
            </a:r>
          </a:p>
          <a:p>
            <a:pPr lvl="1">
              <a:spcAft>
                <a:spcPts val="1800"/>
              </a:spcAft>
            </a:pPr>
            <a:r>
              <a:rPr lang="en-GB" sz="1800" dirty="0"/>
              <a:t>synchronisation, modelling, controls, machine learning optimisation, </a:t>
            </a:r>
            <a:r>
              <a:rPr lang="en-GB" sz="1800" dirty="0" err="1"/>
              <a:t>etc</a:t>
            </a: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18802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167060" y="173270"/>
            <a:ext cx="770515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CLARA &amp; FEBE Overview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6116" y="1672308"/>
            <a:ext cx="1564284" cy="2737142"/>
            <a:chOff x="514" y="1820582"/>
            <a:chExt cx="1564284" cy="2737142"/>
          </a:xfrm>
        </p:grpSpPr>
        <p:cxnSp>
          <p:nvCxnSpPr>
            <p:cNvPr id="21" name="Straight Connector 20"/>
            <p:cNvCxnSpPr>
              <a:stCxn id="3" idx="1"/>
            </p:cNvCxnSpPr>
            <p:nvPr/>
          </p:nvCxnSpPr>
          <p:spPr>
            <a:xfrm>
              <a:off x="202435" y="3929445"/>
              <a:ext cx="1105654" cy="81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ounded Rectangle 2"/>
            <p:cNvSpPr/>
            <p:nvPr/>
          </p:nvSpPr>
          <p:spPr>
            <a:xfrm>
              <a:off x="202435" y="3676131"/>
              <a:ext cx="282459" cy="506627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27961" y="3676131"/>
              <a:ext cx="519621" cy="506627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08651" y="2735154"/>
              <a:ext cx="444476" cy="35513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Bent Arrow 43"/>
            <p:cNvSpPr/>
            <p:nvPr/>
          </p:nvSpPr>
          <p:spPr>
            <a:xfrm flipH="1" flipV="1">
              <a:off x="308651" y="3090284"/>
              <a:ext cx="253389" cy="805975"/>
            </a:xfrm>
            <a:prstGeom prst="ben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14" y="1820582"/>
              <a:ext cx="1062170" cy="8771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PI Laser:</a:t>
              </a:r>
            </a:p>
            <a:p>
              <a:r>
                <a:rPr lang="en-GB" sz="1100" b="1" dirty="0" smtClean="0"/>
                <a:t>Variable</a:t>
              </a:r>
              <a:r>
                <a:rPr lang="en-GB" sz="1100" dirty="0" smtClean="0"/>
                <a:t> longitudinal </a:t>
              </a:r>
              <a:r>
                <a:rPr lang="en-GB" sz="1100" dirty="0"/>
                <a:t>p</a:t>
              </a:r>
              <a:r>
                <a:rPr lang="en-GB" sz="1100" dirty="0" smtClean="0"/>
                <a:t>ulse </a:t>
              </a:r>
              <a:r>
                <a:rPr lang="en-GB" sz="1100" dirty="0"/>
                <a:t>s</a:t>
              </a:r>
              <a:r>
                <a:rPr lang="en-GB" sz="1100" dirty="0" smtClean="0"/>
                <a:t>hape</a:t>
              </a:r>
              <a:endParaRPr lang="en-GB" sz="11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80222" y="3294739"/>
              <a:ext cx="693019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 err="1" smtClean="0"/>
                <a:t>Linac</a:t>
              </a:r>
              <a:r>
                <a:rPr lang="en-GB" sz="1400" dirty="0" smtClean="0"/>
                <a:t> 1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1203767" y="3904853"/>
              <a:ext cx="361031" cy="6528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56116" y="4190667"/>
            <a:ext cx="94599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RF Gun:</a:t>
            </a:r>
          </a:p>
          <a:p>
            <a:r>
              <a:rPr lang="en-GB" sz="1100" b="1" dirty="0" smtClean="0"/>
              <a:t>100 Hz</a:t>
            </a:r>
          </a:p>
          <a:p>
            <a:r>
              <a:rPr lang="en-GB" sz="1100" b="1" dirty="0" smtClean="0"/>
              <a:t>250 </a:t>
            </a:r>
            <a:r>
              <a:rPr lang="en-GB" sz="1100" b="1" dirty="0" err="1" smtClean="0"/>
              <a:t>pC</a:t>
            </a:r>
            <a:endParaRPr lang="en-GB" sz="1100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212F-436C-462F-949D-F8AE4706591B}" type="slidenum">
              <a:rPr lang="en-GB" smtClean="0"/>
              <a:t>6</a:t>
            </a:fld>
            <a:endParaRPr lang="en-GB"/>
          </a:p>
        </p:txBody>
      </p:sp>
      <p:cxnSp>
        <p:nvCxnSpPr>
          <p:cNvPr id="61" name="Straight Connector 60"/>
          <p:cNvCxnSpPr/>
          <p:nvPr/>
        </p:nvCxnSpPr>
        <p:spPr>
          <a:xfrm>
            <a:off x="1363691" y="1037974"/>
            <a:ext cx="4928" cy="4812957"/>
          </a:xfrm>
          <a:prstGeom prst="line">
            <a:avLst/>
          </a:prstGeom>
          <a:ln w="28575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6911" y="941144"/>
            <a:ext cx="1080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CLARA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Phase 1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02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167060" y="173270"/>
            <a:ext cx="770515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CLARA &amp; FEBE Overview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6116" y="1672308"/>
            <a:ext cx="6902793" cy="2810859"/>
            <a:chOff x="514" y="1820582"/>
            <a:chExt cx="6902793" cy="2810859"/>
          </a:xfrm>
        </p:grpSpPr>
        <p:grpSp>
          <p:nvGrpSpPr>
            <p:cNvPr id="38" name="Group 37"/>
            <p:cNvGrpSpPr/>
            <p:nvPr/>
          </p:nvGrpSpPr>
          <p:grpSpPr>
            <a:xfrm>
              <a:off x="202435" y="3531027"/>
              <a:ext cx="6674100" cy="398418"/>
              <a:chOff x="202435" y="2981149"/>
              <a:chExt cx="6674100" cy="398418"/>
            </a:xfrm>
          </p:grpSpPr>
          <p:cxnSp>
            <p:nvCxnSpPr>
              <p:cNvPr id="21" name="Straight Connector 20"/>
              <p:cNvCxnSpPr>
                <a:stCxn id="3" idx="1"/>
              </p:cNvCxnSpPr>
              <p:nvPr/>
            </p:nvCxnSpPr>
            <p:spPr>
              <a:xfrm flipV="1">
                <a:off x="202435" y="3379566"/>
                <a:ext cx="4011468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4189028" y="2990953"/>
                <a:ext cx="247947" cy="38332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 flipV="1">
                <a:off x="4718464" y="2981149"/>
                <a:ext cx="247947" cy="38332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4948812" y="3374275"/>
                <a:ext cx="1927723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Rounded Rectangle 2"/>
            <p:cNvSpPr/>
            <p:nvPr/>
          </p:nvSpPr>
          <p:spPr>
            <a:xfrm>
              <a:off x="202435" y="3676131"/>
              <a:ext cx="282459" cy="506627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27961" y="3676131"/>
              <a:ext cx="519621" cy="506627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368014" y="3664100"/>
              <a:ext cx="704106" cy="506627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215870" y="3676131"/>
              <a:ext cx="763980" cy="506627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28293" y="3676131"/>
              <a:ext cx="698314" cy="506627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964034" y="3664101"/>
              <a:ext cx="499738" cy="506627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13903" y="3328249"/>
              <a:ext cx="735416" cy="265345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699450" y="3664101"/>
              <a:ext cx="499738" cy="506627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296705" y="3664100"/>
              <a:ext cx="763980" cy="506627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116870" y="3676131"/>
              <a:ext cx="623472" cy="506627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08651" y="2735154"/>
              <a:ext cx="444476" cy="35513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Bent Arrow 43"/>
            <p:cNvSpPr/>
            <p:nvPr/>
          </p:nvSpPr>
          <p:spPr>
            <a:xfrm flipH="1" flipV="1">
              <a:off x="308651" y="3090284"/>
              <a:ext cx="253389" cy="805975"/>
            </a:xfrm>
            <a:prstGeom prst="ben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14" y="1820582"/>
              <a:ext cx="1062170" cy="8771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PI Laser:</a:t>
              </a:r>
            </a:p>
            <a:p>
              <a:r>
                <a:rPr lang="en-GB" sz="1100" b="1" dirty="0" smtClean="0"/>
                <a:t>Variable</a:t>
              </a:r>
              <a:r>
                <a:rPr lang="en-GB" sz="1100" dirty="0" smtClean="0"/>
                <a:t> longitudinal </a:t>
              </a:r>
              <a:r>
                <a:rPr lang="en-GB" sz="1100" dirty="0"/>
                <a:t>p</a:t>
              </a:r>
              <a:r>
                <a:rPr lang="en-GB" sz="1100" dirty="0" smtClean="0"/>
                <a:t>ulse </a:t>
              </a:r>
              <a:r>
                <a:rPr lang="en-GB" sz="1100" dirty="0"/>
                <a:t>s</a:t>
              </a:r>
              <a:r>
                <a:rPr lang="en-GB" sz="1100" dirty="0" smtClean="0"/>
                <a:t>hape</a:t>
              </a:r>
              <a:endParaRPr lang="en-GB" sz="11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80222" y="3294739"/>
              <a:ext cx="693019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 err="1" smtClean="0"/>
                <a:t>Linac</a:t>
              </a:r>
              <a:r>
                <a:rPr lang="en-GB" sz="1400" dirty="0" smtClean="0"/>
                <a:t> 1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481888" y="3307032"/>
              <a:ext cx="726281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 err="1" smtClean="0"/>
                <a:t>Linac</a:t>
              </a:r>
              <a:r>
                <a:rPr lang="en-GB" sz="1400" dirty="0" smtClean="0"/>
                <a:t> 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305841" y="3302510"/>
              <a:ext cx="726281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 err="1" smtClean="0"/>
                <a:t>Linac</a:t>
              </a:r>
              <a:r>
                <a:rPr lang="en-GB" sz="1400" dirty="0" smtClean="0"/>
                <a:t> 3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34404" y="3339382"/>
              <a:ext cx="726281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 err="1" smtClean="0"/>
                <a:t>Linac</a:t>
              </a:r>
              <a:r>
                <a:rPr lang="en-GB" sz="1400" dirty="0" smtClean="0"/>
                <a:t> 4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594657" y="2661583"/>
              <a:ext cx="1893518" cy="6155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Variable Bunch Compressor</a:t>
              </a:r>
            </a:p>
            <a:p>
              <a:r>
                <a:rPr lang="en-GB" sz="1100" b="1" dirty="0" smtClean="0"/>
                <a:t>Variable</a:t>
              </a:r>
              <a:r>
                <a:rPr lang="en-GB" sz="1100" dirty="0" smtClean="0"/>
                <a:t> R56</a:t>
              </a:r>
            </a:p>
            <a:p>
              <a:r>
                <a:rPr lang="en-GB" sz="1100" b="1" dirty="0" smtClean="0"/>
                <a:t>Low</a:t>
              </a:r>
              <a:r>
                <a:rPr lang="en-GB" sz="1100" dirty="0" smtClean="0"/>
                <a:t> T566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015364" y="4215943"/>
              <a:ext cx="924171" cy="4154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 smtClean="0"/>
                <a:t>4</a:t>
              </a:r>
              <a:r>
                <a:rPr lang="en-GB" sz="1050" baseline="30000" dirty="0" smtClean="0"/>
                <a:t>th</a:t>
              </a:r>
              <a:r>
                <a:rPr lang="en-GB" sz="1050" dirty="0"/>
                <a:t> </a:t>
              </a:r>
              <a:r>
                <a:rPr lang="en-GB" sz="1050" dirty="0" smtClean="0"/>
                <a:t>Harmonic </a:t>
              </a:r>
            </a:p>
            <a:p>
              <a:pPr algn="ctr"/>
              <a:r>
                <a:rPr lang="en-GB" sz="1050" dirty="0" smtClean="0"/>
                <a:t>Cavity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984372" y="4215921"/>
              <a:ext cx="918935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Dechirper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1203767" y="3904853"/>
              <a:ext cx="361031" cy="6528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2006291" y="4855208"/>
            <a:ext cx="7071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6116" y="4190667"/>
            <a:ext cx="94599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RF Gun:</a:t>
            </a:r>
          </a:p>
          <a:p>
            <a:r>
              <a:rPr lang="en-GB" sz="1100" b="1" dirty="0" smtClean="0"/>
              <a:t>100 Hz</a:t>
            </a:r>
          </a:p>
          <a:p>
            <a:r>
              <a:rPr lang="en-GB" sz="1100" b="1" dirty="0" smtClean="0"/>
              <a:t>250 </a:t>
            </a:r>
            <a:r>
              <a:rPr lang="en-GB" sz="1100" b="1" dirty="0" err="1" smtClean="0"/>
              <a:t>pC</a:t>
            </a:r>
            <a:endParaRPr lang="en-GB" sz="1100" b="1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5543777" y="1804897"/>
            <a:ext cx="1647855" cy="2413830"/>
          </a:xfrm>
          <a:prstGeom prst="line">
            <a:avLst/>
          </a:prstGeom>
          <a:ln w="28575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212F-436C-462F-949D-F8AE4706591B}" type="slidenum">
              <a:rPr lang="en-GB" smtClean="0"/>
              <a:t>7</a:t>
            </a:fld>
            <a:endParaRPr lang="en-GB"/>
          </a:p>
        </p:txBody>
      </p:sp>
      <p:cxnSp>
        <p:nvCxnSpPr>
          <p:cNvPr id="61" name="Straight Connector 60"/>
          <p:cNvCxnSpPr/>
          <p:nvPr/>
        </p:nvCxnSpPr>
        <p:spPr>
          <a:xfrm>
            <a:off x="1363691" y="1037974"/>
            <a:ext cx="4928" cy="4812957"/>
          </a:xfrm>
          <a:prstGeom prst="line">
            <a:avLst/>
          </a:prstGeom>
          <a:ln w="28575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6911" y="941144"/>
            <a:ext cx="1080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CLARA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Phase 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035254" y="944534"/>
            <a:ext cx="1080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CLARA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Phase 2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1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167060" y="173270"/>
            <a:ext cx="770515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CLARA &amp; FEBE Overview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6116" y="1079762"/>
            <a:ext cx="11670443" cy="3403405"/>
            <a:chOff x="514" y="1228036"/>
            <a:chExt cx="11670443" cy="3403405"/>
          </a:xfrm>
        </p:grpSpPr>
        <p:grpSp>
          <p:nvGrpSpPr>
            <p:cNvPr id="38" name="Group 37"/>
            <p:cNvGrpSpPr/>
            <p:nvPr/>
          </p:nvGrpSpPr>
          <p:grpSpPr>
            <a:xfrm>
              <a:off x="202435" y="2961128"/>
              <a:ext cx="11468522" cy="968317"/>
              <a:chOff x="202435" y="2411250"/>
              <a:chExt cx="11468522" cy="968317"/>
            </a:xfrm>
          </p:grpSpPr>
          <p:cxnSp>
            <p:nvCxnSpPr>
              <p:cNvPr id="21" name="Straight Connector 20"/>
              <p:cNvCxnSpPr>
                <a:stCxn id="3" idx="1"/>
              </p:cNvCxnSpPr>
              <p:nvPr/>
            </p:nvCxnSpPr>
            <p:spPr>
              <a:xfrm flipV="1">
                <a:off x="202435" y="3379566"/>
                <a:ext cx="4011468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4189028" y="2990953"/>
                <a:ext cx="247947" cy="38332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 flipV="1">
                <a:off x="4718464" y="2981149"/>
                <a:ext cx="247947" cy="38332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4948812" y="3374275"/>
                <a:ext cx="1927723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6871369" y="2426533"/>
                <a:ext cx="1006752" cy="9483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7876644" y="2426533"/>
                <a:ext cx="338036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1257005" y="2411250"/>
                <a:ext cx="413952" cy="42704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Rounded Rectangle 2"/>
            <p:cNvSpPr/>
            <p:nvPr/>
          </p:nvSpPr>
          <p:spPr>
            <a:xfrm>
              <a:off x="202435" y="3676131"/>
              <a:ext cx="282459" cy="506627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27961" y="3676131"/>
              <a:ext cx="519621" cy="506627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368014" y="3664100"/>
              <a:ext cx="704106" cy="506627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215870" y="3676131"/>
              <a:ext cx="763980" cy="506627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28293" y="3676131"/>
              <a:ext cx="698314" cy="506627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964034" y="3664101"/>
              <a:ext cx="499738" cy="506627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13903" y="3328249"/>
              <a:ext cx="735416" cy="265345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699450" y="3664101"/>
              <a:ext cx="499738" cy="506627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296705" y="3664100"/>
              <a:ext cx="763980" cy="506627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045329" y="2220380"/>
              <a:ext cx="3002142" cy="1455751"/>
            </a:xfrm>
            <a:prstGeom prst="roundRect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116870" y="3676131"/>
              <a:ext cx="623472" cy="506627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871369" y="2922498"/>
              <a:ext cx="1033165" cy="976578"/>
              <a:chOff x="6707029" y="2194581"/>
              <a:chExt cx="1033165" cy="976578"/>
            </a:xfrm>
          </p:grpSpPr>
          <p:sp>
            <p:nvSpPr>
              <p:cNvPr id="14" name="Rounded Rectangle 13"/>
              <p:cNvSpPr/>
              <p:nvPr/>
            </p:nvSpPr>
            <p:spPr>
              <a:xfrm rot="19215161">
                <a:off x="6707029" y="2664532"/>
                <a:ext cx="496311" cy="506627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 rot="19206614">
                <a:off x="7170209" y="2423917"/>
                <a:ext cx="122314" cy="506627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 rot="19215161">
                <a:off x="7243883" y="2194581"/>
                <a:ext cx="496311" cy="506627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0" name="Rounded Rectangle 39"/>
            <p:cNvSpPr/>
            <p:nvPr/>
          </p:nvSpPr>
          <p:spPr>
            <a:xfrm>
              <a:off x="8384773" y="2661418"/>
              <a:ext cx="969541" cy="624729"/>
            </a:xfrm>
            <a:prstGeom prst="roundRect">
              <a:avLst/>
            </a:prstGeom>
            <a:noFill/>
            <a:ln w="38100" cap="flat" cmpd="sng" algn="ctr">
              <a:solidFill>
                <a:schemeClr val="accent3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9763315" y="2666449"/>
              <a:ext cx="969541" cy="624729"/>
            </a:xfrm>
            <a:prstGeom prst="roundRect">
              <a:avLst/>
            </a:prstGeom>
            <a:noFill/>
            <a:ln w="38100" cap="flat" cmpd="sng" algn="ctr">
              <a:solidFill>
                <a:schemeClr val="accent3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08651" y="2735154"/>
              <a:ext cx="444476" cy="35513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Bent Arrow 43"/>
            <p:cNvSpPr/>
            <p:nvPr/>
          </p:nvSpPr>
          <p:spPr>
            <a:xfrm flipH="1" flipV="1">
              <a:off x="308651" y="3090284"/>
              <a:ext cx="253389" cy="805975"/>
            </a:xfrm>
            <a:prstGeom prst="ben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5" name="Bent Arrow 44"/>
            <p:cNvSpPr/>
            <p:nvPr/>
          </p:nvSpPr>
          <p:spPr>
            <a:xfrm rot="10800000" flipH="1">
              <a:off x="8127429" y="1864291"/>
              <a:ext cx="289451" cy="1159395"/>
            </a:xfrm>
            <a:prstGeom prst="ben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8009148" y="1228036"/>
              <a:ext cx="869185" cy="62861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14" y="1820582"/>
              <a:ext cx="1062170" cy="8771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PI Laser:</a:t>
              </a:r>
            </a:p>
            <a:p>
              <a:r>
                <a:rPr lang="en-GB" sz="1100" b="1" dirty="0" smtClean="0"/>
                <a:t>Variable</a:t>
              </a:r>
              <a:r>
                <a:rPr lang="en-GB" sz="1100" dirty="0" smtClean="0"/>
                <a:t> longitudinal </a:t>
              </a:r>
              <a:r>
                <a:rPr lang="en-GB" sz="1100" dirty="0"/>
                <a:t>p</a:t>
              </a:r>
              <a:r>
                <a:rPr lang="en-GB" sz="1100" dirty="0" smtClean="0"/>
                <a:t>ulse </a:t>
              </a:r>
              <a:r>
                <a:rPr lang="en-GB" sz="1100" dirty="0"/>
                <a:t>s</a:t>
              </a:r>
              <a:r>
                <a:rPr lang="en-GB" sz="1100" dirty="0" smtClean="0"/>
                <a:t>hape</a:t>
              </a:r>
              <a:endParaRPr lang="en-GB" sz="11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80222" y="3294739"/>
              <a:ext cx="693019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 err="1" smtClean="0"/>
                <a:t>Linac</a:t>
              </a:r>
              <a:r>
                <a:rPr lang="en-GB" sz="1400" dirty="0" smtClean="0"/>
                <a:t> 1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481888" y="3307032"/>
              <a:ext cx="726281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 err="1" smtClean="0"/>
                <a:t>Linac</a:t>
              </a:r>
              <a:r>
                <a:rPr lang="en-GB" sz="1400" dirty="0" smtClean="0"/>
                <a:t> 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305841" y="3302510"/>
              <a:ext cx="726281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 err="1" smtClean="0"/>
                <a:t>Linac</a:t>
              </a:r>
              <a:r>
                <a:rPr lang="en-GB" sz="1400" dirty="0" smtClean="0"/>
                <a:t> 3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34404" y="3339382"/>
              <a:ext cx="726281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 err="1" smtClean="0"/>
                <a:t>Linac</a:t>
              </a:r>
              <a:r>
                <a:rPr lang="en-GB" sz="1400" dirty="0" smtClean="0"/>
                <a:t> 4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594657" y="2661583"/>
              <a:ext cx="1893518" cy="6155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Variable Bunch Compressor</a:t>
              </a:r>
            </a:p>
            <a:p>
              <a:r>
                <a:rPr lang="en-GB" sz="1100" b="1" dirty="0" smtClean="0"/>
                <a:t>Variable</a:t>
              </a:r>
              <a:r>
                <a:rPr lang="en-GB" sz="1100" dirty="0" smtClean="0"/>
                <a:t> R56</a:t>
              </a:r>
            </a:p>
            <a:p>
              <a:r>
                <a:rPr lang="en-GB" sz="1100" b="1" dirty="0" smtClean="0"/>
                <a:t>Low</a:t>
              </a:r>
              <a:r>
                <a:rPr lang="en-GB" sz="1100" dirty="0" smtClean="0"/>
                <a:t> T566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015364" y="4215943"/>
              <a:ext cx="924171" cy="4154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 smtClean="0"/>
                <a:t>4</a:t>
              </a:r>
              <a:r>
                <a:rPr lang="en-GB" sz="1050" baseline="30000" dirty="0" smtClean="0"/>
                <a:t>th</a:t>
              </a:r>
              <a:r>
                <a:rPr lang="en-GB" sz="1050" dirty="0"/>
                <a:t> </a:t>
              </a:r>
              <a:r>
                <a:rPr lang="en-GB" sz="1050" dirty="0" smtClean="0"/>
                <a:t>Harmonic </a:t>
              </a:r>
            </a:p>
            <a:p>
              <a:pPr algn="ctr"/>
              <a:r>
                <a:rPr lang="en-GB" sz="1050" dirty="0" smtClean="0"/>
                <a:t>Cavity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984372" y="4215921"/>
              <a:ext cx="918935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Dechirper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270948" y="3876627"/>
              <a:ext cx="918935" cy="4693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FEBE Arc</a:t>
              </a:r>
            </a:p>
            <a:p>
              <a:r>
                <a:rPr lang="en-GB" sz="1050" b="1" dirty="0" smtClean="0"/>
                <a:t>Variable</a:t>
              </a:r>
              <a:r>
                <a:rPr lang="en-GB" sz="1050" dirty="0" smtClean="0"/>
                <a:t> R56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312929" y="2633360"/>
              <a:ext cx="1013731" cy="4693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FEBE Mask</a:t>
              </a:r>
            </a:p>
            <a:p>
              <a:r>
                <a:rPr lang="en-GB" sz="1050" b="1" dirty="0" smtClean="0"/>
                <a:t>Flexible</a:t>
              </a:r>
              <a:r>
                <a:rPr lang="en-GB" sz="1050" dirty="0" smtClean="0"/>
                <a:t> design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077667" y="3760460"/>
              <a:ext cx="1131322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FEBE Hutch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576010" y="3328249"/>
              <a:ext cx="587065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FEC1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9959219" y="3331957"/>
              <a:ext cx="587065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FEC2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022065" y="1243242"/>
              <a:ext cx="161387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100 TW Class Laser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1203767" y="3904853"/>
              <a:ext cx="361031" cy="6528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2006291" y="4855208"/>
            <a:ext cx="7071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2227566" y="5074865"/>
            <a:ext cx="84639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FEBE experiments will benefit from: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beam quality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Highly flexible beam delivery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beam diagnostics &amp; characterisation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6116" y="4190667"/>
            <a:ext cx="94599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RF Gun:</a:t>
            </a:r>
          </a:p>
          <a:p>
            <a:r>
              <a:rPr lang="en-GB" sz="1100" b="1" dirty="0" smtClean="0"/>
              <a:t>100 Hz</a:t>
            </a:r>
          </a:p>
          <a:p>
            <a:r>
              <a:rPr lang="en-GB" sz="1100" b="1" dirty="0" smtClean="0"/>
              <a:t>250 </a:t>
            </a:r>
            <a:r>
              <a:rPr lang="en-GB" sz="1100" b="1" dirty="0" err="1" smtClean="0"/>
              <a:t>pC</a:t>
            </a:r>
            <a:endParaRPr lang="en-GB" sz="1100" b="1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5543777" y="1804897"/>
            <a:ext cx="1647855" cy="2413830"/>
          </a:xfrm>
          <a:prstGeom prst="line">
            <a:avLst/>
          </a:prstGeom>
          <a:ln w="28575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212F-436C-462F-949D-F8AE4706591B}" type="slidenum">
              <a:rPr lang="en-GB" smtClean="0"/>
              <a:t>8</a:t>
            </a:fld>
            <a:endParaRPr lang="en-GB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1363691" y="1037974"/>
            <a:ext cx="4928" cy="4812957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6911" y="941144"/>
            <a:ext cx="1080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CLARA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Phase 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035254" y="944534"/>
            <a:ext cx="1080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CLARA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Phase 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331005" y="987587"/>
            <a:ext cx="1080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CLARA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FEBE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73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212F-436C-462F-949D-F8AE4706591B}" type="slidenum">
              <a:rPr lang="en-GB" smtClean="0"/>
              <a:t>9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167060" y="173270"/>
            <a:ext cx="770515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FEBE Design Principles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75" y="942711"/>
            <a:ext cx="10853308" cy="37425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2138" y="1422063"/>
            <a:ext cx="2223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Flexible compression 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 arc &amp; Mask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3746" y="955397"/>
            <a:ext cx="1814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Matching 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Section + diagnostics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Notched Right Arrow 8"/>
          <p:cNvSpPr/>
          <p:nvPr/>
        </p:nvSpPr>
        <p:spPr bwMode="auto">
          <a:xfrm rot="3315407">
            <a:off x="2278321" y="2614588"/>
            <a:ext cx="1066132" cy="196893"/>
          </a:xfrm>
          <a:prstGeom prst="notchedRightArrow">
            <a:avLst>
              <a:gd name="adj1" fmla="val 49359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5521" y="898929"/>
            <a:ext cx="2358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Interaction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oints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86269" y="1571988"/>
            <a:ext cx="2279241" cy="71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Post-IP spectrometer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775" y="3378019"/>
            <a:ext cx="1365899" cy="402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i="1" dirty="0">
                <a:solidFill>
                  <a:srgbClr val="FF0000"/>
                </a:solidFill>
                <a:latin typeface="Arial" charset="0"/>
              </a:rPr>
              <a:t>~250MeV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6246620" y="3992558"/>
            <a:ext cx="2363980" cy="421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Radiation </a:t>
            </a:r>
            <a:r>
              <a:rPr lang="en-GB" sz="20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shutters</a:t>
            </a:r>
            <a:endParaRPr lang="en-GB" sz="20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Notched Right Arrow 14"/>
          <p:cNvSpPr/>
          <p:nvPr/>
        </p:nvSpPr>
        <p:spPr bwMode="auto">
          <a:xfrm rot="5400000">
            <a:off x="4165981" y="2339160"/>
            <a:ext cx="918531" cy="160360"/>
          </a:xfrm>
          <a:prstGeom prst="notchedRightArrow">
            <a:avLst>
              <a:gd name="adj1" fmla="val 49359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6" name="Notched Right Arrow 15"/>
          <p:cNvSpPr/>
          <p:nvPr/>
        </p:nvSpPr>
        <p:spPr bwMode="auto">
          <a:xfrm rot="6722237">
            <a:off x="6298331" y="1956510"/>
            <a:ext cx="1715921" cy="237256"/>
          </a:xfrm>
          <a:prstGeom prst="notchedRightArrow">
            <a:avLst>
              <a:gd name="adj1" fmla="val 49359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50818" y="897652"/>
            <a:ext cx="954346" cy="402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Laser </a:t>
            </a:r>
          </a:p>
        </p:txBody>
      </p:sp>
      <p:sp>
        <p:nvSpPr>
          <p:cNvPr id="18" name="Notched Right Arrow 17"/>
          <p:cNvSpPr/>
          <p:nvPr/>
        </p:nvSpPr>
        <p:spPr bwMode="auto">
          <a:xfrm rot="5400000">
            <a:off x="5484947" y="1869178"/>
            <a:ext cx="1786713" cy="210796"/>
          </a:xfrm>
          <a:prstGeom prst="notchedRightArrow">
            <a:avLst>
              <a:gd name="adj1" fmla="val 49359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9" name="Notched Right Arrow 18"/>
          <p:cNvSpPr/>
          <p:nvPr/>
        </p:nvSpPr>
        <p:spPr bwMode="auto">
          <a:xfrm rot="7445080" flipV="1">
            <a:off x="10116461" y="2596750"/>
            <a:ext cx="1157561" cy="206244"/>
          </a:xfrm>
          <a:prstGeom prst="notchedRightArrow">
            <a:avLst>
              <a:gd name="adj1" fmla="val 49359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0" name="Notched Right Arrow 19"/>
          <p:cNvSpPr/>
          <p:nvPr/>
        </p:nvSpPr>
        <p:spPr bwMode="auto">
          <a:xfrm rot="13918744">
            <a:off x="5189170" y="3494965"/>
            <a:ext cx="1277918" cy="253479"/>
          </a:xfrm>
          <a:prstGeom prst="notchedRightArrow">
            <a:avLst>
              <a:gd name="adj1" fmla="val 49359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1" name="Notched Right Arrow 20"/>
          <p:cNvSpPr/>
          <p:nvPr/>
        </p:nvSpPr>
        <p:spPr bwMode="auto">
          <a:xfrm rot="18249104">
            <a:off x="8203475" y="3436918"/>
            <a:ext cx="1238937" cy="327256"/>
          </a:xfrm>
          <a:prstGeom prst="notchedRightArrow">
            <a:avLst>
              <a:gd name="adj1" fmla="val 33757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2" name="Notched Right Arrow 21"/>
          <p:cNvSpPr/>
          <p:nvPr/>
        </p:nvSpPr>
        <p:spPr bwMode="auto">
          <a:xfrm rot="4015267">
            <a:off x="6895286" y="1994805"/>
            <a:ext cx="1806474" cy="235335"/>
          </a:xfrm>
          <a:prstGeom prst="notchedRightArrow">
            <a:avLst>
              <a:gd name="adj1" fmla="val 49359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8326" y="4770267"/>
            <a:ext cx="113840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FEBE </a:t>
            </a:r>
            <a:r>
              <a:rPr lang="en-GB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 </a:t>
            </a:r>
            <a:r>
              <a:rPr lang="en-GB" sz="24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GB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designed to mitigate CSR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TW Class Laser is delivered from roof &amp; coupled to beamline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Potential for PM dipole in the second chamber for broadband energy spectrum measurements.</a:t>
            </a:r>
          </a:p>
        </p:txBody>
      </p:sp>
      <p:sp>
        <p:nvSpPr>
          <p:cNvPr id="24" name="Notched Right Arrow 23"/>
          <p:cNvSpPr/>
          <p:nvPr/>
        </p:nvSpPr>
        <p:spPr bwMode="auto">
          <a:xfrm rot="8220409">
            <a:off x="9098539" y="1099588"/>
            <a:ext cx="921458" cy="235335"/>
          </a:xfrm>
          <a:prstGeom prst="notchedRightArrow">
            <a:avLst>
              <a:gd name="adj1" fmla="val 49359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31192" y="542601"/>
            <a:ext cx="2279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Sliding shield door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05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8CCCD2B8245C4F95DC5E9047C3BD2C" ma:contentTypeVersion="12" ma:contentTypeDescription="Create a new document." ma:contentTypeScope="" ma:versionID="2810feee8354407fbfeb0f8f573389f3">
  <xsd:schema xmlns:xsd="http://www.w3.org/2001/XMLSchema" xmlns:xs="http://www.w3.org/2001/XMLSchema" xmlns:p="http://schemas.microsoft.com/office/2006/metadata/properties" xmlns:ns3="4b30b962-d64f-4fac-9a84-80fe431bb5a6" xmlns:ns4="a4e8d087-3694-4626-a605-1b1c11c7b191" targetNamespace="http://schemas.microsoft.com/office/2006/metadata/properties" ma:root="true" ma:fieldsID="9286838bad0931acd3dab69916f3c70f" ns3:_="" ns4:_="">
    <xsd:import namespace="4b30b962-d64f-4fac-9a84-80fe431bb5a6"/>
    <xsd:import namespace="a4e8d087-3694-4626-a605-1b1c11c7b19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30b962-d64f-4fac-9a84-80fe431bb5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e8d087-3694-4626-a605-1b1c11c7b19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70782F-03A9-4FEB-87B7-BC18C443BC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F58001-23E8-41DD-91FD-4060C4D2C7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30b962-d64f-4fac-9a84-80fe431bb5a6"/>
    <ds:schemaRef ds:uri="a4e8d087-3694-4626-a605-1b1c11c7b1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8E5165-0BB4-410A-B4C5-7090AFD5E06F}">
  <ds:schemaRefs>
    <ds:schemaRef ds:uri="http://www.w3.org/XML/1998/namespace"/>
    <ds:schemaRef ds:uri="http://purl.org/dc/dcmitype/"/>
    <ds:schemaRef ds:uri="4b30b962-d64f-4fac-9a84-80fe431bb5a6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a4e8d087-3694-4626-a605-1b1c11c7b191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UKRI_STFC_master_template_Nov19</Template>
  <TotalTime>8779</TotalTime>
  <Words>1551</Words>
  <Application>Microsoft Office PowerPoint</Application>
  <PresentationFormat>Widescreen</PresentationFormat>
  <Paragraphs>387</Paragraphs>
  <Slides>26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Arial Regular</vt:lpstr>
      <vt:lpstr>Calibri</vt:lpstr>
      <vt:lpstr>Calibri Light</vt:lpstr>
      <vt:lpstr>Lucida Grande</vt:lpstr>
      <vt:lpstr>Wingdings</vt:lpstr>
      <vt:lpstr>ヒラギノ角ゴ Pro W3</vt:lpstr>
      <vt:lpstr>Font and logo master</vt:lpstr>
      <vt:lpstr>Font WITHOUT logo master</vt:lpstr>
      <vt:lpstr>1_Font and logo master</vt:lpstr>
      <vt:lpstr>2_Font and logo master</vt:lpstr>
      <vt:lpstr>Office Theme</vt:lpstr>
      <vt:lpstr>1_Office Theme</vt:lpstr>
      <vt:lpstr>PowerPoint Presentation</vt:lpstr>
      <vt:lpstr>Outline</vt:lpstr>
      <vt:lpstr>PowerPoint Presentation</vt:lpstr>
      <vt:lpstr>PowerPoint Presentation</vt:lpstr>
      <vt:lpstr>FEBE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FEBE acceleration energies</vt:lpstr>
      <vt:lpstr>Examples of built-in infrastructure</vt:lpstr>
      <vt:lpstr>Beam parameters</vt:lpstr>
      <vt:lpstr>PowerPoint Presentation</vt:lpstr>
      <vt:lpstr>PowerPoint Presentation</vt:lpstr>
      <vt:lpstr>PowerPoint Presentation</vt:lpstr>
      <vt:lpstr>Beam parameters – take homes</vt:lpstr>
      <vt:lpstr>Conclusions</vt:lpstr>
      <vt:lpstr>Backup slides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Pacey, Thomas (STFC,DL,AST)</dc:creator>
  <cp:lastModifiedBy>Pacey, Thomas (STFC,DL,AST)</cp:lastModifiedBy>
  <cp:revision>147</cp:revision>
  <dcterms:created xsi:type="dcterms:W3CDTF">2020-11-27T12:32:34Z</dcterms:created>
  <dcterms:modified xsi:type="dcterms:W3CDTF">2022-07-04T13:12:01Z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0x010100028CCCD2B8245C4F95DC5E9047C3BD2C</vt:lpwstr>
  </property>
</Properties>
</file>