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740" r:id="rId3"/>
    <p:sldMasterId id="2147483751" r:id="rId4"/>
    <p:sldMasterId id="2147483767" r:id="rId5"/>
    <p:sldMasterId id="2147483772" r:id="rId6"/>
    <p:sldMasterId id="2147483782" r:id="rId7"/>
    <p:sldMasterId id="2147483803" r:id="rId8"/>
  </p:sldMasterIdLst>
  <p:notesMasterIdLst>
    <p:notesMasterId r:id="rId30"/>
  </p:notesMasterIdLst>
  <p:sldIdLst>
    <p:sldId id="476" r:id="rId9"/>
    <p:sldId id="551" r:id="rId10"/>
    <p:sldId id="541" r:id="rId11"/>
    <p:sldId id="367" r:id="rId12"/>
    <p:sldId id="722" r:id="rId13"/>
    <p:sldId id="530" r:id="rId14"/>
    <p:sldId id="263" r:id="rId15"/>
    <p:sldId id="523" r:id="rId16"/>
    <p:sldId id="524" r:id="rId17"/>
    <p:sldId id="529" r:id="rId18"/>
    <p:sldId id="544" r:id="rId19"/>
    <p:sldId id="545" r:id="rId20"/>
    <p:sldId id="538" r:id="rId21"/>
    <p:sldId id="552" r:id="rId22"/>
    <p:sldId id="547" r:id="rId23"/>
    <p:sldId id="723" r:id="rId24"/>
    <p:sldId id="518" r:id="rId25"/>
    <p:sldId id="525" r:id="rId26"/>
    <p:sldId id="546" r:id="rId27"/>
    <p:sldId id="719" r:id="rId28"/>
    <p:sldId id="721" r:id="rId29"/>
  </p:sldIdLst>
  <p:sldSz cx="12192000" cy="6858000"/>
  <p:notesSz cx="6850063" cy="99822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FF0000"/>
    <a:srgbClr val="336699"/>
    <a:srgbClr val="FFFFCC"/>
    <a:srgbClr val="FF5050"/>
    <a:srgbClr val="3366CC"/>
    <a:srgbClr val="9933FF"/>
    <a:srgbClr val="FFFF00"/>
    <a:srgbClr val="99CCFF"/>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12" autoAdjust="0"/>
    <p:restoredTop sz="85633" autoAdjust="0"/>
  </p:normalViewPr>
  <p:slideViewPr>
    <p:cSldViewPr snapToGrid="0">
      <p:cViewPr varScale="1">
        <p:scale>
          <a:sx n="77" d="100"/>
          <a:sy n="77" d="100"/>
        </p:scale>
        <p:origin x="91" y="6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68360" cy="500844"/>
          </a:xfrm>
          <a:prstGeom prst="rect">
            <a:avLst/>
          </a:prstGeom>
        </p:spPr>
        <p:txBody>
          <a:bodyPr vert="horz" lIns="96165" tIns="48083" rIns="96165" bIns="48083" rtlCol="0"/>
          <a:lstStyle>
            <a:lvl1pPr algn="l">
              <a:defRPr sz="1300"/>
            </a:lvl1pPr>
          </a:lstStyle>
          <a:p>
            <a:endParaRPr kumimoji="1" lang="ja-JP" altLang="en-US"/>
          </a:p>
        </p:txBody>
      </p:sp>
      <p:sp>
        <p:nvSpPr>
          <p:cNvPr id="3" name="日付プレースホルダー 2"/>
          <p:cNvSpPr>
            <a:spLocks noGrp="1"/>
          </p:cNvSpPr>
          <p:nvPr>
            <p:ph type="dt" idx="1"/>
          </p:nvPr>
        </p:nvSpPr>
        <p:spPr>
          <a:xfrm>
            <a:off x="3880118" y="0"/>
            <a:ext cx="2968360" cy="500844"/>
          </a:xfrm>
          <a:prstGeom prst="rect">
            <a:avLst/>
          </a:prstGeom>
        </p:spPr>
        <p:txBody>
          <a:bodyPr vert="horz" lIns="96165" tIns="48083" rIns="96165" bIns="48083" rtlCol="0"/>
          <a:lstStyle>
            <a:lvl1pPr algn="r">
              <a:defRPr sz="1300"/>
            </a:lvl1pPr>
          </a:lstStyle>
          <a:p>
            <a:fld id="{8FB122D4-DF33-46B5-8B67-7283F52854D9}" type="datetimeFigureOut">
              <a:rPr kumimoji="1" lang="ja-JP" altLang="en-US" smtClean="0"/>
              <a:t>2022/4/4</a:t>
            </a:fld>
            <a:endParaRPr kumimoji="1" lang="ja-JP" altLang="en-US"/>
          </a:p>
        </p:txBody>
      </p:sp>
      <p:sp>
        <p:nvSpPr>
          <p:cNvPr id="4" name="スライド イメージ プレースホルダー 3"/>
          <p:cNvSpPr>
            <a:spLocks noGrp="1" noRot="1" noChangeAspect="1"/>
          </p:cNvSpPr>
          <p:nvPr>
            <p:ph type="sldImg" idx="2"/>
          </p:nvPr>
        </p:nvSpPr>
        <p:spPr>
          <a:xfrm>
            <a:off x="431800" y="1247775"/>
            <a:ext cx="5986463" cy="3368675"/>
          </a:xfrm>
          <a:prstGeom prst="rect">
            <a:avLst/>
          </a:prstGeom>
          <a:noFill/>
          <a:ln w="12700">
            <a:solidFill>
              <a:prstClr val="black"/>
            </a:solidFill>
          </a:ln>
        </p:spPr>
        <p:txBody>
          <a:bodyPr vert="horz" lIns="96165" tIns="48083" rIns="96165" bIns="48083" rtlCol="0" anchor="ctr"/>
          <a:lstStyle/>
          <a:p>
            <a:endParaRPr lang="ja-JP" altLang="en-US"/>
          </a:p>
        </p:txBody>
      </p:sp>
      <p:sp>
        <p:nvSpPr>
          <p:cNvPr id="5" name="ノート プレースホルダー 4"/>
          <p:cNvSpPr>
            <a:spLocks noGrp="1"/>
          </p:cNvSpPr>
          <p:nvPr>
            <p:ph type="body" sz="quarter" idx="3"/>
          </p:nvPr>
        </p:nvSpPr>
        <p:spPr>
          <a:xfrm>
            <a:off x="685007" y="4803934"/>
            <a:ext cx="5480050" cy="3930491"/>
          </a:xfrm>
          <a:prstGeom prst="rect">
            <a:avLst/>
          </a:prstGeom>
        </p:spPr>
        <p:txBody>
          <a:bodyPr vert="horz" lIns="96165" tIns="48083" rIns="96165" bIns="4808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81360"/>
            <a:ext cx="2968360" cy="500843"/>
          </a:xfrm>
          <a:prstGeom prst="rect">
            <a:avLst/>
          </a:prstGeom>
        </p:spPr>
        <p:txBody>
          <a:bodyPr vert="horz" lIns="96165" tIns="48083" rIns="96165" bIns="48083"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880118" y="9481360"/>
            <a:ext cx="2968360" cy="500843"/>
          </a:xfrm>
          <a:prstGeom prst="rect">
            <a:avLst/>
          </a:prstGeom>
        </p:spPr>
        <p:txBody>
          <a:bodyPr vert="horz" lIns="96165" tIns="48083" rIns="96165" bIns="48083" rtlCol="0" anchor="b"/>
          <a:lstStyle>
            <a:lvl1pPr algn="r">
              <a:defRPr sz="1300"/>
            </a:lvl1pPr>
          </a:lstStyle>
          <a:p>
            <a:fld id="{93710775-6BD3-430A-AEA0-7DB46FE95AAA}" type="slidenum">
              <a:rPr kumimoji="1" lang="ja-JP" altLang="en-US" smtClean="0"/>
              <a:t>‹#›</a:t>
            </a:fld>
            <a:endParaRPr kumimoji="1" lang="ja-JP" altLang="en-US"/>
          </a:p>
        </p:txBody>
      </p:sp>
    </p:spTree>
    <p:extLst>
      <p:ext uri="{BB962C8B-B14F-4D97-AF65-F5344CB8AC3E}">
        <p14:creationId xmlns:p14="http://schemas.microsoft.com/office/powerpoint/2010/main" val="31167290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31800" y="1247775"/>
            <a:ext cx="5986463" cy="336867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6D396D2-7613-4B1E-BD76-0923B29A6C21}" type="slidenum">
              <a:rPr lang="ja-JP" altLang="en-US" smtClean="0">
                <a:solidFill>
                  <a:prstClr val="black"/>
                </a:solidFill>
              </a:rPr>
              <a:pPr>
                <a:defRPr/>
              </a:pPr>
              <a:t>1</a:t>
            </a:fld>
            <a:endParaRPr lang="en-US" altLang="ja-JP">
              <a:solidFill>
                <a:prstClr val="black"/>
              </a:solidFill>
            </a:endParaRPr>
          </a:p>
        </p:txBody>
      </p:sp>
    </p:spTree>
    <p:extLst>
      <p:ext uri="{BB962C8B-B14F-4D97-AF65-F5344CB8AC3E}">
        <p14:creationId xmlns:p14="http://schemas.microsoft.com/office/powerpoint/2010/main" val="517481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3710775-6BD3-430A-AEA0-7DB46FE95AAA}" type="slidenum">
              <a:rPr kumimoji="1" lang="ja-JP" altLang="en-US" smtClean="0"/>
              <a:t>6</a:t>
            </a:fld>
            <a:endParaRPr kumimoji="1" lang="ja-JP" altLang="en-US"/>
          </a:p>
        </p:txBody>
      </p:sp>
    </p:spTree>
    <p:extLst>
      <p:ext uri="{BB962C8B-B14F-4D97-AF65-F5344CB8AC3E}">
        <p14:creationId xmlns:p14="http://schemas.microsoft.com/office/powerpoint/2010/main" val="1617954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3710775-6BD3-430A-AEA0-7DB46FE95AAA}" type="slidenum">
              <a:rPr kumimoji="1" lang="ja-JP" altLang="en-US" smtClean="0"/>
              <a:t>7</a:t>
            </a:fld>
            <a:endParaRPr kumimoji="1" lang="ja-JP" altLang="en-US"/>
          </a:p>
        </p:txBody>
      </p:sp>
    </p:spTree>
    <p:extLst>
      <p:ext uri="{BB962C8B-B14F-4D97-AF65-F5344CB8AC3E}">
        <p14:creationId xmlns:p14="http://schemas.microsoft.com/office/powerpoint/2010/main" val="1493589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10775-6BD3-430A-AEA0-7DB46FE95AAA}"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39724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6"/>
          <p:cNvSpPr>
            <a:spLocks noGrp="1" noChangeArrowheads="1"/>
          </p:cNvSpPr>
          <p:nvPr>
            <p:ph type="sldNum" sz="quarter" idx="10"/>
          </p:nvPr>
        </p:nvSpPr>
        <p:spPr>
          <a:xfrm>
            <a:off x="0" y="6654383"/>
            <a:ext cx="461666" cy="203617"/>
          </a:xfrm>
          <a:ln/>
        </p:spPr>
        <p:txBody>
          <a:bodyPr/>
          <a:lstStyle>
            <a:lvl1pPr>
              <a:defRPr>
                <a:solidFill>
                  <a:schemeClr val="bg1"/>
                </a:solidFill>
              </a:defRPr>
            </a:lvl1pPr>
          </a:lstStyle>
          <a:p>
            <a:pPr>
              <a:defRPr/>
            </a:pPr>
            <a:fld id="{6ACB2953-A64D-426B-8524-AD9023F060EB}" type="slidenum">
              <a:rPr lang="ja-JP" altLang="en-US" smtClean="0"/>
              <a:pPr>
                <a:defRPr/>
              </a:pPr>
              <a:t>‹#›</a:t>
            </a:fld>
            <a:endParaRPr lang="ja-JP" altLang="en-US" dirty="0"/>
          </a:p>
        </p:txBody>
      </p:sp>
    </p:spTree>
    <p:extLst>
      <p:ext uri="{BB962C8B-B14F-4D97-AF65-F5344CB8AC3E}">
        <p14:creationId xmlns:p14="http://schemas.microsoft.com/office/powerpoint/2010/main" val="3654055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sldNum" sz="quarter" idx="10"/>
          </p:nvPr>
        </p:nvSpPr>
        <p:spPr>
          <a:ln/>
        </p:spPr>
        <p:txBody>
          <a:bodyPr/>
          <a:lstStyle>
            <a:lvl1pPr>
              <a:defRPr/>
            </a:lvl1pPr>
          </a:lstStyle>
          <a:p>
            <a:pPr>
              <a:defRPr/>
            </a:pPr>
            <a:fld id="{B1E12CEC-656D-4AF6-AA0A-CFF8D420AE7C}" type="slidenum">
              <a:rPr lang="ja-JP" altLang="en-US">
                <a:solidFill>
                  <a:srgbClr val="333399">
                    <a:lumMod val="60000"/>
                    <a:lumOff val="40000"/>
                  </a:srgbClr>
                </a:solidFill>
              </a:rPr>
              <a:pPr>
                <a:defRPr/>
              </a:pPr>
              <a:t>‹#›</a:t>
            </a:fld>
            <a:endParaRPr lang="ja-JP" altLang="en-US" dirty="0">
              <a:solidFill>
                <a:srgbClr val="333399">
                  <a:lumMod val="60000"/>
                  <a:lumOff val="40000"/>
                </a:srgbClr>
              </a:solidFill>
            </a:endParaRPr>
          </a:p>
        </p:txBody>
      </p:sp>
    </p:spTree>
    <p:extLst>
      <p:ext uri="{BB962C8B-B14F-4D97-AF65-F5344CB8AC3E}">
        <p14:creationId xmlns:p14="http://schemas.microsoft.com/office/powerpoint/2010/main" val="2755427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052985" y="161926"/>
            <a:ext cx="2908300" cy="63293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321733" y="161926"/>
            <a:ext cx="8528051" cy="63293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sldNum" sz="quarter" idx="10"/>
          </p:nvPr>
        </p:nvSpPr>
        <p:spPr>
          <a:ln/>
        </p:spPr>
        <p:txBody>
          <a:bodyPr/>
          <a:lstStyle>
            <a:lvl1pPr>
              <a:defRPr/>
            </a:lvl1pPr>
          </a:lstStyle>
          <a:p>
            <a:pPr>
              <a:defRPr/>
            </a:pPr>
            <a:fld id="{BEE68C39-88D0-4AD4-83ED-FE57CCC1C033}" type="slidenum">
              <a:rPr lang="ja-JP" altLang="en-US">
                <a:solidFill>
                  <a:srgbClr val="333399">
                    <a:lumMod val="60000"/>
                    <a:lumOff val="40000"/>
                  </a:srgbClr>
                </a:solidFill>
              </a:rPr>
              <a:pPr>
                <a:defRPr/>
              </a:pPr>
              <a:t>‹#›</a:t>
            </a:fld>
            <a:endParaRPr lang="ja-JP" altLang="en-US" dirty="0">
              <a:solidFill>
                <a:srgbClr val="333399">
                  <a:lumMod val="60000"/>
                  <a:lumOff val="40000"/>
                </a:srgbClr>
              </a:solidFill>
            </a:endParaRPr>
          </a:p>
        </p:txBody>
      </p:sp>
    </p:spTree>
    <p:extLst>
      <p:ext uri="{BB962C8B-B14F-4D97-AF65-F5344CB8AC3E}">
        <p14:creationId xmlns:p14="http://schemas.microsoft.com/office/powerpoint/2010/main" val="31536806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09600" y="274639"/>
            <a:ext cx="109728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3"/>
          <p:cNvSpPr>
            <a:spLocks noGrp="1"/>
          </p:cNvSpPr>
          <p:nvPr>
            <p:ph type="dt" sz="half" idx="10"/>
          </p:nvPr>
        </p:nvSpPr>
        <p:spPr>
          <a:xfrm>
            <a:off x="609600" y="6356351"/>
            <a:ext cx="2844800" cy="365125"/>
          </a:xfrm>
          <a:prstGeom prst="rect">
            <a:avLst/>
          </a:prstGeom>
        </p:spPr>
        <p:txBody>
          <a:bodyPr/>
          <a:lstStyle>
            <a:lvl1pPr>
              <a:defRPr/>
            </a:lvl1pPr>
          </a:lstStyle>
          <a:p>
            <a:pPr fontAlgn="base">
              <a:spcBef>
                <a:spcPct val="0"/>
              </a:spcBef>
              <a:spcAft>
                <a:spcPct val="0"/>
              </a:spcAft>
              <a:defRPr/>
            </a:pPr>
            <a:endParaRPr lang="ja-JP" altLang="en-US">
              <a:solidFill>
                <a:srgbClr val="000000"/>
              </a:solidFill>
              <a:latin typeface="Times New Roman" pitchFamily="18" charset="0"/>
            </a:endParaRPr>
          </a:p>
        </p:txBody>
      </p:sp>
      <p:sp>
        <p:nvSpPr>
          <p:cNvPr id="4" name="フッター プレースホルダ 4"/>
          <p:cNvSpPr>
            <a:spLocks noGrp="1"/>
          </p:cNvSpPr>
          <p:nvPr>
            <p:ph type="ftr" sz="quarter" idx="11"/>
          </p:nvPr>
        </p:nvSpPr>
        <p:spPr>
          <a:xfrm>
            <a:off x="4165600" y="6356351"/>
            <a:ext cx="3860800" cy="365125"/>
          </a:xfrm>
          <a:prstGeom prst="rect">
            <a:avLst/>
          </a:prstGeom>
        </p:spPr>
        <p:txBody>
          <a:bodyPr/>
          <a:lstStyle>
            <a:lvl1pPr>
              <a:defRPr/>
            </a:lvl1pPr>
          </a:lstStyle>
          <a:p>
            <a:pPr fontAlgn="base">
              <a:spcBef>
                <a:spcPct val="0"/>
              </a:spcBef>
              <a:spcAft>
                <a:spcPct val="0"/>
              </a:spcAft>
              <a:defRPr/>
            </a:pPr>
            <a:endParaRPr lang="ja-JP" altLang="en-US">
              <a:solidFill>
                <a:srgbClr val="000000"/>
              </a:solidFill>
              <a:latin typeface="Times New Roman" pitchFamily="18" charset="0"/>
            </a:endParaRPr>
          </a:p>
        </p:txBody>
      </p:sp>
      <p:sp>
        <p:nvSpPr>
          <p:cNvPr id="5" name="スライド番号プレースホルダ 5"/>
          <p:cNvSpPr>
            <a:spLocks noGrp="1"/>
          </p:cNvSpPr>
          <p:nvPr>
            <p:ph type="sldNum" sz="quarter" idx="12"/>
          </p:nvPr>
        </p:nvSpPr>
        <p:spPr/>
        <p:txBody>
          <a:bodyPr/>
          <a:lstStyle>
            <a:lvl1pPr>
              <a:defRPr/>
            </a:lvl1pPr>
          </a:lstStyle>
          <a:p>
            <a:pPr>
              <a:defRPr/>
            </a:pPr>
            <a:fld id="{A1074DD8-832D-4298-8F80-14A9E170DBA7}" type="slidenum">
              <a:rPr lang="ja-JP" altLang="en-US">
                <a:solidFill>
                  <a:srgbClr val="333399">
                    <a:lumMod val="60000"/>
                    <a:lumOff val="40000"/>
                  </a:srgbClr>
                </a:solidFill>
              </a:rPr>
              <a:pPr>
                <a:defRPr/>
              </a:pPr>
              <a:t>‹#›</a:t>
            </a:fld>
            <a:endParaRPr lang="ja-JP" altLang="en-US">
              <a:solidFill>
                <a:srgbClr val="333399">
                  <a:lumMod val="60000"/>
                  <a:lumOff val="40000"/>
                </a:srgbClr>
              </a:solidFill>
            </a:endParaRPr>
          </a:p>
        </p:txBody>
      </p:sp>
    </p:spTree>
    <p:extLst>
      <p:ext uri="{BB962C8B-B14F-4D97-AF65-F5344CB8AC3E}">
        <p14:creationId xmlns:p14="http://schemas.microsoft.com/office/powerpoint/2010/main" val="712245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2" name="Title 1"/>
          <p:cNvSpPr>
            <a:spLocks noGrp="1"/>
          </p:cNvSpPr>
          <p:nvPr>
            <p:ph type="title"/>
          </p:nvPr>
        </p:nvSpPr>
        <p:spPr>
          <a:xfrm>
            <a:off x="609600" y="432610"/>
            <a:ext cx="11057467" cy="548785"/>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5" name="Date Placeholder 3"/>
          <p:cNvSpPr>
            <a:spLocks noGrp="1"/>
          </p:cNvSpPr>
          <p:nvPr>
            <p:ph type="dt" sz="half" idx="13"/>
          </p:nvPr>
        </p:nvSpPr>
        <p:spPr>
          <a:xfrm>
            <a:off x="1305984" y="6488431"/>
            <a:ext cx="1515533" cy="187325"/>
          </a:xfrm>
          <a:prstGeom prst="rect">
            <a:avLst/>
          </a:prstGeom>
        </p:spPr>
        <p:txBody>
          <a:bodyPr/>
          <a:lstStyle>
            <a:lvl1pPr>
              <a:defRPr/>
            </a:lvl1pPr>
          </a:lstStyle>
          <a:p>
            <a:pPr fontAlgn="base">
              <a:spcBef>
                <a:spcPct val="0"/>
              </a:spcBef>
              <a:spcAft>
                <a:spcPct val="0"/>
              </a:spcAft>
              <a:defRPr/>
            </a:pPr>
            <a:endParaRPr lang="en-US" dirty="0">
              <a:solidFill>
                <a:srgbClr val="000000"/>
              </a:solidFill>
              <a:latin typeface="Times New Roman" pitchFamily="18" charset="0"/>
            </a:endParaRPr>
          </a:p>
        </p:txBody>
      </p:sp>
      <p:sp>
        <p:nvSpPr>
          <p:cNvPr id="6" name="Footer Placeholder 4"/>
          <p:cNvSpPr>
            <a:spLocks noGrp="1"/>
          </p:cNvSpPr>
          <p:nvPr>
            <p:ph type="ftr" sz="quarter" idx="14"/>
          </p:nvPr>
        </p:nvSpPr>
        <p:spPr>
          <a:xfrm>
            <a:off x="2821518" y="6488431"/>
            <a:ext cx="7488767" cy="187325"/>
          </a:xfrm>
          <a:prstGeom prst="rect">
            <a:avLst/>
          </a:prstGeom>
        </p:spPr>
        <p:txBody>
          <a:bodyPr/>
          <a:lstStyle>
            <a:lvl1pPr>
              <a:defRPr/>
            </a:lvl1pPr>
          </a:lstStyle>
          <a:p>
            <a:pPr fontAlgn="base">
              <a:spcBef>
                <a:spcPct val="0"/>
              </a:spcBef>
              <a:spcAft>
                <a:spcPct val="0"/>
              </a:spcAft>
              <a:defRPr/>
            </a:pPr>
            <a:endParaRPr lang="en-US">
              <a:solidFill>
                <a:srgbClr val="000000"/>
              </a:solidFill>
              <a:latin typeface="Times New Roman" pitchFamily="18" charset="0"/>
            </a:endParaRPr>
          </a:p>
        </p:txBody>
      </p:sp>
      <p:sp>
        <p:nvSpPr>
          <p:cNvPr id="7" name="Slide Number Placeholder 5"/>
          <p:cNvSpPr>
            <a:spLocks noGrp="1"/>
          </p:cNvSpPr>
          <p:nvPr>
            <p:ph type="sldNum" sz="quarter" idx="15"/>
          </p:nvPr>
        </p:nvSpPr>
        <p:spPr/>
        <p:txBody>
          <a:bodyPr/>
          <a:lstStyle>
            <a:lvl1pPr>
              <a:defRPr/>
            </a:lvl1pPr>
          </a:lstStyle>
          <a:p>
            <a:pPr>
              <a:defRPr/>
            </a:pPr>
            <a:fld id="{98AA3EDC-84CE-5D44-955B-22A59AD27526}" type="slidenum">
              <a:rPr lang="en-US">
                <a:solidFill>
                  <a:srgbClr val="333399">
                    <a:lumMod val="60000"/>
                    <a:lumOff val="40000"/>
                  </a:srgbClr>
                </a:solidFill>
              </a:rPr>
              <a:pPr>
                <a:defRPr/>
              </a:pPr>
              <a:t>‹#›</a:t>
            </a:fld>
            <a:endParaRPr lang="en-US" dirty="0">
              <a:solidFill>
                <a:srgbClr val="333399">
                  <a:lumMod val="60000"/>
                  <a:lumOff val="40000"/>
                </a:srgbClr>
              </a:solidFill>
            </a:endParaRPr>
          </a:p>
        </p:txBody>
      </p:sp>
      <p:sp>
        <p:nvSpPr>
          <p:cNvPr id="8" name="Content Placeholder 2"/>
          <p:cNvSpPr>
            <a:spLocks noGrp="1"/>
          </p:cNvSpPr>
          <p:nvPr>
            <p:ph idx="16"/>
          </p:nvPr>
        </p:nvSpPr>
        <p:spPr>
          <a:xfrm>
            <a:off x="609600" y="1238250"/>
            <a:ext cx="5331795"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7"/>
          </p:nvPr>
        </p:nvSpPr>
        <p:spPr>
          <a:xfrm>
            <a:off x="6335272" y="1238250"/>
            <a:ext cx="5331795"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63469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endParaRPr kumimoji="0" lang="en-US" sz="4400" dirty="0">
              <a:solidFill>
                <a:prstClr val="black"/>
              </a:solidFill>
            </a:endParaRPr>
          </a:p>
        </p:txBody>
      </p:sp>
      <p:sp>
        <p:nvSpPr>
          <p:cNvPr id="2" name="Title 1"/>
          <p:cNvSpPr>
            <a:spLocks noGrp="1"/>
          </p:cNvSpPr>
          <p:nvPr>
            <p:ph type="title"/>
          </p:nvPr>
        </p:nvSpPr>
        <p:spPr>
          <a:xfrm>
            <a:off x="609600" y="432610"/>
            <a:ext cx="11057467" cy="569268"/>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3" name="Date Placeholder 2"/>
          <p:cNvSpPr>
            <a:spLocks noGrp="1"/>
          </p:cNvSpPr>
          <p:nvPr>
            <p:ph type="dt" sz="half" idx="10"/>
          </p:nvPr>
        </p:nvSpPr>
        <p:spPr>
          <a:xfrm>
            <a:off x="1305984" y="6488431"/>
            <a:ext cx="1515533" cy="187325"/>
          </a:xfrm>
          <a:prstGeom prst="rect">
            <a:avLst/>
          </a:prstGeom>
        </p:spPr>
        <p:txBody>
          <a:bodyPr/>
          <a:lstStyle/>
          <a:p>
            <a:pPr fontAlgn="base">
              <a:spcBef>
                <a:spcPct val="0"/>
              </a:spcBef>
              <a:spcAft>
                <a:spcPct val="0"/>
              </a:spcAft>
              <a:defRPr/>
            </a:pPr>
            <a:endParaRPr lang="en-US" dirty="0">
              <a:solidFill>
                <a:srgbClr val="000000"/>
              </a:solidFill>
              <a:latin typeface="Times New Roman" pitchFamily="18" charset="0"/>
            </a:endParaRPr>
          </a:p>
        </p:txBody>
      </p:sp>
      <p:sp>
        <p:nvSpPr>
          <p:cNvPr id="5" name="Footer Placeholder 4"/>
          <p:cNvSpPr>
            <a:spLocks noGrp="1"/>
          </p:cNvSpPr>
          <p:nvPr>
            <p:ph type="ftr" sz="quarter" idx="11"/>
          </p:nvPr>
        </p:nvSpPr>
        <p:spPr>
          <a:xfrm>
            <a:off x="2821518" y="6488431"/>
            <a:ext cx="7488767" cy="187325"/>
          </a:xfrm>
          <a:prstGeom prst="rect">
            <a:avLst/>
          </a:prstGeom>
        </p:spPr>
        <p:txBody>
          <a:bodyPr/>
          <a:lstStyle/>
          <a:p>
            <a:pPr fontAlgn="base">
              <a:spcBef>
                <a:spcPct val="0"/>
              </a:spcBef>
              <a:spcAft>
                <a:spcPct val="0"/>
              </a:spcAft>
              <a:defRPr/>
            </a:pPr>
            <a:endParaRPr lang="en-US">
              <a:solidFill>
                <a:srgbClr val="000000"/>
              </a:solidFill>
              <a:latin typeface="Times New Roman" pitchFamily="18" charset="0"/>
            </a:endParaRPr>
          </a:p>
        </p:txBody>
      </p:sp>
      <p:sp>
        <p:nvSpPr>
          <p:cNvPr id="6" name="Slide Number Placeholder 5"/>
          <p:cNvSpPr>
            <a:spLocks noGrp="1"/>
          </p:cNvSpPr>
          <p:nvPr>
            <p:ph type="sldNum" sz="quarter" idx="12"/>
          </p:nvPr>
        </p:nvSpPr>
        <p:spPr/>
        <p:txBody>
          <a:bodyPr/>
          <a:lstStyle/>
          <a:p>
            <a:pPr>
              <a:defRPr/>
            </a:pPr>
            <a:fld id="{0C39C72E-2A13-EB4D-AD45-6D4E6ACAED8D}" type="slidenum">
              <a:rPr lang="en-US">
                <a:solidFill>
                  <a:srgbClr val="333399">
                    <a:lumMod val="60000"/>
                    <a:lumOff val="40000"/>
                  </a:srgbClr>
                </a:solidFill>
              </a:rPr>
              <a:pPr>
                <a:defRPr/>
              </a:pPr>
              <a:t>‹#›</a:t>
            </a:fld>
            <a:endParaRPr lang="en-US" dirty="0">
              <a:solidFill>
                <a:srgbClr val="333399">
                  <a:lumMod val="60000"/>
                  <a:lumOff val="40000"/>
                </a:srgbClr>
              </a:solidFill>
            </a:endParaRPr>
          </a:p>
        </p:txBody>
      </p:sp>
      <p:sp>
        <p:nvSpPr>
          <p:cNvPr id="8" name="Content Placeholder 2"/>
          <p:cNvSpPr>
            <a:spLocks noGrp="1"/>
          </p:cNvSpPr>
          <p:nvPr>
            <p:ph idx="13"/>
          </p:nvPr>
        </p:nvSpPr>
        <p:spPr>
          <a:xfrm>
            <a:off x="609600" y="1238250"/>
            <a:ext cx="11057467" cy="4846638"/>
          </a:xfrm>
          <a:prstGeom prst="rect">
            <a:avLst/>
          </a:prstGeom>
        </p:spPr>
        <p:txBody>
          <a:bodyPr lIns="0" rIns="0"/>
          <a:lstStyle>
            <a:lvl1pPr marL="256032" indent="-265176">
              <a:lnSpc>
                <a:spcPct val="100000"/>
              </a:lnSpc>
              <a:spcBef>
                <a:spcPts val="600"/>
              </a:spcBef>
              <a:spcAft>
                <a:spcPts val="600"/>
              </a:spcAft>
              <a:buFont typeface="Arial"/>
              <a:buChar char="•"/>
              <a:defRPr sz="2200" b="0" i="0">
                <a:solidFill>
                  <a:srgbClr val="63666A"/>
                </a:solidFill>
                <a:latin typeface="Helvetica"/>
              </a:defRPr>
            </a:lvl1pPr>
            <a:lvl2pPr marL="320040" indent="256032">
              <a:lnSpc>
                <a:spcPct val="100000"/>
              </a:lnSpc>
              <a:spcBef>
                <a:spcPts val="300"/>
              </a:spcBef>
              <a:spcAft>
                <a:spcPts val="300"/>
              </a:spcAft>
              <a:buSzPct val="90000"/>
              <a:buFont typeface="Lucida Grande"/>
              <a:buChar char="-"/>
              <a:defRPr sz="2000" b="0" i="0">
                <a:solidFill>
                  <a:srgbClr val="63666A"/>
                </a:solidFill>
                <a:latin typeface="Helvetica"/>
              </a:defRPr>
            </a:lvl2pPr>
            <a:lvl3pPr marL="640080" indent="228600">
              <a:lnSpc>
                <a:spcPct val="100000"/>
              </a:lnSpc>
              <a:spcBef>
                <a:spcPts val="300"/>
              </a:spcBef>
              <a:spcAft>
                <a:spcPts val="300"/>
              </a:spcAft>
              <a:buSzPct val="88000"/>
              <a:buFont typeface="Arial"/>
              <a:buChar char="•"/>
              <a:defRPr sz="1800" b="0" i="0">
                <a:solidFill>
                  <a:srgbClr val="63666A"/>
                </a:solidFill>
                <a:latin typeface="Helvetica"/>
              </a:defRPr>
            </a:lvl3pPr>
            <a:lvl4pPr marL="914400" indent="228600">
              <a:lnSpc>
                <a:spcPct val="100000"/>
              </a:lnSpc>
              <a:spcBef>
                <a:spcPts val="300"/>
              </a:spcBef>
              <a:spcAft>
                <a:spcPts val="300"/>
              </a:spcAft>
              <a:buSzPct val="90000"/>
              <a:buFont typeface="Lucida Grande"/>
              <a:buChar char="-"/>
              <a:defRPr sz="1600" b="0" i="0">
                <a:solidFill>
                  <a:srgbClr val="63666A"/>
                </a:solidFill>
                <a:latin typeface="Helvetica"/>
              </a:defRPr>
            </a:lvl4pPr>
            <a:lvl5pPr marL="1143000" indent="192024">
              <a:lnSpc>
                <a:spcPct val="100000"/>
              </a:lnSpc>
              <a:spcBef>
                <a:spcPts val="300"/>
              </a:spcBef>
              <a:spcAft>
                <a:spcPts val="30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521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12" name="Title 1"/>
          <p:cNvSpPr>
            <a:spLocks noGrp="1"/>
          </p:cNvSpPr>
          <p:nvPr>
            <p:ph type="title"/>
          </p:nvPr>
        </p:nvSpPr>
        <p:spPr>
          <a:xfrm>
            <a:off x="609600" y="432610"/>
            <a:ext cx="11057467" cy="548785"/>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5" name="Date Placeholder 3"/>
          <p:cNvSpPr>
            <a:spLocks noGrp="1"/>
          </p:cNvSpPr>
          <p:nvPr>
            <p:ph type="dt" sz="half" idx="13"/>
          </p:nvPr>
        </p:nvSpPr>
        <p:spPr>
          <a:xfrm>
            <a:off x="1305984" y="6488431"/>
            <a:ext cx="1515533" cy="187325"/>
          </a:xfrm>
          <a:prstGeom prst="rect">
            <a:avLst/>
          </a:prstGeom>
        </p:spPr>
        <p:txBody>
          <a:bodyPr/>
          <a:lstStyle>
            <a:lvl1pPr>
              <a:defRPr/>
            </a:lvl1pPr>
          </a:lstStyle>
          <a:p>
            <a:pPr fontAlgn="base">
              <a:spcBef>
                <a:spcPct val="0"/>
              </a:spcBef>
              <a:spcAft>
                <a:spcPct val="0"/>
              </a:spcAft>
              <a:defRPr/>
            </a:pPr>
            <a:endParaRPr lang="en-US" dirty="0">
              <a:solidFill>
                <a:srgbClr val="000000"/>
              </a:solidFill>
              <a:latin typeface="Times New Roman" pitchFamily="18" charset="0"/>
            </a:endParaRPr>
          </a:p>
        </p:txBody>
      </p:sp>
      <p:sp>
        <p:nvSpPr>
          <p:cNvPr id="6" name="Footer Placeholder 4"/>
          <p:cNvSpPr>
            <a:spLocks noGrp="1"/>
          </p:cNvSpPr>
          <p:nvPr>
            <p:ph type="ftr" sz="quarter" idx="14"/>
          </p:nvPr>
        </p:nvSpPr>
        <p:spPr>
          <a:xfrm>
            <a:off x="2821518" y="6488431"/>
            <a:ext cx="7488767" cy="187325"/>
          </a:xfrm>
          <a:prstGeom prst="rect">
            <a:avLst/>
          </a:prstGeom>
        </p:spPr>
        <p:txBody>
          <a:bodyPr/>
          <a:lstStyle>
            <a:lvl1pPr>
              <a:defRPr/>
            </a:lvl1pPr>
          </a:lstStyle>
          <a:p>
            <a:pPr fontAlgn="base">
              <a:spcBef>
                <a:spcPct val="0"/>
              </a:spcBef>
              <a:spcAft>
                <a:spcPct val="0"/>
              </a:spcAft>
              <a:defRPr/>
            </a:pPr>
            <a:endParaRPr lang="en-US">
              <a:solidFill>
                <a:srgbClr val="000000"/>
              </a:solidFill>
              <a:latin typeface="Times New Roman" pitchFamily="18" charset="0"/>
            </a:endParaRPr>
          </a:p>
        </p:txBody>
      </p:sp>
      <p:sp>
        <p:nvSpPr>
          <p:cNvPr id="7" name="Slide Number Placeholder 5"/>
          <p:cNvSpPr>
            <a:spLocks noGrp="1"/>
          </p:cNvSpPr>
          <p:nvPr>
            <p:ph type="sldNum" sz="quarter" idx="15"/>
          </p:nvPr>
        </p:nvSpPr>
        <p:spPr/>
        <p:txBody>
          <a:bodyPr/>
          <a:lstStyle>
            <a:lvl1pPr>
              <a:defRPr/>
            </a:lvl1pPr>
          </a:lstStyle>
          <a:p>
            <a:pPr>
              <a:defRPr/>
            </a:pPr>
            <a:fld id="{98AA3EDC-84CE-5D44-955B-22A59AD27526}" type="slidenum">
              <a:rPr lang="en-US">
                <a:solidFill>
                  <a:srgbClr val="333399">
                    <a:lumMod val="60000"/>
                    <a:lumOff val="40000"/>
                  </a:srgbClr>
                </a:solidFill>
              </a:rPr>
              <a:pPr>
                <a:defRPr/>
              </a:pPr>
              <a:t>‹#›</a:t>
            </a:fld>
            <a:endParaRPr lang="en-US" dirty="0">
              <a:solidFill>
                <a:srgbClr val="333399">
                  <a:lumMod val="60000"/>
                  <a:lumOff val="40000"/>
                </a:srgbClr>
              </a:solidFill>
            </a:endParaRPr>
          </a:p>
        </p:txBody>
      </p:sp>
      <p:sp>
        <p:nvSpPr>
          <p:cNvPr id="8" name="Content Placeholder 2"/>
          <p:cNvSpPr>
            <a:spLocks noGrp="1"/>
          </p:cNvSpPr>
          <p:nvPr>
            <p:ph idx="16"/>
          </p:nvPr>
        </p:nvSpPr>
        <p:spPr>
          <a:xfrm>
            <a:off x="609600" y="1238250"/>
            <a:ext cx="5331795"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7"/>
          </p:nvPr>
        </p:nvSpPr>
        <p:spPr>
          <a:xfrm>
            <a:off x="6335272" y="1238250"/>
            <a:ext cx="5331795"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3881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endParaRPr kumimoji="0" lang="en-US" sz="4400" dirty="0">
              <a:solidFill>
                <a:prstClr val="black"/>
              </a:solidFill>
            </a:endParaRPr>
          </a:p>
        </p:txBody>
      </p:sp>
      <p:sp>
        <p:nvSpPr>
          <p:cNvPr id="2" name="Title 1"/>
          <p:cNvSpPr>
            <a:spLocks noGrp="1"/>
          </p:cNvSpPr>
          <p:nvPr>
            <p:ph type="title"/>
          </p:nvPr>
        </p:nvSpPr>
        <p:spPr>
          <a:xfrm>
            <a:off x="609600" y="432610"/>
            <a:ext cx="11057467" cy="569268"/>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3" name="Date Placeholder 2"/>
          <p:cNvSpPr>
            <a:spLocks noGrp="1"/>
          </p:cNvSpPr>
          <p:nvPr>
            <p:ph type="dt" sz="half" idx="10"/>
          </p:nvPr>
        </p:nvSpPr>
        <p:spPr>
          <a:xfrm>
            <a:off x="1305984" y="6488431"/>
            <a:ext cx="1515533" cy="187325"/>
          </a:xfrm>
          <a:prstGeom prst="rect">
            <a:avLst/>
          </a:prstGeom>
        </p:spPr>
        <p:txBody>
          <a:bodyPr/>
          <a:lstStyle/>
          <a:p>
            <a:pPr fontAlgn="base">
              <a:spcBef>
                <a:spcPct val="0"/>
              </a:spcBef>
              <a:spcAft>
                <a:spcPct val="0"/>
              </a:spcAft>
              <a:defRPr/>
            </a:pPr>
            <a:endParaRPr lang="en-US" dirty="0">
              <a:solidFill>
                <a:srgbClr val="000000"/>
              </a:solidFill>
              <a:latin typeface="Times New Roman" pitchFamily="18" charset="0"/>
            </a:endParaRPr>
          </a:p>
        </p:txBody>
      </p:sp>
      <p:sp>
        <p:nvSpPr>
          <p:cNvPr id="5" name="Footer Placeholder 4"/>
          <p:cNvSpPr>
            <a:spLocks noGrp="1"/>
          </p:cNvSpPr>
          <p:nvPr>
            <p:ph type="ftr" sz="quarter" idx="11"/>
          </p:nvPr>
        </p:nvSpPr>
        <p:spPr>
          <a:xfrm>
            <a:off x="2821518" y="6488431"/>
            <a:ext cx="7488767" cy="187325"/>
          </a:xfrm>
          <a:prstGeom prst="rect">
            <a:avLst/>
          </a:prstGeom>
        </p:spPr>
        <p:txBody>
          <a:bodyPr/>
          <a:lstStyle/>
          <a:p>
            <a:pPr fontAlgn="base">
              <a:spcBef>
                <a:spcPct val="0"/>
              </a:spcBef>
              <a:spcAft>
                <a:spcPct val="0"/>
              </a:spcAft>
              <a:defRPr/>
            </a:pPr>
            <a:endParaRPr lang="en-US">
              <a:solidFill>
                <a:srgbClr val="000000"/>
              </a:solidFill>
              <a:latin typeface="Times New Roman" pitchFamily="18" charset="0"/>
            </a:endParaRPr>
          </a:p>
        </p:txBody>
      </p:sp>
      <p:sp>
        <p:nvSpPr>
          <p:cNvPr id="6" name="Slide Number Placeholder 5"/>
          <p:cNvSpPr>
            <a:spLocks noGrp="1"/>
          </p:cNvSpPr>
          <p:nvPr>
            <p:ph type="sldNum" sz="quarter" idx="12"/>
          </p:nvPr>
        </p:nvSpPr>
        <p:spPr/>
        <p:txBody>
          <a:bodyPr/>
          <a:lstStyle/>
          <a:p>
            <a:pPr>
              <a:defRPr/>
            </a:pPr>
            <a:fld id="{0C39C72E-2A13-EB4D-AD45-6D4E6ACAED8D}" type="slidenum">
              <a:rPr lang="en-US">
                <a:solidFill>
                  <a:srgbClr val="333399">
                    <a:lumMod val="60000"/>
                    <a:lumOff val="40000"/>
                  </a:srgbClr>
                </a:solidFill>
              </a:rPr>
              <a:pPr>
                <a:defRPr/>
              </a:pPr>
              <a:t>‹#›</a:t>
            </a:fld>
            <a:endParaRPr lang="en-US" dirty="0">
              <a:solidFill>
                <a:srgbClr val="333399">
                  <a:lumMod val="60000"/>
                  <a:lumOff val="40000"/>
                </a:srgbClr>
              </a:solidFill>
            </a:endParaRPr>
          </a:p>
        </p:txBody>
      </p:sp>
      <p:sp>
        <p:nvSpPr>
          <p:cNvPr id="8" name="Content Placeholder 2"/>
          <p:cNvSpPr>
            <a:spLocks noGrp="1"/>
          </p:cNvSpPr>
          <p:nvPr>
            <p:ph idx="13"/>
          </p:nvPr>
        </p:nvSpPr>
        <p:spPr>
          <a:xfrm>
            <a:off x="609600" y="1238250"/>
            <a:ext cx="11057467" cy="4846638"/>
          </a:xfrm>
          <a:prstGeom prst="rect">
            <a:avLst/>
          </a:prstGeom>
        </p:spPr>
        <p:txBody>
          <a:bodyPr lIns="0" rIns="0"/>
          <a:lstStyle>
            <a:lvl1pPr marL="256032" indent="-265176">
              <a:lnSpc>
                <a:spcPct val="100000"/>
              </a:lnSpc>
              <a:spcBef>
                <a:spcPts val="600"/>
              </a:spcBef>
              <a:spcAft>
                <a:spcPts val="600"/>
              </a:spcAft>
              <a:buFont typeface="Arial"/>
              <a:buChar char="•"/>
              <a:defRPr sz="2200" b="0" i="0">
                <a:solidFill>
                  <a:srgbClr val="63666A"/>
                </a:solidFill>
                <a:latin typeface="Helvetica"/>
              </a:defRPr>
            </a:lvl1pPr>
            <a:lvl2pPr marL="320040" indent="256032">
              <a:lnSpc>
                <a:spcPct val="100000"/>
              </a:lnSpc>
              <a:spcBef>
                <a:spcPts val="300"/>
              </a:spcBef>
              <a:spcAft>
                <a:spcPts val="300"/>
              </a:spcAft>
              <a:buSzPct val="90000"/>
              <a:buFont typeface="Lucida Grande"/>
              <a:buChar char="-"/>
              <a:defRPr sz="2000" b="0" i="0">
                <a:solidFill>
                  <a:srgbClr val="63666A"/>
                </a:solidFill>
                <a:latin typeface="Helvetica"/>
              </a:defRPr>
            </a:lvl2pPr>
            <a:lvl3pPr marL="640080" indent="228600">
              <a:lnSpc>
                <a:spcPct val="100000"/>
              </a:lnSpc>
              <a:spcBef>
                <a:spcPts val="300"/>
              </a:spcBef>
              <a:spcAft>
                <a:spcPts val="300"/>
              </a:spcAft>
              <a:buSzPct val="88000"/>
              <a:buFont typeface="Arial"/>
              <a:buChar char="•"/>
              <a:defRPr sz="1800" b="0" i="0">
                <a:solidFill>
                  <a:srgbClr val="63666A"/>
                </a:solidFill>
                <a:latin typeface="Helvetica"/>
              </a:defRPr>
            </a:lvl3pPr>
            <a:lvl4pPr marL="914400" indent="228600">
              <a:lnSpc>
                <a:spcPct val="100000"/>
              </a:lnSpc>
              <a:spcBef>
                <a:spcPts val="300"/>
              </a:spcBef>
              <a:spcAft>
                <a:spcPts val="300"/>
              </a:spcAft>
              <a:buSzPct val="90000"/>
              <a:buFont typeface="Lucida Grande"/>
              <a:buChar char="-"/>
              <a:defRPr sz="1600" b="0" i="0">
                <a:solidFill>
                  <a:srgbClr val="63666A"/>
                </a:solidFill>
                <a:latin typeface="Helvetica"/>
              </a:defRPr>
            </a:lvl4pPr>
            <a:lvl5pPr marL="1143000" indent="192024">
              <a:lnSpc>
                <a:spcPct val="100000"/>
              </a:lnSpc>
              <a:spcBef>
                <a:spcPts val="300"/>
              </a:spcBef>
              <a:spcAft>
                <a:spcPts val="30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2640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12" name="Title 1"/>
          <p:cNvSpPr>
            <a:spLocks noGrp="1"/>
          </p:cNvSpPr>
          <p:nvPr>
            <p:ph type="title"/>
          </p:nvPr>
        </p:nvSpPr>
        <p:spPr>
          <a:xfrm>
            <a:off x="609600" y="432610"/>
            <a:ext cx="11057467" cy="548785"/>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5" name="Date Placeholder 3"/>
          <p:cNvSpPr>
            <a:spLocks noGrp="1"/>
          </p:cNvSpPr>
          <p:nvPr>
            <p:ph type="dt" sz="half" idx="13"/>
          </p:nvPr>
        </p:nvSpPr>
        <p:spPr>
          <a:xfrm>
            <a:off x="1305984" y="6488431"/>
            <a:ext cx="1515533" cy="187325"/>
          </a:xfrm>
          <a:prstGeom prst="rect">
            <a:avLst/>
          </a:prstGeom>
        </p:spPr>
        <p:txBody>
          <a:bodyPr/>
          <a:lstStyle>
            <a:lvl1pPr>
              <a:defRPr/>
            </a:lvl1pPr>
          </a:lstStyle>
          <a:p>
            <a:pPr fontAlgn="base">
              <a:spcBef>
                <a:spcPct val="0"/>
              </a:spcBef>
              <a:spcAft>
                <a:spcPct val="0"/>
              </a:spcAft>
              <a:defRPr/>
            </a:pPr>
            <a:endParaRPr lang="en-US" dirty="0">
              <a:solidFill>
                <a:srgbClr val="000000"/>
              </a:solidFill>
              <a:latin typeface="Times New Roman" pitchFamily="18" charset="0"/>
            </a:endParaRPr>
          </a:p>
        </p:txBody>
      </p:sp>
      <p:sp>
        <p:nvSpPr>
          <p:cNvPr id="6" name="Footer Placeholder 4"/>
          <p:cNvSpPr>
            <a:spLocks noGrp="1"/>
          </p:cNvSpPr>
          <p:nvPr>
            <p:ph type="ftr" sz="quarter" idx="14"/>
          </p:nvPr>
        </p:nvSpPr>
        <p:spPr>
          <a:xfrm>
            <a:off x="2821518" y="6488431"/>
            <a:ext cx="7488767" cy="187325"/>
          </a:xfrm>
          <a:prstGeom prst="rect">
            <a:avLst/>
          </a:prstGeom>
        </p:spPr>
        <p:txBody>
          <a:bodyPr/>
          <a:lstStyle>
            <a:lvl1pPr>
              <a:defRPr/>
            </a:lvl1pPr>
          </a:lstStyle>
          <a:p>
            <a:pPr fontAlgn="base">
              <a:spcBef>
                <a:spcPct val="0"/>
              </a:spcBef>
              <a:spcAft>
                <a:spcPct val="0"/>
              </a:spcAft>
              <a:defRPr/>
            </a:pPr>
            <a:endParaRPr lang="en-US">
              <a:solidFill>
                <a:srgbClr val="000000"/>
              </a:solidFill>
              <a:latin typeface="Times New Roman" pitchFamily="18" charset="0"/>
            </a:endParaRPr>
          </a:p>
        </p:txBody>
      </p:sp>
      <p:sp>
        <p:nvSpPr>
          <p:cNvPr id="7" name="Slide Number Placeholder 5"/>
          <p:cNvSpPr>
            <a:spLocks noGrp="1"/>
          </p:cNvSpPr>
          <p:nvPr>
            <p:ph type="sldNum" sz="quarter" idx="15"/>
          </p:nvPr>
        </p:nvSpPr>
        <p:spPr/>
        <p:txBody>
          <a:bodyPr/>
          <a:lstStyle>
            <a:lvl1pPr>
              <a:defRPr/>
            </a:lvl1pPr>
          </a:lstStyle>
          <a:p>
            <a:pPr>
              <a:defRPr/>
            </a:pPr>
            <a:fld id="{98AA3EDC-84CE-5D44-955B-22A59AD27526}" type="slidenum">
              <a:rPr lang="en-US">
                <a:solidFill>
                  <a:srgbClr val="333399">
                    <a:lumMod val="60000"/>
                    <a:lumOff val="40000"/>
                  </a:srgbClr>
                </a:solidFill>
              </a:rPr>
              <a:pPr>
                <a:defRPr/>
              </a:pPr>
              <a:t>‹#›</a:t>
            </a:fld>
            <a:endParaRPr lang="en-US" dirty="0">
              <a:solidFill>
                <a:srgbClr val="333399">
                  <a:lumMod val="60000"/>
                  <a:lumOff val="40000"/>
                </a:srgbClr>
              </a:solidFill>
            </a:endParaRPr>
          </a:p>
        </p:txBody>
      </p:sp>
      <p:sp>
        <p:nvSpPr>
          <p:cNvPr id="8" name="Content Placeholder 2"/>
          <p:cNvSpPr>
            <a:spLocks noGrp="1"/>
          </p:cNvSpPr>
          <p:nvPr>
            <p:ph idx="16"/>
          </p:nvPr>
        </p:nvSpPr>
        <p:spPr>
          <a:xfrm>
            <a:off x="609600" y="1238250"/>
            <a:ext cx="5331795"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7"/>
          </p:nvPr>
        </p:nvSpPr>
        <p:spPr>
          <a:xfrm>
            <a:off x="6335272" y="1238250"/>
            <a:ext cx="5331795"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38074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endParaRPr kumimoji="0" lang="en-US" sz="4400" dirty="0">
              <a:solidFill>
                <a:prstClr val="black"/>
              </a:solidFill>
            </a:endParaRPr>
          </a:p>
        </p:txBody>
      </p:sp>
      <p:sp>
        <p:nvSpPr>
          <p:cNvPr id="2" name="Title 1"/>
          <p:cNvSpPr>
            <a:spLocks noGrp="1"/>
          </p:cNvSpPr>
          <p:nvPr>
            <p:ph type="title"/>
          </p:nvPr>
        </p:nvSpPr>
        <p:spPr>
          <a:xfrm>
            <a:off x="609600" y="432610"/>
            <a:ext cx="11057467" cy="569268"/>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3" name="Date Placeholder 2"/>
          <p:cNvSpPr>
            <a:spLocks noGrp="1"/>
          </p:cNvSpPr>
          <p:nvPr>
            <p:ph type="dt" sz="half" idx="10"/>
          </p:nvPr>
        </p:nvSpPr>
        <p:spPr>
          <a:xfrm>
            <a:off x="1305984" y="6488431"/>
            <a:ext cx="1515533" cy="187325"/>
          </a:xfrm>
          <a:prstGeom prst="rect">
            <a:avLst/>
          </a:prstGeom>
        </p:spPr>
        <p:txBody>
          <a:bodyPr/>
          <a:lstStyle/>
          <a:p>
            <a:pPr fontAlgn="base">
              <a:spcBef>
                <a:spcPct val="0"/>
              </a:spcBef>
              <a:spcAft>
                <a:spcPct val="0"/>
              </a:spcAft>
              <a:defRPr/>
            </a:pPr>
            <a:endParaRPr lang="en-US" dirty="0">
              <a:solidFill>
                <a:srgbClr val="000000"/>
              </a:solidFill>
              <a:latin typeface="Times New Roman" pitchFamily="18" charset="0"/>
            </a:endParaRPr>
          </a:p>
        </p:txBody>
      </p:sp>
      <p:sp>
        <p:nvSpPr>
          <p:cNvPr id="5" name="Footer Placeholder 4"/>
          <p:cNvSpPr>
            <a:spLocks noGrp="1"/>
          </p:cNvSpPr>
          <p:nvPr>
            <p:ph type="ftr" sz="quarter" idx="11"/>
          </p:nvPr>
        </p:nvSpPr>
        <p:spPr>
          <a:xfrm>
            <a:off x="2821518" y="6488431"/>
            <a:ext cx="7488767" cy="187325"/>
          </a:xfrm>
          <a:prstGeom prst="rect">
            <a:avLst/>
          </a:prstGeom>
        </p:spPr>
        <p:txBody>
          <a:bodyPr/>
          <a:lstStyle/>
          <a:p>
            <a:pPr fontAlgn="base">
              <a:spcBef>
                <a:spcPct val="0"/>
              </a:spcBef>
              <a:spcAft>
                <a:spcPct val="0"/>
              </a:spcAft>
              <a:defRPr/>
            </a:pPr>
            <a:endParaRPr lang="en-US">
              <a:solidFill>
                <a:srgbClr val="000000"/>
              </a:solidFill>
              <a:latin typeface="Times New Roman" pitchFamily="18" charset="0"/>
            </a:endParaRPr>
          </a:p>
        </p:txBody>
      </p:sp>
      <p:sp>
        <p:nvSpPr>
          <p:cNvPr id="6" name="Slide Number Placeholder 5"/>
          <p:cNvSpPr>
            <a:spLocks noGrp="1"/>
          </p:cNvSpPr>
          <p:nvPr>
            <p:ph type="sldNum" sz="quarter" idx="12"/>
          </p:nvPr>
        </p:nvSpPr>
        <p:spPr/>
        <p:txBody>
          <a:bodyPr/>
          <a:lstStyle/>
          <a:p>
            <a:pPr>
              <a:defRPr/>
            </a:pPr>
            <a:fld id="{0C39C72E-2A13-EB4D-AD45-6D4E6ACAED8D}" type="slidenum">
              <a:rPr lang="en-US">
                <a:solidFill>
                  <a:srgbClr val="333399">
                    <a:lumMod val="60000"/>
                    <a:lumOff val="40000"/>
                  </a:srgbClr>
                </a:solidFill>
              </a:rPr>
              <a:pPr>
                <a:defRPr/>
              </a:pPr>
              <a:t>‹#›</a:t>
            </a:fld>
            <a:endParaRPr lang="en-US" dirty="0">
              <a:solidFill>
                <a:srgbClr val="333399">
                  <a:lumMod val="60000"/>
                  <a:lumOff val="40000"/>
                </a:srgbClr>
              </a:solidFill>
            </a:endParaRPr>
          </a:p>
        </p:txBody>
      </p:sp>
      <p:sp>
        <p:nvSpPr>
          <p:cNvPr id="8" name="Content Placeholder 2"/>
          <p:cNvSpPr>
            <a:spLocks noGrp="1"/>
          </p:cNvSpPr>
          <p:nvPr>
            <p:ph idx="13"/>
          </p:nvPr>
        </p:nvSpPr>
        <p:spPr>
          <a:xfrm>
            <a:off x="609600" y="1238250"/>
            <a:ext cx="11057467" cy="4846638"/>
          </a:xfrm>
          <a:prstGeom prst="rect">
            <a:avLst/>
          </a:prstGeom>
        </p:spPr>
        <p:txBody>
          <a:bodyPr lIns="0" rIns="0"/>
          <a:lstStyle>
            <a:lvl1pPr marL="256032" indent="-265176">
              <a:lnSpc>
                <a:spcPct val="100000"/>
              </a:lnSpc>
              <a:spcBef>
                <a:spcPts val="600"/>
              </a:spcBef>
              <a:spcAft>
                <a:spcPts val="600"/>
              </a:spcAft>
              <a:buFont typeface="Arial"/>
              <a:buChar char="•"/>
              <a:defRPr sz="2200" b="0" i="0">
                <a:solidFill>
                  <a:srgbClr val="63666A"/>
                </a:solidFill>
                <a:latin typeface="Helvetica"/>
              </a:defRPr>
            </a:lvl1pPr>
            <a:lvl2pPr marL="320040" indent="256032">
              <a:lnSpc>
                <a:spcPct val="100000"/>
              </a:lnSpc>
              <a:spcBef>
                <a:spcPts val="300"/>
              </a:spcBef>
              <a:spcAft>
                <a:spcPts val="300"/>
              </a:spcAft>
              <a:buSzPct val="90000"/>
              <a:buFont typeface="Lucida Grande"/>
              <a:buChar char="-"/>
              <a:defRPr sz="2000" b="0" i="0">
                <a:solidFill>
                  <a:srgbClr val="63666A"/>
                </a:solidFill>
                <a:latin typeface="Helvetica"/>
              </a:defRPr>
            </a:lvl2pPr>
            <a:lvl3pPr marL="640080" indent="228600">
              <a:lnSpc>
                <a:spcPct val="100000"/>
              </a:lnSpc>
              <a:spcBef>
                <a:spcPts val="300"/>
              </a:spcBef>
              <a:spcAft>
                <a:spcPts val="300"/>
              </a:spcAft>
              <a:buSzPct val="88000"/>
              <a:buFont typeface="Arial"/>
              <a:buChar char="•"/>
              <a:defRPr sz="1800" b="0" i="0">
                <a:solidFill>
                  <a:srgbClr val="63666A"/>
                </a:solidFill>
                <a:latin typeface="Helvetica"/>
              </a:defRPr>
            </a:lvl3pPr>
            <a:lvl4pPr marL="914400" indent="228600">
              <a:lnSpc>
                <a:spcPct val="100000"/>
              </a:lnSpc>
              <a:spcBef>
                <a:spcPts val="300"/>
              </a:spcBef>
              <a:spcAft>
                <a:spcPts val="300"/>
              </a:spcAft>
              <a:buSzPct val="90000"/>
              <a:buFont typeface="Lucida Grande"/>
              <a:buChar char="-"/>
              <a:defRPr sz="1600" b="0" i="0">
                <a:solidFill>
                  <a:srgbClr val="63666A"/>
                </a:solidFill>
                <a:latin typeface="Helvetica"/>
              </a:defRPr>
            </a:lvl4pPr>
            <a:lvl5pPr marL="1143000" indent="192024">
              <a:lnSpc>
                <a:spcPct val="100000"/>
              </a:lnSpc>
              <a:spcBef>
                <a:spcPts val="300"/>
              </a:spcBef>
              <a:spcAft>
                <a:spcPts val="30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24143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12" name="Title 1"/>
          <p:cNvSpPr>
            <a:spLocks noGrp="1"/>
          </p:cNvSpPr>
          <p:nvPr>
            <p:ph type="title"/>
          </p:nvPr>
        </p:nvSpPr>
        <p:spPr>
          <a:xfrm>
            <a:off x="609600" y="432610"/>
            <a:ext cx="11057467" cy="548785"/>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5" name="Date Placeholder 3"/>
          <p:cNvSpPr>
            <a:spLocks noGrp="1"/>
          </p:cNvSpPr>
          <p:nvPr>
            <p:ph type="dt" sz="half" idx="13"/>
          </p:nvPr>
        </p:nvSpPr>
        <p:spPr>
          <a:xfrm>
            <a:off x="1305984" y="6488431"/>
            <a:ext cx="1515533" cy="187325"/>
          </a:xfrm>
          <a:prstGeom prst="rect">
            <a:avLst/>
          </a:prstGeom>
        </p:spPr>
        <p:txBody>
          <a:bodyPr/>
          <a:lstStyle>
            <a:lvl1pPr>
              <a:defRPr/>
            </a:lvl1pPr>
          </a:lstStyle>
          <a:p>
            <a:pPr fontAlgn="base">
              <a:spcBef>
                <a:spcPct val="0"/>
              </a:spcBef>
              <a:spcAft>
                <a:spcPct val="0"/>
              </a:spcAft>
              <a:defRPr/>
            </a:pPr>
            <a:endParaRPr lang="en-US" dirty="0">
              <a:solidFill>
                <a:srgbClr val="000000"/>
              </a:solidFill>
              <a:latin typeface="Times New Roman" pitchFamily="18" charset="0"/>
            </a:endParaRPr>
          </a:p>
        </p:txBody>
      </p:sp>
      <p:sp>
        <p:nvSpPr>
          <p:cNvPr id="6" name="Footer Placeholder 4"/>
          <p:cNvSpPr>
            <a:spLocks noGrp="1"/>
          </p:cNvSpPr>
          <p:nvPr>
            <p:ph type="ftr" sz="quarter" idx="14"/>
          </p:nvPr>
        </p:nvSpPr>
        <p:spPr>
          <a:xfrm>
            <a:off x="2821518" y="6488431"/>
            <a:ext cx="7488767" cy="187325"/>
          </a:xfrm>
          <a:prstGeom prst="rect">
            <a:avLst/>
          </a:prstGeom>
        </p:spPr>
        <p:txBody>
          <a:bodyPr/>
          <a:lstStyle>
            <a:lvl1pPr>
              <a:defRPr/>
            </a:lvl1pPr>
          </a:lstStyle>
          <a:p>
            <a:pPr fontAlgn="base">
              <a:spcBef>
                <a:spcPct val="0"/>
              </a:spcBef>
              <a:spcAft>
                <a:spcPct val="0"/>
              </a:spcAft>
              <a:defRPr/>
            </a:pPr>
            <a:endParaRPr lang="en-US">
              <a:solidFill>
                <a:srgbClr val="000000"/>
              </a:solidFill>
              <a:latin typeface="Times New Roman" pitchFamily="18" charset="0"/>
            </a:endParaRPr>
          </a:p>
        </p:txBody>
      </p:sp>
      <p:sp>
        <p:nvSpPr>
          <p:cNvPr id="7" name="Slide Number Placeholder 5"/>
          <p:cNvSpPr>
            <a:spLocks noGrp="1"/>
          </p:cNvSpPr>
          <p:nvPr>
            <p:ph type="sldNum" sz="quarter" idx="15"/>
          </p:nvPr>
        </p:nvSpPr>
        <p:spPr/>
        <p:txBody>
          <a:bodyPr/>
          <a:lstStyle>
            <a:lvl1pPr>
              <a:defRPr/>
            </a:lvl1pPr>
          </a:lstStyle>
          <a:p>
            <a:pPr>
              <a:defRPr/>
            </a:pPr>
            <a:fld id="{98AA3EDC-84CE-5D44-955B-22A59AD27526}" type="slidenum">
              <a:rPr lang="en-US">
                <a:solidFill>
                  <a:srgbClr val="333399">
                    <a:lumMod val="60000"/>
                    <a:lumOff val="40000"/>
                  </a:srgbClr>
                </a:solidFill>
              </a:rPr>
              <a:pPr>
                <a:defRPr/>
              </a:pPr>
              <a:t>‹#›</a:t>
            </a:fld>
            <a:endParaRPr lang="en-US" dirty="0">
              <a:solidFill>
                <a:srgbClr val="333399">
                  <a:lumMod val="60000"/>
                  <a:lumOff val="40000"/>
                </a:srgbClr>
              </a:solidFill>
            </a:endParaRPr>
          </a:p>
        </p:txBody>
      </p:sp>
      <p:sp>
        <p:nvSpPr>
          <p:cNvPr id="8" name="Content Placeholder 2"/>
          <p:cNvSpPr>
            <a:spLocks noGrp="1"/>
          </p:cNvSpPr>
          <p:nvPr>
            <p:ph idx="16"/>
          </p:nvPr>
        </p:nvSpPr>
        <p:spPr>
          <a:xfrm>
            <a:off x="609600" y="1238250"/>
            <a:ext cx="5331795"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7"/>
          </p:nvPr>
        </p:nvSpPr>
        <p:spPr>
          <a:xfrm>
            <a:off x="6335272" y="1238250"/>
            <a:ext cx="5331795"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122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81891" y="83974"/>
            <a:ext cx="10946080" cy="604838"/>
          </a:xfrm>
        </p:spPr>
        <p:txBody>
          <a:bodyPr/>
          <a:lstStyle>
            <a:lvl1pPr>
              <a:defRPr>
                <a:effectLst>
                  <a:outerShdw blurRad="38100" dist="38100" dir="2700000" algn="tl">
                    <a:srgbClr val="000000">
                      <a:alpha val="43137"/>
                    </a:srgbClr>
                  </a:outerShdw>
                </a:effectLst>
                <a:latin typeface="Britannic Bold" pitchFamily="34" charset="0"/>
              </a:defRPr>
            </a:lvl1pPr>
          </a:lstStyle>
          <a:p>
            <a:r>
              <a:rPr lang="ja-JP" altLang="en-US" dirty="0"/>
              <a:t>マスタ タイトルの書式設定</a:t>
            </a:r>
          </a:p>
        </p:txBody>
      </p:sp>
      <p:sp>
        <p:nvSpPr>
          <p:cNvPr id="3" name="コンテンツ プレースホルダ 2"/>
          <p:cNvSpPr>
            <a:spLocks noGrp="1"/>
          </p:cNvSpPr>
          <p:nvPr>
            <p:ph idx="1"/>
          </p:nvPr>
        </p:nvSpPr>
        <p:spPr/>
        <p:txBody>
          <a:bodyPr/>
          <a:lstStyle>
            <a:lvl1pPr>
              <a:defRPr>
                <a:latin typeface="Verdana" pitchFamily="34" charset="0"/>
                <a:cs typeface="Verdana" pitchFamily="34" charset="0"/>
              </a:defRPr>
            </a:lvl1pPr>
            <a:lvl2pPr>
              <a:defRPr>
                <a:latin typeface="Verdana" pitchFamily="34" charset="0"/>
                <a:cs typeface="Verdana" pitchFamily="34" charset="0"/>
              </a:defRPr>
            </a:lvl2pPr>
            <a:lvl3pPr>
              <a:defRPr>
                <a:latin typeface="Verdana" pitchFamily="34" charset="0"/>
                <a:cs typeface="Verdana" pitchFamily="34" charset="0"/>
              </a:defRPr>
            </a:lvl3pPr>
            <a:lvl4pPr>
              <a:defRPr>
                <a:latin typeface="Verdana" pitchFamily="34" charset="0"/>
                <a:cs typeface="Verdana" pitchFamily="34" charset="0"/>
              </a:defRPr>
            </a:lvl4pPr>
            <a:lvl5pPr>
              <a:defRPr>
                <a:latin typeface="Verdana" pitchFamily="34" charset="0"/>
                <a:cs typeface="Verdana" pitchFamily="34" charset="0"/>
              </a:defRPr>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Rectangle 6"/>
          <p:cNvSpPr>
            <a:spLocks noGrp="1" noChangeArrowheads="1"/>
          </p:cNvSpPr>
          <p:nvPr>
            <p:ph type="sldNum" sz="quarter" idx="10"/>
          </p:nvPr>
        </p:nvSpPr>
        <p:spPr>
          <a:ln/>
        </p:spPr>
        <p:txBody>
          <a:bodyPr/>
          <a:lstStyle>
            <a:lvl1pPr>
              <a:defRPr/>
            </a:lvl1pPr>
          </a:lstStyle>
          <a:p>
            <a:pPr>
              <a:defRPr/>
            </a:pPr>
            <a:fld id="{9F116D1B-3857-46E4-969D-511DC8CE9295}" type="slidenum">
              <a:rPr lang="ja-JP" altLang="en-US">
                <a:solidFill>
                  <a:srgbClr val="333399">
                    <a:lumMod val="60000"/>
                    <a:lumOff val="40000"/>
                  </a:srgbClr>
                </a:solidFill>
              </a:rPr>
              <a:pPr>
                <a:defRPr/>
              </a:pPr>
              <a:t>‹#›</a:t>
            </a:fld>
            <a:endParaRPr lang="ja-JP" altLang="en-US" dirty="0">
              <a:solidFill>
                <a:srgbClr val="333399">
                  <a:lumMod val="60000"/>
                  <a:lumOff val="40000"/>
                </a:srgbClr>
              </a:solidFill>
            </a:endParaRPr>
          </a:p>
        </p:txBody>
      </p:sp>
    </p:spTree>
    <p:extLst>
      <p:ext uri="{BB962C8B-B14F-4D97-AF65-F5344CB8AC3E}">
        <p14:creationId xmlns:p14="http://schemas.microsoft.com/office/powerpoint/2010/main" val="28051766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899" y="4963773"/>
            <a:ext cx="11332308"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
        <p:nvSpPr>
          <p:cNvPr id="9" name="Text Placeholder 24"/>
          <p:cNvSpPr>
            <a:spLocks noGrp="1"/>
          </p:cNvSpPr>
          <p:nvPr>
            <p:ph type="body" sz="quarter" idx="11"/>
          </p:nvPr>
        </p:nvSpPr>
        <p:spPr>
          <a:xfrm>
            <a:off x="455899" y="3951842"/>
            <a:ext cx="11332309"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spTree>
    <p:extLst>
      <p:ext uri="{BB962C8B-B14F-4D97-AF65-F5344CB8AC3E}">
        <p14:creationId xmlns:p14="http://schemas.microsoft.com/office/powerpoint/2010/main" val="370640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1" y="971551"/>
            <a:ext cx="11563351"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304800" y="251753"/>
            <a:ext cx="115824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982436" y="6504213"/>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dirty="0"/>
          </a:p>
        </p:txBody>
      </p:sp>
      <p:sp>
        <p:nvSpPr>
          <p:cNvPr id="9" name="Footer Placeholder 4"/>
          <p:cNvSpPr>
            <a:spLocks noGrp="1"/>
          </p:cNvSpPr>
          <p:nvPr>
            <p:ph type="ftr" sz="quarter" idx="3"/>
          </p:nvPr>
        </p:nvSpPr>
        <p:spPr>
          <a:xfrm>
            <a:off x="2040804" y="6504214"/>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endParaRPr lang="en-US" b="1" dirty="0"/>
          </a:p>
        </p:txBody>
      </p:sp>
      <p:sp>
        <p:nvSpPr>
          <p:cNvPr id="10" name="Slide Number Placeholder 5"/>
          <p:cNvSpPr>
            <a:spLocks noGrp="1"/>
          </p:cNvSpPr>
          <p:nvPr>
            <p:ph type="sldNum" sz="quarter" idx="4"/>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pPr>
                <a:defRPr/>
              </a:pPr>
              <a:t>‹#›</a:t>
            </a:fld>
            <a:endParaRPr lang="en-US" dirty="0"/>
          </a:p>
        </p:txBody>
      </p:sp>
    </p:spTree>
    <p:extLst>
      <p:ext uri="{BB962C8B-B14F-4D97-AF65-F5344CB8AC3E}">
        <p14:creationId xmlns:p14="http://schemas.microsoft.com/office/powerpoint/2010/main" val="39807390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304801" y="971550"/>
            <a:ext cx="560832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6256603" y="971550"/>
            <a:ext cx="5620511"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305820" y="4765101"/>
            <a:ext cx="5607301"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19"/>
          </p:nvPr>
        </p:nvSpPr>
        <p:spPr>
          <a:xfrm>
            <a:off x="6256601" y="4765101"/>
            <a:ext cx="560831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Date Placeholder 3"/>
          <p:cNvSpPr>
            <a:spLocks noGrp="1"/>
          </p:cNvSpPr>
          <p:nvPr>
            <p:ph type="dt" sz="half" idx="2"/>
          </p:nvPr>
        </p:nvSpPr>
        <p:spPr>
          <a:xfrm>
            <a:off x="982436" y="6504213"/>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dirty="0"/>
          </a:p>
        </p:txBody>
      </p:sp>
      <p:sp>
        <p:nvSpPr>
          <p:cNvPr id="12" name="Footer Placeholder 4"/>
          <p:cNvSpPr>
            <a:spLocks noGrp="1"/>
          </p:cNvSpPr>
          <p:nvPr>
            <p:ph type="ftr" sz="quarter" idx="3"/>
          </p:nvPr>
        </p:nvSpPr>
        <p:spPr>
          <a:xfrm>
            <a:off x="2040803" y="6504214"/>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endParaRPr lang="en-US" b="1" dirty="0"/>
          </a:p>
        </p:txBody>
      </p:sp>
      <p:sp>
        <p:nvSpPr>
          <p:cNvPr id="13" name="Slide Number Placeholder 5"/>
          <p:cNvSpPr>
            <a:spLocks noGrp="1"/>
          </p:cNvSpPr>
          <p:nvPr>
            <p:ph type="sldNum" sz="quarter" idx="4"/>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pPr>
                <a:defRPr/>
              </a:pPr>
              <a:t>‹#›</a:t>
            </a:fld>
            <a:endParaRPr lang="en-US" dirty="0"/>
          </a:p>
        </p:txBody>
      </p:sp>
      <p:sp>
        <p:nvSpPr>
          <p:cNvPr id="14" name="Title 1"/>
          <p:cNvSpPr>
            <a:spLocks noGrp="1"/>
          </p:cNvSpPr>
          <p:nvPr>
            <p:ph type="title"/>
          </p:nvPr>
        </p:nvSpPr>
        <p:spPr>
          <a:xfrm>
            <a:off x="304800" y="251753"/>
            <a:ext cx="115824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10872424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958849"/>
            <a:ext cx="4037192"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4723617" y="958851"/>
            <a:ext cx="7130140"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982436" y="6504213"/>
            <a:ext cx="900491" cy="241300"/>
          </a:xfrm>
        </p:spPr>
        <p:txBody>
          <a:bodyPr/>
          <a:lstStyle>
            <a:lvl1pPr>
              <a:defRPr sz="1200" smtClean="0"/>
            </a:lvl1pPr>
          </a:lstStyle>
          <a:p>
            <a:pPr>
              <a:defRPr/>
            </a:pPr>
            <a:endParaRPr lang="en-US" dirty="0"/>
          </a:p>
        </p:txBody>
      </p:sp>
      <p:sp>
        <p:nvSpPr>
          <p:cNvPr id="6" name="Footer Placeholder 4"/>
          <p:cNvSpPr>
            <a:spLocks noGrp="1"/>
          </p:cNvSpPr>
          <p:nvPr>
            <p:ph type="ftr" sz="quarter" idx="17"/>
          </p:nvPr>
        </p:nvSpPr>
        <p:spPr>
          <a:xfrm>
            <a:off x="2040802" y="6504214"/>
            <a:ext cx="8349492" cy="250031"/>
          </a:xfrm>
        </p:spPr>
        <p:txBody>
          <a:bodyPr/>
          <a:lstStyle>
            <a:lvl1pPr>
              <a:defRPr sz="1200" dirty="0" smtClean="0"/>
            </a:lvl1pPr>
          </a:lstStyle>
          <a:p>
            <a:pPr>
              <a:defRPr/>
            </a:pPr>
            <a:endParaRPr lang="en-US" b="1"/>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304800" y="254027"/>
            <a:ext cx="115824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16595537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98764" y="971551"/>
            <a:ext cx="115824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98764" y="4943006"/>
            <a:ext cx="115824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3"/>
          <p:cNvSpPr>
            <a:spLocks noGrp="1"/>
          </p:cNvSpPr>
          <p:nvPr>
            <p:ph type="dt" sz="half" idx="14"/>
          </p:nvPr>
        </p:nvSpPr>
        <p:spPr>
          <a:xfrm>
            <a:off x="982436" y="6504213"/>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dirty="0"/>
          </a:p>
        </p:txBody>
      </p:sp>
      <p:sp>
        <p:nvSpPr>
          <p:cNvPr id="9" name="Footer Placeholder 4"/>
          <p:cNvSpPr>
            <a:spLocks noGrp="1"/>
          </p:cNvSpPr>
          <p:nvPr>
            <p:ph type="ftr" sz="quarter" idx="3"/>
          </p:nvPr>
        </p:nvSpPr>
        <p:spPr>
          <a:xfrm>
            <a:off x="2040804" y="6504214"/>
            <a:ext cx="8335944"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endParaRPr lang="en-US" b="1" dirty="0"/>
          </a:p>
        </p:txBody>
      </p:sp>
      <p:sp>
        <p:nvSpPr>
          <p:cNvPr id="11" name="Slide Number Placeholder 5"/>
          <p:cNvSpPr>
            <a:spLocks noGrp="1"/>
          </p:cNvSpPr>
          <p:nvPr>
            <p:ph type="sldNum" sz="quarter" idx="4"/>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pPr>
                <a:defRPr/>
              </a:pPr>
              <a:t>‹#›</a:t>
            </a:fld>
            <a:endParaRPr lang="en-US" dirty="0"/>
          </a:p>
        </p:txBody>
      </p:sp>
      <p:sp>
        <p:nvSpPr>
          <p:cNvPr id="12" name="Title 1"/>
          <p:cNvSpPr>
            <a:spLocks noGrp="1"/>
          </p:cNvSpPr>
          <p:nvPr>
            <p:ph type="title"/>
          </p:nvPr>
        </p:nvSpPr>
        <p:spPr>
          <a:xfrm>
            <a:off x="304800" y="251753"/>
            <a:ext cx="115824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2867390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2436" y="6504213"/>
            <a:ext cx="900491" cy="241300"/>
          </a:xfrm>
        </p:spPr>
        <p:txBody>
          <a:bodyPr/>
          <a:lstStyle/>
          <a:p>
            <a:pPr>
              <a:defRPr/>
            </a:pPr>
            <a:endParaRPr lang="en-US" dirty="0"/>
          </a:p>
        </p:txBody>
      </p:sp>
      <p:sp>
        <p:nvSpPr>
          <p:cNvPr id="4" name="Footer Placeholder 3"/>
          <p:cNvSpPr>
            <a:spLocks noGrp="1"/>
          </p:cNvSpPr>
          <p:nvPr>
            <p:ph type="ftr" sz="quarter" idx="11"/>
          </p:nvPr>
        </p:nvSpPr>
        <p:spPr>
          <a:xfrm>
            <a:off x="2040803" y="6504214"/>
            <a:ext cx="8347199" cy="242873"/>
          </a:xfrm>
        </p:spPr>
        <p:txBody>
          <a:bodyPr/>
          <a:lstStyle/>
          <a:p>
            <a:pPr>
              <a:defRPr/>
            </a:pP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a:pPr>
                <a:defRPr/>
              </a:pPr>
              <a:t>‹#›</a:t>
            </a:fld>
            <a:endParaRPr lang="en-US" dirty="0"/>
          </a:p>
        </p:txBody>
      </p:sp>
      <p:sp>
        <p:nvSpPr>
          <p:cNvPr id="7" name="Picture Placeholder 6"/>
          <p:cNvSpPr>
            <a:spLocks noGrp="1"/>
          </p:cNvSpPr>
          <p:nvPr>
            <p:ph type="pic" sz="quarter" idx="13"/>
          </p:nvPr>
        </p:nvSpPr>
        <p:spPr>
          <a:xfrm>
            <a:off x="296333" y="254001"/>
            <a:ext cx="11567584" cy="5802923"/>
          </a:xfrm>
          <a:prstGeom prst="rect">
            <a:avLst/>
          </a:prstGeom>
        </p:spPr>
        <p:txBody>
          <a:bodyPr vert="horz"/>
          <a:lstStyle>
            <a:lvl1pPr>
              <a:defRPr>
                <a:solidFill>
                  <a:srgbClr val="505050"/>
                </a:solidFill>
              </a:defRPr>
            </a:lvl1pPr>
          </a:lstStyle>
          <a:p>
            <a:r>
              <a:rPr lang="en-US"/>
              <a:t>Click icon to add picture</a:t>
            </a:r>
          </a:p>
        </p:txBody>
      </p:sp>
    </p:spTree>
    <p:extLst>
      <p:ext uri="{BB962C8B-B14F-4D97-AF65-F5344CB8AC3E}">
        <p14:creationId xmlns:p14="http://schemas.microsoft.com/office/powerpoint/2010/main" val="36257843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a:xfrm>
            <a:off x="2040804" y="6504214"/>
            <a:ext cx="8363037" cy="242873"/>
          </a:xfrm>
        </p:spPr>
        <p:txBody>
          <a:bodyPr/>
          <a:lstStyle/>
          <a:p>
            <a:pPr>
              <a:defRPr/>
            </a:pP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a:pPr>
                <a:defRPr/>
              </a:pPr>
              <a:t>‹#›</a:t>
            </a:fld>
            <a:endParaRPr lang="en-US" dirty="0"/>
          </a:p>
        </p:txBody>
      </p:sp>
      <p:sp>
        <p:nvSpPr>
          <p:cNvPr id="11" name="Title 1"/>
          <p:cNvSpPr>
            <a:spLocks noGrp="1"/>
          </p:cNvSpPr>
          <p:nvPr>
            <p:ph type="title"/>
          </p:nvPr>
        </p:nvSpPr>
        <p:spPr>
          <a:xfrm>
            <a:off x="304800" y="251753"/>
            <a:ext cx="115824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74259" y="2715561"/>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2639233" y="2715561"/>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5004273" y="2715561"/>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7379275" y="2715561"/>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9734353" y="2715561"/>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74259" y="972176"/>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2639233" y="972176"/>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5004273" y="972176"/>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7379275" y="972176"/>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9734353" y="972176"/>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74259" y="4448801"/>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2639233" y="4448801"/>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5004273" y="4448801"/>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7379275" y="4448801"/>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9734353" y="4448801"/>
            <a:ext cx="21336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1451706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_Plain_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762000" y="0"/>
            <a:ext cx="4572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096"/>
            <a:endParaRPr kumimoji="0" lang="en-US" sz="1512" dirty="0">
              <a:solidFill>
                <a:srgbClr val="FFFFFF"/>
              </a:solidFill>
            </a:endParaRPr>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143000" y="6286500"/>
            <a:ext cx="3048000" cy="190500"/>
          </a:xfrm>
          <a:prstGeom prst="rect">
            <a:avLst/>
          </a:prstGeom>
          <a:noFill/>
        </p:spPr>
        <p:txBody>
          <a:bodyPr wrap="square" lIns="0" tIns="0" rIns="0" bIns="0" rtlCol="0" anchor="t" anchorCtr="0">
            <a:noAutofit/>
          </a:bodyPr>
          <a:lstStyle/>
          <a:p>
            <a:pPr defTabSz="768096">
              <a:spcAft>
                <a:spcPts val="600"/>
              </a:spcAft>
            </a:pPr>
            <a:r>
              <a:rPr kumimoji="0" lang="en-US" sz="800" dirty="0">
                <a:solidFill>
                  <a:srgbClr val="616265">
                    <a:alpha val="75000"/>
                  </a:srgbClr>
                </a:solidFill>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143000" y="2286000"/>
            <a:ext cx="3810000" cy="1524000"/>
          </a:xfrm>
          <a:prstGeom prst="rect">
            <a:avLst/>
          </a:prstGeom>
        </p:spPr>
        <p:txBody>
          <a:bodyPr lIns="0" tIns="0" rIns="0" bIns="0" anchor="b">
            <a:noAutofit/>
          </a:bodyPr>
          <a:lstStyle>
            <a:lvl1pPr algn="r">
              <a:defRPr sz="4800" b="1">
                <a:solidFill>
                  <a:srgbClr val="C8722E"/>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142108" y="4724400"/>
            <a:ext cx="3810000" cy="228600"/>
          </a:xfrm>
          <a:prstGeom prst="rect">
            <a:avLst/>
          </a:prstGeom>
        </p:spPr>
        <p:txBody>
          <a:bodyPr wrap="none" lIns="0" tIns="0" rIns="0" bIns="0">
            <a:noAutofit/>
          </a:bodyPr>
          <a:lstStyle>
            <a:lvl1pPr marL="0" indent="0" algn="r">
              <a:buNone/>
              <a:defRPr sz="1800" b="1">
                <a:solidFill>
                  <a:srgbClr val="000000"/>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143000" y="4986130"/>
            <a:ext cx="3810000" cy="228600"/>
          </a:xfrm>
          <a:prstGeom prst="rect">
            <a:avLst/>
          </a:prstGeom>
        </p:spPr>
        <p:txBody>
          <a:bodyPr wrap="none" lIns="0" tIns="0" rIns="0" bIns="0">
            <a:noAutofit/>
          </a:bodyPr>
          <a:lstStyle>
            <a:lvl1pPr marL="0" indent="0" algn="r">
              <a:buNone/>
              <a:defRPr sz="1600">
                <a:solidFill>
                  <a:srgbClr val="616265"/>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092175" y="-1038086"/>
            <a:ext cx="184731" cy="325025"/>
          </a:xfrm>
          <a:prstGeom prst="rect">
            <a:avLst/>
          </a:prstGeom>
          <a:noFill/>
        </p:spPr>
        <p:txBody>
          <a:bodyPr wrap="none" rtlCol="0">
            <a:spAutoFit/>
          </a:bodyPr>
          <a:lstStyle/>
          <a:p>
            <a:pPr defTabSz="768096"/>
            <a:endParaRPr kumimoji="0" lang="en-US" sz="1512">
              <a:solidFill>
                <a:srgbClr val="616265"/>
              </a:solidFill>
            </a:endParaRPr>
          </a:p>
        </p:txBody>
      </p:sp>
      <p:pic>
        <p:nvPicPr>
          <p:cNvPr id="12" name="Picture 11">
            <a:extLst>
              <a:ext uri="{FF2B5EF4-FFF2-40B4-BE49-F238E27FC236}">
                <a16:creationId xmlns:a16="http://schemas.microsoft.com/office/drawing/2014/main" id="{45A7D3E1-BCC3-C843-81A0-EA4EDFB445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3000" y="198120"/>
            <a:ext cx="1283329" cy="1041020"/>
          </a:xfrm>
          <a:prstGeom prst="rect">
            <a:avLst/>
          </a:prstGeom>
        </p:spPr>
      </p:pic>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2107" y="5981700"/>
            <a:ext cx="687071" cy="1905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979614" y="6041364"/>
            <a:ext cx="774841" cy="129540"/>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209702" y="4096372"/>
            <a:ext cx="2742407" cy="365125"/>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768096"/>
            <a:endParaRPr kumimoji="0" lang="en-US" dirty="0">
              <a:solidFill>
                <a:srgbClr val="616265">
                  <a:tint val="75000"/>
                </a:srgbClr>
              </a:solidFill>
            </a:endParaRPr>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990866" y="6441766"/>
            <a:ext cx="411427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616265">
                  <a:tint val="75000"/>
                </a:srgbClr>
              </a:solidFill>
            </a:endParaRPr>
          </a:p>
        </p:txBody>
      </p:sp>
    </p:spTree>
    <p:extLst>
      <p:ext uri="{BB962C8B-B14F-4D97-AF65-F5344CB8AC3E}">
        <p14:creationId xmlns:p14="http://schemas.microsoft.com/office/powerpoint/2010/main" val="63252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096"/>
            <a:endParaRPr kumimoji="0" lang="en-US" sz="1512">
              <a:solidFill>
                <a:srgbClr val="FFFFFF"/>
              </a:solidFill>
            </a:endParaRPr>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5334000" y="381000"/>
            <a:ext cx="6477000" cy="6096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1661915" y="6477000"/>
            <a:ext cx="377685" cy="3810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pPr defTabSz="768096"/>
            <a:fld id="{FE7A4BB3-E848-5A44-82DF-322201952CD8}" type="slidenum">
              <a:rPr kumimoji="0" lang="en-US" smtClean="0"/>
              <a:pPr defTabSz="768096"/>
              <a:t>‹#›</a:t>
            </a:fld>
            <a:endParaRPr kumimoji="0" lang="en-US" dirty="0"/>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5334000" y="5715000"/>
            <a:ext cx="6477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143001" y="1912939"/>
            <a:ext cx="3810001" cy="1325563"/>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162049" y="3644194"/>
            <a:ext cx="3810000" cy="28575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8919508" y="6495963"/>
            <a:ext cx="2590005" cy="362038"/>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768096"/>
            <a:endParaRPr kumimoji="0" lang="en-US" dirty="0">
              <a:solidFill>
                <a:srgbClr val="616265">
                  <a:tint val="75000"/>
                </a:srgbClr>
              </a:solidFill>
            </a:endParaRPr>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774372" y="6477001"/>
            <a:ext cx="1000651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616265">
                  <a:tint val="75000"/>
                </a:srgbClr>
              </a:solidFill>
            </a:endParaRPr>
          </a:p>
        </p:txBody>
      </p:sp>
    </p:spTree>
    <p:extLst>
      <p:ext uri="{BB962C8B-B14F-4D97-AF65-F5344CB8AC3E}">
        <p14:creationId xmlns:p14="http://schemas.microsoft.com/office/powerpoint/2010/main" val="1803616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096"/>
            <a:endParaRPr kumimoji="0" lang="en-US" sz="1512">
              <a:solidFill>
                <a:srgbClr val="FFFFFF"/>
              </a:solidFill>
            </a:endParaRPr>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1661915" y="6477000"/>
            <a:ext cx="377685" cy="3810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pPr defTabSz="768096"/>
            <a:fld id="{FE7A4BB3-E848-5A44-82DF-322201952CD8}" type="slidenum">
              <a:rPr kumimoji="0" lang="en-US" smtClean="0"/>
              <a:pPr defTabSz="768096"/>
              <a:t>‹#›</a:t>
            </a:fld>
            <a:endParaRPr kumimoji="0"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5358868" y="380999"/>
            <a:ext cx="6477000" cy="60960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162049" y="3644194"/>
            <a:ext cx="3810000" cy="28575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8919508" y="6495963"/>
            <a:ext cx="2590005" cy="362038"/>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768096"/>
            <a:endParaRPr kumimoji="0" lang="en-US" dirty="0">
              <a:solidFill>
                <a:srgbClr val="616265">
                  <a:tint val="75000"/>
                </a:srgbClr>
              </a:solidFill>
            </a:endParaRPr>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774372" y="6477001"/>
            <a:ext cx="1000651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616265">
                  <a:tint val="75000"/>
                </a:srgbClr>
              </a:solidFill>
            </a:endParaRPr>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143001" y="1912939"/>
            <a:ext cx="3810001" cy="1325563"/>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428912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6"/>
          <p:cNvSpPr>
            <a:spLocks noGrp="1" noChangeArrowheads="1"/>
          </p:cNvSpPr>
          <p:nvPr>
            <p:ph type="sldNum" sz="quarter" idx="10"/>
          </p:nvPr>
        </p:nvSpPr>
        <p:spPr>
          <a:ln/>
        </p:spPr>
        <p:txBody>
          <a:bodyPr/>
          <a:lstStyle>
            <a:lvl1pPr>
              <a:defRPr/>
            </a:lvl1pPr>
          </a:lstStyle>
          <a:p>
            <a:pPr>
              <a:defRPr/>
            </a:pPr>
            <a:fld id="{3468A9BF-2A44-4A31-9B17-E27AA7C95B4B}" type="slidenum">
              <a:rPr lang="ja-JP" altLang="en-US">
                <a:solidFill>
                  <a:srgbClr val="333399">
                    <a:lumMod val="60000"/>
                    <a:lumOff val="40000"/>
                  </a:srgbClr>
                </a:solidFill>
              </a:rPr>
              <a:pPr>
                <a:defRPr/>
              </a:pPr>
              <a:t>‹#›</a:t>
            </a:fld>
            <a:endParaRPr lang="ja-JP" altLang="en-US" dirty="0">
              <a:solidFill>
                <a:srgbClr val="333399">
                  <a:lumMod val="60000"/>
                  <a:lumOff val="40000"/>
                </a:srgbClr>
              </a:solidFill>
            </a:endParaRPr>
          </a:p>
        </p:txBody>
      </p:sp>
    </p:spTree>
    <p:extLst>
      <p:ext uri="{BB962C8B-B14F-4D97-AF65-F5344CB8AC3E}">
        <p14:creationId xmlns:p14="http://schemas.microsoft.com/office/powerpoint/2010/main" val="30075009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096"/>
            <a:endParaRPr kumimoji="0" lang="en-US" sz="1512">
              <a:solidFill>
                <a:srgbClr val="FFFFFF"/>
              </a:solidFill>
            </a:endParaRPr>
          </a:p>
        </p:txBody>
      </p:sp>
      <p:sp>
        <p:nvSpPr>
          <p:cNvPr id="4" name="Slide Number Placeholder 3"/>
          <p:cNvSpPr>
            <a:spLocks noGrp="1"/>
          </p:cNvSpPr>
          <p:nvPr>
            <p:ph type="sldNum" sz="quarter" idx="12"/>
          </p:nvPr>
        </p:nvSpPr>
        <p:spPr>
          <a:xfrm>
            <a:off x="11661915" y="6477000"/>
            <a:ext cx="377685" cy="3810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pPr defTabSz="768096"/>
            <a:fld id="{FE7A4BB3-E848-5A44-82DF-322201952CD8}" type="slidenum">
              <a:rPr kumimoji="0" lang="en-US" smtClean="0"/>
              <a:pPr defTabSz="768096"/>
              <a:t>‹#›</a:t>
            </a:fld>
            <a:endParaRPr kumimoji="0"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2667000" y="225779"/>
            <a:ext cx="9144000" cy="1092483"/>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143000" y="1714501"/>
            <a:ext cx="10668000" cy="4572001"/>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8919508" y="6495963"/>
            <a:ext cx="2590005" cy="362038"/>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768096"/>
            <a:endParaRPr kumimoji="0" lang="en-US" dirty="0">
              <a:solidFill>
                <a:srgbClr val="616265">
                  <a:tint val="75000"/>
                </a:srgbClr>
              </a:solidFill>
            </a:endParaRPr>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774372" y="6477001"/>
            <a:ext cx="1000651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616265">
                  <a:tint val="75000"/>
                </a:srgbClr>
              </a:solidFill>
            </a:endParaRPr>
          </a:p>
        </p:txBody>
      </p:sp>
    </p:spTree>
    <p:extLst>
      <p:ext uri="{BB962C8B-B14F-4D97-AF65-F5344CB8AC3E}">
        <p14:creationId xmlns:p14="http://schemas.microsoft.com/office/powerpoint/2010/main" val="1985768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096"/>
            <a:endParaRPr kumimoji="0" lang="en-US" sz="1512">
              <a:solidFill>
                <a:srgbClr val="FFFFFF"/>
              </a:solidFill>
            </a:endParaRPr>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5334000" y="381000"/>
            <a:ext cx="3048000" cy="28575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8763000" y="381000"/>
            <a:ext cx="3048000" cy="28575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5334000" y="3619500"/>
            <a:ext cx="3048000" cy="28575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8763000" y="3619500"/>
            <a:ext cx="3048000" cy="28575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5334000" y="24765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5334000" y="57150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8763000" y="24765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8763000" y="57150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1661915" y="6477000"/>
            <a:ext cx="377685" cy="3810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pPr defTabSz="768096"/>
            <a:fld id="{FE7A4BB3-E848-5A44-82DF-322201952CD8}" type="slidenum">
              <a:rPr kumimoji="0" lang="en-US" smtClean="0"/>
              <a:pPr defTabSz="768096"/>
              <a:t>‹#›</a:t>
            </a:fld>
            <a:endParaRPr kumimoji="0" lang="en-US" dirty="0"/>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143001" y="1912939"/>
            <a:ext cx="3810001" cy="1325563"/>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162049" y="3644194"/>
            <a:ext cx="3810000" cy="28575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8919508" y="6495963"/>
            <a:ext cx="2590005" cy="362038"/>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768096"/>
            <a:endParaRPr kumimoji="0" lang="en-US" dirty="0">
              <a:solidFill>
                <a:srgbClr val="616265">
                  <a:tint val="75000"/>
                </a:srgbClr>
              </a:solidFill>
            </a:endParaRPr>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774372" y="6477001"/>
            <a:ext cx="1000651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616265">
                  <a:tint val="75000"/>
                </a:srgbClr>
              </a:solidFill>
            </a:endParaRPr>
          </a:p>
        </p:txBody>
      </p:sp>
    </p:spTree>
    <p:extLst>
      <p:ext uri="{BB962C8B-B14F-4D97-AF65-F5344CB8AC3E}">
        <p14:creationId xmlns:p14="http://schemas.microsoft.com/office/powerpoint/2010/main" val="375051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096"/>
            <a:endParaRPr kumimoji="0" lang="en-US" sz="1512">
              <a:solidFill>
                <a:srgbClr val="FFFFFF"/>
              </a:solidFill>
            </a:endParaRPr>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143001" y="4495800"/>
            <a:ext cx="3390900" cy="1981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143001" y="2286000"/>
            <a:ext cx="3390900" cy="1981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4781551" y="4495800"/>
            <a:ext cx="3390900" cy="1981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4781551" y="2286000"/>
            <a:ext cx="3390900" cy="1981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8420101" y="4495800"/>
            <a:ext cx="3390900" cy="1981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8420101" y="2286000"/>
            <a:ext cx="3390900" cy="1981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143001"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143001"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4781551"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4781551"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8420101"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8420101"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1661915" y="6477000"/>
            <a:ext cx="377685" cy="3810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pPr defTabSz="768096"/>
            <a:fld id="{FE7A4BB3-E848-5A44-82DF-322201952CD8}" type="slidenum">
              <a:rPr kumimoji="0" lang="en-US" smtClean="0"/>
              <a:pPr defTabSz="768096"/>
              <a:t>‹#›</a:t>
            </a:fld>
            <a:endParaRPr kumimoji="0" lang="en-US" dirty="0"/>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2667000" y="225779"/>
            <a:ext cx="9144000" cy="1092483"/>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8919508" y="6495963"/>
            <a:ext cx="2590005" cy="362038"/>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768096"/>
            <a:endParaRPr kumimoji="0" lang="en-US" dirty="0">
              <a:solidFill>
                <a:srgbClr val="616265">
                  <a:tint val="75000"/>
                </a:srgbClr>
              </a:solidFill>
            </a:endParaRPr>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774372" y="6477001"/>
            <a:ext cx="1000651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616265">
                  <a:tint val="75000"/>
                </a:srgbClr>
              </a:solidFill>
            </a:endParaRPr>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143000" y="1828800"/>
            <a:ext cx="10668000" cy="438238"/>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341876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096"/>
            <a:endParaRPr kumimoji="0" lang="en-US" sz="1512">
              <a:solidFill>
                <a:srgbClr val="FFFFFF"/>
              </a:solidFill>
            </a:endParaRPr>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143001" y="4217096"/>
            <a:ext cx="3390900" cy="2259904"/>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143001" y="1722120"/>
            <a:ext cx="3390900" cy="22631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4781551" y="4217096"/>
            <a:ext cx="3390900" cy="2259904"/>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4781551" y="1722120"/>
            <a:ext cx="3390900" cy="22631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8420101" y="4217096"/>
            <a:ext cx="3390900" cy="2259904"/>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8420101" y="1722120"/>
            <a:ext cx="3390900" cy="22631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143001" y="329946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143001"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4781551" y="329946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4781551"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8420101" y="329946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8420101"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1661915" y="6477000"/>
            <a:ext cx="377685" cy="3810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pPr defTabSz="768096"/>
            <a:fld id="{FE7A4BB3-E848-5A44-82DF-322201952CD8}" type="slidenum">
              <a:rPr kumimoji="0" lang="en-US" smtClean="0"/>
              <a:pPr defTabSz="768096"/>
              <a:t>‹#›</a:t>
            </a:fld>
            <a:endParaRPr kumimoji="0" lang="en-US" dirty="0"/>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8919508" y="6495963"/>
            <a:ext cx="2590005" cy="362038"/>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768096"/>
            <a:endParaRPr kumimoji="0" lang="en-US" dirty="0">
              <a:solidFill>
                <a:srgbClr val="616265">
                  <a:tint val="75000"/>
                </a:srgbClr>
              </a:solidFill>
            </a:endParaRPr>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774372" y="6477001"/>
            <a:ext cx="1000651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616265">
                  <a:tint val="75000"/>
                </a:srgbClr>
              </a:solidFill>
            </a:endParaRPr>
          </a:p>
        </p:txBody>
      </p:sp>
      <p:sp>
        <p:nvSpPr>
          <p:cNvPr id="30" name="Title 1">
            <a:extLst>
              <a:ext uri="{FF2B5EF4-FFF2-40B4-BE49-F238E27FC236}">
                <a16:creationId xmlns:a16="http://schemas.microsoft.com/office/drawing/2014/main" id="{7B7AD090-7EA2-424E-A15B-B80A20326A1D}"/>
              </a:ext>
            </a:extLst>
          </p:cNvPr>
          <p:cNvSpPr>
            <a:spLocks noGrp="1"/>
          </p:cNvSpPr>
          <p:nvPr>
            <p:ph type="title" hasCustomPrompt="1"/>
          </p:nvPr>
        </p:nvSpPr>
        <p:spPr>
          <a:xfrm>
            <a:off x="2667000" y="225779"/>
            <a:ext cx="9144000" cy="1092483"/>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329575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096"/>
            <a:endParaRPr kumimoji="0" lang="en-US" sz="1512">
              <a:solidFill>
                <a:srgbClr val="FFFFFF"/>
              </a:solidFill>
            </a:endParaRPr>
          </a:p>
        </p:txBody>
      </p:sp>
      <p:sp>
        <p:nvSpPr>
          <p:cNvPr id="4" name="Slide Number Placeholder 3"/>
          <p:cNvSpPr>
            <a:spLocks noGrp="1"/>
          </p:cNvSpPr>
          <p:nvPr>
            <p:ph type="sldNum" sz="quarter" idx="12"/>
          </p:nvPr>
        </p:nvSpPr>
        <p:spPr>
          <a:xfrm>
            <a:off x="11661915" y="6477000"/>
            <a:ext cx="377685" cy="3810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pPr defTabSz="768096"/>
            <a:fld id="{FE7A4BB3-E848-5A44-82DF-322201952CD8}" type="slidenum">
              <a:rPr kumimoji="0" lang="en-US" smtClean="0"/>
              <a:pPr defTabSz="768096"/>
              <a:t>‹#›</a:t>
            </a:fld>
            <a:endParaRPr kumimoji="0" lang="en-US" dirty="0"/>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8919508" y="6495963"/>
            <a:ext cx="2590005" cy="362038"/>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768096"/>
            <a:endParaRPr kumimoji="0" lang="en-US" dirty="0">
              <a:solidFill>
                <a:srgbClr val="616265">
                  <a:tint val="75000"/>
                </a:srgbClr>
              </a:solidFill>
            </a:endParaRPr>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774372" y="6477001"/>
            <a:ext cx="1000651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616265">
                  <a:tint val="75000"/>
                </a:srgbClr>
              </a:solidFill>
            </a:endParaRPr>
          </a:p>
        </p:txBody>
      </p:sp>
    </p:spTree>
    <p:extLst>
      <p:ext uri="{BB962C8B-B14F-4D97-AF65-F5344CB8AC3E}">
        <p14:creationId xmlns:p14="http://schemas.microsoft.com/office/powerpoint/2010/main" val="333540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61915" y="6477000"/>
            <a:ext cx="377685" cy="381000"/>
          </a:xfrm>
          <a:prstGeom prst="rect">
            <a:avLst/>
          </a:prstGeom>
        </p:spPr>
        <p:txBody>
          <a:bodyPr lIns="0" tIns="0" rIns="0" bIns="0" anchor="ctr" anchorCtr="0"/>
          <a:lstStyle>
            <a:lvl1pPr algn="r">
              <a:defRPr sz="1200">
                <a:solidFill>
                  <a:schemeClr val="bg1"/>
                </a:solidFill>
                <a:latin typeface="Arial" panose="020B0604020202020204" pitchFamily="34" charset="0"/>
                <a:cs typeface="Arial" panose="020B0604020202020204" pitchFamily="34" charset="0"/>
              </a:defRPr>
            </a:lvl1pPr>
          </a:lstStyle>
          <a:p>
            <a:pPr defTabSz="768096"/>
            <a:fld id="{FE7A4BB3-E848-5A44-82DF-322201952CD8}" type="slidenum">
              <a:rPr kumimoji="0" lang="en-US" smtClean="0">
                <a:solidFill>
                  <a:srgbClr val="FFFFFF"/>
                </a:solidFill>
              </a:rPr>
              <a:pPr defTabSz="768096"/>
              <a:t>‹#›</a:t>
            </a:fld>
            <a:endParaRPr kumimoji="0" lang="en-US" dirty="0">
              <a:solidFill>
                <a:srgbClr val="FFFFFF"/>
              </a:solidFill>
            </a:endParaRPr>
          </a:p>
        </p:txBody>
      </p:sp>
      <p:sp>
        <p:nvSpPr>
          <p:cNvPr id="6" name="TextBox 5">
            <a:extLst>
              <a:ext uri="{FF2B5EF4-FFF2-40B4-BE49-F238E27FC236}">
                <a16:creationId xmlns:a16="http://schemas.microsoft.com/office/drawing/2014/main" id="{D366D1A4-6DD7-B54C-AB7B-63074374BB93}"/>
              </a:ext>
            </a:extLst>
          </p:cNvPr>
          <p:cNvSpPr txBox="1"/>
          <p:nvPr userDrawn="1"/>
        </p:nvSpPr>
        <p:spPr>
          <a:xfrm>
            <a:off x="1143000" y="1714500"/>
            <a:ext cx="3810000" cy="4572000"/>
          </a:xfrm>
          <a:prstGeom prst="rect">
            <a:avLst/>
          </a:prstGeom>
          <a:noFill/>
        </p:spPr>
        <p:txBody>
          <a:bodyPr wrap="square" lIns="0" tIns="0" rIns="0" bIns="0" rtlCol="0" anchor="ctr" anchorCtr="0">
            <a:noAutofit/>
          </a:bodyPr>
          <a:lstStyle/>
          <a:p>
            <a:pPr defTabSz="768096">
              <a:lnSpc>
                <a:spcPct val="90000"/>
              </a:lnSpc>
            </a:pPr>
            <a:r>
              <a:rPr kumimoji="0" lang="en-US" sz="4800" b="1" dirty="0">
                <a:solidFill>
                  <a:srgbClr val="C8722E"/>
                </a:solidFill>
                <a:cs typeface="Arial" panose="020B0604020202020204" pitchFamily="34" charset="0"/>
              </a:rPr>
              <a:t>Thank you</a:t>
            </a:r>
          </a:p>
        </p:txBody>
      </p:sp>
      <p:sp>
        <p:nvSpPr>
          <p:cNvPr id="9" name="Footer Placeholder 2">
            <a:extLst>
              <a:ext uri="{FF2B5EF4-FFF2-40B4-BE49-F238E27FC236}">
                <a16:creationId xmlns:a16="http://schemas.microsoft.com/office/drawing/2014/main" id="{B62A8373-42F9-431F-865E-129CCA0046BE}"/>
              </a:ext>
            </a:extLst>
          </p:cNvPr>
          <p:cNvSpPr>
            <a:spLocks noGrp="1"/>
          </p:cNvSpPr>
          <p:nvPr>
            <p:ph type="ftr" sz="quarter" idx="3"/>
          </p:nvPr>
        </p:nvSpPr>
        <p:spPr>
          <a:xfrm>
            <a:off x="774374" y="6477001"/>
            <a:ext cx="45596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616265">
                  <a:tint val="75000"/>
                </a:srgbClr>
              </a:solidFill>
            </a:endParaRPr>
          </a:p>
        </p:txBody>
      </p:sp>
    </p:spTree>
    <p:extLst>
      <p:ext uri="{BB962C8B-B14F-4D97-AF65-F5344CB8AC3E}">
        <p14:creationId xmlns:p14="http://schemas.microsoft.com/office/powerpoint/2010/main" val="3279387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_Plain_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762000" y="0"/>
            <a:ext cx="4572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143000" y="6286500"/>
            <a:ext cx="3048000" cy="190500"/>
          </a:xfrm>
          <a:prstGeom prst="rect">
            <a:avLst/>
          </a:prstGeom>
          <a:noFill/>
        </p:spPr>
        <p:txBody>
          <a:bodyPr wrap="square" lIns="0" tIns="0" rIns="0" bIns="0" rtlCol="0" anchor="t" anchorCtr="0">
            <a:noAutofit/>
          </a:bodyPr>
          <a:lstStyle/>
          <a:p>
            <a:pPr>
              <a:spcAft>
                <a:spcPts val="500"/>
              </a:spcAft>
            </a:pPr>
            <a:r>
              <a:rPr lang="en-US" sz="667" dirty="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143000" y="2286000"/>
            <a:ext cx="3810000" cy="1524000"/>
          </a:xfrm>
          <a:prstGeom prst="rect">
            <a:avLst/>
          </a:prstGeom>
        </p:spPr>
        <p:txBody>
          <a:bodyPr lIns="0" tIns="0" rIns="0" bIns="0" anchor="b">
            <a:noAutofit/>
          </a:bodyPr>
          <a:lstStyle>
            <a:lvl1pPr algn="r">
              <a:defRPr sz="4000" b="1">
                <a:solidFill>
                  <a:srgbClr val="C8722E"/>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142108" y="4724400"/>
            <a:ext cx="3810000" cy="228600"/>
          </a:xfrm>
          <a:prstGeom prst="rect">
            <a:avLst/>
          </a:prstGeom>
        </p:spPr>
        <p:txBody>
          <a:bodyPr wrap="none" lIns="0" tIns="0" rIns="0" bIns="0">
            <a:noAutofit/>
          </a:bodyPr>
          <a:lstStyle>
            <a:lvl1pPr marL="0" indent="0" algn="r">
              <a:buNone/>
              <a:defRPr sz="1500" b="1">
                <a:solidFill>
                  <a:srgbClr val="000000"/>
                </a:solidFill>
                <a:latin typeface="Arial" panose="020B0604020202020204" pitchFamily="34" charset="0"/>
                <a:cs typeface="Arial" panose="020B06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dirty="0"/>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143000" y="4986130"/>
            <a:ext cx="3810000" cy="228600"/>
          </a:xfrm>
          <a:prstGeom prst="rect">
            <a:avLst/>
          </a:prstGeom>
        </p:spPr>
        <p:txBody>
          <a:bodyPr wrap="none" lIns="0" tIns="0" rIns="0" bIns="0">
            <a:noAutofit/>
          </a:bodyPr>
          <a:lstStyle>
            <a:lvl1pPr marL="0" indent="0" algn="r">
              <a:buNone/>
              <a:defRPr sz="1333">
                <a:solidFill>
                  <a:srgbClr val="616265"/>
                </a:solidFill>
                <a:latin typeface="Arial" panose="020B0604020202020204" pitchFamily="34" charset="0"/>
                <a:cs typeface="Arial" panose="020B06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dirty="0"/>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092174" y="-1038086"/>
            <a:ext cx="184731" cy="323165"/>
          </a:xfrm>
          <a:prstGeom prst="rect">
            <a:avLst/>
          </a:prstGeom>
          <a:noFill/>
        </p:spPr>
        <p:txBody>
          <a:bodyPr wrap="none" rtlCol="0">
            <a:spAutoFit/>
          </a:bodyPr>
          <a:lstStyle/>
          <a:p>
            <a:endParaRPr lang="en-US" sz="1500"/>
          </a:p>
        </p:txBody>
      </p:sp>
      <p:pic>
        <p:nvPicPr>
          <p:cNvPr id="12" name="Picture 11">
            <a:extLst>
              <a:ext uri="{FF2B5EF4-FFF2-40B4-BE49-F238E27FC236}">
                <a16:creationId xmlns:a16="http://schemas.microsoft.com/office/drawing/2014/main" id="{45A7D3E1-BCC3-C843-81A0-EA4EDFB44528}"/>
              </a:ext>
            </a:extLst>
          </p:cNvPr>
          <p:cNvPicPr>
            <a:picLocks noChangeAspect="1"/>
          </p:cNvPicPr>
          <p:nvPr userDrawn="1"/>
        </p:nvPicPr>
        <p:blipFill>
          <a:blip r:embed="rId2"/>
          <a:stretch>
            <a:fillRect/>
          </a:stretch>
        </p:blipFill>
        <p:spPr>
          <a:xfrm>
            <a:off x="1143000" y="198120"/>
            <a:ext cx="1066800" cy="1041020"/>
          </a:xfrm>
          <a:prstGeom prst="rect">
            <a:avLst/>
          </a:prstGeom>
        </p:spPr>
      </p:pic>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3"/>
          <a:stretch>
            <a:fillRect/>
          </a:stretch>
        </p:blipFill>
        <p:spPr>
          <a:xfrm>
            <a:off x="1142108" y="5981700"/>
            <a:ext cx="687070" cy="1905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4"/>
          <a:stretch>
            <a:fillRect/>
          </a:stretch>
        </p:blipFill>
        <p:spPr>
          <a:xfrm>
            <a:off x="1979613" y="6041364"/>
            <a:ext cx="774841" cy="129540"/>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209701" y="4096371"/>
            <a:ext cx="2742407" cy="365125"/>
          </a:xfrm>
          <a:prstGeom prst="rect">
            <a:avLst/>
          </a:prstGeom>
        </p:spPr>
        <p:txBody>
          <a:bodyPr vert="horz" lIns="91440" tIns="45720" rIns="91440" bIns="45720" rtlCol="0" anchor="ctr"/>
          <a:lstStyle>
            <a:lvl1pPr algn="r">
              <a:defRPr sz="1500">
                <a:solidFill>
                  <a:schemeClr val="tx1">
                    <a:tint val="75000"/>
                  </a:schemeClr>
                </a:solidFill>
              </a:defRPr>
            </a:lvl1pPr>
          </a:lstStyle>
          <a:p>
            <a:fld id="{ABD4F8E3-4ED9-44B4-99E6-8A3D2CF8D415}" type="datetime4">
              <a:rPr lang="en-US" smtClean="0"/>
              <a:t>April 4, 2022</a:t>
            </a:fld>
            <a:endParaRPr lang="en-US" dirty="0"/>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990865" y="6441765"/>
            <a:ext cx="4114271"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Tree>
    <p:extLst>
      <p:ext uri="{BB962C8B-B14F-4D97-AF65-F5344CB8AC3E}">
        <p14:creationId xmlns:p14="http://schemas.microsoft.com/office/powerpoint/2010/main" val="365283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5334000" y="381000"/>
            <a:ext cx="6477000" cy="60960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5334000" y="5715000"/>
            <a:ext cx="6477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143000" y="1912938"/>
            <a:ext cx="3810001" cy="1325563"/>
          </a:xfrm>
          <a:prstGeom prst="rect">
            <a:avLst/>
          </a:prstGeom>
        </p:spPr>
        <p:txBody>
          <a:bodyPr lIns="0" anchor="b"/>
          <a:lstStyle>
            <a:lvl1pPr>
              <a:defRPr lang="en-US" sz="30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162049" y="3644194"/>
            <a:ext cx="3810000" cy="2857500"/>
          </a:xfrm>
          <a:prstGeom prst="rect">
            <a:avLst/>
          </a:prstGeom>
        </p:spPr>
        <p:txBody>
          <a:bodyPr/>
          <a:lstStyle>
            <a:lvl1pPr>
              <a:defRPr sz="2333"/>
            </a:lvl1pPr>
            <a:lvl2pPr marL="685773" indent="-228591">
              <a:buFont typeface="Wingdings" panose="05000000000000000000" pitchFamily="2" charset="2"/>
              <a:buChar char="§"/>
              <a:defRPr sz="2000"/>
            </a:lvl2pPr>
            <a:lvl3pPr marL="1142954" indent="-228591">
              <a:buFont typeface="Wingdings" panose="05000000000000000000" pitchFamily="2" charset="2"/>
              <a:buChar char="ü"/>
              <a:defRPr sz="1667"/>
            </a:lvl3pPr>
            <a:lvl4pPr>
              <a:defRPr sz="1500"/>
            </a:lvl4pPr>
            <a:lvl5pPr marL="2057318" indent="-228591">
              <a:buFont typeface="Wingdings" panose="05000000000000000000" pitchFamily="2" charset="2"/>
              <a:buChar cha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fld id="{9B7EE7B1-A6C1-4E39-8665-A73ED03F32E1}" type="datetimeFigureOut">
              <a:rPr lang="en-US" smtClean="0"/>
              <a:pPr/>
              <a:t>4/4/2022</a:t>
            </a:fld>
            <a:endParaRPr lang="en-US" dirty="0"/>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Tree>
    <p:extLst>
      <p:ext uri="{BB962C8B-B14F-4D97-AF65-F5344CB8AC3E}">
        <p14:creationId xmlns:p14="http://schemas.microsoft.com/office/powerpoint/2010/main" val="3637382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5358868" y="380999"/>
            <a:ext cx="6477000" cy="6096000"/>
          </a:xfrm>
          <a:prstGeom prst="rect">
            <a:avLst/>
          </a:prstGeom>
        </p:spPr>
        <p:txBody>
          <a:bodyPr/>
          <a:lstStyle>
            <a:lvl1pPr>
              <a:defRPr sz="2333">
                <a:latin typeface="Arial" panose="020B0604020202020204" pitchFamily="34" charset="0"/>
                <a:cs typeface="Arial" panose="020B0604020202020204" pitchFamily="34" charset="0"/>
              </a:defRPr>
            </a:lvl1pPr>
            <a:lvl2pPr marL="685773" indent="-228591">
              <a:buFont typeface="Wingdings" panose="05000000000000000000" pitchFamily="2" charset="2"/>
              <a:buChar char="§"/>
              <a:defRPr sz="2000">
                <a:latin typeface="Arial" panose="020B0604020202020204" pitchFamily="34" charset="0"/>
                <a:cs typeface="Arial" panose="020B0604020202020204" pitchFamily="34" charset="0"/>
              </a:defRPr>
            </a:lvl2pPr>
            <a:lvl3pPr marL="1142954" indent="-228591">
              <a:buFont typeface="Wingdings" panose="05000000000000000000" pitchFamily="2" charset="2"/>
              <a:buChar char="ü"/>
              <a:defRPr sz="1667">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marL="2057318" indent="-228591">
              <a:buFont typeface="Wingdings" panose="05000000000000000000" pitchFamily="2" charset="2"/>
              <a:buChar char="§"/>
              <a:defRPr sz="1333">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162049" y="3644194"/>
            <a:ext cx="3810000" cy="2857500"/>
          </a:xfrm>
          <a:prstGeom prst="rect">
            <a:avLst/>
          </a:prstGeom>
        </p:spPr>
        <p:txBody>
          <a:bodyPr/>
          <a:lstStyle>
            <a:lvl1pPr>
              <a:defRPr sz="2333"/>
            </a:lvl1pPr>
            <a:lvl2pPr marL="685773" indent="-228591">
              <a:buFont typeface="Wingdings" panose="05000000000000000000" pitchFamily="2" charset="2"/>
              <a:buChar char="§"/>
              <a:defRPr sz="2000"/>
            </a:lvl2pPr>
            <a:lvl3pPr marL="1142954" indent="-228591">
              <a:buFont typeface="Wingdings" panose="05000000000000000000" pitchFamily="2" charset="2"/>
              <a:buChar char="ü"/>
              <a:defRPr sz="1667"/>
            </a:lvl3pPr>
            <a:lvl4pPr>
              <a:defRPr sz="1500"/>
            </a:lvl4pPr>
            <a:lvl5pPr marL="2057318" indent="-228591">
              <a:buFont typeface="Wingdings" panose="05000000000000000000" pitchFamily="2" charset="2"/>
              <a:buChar cha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fld id="{9B7EE7B1-A6C1-4E39-8665-A73ED03F32E1}" type="datetimeFigureOut">
              <a:rPr lang="en-US" smtClean="0"/>
              <a:pPr/>
              <a:t>4/4/2022</a:t>
            </a:fld>
            <a:endParaRPr lang="en-US" dirty="0"/>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143000" y="1912938"/>
            <a:ext cx="3810001" cy="1325563"/>
          </a:xfrm>
          <a:prstGeom prst="rect">
            <a:avLst/>
          </a:prstGeom>
        </p:spPr>
        <p:txBody>
          <a:bodyPr lIns="0" anchor="b"/>
          <a:lstStyle>
            <a:lvl1pPr>
              <a:defRPr lang="en-US" sz="30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3941879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2667000" y="225778"/>
            <a:ext cx="9144000" cy="1092483"/>
          </a:xfrm>
          <a:prstGeom prst="rect">
            <a:avLst/>
          </a:prstGeom>
        </p:spPr>
        <p:txBody>
          <a:bodyPr lIns="0" anchor="b"/>
          <a:lstStyle>
            <a:lvl1pPr>
              <a:defRPr lang="en-US" sz="30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143000" y="1714500"/>
            <a:ext cx="10668000" cy="4572001"/>
          </a:xfrm>
          <a:prstGeom prst="rect">
            <a:avLst/>
          </a:prstGeom>
        </p:spPr>
        <p:txBody>
          <a:bodyPr/>
          <a:lstStyle>
            <a:lvl1pPr>
              <a:defRPr sz="2333">
                <a:latin typeface="Arial" panose="020B0604020202020204" pitchFamily="34" charset="0"/>
                <a:cs typeface="Arial" panose="020B0604020202020204" pitchFamily="34" charset="0"/>
              </a:defRPr>
            </a:lvl1pPr>
            <a:lvl2pPr marL="685773" indent="-228591">
              <a:buFont typeface="Wingdings" panose="05000000000000000000" pitchFamily="2" charset="2"/>
              <a:buChar char="§"/>
              <a:defRPr sz="2000">
                <a:latin typeface="Arial" panose="020B0604020202020204" pitchFamily="34" charset="0"/>
                <a:cs typeface="Arial" panose="020B0604020202020204" pitchFamily="34" charset="0"/>
              </a:defRPr>
            </a:lvl2pPr>
            <a:lvl3pPr marL="1142954" indent="-228591">
              <a:buFont typeface="Wingdings" panose="05000000000000000000" pitchFamily="2" charset="2"/>
              <a:buChar char="ü"/>
              <a:defRPr sz="1667">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marL="2057318" indent="-228591">
              <a:buFont typeface="Wingdings" panose="05000000000000000000" pitchFamily="2" charset="2"/>
              <a:buChar char="§"/>
              <a:defRPr sz="1333">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fld id="{9B7EE7B1-A6C1-4E39-8665-A73ED03F32E1}" type="datetimeFigureOut">
              <a:rPr lang="en-US" smtClean="0"/>
              <a:pPr/>
              <a:t>4/4/2022</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Tree>
    <p:extLst>
      <p:ext uri="{BB962C8B-B14F-4D97-AF65-F5344CB8AC3E}">
        <p14:creationId xmlns:p14="http://schemas.microsoft.com/office/powerpoint/2010/main" val="316957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321734" y="1157288"/>
            <a:ext cx="5717117"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242052" y="1157288"/>
            <a:ext cx="5719233"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6"/>
          <p:cNvSpPr>
            <a:spLocks noGrp="1" noChangeArrowheads="1"/>
          </p:cNvSpPr>
          <p:nvPr>
            <p:ph type="sldNum" sz="quarter" idx="10"/>
          </p:nvPr>
        </p:nvSpPr>
        <p:spPr>
          <a:ln/>
        </p:spPr>
        <p:txBody>
          <a:bodyPr/>
          <a:lstStyle>
            <a:lvl1pPr>
              <a:defRPr/>
            </a:lvl1pPr>
          </a:lstStyle>
          <a:p>
            <a:pPr>
              <a:defRPr/>
            </a:pPr>
            <a:fld id="{06FBD9F0-316A-4C14-903D-3AE59208E1EA}" type="slidenum">
              <a:rPr lang="ja-JP" altLang="en-US">
                <a:solidFill>
                  <a:srgbClr val="333399">
                    <a:lumMod val="60000"/>
                    <a:lumOff val="40000"/>
                  </a:srgbClr>
                </a:solidFill>
              </a:rPr>
              <a:pPr>
                <a:defRPr/>
              </a:pPr>
              <a:t>‹#›</a:t>
            </a:fld>
            <a:endParaRPr lang="ja-JP" altLang="en-US" dirty="0">
              <a:solidFill>
                <a:srgbClr val="333399">
                  <a:lumMod val="60000"/>
                  <a:lumOff val="40000"/>
                </a:srgbClr>
              </a:solidFill>
            </a:endParaRPr>
          </a:p>
        </p:txBody>
      </p:sp>
    </p:spTree>
    <p:extLst>
      <p:ext uri="{BB962C8B-B14F-4D97-AF65-F5344CB8AC3E}">
        <p14:creationId xmlns:p14="http://schemas.microsoft.com/office/powerpoint/2010/main" val="27080739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5334000" y="381000"/>
            <a:ext cx="3048000" cy="28575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8763000" y="381000"/>
            <a:ext cx="3048000" cy="28575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5334000" y="3619500"/>
            <a:ext cx="3048000" cy="28575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8763000" y="3619500"/>
            <a:ext cx="3048000" cy="28575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5334000" y="24765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5334000" y="57150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8763000" y="24765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8763000" y="57150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143000" y="1912938"/>
            <a:ext cx="3810001" cy="1325563"/>
          </a:xfrm>
          <a:prstGeom prst="rect">
            <a:avLst/>
          </a:prstGeom>
        </p:spPr>
        <p:txBody>
          <a:bodyPr lIns="0" anchor="b"/>
          <a:lstStyle>
            <a:lvl1pPr>
              <a:defRPr lang="en-US" sz="30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162049" y="3644194"/>
            <a:ext cx="3810000" cy="2857500"/>
          </a:xfrm>
          <a:prstGeom prst="rect">
            <a:avLst/>
          </a:prstGeom>
        </p:spPr>
        <p:txBody>
          <a:bodyPr/>
          <a:lstStyle>
            <a:lvl1pPr>
              <a:defRPr sz="2333"/>
            </a:lvl1pPr>
            <a:lvl2pPr marL="685773" indent="-228591">
              <a:buFont typeface="Wingdings" panose="05000000000000000000" pitchFamily="2" charset="2"/>
              <a:buChar char="§"/>
              <a:defRPr sz="2000"/>
            </a:lvl2pPr>
            <a:lvl3pPr marL="1142954" indent="-228591">
              <a:buFont typeface="Wingdings" panose="05000000000000000000" pitchFamily="2" charset="2"/>
              <a:buChar char="ü"/>
              <a:defRPr sz="1667"/>
            </a:lvl3pPr>
            <a:lvl4pPr>
              <a:defRPr sz="1500"/>
            </a:lvl4pPr>
            <a:lvl5pPr marL="2057318" indent="-228591">
              <a:buFont typeface="Wingdings" panose="05000000000000000000" pitchFamily="2" charset="2"/>
              <a:buChar cha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fld id="{9B7EE7B1-A6C1-4E39-8665-A73ED03F32E1}" type="datetimeFigureOut">
              <a:rPr lang="en-US" smtClean="0"/>
              <a:pPr/>
              <a:t>4/4/2022</a:t>
            </a:fld>
            <a:endParaRPr lang="en-US" dirty="0"/>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Tree>
    <p:extLst>
      <p:ext uri="{BB962C8B-B14F-4D97-AF65-F5344CB8AC3E}">
        <p14:creationId xmlns:p14="http://schemas.microsoft.com/office/powerpoint/2010/main" val="195043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14300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14300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478155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478155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842010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842010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14300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1430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478155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478155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842010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84201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2667000" y="225778"/>
            <a:ext cx="9144000" cy="1092483"/>
          </a:xfrm>
          <a:prstGeom prst="rect">
            <a:avLst/>
          </a:prstGeom>
        </p:spPr>
        <p:txBody>
          <a:bodyPr lIns="0" anchor="b"/>
          <a:lstStyle>
            <a:lvl1pPr>
              <a:defRPr lang="en-US" sz="30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fld id="{9B7EE7B1-A6C1-4E39-8665-A73ED03F32E1}" type="datetimeFigureOut">
              <a:rPr lang="en-US" smtClean="0"/>
              <a:pPr/>
              <a:t>4/4/2022</a:t>
            </a:fld>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143000" y="1828800"/>
            <a:ext cx="10668000" cy="438238"/>
          </a:xfrm>
          <a:prstGeom prst="rect">
            <a:avLst/>
          </a:prstGeom>
        </p:spPr>
        <p:txBody>
          <a:bodyPr/>
          <a:lstStyle>
            <a:lvl1pPr>
              <a:defRPr sz="2333">
                <a:latin typeface="Arial" panose="020B0604020202020204" pitchFamily="34" charset="0"/>
                <a:cs typeface="Arial" panose="020B0604020202020204" pitchFamily="34" charset="0"/>
              </a:defRPr>
            </a:lvl1pPr>
            <a:lvl2pPr marL="685773" indent="-228591">
              <a:buFont typeface="Wingdings" panose="05000000000000000000" pitchFamily="2" charset="2"/>
              <a:buChar char="§"/>
              <a:defRPr sz="2000">
                <a:latin typeface="Arial" panose="020B0604020202020204" pitchFamily="34" charset="0"/>
                <a:cs typeface="Arial" panose="020B0604020202020204" pitchFamily="34" charset="0"/>
              </a:defRPr>
            </a:lvl2pPr>
            <a:lvl3pPr marL="1142954" indent="-228591">
              <a:buFont typeface="Wingdings" panose="05000000000000000000" pitchFamily="2" charset="2"/>
              <a:buChar char="ü"/>
              <a:defRPr sz="1667">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marL="2057318" indent="-228591">
              <a:buFont typeface="Wingdings" panose="05000000000000000000" pitchFamily="2" charset="2"/>
              <a:buChar char="§"/>
              <a:defRPr sz="1333">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02285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143000" y="4217096"/>
            <a:ext cx="3390900" cy="2259904"/>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143000" y="1722120"/>
            <a:ext cx="3390900" cy="226314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4781550" y="4217096"/>
            <a:ext cx="3390900" cy="2259904"/>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4781550" y="1722120"/>
            <a:ext cx="3390900" cy="226314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8420100" y="4217096"/>
            <a:ext cx="3390900" cy="2259904"/>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8420100" y="1722120"/>
            <a:ext cx="3390900" cy="226314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143000" y="329946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1430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4781550" y="329946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478155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8420100" y="329946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84201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fld id="{9B7EE7B1-A6C1-4E39-8665-A73ED03F32E1}" type="datetimeFigureOut">
              <a:rPr lang="en-US" smtClean="0"/>
              <a:pPr/>
              <a:t>4/4/2022</a:t>
            </a:fld>
            <a:endParaRPr lang="en-US" dirty="0"/>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30" name="Title 1">
            <a:extLst>
              <a:ext uri="{FF2B5EF4-FFF2-40B4-BE49-F238E27FC236}">
                <a16:creationId xmlns:a16="http://schemas.microsoft.com/office/drawing/2014/main" id="{7B7AD090-7EA2-424E-A15B-B80A20326A1D}"/>
              </a:ext>
            </a:extLst>
          </p:cNvPr>
          <p:cNvSpPr>
            <a:spLocks noGrp="1"/>
          </p:cNvSpPr>
          <p:nvPr>
            <p:ph type="title" hasCustomPrompt="1"/>
          </p:nvPr>
        </p:nvSpPr>
        <p:spPr>
          <a:xfrm>
            <a:off x="2667000" y="225778"/>
            <a:ext cx="9144000" cy="1092483"/>
          </a:xfrm>
          <a:prstGeom prst="rect">
            <a:avLst/>
          </a:prstGeom>
        </p:spPr>
        <p:txBody>
          <a:bodyPr lIns="0" anchor="b"/>
          <a:lstStyle>
            <a:lvl1pPr>
              <a:defRPr lang="en-US" sz="30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321331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fld id="{9B7EE7B1-A6C1-4E39-8665-A73ED03F32E1}" type="datetimeFigureOut">
              <a:rPr lang="en-US" smtClean="0"/>
              <a:pPr/>
              <a:t>4/4/2022</a:t>
            </a:fld>
            <a:endParaRPr lang="en-US" dirty="0"/>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Tree>
    <p:extLst>
      <p:ext uri="{BB962C8B-B14F-4D97-AF65-F5344CB8AC3E}">
        <p14:creationId xmlns:p14="http://schemas.microsoft.com/office/powerpoint/2010/main" val="219573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chemeClr val="bg1"/>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extBox 5">
            <a:extLst>
              <a:ext uri="{FF2B5EF4-FFF2-40B4-BE49-F238E27FC236}">
                <a16:creationId xmlns:a16="http://schemas.microsoft.com/office/drawing/2014/main" id="{D366D1A4-6DD7-B54C-AB7B-63074374BB93}"/>
              </a:ext>
            </a:extLst>
          </p:cNvPr>
          <p:cNvSpPr txBox="1"/>
          <p:nvPr userDrawn="1"/>
        </p:nvSpPr>
        <p:spPr>
          <a:xfrm>
            <a:off x="1143000" y="1714500"/>
            <a:ext cx="3810000" cy="4572000"/>
          </a:xfrm>
          <a:prstGeom prst="rect">
            <a:avLst/>
          </a:prstGeom>
          <a:noFill/>
        </p:spPr>
        <p:txBody>
          <a:bodyPr wrap="square" lIns="0" tIns="0" rIns="0" bIns="0" rtlCol="0" anchor="ctr" anchorCtr="0">
            <a:noAutofit/>
          </a:bodyPr>
          <a:lstStyle/>
          <a:p>
            <a:pPr>
              <a:lnSpc>
                <a:spcPct val="90000"/>
              </a:lnSpc>
            </a:pPr>
            <a:r>
              <a:rPr lang="en-US" sz="4000" b="1" dirty="0">
                <a:solidFill>
                  <a:srgbClr val="C8722E"/>
                </a:solidFill>
                <a:latin typeface="Arial" panose="020B0604020202020204" pitchFamily="34" charset="0"/>
                <a:cs typeface="Arial" panose="020B0604020202020204" pitchFamily="34" charset="0"/>
              </a:rPr>
              <a:t>Thank you</a:t>
            </a:r>
          </a:p>
        </p:txBody>
      </p:sp>
      <p:sp>
        <p:nvSpPr>
          <p:cNvPr id="9" name="Footer Placeholder 2">
            <a:extLst>
              <a:ext uri="{FF2B5EF4-FFF2-40B4-BE49-F238E27FC236}">
                <a16:creationId xmlns:a16="http://schemas.microsoft.com/office/drawing/2014/main" id="{B62A8373-42F9-431F-865E-129CCA0046BE}"/>
              </a:ext>
            </a:extLst>
          </p:cNvPr>
          <p:cNvSpPr>
            <a:spLocks noGrp="1"/>
          </p:cNvSpPr>
          <p:nvPr>
            <p:ph type="ftr" sz="quarter" idx="3"/>
          </p:nvPr>
        </p:nvSpPr>
        <p:spPr>
          <a:xfrm>
            <a:off x="774373" y="6477000"/>
            <a:ext cx="455962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Tree>
    <p:extLst>
      <p:ext uri="{BB962C8B-B14F-4D97-AF65-F5344CB8AC3E}">
        <p14:creationId xmlns:p14="http://schemas.microsoft.com/office/powerpoint/2010/main" val="3282388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304801" y="361951"/>
            <a:ext cx="11567584"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EAD63FCB-C847-421A-A82C-644CA8D55BDB}" type="datetime1">
              <a:rPr lang="en-US" altLang="en-US"/>
              <a:pPr/>
              <a:t>4/4/2022</a:t>
            </a:fld>
            <a:endParaRPr lang="en-US" altLang="en-US"/>
          </a:p>
        </p:txBody>
      </p:sp>
      <p:sp>
        <p:nvSpPr>
          <p:cNvPr id="4" name="Footer Placeholder 4"/>
          <p:cNvSpPr>
            <a:spLocks noGrp="1"/>
          </p:cNvSpPr>
          <p:nvPr>
            <p:ph type="ftr" sz="quarter" idx="1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dirty="0" smtClean="0"/>
            </a:lvl1pPr>
          </a:lstStyle>
          <a:p>
            <a:pPr>
              <a:defRPr/>
            </a:pPr>
            <a:r>
              <a:rPr lang="en-US"/>
              <a:t>Presenter | Presentation Title</a:t>
            </a:r>
            <a:endParaRPr lang="en-US" b="1"/>
          </a:p>
        </p:txBody>
      </p:sp>
      <p:sp>
        <p:nvSpPr>
          <p:cNvPr id="5" name="Slide Number Placeholder 5"/>
          <p:cNvSpPr>
            <a:spLocks noGrp="1"/>
          </p:cNvSpPr>
          <p:nvPr>
            <p:ph type="sldNum" sz="quarter" idx="16"/>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B71519E6-F709-4990-B973-B339820CA70B}" type="slidenum">
              <a:rPr lang="en-US" altLang="en-US"/>
              <a:pPr/>
              <a:t>‹#›</a:t>
            </a:fld>
            <a:endParaRPr lang="en-US" altLang="en-US"/>
          </a:p>
        </p:txBody>
      </p:sp>
    </p:spTree>
    <p:extLst>
      <p:ext uri="{BB962C8B-B14F-4D97-AF65-F5344CB8AC3E}">
        <p14:creationId xmlns:p14="http://schemas.microsoft.com/office/powerpoint/2010/main" val="23204695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98765" y="361950"/>
            <a:ext cx="11601135" cy="4369742"/>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10" name="Text Placeholder 3"/>
          <p:cNvSpPr>
            <a:spLocks noGrp="1"/>
          </p:cNvSpPr>
          <p:nvPr>
            <p:ph type="body" sz="half" idx="2"/>
          </p:nvPr>
        </p:nvSpPr>
        <p:spPr>
          <a:xfrm>
            <a:off x="298765" y="4943006"/>
            <a:ext cx="11601135"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Date Placeholder 3"/>
          <p:cNvSpPr>
            <a:spLocks noGrp="1"/>
          </p:cNvSpPr>
          <p:nvPr>
            <p:ph type="dt" sz="half" idx="14"/>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A0E092C4-48F6-48C5-B2B3-815670E99CE7}" type="datetime1">
              <a:rPr lang="en-US" altLang="en-US"/>
              <a:pPr/>
              <a:t>4/4/2022</a:t>
            </a:fld>
            <a:endParaRPr lang="en-US" altLang="en-US"/>
          </a:p>
        </p:txBody>
      </p:sp>
      <p:sp>
        <p:nvSpPr>
          <p:cNvPr id="5" name="Footer Placeholder 4"/>
          <p:cNvSpPr>
            <a:spLocks noGrp="1"/>
          </p:cNvSpPr>
          <p:nvPr>
            <p:ph type="ftr" sz="quarter" idx="1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dirty="0" smtClean="0"/>
            </a:lvl1pPr>
          </a:lstStyle>
          <a:p>
            <a:pPr>
              <a:defRPr/>
            </a:pPr>
            <a:r>
              <a:rPr lang="en-US"/>
              <a:t>Presenter | Presentation Title</a:t>
            </a:r>
            <a:endParaRPr lang="en-US" b="1"/>
          </a:p>
        </p:txBody>
      </p:sp>
      <p:sp>
        <p:nvSpPr>
          <p:cNvPr id="6" name="Slide Number Placeholder 5"/>
          <p:cNvSpPr>
            <a:spLocks noGrp="1"/>
          </p:cNvSpPr>
          <p:nvPr>
            <p:ph type="sldNum" sz="quarter" idx="16"/>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C2BC038B-CA57-479E-BFA9-9E819877A5DF}" type="slidenum">
              <a:rPr lang="en-US" altLang="en-US"/>
              <a:pPr/>
              <a:t>‹#›</a:t>
            </a:fld>
            <a:endParaRPr lang="en-US" altLang="en-US"/>
          </a:p>
        </p:txBody>
      </p:sp>
    </p:spTree>
    <p:extLst>
      <p:ext uri="{BB962C8B-B14F-4D97-AF65-F5344CB8AC3E}">
        <p14:creationId xmlns:p14="http://schemas.microsoft.com/office/powerpoint/2010/main" val="19442569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304800" y="103665"/>
            <a:ext cx="11582400" cy="641739"/>
          </a:xfrm>
          <a:prstGeom prst="rect">
            <a:avLst/>
          </a:prstGeom>
        </p:spPr>
        <p:txBody>
          <a:bodyPr lIns="0" tIns="0" rIns="0" bIns="0" anchor="b" anchorCtr="0"/>
          <a:lstStyle>
            <a:lvl1pPr>
              <a:defRPr sz="2400">
                <a:solidFill>
                  <a:srgbClr val="004C97"/>
                </a:solidFill>
              </a:defRPr>
            </a:lvl1pPr>
          </a:lstStyle>
          <a:p>
            <a:r>
              <a:rPr lang="en-US" dirty="0"/>
              <a:t>Click to edit Master title style</a:t>
            </a:r>
          </a:p>
        </p:txBody>
      </p:sp>
      <p:sp>
        <p:nvSpPr>
          <p:cNvPr id="7" name="Content Placeholder 2"/>
          <p:cNvSpPr>
            <a:spLocks noGrp="1"/>
          </p:cNvSpPr>
          <p:nvPr>
            <p:ph idx="1"/>
          </p:nvPr>
        </p:nvSpPr>
        <p:spPr>
          <a:xfrm>
            <a:off x="304801" y="1043047"/>
            <a:ext cx="11563351"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DD380D08-F2CA-47D3-B2B9-BCFDF76A6561}" type="datetime1">
              <a:rPr lang="en-US" altLang="en-US"/>
              <a:pPr/>
              <a:t>4/4/2022</a:t>
            </a:fld>
            <a:endParaRPr lang="en-US" altLang="en-US"/>
          </a:p>
        </p:txBody>
      </p:sp>
      <p:sp>
        <p:nvSpPr>
          <p:cNvPr id="5" name="Footer Placeholder 4"/>
          <p:cNvSpPr>
            <a:spLocks noGrp="1"/>
          </p:cNvSpPr>
          <p:nvPr>
            <p:ph type="ftr" sz="quarter" idx="1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dirty="0" smtClean="0"/>
            </a:lvl1pPr>
          </a:lstStyle>
          <a:p>
            <a:pPr>
              <a:defRPr/>
            </a:pPr>
            <a:r>
              <a:rPr lang="en-US"/>
              <a:t>Presenter | Presentation Title</a:t>
            </a:r>
            <a:endParaRPr lang="en-US" b="1"/>
          </a:p>
        </p:txBody>
      </p:sp>
      <p:sp>
        <p:nvSpPr>
          <p:cNvPr id="8"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B5585131-D98E-4CC9-8879-1D32CC470D9D}" type="slidenum">
              <a:rPr lang="en-US" altLang="en-US"/>
              <a:pPr/>
              <a:t>‹#›</a:t>
            </a:fld>
            <a:endParaRPr lang="en-US" altLang="en-US"/>
          </a:p>
        </p:txBody>
      </p:sp>
    </p:spTree>
    <p:extLst>
      <p:ext uri="{BB962C8B-B14F-4D97-AF65-F5344CB8AC3E}">
        <p14:creationId xmlns:p14="http://schemas.microsoft.com/office/powerpoint/2010/main" val="40854851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ooter Only: Comparison ">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304801" y="355192"/>
            <a:ext cx="560832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5"/>
          </p:nvPr>
        </p:nvSpPr>
        <p:spPr>
          <a:xfrm>
            <a:off x="6278881" y="355192"/>
            <a:ext cx="560832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16"/>
          </p:nvPr>
        </p:nvSpPr>
        <p:spPr>
          <a:xfrm>
            <a:off x="305820" y="4765101"/>
            <a:ext cx="5607301"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Text Placeholder 3"/>
          <p:cNvSpPr>
            <a:spLocks noGrp="1"/>
          </p:cNvSpPr>
          <p:nvPr>
            <p:ph type="body" sz="half" idx="19"/>
          </p:nvPr>
        </p:nvSpPr>
        <p:spPr>
          <a:xfrm>
            <a:off x="6278881" y="4765101"/>
            <a:ext cx="5608319"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Date Placeholder 3"/>
          <p:cNvSpPr>
            <a:spLocks noGrp="1"/>
          </p:cNvSpPr>
          <p:nvPr>
            <p:ph type="dt" sz="half" idx="2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2866E9CA-C242-476E-AC96-726DAD61F4C9}" type="datetime1">
              <a:rPr lang="en-US" altLang="en-US"/>
              <a:pPr/>
              <a:t>4/4/2022</a:t>
            </a:fld>
            <a:endParaRPr lang="en-US" altLang="en-US"/>
          </a:p>
        </p:txBody>
      </p:sp>
      <p:sp>
        <p:nvSpPr>
          <p:cNvPr id="11" name="Footer Placeholder 4"/>
          <p:cNvSpPr>
            <a:spLocks noGrp="1"/>
          </p:cNvSpPr>
          <p:nvPr>
            <p:ph type="ftr" sz="quarter" idx="2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dirty="0" smtClean="0"/>
            </a:lvl1pPr>
          </a:lstStyle>
          <a:p>
            <a:pPr>
              <a:defRPr/>
            </a:pPr>
            <a:r>
              <a:rPr lang="en-US"/>
              <a:t>Presenter | Presentation Title</a:t>
            </a:r>
            <a:endParaRPr lang="en-US" b="1"/>
          </a:p>
        </p:txBody>
      </p:sp>
      <p:sp>
        <p:nvSpPr>
          <p:cNvPr id="12" name="Slide Number Placeholder 5"/>
          <p:cNvSpPr>
            <a:spLocks noGrp="1"/>
          </p:cNvSpPr>
          <p:nvPr>
            <p:ph type="sldNum" sz="quarter" idx="2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2C85A5DC-9CCB-48FE-8FD9-B52B9FD57499}" type="slidenum">
              <a:rPr lang="en-US" altLang="en-US"/>
              <a:pPr/>
              <a:t>‹#›</a:t>
            </a:fld>
            <a:endParaRPr lang="en-US" altLang="en-US"/>
          </a:p>
        </p:txBody>
      </p:sp>
    </p:spTree>
    <p:extLst>
      <p:ext uri="{BB962C8B-B14F-4D97-AF65-F5344CB8AC3E}">
        <p14:creationId xmlns:p14="http://schemas.microsoft.com/office/powerpoint/2010/main" val="37502358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Slide_Plain_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762000" y="0"/>
            <a:ext cx="4572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143000" y="6286500"/>
            <a:ext cx="3048000" cy="190500"/>
          </a:xfrm>
          <a:prstGeom prst="rect">
            <a:avLst/>
          </a:prstGeom>
          <a:noFill/>
        </p:spPr>
        <p:txBody>
          <a:bodyPr wrap="square" lIns="0" tIns="0" rIns="0" bIns="0" rtlCol="0" anchor="t" anchorCtr="0">
            <a:noAutofit/>
          </a:bodyPr>
          <a:lstStyle/>
          <a:p>
            <a:pPr>
              <a:spcAft>
                <a:spcPts val="500"/>
              </a:spcAft>
            </a:pPr>
            <a:r>
              <a:rPr lang="en-US" sz="667" dirty="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143000" y="2286000"/>
            <a:ext cx="3810000" cy="1524000"/>
          </a:xfrm>
          <a:prstGeom prst="rect">
            <a:avLst/>
          </a:prstGeom>
        </p:spPr>
        <p:txBody>
          <a:bodyPr lIns="0" tIns="0" rIns="0" bIns="0" anchor="b">
            <a:noAutofit/>
          </a:bodyPr>
          <a:lstStyle>
            <a:lvl1pPr algn="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142108" y="4724400"/>
            <a:ext cx="3810000" cy="228600"/>
          </a:xfrm>
          <a:prstGeom prst="rect">
            <a:avLst/>
          </a:prstGeom>
        </p:spPr>
        <p:txBody>
          <a:bodyPr wrap="none" lIns="0" tIns="0" rIns="0" bIns="0">
            <a:noAutofit/>
          </a:bodyPr>
          <a:lstStyle>
            <a:lvl1pPr marL="0" indent="0" algn="r">
              <a:buNone/>
              <a:defRPr sz="1500" b="1">
                <a:solidFill>
                  <a:srgbClr val="000000"/>
                </a:solidFill>
                <a:latin typeface="Arial" panose="020B0604020202020204" pitchFamily="34" charset="0"/>
                <a:cs typeface="Arial" panose="020B06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dirty="0"/>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143000" y="4986130"/>
            <a:ext cx="3810000" cy="228600"/>
          </a:xfrm>
          <a:prstGeom prst="rect">
            <a:avLst/>
          </a:prstGeom>
        </p:spPr>
        <p:txBody>
          <a:bodyPr wrap="none" lIns="0" tIns="0" rIns="0" bIns="0">
            <a:noAutofit/>
          </a:bodyPr>
          <a:lstStyle>
            <a:lvl1pPr marL="0" indent="0" algn="r">
              <a:buNone/>
              <a:defRPr sz="1333">
                <a:solidFill>
                  <a:srgbClr val="616265"/>
                </a:solidFill>
                <a:latin typeface="Arial" panose="020B0604020202020204" pitchFamily="34" charset="0"/>
                <a:cs typeface="Arial" panose="020B06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dirty="0"/>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092174" y="-1038086"/>
            <a:ext cx="184731" cy="323165"/>
          </a:xfrm>
          <a:prstGeom prst="rect">
            <a:avLst/>
          </a:prstGeom>
          <a:noFill/>
        </p:spPr>
        <p:txBody>
          <a:bodyPr wrap="none" rtlCol="0">
            <a:spAutoFit/>
          </a:bodyPr>
          <a:lstStyle/>
          <a:p>
            <a:endParaRPr lang="en-US" sz="1500"/>
          </a:p>
        </p:txBody>
      </p:sp>
      <p:pic>
        <p:nvPicPr>
          <p:cNvPr id="12" name="Picture 11">
            <a:extLst>
              <a:ext uri="{FF2B5EF4-FFF2-40B4-BE49-F238E27FC236}">
                <a16:creationId xmlns:a16="http://schemas.microsoft.com/office/drawing/2014/main" id="{45A7D3E1-BCC3-C843-81A0-EA4EDFB44528}"/>
              </a:ext>
            </a:extLst>
          </p:cNvPr>
          <p:cNvPicPr>
            <a:picLocks noChangeAspect="1"/>
          </p:cNvPicPr>
          <p:nvPr userDrawn="1"/>
        </p:nvPicPr>
        <p:blipFill>
          <a:blip r:embed="rId2"/>
          <a:stretch>
            <a:fillRect/>
          </a:stretch>
        </p:blipFill>
        <p:spPr>
          <a:xfrm>
            <a:off x="1143000" y="198120"/>
            <a:ext cx="1066800" cy="1041020"/>
          </a:xfrm>
          <a:prstGeom prst="rect">
            <a:avLst/>
          </a:prstGeom>
        </p:spPr>
      </p:pic>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3"/>
          <a:stretch>
            <a:fillRect/>
          </a:stretch>
        </p:blipFill>
        <p:spPr>
          <a:xfrm>
            <a:off x="1142108" y="5981700"/>
            <a:ext cx="687070" cy="1905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4"/>
          <a:stretch>
            <a:fillRect/>
          </a:stretch>
        </p:blipFill>
        <p:spPr>
          <a:xfrm>
            <a:off x="1979613" y="6041364"/>
            <a:ext cx="774841" cy="129540"/>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209701" y="4096371"/>
            <a:ext cx="2742407" cy="365125"/>
          </a:xfrm>
          <a:prstGeom prst="rect">
            <a:avLst/>
          </a:prstGeom>
        </p:spPr>
        <p:txBody>
          <a:bodyPr vert="horz" lIns="91440" tIns="45720" rIns="91440" bIns="45720" rtlCol="0" anchor="ctr"/>
          <a:lstStyle>
            <a:lvl1pPr algn="r">
              <a:defRPr sz="1500">
                <a:solidFill>
                  <a:schemeClr val="tx1">
                    <a:tint val="75000"/>
                  </a:schemeClr>
                </a:solidFill>
              </a:defRPr>
            </a:lvl1pPr>
          </a:lstStyle>
          <a:p>
            <a:fld id="{ABD4F8E3-4ED9-44B4-99E6-8A3D2CF8D415}" type="datetime4">
              <a:rPr lang="en-US" smtClean="0"/>
              <a:t>April 4, 2022</a:t>
            </a:fld>
            <a:endParaRPr lang="en-US" dirty="0"/>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990865" y="6441765"/>
            <a:ext cx="4114271"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Tree>
    <p:extLst>
      <p:ext uri="{BB962C8B-B14F-4D97-AF65-F5344CB8AC3E}">
        <p14:creationId xmlns:p14="http://schemas.microsoft.com/office/powerpoint/2010/main" val="156037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6"/>
          <p:cNvSpPr>
            <a:spLocks noGrp="1" noChangeArrowheads="1"/>
          </p:cNvSpPr>
          <p:nvPr>
            <p:ph type="sldNum" sz="quarter" idx="10"/>
          </p:nvPr>
        </p:nvSpPr>
        <p:spPr>
          <a:ln/>
        </p:spPr>
        <p:txBody>
          <a:bodyPr/>
          <a:lstStyle>
            <a:lvl1pPr>
              <a:defRPr/>
            </a:lvl1pPr>
          </a:lstStyle>
          <a:p>
            <a:pPr>
              <a:defRPr/>
            </a:pPr>
            <a:fld id="{CC7ACEDC-2FE9-49D4-A9DA-F34961BB5B18}" type="slidenum">
              <a:rPr lang="ja-JP" altLang="en-US">
                <a:solidFill>
                  <a:srgbClr val="333399">
                    <a:lumMod val="60000"/>
                    <a:lumOff val="40000"/>
                  </a:srgbClr>
                </a:solidFill>
              </a:rPr>
              <a:pPr>
                <a:defRPr/>
              </a:pPr>
              <a:t>‹#›</a:t>
            </a:fld>
            <a:endParaRPr lang="ja-JP" altLang="en-US" dirty="0">
              <a:solidFill>
                <a:srgbClr val="333399">
                  <a:lumMod val="60000"/>
                  <a:lumOff val="40000"/>
                </a:srgbClr>
              </a:solidFill>
            </a:endParaRPr>
          </a:p>
        </p:txBody>
      </p:sp>
    </p:spTree>
    <p:extLst>
      <p:ext uri="{BB962C8B-B14F-4D97-AF65-F5344CB8AC3E}">
        <p14:creationId xmlns:p14="http://schemas.microsoft.com/office/powerpoint/2010/main" val="24724099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5334000" y="381000"/>
            <a:ext cx="6477000" cy="60960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5334000" y="5715000"/>
            <a:ext cx="6477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143000" y="1912938"/>
            <a:ext cx="3810001" cy="1325563"/>
          </a:xfrm>
          <a:prstGeom prst="rect">
            <a:avLst/>
          </a:prstGeom>
        </p:spPr>
        <p:txBody>
          <a:bodyPr lIns="0" anchor="b"/>
          <a:lstStyle>
            <a:lvl1pPr>
              <a:defRPr lang="en-US" sz="30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162049" y="3644194"/>
            <a:ext cx="3810000" cy="2857500"/>
          </a:xfrm>
          <a:prstGeom prst="rect">
            <a:avLst/>
          </a:prstGeom>
        </p:spPr>
        <p:txBody>
          <a:bodyPr/>
          <a:lstStyle>
            <a:lvl1pPr>
              <a:defRPr sz="2333"/>
            </a:lvl1pPr>
            <a:lvl2pPr marL="685773" indent="-228591">
              <a:buFont typeface="Wingdings" panose="05000000000000000000" pitchFamily="2" charset="2"/>
              <a:buChar char="§"/>
              <a:defRPr sz="2000"/>
            </a:lvl2pPr>
            <a:lvl3pPr marL="1142954" indent="-228591">
              <a:buFont typeface="Wingdings" panose="05000000000000000000" pitchFamily="2" charset="2"/>
              <a:buChar char="ü"/>
              <a:defRPr sz="1667"/>
            </a:lvl3pPr>
            <a:lvl4pPr>
              <a:defRPr sz="1500"/>
            </a:lvl4pPr>
            <a:lvl5pPr marL="2057318" indent="-228591">
              <a:buFont typeface="Wingdings" panose="05000000000000000000" pitchFamily="2" charset="2"/>
              <a:buChar cha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fld id="{9B7EE7B1-A6C1-4E39-8665-A73ED03F32E1}" type="datetimeFigureOut">
              <a:rPr lang="en-US" smtClean="0"/>
              <a:pPr/>
              <a:t>4/4/2022</a:t>
            </a:fld>
            <a:endParaRPr lang="en-US" dirty="0"/>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Tree>
    <p:extLst>
      <p:ext uri="{BB962C8B-B14F-4D97-AF65-F5344CB8AC3E}">
        <p14:creationId xmlns:p14="http://schemas.microsoft.com/office/powerpoint/2010/main" val="4203357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5358868" y="380999"/>
            <a:ext cx="6477000" cy="6096000"/>
          </a:xfrm>
          <a:prstGeom prst="rect">
            <a:avLst/>
          </a:prstGeom>
        </p:spPr>
        <p:txBody>
          <a:bodyPr/>
          <a:lstStyle>
            <a:lvl1pPr>
              <a:defRPr sz="2333">
                <a:latin typeface="Arial" panose="020B0604020202020204" pitchFamily="34" charset="0"/>
                <a:cs typeface="Arial" panose="020B0604020202020204" pitchFamily="34" charset="0"/>
              </a:defRPr>
            </a:lvl1pPr>
            <a:lvl2pPr marL="685773" indent="-228591">
              <a:buFont typeface="Wingdings" panose="05000000000000000000" pitchFamily="2" charset="2"/>
              <a:buChar char="§"/>
              <a:defRPr sz="2000">
                <a:latin typeface="Arial" panose="020B0604020202020204" pitchFamily="34" charset="0"/>
                <a:cs typeface="Arial" panose="020B0604020202020204" pitchFamily="34" charset="0"/>
              </a:defRPr>
            </a:lvl2pPr>
            <a:lvl3pPr marL="1142954" indent="-228591">
              <a:buFont typeface="Wingdings" panose="05000000000000000000" pitchFamily="2" charset="2"/>
              <a:buChar char="ü"/>
              <a:defRPr sz="1667">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marL="2057318" indent="-228591">
              <a:buFont typeface="Wingdings" panose="05000000000000000000" pitchFamily="2" charset="2"/>
              <a:buChar char="§"/>
              <a:defRPr sz="1333">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162049" y="3644194"/>
            <a:ext cx="3810000" cy="2857500"/>
          </a:xfrm>
          <a:prstGeom prst="rect">
            <a:avLst/>
          </a:prstGeom>
        </p:spPr>
        <p:txBody>
          <a:bodyPr/>
          <a:lstStyle>
            <a:lvl1pPr>
              <a:defRPr sz="2333"/>
            </a:lvl1pPr>
            <a:lvl2pPr marL="685773" indent="-228591">
              <a:buFont typeface="Wingdings" panose="05000000000000000000" pitchFamily="2" charset="2"/>
              <a:buChar char="§"/>
              <a:defRPr sz="2000"/>
            </a:lvl2pPr>
            <a:lvl3pPr marL="1142954" indent="-228591">
              <a:buFont typeface="Wingdings" panose="05000000000000000000" pitchFamily="2" charset="2"/>
              <a:buChar char="ü"/>
              <a:defRPr sz="1667"/>
            </a:lvl3pPr>
            <a:lvl4pPr>
              <a:defRPr sz="1500"/>
            </a:lvl4pPr>
            <a:lvl5pPr marL="2057318" indent="-228591">
              <a:buFont typeface="Wingdings" panose="05000000000000000000" pitchFamily="2" charset="2"/>
              <a:buChar cha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fld id="{9B7EE7B1-A6C1-4E39-8665-A73ED03F32E1}" type="datetimeFigureOut">
              <a:rPr lang="en-US" smtClean="0"/>
              <a:pPr/>
              <a:t>4/4/2022</a:t>
            </a:fld>
            <a:endParaRPr lang="en-US" dirty="0"/>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143000" y="1912938"/>
            <a:ext cx="3810001" cy="1325563"/>
          </a:xfrm>
          <a:prstGeom prst="rect">
            <a:avLst/>
          </a:prstGeom>
        </p:spPr>
        <p:txBody>
          <a:bodyPr lIns="0" anchor="b"/>
          <a:lstStyle>
            <a:lvl1pPr>
              <a:defRPr lang="en-US" sz="30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8306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2667000" y="225778"/>
            <a:ext cx="9144000" cy="1092483"/>
          </a:xfrm>
          <a:prstGeom prst="rect">
            <a:avLst/>
          </a:prstGeom>
        </p:spPr>
        <p:txBody>
          <a:bodyPr lIns="0" anchor="b"/>
          <a:lstStyle>
            <a:lvl1pPr>
              <a:defRPr lang="en-US" sz="30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143000" y="1714500"/>
            <a:ext cx="10668000" cy="4572001"/>
          </a:xfrm>
          <a:prstGeom prst="rect">
            <a:avLst/>
          </a:prstGeom>
        </p:spPr>
        <p:txBody>
          <a:bodyPr/>
          <a:lstStyle>
            <a:lvl1pPr>
              <a:defRPr sz="2333">
                <a:latin typeface="Arial" panose="020B0604020202020204" pitchFamily="34" charset="0"/>
                <a:cs typeface="Arial" panose="020B0604020202020204" pitchFamily="34" charset="0"/>
              </a:defRPr>
            </a:lvl1pPr>
            <a:lvl2pPr marL="685773" indent="-228591">
              <a:buFont typeface="Wingdings" panose="05000000000000000000" pitchFamily="2" charset="2"/>
              <a:buChar char="§"/>
              <a:defRPr sz="2000">
                <a:latin typeface="Arial" panose="020B0604020202020204" pitchFamily="34" charset="0"/>
                <a:cs typeface="Arial" panose="020B0604020202020204" pitchFamily="34" charset="0"/>
              </a:defRPr>
            </a:lvl2pPr>
            <a:lvl3pPr marL="1142954" indent="-228591">
              <a:buFont typeface="Wingdings" panose="05000000000000000000" pitchFamily="2" charset="2"/>
              <a:buChar char="ü"/>
              <a:defRPr sz="1667">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marL="2057318" indent="-228591">
              <a:buFont typeface="Wingdings" panose="05000000000000000000" pitchFamily="2" charset="2"/>
              <a:buChar char="§"/>
              <a:defRPr sz="1333">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fld id="{9B7EE7B1-A6C1-4E39-8665-A73ED03F32E1}" type="datetimeFigureOut">
              <a:rPr lang="en-US" smtClean="0"/>
              <a:pPr/>
              <a:t>4/4/2022</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Tree>
    <p:extLst>
      <p:ext uri="{BB962C8B-B14F-4D97-AF65-F5344CB8AC3E}">
        <p14:creationId xmlns:p14="http://schemas.microsoft.com/office/powerpoint/2010/main" val="8519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5334000" y="381000"/>
            <a:ext cx="3048000" cy="28575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8763000" y="381000"/>
            <a:ext cx="3048000" cy="28575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5334000" y="3619500"/>
            <a:ext cx="3048000" cy="28575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8763000" y="3619500"/>
            <a:ext cx="3048000" cy="28575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5334000" y="24765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5334000" y="57150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8763000" y="24765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8763000" y="57150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143000" y="1912938"/>
            <a:ext cx="3810001" cy="1325563"/>
          </a:xfrm>
          <a:prstGeom prst="rect">
            <a:avLst/>
          </a:prstGeom>
        </p:spPr>
        <p:txBody>
          <a:bodyPr lIns="0" anchor="b"/>
          <a:lstStyle>
            <a:lvl1pPr>
              <a:defRPr lang="en-US" sz="30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162049" y="3644194"/>
            <a:ext cx="3810000" cy="2857500"/>
          </a:xfrm>
          <a:prstGeom prst="rect">
            <a:avLst/>
          </a:prstGeom>
        </p:spPr>
        <p:txBody>
          <a:bodyPr/>
          <a:lstStyle>
            <a:lvl1pPr>
              <a:defRPr sz="2333"/>
            </a:lvl1pPr>
            <a:lvl2pPr marL="685773" indent="-228591">
              <a:buFont typeface="Wingdings" panose="05000000000000000000" pitchFamily="2" charset="2"/>
              <a:buChar char="§"/>
              <a:defRPr sz="2000"/>
            </a:lvl2pPr>
            <a:lvl3pPr marL="1142954" indent="-228591">
              <a:buFont typeface="Wingdings" panose="05000000000000000000" pitchFamily="2" charset="2"/>
              <a:buChar char="ü"/>
              <a:defRPr sz="1667"/>
            </a:lvl3pPr>
            <a:lvl4pPr>
              <a:defRPr sz="1500"/>
            </a:lvl4pPr>
            <a:lvl5pPr marL="2057318" indent="-228591">
              <a:buFont typeface="Wingdings" panose="05000000000000000000" pitchFamily="2" charset="2"/>
              <a:buChar cha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fld id="{9B7EE7B1-A6C1-4E39-8665-A73ED03F32E1}" type="datetimeFigureOut">
              <a:rPr lang="en-US" smtClean="0"/>
              <a:pPr/>
              <a:t>4/4/2022</a:t>
            </a:fld>
            <a:endParaRPr lang="en-US" dirty="0"/>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Tree>
    <p:extLst>
      <p:ext uri="{BB962C8B-B14F-4D97-AF65-F5344CB8AC3E}">
        <p14:creationId xmlns:p14="http://schemas.microsoft.com/office/powerpoint/2010/main" val="41969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14300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14300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478155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478155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842010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842010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14300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1430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478155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478155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842010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84201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2667000" y="225778"/>
            <a:ext cx="9144000" cy="1092483"/>
          </a:xfrm>
          <a:prstGeom prst="rect">
            <a:avLst/>
          </a:prstGeom>
        </p:spPr>
        <p:txBody>
          <a:bodyPr lIns="0" anchor="b"/>
          <a:lstStyle>
            <a:lvl1pPr>
              <a:defRPr lang="en-US" sz="30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fld id="{9B7EE7B1-A6C1-4E39-8665-A73ED03F32E1}" type="datetimeFigureOut">
              <a:rPr lang="en-US" smtClean="0"/>
              <a:pPr/>
              <a:t>4/4/2022</a:t>
            </a:fld>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143000" y="1828800"/>
            <a:ext cx="10668000" cy="438238"/>
          </a:xfrm>
          <a:prstGeom prst="rect">
            <a:avLst/>
          </a:prstGeom>
        </p:spPr>
        <p:txBody>
          <a:bodyPr/>
          <a:lstStyle>
            <a:lvl1pPr>
              <a:defRPr sz="2333">
                <a:latin typeface="Arial" panose="020B0604020202020204" pitchFamily="34" charset="0"/>
                <a:cs typeface="Arial" panose="020B0604020202020204" pitchFamily="34" charset="0"/>
              </a:defRPr>
            </a:lvl1pPr>
            <a:lvl2pPr marL="685773" indent="-228591">
              <a:buFont typeface="Wingdings" panose="05000000000000000000" pitchFamily="2" charset="2"/>
              <a:buChar char="§"/>
              <a:defRPr sz="2000">
                <a:latin typeface="Arial" panose="020B0604020202020204" pitchFamily="34" charset="0"/>
                <a:cs typeface="Arial" panose="020B0604020202020204" pitchFamily="34" charset="0"/>
              </a:defRPr>
            </a:lvl2pPr>
            <a:lvl3pPr marL="1142954" indent="-228591">
              <a:buFont typeface="Wingdings" panose="05000000000000000000" pitchFamily="2" charset="2"/>
              <a:buChar char="ü"/>
              <a:defRPr sz="1667">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marL="2057318" indent="-228591">
              <a:buFont typeface="Wingdings" panose="05000000000000000000" pitchFamily="2" charset="2"/>
              <a:buChar char="§"/>
              <a:defRPr sz="1333">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6796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143000" y="4217096"/>
            <a:ext cx="3390900" cy="2259904"/>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143000" y="1722120"/>
            <a:ext cx="3390900" cy="226314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4781550" y="4217096"/>
            <a:ext cx="3390900" cy="2259904"/>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4781550" y="1722120"/>
            <a:ext cx="3390900" cy="226314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8420100" y="4217096"/>
            <a:ext cx="3390900" cy="2259904"/>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8420100" y="1722120"/>
            <a:ext cx="3390900" cy="226314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143000" y="329946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1430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4781550" y="329946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478155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8420100" y="329946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84201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fld id="{9B7EE7B1-A6C1-4E39-8665-A73ED03F32E1}" type="datetimeFigureOut">
              <a:rPr lang="en-US" smtClean="0"/>
              <a:pPr/>
              <a:t>4/4/2022</a:t>
            </a:fld>
            <a:endParaRPr lang="en-US" dirty="0"/>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30" name="Title 1">
            <a:extLst>
              <a:ext uri="{FF2B5EF4-FFF2-40B4-BE49-F238E27FC236}">
                <a16:creationId xmlns:a16="http://schemas.microsoft.com/office/drawing/2014/main" id="{7B7AD090-7EA2-424E-A15B-B80A20326A1D}"/>
              </a:ext>
            </a:extLst>
          </p:cNvPr>
          <p:cNvSpPr>
            <a:spLocks noGrp="1"/>
          </p:cNvSpPr>
          <p:nvPr>
            <p:ph type="title" hasCustomPrompt="1"/>
          </p:nvPr>
        </p:nvSpPr>
        <p:spPr>
          <a:xfrm>
            <a:off x="2667000" y="225778"/>
            <a:ext cx="9144000" cy="1092483"/>
          </a:xfrm>
          <a:prstGeom prst="rect">
            <a:avLst/>
          </a:prstGeom>
        </p:spPr>
        <p:txBody>
          <a:bodyPr lIns="0" anchor="b"/>
          <a:lstStyle>
            <a:lvl1pPr>
              <a:defRPr lang="en-US" sz="30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235608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fld id="{9B7EE7B1-A6C1-4E39-8665-A73ED03F32E1}" type="datetimeFigureOut">
              <a:rPr lang="en-US" smtClean="0"/>
              <a:pPr/>
              <a:t>4/4/2022</a:t>
            </a:fld>
            <a:endParaRPr lang="en-US" dirty="0"/>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Tree>
    <p:extLst>
      <p:ext uri="{BB962C8B-B14F-4D97-AF65-F5344CB8AC3E}">
        <p14:creationId xmlns:p14="http://schemas.microsoft.com/office/powerpoint/2010/main" val="3980079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chemeClr val="bg1"/>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extBox 5">
            <a:extLst>
              <a:ext uri="{FF2B5EF4-FFF2-40B4-BE49-F238E27FC236}">
                <a16:creationId xmlns:a16="http://schemas.microsoft.com/office/drawing/2014/main" id="{D366D1A4-6DD7-B54C-AB7B-63074374BB93}"/>
              </a:ext>
            </a:extLst>
          </p:cNvPr>
          <p:cNvSpPr txBox="1"/>
          <p:nvPr userDrawn="1"/>
        </p:nvSpPr>
        <p:spPr>
          <a:xfrm>
            <a:off x="1143000" y="1714500"/>
            <a:ext cx="3810000" cy="4572000"/>
          </a:xfrm>
          <a:prstGeom prst="rect">
            <a:avLst/>
          </a:prstGeom>
          <a:noFill/>
        </p:spPr>
        <p:txBody>
          <a:bodyPr wrap="square" lIns="0" tIns="0" rIns="0" bIns="0" rtlCol="0" anchor="ctr" anchorCtr="0">
            <a:noAutofit/>
          </a:bodyPr>
          <a:lstStyle/>
          <a:p>
            <a:pPr>
              <a:lnSpc>
                <a:spcPct val="90000"/>
              </a:lnSpc>
            </a:pPr>
            <a:r>
              <a:rPr lang="en-US" sz="4000" b="1" dirty="0">
                <a:solidFill>
                  <a:schemeClr val="tx2"/>
                </a:solidFill>
                <a:latin typeface="Arial" panose="020B0604020202020204" pitchFamily="34" charset="0"/>
                <a:cs typeface="Arial" panose="020B0604020202020204" pitchFamily="34" charset="0"/>
              </a:rPr>
              <a:t>Thank you</a:t>
            </a:r>
          </a:p>
        </p:txBody>
      </p:sp>
      <p:sp>
        <p:nvSpPr>
          <p:cNvPr id="9" name="Footer Placeholder 2">
            <a:extLst>
              <a:ext uri="{FF2B5EF4-FFF2-40B4-BE49-F238E27FC236}">
                <a16:creationId xmlns:a16="http://schemas.microsoft.com/office/drawing/2014/main" id="{B62A8373-42F9-431F-865E-129CCA0046BE}"/>
              </a:ext>
            </a:extLst>
          </p:cNvPr>
          <p:cNvSpPr>
            <a:spLocks noGrp="1"/>
          </p:cNvSpPr>
          <p:nvPr>
            <p:ph type="ftr" sz="quarter" idx="3"/>
          </p:nvPr>
        </p:nvSpPr>
        <p:spPr>
          <a:xfrm>
            <a:off x="774373" y="6477000"/>
            <a:ext cx="455962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Tree>
    <p:extLst>
      <p:ext uri="{BB962C8B-B14F-4D97-AF65-F5344CB8AC3E}">
        <p14:creationId xmlns:p14="http://schemas.microsoft.com/office/powerpoint/2010/main" val="91721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6"/>
          <p:cNvSpPr>
            <a:spLocks noGrp="1" noChangeArrowheads="1"/>
          </p:cNvSpPr>
          <p:nvPr>
            <p:ph type="sldNum" sz="quarter" idx="10"/>
          </p:nvPr>
        </p:nvSpPr>
        <p:spPr>
          <a:ln/>
        </p:spPr>
        <p:txBody>
          <a:bodyPr/>
          <a:lstStyle>
            <a:lvl1pPr>
              <a:defRPr/>
            </a:lvl1pPr>
          </a:lstStyle>
          <a:p>
            <a:pPr>
              <a:defRPr/>
            </a:pPr>
            <a:fld id="{6ACB2953-A64D-426B-8524-AD9023F060EB}" type="slidenum">
              <a:rPr lang="ja-JP" altLang="en-US">
                <a:solidFill>
                  <a:srgbClr val="333399">
                    <a:lumMod val="60000"/>
                    <a:lumOff val="40000"/>
                  </a:srgbClr>
                </a:solidFill>
              </a:rPr>
              <a:pPr>
                <a:defRPr/>
              </a:pPr>
              <a:t>‹#›</a:t>
            </a:fld>
            <a:endParaRPr lang="ja-JP" altLang="en-US" dirty="0">
              <a:solidFill>
                <a:srgbClr val="333399">
                  <a:lumMod val="60000"/>
                  <a:lumOff val="40000"/>
                </a:srgbClr>
              </a:solidFill>
            </a:endParaRPr>
          </a:p>
        </p:txBody>
      </p:sp>
    </p:spTree>
    <p:extLst>
      <p:ext uri="{BB962C8B-B14F-4D97-AF65-F5344CB8AC3E}">
        <p14:creationId xmlns:p14="http://schemas.microsoft.com/office/powerpoint/2010/main" val="42604176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81891" y="116632"/>
            <a:ext cx="9834589" cy="604838"/>
          </a:xfrm>
        </p:spPr>
        <p:txBody>
          <a:bodyPr/>
          <a:lstStyle>
            <a:lvl1pPr>
              <a:defRPr>
                <a:effectLst>
                  <a:outerShdw blurRad="38100" dist="38100" dir="2700000" algn="tl">
                    <a:srgbClr val="000000">
                      <a:alpha val="43137"/>
                    </a:srgbClr>
                  </a:outerShdw>
                </a:effectLst>
                <a:latin typeface="Britannic Bold" pitchFamily="34" charset="0"/>
              </a:defRPr>
            </a:lvl1pPr>
          </a:lstStyle>
          <a:p>
            <a:r>
              <a:rPr lang="ja-JP" altLang="en-US" dirty="0"/>
              <a:t>マスタ タイトルの書式設定</a:t>
            </a:r>
          </a:p>
        </p:txBody>
      </p:sp>
      <p:sp>
        <p:nvSpPr>
          <p:cNvPr id="3" name="コンテンツ プレースホルダ 2"/>
          <p:cNvSpPr>
            <a:spLocks noGrp="1"/>
          </p:cNvSpPr>
          <p:nvPr>
            <p:ph idx="1"/>
          </p:nvPr>
        </p:nvSpPr>
        <p:spPr/>
        <p:txBody>
          <a:bodyPr/>
          <a:lstStyle>
            <a:lvl1pPr>
              <a:defRPr>
                <a:latin typeface="Verdana" pitchFamily="34" charset="0"/>
                <a:cs typeface="Verdana" pitchFamily="34" charset="0"/>
              </a:defRPr>
            </a:lvl1pPr>
            <a:lvl2pPr>
              <a:defRPr>
                <a:latin typeface="Verdana" pitchFamily="34" charset="0"/>
                <a:cs typeface="Verdana" pitchFamily="34" charset="0"/>
              </a:defRPr>
            </a:lvl2pPr>
            <a:lvl3pPr>
              <a:defRPr>
                <a:latin typeface="Verdana" pitchFamily="34" charset="0"/>
                <a:cs typeface="Verdana" pitchFamily="34" charset="0"/>
              </a:defRPr>
            </a:lvl3pPr>
            <a:lvl4pPr>
              <a:defRPr>
                <a:latin typeface="Verdana" pitchFamily="34" charset="0"/>
                <a:cs typeface="Verdana" pitchFamily="34" charset="0"/>
              </a:defRPr>
            </a:lvl4pPr>
            <a:lvl5pPr>
              <a:defRPr>
                <a:latin typeface="Verdana" pitchFamily="34" charset="0"/>
                <a:cs typeface="Verdana" pitchFamily="34" charset="0"/>
              </a:defRPr>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Rectangle 6"/>
          <p:cNvSpPr>
            <a:spLocks noGrp="1" noChangeArrowheads="1"/>
          </p:cNvSpPr>
          <p:nvPr>
            <p:ph type="sldNum" sz="quarter" idx="10"/>
          </p:nvPr>
        </p:nvSpPr>
        <p:spPr>
          <a:ln/>
        </p:spPr>
        <p:txBody>
          <a:bodyPr/>
          <a:lstStyle>
            <a:lvl1pPr>
              <a:defRPr/>
            </a:lvl1pPr>
          </a:lstStyle>
          <a:p>
            <a:pPr>
              <a:defRPr/>
            </a:pPr>
            <a:fld id="{9F116D1B-3857-46E4-969D-511DC8CE9295}" type="slidenum">
              <a:rPr lang="ja-JP" altLang="en-US">
                <a:solidFill>
                  <a:srgbClr val="333399">
                    <a:lumMod val="60000"/>
                    <a:lumOff val="40000"/>
                  </a:srgbClr>
                </a:solidFill>
              </a:rPr>
              <a:pPr>
                <a:defRPr/>
              </a:pPr>
              <a:t>‹#›</a:t>
            </a:fld>
            <a:endParaRPr lang="ja-JP" altLang="en-US" dirty="0">
              <a:solidFill>
                <a:srgbClr val="333399">
                  <a:lumMod val="60000"/>
                  <a:lumOff val="40000"/>
                </a:srgbClr>
              </a:solidFill>
            </a:endParaRPr>
          </a:p>
        </p:txBody>
      </p:sp>
    </p:spTree>
    <p:extLst>
      <p:ext uri="{BB962C8B-B14F-4D97-AF65-F5344CB8AC3E}">
        <p14:creationId xmlns:p14="http://schemas.microsoft.com/office/powerpoint/2010/main" val="482247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6"/>
          <p:cNvSpPr>
            <a:spLocks noGrp="1" noChangeArrowheads="1"/>
          </p:cNvSpPr>
          <p:nvPr>
            <p:ph type="sldNum" sz="quarter" idx="10"/>
          </p:nvPr>
        </p:nvSpPr>
        <p:spPr>
          <a:ln/>
        </p:spPr>
        <p:txBody>
          <a:bodyPr/>
          <a:lstStyle>
            <a:lvl1pPr>
              <a:defRPr/>
            </a:lvl1pPr>
          </a:lstStyle>
          <a:p>
            <a:pPr>
              <a:defRPr/>
            </a:pPr>
            <a:fld id="{E3541DCB-EA35-41B4-AF3E-69F07D9A19CD}" type="slidenum">
              <a:rPr lang="ja-JP" altLang="en-US">
                <a:solidFill>
                  <a:srgbClr val="333399">
                    <a:lumMod val="60000"/>
                    <a:lumOff val="40000"/>
                  </a:srgbClr>
                </a:solidFill>
              </a:rPr>
              <a:pPr>
                <a:defRPr/>
              </a:pPr>
              <a:t>‹#›</a:t>
            </a:fld>
            <a:endParaRPr lang="ja-JP" altLang="en-US" dirty="0">
              <a:solidFill>
                <a:srgbClr val="333399">
                  <a:lumMod val="60000"/>
                  <a:lumOff val="40000"/>
                </a:srgbClr>
              </a:solidFill>
            </a:endParaRPr>
          </a:p>
        </p:txBody>
      </p:sp>
    </p:spTree>
    <p:extLst>
      <p:ext uri="{BB962C8B-B14F-4D97-AF65-F5344CB8AC3E}">
        <p14:creationId xmlns:p14="http://schemas.microsoft.com/office/powerpoint/2010/main" val="35438047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6"/>
          <p:cNvSpPr>
            <a:spLocks noGrp="1" noChangeArrowheads="1"/>
          </p:cNvSpPr>
          <p:nvPr>
            <p:ph type="sldNum" sz="quarter" idx="10"/>
          </p:nvPr>
        </p:nvSpPr>
        <p:spPr>
          <a:ln/>
        </p:spPr>
        <p:txBody>
          <a:bodyPr/>
          <a:lstStyle>
            <a:lvl1pPr>
              <a:defRPr/>
            </a:lvl1pPr>
          </a:lstStyle>
          <a:p>
            <a:pPr>
              <a:defRPr/>
            </a:pPr>
            <a:fld id="{3468A9BF-2A44-4A31-9B17-E27AA7C95B4B}" type="slidenum">
              <a:rPr lang="ja-JP" altLang="en-US">
                <a:solidFill>
                  <a:srgbClr val="333399">
                    <a:lumMod val="60000"/>
                    <a:lumOff val="40000"/>
                  </a:srgbClr>
                </a:solidFill>
              </a:rPr>
              <a:pPr>
                <a:defRPr/>
              </a:pPr>
              <a:t>‹#›</a:t>
            </a:fld>
            <a:endParaRPr lang="ja-JP" altLang="en-US" dirty="0">
              <a:solidFill>
                <a:srgbClr val="333399">
                  <a:lumMod val="60000"/>
                  <a:lumOff val="40000"/>
                </a:srgbClr>
              </a:solidFill>
            </a:endParaRPr>
          </a:p>
        </p:txBody>
      </p:sp>
    </p:spTree>
    <p:extLst>
      <p:ext uri="{BB962C8B-B14F-4D97-AF65-F5344CB8AC3E}">
        <p14:creationId xmlns:p14="http://schemas.microsoft.com/office/powerpoint/2010/main" val="11667050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321734" y="1157288"/>
            <a:ext cx="5717117"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242052" y="1157288"/>
            <a:ext cx="5719233"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6"/>
          <p:cNvSpPr>
            <a:spLocks noGrp="1" noChangeArrowheads="1"/>
          </p:cNvSpPr>
          <p:nvPr>
            <p:ph type="sldNum" sz="quarter" idx="10"/>
          </p:nvPr>
        </p:nvSpPr>
        <p:spPr>
          <a:ln/>
        </p:spPr>
        <p:txBody>
          <a:bodyPr/>
          <a:lstStyle>
            <a:lvl1pPr>
              <a:defRPr/>
            </a:lvl1pPr>
          </a:lstStyle>
          <a:p>
            <a:pPr>
              <a:defRPr/>
            </a:pPr>
            <a:fld id="{06FBD9F0-316A-4C14-903D-3AE59208E1EA}" type="slidenum">
              <a:rPr lang="ja-JP" altLang="en-US">
                <a:solidFill>
                  <a:srgbClr val="333399">
                    <a:lumMod val="60000"/>
                    <a:lumOff val="40000"/>
                  </a:srgbClr>
                </a:solidFill>
              </a:rPr>
              <a:pPr>
                <a:defRPr/>
              </a:pPr>
              <a:t>‹#›</a:t>
            </a:fld>
            <a:endParaRPr lang="ja-JP" altLang="en-US" dirty="0">
              <a:solidFill>
                <a:srgbClr val="333399">
                  <a:lumMod val="60000"/>
                  <a:lumOff val="40000"/>
                </a:srgbClr>
              </a:solidFill>
            </a:endParaRPr>
          </a:p>
        </p:txBody>
      </p:sp>
    </p:spTree>
    <p:extLst>
      <p:ext uri="{BB962C8B-B14F-4D97-AF65-F5344CB8AC3E}">
        <p14:creationId xmlns:p14="http://schemas.microsoft.com/office/powerpoint/2010/main" val="39144561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6"/>
          <p:cNvSpPr>
            <a:spLocks noGrp="1" noChangeArrowheads="1"/>
          </p:cNvSpPr>
          <p:nvPr>
            <p:ph type="sldNum" sz="quarter" idx="10"/>
          </p:nvPr>
        </p:nvSpPr>
        <p:spPr>
          <a:ln/>
        </p:spPr>
        <p:txBody>
          <a:bodyPr/>
          <a:lstStyle>
            <a:lvl1pPr>
              <a:defRPr/>
            </a:lvl1pPr>
          </a:lstStyle>
          <a:p>
            <a:pPr>
              <a:defRPr/>
            </a:pPr>
            <a:fld id="{CC7ACEDC-2FE9-49D4-A9DA-F34961BB5B18}" type="slidenum">
              <a:rPr lang="ja-JP" altLang="en-US">
                <a:solidFill>
                  <a:srgbClr val="333399">
                    <a:lumMod val="60000"/>
                    <a:lumOff val="40000"/>
                  </a:srgbClr>
                </a:solidFill>
              </a:rPr>
              <a:pPr>
                <a:defRPr/>
              </a:pPr>
              <a:t>‹#›</a:t>
            </a:fld>
            <a:endParaRPr lang="ja-JP" altLang="en-US" dirty="0">
              <a:solidFill>
                <a:srgbClr val="333399">
                  <a:lumMod val="60000"/>
                  <a:lumOff val="40000"/>
                </a:srgbClr>
              </a:solidFill>
            </a:endParaRPr>
          </a:p>
        </p:txBody>
      </p:sp>
    </p:spTree>
    <p:extLst>
      <p:ext uri="{BB962C8B-B14F-4D97-AF65-F5344CB8AC3E}">
        <p14:creationId xmlns:p14="http://schemas.microsoft.com/office/powerpoint/2010/main" val="12591433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6"/>
          <p:cNvSpPr>
            <a:spLocks noGrp="1" noChangeArrowheads="1"/>
          </p:cNvSpPr>
          <p:nvPr>
            <p:ph type="sldNum" sz="quarter" idx="10"/>
          </p:nvPr>
        </p:nvSpPr>
        <p:spPr>
          <a:ln/>
        </p:spPr>
        <p:txBody>
          <a:bodyPr/>
          <a:lstStyle>
            <a:lvl1pPr>
              <a:defRPr/>
            </a:lvl1pPr>
          </a:lstStyle>
          <a:p>
            <a:pPr>
              <a:defRPr/>
            </a:pPr>
            <a:fld id="{E3541DCB-EA35-41B4-AF3E-69F07D9A19CD}" type="slidenum">
              <a:rPr lang="ja-JP" altLang="en-US">
                <a:solidFill>
                  <a:srgbClr val="333399">
                    <a:lumMod val="60000"/>
                    <a:lumOff val="40000"/>
                  </a:srgbClr>
                </a:solidFill>
              </a:rPr>
              <a:pPr>
                <a:defRPr/>
              </a:pPr>
              <a:t>‹#›</a:t>
            </a:fld>
            <a:endParaRPr lang="ja-JP" altLang="en-US" dirty="0">
              <a:solidFill>
                <a:srgbClr val="333399">
                  <a:lumMod val="60000"/>
                  <a:lumOff val="40000"/>
                </a:srgbClr>
              </a:solidFill>
            </a:endParaRPr>
          </a:p>
        </p:txBody>
      </p:sp>
    </p:spTree>
    <p:extLst>
      <p:ext uri="{BB962C8B-B14F-4D97-AF65-F5344CB8AC3E}">
        <p14:creationId xmlns:p14="http://schemas.microsoft.com/office/powerpoint/2010/main" val="18279346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998A77C0-D544-4466-9A3A-22AAA3827EDF}" type="slidenum">
              <a:rPr lang="ja-JP" altLang="en-US">
                <a:solidFill>
                  <a:srgbClr val="333399">
                    <a:lumMod val="60000"/>
                    <a:lumOff val="40000"/>
                  </a:srgbClr>
                </a:solidFill>
              </a:rPr>
              <a:pPr>
                <a:defRPr/>
              </a:pPr>
              <a:t>‹#›</a:t>
            </a:fld>
            <a:endParaRPr lang="ja-JP" altLang="en-US" dirty="0">
              <a:solidFill>
                <a:srgbClr val="333399">
                  <a:lumMod val="60000"/>
                  <a:lumOff val="40000"/>
                </a:srgbClr>
              </a:solidFill>
            </a:endParaRPr>
          </a:p>
        </p:txBody>
      </p:sp>
    </p:spTree>
    <p:extLst>
      <p:ext uri="{BB962C8B-B14F-4D97-AF65-F5344CB8AC3E}">
        <p14:creationId xmlns:p14="http://schemas.microsoft.com/office/powerpoint/2010/main" val="31670273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6"/>
          <p:cNvSpPr>
            <a:spLocks noGrp="1" noChangeArrowheads="1"/>
          </p:cNvSpPr>
          <p:nvPr>
            <p:ph type="sldNum" sz="quarter" idx="10"/>
          </p:nvPr>
        </p:nvSpPr>
        <p:spPr>
          <a:ln/>
        </p:spPr>
        <p:txBody>
          <a:bodyPr/>
          <a:lstStyle>
            <a:lvl1pPr>
              <a:defRPr/>
            </a:lvl1pPr>
          </a:lstStyle>
          <a:p>
            <a:pPr>
              <a:defRPr/>
            </a:pPr>
            <a:fld id="{4D8D1677-07F6-42F0-BE21-500ED99674F1}" type="slidenum">
              <a:rPr lang="ja-JP" altLang="en-US">
                <a:solidFill>
                  <a:srgbClr val="333399">
                    <a:lumMod val="60000"/>
                    <a:lumOff val="40000"/>
                  </a:srgbClr>
                </a:solidFill>
              </a:rPr>
              <a:pPr>
                <a:defRPr/>
              </a:pPr>
              <a:t>‹#›</a:t>
            </a:fld>
            <a:endParaRPr lang="ja-JP" altLang="en-US" dirty="0">
              <a:solidFill>
                <a:srgbClr val="333399">
                  <a:lumMod val="60000"/>
                  <a:lumOff val="40000"/>
                </a:srgbClr>
              </a:solidFill>
            </a:endParaRPr>
          </a:p>
        </p:txBody>
      </p:sp>
    </p:spTree>
    <p:extLst>
      <p:ext uri="{BB962C8B-B14F-4D97-AF65-F5344CB8AC3E}">
        <p14:creationId xmlns:p14="http://schemas.microsoft.com/office/powerpoint/2010/main" val="39394963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6"/>
          <p:cNvSpPr>
            <a:spLocks noGrp="1" noChangeArrowheads="1"/>
          </p:cNvSpPr>
          <p:nvPr>
            <p:ph type="sldNum" sz="quarter" idx="10"/>
          </p:nvPr>
        </p:nvSpPr>
        <p:spPr>
          <a:ln/>
        </p:spPr>
        <p:txBody>
          <a:bodyPr/>
          <a:lstStyle>
            <a:lvl1pPr>
              <a:defRPr/>
            </a:lvl1pPr>
          </a:lstStyle>
          <a:p>
            <a:pPr>
              <a:defRPr/>
            </a:pPr>
            <a:fld id="{72745E60-430E-482E-8BC1-653B11D1DC91}" type="slidenum">
              <a:rPr lang="ja-JP" altLang="en-US">
                <a:solidFill>
                  <a:srgbClr val="333399">
                    <a:lumMod val="60000"/>
                    <a:lumOff val="40000"/>
                  </a:srgbClr>
                </a:solidFill>
              </a:rPr>
              <a:pPr>
                <a:defRPr/>
              </a:pPr>
              <a:t>‹#›</a:t>
            </a:fld>
            <a:endParaRPr lang="ja-JP" altLang="en-US" dirty="0">
              <a:solidFill>
                <a:srgbClr val="333399">
                  <a:lumMod val="60000"/>
                  <a:lumOff val="40000"/>
                </a:srgbClr>
              </a:solidFill>
            </a:endParaRPr>
          </a:p>
        </p:txBody>
      </p:sp>
    </p:spTree>
    <p:extLst>
      <p:ext uri="{BB962C8B-B14F-4D97-AF65-F5344CB8AC3E}">
        <p14:creationId xmlns:p14="http://schemas.microsoft.com/office/powerpoint/2010/main" val="42138160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sldNum" sz="quarter" idx="10"/>
          </p:nvPr>
        </p:nvSpPr>
        <p:spPr>
          <a:ln/>
        </p:spPr>
        <p:txBody>
          <a:bodyPr/>
          <a:lstStyle>
            <a:lvl1pPr>
              <a:defRPr/>
            </a:lvl1pPr>
          </a:lstStyle>
          <a:p>
            <a:pPr>
              <a:defRPr/>
            </a:pPr>
            <a:fld id="{B1E12CEC-656D-4AF6-AA0A-CFF8D420AE7C}" type="slidenum">
              <a:rPr lang="ja-JP" altLang="en-US">
                <a:solidFill>
                  <a:srgbClr val="333399">
                    <a:lumMod val="60000"/>
                    <a:lumOff val="40000"/>
                  </a:srgbClr>
                </a:solidFill>
              </a:rPr>
              <a:pPr>
                <a:defRPr/>
              </a:pPr>
              <a:t>‹#›</a:t>
            </a:fld>
            <a:endParaRPr lang="ja-JP" altLang="en-US" dirty="0">
              <a:solidFill>
                <a:srgbClr val="333399">
                  <a:lumMod val="60000"/>
                  <a:lumOff val="40000"/>
                </a:srgbClr>
              </a:solidFill>
            </a:endParaRPr>
          </a:p>
        </p:txBody>
      </p:sp>
    </p:spTree>
    <p:extLst>
      <p:ext uri="{BB962C8B-B14F-4D97-AF65-F5344CB8AC3E}">
        <p14:creationId xmlns:p14="http://schemas.microsoft.com/office/powerpoint/2010/main" val="17498859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052985" y="161926"/>
            <a:ext cx="2908300" cy="63293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321733" y="161926"/>
            <a:ext cx="8528051" cy="63293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sldNum" sz="quarter" idx="10"/>
          </p:nvPr>
        </p:nvSpPr>
        <p:spPr>
          <a:ln/>
        </p:spPr>
        <p:txBody>
          <a:bodyPr/>
          <a:lstStyle>
            <a:lvl1pPr>
              <a:defRPr/>
            </a:lvl1pPr>
          </a:lstStyle>
          <a:p>
            <a:pPr>
              <a:defRPr/>
            </a:pPr>
            <a:fld id="{BEE68C39-88D0-4AD4-83ED-FE57CCC1C033}" type="slidenum">
              <a:rPr lang="ja-JP" altLang="en-US">
                <a:solidFill>
                  <a:srgbClr val="333399">
                    <a:lumMod val="60000"/>
                    <a:lumOff val="40000"/>
                  </a:srgbClr>
                </a:solidFill>
              </a:rPr>
              <a:pPr>
                <a:defRPr/>
              </a:pPr>
              <a:t>‹#›</a:t>
            </a:fld>
            <a:endParaRPr lang="ja-JP" altLang="en-US" dirty="0">
              <a:solidFill>
                <a:srgbClr val="333399">
                  <a:lumMod val="60000"/>
                  <a:lumOff val="40000"/>
                </a:srgbClr>
              </a:solidFill>
            </a:endParaRPr>
          </a:p>
        </p:txBody>
      </p:sp>
    </p:spTree>
    <p:extLst>
      <p:ext uri="{BB962C8B-B14F-4D97-AF65-F5344CB8AC3E}">
        <p14:creationId xmlns:p14="http://schemas.microsoft.com/office/powerpoint/2010/main" val="21721146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09600" y="274639"/>
            <a:ext cx="109728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3"/>
          <p:cNvSpPr>
            <a:spLocks noGrp="1"/>
          </p:cNvSpPr>
          <p:nvPr>
            <p:ph type="dt" sz="half" idx="10"/>
          </p:nvPr>
        </p:nvSpPr>
        <p:spPr>
          <a:xfrm>
            <a:off x="609600" y="6356351"/>
            <a:ext cx="2844800" cy="365125"/>
          </a:xfrm>
          <a:prstGeom prst="rect">
            <a:avLst/>
          </a:prstGeom>
        </p:spPr>
        <p:txBody>
          <a:bodyPr/>
          <a:lstStyle>
            <a:lvl1pPr>
              <a:defRPr/>
            </a:lvl1pPr>
          </a:lstStyle>
          <a:p>
            <a:pPr fontAlgn="base">
              <a:spcBef>
                <a:spcPct val="0"/>
              </a:spcBef>
              <a:spcAft>
                <a:spcPct val="0"/>
              </a:spcAft>
              <a:defRPr/>
            </a:pPr>
            <a:endParaRPr lang="ja-JP" altLang="en-US">
              <a:solidFill>
                <a:srgbClr val="000000"/>
              </a:solidFill>
              <a:latin typeface="Times New Roman" pitchFamily="18" charset="0"/>
            </a:endParaRPr>
          </a:p>
        </p:txBody>
      </p:sp>
      <p:sp>
        <p:nvSpPr>
          <p:cNvPr id="4" name="フッター プレースホルダ 4"/>
          <p:cNvSpPr>
            <a:spLocks noGrp="1"/>
          </p:cNvSpPr>
          <p:nvPr>
            <p:ph type="ftr" sz="quarter" idx="11"/>
          </p:nvPr>
        </p:nvSpPr>
        <p:spPr>
          <a:xfrm>
            <a:off x="4165600" y="6356351"/>
            <a:ext cx="3860800" cy="365125"/>
          </a:xfrm>
          <a:prstGeom prst="rect">
            <a:avLst/>
          </a:prstGeom>
        </p:spPr>
        <p:txBody>
          <a:bodyPr/>
          <a:lstStyle>
            <a:lvl1pPr>
              <a:defRPr/>
            </a:lvl1pPr>
          </a:lstStyle>
          <a:p>
            <a:pPr fontAlgn="base">
              <a:spcBef>
                <a:spcPct val="0"/>
              </a:spcBef>
              <a:spcAft>
                <a:spcPct val="0"/>
              </a:spcAft>
              <a:defRPr/>
            </a:pPr>
            <a:endParaRPr lang="ja-JP" altLang="en-US">
              <a:solidFill>
                <a:srgbClr val="000000"/>
              </a:solidFill>
              <a:latin typeface="Times New Roman" pitchFamily="18" charset="0"/>
            </a:endParaRPr>
          </a:p>
        </p:txBody>
      </p:sp>
      <p:sp>
        <p:nvSpPr>
          <p:cNvPr id="5" name="スライド番号プレースホルダ 5"/>
          <p:cNvSpPr>
            <a:spLocks noGrp="1"/>
          </p:cNvSpPr>
          <p:nvPr>
            <p:ph type="sldNum" sz="quarter" idx="12"/>
          </p:nvPr>
        </p:nvSpPr>
        <p:spPr/>
        <p:txBody>
          <a:bodyPr/>
          <a:lstStyle>
            <a:lvl1pPr>
              <a:defRPr/>
            </a:lvl1pPr>
          </a:lstStyle>
          <a:p>
            <a:pPr>
              <a:defRPr/>
            </a:pPr>
            <a:fld id="{A1074DD8-832D-4298-8F80-14A9E170DBA7}" type="slidenum">
              <a:rPr lang="ja-JP" altLang="en-US">
                <a:solidFill>
                  <a:srgbClr val="333399">
                    <a:lumMod val="60000"/>
                    <a:lumOff val="40000"/>
                  </a:srgbClr>
                </a:solidFill>
              </a:rPr>
              <a:pPr>
                <a:defRPr/>
              </a:pPr>
              <a:t>‹#›</a:t>
            </a:fld>
            <a:endParaRPr lang="ja-JP" altLang="en-US">
              <a:solidFill>
                <a:srgbClr val="333399">
                  <a:lumMod val="60000"/>
                  <a:lumOff val="40000"/>
                </a:srgbClr>
              </a:solidFill>
            </a:endParaRPr>
          </a:p>
        </p:txBody>
      </p:sp>
    </p:spTree>
    <p:extLst>
      <p:ext uri="{BB962C8B-B14F-4D97-AF65-F5344CB8AC3E}">
        <p14:creationId xmlns:p14="http://schemas.microsoft.com/office/powerpoint/2010/main" val="3297183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998A77C0-D544-4466-9A3A-22AAA3827EDF}" type="slidenum">
              <a:rPr lang="ja-JP" altLang="en-US">
                <a:solidFill>
                  <a:srgbClr val="333399">
                    <a:lumMod val="60000"/>
                    <a:lumOff val="40000"/>
                  </a:srgbClr>
                </a:solidFill>
              </a:rPr>
              <a:pPr>
                <a:defRPr/>
              </a:pPr>
              <a:t>‹#›</a:t>
            </a:fld>
            <a:endParaRPr lang="ja-JP" altLang="en-US" dirty="0">
              <a:solidFill>
                <a:srgbClr val="333399">
                  <a:lumMod val="60000"/>
                  <a:lumOff val="40000"/>
                </a:srgbClr>
              </a:solidFill>
            </a:endParaRPr>
          </a:p>
        </p:txBody>
      </p:sp>
    </p:spTree>
    <p:extLst>
      <p:ext uri="{BB962C8B-B14F-4D97-AF65-F5344CB8AC3E}">
        <p14:creationId xmlns:p14="http://schemas.microsoft.com/office/powerpoint/2010/main" val="23697341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2" name="Title 1"/>
          <p:cNvSpPr>
            <a:spLocks noGrp="1"/>
          </p:cNvSpPr>
          <p:nvPr>
            <p:ph type="title"/>
          </p:nvPr>
        </p:nvSpPr>
        <p:spPr>
          <a:xfrm>
            <a:off x="609600" y="432610"/>
            <a:ext cx="11057467" cy="548785"/>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5" name="Date Placeholder 3"/>
          <p:cNvSpPr>
            <a:spLocks noGrp="1"/>
          </p:cNvSpPr>
          <p:nvPr>
            <p:ph type="dt" sz="half" idx="13"/>
          </p:nvPr>
        </p:nvSpPr>
        <p:spPr>
          <a:xfrm>
            <a:off x="1305984" y="6488431"/>
            <a:ext cx="1515533" cy="187325"/>
          </a:xfrm>
          <a:prstGeom prst="rect">
            <a:avLst/>
          </a:prstGeom>
        </p:spPr>
        <p:txBody>
          <a:bodyPr/>
          <a:lstStyle>
            <a:lvl1pPr>
              <a:defRPr/>
            </a:lvl1pPr>
          </a:lstStyle>
          <a:p>
            <a:pPr fontAlgn="base">
              <a:spcBef>
                <a:spcPct val="0"/>
              </a:spcBef>
              <a:spcAft>
                <a:spcPct val="0"/>
              </a:spcAft>
              <a:defRPr/>
            </a:pPr>
            <a:endParaRPr lang="en-US" dirty="0">
              <a:solidFill>
                <a:srgbClr val="000000"/>
              </a:solidFill>
              <a:latin typeface="Times New Roman" pitchFamily="18" charset="0"/>
            </a:endParaRPr>
          </a:p>
        </p:txBody>
      </p:sp>
      <p:sp>
        <p:nvSpPr>
          <p:cNvPr id="6" name="Footer Placeholder 4"/>
          <p:cNvSpPr>
            <a:spLocks noGrp="1"/>
          </p:cNvSpPr>
          <p:nvPr>
            <p:ph type="ftr" sz="quarter" idx="14"/>
          </p:nvPr>
        </p:nvSpPr>
        <p:spPr>
          <a:xfrm>
            <a:off x="2821518" y="6488431"/>
            <a:ext cx="7488767" cy="187325"/>
          </a:xfrm>
          <a:prstGeom prst="rect">
            <a:avLst/>
          </a:prstGeom>
        </p:spPr>
        <p:txBody>
          <a:bodyPr/>
          <a:lstStyle>
            <a:lvl1pPr>
              <a:defRPr/>
            </a:lvl1pPr>
          </a:lstStyle>
          <a:p>
            <a:pPr fontAlgn="base">
              <a:spcBef>
                <a:spcPct val="0"/>
              </a:spcBef>
              <a:spcAft>
                <a:spcPct val="0"/>
              </a:spcAft>
              <a:defRPr/>
            </a:pPr>
            <a:endParaRPr lang="en-US">
              <a:solidFill>
                <a:srgbClr val="000000"/>
              </a:solidFill>
              <a:latin typeface="Times New Roman" pitchFamily="18" charset="0"/>
            </a:endParaRPr>
          </a:p>
        </p:txBody>
      </p:sp>
      <p:sp>
        <p:nvSpPr>
          <p:cNvPr id="7" name="Slide Number Placeholder 5"/>
          <p:cNvSpPr>
            <a:spLocks noGrp="1"/>
          </p:cNvSpPr>
          <p:nvPr>
            <p:ph type="sldNum" sz="quarter" idx="15"/>
          </p:nvPr>
        </p:nvSpPr>
        <p:spPr/>
        <p:txBody>
          <a:bodyPr/>
          <a:lstStyle>
            <a:lvl1pPr>
              <a:defRPr/>
            </a:lvl1pPr>
          </a:lstStyle>
          <a:p>
            <a:pPr>
              <a:defRPr/>
            </a:pPr>
            <a:fld id="{98AA3EDC-84CE-5D44-955B-22A59AD27526}" type="slidenum">
              <a:rPr lang="en-US">
                <a:solidFill>
                  <a:srgbClr val="333399">
                    <a:lumMod val="60000"/>
                    <a:lumOff val="40000"/>
                  </a:srgbClr>
                </a:solidFill>
              </a:rPr>
              <a:pPr>
                <a:defRPr/>
              </a:pPr>
              <a:t>‹#›</a:t>
            </a:fld>
            <a:endParaRPr lang="en-US" dirty="0">
              <a:solidFill>
                <a:srgbClr val="333399">
                  <a:lumMod val="60000"/>
                  <a:lumOff val="40000"/>
                </a:srgbClr>
              </a:solidFill>
            </a:endParaRPr>
          </a:p>
        </p:txBody>
      </p:sp>
      <p:sp>
        <p:nvSpPr>
          <p:cNvPr id="8" name="Content Placeholder 2"/>
          <p:cNvSpPr>
            <a:spLocks noGrp="1"/>
          </p:cNvSpPr>
          <p:nvPr>
            <p:ph idx="16"/>
          </p:nvPr>
        </p:nvSpPr>
        <p:spPr>
          <a:xfrm>
            <a:off x="609600" y="1238250"/>
            <a:ext cx="5331795"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7"/>
          </p:nvPr>
        </p:nvSpPr>
        <p:spPr>
          <a:xfrm>
            <a:off x="6335272" y="1238250"/>
            <a:ext cx="5331795"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719078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endParaRPr kumimoji="0" lang="en-US" sz="4400" dirty="0">
              <a:solidFill>
                <a:prstClr val="black"/>
              </a:solidFill>
            </a:endParaRPr>
          </a:p>
        </p:txBody>
      </p:sp>
      <p:sp>
        <p:nvSpPr>
          <p:cNvPr id="2" name="Title 1"/>
          <p:cNvSpPr>
            <a:spLocks noGrp="1"/>
          </p:cNvSpPr>
          <p:nvPr>
            <p:ph type="title"/>
          </p:nvPr>
        </p:nvSpPr>
        <p:spPr>
          <a:xfrm>
            <a:off x="609600" y="432610"/>
            <a:ext cx="11057467" cy="569268"/>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3" name="Date Placeholder 2"/>
          <p:cNvSpPr>
            <a:spLocks noGrp="1"/>
          </p:cNvSpPr>
          <p:nvPr>
            <p:ph type="dt" sz="half" idx="10"/>
          </p:nvPr>
        </p:nvSpPr>
        <p:spPr>
          <a:xfrm>
            <a:off x="1305984" y="6488431"/>
            <a:ext cx="1515533" cy="187325"/>
          </a:xfrm>
          <a:prstGeom prst="rect">
            <a:avLst/>
          </a:prstGeom>
        </p:spPr>
        <p:txBody>
          <a:bodyPr/>
          <a:lstStyle/>
          <a:p>
            <a:pPr fontAlgn="base">
              <a:spcBef>
                <a:spcPct val="0"/>
              </a:spcBef>
              <a:spcAft>
                <a:spcPct val="0"/>
              </a:spcAft>
              <a:defRPr/>
            </a:pPr>
            <a:endParaRPr lang="en-US" dirty="0">
              <a:solidFill>
                <a:srgbClr val="000000"/>
              </a:solidFill>
              <a:latin typeface="Times New Roman" pitchFamily="18" charset="0"/>
            </a:endParaRPr>
          </a:p>
        </p:txBody>
      </p:sp>
      <p:sp>
        <p:nvSpPr>
          <p:cNvPr id="5" name="Footer Placeholder 4"/>
          <p:cNvSpPr>
            <a:spLocks noGrp="1"/>
          </p:cNvSpPr>
          <p:nvPr>
            <p:ph type="ftr" sz="quarter" idx="11"/>
          </p:nvPr>
        </p:nvSpPr>
        <p:spPr>
          <a:xfrm>
            <a:off x="2821518" y="6488431"/>
            <a:ext cx="7488767" cy="187325"/>
          </a:xfrm>
          <a:prstGeom prst="rect">
            <a:avLst/>
          </a:prstGeom>
        </p:spPr>
        <p:txBody>
          <a:bodyPr/>
          <a:lstStyle/>
          <a:p>
            <a:pPr fontAlgn="base">
              <a:spcBef>
                <a:spcPct val="0"/>
              </a:spcBef>
              <a:spcAft>
                <a:spcPct val="0"/>
              </a:spcAft>
              <a:defRPr/>
            </a:pPr>
            <a:endParaRPr lang="en-US">
              <a:solidFill>
                <a:srgbClr val="000000"/>
              </a:solidFill>
              <a:latin typeface="Times New Roman" pitchFamily="18" charset="0"/>
            </a:endParaRPr>
          </a:p>
        </p:txBody>
      </p:sp>
      <p:sp>
        <p:nvSpPr>
          <p:cNvPr id="6" name="Slide Number Placeholder 5"/>
          <p:cNvSpPr>
            <a:spLocks noGrp="1"/>
          </p:cNvSpPr>
          <p:nvPr>
            <p:ph type="sldNum" sz="quarter" idx="12"/>
          </p:nvPr>
        </p:nvSpPr>
        <p:spPr/>
        <p:txBody>
          <a:bodyPr/>
          <a:lstStyle/>
          <a:p>
            <a:pPr>
              <a:defRPr/>
            </a:pPr>
            <a:fld id="{0C39C72E-2A13-EB4D-AD45-6D4E6ACAED8D}" type="slidenum">
              <a:rPr lang="en-US">
                <a:solidFill>
                  <a:srgbClr val="333399">
                    <a:lumMod val="60000"/>
                    <a:lumOff val="40000"/>
                  </a:srgbClr>
                </a:solidFill>
              </a:rPr>
              <a:pPr>
                <a:defRPr/>
              </a:pPr>
              <a:t>‹#›</a:t>
            </a:fld>
            <a:endParaRPr lang="en-US" dirty="0">
              <a:solidFill>
                <a:srgbClr val="333399">
                  <a:lumMod val="60000"/>
                  <a:lumOff val="40000"/>
                </a:srgbClr>
              </a:solidFill>
            </a:endParaRPr>
          </a:p>
        </p:txBody>
      </p:sp>
      <p:sp>
        <p:nvSpPr>
          <p:cNvPr id="8" name="Content Placeholder 2"/>
          <p:cNvSpPr>
            <a:spLocks noGrp="1"/>
          </p:cNvSpPr>
          <p:nvPr>
            <p:ph idx="13"/>
          </p:nvPr>
        </p:nvSpPr>
        <p:spPr>
          <a:xfrm>
            <a:off x="609600" y="1238250"/>
            <a:ext cx="11057467" cy="4846638"/>
          </a:xfrm>
          <a:prstGeom prst="rect">
            <a:avLst/>
          </a:prstGeom>
        </p:spPr>
        <p:txBody>
          <a:bodyPr lIns="0" rIns="0"/>
          <a:lstStyle>
            <a:lvl1pPr marL="256032" indent="-265176">
              <a:lnSpc>
                <a:spcPct val="100000"/>
              </a:lnSpc>
              <a:spcBef>
                <a:spcPts val="600"/>
              </a:spcBef>
              <a:spcAft>
                <a:spcPts val="600"/>
              </a:spcAft>
              <a:buFont typeface="Arial"/>
              <a:buChar char="•"/>
              <a:defRPr sz="2200" b="0" i="0">
                <a:solidFill>
                  <a:srgbClr val="63666A"/>
                </a:solidFill>
                <a:latin typeface="Helvetica"/>
              </a:defRPr>
            </a:lvl1pPr>
            <a:lvl2pPr marL="320040" indent="256032">
              <a:lnSpc>
                <a:spcPct val="100000"/>
              </a:lnSpc>
              <a:spcBef>
                <a:spcPts val="300"/>
              </a:spcBef>
              <a:spcAft>
                <a:spcPts val="300"/>
              </a:spcAft>
              <a:buSzPct val="90000"/>
              <a:buFont typeface="Lucida Grande"/>
              <a:buChar char="-"/>
              <a:defRPr sz="2000" b="0" i="0">
                <a:solidFill>
                  <a:srgbClr val="63666A"/>
                </a:solidFill>
                <a:latin typeface="Helvetica"/>
              </a:defRPr>
            </a:lvl2pPr>
            <a:lvl3pPr marL="640080" indent="228600">
              <a:lnSpc>
                <a:spcPct val="100000"/>
              </a:lnSpc>
              <a:spcBef>
                <a:spcPts val="300"/>
              </a:spcBef>
              <a:spcAft>
                <a:spcPts val="300"/>
              </a:spcAft>
              <a:buSzPct val="88000"/>
              <a:buFont typeface="Arial"/>
              <a:buChar char="•"/>
              <a:defRPr sz="1800" b="0" i="0">
                <a:solidFill>
                  <a:srgbClr val="63666A"/>
                </a:solidFill>
                <a:latin typeface="Helvetica"/>
              </a:defRPr>
            </a:lvl3pPr>
            <a:lvl4pPr marL="914400" indent="228600">
              <a:lnSpc>
                <a:spcPct val="100000"/>
              </a:lnSpc>
              <a:spcBef>
                <a:spcPts val="300"/>
              </a:spcBef>
              <a:spcAft>
                <a:spcPts val="300"/>
              </a:spcAft>
              <a:buSzPct val="90000"/>
              <a:buFont typeface="Lucida Grande"/>
              <a:buChar char="-"/>
              <a:defRPr sz="1600" b="0" i="0">
                <a:solidFill>
                  <a:srgbClr val="63666A"/>
                </a:solidFill>
                <a:latin typeface="Helvetica"/>
              </a:defRPr>
            </a:lvl4pPr>
            <a:lvl5pPr marL="1143000" indent="192024">
              <a:lnSpc>
                <a:spcPct val="100000"/>
              </a:lnSpc>
              <a:spcBef>
                <a:spcPts val="300"/>
              </a:spcBef>
              <a:spcAft>
                <a:spcPts val="30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392321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12" name="Title 1"/>
          <p:cNvSpPr>
            <a:spLocks noGrp="1"/>
          </p:cNvSpPr>
          <p:nvPr>
            <p:ph type="title"/>
          </p:nvPr>
        </p:nvSpPr>
        <p:spPr>
          <a:xfrm>
            <a:off x="609600" y="432610"/>
            <a:ext cx="11057467" cy="548785"/>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5" name="Date Placeholder 3"/>
          <p:cNvSpPr>
            <a:spLocks noGrp="1"/>
          </p:cNvSpPr>
          <p:nvPr>
            <p:ph type="dt" sz="half" idx="13"/>
          </p:nvPr>
        </p:nvSpPr>
        <p:spPr>
          <a:xfrm>
            <a:off x="1305984" y="6488431"/>
            <a:ext cx="1515533" cy="187325"/>
          </a:xfrm>
          <a:prstGeom prst="rect">
            <a:avLst/>
          </a:prstGeom>
        </p:spPr>
        <p:txBody>
          <a:bodyPr/>
          <a:lstStyle>
            <a:lvl1pPr>
              <a:defRPr/>
            </a:lvl1pPr>
          </a:lstStyle>
          <a:p>
            <a:pPr fontAlgn="base">
              <a:spcBef>
                <a:spcPct val="0"/>
              </a:spcBef>
              <a:spcAft>
                <a:spcPct val="0"/>
              </a:spcAft>
              <a:defRPr/>
            </a:pPr>
            <a:endParaRPr lang="en-US" dirty="0">
              <a:solidFill>
                <a:srgbClr val="000000"/>
              </a:solidFill>
              <a:latin typeface="Times New Roman" pitchFamily="18" charset="0"/>
            </a:endParaRPr>
          </a:p>
        </p:txBody>
      </p:sp>
      <p:sp>
        <p:nvSpPr>
          <p:cNvPr id="6" name="Footer Placeholder 4"/>
          <p:cNvSpPr>
            <a:spLocks noGrp="1"/>
          </p:cNvSpPr>
          <p:nvPr>
            <p:ph type="ftr" sz="quarter" idx="14"/>
          </p:nvPr>
        </p:nvSpPr>
        <p:spPr>
          <a:xfrm>
            <a:off x="2821518" y="6488431"/>
            <a:ext cx="7488767" cy="187325"/>
          </a:xfrm>
          <a:prstGeom prst="rect">
            <a:avLst/>
          </a:prstGeom>
        </p:spPr>
        <p:txBody>
          <a:bodyPr/>
          <a:lstStyle>
            <a:lvl1pPr>
              <a:defRPr/>
            </a:lvl1pPr>
          </a:lstStyle>
          <a:p>
            <a:pPr fontAlgn="base">
              <a:spcBef>
                <a:spcPct val="0"/>
              </a:spcBef>
              <a:spcAft>
                <a:spcPct val="0"/>
              </a:spcAft>
              <a:defRPr/>
            </a:pPr>
            <a:endParaRPr lang="en-US">
              <a:solidFill>
                <a:srgbClr val="000000"/>
              </a:solidFill>
              <a:latin typeface="Times New Roman" pitchFamily="18" charset="0"/>
            </a:endParaRPr>
          </a:p>
        </p:txBody>
      </p:sp>
      <p:sp>
        <p:nvSpPr>
          <p:cNvPr id="7" name="Slide Number Placeholder 5"/>
          <p:cNvSpPr>
            <a:spLocks noGrp="1"/>
          </p:cNvSpPr>
          <p:nvPr>
            <p:ph type="sldNum" sz="quarter" idx="15"/>
          </p:nvPr>
        </p:nvSpPr>
        <p:spPr/>
        <p:txBody>
          <a:bodyPr/>
          <a:lstStyle>
            <a:lvl1pPr>
              <a:defRPr/>
            </a:lvl1pPr>
          </a:lstStyle>
          <a:p>
            <a:pPr>
              <a:defRPr/>
            </a:pPr>
            <a:fld id="{98AA3EDC-84CE-5D44-955B-22A59AD27526}" type="slidenum">
              <a:rPr lang="en-US">
                <a:solidFill>
                  <a:srgbClr val="333399">
                    <a:lumMod val="60000"/>
                    <a:lumOff val="40000"/>
                  </a:srgbClr>
                </a:solidFill>
              </a:rPr>
              <a:pPr>
                <a:defRPr/>
              </a:pPr>
              <a:t>‹#›</a:t>
            </a:fld>
            <a:endParaRPr lang="en-US" dirty="0">
              <a:solidFill>
                <a:srgbClr val="333399">
                  <a:lumMod val="60000"/>
                  <a:lumOff val="40000"/>
                </a:srgbClr>
              </a:solidFill>
            </a:endParaRPr>
          </a:p>
        </p:txBody>
      </p:sp>
      <p:sp>
        <p:nvSpPr>
          <p:cNvPr id="8" name="Content Placeholder 2"/>
          <p:cNvSpPr>
            <a:spLocks noGrp="1"/>
          </p:cNvSpPr>
          <p:nvPr>
            <p:ph idx="16"/>
          </p:nvPr>
        </p:nvSpPr>
        <p:spPr>
          <a:xfrm>
            <a:off x="609600" y="1238250"/>
            <a:ext cx="5331795"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7"/>
          </p:nvPr>
        </p:nvSpPr>
        <p:spPr>
          <a:xfrm>
            <a:off x="6335272" y="1238250"/>
            <a:ext cx="5331795"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60878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endParaRPr kumimoji="0" lang="en-US" sz="4400" dirty="0">
              <a:solidFill>
                <a:prstClr val="black"/>
              </a:solidFill>
            </a:endParaRPr>
          </a:p>
        </p:txBody>
      </p:sp>
      <p:sp>
        <p:nvSpPr>
          <p:cNvPr id="2" name="Title 1"/>
          <p:cNvSpPr>
            <a:spLocks noGrp="1"/>
          </p:cNvSpPr>
          <p:nvPr>
            <p:ph type="title"/>
          </p:nvPr>
        </p:nvSpPr>
        <p:spPr>
          <a:xfrm>
            <a:off x="609600" y="432610"/>
            <a:ext cx="11057467" cy="569268"/>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3" name="Date Placeholder 2"/>
          <p:cNvSpPr>
            <a:spLocks noGrp="1"/>
          </p:cNvSpPr>
          <p:nvPr>
            <p:ph type="dt" sz="half" idx="10"/>
          </p:nvPr>
        </p:nvSpPr>
        <p:spPr>
          <a:xfrm>
            <a:off x="1305984" y="6488431"/>
            <a:ext cx="1515533" cy="187325"/>
          </a:xfrm>
          <a:prstGeom prst="rect">
            <a:avLst/>
          </a:prstGeom>
        </p:spPr>
        <p:txBody>
          <a:bodyPr/>
          <a:lstStyle/>
          <a:p>
            <a:pPr fontAlgn="base">
              <a:spcBef>
                <a:spcPct val="0"/>
              </a:spcBef>
              <a:spcAft>
                <a:spcPct val="0"/>
              </a:spcAft>
              <a:defRPr/>
            </a:pPr>
            <a:endParaRPr lang="en-US" dirty="0">
              <a:solidFill>
                <a:srgbClr val="000000"/>
              </a:solidFill>
              <a:latin typeface="Times New Roman" pitchFamily="18" charset="0"/>
            </a:endParaRPr>
          </a:p>
        </p:txBody>
      </p:sp>
      <p:sp>
        <p:nvSpPr>
          <p:cNvPr id="5" name="Footer Placeholder 4"/>
          <p:cNvSpPr>
            <a:spLocks noGrp="1"/>
          </p:cNvSpPr>
          <p:nvPr>
            <p:ph type="ftr" sz="quarter" idx="11"/>
          </p:nvPr>
        </p:nvSpPr>
        <p:spPr>
          <a:xfrm>
            <a:off x="2821518" y="6488431"/>
            <a:ext cx="7488767" cy="187325"/>
          </a:xfrm>
          <a:prstGeom prst="rect">
            <a:avLst/>
          </a:prstGeom>
        </p:spPr>
        <p:txBody>
          <a:bodyPr/>
          <a:lstStyle/>
          <a:p>
            <a:pPr fontAlgn="base">
              <a:spcBef>
                <a:spcPct val="0"/>
              </a:spcBef>
              <a:spcAft>
                <a:spcPct val="0"/>
              </a:spcAft>
              <a:defRPr/>
            </a:pPr>
            <a:endParaRPr lang="en-US">
              <a:solidFill>
                <a:srgbClr val="000000"/>
              </a:solidFill>
              <a:latin typeface="Times New Roman" pitchFamily="18" charset="0"/>
            </a:endParaRPr>
          </a:p>
        </p:txBody>
      </p:sp>
      <p:sp>
        <p:nvSpPr>
          <p:cNvPr id="6" name="Slide Number Placeholder 5"/>
          <p:cNvSpPr>
            <a:spLocks noGrp="1"/>
          </p:cNvSpPr>
          <p:nvPr>
            <p:ph type="sldNum" sz="quarter" idx="12"/>
          </p:nvPr>
        </p:nvSpPr>
        <p:spPr/>
        <p:txBody>
          <a:bodyPr/>
          <a:lstStyle/>
          <a:p>
            <a:pPr>
              <a:defRPr/>
            </a:pPr>
            <a:fld id="{0C39C72E-2A13-EB4D-AD45-6D4E6ACAED8D}" type="slidenum">
              <a:rPr lang="en-US">
                <a:solidFill>
                  <a:srgbClr val="333399">
                    <a:lumMod val="60000"/>
                    <a:lumOff val="40000"/>
                  </a:srgbClr>
                </a:solidFill>
              </a:rPr>
              <a:pPr>
                <a:defRPr/>
              </a:pPr>
              <a:t>‹#›</a:t>
            </a:fld>
            <a:endParaRPr lang="en-US" dirty="0">
              <a:solidFill>
                <a:srgbClr val="333399">
                  <a:lumMod val="60000"/>
                  <a:lumOff val="40000"/>
                </a:srgbClr>
              </a:solidFill>
            </a:endParaRPr>
          </a:p>
        </p:txBody>
      </p:sp>
      <p:sp>
        <p:nvSpPr>
          <p:cNvPr id="8" name="Content Placeholder 2"/>
          <p:cNvSpPr>
            <a:spLocks noGrp="1"/>
          </p:cNvSpPr>
          <p:nvPr>
            <p:ph idx="13"/>
          </p:nvPr>
        </p:nvSpPr>
        <p:spPr>
          <a:xfrm>
            <a:off x="609600" y="1238250"/>
            <a:ext cx="11057467" cy="4846638"/>
          </a:xfrm>
          <a:prstGeom prst="rect">
            <a:avLst/>
          </a:prstGeom>
        </p:spPr>
        <p:txBody>
          <a:bodyPr lIns="0" rIns="0"/>
          <a:lstStyle>
            <a:lvl1pPr marL="256032" indent="-265176">
              <a:lnSpc>
                <a:spcPct val="100000"/>
              </a:lnSpc>
              <a:spcBef>
                <a:spcPts val="600"/>
              </a:spcBef>
              <a:spcAft>
                <a:spcPts val="600"/>
              </a:spcAft>
              <a:buFont typeface="Arial"/>
              <a:buChar char="•"/>
              <a:defRPr sz="2200" b="0" i="0">
                <a:solidFill>
                  <a:srgbClr val="63666A"/>
                </a:solidFill>
                <a:latin typeface="Helvetica"/>
              </a:defRPr>
            </a:lvl1pPr>
            <a:lvl2pPr marL="320040" indent="256032">
              <a:lnSpc>
                <a:spcPct val="100000"/>
              </a:lnSpc>
              <a:spcBef>
                <a:spcPts val="300"/>
              </a:spcBef>
              <a:spcAft>
                <a:spcPts val="300"/>
              </a:spcAft>
              <a:buSzPct val="90000"/>
              <a:buFont typeface="Lucida Grande"/>
              <a:buChar char="-"/>
              <a:defRPr sz="2000" b="0" i="0">
                <a:solidFill>
                  <a:srgbClr val="63666A"/>
                </a:solidFill>
                <a:latin typeface="Helvetica"/>
              </a:defRPr>
            </a:lvl2pPr>
            <a:lvl3pPr marL="640080" indent="228600">
              <a:lnSpc>
                <a:spcPct val="100000"/>
              </a:lnSpc>
              <a:spcBef>
                <a:spcPts val="300"/>
              </a:spcBef>
              <a:spcAft>
                <a:spcPts val="300"/>
              </a:spcAft>
              <a:buSzPct val="88000"/>
              <a:buFont typeface="Arial"/>
              <a:buChar char="•"/>
              <a:defRPr sz="1800" b="0" i="0">
                <a:solidFill>
                  <a:srgbClr val="63666A"/>
                </a:solidFill>
                <a:latin typeface="Helvetica"/>
              </a:defRPr>
            </a:lvl3pPr>
            <a:lvl4pPr marL="914400" indent="228600">
              <a:lnSpc>
                <a:spcPct val="100000"/>
              </a:lnSpc>
              <a:spcBef>
                <a:spcPts val="300"/>
              </a:spcBef>
              <a:spcAft>
                <a:spcPts val="300"/>
              </a:spcAft>
              <a:buSzPct val="90000"/>
              <a:buFont typeface="Lucida Grande"/>
              <a:buChar char="-"/>
              <a:defRPr sz="1600" b="0" i="0">
                <a:solidFill>
                  <a:srgbClr val="63666A"/>
                </a:solidFill>
                <a:latin typeface="Helvetica"/>
              </a:defRPr>
            </a:lvl4pPr>
            <a:lvl5pPr marL="1143000" indent="192024">
              <a:lnSpc>
                <a:spcPct val="100000"/>
              </a:lnSpc>
              <a:spcBef>
                <a:spcPts val="300"/>
              </a:spcBef>
              <a:spcAft>
                <a:spcPts val="30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18876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12" name="Title 1"/>
          <p:cNvSpPr>
            <a:spLocks noGrp="1"/>
          </p:cNvSpPr>
          <p:nvPr>
            <p:ph type="title"/>
          </p:nvPr>
        </p:nvSpPr>
        <p:spPr>
          <a:xfrm>
            <a:off x="609600" y="432610"/>
            <a:ext cx="11057467" cy="548785"/>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5" name="Date Placeholder 3"/>
          <p:cNvSpPr>
            <a:spLocks noGrp="1"/>
          </p:cNvSpPr>
          <p:nvPr>
            <p:ph type="dt" sz="half" idx="13"/>
          </p:nvPr>
        </p:nvSpPr>
        <p:spPr>
          <a:xfrm>
            <a:off x="1305984" y="6488431"/>
            <a:ext cx="1515533" cy="187325"/>
          </a:xfrm>
          <a:prstGeom prst="rect">
            <a:avLst/>
          </a:prstGeom>
        </p:spPr>
        <p:txBody>
          <a:bodyPr/>
          <a:lstStyle>
            <a:lvl1pPr>
              <a:defRPr/>
            </a:lvl1pPr>
          </a:lstStyle>
          <a:p>
            <a:pPr fontAlgn="base">
              <a:spcBef>
                <a:spcPct val="0"/>
              </a:spcBef>
              <a:spcAft>
                <a:spcPct val="0"/>
              </a:spcAft>
              <a:defRPr/>
            </a:pPr>
            <a:endParaRPr lang="en-US" dirty="0">
              <a:solidFill>
                <a:srgbClr val="000000"/>
              </a:solidFill>
              <a:latin typeface="Times New Roman" pitchFamily="18" charset="0"/>
            </a:endParaRPr>
          </a:p>
        </p:txBody>
      </p:sp>
      <p:sp>
        <p:nvSpPr>
          <p:cNvPr id="6" name="Footer Placeholder 4"/>
          <p:cNvSpPr>
            <a:spLocks noGrp="1"/>
          </p:cNvSpPr>
          <p:nvPr>
            <p:ph type="ftr" sz="quarter" idx="14"/>
          </p:nvPr>
        </p:nvSpPr>
        <p:spPr>
          <a:xfrm>
            <a:off x="2821518" y="6488431"/>
            <a:ext cx="7488767" cy="187325"/>
          </a:xfrm>
          <a:prstGeom prst="rect">
            <a:avLst/>
          </a:prstGeom>
        </p:spPr>
        <p:txBody>
          <a:bodyPr/>
          <a:lstStyle>
            <a:lvl1pPr>
              <a:defRPr/>
            </a:lvl1pPr>
          </a:lstStyle>
          <a:p>
            <a:pPr fontAlgn="base">
              <a:spcBef>
                <a:spcPct val="0"/>
              </a:spcBef>
              <a:spcAft>
                <a:spcPct val="0"/>
              </a:spcAft>
              <a:defRPr/>
            </a:pPr>
            <a:endParaRPr lang="en-US">
              <a:solidFill>
                <a:srgbClr val="000000"/>
              </a:solidFill>
              <a:latin typeface="Times New Roman" pitchFamily="18" charset="0"/>
            </a:endParaRPr>
          </a:p>
        </p:txBody>
      </p:sp>
      <p:sp>
        <p:nvSpPr>
          <p:cNvPr id="7" name="Slide Number Placeholder 5"/>
          <p:cNvSpPr>
            <a:spLocks noGrp="1"/>
          </p:cNvSpPr>
          <p:nvPr>
            <p:ph type="sldNum" sz="quarter" idx="15"/>
          </p:nvPr>
        </p:nvSpPr>
        <p:spPr/>
        <p:txBody>
          <a:bodyPr/>
          <a:lstStyle>
            <a:lvl1pPr>
              <a:defRPr/>
            </a:lvl1pPr>
          </a:lstStyle>
          <a:p>
            <a:pPr>
              <a:defRPr/>
            </a:pPr>
            <a:fld id="{98AA3EDC-84CE-5D44-955B-22A59AD27526}" type="slidenum">
              <a:rPr lang="en-US">
                <a:solidFill>
                  <a:srgbClr val="333399">
                    <a:lumMod val="60000"/>
                    <a:lumOff val="40000"/>
                  </a:srgbClr>
                </a:solidFill>
              </a:rPr>
              <a:pPr>
                <a:defRPr/>
              </a:pPr>
              <a:t>‹#›</a:t>
            </a:fld>
            <a:endParaRPr lang="en-US" dirty="0">
              <a:solidFill>
                <a:srgbClr val="333399">
                  <a:lumMod val="60000"/>
                  <a:lumOff val="40000"/>
                </a:srgbClr>
              </a:solidFill>
            </a:endParaRPr>
          </a:p>
        </p:txBody>
      </p:sp>
      <p:sp>
        <p:nvSpPr>
          <p:cNvPr id="8" name="Content Placeholder 2"/>
          <p:cNvSpPr>
            <a:spLocks noGrp="1"/>
          </p:cNvSpPr>
          <p:nvPr>
            <p:ph idx="16"/>
          </p:nvPr>
        </p:nvSpPr>
        <p:spPr>
          <a:xfrm>
            <a:off x="609600" y="1238250"/>
            <a:ext cx="5331795"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7"/>
          </p:nvPr>
        </p:nvSpPr>
        <p:spPr>
          <a:xfrm>
            <a:off x="6335272" y="1238250"/>
            <a:ext cx="5331795"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67188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endParaRPr kumimoji="0" lang="en-US" sz="4400" dirty="0">
              <a:solidFill>
                <a:prstClr val="black"/>
              </a:solidFill>
            </a:endParaRPr>
          </a:p>
        </p:txBody>
      </p:sp>
      <p:sp>
        <p:nvSpPr>
          <p:cNvPr id="2" name="Title 1"/>
          <p:cNvSpPr>
            <a:spLocks noGrp="1"/>
          </p:cNvSpPr>
          <p:nvPr>
            <p:ph type="title"/>
          </p:nvPr>
        </p:nvSpPr>
        <p:spPr>
          <a:xfrm>
            <a:off x="609600" y="432610"/>
            <a:ext cx="11057467" cy="569268"/>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3" name="Date Placeholder 2"/>
          <p:cNvSpPr>
            <a:spLocks noGrp="1"/>
          </p:cNvSpPr>
          <p:nvPr>
            <p:ph type="dt" sz="half" idx="10"/>
          </p:nvPr>
        </p:nvSpPr>
        <p:spPr>
          <a:xfrm>
            <a:off x="1305984" y="6488431"/>
            <a:ext cx="1515533" cy="187325"/>
          </a:xfrm>
          <a:prstGeom prst="rect">
            <a:avLst/>
          </a:prstGeom>
        </p:spPr>
        <p:txBody>
          <a:bodyPr/>
          <a:lstStyle/>
          <a:p>
            <a:pPr fontAlgn="base">
              <a:spcBef>
                <a:spcPct val="0"/>
              </a:spcBef>
              <a:spcAft>
                <a:spcPct val="0"/>
              </a:spcAft>
              <a:defRPr/>
            </a:pPr>
            <a:endParaRPr lang="en-US" dirty="0">
              <a:solidFill>
                <a:srgbClr val="000000"/>
              </a:solidFill>
              <a:latin typeface="Times New Roman" pitchFamily="18" charset="0"/>
            </a:endParaRPr>
          </a:p>
        </p:txBody>
      </p:sp>
      <p:sp>
        <p:nvSpPr>
          <p:cNvPr id="5" name="Footer Placeholder 4"/>
          <p:cNvSpPr>
            <a:spLocks noGrp="1"/>
          </p:cNvSpPr>
          <p:nvPr>
            <p:ph type="ftr" sz="quarter" idx="11"/>
          </p:nvPr>
        </p:nvSpPr>
        <p:spPr>
          <a:xfrm>
            <a:off x="2821518" y="6488431"/>
            <a:ext cx="7488767" cy="187325"/>
          </a:xfrm>
          <a:prstGeom prst="rect">
            <a:avLst/>
          </a:prstGeom>
        </p:spPr>
        <p:txBody>
          <a:bodyPr/>
          <a:lstStyle/>
          <a:p>
            <a:pPr fontAlgn="base">
              <a:spcBef>
                <a:spcPct val="0"/>
              </a:spcBef>
              <a:spcAft>
                <a:spcPct val="0"/>
              </a:spcAft>
              <a:defRPr/>
            </a:pPr>
            <a:endParaRPr lang="en-US">
              <a:solidFill>
                <a:srgbClr val="000000"/>
              </a:solidFill>
              <a:latin typeface="Times New Roman" pitchFamily="18" charset="0"/>
            </a:endParaRPr>
          </a:p>
        </p:txBody>
      </p:sp>
      <p:sp>
        <p:nvSpPr>
          <p:cNvPr id="6" name="Slide Number Placeholder 5"/>
          <p:cNvSpPr>
            <a:spLocks noGrp="1"/>
          </p:cNvSpPr>
          <p:nvPr>
            <p:ph type="sldNum" sz="quarter" idx="12"/>
          </p:nvPr>
        </p:nvSpPr>
        <p:spPr/>
        <p:txBody>
          <a:bodyPr/>
          <a:lstStyle/>
          <a:p>
            <a:pPr>
              <a:defRPr/>
            </a:pPr>
            <a:fld id="{0C39C72E-2A13-EB4D-AD45-6D4E6ACAED8D}" type="slidenum">
              <a:rPr lang="en-US">
                <a:solidFill>
                  <a:srgbClr val="333399">
                    <a:lumMod val="60000"/>
                    <a:lumOff val="40000"/>
                  </a:srgbClr>
                </a:solidFill>
              </a:rPr>
              <a:pPr>
                <a:defRPr/>
              </a:pPr>
              <a:t>‹#›</a:t>
            </a:fld>
            <a:endParaRPr lang="en-US" dirty="0">
              <a:solidFill>
                <a:srgbClr val="333399">
                  <a:lumMod val="60000"/>
                  <a:lumOff val="40000"/>
                </a:srgbClr>
              </a:solidFill>
            </a:endParaRPr>
          </a:p>
        </p:txBody>
      </p:sp>
      <p:sp>
        <p:nvSpPr>
          <p:cNvPr id="8" name="Content Placeholder 2"/>
          <p:cNvSpPr>
            <a:spLocks noGrp="1"/>
          </p:cNvSpPr>
          <p:nvPr>
            <p:ph idx="13"/>
          </p:nvPr>
        </p:nvSpPr>
        <p:spPr>
          <a:xfrm>
            <a:off x="609600" y="1238250"/>
            <a:ext cx="11057467" cy="4846638"/>
          </a:xfrm>
          <a:prstGeom prst="rect">
            <a:avLst/>
          </a:prstGeom>
        </p:spPr>
        <p:txBody>
          <a:bodyPr lIns="0" rIns="0"/>
          <a:lstStyle>
            <a:lvl1pPr marL="256032" indent="-265176">
              <a:lnSpc>
                <a:spcPct val="100000"/>
              </a:lnSpc>
              <a:spcBef>
                <a:spcPts val="600"/>
              </a:spcBef>
              <a:spcAft>
                <a:spcPts val="600"/>
              </a:spcAft>
              <a:buFont typeface="Arial"/>
              <a:buChar char="•"/>
              <a:defRPr sz="2200" b="0" i="0">
                <a:solidFill>
                  <a:srgbClr val="63666A"/>
                </a:solidFill>
                <a:latin typeface="Helvetica"/>
              </a:defRPr>
            </a:lvl1pPr>
            <a:lvl2pPr marL="320040" indent="256032">
              <a:lnSpc>
                <a:spcPct val="100000"/>
              </a:lnSpc>
              <a:spcBef>
                <a:spcPts val="300"/>
              </a:spcBef>
              <a:spcAft>
                <a:spcPts val="300"/>
              </a:spcAft>
              <a:buSzPct val="90000"/>
              <a:buFont typeface="Lucida Grande"/>
              <a:buChar char="-"/>
              <a:defRPr sz="2000" b="0" i="0">
                <a:solidFill>
                  <a:srgbClr val="63666A"/>
                </a:solidFill>
                <a:latin typeface="Helvetica"/>
              </a:defRPr>
            </a:lvl2pPr>
            <a:lvl3pPr marL="640080" indent="228600">
              <a:lnSpc>
                <a:spcPct val="100000"/>
              </a:lnSpc>
              <a:spcBef>
                <a:spcPts val="300"/>
              </a:spcBef>
              <a:spcAft>
                <a:spcPts val="300"/>
              </a:spcAft>
              <a:buSzPct val="88000"/>
              <a:buFont typeface="Arial"/>
              <a:buChar char="•"/>
              <a:defRPr sz="1800" b="0" i="0">
                <a:solidFill>
                  <a:srgbClr val="63666A"/>
                </a:solidFill>
                <a:latin typeface="Helvetica"/>
              </a:defRPr>
            </a:lvl3pPr>
            <a:lvl4pPr marL="914400" indent="228600">
              <a:lnSpc>
                <a:spcPct val="100000"/>
              </a:lnSpc>
              <a:spcBef>
                <a:spcPts val="300"/>
              </a:spcBef>
              <a:spcAft>
                <a:spcPts val="300"/>
              </a:spcAft>
              <a:buSzPct val="90000"/>
              <a:buFont typeface="Lucida Grande"/>
              <a:buChar char="-"/>
              <a:defRPr sz="1600" b="0" i="0">
                <a:solidFill>
                  <a:srgbClr val="63666A"/>
                </a:solidFill>
                <a:latin typeface="Helvetica"/>
              </a:defRPr>
            </a:lvl4pPr>
            <a:lvl5pPr marL="1143000" indent="192024">
              <a:lnSpc>
                <a:spcPct val="100000"/>
              </a:lnSpc>
              <a:spcBef>
                <a:spcPts val="300"/>
              </a:spcBef>
              <a:spcAft>
                <a:spcPts val="30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92720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12" name="Title 1"/>
          <p:cNvSpPr>
            <a:spLocks noGrp="1"/>
          </p:cNvSpPr>
          <p:nvPr>
            <p:ph type="title"/>
          </p:nvPr>
        </p:nvSpPr>
        <p:spPr>
          <a:xfrm>
            <a:off x="609600" y="432610"/>
            <a:ext cx="11057467" cy="548785"/>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5" name="Date Placeholder 3"/>
          <p:cNvSpPr>
            <a:spLocks noGrp="1"/>
          </p:cNvSpPr>
          <p:nvPr>
            <p:ph type="dt" sz="half" idx="13"/>
          </p:nvPr>
        </p:nvSpPr>
        <p:spPr>
          <a:xfrm>
            <a:off x="1305984" y="6488431"/>
            <a:ext cx="1515533" cy="187325"/>
          </a:xfrm>
          <a:prstGeom prst="rect">
            <a:avLst/>
          </a:prstGeom>
        </p:spPr>
        <p:txBody>
          <a:bodyPr/>
          <a:lstStyle>
            <a:lvl1pPr>
              <a:defRPr/>
            </a:lvl1pPr>
          </a:lstStyle>
          <a:p>
            <a:pPr fontAlgn="base">
              <a:spcBef>
                <a:spcPct val="0"/>
              </a:spcBef>
              <a:spcAft>
                <a:spcPct val="0"/>
              </a:spcAft>
              <a:defRPr/>
            </a:pPr>
            <a:endParaRPr lang="en-US" dirty="0">
              <a:solidFill>
                <a:srgbClr val="000000"/>
              </a:solidFill>
              <a:latin typeface="Times New Roman" pitchFamily="18" charset="0"/>
            </a:endParaRPr>
          </a:p>
        </p:txBody>
      </p:sp>
      <p:sp>
        <p:nvSpPr>
          <p:cNvPr id="6" name="Footer Placeholder 4"/>
          <p:cNvSpPr>
            <a:spLocks noGrp="1"/>
          </p:cNvSpPr>
          <p:nvPr>
            <p:ph type="ftr" sz="quarter" idx="14"/>
          </p:nvPr>
        </p:nvSpPr>
        <p:spPr>
          <a:xfrm>
            <a:off x="2821518" y="6488431"/>
            <a:ext cx="7488767" cy="187325"/>
          </a:xfrm>
          <a:prstGeom prst="rect">
            <a:avLst/>
          </a:prstGeom>
        </p:spPr>
        <p:txBody>
          <a:bodyPr/>
          <a:lstStyle>
            <a:lvl1pPr>
              <a:defRPr/>
            </a:lvl1pPr>
          </a:lstStyle>
          <a:p>
            <a:pPr fontAlgn="base">
              <a:spcBef>
                <a:spcPct val="0"/>
              </a:spcBef>
              <a:spcAft>
                <a:spcPct val="0"/>
              </a:spcAft>
              <a:defRPr/>
            </a:pPr>
            <a:endParaRPr lang="en-US">
              <a:solidFill>
                <a:srgbClr val="000000"/>
              </a:solidFill>
              <a:latin typeface="Times New Roman" pitchFamily="18" charset="0"/>
            </a:endParaRPr>
          </a:p>
        </p:txBody>
      </p:sp>
      <p:sp>
        <p:nvSpPr>
          <p:cNvPr id="7" name="Slide Number Placeholder 5"/>
          <p:cNvSpPr>
            <a:spLocks noGrp="1"/>
          </p:cNvSpPr>
          <p:nvPr>
            <p:ph type="sldNum" sz="quarter" idx="15"/>
          </p:nvPr>
        </p:nvSpPr>
        <p:spPr/>
        <p:txBody>
          <a:bodyPr/>
          <a:lstStyle>
            <a:lvl1pPr>
              <a:defRPr/>
            </a:lvl1pPr>
          </a:lstStyle>
          <a:p>
            <a:pPr>
              <a:defRPr/>
            </a:pPr>
            <a:fld id="{98AA3EDC-84CE-5D44-955B-22A59AD27526}" type="slidenum">
              <a:rPr lang="en-US">
                <a:solidFill>
                  <a:srgbClr val="333399">
                    <a:lumMod val="60000"/>
                    <a:lumOff val="40000"/>
                  </a:srgbClr>
                </a:solidFill>
              </a:rPr>
              <a:pPr>
                <a:defRPr/>
              </a:pPr>
              <a:t>‹#›</a:t>
            </a:fld>
            <a:endParaRPr lang="en-US" dirty="0">
              <a:solidFill>
                <a:srgbClr val="333399">
                  <a:lumMod val="60000"/>
                  <a:lumOff val="40000"/>
                </a:srgbClr>
              </a:solidFill>
            </a:endParaRPr>
          </a:p>
        </p:txBody>
      </p:sp>
      <p:sp>
        <p:nvSpPr>
          <p:cNvPr id="8" name="Content Placeholder 2"/>
          <p:cNvSpPr>
            <a:spLocks noGrp="1"/>
          </p:cNvSpPr>
          <p:nvPr>
            <p:ph idx="16"/>
          </p:nvPr>
        </p:nvSpPr>
        <p:spPr>
          <a:xfrm>
            <a:off x="609600" y="1238250"/>
            <a:ext cx="5331795"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7"/>
          </p:nvPr>
        </p:nvSpPr>
        <p:spPr>
          <a:xfrm>
            <a:off x="6335272" y="1238250"/>
            <a:ext cx="5331795"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69719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1" y="971551"/>
            <a:ext cx="11563351"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304800" y="251753"/>
            <a:ext cx="115824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982436" y="6504213"/>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dirty="0"/>
          </a:p>
        </p:txBody>
      </p:sp>
      <p:sp>
        <p:nvSpPr>
          <p:cNvPr id="9" name="Footer Placeholder 4"/>
          <p:cNvSpPr>
            <a:spLocks noGrp="1"/>
          </p:cNvSpPr>
          <p:nvPr>
            <p:ph type="ftr" sz="quarter" idx="3"/>
          </p:nvPr>
        </p:nvSpPr>
        <p:spPr>
          <a:xfrm>
            <a:off x="2040804" y="6504214"/>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endParaRPr lang="en-US" b="1" dirty="0"/>
          </a:p>
        </p:txBody>
      </p:sp>
      <p:sp>
        <p:nvSpPr>
          <p:cNvPr id="10" name="Slide Number Placeholder 5"/>
          <p:cNvSpPr>
            <a:spLocks noGrp="1"/>
          </p:cNvSpPr>
          <p:nvPr>
            <p:ph type="sldNum" sz="quarter" idx="4"/>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pPr>
                <a:defRPr/>
              </a:pPr>
              <a:t>‹#›</a:t>
            </a:fld>
            <a:endParaRPr lang="en-US" dirty="0"/>
          </a:p>
        </p:txBody>
      </p:sp>
    </p:spTree>
    <p:extLst>
      <p:ext uri="{BB962C8B-B14F-4D97-AF65-F5344CB8AC3E}">
        <p14:creationId xmlns:p14="http://schemas.microsoft.com/office/powerpoint/2010/main" val="16780501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6"/>
          <p:cNvSpPr>
            <a:spLocks noGrp="1" noChangeArrowheads="1"/>
          </p:cNvSpPr>
          <p:nvPr>
            <p:ph type="sldNum" sz="quarter" idx="10"/>
          </p:nvPr>
        </p:nvSpPr>
        <p:spPr>
          <a:ln/>
        </p:spPr>
        <p:txBody>
          <a:bodyPr/>
          <a:lstStyle>
            <a:lvl1pPr>
              <a:defRPr/>
            </a:lvl1pPr>
          </a:lstStyle>
          <a:p>
            <a:fld id="{319E6341-E9E7-4128-9402-327DA8681509}" type="slidenum">
              <a:rPr lang="en-US" altLang="en-US" smtClean="0"/>
              <a:pPr/>
              <a:t>‹#›</a:t>
            </a:fld>
            <a:endParaRPr lang="en-US" altLang="en-US"/>
          </a:p>
        </p:txBody>
      </p:sp>
    </p:spTree>
    <p:extLst>
      <p:ext uri="{BB962C8B-B14F-4D97-AF65-F5344CB8AC3E}">
        <p14:creationId xmlns:p14="http://schemas.microsoft.com/office/powerpoint/2010/main" val="2592957634"/>
      </p:ext>
    </p:extLst>
  </p:cSld>
  <p:clrMapOvr>
    <a:masterClrMapping/>
  </p:clrMapOvr>
  <p:hf hdr="0"/>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81891" y="116632"/>
            <a:ext cx="9834589" cy="604838"/>
          </a:xfrm>
        </p:spPr>
        <p:txBody>
          <a:bodyPr/>
          <a:lstStyle>
            <a:lvl1pPr>
              <a:defRPr>
                <a:effectLst>
                  <a:outerShdw blurRad="38100" dist="38100" dir="2700000" algn="tl">
                    <a:srgbClr val="000000">
                      <a:alpha val="43137"/>
                    </a:srgbClr>
                  </a:outerShdw>
                </a:effectLst>
                <a:latin typeface="Britannic Bold" pitchFamily="34" charset="0"/>
              </a:defRPr>
            </a:lvl1pPr>
          </a:lstStyle>
          <a:p>
            <a:r>
              <a:rPr lang="ja-JP" altLang="en-US"/>
              <a:t>マスター タイトルの書式設定</a:t>
            </a:r>
            <a:endParaRPr lang="ja-JP" altLang="en-US" dirty="0"/>
          </a:p>
        </p:txBody>
      </p:sp>
      <p:sp>
        <p:nvSpPr>
          <p:cNvPr id="3" name="コンテンツ プレースホルダ 2"/>
          <p:cNvSpPr>
            <a:spLocks noGrp="1"/>
          </p:cNvSpPr>
          <p:nvPr>
            <p:ph idx="1"/>
          </p:nvPr>
        </p:nvSpPr>
        <p:spPr/>
        <p:txBody>
          <a:bodyPr/>
          <a:lstStyle>
            <a:lvl1pPr>
              <a:defRPr>
                <a:latin typeface="Verdana" pitchFamily="34" charset="0"/>
                <a:cs typeface="Verdana" pitchFamily="34" charset="0"/>
              </a:defRPr>
            </a:lvl1pPr>
            <a:lvl2pPr>
              <a:defRPr>
                <a:latin typeface="Verdana" pitchFamily="34" charset="0"/>
                <a:cs typeface="Verdana" pitchFamily="34" charset="0"/>
              </a:defRPr>
            </a:lvl2pPr>
            <a:lvl3pPr>
              <a:defRPr>
                <a:latin typeface="Verdana" pitchFamily="34" charset="0"/>
                <a:cs typeface="Verdana" pitchFamily="34" charset="0"/>
              </a:defRPr>
            </a:lvl3pPr>
            <a:lvl4pPr>
              <a:defRPr>
                <a:latin typeface="Verdana" pitchFamily="34" charset="0"/>
                <a:cs typeface="Verdana" pitchFamily="34" charset="0"/>
              </a:defRPr>
            </a:lvl4pPr>
            <a:lvl5pPr>
              <a:defRPr>
                <a:latin typeface="Verdana" pitchFamily="34" charset="0"/>
                <a:cs typeface="Verdana" pitchFamily="34" charset="0"/>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4" name="Rectangle 6"/>
          <p:cNvSpPr>
            <a:spLocks noGrp="1" noChangeArrowheads="1"/>
          </p:cNvSpPr>
          <p:nvPr>
            <p:ph type="sldNum" sz="quarter" idx="10"/>
          </p:nvPr>
        </p:nvSpPr>
        <p:spPr>
          <a:ln/>
        </p:spPr>
        <p:txBody>
          <a:bodyPr/>
          <a:lstStyle>
            <a:lvl1pPr>
              <a:defRPr/>
            </a:lvl1pPr>
          </a:lstStyle>
          <a:p>
            <a:fld id="{319E6341-E9E7-4128-9402-327DA8681509}" type="slidenum">
              <a:rPr lang="en-US" altLang="en-US" smtClean="0"/>
              <a:pPr/>
              <a:t>‹#›</a:t>
            </a:fld>
            <a:endParaRPr lang="en-US" altLang="en-US"/>
          </a:p>
        </p:txBody>
      </p:sp>
    </p:spTree>
    <p:extLst>
      <p:ext uri="{BB962C8B-B14F-4D97-AF65-F5344CB8AC3E}">
        <p14:creationId xmlns:p14="http://schemas.microsoft.com/office/powerpoint/2010/main" val="1008247697"/>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6"/>
          <p:cNvSpPr>
            <a:spLocks noGrp="1" noChangeArrowheads="1"/>
          </p:cNvSpPr>
          <p:nvPr>
            <p:ph type="sldNum" sz="quarter" idx="10"/>
          </p:nvPr>
        </p:nvSpPr>
        <p:spPr>
          <a:ln/>
        </p:spPr>
        <p:txBody>
          <a:bodyPr/>
          <a:lstStyle>
            <a:lvl1pPr>
              <a:defRPr/>
            </a:lvl1pPr>
          </a:lstStyle>
          <a:p>
            <a:pPr>
              <a:defRPr/>
            </a:pPr>
            <a:fld id="{4D8D1677-07F6-42F0-BE21-500ED99674F1}" type="slidenum">
              <a:rPr lang="ja-JP" altLang="en-US">
                <a:solidFill>
                  <a:srgbClr val="333399">
                    <a:lumMod val="60000"/>
                    <a:lumOff val="40000"/>
                  </a:srgbClr>
                </a:solidFill>
              </a:rPr>
              <a:pPr>
                <a:defRPr/>
              </a:pPr>
              <a:t>‹#›</a:t>
            </a:fld>
            <a:endParaRPr lang="ja-JP" altLang="en-US" dirty="0">
              <a:solidFill>
                <a:srgbClr val="333399">
                  <a:lumMod val="60000"/>
                  <a:lumOff val="40000"/>
                </a:srgbClr>
              </a:solidFill>
            </a:endParaRPr>
          </a:p>
        </p:txBody>
      </p:sp>
    </p:spTree>
    <p:extLst>
      <p:ext uri="{BB962C8B-B14F-4D97-AF65-F5344CB8AC3E}">
        <p14:creationId xmlns:p14="http://schemas.microsoft.com/office/powerpoint/2010/main" val="24420343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マスター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6"/>
          <p:cNvSpPr>
            <a:spLocks noGrp="1" noChangeArrowheads="1"/>
          </p:cNvSpPr>
          <p:nvPr>
            <p:ph type="sldNum" sz="quarter" idx="10"/>
          </p:nvPr>
        </p:nvSpPr>
        <p:spPr>
          <a:ln/>
        </p:spPr>
        <p:txBody>
          <a:bodyPr/>
          <a:lstStyle>
            <a:lvl1pPr>
              <a:defRPr/>
            </a:lvl1pPr>
          </a:lstStyle>
          <a:p>
            <a:fld id="{319E6341-E9E7-4128-9402-327DA8681509}" type="slidenum">
              <a:rPr lang="en-US" altLang="en-US" smtClean="0"/>
              <a:pPr/>
              <a:t>‹#›</a:t>
            </a:fld>
            <a:endParaRPr lang="en-US" altLang="en-US"/>
          </a:p>
        </p:txBody>
      </p:sp>
    </p:spTree>
    <p:extLst>
      <p:ext uri="{BB962C8B-B14F-4D97-AF65-F5344CB8AC3E}">
        <p14:creationId xmlns:p14="http://schemas.microsoft.com/office/powerpoint/2010/main" val="274817250"/>
      </p:ext>
    </p:extLst>
  </p:cSld>
  <p:clrMapOvr>
    <a:masterClrMapping/>
  </p:clrMapOvr>
  <p:hf hdr="0"/>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321734" y="1157288"/>
            <a:ext cx="5717117"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242052" y="1157288"/>
            <a:ext cx="5719233"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6"/>
          <p:cNvSpPr>
            <a:spLocks noGrp="1" noChangeArrowheads="1"/>
          </p:cNvSpPr>
          <p:nvPr>
            <p:ph type="sldNum" sz="quarter" idx="10"/>
          </p:nvPr>
        </p:nvSpPr>
        <p:spPr>
          <a:ln/>
        </p:spPr>
        <p:txBody>
          <a:bodyPr/>
          <a:lstStyle>
            <a:lvl1pPr>
              <a:defRPr/>
            </a:lvl1pPr>
          </a:lstStyle>
          <a:p>
            <a:fld id="{319E6341-E9E7-4128-9402-327DA8681509}" type="slidenum">
              <a:rPr lang="en-US" altLang="en-US" smtClean="0"/>
              <a:pPr/>
              <a:t>‹#›</a:t>
            </a:fld>
            <a:endParaRPr lang="en-US" altLang="en-US"/>
          </a:p>
        </p:txBody>
      </p:sp>
    </p:spTree>
    <p:extLst>
      <p:ext uri="{BB962C8B-B14F-4D97-AF65-F5344CB8AC3E}">
        <p14:creationId xmlns:p14="http://schemas.microsoft.com/office/powerpoint/2010/main" val="2967051267"/>
      </p:ext>
    </p:extLst>
  </p:cSld>
  <p:clrMapOvr>
    <a:masterClrMapping/>
  </p:clrMapOvr>
  <p:hf hdr="0"/>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マスター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6"/>
          <p:cNvSpPr>
            <a:spLocks noGrp="1" noChangeArrowheads="1"/>
          </p:cNvSpPr>
          <p:nvPr>
            <p:ph type="sldNum" sz="quarter" idx="10"/>
          </p:nvPr>
        </p:nvSpPr>
        <p:spPr>
          <a:ln/>
        </p:spPr>
        <p:txBody>
          <a:bodyPr/>
          <a:lstStyle>
            <a:lvl1pPr>
              <a:defRPr/>
            </a:lvl1pPr>
          </a:lstStyle>
          <a:p>
            <a:fld id="{319E6341-E9E7-4128-9402-327DA8681509}" type="slidenum">
              <a:rPr lang="en-US" altLang="en-US" smtClean="0"/>
              <a:pPr/>
              <a:t>‹#›</a:t>
            </a:fld>
            <a:endParaRPr lang="en-US" altLang="en-US"/>
          </a:p>
        </p:txBody>
      </p:sp>
    </p:spTree>
    <p:extLst>
      <p:ext uri="{BB962C8B-B14F-4D97-AF65-F5344CB8AC3E}">
        <p14:creationId xmlns:p14="http://schemas.microsoft.com/office/powerpoint/2010/main" val="1463319506"/>
      </p:ext>
    </p:extLst>
  </p:cSld>
  <p:clrMapOvr>
    <a:masterClrMapping/>
  </p:clrMapOvr>
  <p:hf hdr="0"/>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6"/>
          <p:cNvSpPr>
            <a:spLocks noGrp="1" noChangeArrowheads="1"/>
          </p:cNvSpPr>
          <p:nvPr>
            <p:ph type="sldNum" sz="quarter" idx="10"/>
          </p:nvPr>
        </p:nvSpPr>
        <p:spPr>
          <a:ln/>
        </p:spPr>
        <p:txBody>
          <a:bodyPr/>
          <a:lstStyle>
            <a:lvl1pPr>
              <a:defRPr/>
            </a:lvl1pPr>
          </a:lstStyle>
          <a:p>
            <a:fld id="{319E6341-E9E7-4128-9402-327DA8681509}" type="slidenum">
              <a:rPr lang="en-US" altLang="en-US" smtClean="0"/>
              <a:pPr/>
              <a:t>‹#›</a:t>
            </a:fld>
            <a:endParaRPr lang="en-US" altLang="en-US"/>
          </a:p>
        </p:txBody>
      </p:sp>
    </p:spTree>
    <p:extLst>
      <p:ext uri="{BB962C8B-B14F-4D97-AF65-F5344CB8AC3E}">
        <p14:creationId xmlns:p14="http://schemas.microsoft.com/office/powerpoint/2010/main" val="3201498104"/>
      </p:ext>
    </p:extLst>
  </p:cSld>
  <p:clrMapOvr>
    <a:masterClrMapping/>
  </p:clrMapOvr>
  <p:hf hdr="0"/>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319E6341-E9E7-4128-9402-327DA8681509}" type="slidenum">
              <a:rPr lang="en-US" altLang="en-US" smtClean="0"/>
              <a:pPr/>
              <a:t>‹#›</a:t>
            </a:fld>
            <a:endParaRPr lang="en-US" altLang="en-US"/>
          </a:p>
        </p:txBody>
      </p:sp>
    </p:spTree>
    <p:extLst>
      <p:ext uri="{BB962C8B-B14F-4D97-AF65-F5344CB8AC3E}">
        <p14:creationId xmlns:p14="http://schemas.microsoft.com/office/powerpoint/2010/main" val="2569071419"/>
      </p:ext>
    </p:extLst>
  </p:cSld>
  <p:clrMapOvr>
    <a:masterClrMapping/>
  </p:clrMapOvr>
  <p:hf hdr="0"/>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マスター タイトルの書式設定</a:t>
            </a:r>
          </a:p>
        </p:txBody>
      </p:sp>
      <p:sp>
        <p:nvSpPr>
          <p:cNvPr id="3" name="コンテンツ プレースホル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6"/>
          <p:cNvSpPr>
            <a:spLocks noGrp="1" noChangeArrowheads="1"/>
          </p:cNvSpPr>
          <p:nvPr>
            <p:ph type="sldNum" sz="quarter" idx="10"/>
          </p:nvPr>
        </p:nvSpPr>
        <p:spPr>
          <a:ln/>
        </p:spPr>
        <p:txBody>
          <a:bodyPr/>
          <a:lstStyle>
            <a:lvl1pPr>
              <a:defRPr/>
            </a:lvl1pPr>
          </a:lstStyle>
          <a:p>
            <a:fld id="{319E6341-E9E7-4128-9402-327DA8681509}" type="slidenum">
              <a:rPr lang="en-US" altLang="en-US" smtClean="0"/>
              <a:pPr/>
              <a:t>‹#›</a:t>
            </a:fld>
            <a:endParaRPr lang="en-US" altLang="en-US"/>
          </a:p>
        </p:txBody>
      </p:sp>
    </p:spTree>
    <p:extLst>
      <p:ext uri="{BB962C8B-B14F-4D97-AF65-F5344CB8AC3E}">
        <p14:creationId xmlns:p14="http://schemas.microsoft.com/office/powerpoint/2010/main" val="155201248"/>
      </p:ext>
    </p:extLst>
  </p:cSld>
  <p:clrMapOvr>
    <a:masterClrMapping/>
  </p:clrMapOvr>
  <p:hf hdr="0"/>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マスター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6"/>
          <p:cNvSpPr>
            <a:spLocks noGrp="1" noChangeArrowheads="1"/>
          </p:cNvSpPr>
          <p:nvPr>
            <p:ph type="sldNum" sz="quarter" idx="10"/>
          </p:nvPr>
        </p:nvSpPr>
        <p:spPr>
          <a:ln/>
        </p:spPr>
        <p:txBody>
          <a:bodyPr/>
          <a:lstStyle>
            <a:lvl1pPr>
              <a:defRPr/>
            </a:lvl1pPr>
          </a:lstStyle>
          <a:p>
            <a:fld id="{319E6341-E9E7-4128-9402-327DA8681509}" type="slidenum">
              <a:rPr lang="en-US" altLang="en-US" smtClean="0"/>
              <a:pPr/>
              <a:t>‹#›</a:t>
            </a:fld>
            <a:endParaRPr lang="en-US" altLang="en-US"/>
          </a:p>
        </p:txBody>
      </p:sp>
    </p:spTree>
    <p:extLst>
      <p:ext uri="{BB962C8B-B14F-4D97-AF65-F5344CB8AC3E}">
        <p14:creationId xmlns:p14="http://schemas.microsoft.com/office/powerpoint/2010/main" val="3416096297"/>
      </p:ext>
    </p:extLst>
  </p:cSld>
  <p:clrMapOvr>
    <a:masterClrMapping/>
  </p:clrMapOvr>
  <p:hf hdr="0"/>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sldNum" sz="quarter" idx="10"/>
          </p:nvPr>
        </p:nvSpPr>
        <p:spPr>
          <a:ln/>
        </p:spPr>
        <p:txBody>
          <a:bodyPr/>
          <a:lstStyle>
            <a:lvl1pPr>
              <a:defRPr/>
            </a:lvl1pPr>
          </a:lstStyle>
          <a:p>
            <a:fld id="{319E6341-E9E7-4128-9402-327DA8681509}" type="slidenum">
              <a:rPr lang="en-US" altLang="en-US" smtClean="0"/>
              <a:pPr/>
              <a:t>‹#›</a:t>
            </a:fld>
            <a:endParaRPr lang="en-US" altLang="en-US"/>
          </a:p>
        </p:txBody>
      </p:sp>
    </p:spTree>
    <p:extLst>
      <p:ext uri="{BB962C8B-B14F-4D97-AF65-F5344CB8AC3E}">
        <p14:creationId xmlns:p14="http://schemas.microsoft.com/office/powerpoint/2010/main" val="3082001797"/>
      </p:ext>
    </p:extLst>
  </p:cSld>
  <p:clrMapOvr>
    <a:masterClrMapping/>
  </p:clrMapOvr>
  <p:hf hdr="0"/>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052985" y="161926"/>
            <a:ext cx="2908300" cy="6329363"/>
          </a:xfrm>
        </p:spPr>
        <p:txBody>
          <a:bodyPr vert="eaVert"/>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321733" y="161926"/>
            <a:ext cx="8528051" cy="632936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sldNum" sz="quarter" idx="10"/>
          </p:nvPr>
        </p:nvSpPr>
        <p:spPr>
          <a:ln/>
        </p:spPr>
        <p:txBody>
          <a:bodyPr/>
          <a:lstStyle>
            <a:lvl1pPr>
              <a:defRPr/>
            </a:lvl1pPr>
          </a:lstStyle>
          <a:p>
            <a:fld id="{319E6341-E9E7-4128-9402-327DA8681509}" type="slidenum">
              <a:rPr lang="en-US" altLang="en-US" smtClean="0"/>
              <a:pPr/>
              <a:t>‹#›</a:t>
            </a:fld>
            <a:endParaRPr lang="en-US" altLang="en-US"/>
          </a:p>
        </p:txBody>
      </p:sp>
    </p:spTree>
    <p:extLst>
      <p:ext uri="{BB962C8B-B14F-4D97-AF65-F5344CB8AC3E}">
        <p14:creationId xmlns:p14="http://schemas.microsoft.com/office/powerpoint/2010/main" val="2951394049"/>
      </p:ext>
    </p:extLst>
  </p:cSld>
  <p:clrMapOvr>
    <a:masterClrMapping/>
  </p:clrMapOvr>
  <p:hf hdr="0"/>
</p:sldLayout>
</file>

<file path=ppt/slideLayouts/slideLayout89.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09600" y="274639"/>
            <a:ext cx="109728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3"/>
          <p:cNvSpPr>
            <a:spLocks noGrp="1"/>
          </p:cNvSpPr>
          <p:nvPr>
            <p:ph type="dt" sz="half" idx="10"/>
          </p:nvPr>
        </p:nvSpPr>
        <p:spPr>
          <a:xfrm>
            <a:off x="609600" y="6356351"/>
            <a:ext cx="2844800" cy="365125"/>
          </a:xfrm>
          <a:prstGeom prst="rect">
            <a:avLst/>
          </a:prstGeom>
        </p:spPr>
        <p:txBody>
          <a:bodyPr/>
          <a:lstStyle>
            <a:lvl1pPr>
              <a:defRPr/>
            </a:lvl1pPr>
          </a:lstStyle>
          <a:p>
            <a:fld id="{F478486A-2EA2-4759-824C-EE1AD3861CE4}" type="datetime1">
              <a:rPr lang="en-US" altLang="en-US" smtClean="0"/>
              <a:pPr/>
              <a:t>4/4/2022</a:t>
            </a:fld>
            <a:endParaRPr lang="en-US" altLang="en-US"/>
          </a:p>
        </p:txBody>
      </p:sp>
      <p:sp>
        <p:nvSpPr>
          <p:cNvPr id="4" name="フッター プレースホルダ 4"/>
          <p:cNvSpPr>
            <a:spLocks noGrp="1"/>
          </p:cNvSpPr>
          <p:nvPr>
            <p:ph type="ftr" sz="quarter" idx="11"/>
          </p:nvPr>
        </p:nvSpPr>
        <p:spPr>
          <a:xfrm>
            <a:off x="4165600" y="6356351"/>
            <a:ext cx="3860800" cy="365125"/>
          </a:xfrm>
          <a:prstGeom prst="rect">
            <a:avLst/>
          </a:prstGeom>
        </p:spPr>
        <p:txBody>
          <a:bodyPr/>
          <a:lstStyle>
            <a:lvl1pPr>
              <a:defRPr/>
            </a:lvl1pPr>
          </a:lstStyle>
          <a:p>
            <a:pPr>
              <a:defRPr/>
            </a:pPr>
            <a:r>
              <a:rPr lang="en-US"/>
              <a:t>Presenter | Presentation Title</a:t>
            </a:r>
            <a:endParaRPr lang="en-US" b="1"/>
          </a:p>
        </p:txBody>
      </p:sp>
      <p:sp>
        <p:nvSpPr>
          <p:cNvPr id="5" name="スライド番号プレースホルダ 5"/>
          <p:cNvSpPr>
            <a:spLocks noGrp="1"/>
          </p:cNvSpPr>
          <p:nvPr>
            <p:ph type="sldNum" sz="quarter" idx="12"/>
          </p:nvPr>
        </p:nvSpPr>
        <p:spPr/>
        <p:txBody>
          <a:bodyPr/>
          <a:lstStyle>
            <a:lvl1pPr>
              <a:defRPr/>
            </a:lvl1pPr>
          </a:lstStyle>
          <a:p>
            <a:fld id="{319E6341-E9E7-4128-9402-327DA8681509}" type="slidenum">
              <a:rPr lang="en-US" altLang="en-US" smtClean="0"/>
              <a:pPr/>
              <a:t>‹#›</a:t>
            </a:fld>
            <a:endParaRPr lang="en-US" altLang="en-US"/>
          </a:p>
        </p:txBody>
      </p:sp>
    </p:spTree>
    <p:extLst>
      <p:ext uri="{BB962C8B-B14F-4D97-AF65-F5344CB8AC3E}">
        <p14:creationId xmlns:p14="http://schemas.microsoft.com/office/powerpoint/2010/main" val="2206039054"/>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6"/>
          <p:cNvSpPr>
            <a:spLocks noGrp="1" noChangeArrowheads="1"/>
          </p:cNvSpPr>
          <p:nvPr>
            <p:ph type="sldNum" sz="quarter" idx="10"/>
          </p:nvPr>
        </p:nvSpPr>
        <p:spPr>
          <a:ln/>
        </p:spPr>
        <p:txBody>
          <a:bodyPr/>
          <a:lstStyle>
            <a:lvl1pPr>
              <a:defRPr/>
            </a:lvl1pPr>
          </a:lstStyle>
          <a:p>
            <a:pPr>
              <a:defRPr/>
            </a:pPr>
            <a:fld id="{72745E60-430E-482E-8BC1-653B11D1DC91}" type="slidenum">
              <a:rPr lang="ja-JP" altLang="en-US">
                <a:solidFill>
                  <a:srgbClr val="333399">
                    <a:lumMod val="60000"/>
                    <a:lumOff val="40000"/>
                  </a:srgbClr>
                </a:solidFill>
              </a:rPr>
              <a:pPr>
                <a:defRPr/>
              </a:pPr>
              <a:t>‹#›</a:t>
            </a:fld>
            <a:endParaRPr lang="ja-JP" altLang="en-US" dirty="0">
              <a:solidFill>
                <a:srgbClr val="333399">
                  <a:lumMod val="60000"/>
                  <a:lumOff val="40000"/>
                </a:srgbClr>
              </a:solidFill>
            </a:endParaRPr>
          </a:p>
        </p:txBody>
      </p:sp>
    </p:spTree>
    <p:extLst>
      <p:ext uri="{BB962C8B-B14F-4D97-AF65-F5344CB8AC3E}">
        <p14:creationId xmlns:p14="http://schemas.microsoft.com/office/powerpoint/2010/main" val="37389364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1_2 つのコンテンツ">
    <p:spTree>
      <p:nvGrpSpPr>
        <p:cNvPr id="1" name=""/>
        <p:cNvGrpSpPr/>
        <p:nvPr/>
      </p:nvGrpSpPr>
      <p:grpSpPr>
        <a:xfrm>
          <a:off x="0" y="0"/>
          <a:ext cx="0" cy="0"/>
          <a:chOff x="0" y="0"/>
          <a:chExt cx="0" cy="0"/>
        </a:xfrm>
      </p:grpSpPr>
      <p:sp>
        <p:nvSpPr>
          <p:cNvPr id="12" name="Title 1"/>
          <p:cNvSpPr>
            <a:spLocks noGrp="1"/>
          </p:cNvSpPr>
          <p:nvPr>
            <p:ph type="title"/>
          </p:nvPr>
        </p:nvSpPr>
        <p:spPr>
          <a:xfrm>
            <a:off x="609600" y="432610"/>
            <a:ext cx="11057467" cy="548785"/>
          </a:xfrm>
          <a:prstGeom prst="rect">
            <a:avLst/>
          </a:prstGeom>
        </p:spPr>
        <p:txBody>
          <a:bodyPr vert="horz" lIns="0" tIns="0" rIns="0" bIns="0"/>
          <a:lstStyle>
            <a:lvl1pPr algn="l">
              <a:defRPr sz="2200" b="1" i="0" baseline="0">
                <a:solidFill>
                  <a:srgbClr val="004C97"/>
                </a:solidFill>
                <a:latin typeface="Helvetica"/>
              </a:defRPr>
            </a:lvl1pPr>
          </a:lstStyle>
          <a:p>
            <a:r>
              <a:rPr lang="ja-JP" altLang="en-US"/>
              <a:t>マスター タイトルの書式設定</a:t>
            </a:r>
            <a:endParaRPr lang="en-US" dirty="0"/>
          </a:p>
        </p:txBody>
      </p:sp>
      <p:sp>
        <p:nvSpPr>
          <p:cNvPr id="5" name="Date Placeholder 3"/>
          <p:cNvSpPr>
            <a:spLocks noGrp="1"/>
          </p:cNvSpPr>
          <p:nvPr>
            <p:ph type="dt" sz="half" idx="13"/>
          </p:nvPr>
        </p:nvSpPr>
        <p:spPr>
          <a:xfrm>
            <a:off x="1305984" y="6488431"/>
            <a:ext cx="1515533" cy="187325"/>
          </a:xfrm>
          <a:prstGeom prst="rect">
            <a:avLst/>
          </a:prstGeom>
        </p:spPr>
        <p:txBody>
          <a:bodyPr/>
          <a:lstStyle>
            <a:lvl1pPr>
              <a:defRPr/>
            </a:lvl1pPr>
          </a:lstStyle>
          <a:p>
            <a:fld id="{F478486A-2EA2-4759-824C-EE1AD3861CE4}" type="datetime1">
              <a:rPr lang="en-US" altLang="en-US" smtClean="0"/>
              <a:pPr/>
              <a:t>4/4/2022</a:t>
            </a:fld>
            <a:endParaRPr lang="en-US" altLang="en-US"/>
          </a:p>
        </p:txBody>
      </p:sp>
      <p:sp>
        <p:nvSpPr>
          <p:cNvPr id="6" name="Footer Placeholder 4"/>
          <p:cNvSpPr>
            <a:spLocks noGrp="1"/>
          </p:cNvSpPr>
          <p:nvPr>
            <p:ph type="ftr" sz="quarter" idx="14"/>
          </p:nvPr>
        </p:nvSpPr>
        <p:spPr>
          <a:xfrm>
            <a:off x="2821518" y="6488431"/>
            <a:ext cx="7488767" cy="187325"/>
          </a:xfrm>
          <a:prstGeom prst="rect">
            <a:avLst/>
          </a:prstGeom>
        </p:spPr>
        <p:txBody>
          <a:bodyPr/>
          <a:lstStyle>
            <a:lvl1pPr>
              <a:defRPr/>
            </a:lvl1pPr>
          </a:lstStyle>
          <a:p>
            <a:pPr>
              <a:defRPr/>
            </a:pPr>
            <a:r>
              <a:rPr lang="en-US"/>
              <a:t>Presenter | Presentation Title</a:t>
            </a:r>
            <a:endParaRPr lang="en-US" b="1"/>
          </a:p>
        </p:txBody>
      </p:sp>
      <p:sp>
        <p:nvSpPr>
          <p:cNvPr id="7" name="Slide Number Placeholder 5"/>
          <p:cNvSpPr>
            <a:spLocks noGrp="1"/>
          </p:cNvSpPr>
          <p:nvPr>
            <p:ph type="sldNum" sz="quarter" idx="15"/>
          </p:nvPr>
        </p:nvSpPr>
        <p:spPr/>
        <p:txBody>
          <a:bodyPr/>
          <a:lstStyle>
            <a:lvl1pPr>
              <a:defRPr/>
            </a:lvl1pPr>
          </a:lstStyle>
          <a:p>
            <a:fld id="{319E6341-E9E7-4128-9402-327DA8681509}" type="slidenum">
              <a:rPr lang="en-US" altLang="en-US" smtClean="0"/>
              <a:pPr/>
              <a:t>‹#›</a:t>
            </a:fld>
            <a:endParaRPr lang="en-US" altLang="en-US"/>
          </a:p>
        </p:txBody>
      </p:sp>
      <p:sp>
        <p:nvSpPr>
          <p:cNvPr id="8" name="Content Placeholder 2"/>
          <p:cNvSpPr>
            <a:spLocks noGrp="1"/>
          </p:cNvSpPr>
          <p:nvPr>
            <p:ph idx="16"/>
          </p:nvPr>
        </p:nvSpPr>
        <p:spPr>
          <a:xfrm>
            <a:off x="609600" y="1238250"/>
            <a:ext cx="5331795"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9" name="Content Placeholder 2"/>
          <p:cNvSpPr>
            <a:spLocks noGrp="1"/>
          </p:cNvSpPr>
          <p:nvPr>
            <p:ph idx="17"/>
          </p:nvPr>
        </p:nvSpPr>
        <p:spPr>
          <a:xfrm>
            <a:off x="6335272" y="1238250"/>
            <a:ext cx="5331795"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extLst>
      <p:ext uri="{BB962C8B-B14F-4D97-AF65-F5344CB8AC3E}">
        <p14:creationId xmlns:p14="http://schemas.microsoft.com/office/powerpoint/2010/main" val="3333416607"/>
      </p:ext>
    </p:extLst>
  </p:cSld>
  <p:clrMapOvr>
    <a:masterClrMapping/>
  </p:clrMapOvr>
  <p:hf hdr="0"/>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1_タイトルとコンテンツ">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endParaRPr kumimoji="0" lang="en-US" sz="4400" dirty="0">
              <a:solidFill>
                <a:prstClr val="black"/>
              </a:solidFill>
            </a:endParaRPr>
          </a:p>
        </p:txBody>
      </p:sp>
      <p:sp>
        <p:nvSpPr>
          <p:cNvPr id="2" name="Title 1"/>
          <p:cNvSpPr>
            <a:spLocks noGrp="1"/>
          </p:cNvSpPr>
          <p:nvPr>
            <p:ph type="title"/>
          </p:nvPr>
        </p:nvSpPr>
        <p:spPr>
          <a:xfrm>
            <a:off x="609600" y="432610"/>
            <a:ext cx="11057467" cy="569268"/>
          </a:xfrm>
          <a:prstGeom prst="rect">
            <a:avLst/>
          </a:prstGeom>
        </p:spPr>
        <p:txBody>
          <a:bodyPr vert="horz" lIns="0" tIns="0" rIns="0" bIns="0"/>
          <a:lstStyle>
            <a:lvl1pPr algn="l">
              <a:defRPr sz="2200" b="1" i="0" baseline="0">
                <a:solidFill>
                  <a:srgbClr val="004C97"/>
                </a:solidFill>
                <a:latin typeface="Helvetica"/>
              </a:defRPr>
            </a:lvl1pPr>
          </a:lstStyle>
          <a:p>
            <a:r>
              <a:rPr lang="ja-JP" altLang="en-US"/>
              <a:t>マスター タイトルの書式設定</a:t>
            </a:r>
            <a:endParaRPr lang="en-US" dirty="0"/>
          </a:p>
        </p:txBody>
      </p:sp>
      <p:sp>
        <p:nvSpPr>
          <p:cNvPr id="3" name="Date Placeholder 2"/>
          <p:cNvSpPr>
            <a:spLocks noGrp="1"/>
          </p:cNvSpPr>
          <p:nvPr>
            <p:ph type="dt" sz="half" idx="10"/>
          </p:nvPr>
        </p:nvSpPr>
        <p:spPr>
          <a:xfrm>
            <a:off x="1305984" y="6488431"/>
            <a:ext cx="1515533" cy="187325"/>
          </a:xfrm>
          <a:prstGeom prst="rect">
            <a:avLst/>
          </a:prstGeom>
        </p:spPr>
        <p:txBody>
          <a:bodyPr/>
          <a:lstStyle/>
          <a:p>
            <a:fld id="{F478486A-2EA2-4759-824C-EE1AD3861CE4}" type="datetime1">
              <a:rPr lang="en-US" altLang="en-US" smtClean="0"/>
              <a:pPr/>
              <a:t>4/4/2022</a:t>
            </a:fld>
            <a:endParaRPr lang="en-US" altLang="en-US"/>
          </a:p>
        </p:txBody>
      </p:sp>
      <p:sp>
        <p:nvSpPr>
          <p:cNvPr id="5" name="Footer Placeholder 4"/>
          <p:cNvSpPr>
            <a:spLocks noGrp="1"/>
          </p:cNvSpPr>
          <p:nvPr>
            <p:ph type="ftr" sz="quarter" idx="11"/>
          </p:nvPr>
        </p:nvSpPr>
        <p:spPr>
          <a:xfrm>
            <a:off x="2821518" y="6488431"/>
            <a:ext cx="7488767" cy="187325"/>
          </a:xfrm>
          <a:prstGeom prst="rect">
            <a:avLst/>
          </a:prstGeom>
        </p:spPr>
        <p:txBody>
          <a:bodyPr/>
          <a:lstStyle/>
          <a:p>
            <a:pPr>
              <a:defRPr/>
            </a:pPr>
            <a:r>
              <a:rPr lang="en-US"/>
              <a:t>Presenter | Presentation Title</a:t>
            </a:r>
            <a:endParaRPr lang="en-US" b="1"/>
          </a:p>
        </p:txBody>
      </p:sp>
      <p:sp>
        <p:nvSpPr>
          <p:cNvPr id="6" name="Slide Number Placeholder 5"/>
          <p:cNvSpPr>
            <a:spLocks noGrp="1"/>
          </p:cNvSpPr>
          <p:nvPr>
            <p:ph type="sldNum" sz="quarter" idx="12"/>
          </p:nvPr>
        </p:nvSpPr>
        <p:spPr/>
        <p:txBody>
          <a:bodyPr/>
          <a:lstStyle/>
          <a:p>
            <a:fld id="{319E6341-E9E7-4128-9402-327DA8681509}" type="slidenum">
              <a:rPr lang="en-US" altLang="en-US" smtClean="0"/>
              <a:pPr/>
              <a:t>‹#›</a:t>
            </a:fld>
            <a:endParaRPr lang="en-US" altLang="en-US"/>
          </a:p>
        </p:txBody>
      </p:sp>
      <p:sp>
        <p:nvSpPr>
          <p:cNvPr id="8" name="Content Placeholder 2"/>
          <p:cNvSpPr>
            <a:spLocks noGrp="1"/>
          </p:cNvSpPr>
          <p:nvPr>
            <p:ph idx="13"/>
          </p:nvPr>
        </p:nvSpPr>
        <p:spPr>
          <a:xfrm>
            <a:off x="609600" y="1238250"/>
            <a:ext cx="11057467" cy="4846638"/>
          </a:xfrm>
          <a:prstGeom prst="rect">
            <a:avLst/>
          </a:prstGeom>
        </p:spPr>
        <p:txBody>
          <a:bodyPr lIns="0" rIns="0"/>
          <a:lstStyle>
            <a:lvl1pPr marL="256032" indent="-265176">
              <a:lnSpc>
                <a:spcPct val="100000"/>
              </a:lnSpc>
              <a:spcBef>
                <a:spcPts val="600"/>
              </a:spcBef>
              <a:spcAft>
                <a:spcPts val="600"/>
              </a:spcAft>
              <a:buFont typeface="Arial"/>
              <a:buChar char="•"/>
              <a:defRPr sz="2200" b="0" i="0">
                <a:solidFill>
                  <a:srgbClr val="63666A"/>
                </a:solidFill>
                <a:latin typeface="Helvetica"/>
              </a:defRPr>
            </a:lvl1pPr>
            <a:lvl2pPr marL="320040" indent="256032">
              <a:lnSpc>
                <a:spcPct val="100000"/>
              </a:lnSpc>
              <a:spcBef>
                <a:spcPts val="300"/>
              </a:spcBef>
              <a:spcAft>
                <a:spcPts val="300"/>
              </a:spcAft>
              <a:buSzPct val="90000"/>
              <a:buFont typeface="Lucida Grande"/>
              <a:buChar char="-"/>
              <a:defRPr sz="2000" b="0" i="0">
                <a:solidFill>
                  <a:srgbClr val="63666A"/>
                </a:solidFill>
                <a:latin typeface="Helvetica"/>
              </a:defRPr>
            </a:lvl2pPr>
            <a:lvl3pPr marL="640080" indent="228600">
              <a:lnSpc>
                <a:spcPct val="100000"/>
              </a:lnSpc>
              <a:spcBef>
                <a:spcPts val="300"/>
              </a:spcBef>
              <a:spcAft>
                <a:spcPts val="300"/>
              </a:spcAft>
              <a:buSzPct val="88000"/>
              <a:buFont typeface="Arial"/>
              <a:buChar char="•"/>
              <a:defRPr sz="1800" b="0" i="0">
                <a:solidFill>
                  <a:srgbClr val="63666A"/>
                </a:solidFill>
                <a:latin typeface="Helvetica"/>
              </a:defRPr>
            </a:lvl3pPr>
            <a:lvl4pPr marL="914400" indent="228600">
              <a:lnSpc>
                <a:spcPct val="100000"/>
              </a:lnSpc>
              <a:spcBef>
                <a:spcPts val="300"/>
              </a:spcBef>
              <a:spcAft>
                <a:spcPts val="300"/>
              </a:spcAft>
              <a:buSzPct val="90000"/>
              <a:buFont typeface="Lucida Grande"/>
              <a:buChar char="-"/>
              <a:defRPr sz="1600" b="0" i="0">
                <a:solidFill>
                  <a:srgbClr val="63666A"/>
                </a:solidFill>
                <a:latin typeface="Helvetica"/>
              </a:defRPr>
            </a:lvl4pPr>
            <a:lvl5pPr marL="1143000" indent="192024">
              <a:lnSpc>
                <a:spcPct val="100000"/>
              </a:lnSpc>
              <a:spcBef>
                <a:spcPts val="300"/>
              </a:spcBef>
              <a:spcAft>
                <a:spcPts val="300"/>
              </a:spcAft>
              <a:buSzPct val="88000"/>
              <a:buFont typeface="Arial"/>
              <a:buChar char="•"/>
              <a:defRPr sz="1400" b="0" i="0">
                <a:solidFill>
                  <a:srgbClr val="63666A"/>
                </a:solidFill>
                <a:latin typeface="Helvetica"/>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extLst>
      <p:ext uri="{BB962C8B-B14F-4D97-AF65-F5344CB8AC3E}">
        <p14:creationId xmlns:p14="http://schemas.microsoft.com/office/powerpoint/2010/main" val="3694730688"/>
      </p:ext>
    </p:extLst>
  </p:cSld>
  <p:clrMapOvr>
    <a:masterClrMapping/>
  </p:clrMapOvr>
  <p:hf hdr="0"/>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12" name="Title 1"/>
          <p:cNvSpPr>
            <a:spLocks noGrp="1"/>
          </p:cNvSpPr>
          <p:nvPr>
            <p:ph type="title"/>
          </p:nvPr>
        </p:nvSpPr>
        <p:spPr>
          <a:xfrm>
            <a:off x="609600" y="432610"/>
            <a:ext cx="11057467" cy="548785"/>
          </a:xfrm>
          <a:prstGeom prst="rect">
            <a:avLst/>
          </a:prstGeom>
        </p:spPr>
        <p:txBody>
          <a:bodyPr vert="horz" lIns="0" tIns="0" rIns="0" bIns="0"/>
          <a:lstStyle>
            <a:lvl1pPr algn="l">
              <a:defRPr sz="2200" b="1" i="0" baseline="0">
                <a:solidFill>
                  <a:srgbClr val="004C97"/>
                </a:solidFill>
                <a:latin typeface="Helvetica"/>
              </a:defRPr>
            </a:lvl1pPr>
          </a:lstStyle>
          <a:p>
            <a:r>
              <a:rPr lang="ja-JP" altLang="en-US"/>
              <a:t>マスター タイトルの書式設定</a:t>
            </a:r>
            <a:endParaRPr lang="en-US" dirty="0"/>
          </a:p>
        </p:txBody>
      </p:sp>
      <p:sp>
        <p:nvSpPr>
          <p:cNvPr id="5" name="Date Placeholder 3"/>
          <p:cNvSpPr>
            <a:spLocks noGrp="1"/>
          </p:cNvSpPr>
          <p:nvPr>
            <p:ph type="dt" sz="half" idx="13"/>
          </p:nvPr>
        </p:nvSpPr>
        <p:spPr>
          <a:xfrm>
            <a:off x="1305984" y="6488431"/>
            <a:ext cx="1515533" cy="187325"/>
          </a:xfrm>
          <a:prstGeom prst="rect">
            <a:avLst/>
          </a:prstGeom>
        </p:spPr>
        <p:txBody>
          <a:bodyPr/>
          <a:lstStyle>
            <a:lvl1pPr>
              <a:defRPr/>
            </a:lvl1pPr>
          </a:lstStyle>
          <a:p>
            <a:fld id="{F478486A-2EA2-4759-824C-EE1AD3861CE4}" type="datetime1">
              <a:rPr lang="en-US" altLang="en-US" smtClean="0"/>
              <a:pPr/>
              <a:t>4/4/2022</a:t>
            </a:fld>
            <a:endParaRPr lang="en-US" altLang="en-US"/>
          </a:p>
        </p:txBody>
      </p:sp>
      <p:sp>
        <p:nvSpPr>
          <p:cNvPr id="6" name="Footer Placeholder 4"/>
          <p:cNvSpPr>
            <a:spLocks noGrp="1"/>
          </p:cNvSpPr>
          <p:nvPr>
            <p:ph type="ftr" sz="quarter" idx="14"/>
          </p:nvPr>
        </p:nvSpPr>
        <p:spPr>
          <a:xfrm>
            <a:off x="2821518" y="6488431"/>
            <a:ext cx="7488767" cy="187325"/>
          </a:xfrm>
          <a:prstGeom prst="rect">
            <a:avLst/>
          </a:prstGeom>
        </p:spPr>
        <p:txBody>
          <a:bodyPr/>
          <a:lstStyle>
            <a:lvl1pPr>
              <a:defRPr/>
            </a:lvl1pPr>
          </a:lstStyle>
          <a:p>
            <a:pPr>
              <a:defRPr/>
            </a:pPr>
            <a:r>
              <a:rPr lang="en-US"/>
              <a:t>Presenter | Presentation Title</a:t>
            </a:r>
            <a:endParaRPr lang="en-US" b="1"/>
          </a:p>
        </p:txBody>
      </p:sp>
      <p:sp>
        <p:nvSpPr>
          <p:cNvPr id="7" name="Slide Number Placeholder 5"/>
          <p:cNvSpPr>
            <a:spLocks noGrp="1"/>
          </p:cNvSpPr>
          <p:nvPr>
            <p:ph type="sldNum" sz="quarter" idx="15"/>
          </p:nvPr>
        </p:nvSpPr>
        <p:spPr/>
        <p:txBody>
          <a:bodyPr/>
          <a:lstStyle>
            <a:lvl1pPr>
              <a:defRPr/>
            </a:lvl1pPr>
          </a:lstStyle>
          <a:p>
            <a:fld id="{319E6341-E9E7-4128-9402-327DA8681509}" type="slidenum">
              <a:rPr lang="en-US" altLang="en-US" smtClean="0"/>
              <a:pPr/>
              <a:t>‹#›</a:t>
            </a:fld>
            <a:endParaRPr lang="en-US" altLang="en-US"/>
          </a:p>
        </p:txBody>
      </p:sp>
      <p:sp>
        <p:nvSpPr>
          <p:cNvPr id="8" name="Content Placeholder 2"/>
          <p:cNvSpPr>
            <a:spLocks noGrp="1"/>
          </p:cNvSpPr>
          <p:nvPr>
            <p:ph idx="16"/>
          </p:nvPr>
        </p:nvSpPr>
        <p:spPr>
          <a:xfrm>
            <a:off x="609600" y="1238250"/>
            <a:ext cx="5331795"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9" name="Content Placeholder 2"/>
          <p:cNvSpPr>
            <a:spLocks noGrp="1"/>
          </p:cNvSpPr>
          <p:nvPr>
            <p:ph idx="17"/>
          </p:nvPr>
        </p:nvSpPr>
        <p:spPr>
          <a:xfrm>
            <a:off x="6335272" y="1238250"/>
            <a:ext cx="5331795"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extLst>
      <p:ext uri="{BB962C8B-B14F-4D97-AF65-F5344CB8AC3E}">
        <p14:creationId xmlns:p14="http://schemas.microsoft.com/office/powerpoint/2010/main" val="3359402665"/>
      </p:ext>
    </p:extLst>
  </p:cSld>
  <p:clrMapOvr>
    <a:masterClrMapping/>
  </p:clrMapOvr>
  <p:hf hdr="0"/>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endParaRPr kumimoji="0" lang="en-US" sz="4400" dirty="0">
              <a:solidFill>
                <a:prstClr val="black"/>
              </a:solidFill>
            </a:endParaRPr>
          </a:p>
        </p:txBody>
      </p:sp>
      <p:sp>
        <p:nvSpPr>
          <p:cNvPr id="2" name="Title 1"/>
          <p:cNvSpPr>
            <a:spLocks noGrp="1"/>
          </p:cNvSpPr>
          <p:nvPr>
            <p:ph type="title"/>
          </p:nvPr>
        </p:nvSpPr>
        <p:spPr>
          <a:xfrm>
            <a:off x="609600" y="432610"/>
            <a:ext cx="11057467" cy="569268"/>
          </a:xfrm>
          <a:prstGeom prst="rect">
            <a:avLst/>
          </a:prstGeom>
        </p:spPr>
        <p:txBody>
          <a:bodyPr vert="horz" lIns="0" tIns="0" rIns="0" bIns="0"/>
          <a:lstStyle>
            <a:lvl1pPr algn="l">
              <a:defRPr sz="2200" b="1" i="0" baseline="0">
                <a:solidFill>
                  <a:srgbClr val="004C97"/>
                </a:solidFill>
                <a:latin typeface="Helvetica"/>
              </a:defRPr>
            </a:lvl1pPr>
          </a:lstStyle>
          <a:p>
            <a:r>
              <a:rPr lang="ja-JP" altLang="en-US"/>
              <a:t>マスター タイトルの書式設定</a:t>
            </a:r>
            <a:endParaRPr lang="en-US" dirty="0"/>
          </a:p>
        </p:txBody>
      </p:sp>
      <p:sp>
        <p:nvSpPr>
          <p:cNvPr id="3" name="Date Placeholder 2"/>
          <p:cNvSpPr>
            <a:spLocks noGrp="1"/>
          </p:cNvSpPr>
          <p:nvPr>
            <p:ph type="dt" sz="half" idx="10"/>
          </p:nvPr>
        </p:nvSpPr>
        <p:spPr>
          <a:xfrm>
            <a:off x="1305984" y="6488431"/>
            <a:ext cx="1515533" cy="187325"/>
          </a:xfrm>
          <a:prstGeom prst="rect">
            <a:avLst/>
          </a:prstGeom>
        </p:spPr>
        <p:txBody>
          <a:bodyPr/>
          <a:lstStyle/>
          <a:p>
            <a:fld id="{F478486A-2EA2-4759-824C-EE1AD3861CE4}" type="datetime1">
              <a:rPr lang="en-US" altLang="en-US" smtClean="0"/>
              <a:pPr/>
              <a:t>4/4/2022</a:t>
            </a:fld>
            <a:endParaRPr lang="en-US" altLang="en-US"/>
          </a:p>
        </p:txBody>
      </p:sp>
      <p:sp>
        <p:nvSpPr>
          <p:cNvPr id="5" name="Footer Placeholder 4"/>
          <p:cNvSpPr>
            <a:spLocks noGrp="1"/>
          </p:cNvSpPr>
          <p:nvPr>
            <p:ph type="ftr" sz="quarter" idx="11"/>
          </p:nvPr>
        </p:nvSpPr>
        <p:spPr>
          <a:xfrm>
            <a:off x="2821518" y="6488431"/>
            <a:ext cx="7488767" cy="187325"/>
          </a:xfrm>
          <a:prstGeom prst="rect">
            <a:avLst/>
          </a:prstGeom>
        </p:spPr>
        <p:txBody>
          <a:bodyPr/>
          <a:lstStyle/>
          <a:p>
            <a:pPr>
              <a:defRPr/>
            </a:pPr>
            <a:r>
              <a:rPr lang="en-US"/>
              <a:t>Presenter | Presentation Title</a:t>
            </a:r>
            <a:endParaRPr lang="en-US" b="1"/>
          </a:p>
        </p:txBody>
      </p:sp>
      <p:sp>
        <p:nvSpPr>
          <p:cNvPr id="6" name="Slide Number Placeholder 5"/>
          <p:cNvSpPr>
            <a:spLocks noGrp="1"/>
          </p:cNvSpPr>
          <p:nvPr>
            <p:ph type="sldNum" sz="quarter" idx="12"/>
          </p:nvPr>
        </p:nvSpPr>
        <p:spPr/>
        <p:txBody>
          <a:bodyPr/>
          <a:lstStyle/>
          <a:p>
            <a:fld id="{319E6341-E9E7-4128-9402-327DA8681509}" type="slidenum">
              <a:rPr lang="en-US" altLang="en-US" smtClean="0"/>
              <a:pPr/>
              <a:t>‹#›</a:t>
            </a:fld>
            <a:endParaRPr lang="en-US" altLang="en-US"/>
          </a:p>
        </p:txBody>
      </p:sp>
      <p:sp>
        <p:nvSpPr>
          <p:cNvPr id="8" name="Content Placeholder 2"/>
          <p:cNvSpPr>
            <a:spLocks noGrp="1"/>
          </p:cNvSpPr>
          <p:nvPr>
            <p:ph idx="13"/>
          </p:nvPr>
        </p:nvSpPr>
        <p:spPr>
          <a:xfrm>
            <a:off x="609600" y="1238250"/>
            <a:ext cx="11057467" cy="4846638"/>
          </a:xfrm>
          <a:prstGeom prst="rect">
            <a:avLst/>
          </a:prstGeom>
        </p:spPr>
        <p:txBody>
          <a:bodyPr lIns="0" rIns="0"/>
          <a:lstStyle>
            <a:lvl1pPr marL="256032" indent="-265176">
              <a:lnSpc>
                <a:spcPct val="100000"/>
              </a:lnSpc>
              <a:spcBef>
                <a:spcPts val="600"/>
              </a:spcBef>
              <a:spcAft>
                <a:spcPts val="600"/>
              </a:spcAft>
              <a:buFont typeface="Arial"/>
              <a:buChar char="•"/>
              <a:defRPr sz="2200" b="0" i="0">
                <a:solidFill>
                  <a:srgbClr val="63666A"/>
                </a:solidFill>
                <a:latin typeface="Helvetica"/>
              </a:defRPr>
            </a:lvl1pPr>
            <a:lvl2pPr marL="320040" indent="256032">
              <a:lnSpc>
                <a:spcPct val="100000"/>
              </a:lnSpc>
              <a:spcBef>
                <a:spcPts val="300"/>
              </a:spcBef>
              <a:spcAft>
                <a:spcPts val="300"/>
              </a:spcAft>
              <a:buSzPct val="90000"/>
              <a:buFont typeface="Lucida Grande"/>
              <a:buChar char="-"/>
              <a:defRPr sz="2000" b="0" i="0">
                <a:solidFill>
                  <a:srgbClr val="63666A"/>
                </a:solidFill>
                <a:latin typeface="Helvetica"/>
              </a:defRPr>
            </a:lvl2pPr>
            <a:lvl3pPr marL="640080" indent="228600">
              <a:lnSpc>
                <a:spcPct val="100000"/>
              </a:lnSpc>
              <a:spcBef>
                <a:spcPts val="300"/>
              </a:spcBef>
              <a:spcAft>
                <a:spcPts val="300"/>
              </a:spcAft>
              <a:buSzPct val="88000"/>
              <a:buFont typeface="Arial"/>
              <a:buChar char="•"/>
              <a:defRPr sz="1800" b="0" i="0">
                <a:solidFill>
                  <a:srgbClr val="63666A"/>
                </a:solidFill>
                <a:latin typeface="Helvetica"/>
              </a:defRPr>
            </a:lvl3pPr>
            <a:lvl4pPr marL="914400" indent="228600">
              <a:lnSpc>
                <a:spcPct val="100000"/>
              </a:lnSpc>
              <a:spcBef>
                <a:spcPts val="300"/>
              </a:spcBef>
              <a:spcAft>
                <a:spcPts val="300"/>
              </a:spcAft>
              <a:buSzPct val="90000"/>
              <a:buFont typeface="Lucida Grande"/>
              <a:buChar char="-"/>
              <a:defRPr sz="1600" b="0" i="0">
                <a:solidFill>
                  <a:srgbClr val="63666A"/>
                </a:solidFill>
                <a:latin typeface="Helvetica"/>
              </a:defRPr>
            </a:lvl4pPr>
            <a:lvl5pPr marL="1143000" indent="192024">
              <a:lnSpc>
                <a:spcPct val="100000"/>
              </a:lnSpc>
              <a:spcBef>
                <a:spcPts val="300"/>
              </a:spcBef>
              <a:spcAft>
                <a:spcPts val="300"/>
              </a:spcAft>
              <a:buSzPct val="88000"/>
              <a:buFont typeface="Arial"/>
              <a:buChar char="•"/>
              <a:defRPr sz="1400" b="0" i="0">
                <a:solidFill>
                  <a:srgbClr val="63666A"/>
                </a:solidFill>
                <a:latin typeface="Helvetica"/>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extLst>
      <p:ext uri="{BB962C8B-B14F-4D97-AF65-F5344CB8AC3E}">
        <p14:creationId xmlns:p14="http://schemas.microsoft.com/office/powerpoint/2010/main" val="1511810143"/>
      </p:ext>
    </p:extLst>
  </p:cSld>
  <p:clrMapOvr>
    <a:masterClrMapping/>
  </p:clrMapOvr>
  <p:hf hdr="0"/>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1" y="971551"/>
            <a:ext cx="11563351"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7" name="Title 1"/>
          <p:cNvSpPr>
            <a:spLocks noGrp="1"/>
          </p:cNvSpPr>
          <p:nvPr>
            <p:ph type="title"/>
          </p:nvPr>
        </p:nvSpPr>
        <p:spPr>
          <a:xfrm>
            <a:off x="304800" y="251753"/>
            <a:ext cx="11582400" cy="427877"/>
          </a:xfrm>
          <a:prstGeom prst="rect">
            <a:avLst/>
          </a:prstGeom>
        </p:spPr>
        <p:txBody>
          <a:bodyPr lIns="0" tIns="0" rIns="0" bIns="0" anchor="b" anchorCtr="0"/>
          <a:lstStyle>
            <a:lvl1pPr>
              <a:defRPr sz="2800">
                <a:solidFill>
                  <a:srgbClr val="004C97"/>
                </a:solidFill>
              </a:defRPr>
            </a:lvl1pPr>
          </a:lstStyle>
          <a:p>
            <a:r>
              <a:rPr lang="ja-JP" altLang="en-US"/>
              <a:t>マスター タイトルの書式設定</a:t>
            </a:r>
            <a:endParaRPr lang="en-US" dirty="0"/>
          </a:p>
        </p:txBody>
      </p:sp>
      <p:sp>
        <p:nvSpPr>
          <p:cNvPr id="8" name="Date Placeholder 3"/>
          <p:cNvSpPr>
            <a:spLocks noGrp="1"/>
          </p:cNvSpPr>
          <p:nvPr>
            <p:ph type="dt" sz="half" idx="2"/>
          </p:nvPr>
        </p:nvSpPr>
        <p:spPr>
          <a:xfrm>
            <a:off x="982436" y="6504213"/>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fld id="{F478486A-2EA2-4759-824C-EE1AD3861CE4}" type="datetime1">
              <a:rPr lang="en-US" altLang="en-US" smtClean="0"/>
              <a:pPr/>
              <a:t>4/4/2022</a:t>
            </a:fld>
            <a:endParaRPr lang="en-US" altLang="en-US"/>
          </a:p>
        </p:txBody>
      </p:sp>
      <p:sp>
        <p:nvSpPr>
          <p:cNvPr id="9" name="Footer Placeholder 4"/>
          <p:cNvSpPr>
            <a:spLocks noGrp="1"/>
          </p:cNvSpPr>
          <p:nvPr>
            <p:ph type="ftr" sz="quarter" idx="3"/>
          </p:nvPr>
        </p:nvSpPr>
        <p:spPr>
          <a:xfrm>
            <a:off x="2040804" y="6504214"/>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Presenter | Presentation Title</a:t>
            </a:r>
            <a:endParaRPr lang="en-US" b="1"/>
          </a:p>
        </p:txBody>
      </p:sp>
      <p:sp>
        <p:nvSpPr>
          <p:cNvPr id="10" name="Slide Number Placeholder 5"/>
          <p:cNvSpPr>
            <a:spLocks noGrp="1"/>
          </p:cNvSpPr>
          <p:nvPr>
            <p:ph type="sldNum" sz="quarter" idx="4"/>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fld id="{319E6341-E9E7-4128-9402-327DA8681509}" type="slidenum">
              <a:rPr lang="en-US" altLang="en-US" smtClean="0"/>
              <a:pPr/>
              <a:t>‹#›</a:t>
            </a:fld>
            <a:endParaRPr lang="en-US" altLang="en-US"/>
          </a:p>
        </p:txBody>
      </p:sp>
    </p:spTree>
    <p:extLst>
      <p:ext uri="{BB962C8B-B14F-4D97-AF65-F5344CB8AC3E}">
        <p14:creationId xmlns:p14="http://schemas.microsoft.com/office/powerpoint/2010/main" val="2757663341"/>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6.png"/><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9.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8.jpg"/><Relationship Id="rId5" Type="http://schemas.openxmlformats.org/officeDocument/2006/relationships/slideLayout" Target="../slideLayouts/slideLayout31.xml"/><Relationship Id="rId10" Type="http://schemas.openxmlformats.org/officeDocument/2006/relationships/theme" Target="../theme/theme3.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image" Target="../media/image14.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image" Target="../media/image13.jpg"/><Relationship Id="rId5" Type="http://schemas.openxmlformats.org/officeDocument/2006/relationships/slideLayout" Target="../slideLayouts/slideLayout40.xml"/><Relationship Id="rId10" Type="http://schemas.openxmlformats.org/officeDocument/2006/relationships/theme" Target="../theme/theme4.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image" Target="../media/image17.png"/><Relationship Id="rId5" Type="http://schemas.openxmlformats.org/officeDocument/2006/relationships/theme" Target="../theme/theme5.xml"/><Relationship Id="rId4"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image" Target="../media/image14.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image" Target="../media/image18.jpg"/><Relationship Id="rId5" Type="http://schemas.openxmlformats.org/officeDocument/2006/relationships/slideLayout" Target="../slideLayouts/slideLayout53.xml"/><Relationship Id="rId10" Type="http://schemas.openxmlformats.org/officeDocument/2006/relationships/theme" Target="../theme/theme6.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image" Target="../media/image5.png"/><Relationship Id="rId3" Type="http://schemas.openxmlformats.org/officeDocument/2006/relationships/slideLayout" Target="../slideLayouts/slideLayout60.xml"/><Relationship Id="rId21" Type="http://schemas.openxmlformats.org/officeDocument/2006/relationships/theme" Target="../theme/theme7.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image" Target="../media/image4.png"/><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image" Target="../media/image3.png"/><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image" Target="../media/image2.png"/><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image" Target="../media/image1.png"/><Relationship Id="rId27" Type="http://schemas.openxmlformats.org/officeDocument/2006/relationships/image" Target="../media/image6.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theme" Target="../theme/theme8.xml"/><Relationship Id="rId3" Type="http://schemas.openxmlformats.org/officeDocument/2006/relationships/slideLayout" Target="../slideLayouts/slideLayout80.xml"/><Relationship Id="rId21" Type="http://schemas.openxmlformats.org/officeDocument/2006/relationships/image" Target="../media/image3.png"/><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image" Target="../media/image2.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image" Target="../media/image6.png"/><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image" Target="../media/image5.png"/><Relationship Id="rId10" Type="http://schemas.openxmlformats.org/officeDocument/2006/relationships/slideLayout" Target="../slideLayouts/slideLayout87.xml"/><Relationship Id="rId19" Type="http://schemas.openxmlformats.org/officeDocument/2006/relationships/image" Target="../media/image1.png"/><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581891" y="72220"/>
            <a:ext cx="10938536" cy="6048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1028" name="Rectangle 4"/>
          <p:cNvSpPr>
            <a:spLocks noGrp="1" noChangeArrowheads="1"/>
          </p:cNvSpPr>
          <p:nvPr>
            <p:ph type="body" idx="1"/>
          </p:nvPr>
        </p:nvSpPr>
        <p:spPr bwMode="auto">
          <a:xfrm>
            <a:off x="581891" y="751386"/>
            <a:ext cx="11457711" cy="58986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pic>
        <p:nvPicPr>
          <p:cNvPr id="4" name="図 3"/>
          <p:cNvPicPr>
            <a:picLocks noChangeAspect="1"/>
          </p:cNvPicPr>
          <p:nvPr userDrawn="1"/>
        </p:nvPicPr>
        <p:blipFill>
          <a:blip r:embed="rId21"/>
          <a:stretch>
            <a:fillRect/>
          </a:stretch>
        </p:blipFill>
        <p:spPr>
          <a:xfrm>
            <a:off x="11565219" y="30656"/>
            <a:ext cx="577043" cy="672657"/>
          </a:xfrm>
          <a:prstGeom prst="rect">
            <a:avLst/>
          </a:prstGeom>
        </p:spPr>
      </p:pic>
      <p:sp>
        <p:nvSpPr>
          <p:cNvPr id="6" name="正方形/長方形 5">
            <a:extLst>
              <a:ext uri="{FF2B5EF4-FFF2-40B4-BE49-F238E27FC236}">
                <a16:creationId xmlns:a16="http://schemas.microsoft.com/office/drawing/2014/main" id="{48DD7E70-5C47-4DB3-8C9C-1FB1F91142F4}"/>
              </a:ext>
            </a:extLst>
          </p:cNvPr>
          <p:cNvSpPr/>
          <p:nvPr userDrawn="1"/>
        </p:nvSpPr>
        <p:spPr>
          <a:xfrm rot="16200000">
            <a:off x="-3198783" y="3198638"/>
            <a:ext cx="6857061" cy="461665"/>
          </a:xfrm>
          <a:prstGeom prst="rect">
            <a:avLst/>
          </a:prstGeom>
          <a:solidFill>
            <a:srgbClr val="0066FF"/>
          </a:solidFill>
        </p:spPr>
        <p:txBody>
          <a:bodyPr wrap="square">
            <a:spAutoFit/>
          </a:bodyPr>
          <a:lstStyle/>
          <a:p>
            <a:pPr marL="0" indent="0" algn="l" fontAlgn="base">
              <a:spcBef>
                <a:spcPct val="0"/>
              </a:spcBef>
              <a:spcAft>
                <a:spcPct val="0"/>
              </a:spcAft>
              <a:buFont typeface="Arial" panose="020B0604020202020204" pitchFamily="34" charset="0"/>
              <a:buNone/>
            </a:pPr>
            <a:r>
              <a:rPr lang="en-US" altLang="ja-JP" sz="2400" dirty="0">
                <a:solidFill>
                  <a:srgbClr val="FFFFFF"/>
                </a:solidFill>
                <a:effectLst>
                  <a:glow rad="165100">
                    <a:srgbClr val="FFF367">
                      <a:alpha val="65000"/>
                    </a:srgbClr>
                  </a:glow>
                </a:effectLst>
                <a:latin typeface="Franklin Gothic Medium"/>
                <a:cs typeface="Franklin Gothic Medium"/>
              </a:rPr>
              <a:t>                                                   </a:t>
            </a:r>
            <a:r>
              <a:rPr lang="en-US" altLang="ja-JP" sz="1800" dirty="0">
                <a:solidFill>
                  <a:srgbClr val="FFFFFF"/>
                </a:solidFill>
                <a:effectLst>
                  <a:glow rad="165100">
                    <a:srgbClr val="FFF367">
                      <a:alpha val="65000"/>
                    </a:srgbClr>
                  </a:glow>
                </a:effectLst>
                <a:latin typeface="Franklin Gothic Medium"/>
                <a:cs typeface="Franklin Gothic Medium"/>
              </a:rPr>
              <a:t>R     a     D     I     A     T     E   </a:t>
            </a:r>
            <a:r>
              <a:rPr lang="en-US" altLang="ja-JP" sz="1800" dirty="0">
                <a:solidFill>
                  <a:srgbClr val="FFFFFF"/>
                </a:solidFill>
                <a:latin typeface="Franklin Gothic Medium" panose="020B0603020102020204" pitchFamily="34" charset="0"/>
                <a:cs typeface="Candara"/>
              </a:rPr>
              <a:t>   </a:t>
            </a:r>
            <a:endParaRPr lang="ja-JP" altLang="en-US" sz="2400" dirty="0">
              <a:solidFill>
                <a:srgbClr val="000000"/>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3E3D7CBC-07EA-4044-B431-B996928F05C3}"/>
              </a:ext>
            </a:extLst>
          </p:cNvPr>
          <p:cNvSpPr txBox="1"/>
          <p:nvPr userDrawn="1"/>
        </p:nvSpPr>
        <p:spPr>
          <a:xfrm rot="16200000">
            <a:off x="-1723590" y="4673831"/>
            <a:ext cx="3937381" cy="430959"/>
          </a:xfrm>
          <a:prstGeom prst="rect">
            <a:avLst/>
          </a:prstGeom>
          <a:noFill/>
        </p:spPr>
        <p:txBody>
          <a:bodyPr wrap="square" rtlCol="0">
            <a:spAutoFit/>
          </a:bodyPr>
          <a:lstStyle/>
          <a:p>
            <a:pPr algn="ctr" fontAlgn="base">
              <a:spcBef>
                <a:spcPct val="0"/>
              </a:spcBef>
              <a:spcAft>
                <a:spcPct val="0"/>
              </a:spcAft>
            </a:pPr>
            <a:r>
              <a:rPr lang="en-US" sz="1050" b="1" dirty="0">
                <a:solidFill>
                  <a:srgbClr val="FF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R a </a:t>
            </a:r>
            <a:r>
              <a:rPr lang="en-US" sz="1050" b="1" dirty="0">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d </a:t>
            </a:r>
            <a:r>
              <a:rPr lang="en-US" sz="1050" b="1" dirty="0" err="1">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i</a:t>
            </a:r>
            <a:r>
              <a:rPr lang="en-US" sz="1050" b="1" dirty="0">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 a t </a:t>
            </a:r>
            <a:r>
              <a:rPr lang="en-US" sz="1050" b="1" dirty="0" err="1">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i</a:t>
            </a:r>
            <a:r>
              <a:rPr lang="en-US" sz="1050" b="1" dirty="0">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 o n </a:t>
            </a:r>
            <a:r>
              <a:rPr lang="en-US" sz="1050" b="1" dirty="0">
                <a:solidFill>
                  <a:srgbClr val="00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 </a:t>
            </a:r>
            <a:r>
              <a:rPr lang="en-US" sz="1050" b="1" dirty="0">
                <a:solidFill>
                  <a:srgbClr val="FF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D </a:t>
            </a:r>
            <a:r>
              <a:rPr lang="en-US" sz="1050" b="1" dirty="0">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a m a g e </a:t>
            </a:r>
            <a:r>
              <a:rPr lang="en-US" sz="1050" b="1" dirty="0">
                <a:solidFill>
                  <a:srgbClr val="00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 </a:t>
            </a:r>
            <a:r>
              <a:rPr lang="en-US" sz="1050" b="1" dirty="0">
                <a:solidFill>
                  <a:srgbClr val="FF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I </a:t>
            </a:r>
            <a:r>
              <a:rPr lang="en-US" sz="1050" b="1" dirty="0">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n </a:t>
            </a:r>
            <a:r>
              <a:rPr lang="en-US" sz="1050" b="1" dirty="0">
                <a:solidFill>
                  <a:srgbClr val="00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 </a:t>
            </a:r>
          </a:p>
          <a:p>
            <a:pPr algn="ctr" fontAlgn="base">
              <a:spcBef>
                <a:spcPct val="0"/>
              </a:spcBef>
              <a:spcAft>
                <a:spcPct val="0"/>
              </a:spcAft>
            </a:pPr>
            <a:r>
              <a:rPr lang="en-US" sz="1050" b="1" dirty="0">
                <a:solidFill>
                  <a:srgbClr val="FF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A </a:t>
            </a:r>
            <a:r>
              <a:rPr lang="en-US" sz="1050" b="1" dirty="0">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c </a:t>
            </a:r>
            <a:r>
              <a:rPr lang="en-US" sz="1050" b="1" dirty="0" err="1">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c</a:t>
            </a:r>
            <a:r>
              <a:rPr lang="en-US" sz="1050" b="1" dirty="0">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 e l e r a t o r  </a:t>
            </a:r>
            <a:r>
              <a:rPr lang="en-US" sz="1050" b="1" dirty="0">
                <a:solidFill>
                  <a:srgbClr val="FF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T </a:t>
            </a:r>
            <a:r>
              <a:rPr lang="en-US" sz="1050" b="1" dirty="0">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a r g e t </a:t>
            </a:r>
            <a:r>
              <a:rPr lang="en-US" sz="1050" b="1" dirty="0">
                <a:solidFill>
                  <a:srgbClr val="00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 </a:t>
            </a:r>
            <a:r>
              <a:rPr lang="en-US" sz="1050" b="1" dirty="0">
                <a:solidFill>
                  <a:srgbClr val="FF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E </a:t>
            </a:r>
            <a:r>
              <a:rPr lang="en-US" sz="1050" b="1" dirty="0">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n v </a:t>
            </a:r>
            <a:r>
              <a:rPr lang="en-US" sz="1050" b="1" dirty="0" err="1">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i</a:t>
            </a:r>
            <a:r>
              <a:rPr lang="en-US" sz="1050" b="1" dirty="0">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 r o n m e n t s</a:t>
            </a:r>
            <a:r>
              <a:rPr lang="en-US" sz="1050" b="1" dirty="0">
                <a:solidFill>
                  <a:srgbClr val="00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 </a:t>
            </a:r>
          </a:p>
        </p:txBody>
      </p:sp>
      <p:sp>
        <p:nvSpPr>
          <p:cNvPr id="7174" name="Rectangle 6"/>
          <p:cNvSpPr>
            <a:spLocks noGrp="1" noChangeArrowheads="1"/>
          </p:cNvSpPr>
          <p:nvPr>
            <p:ph type="sldNum" sz="quarter" idx="4"/>
          </p:nvPr>
        </p:nvSpPr>
        <p:spPr bwMode="auto">
          <a:xfrm>
            <a:off x="-1086" y="6650059"/>
            <a:ext cx="461666" cy="2036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fontAlgn="ctr">
              <a:defRPr sz="1000" b="1" i="0">
                <a:solidFill>
                  <a:schemeClr val="bg1"/>
                </a:solidFill>
                <a:effectLst/>
                <a:latin typeface="Verdana" pitchFamily="34" charset="0"/>
                <a:ea typeface="ＭＳ Ｐゴシック" pitchFamily="50" charset="-128"/>
                <a:cs typeface="Verdana" pitchFamily="34" charset="0"/>
              </a:defRPr>
            </a:lvl1pPr>
          </a:lstStyle>
          <a:p>
            <a:pPr>
              <a:spcBef>
                <a:spcPct val="0"/>
              </a:spcBef>
              <a:spcAft>
                <a:spcPct val="0"/>
              </a:spcAft>
              <a:defRPr/>
            </a:pPr>
            <a:fld id="{EEA6026D-BFBA-4826-A864-B2959CE97488}" type="slidenum">
              <a:rPr lang="ja-JP" altLang="en-US" smtClean="0"/>
              <a:pPr>
                <a:spcBef>
                  <a:spcPct val="0"/>
                </a:spcBef>
                <a:spcAft>
                  <a:spcPct val="0"/>
                </a:spcAft>
                <a:defRPr/>
              </a:pPr>
              <a:t>‹#›</a:t>
            </a:fld>
            <a:endParaRPr lang="ja-JP" altLang="en-US" dirty="0"/>
          </a:p>
        </p:txBody>
      </p:sp>
    </p:spTree>
    <p:extLst>
      <p:ext uri="{BB962C8B-B14F-4D97-AF65-F5344CB8AC3E}">
        <p14:creationId xmlns:p14="http://schemas.microsoft.com/office/powerpoint/2010/main" val="8622450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707" r:id="rId14"/>
    <p:sldLayoutId id="2147483708" r:id="rId15"/>
    <p:sldLayoutId id="2147483722" r:id="rId16"/>
    <p:sldLayoutId id="2147483723" r:id="rId17"/>
    <p:sldLayoutId id="2147483737" r:id="rId18"/>
    <p:sldLayoutId id="2147483738" r:id="rId19"/>
  </p:sldLayoutIdLst>
  <p:hf hdr="0" ftr="0" dt="0"/>
  <p:txStyles>
    <p:titleStyle>
      <a:lvl1pPr algn="l" rtl="0" eaLnBrk="0" fontAlgn="base" hangingPunct="0">
        <a:spcBef>
          <a:spcPct val="0"/>
        </a:spcBef>
        <a:spcAft>
          <a:spcPct val="0"/>
        </a:spcAft>
        <a:defRPr kumimoji="1" sz="3200">
          <a:solidFill>
            <a:srgbClr val="002060"/>
          </a:solidFill>
          <a:latin typeface="+mj-lt"/>
          <a:ea typeface="+mj-ea"/>
          <a:cs typeface="+mj-cs"/>
        </a:defRPr>
      </a:lvl1pPr>
      <a:lvl2pPr algn="ctr" rtl="0" eaLnBrk="0" fontAlgn="base" hangingPunct="0">
        <a:spcBef>
          <a:spcPct val="0"/>
        </a:spcBef>
        <a:spcAft>
          <a:spcPct val="0"/>
        </a:spcAft>
        <a:defRPr kumimoji="1" sz="3200">
          <a:solidFill>
            <a:srgbClr val="0070C0"/>
          </a:solidFill>
          <a:effectLst>
            <a:outerShdw blurRad="38100" dist="38100" dir="2700000" algn="tl">
              <a:srgbClr val="C0C0C0"/>
            </a:outerShdw>
          </a:effectLst>
          <a:latin typeface="Arial" charset="0"/>
          <a:ea typeface="ＭＳ Ｐゴシック" pitchFamily="50" charset="-128"/>
        </a:defRPr>
      </a:lvl2pPr>
      <a:lvl3pPr algn="ctr" rtl="0" eaLnBrk="0" fontAlgn="base" hangingPunct="0">
        <a:spcBef>
          <a:spcPct val="0"/>
        </a:spcBef>
        <a:spcAft>
          <a:spcPct val="0"/>
        </a:spcAft>
        <a:defRPr kumimoji="1" sz="3200">
          <a:solidFill>
            <a:srgbClr val="0070C0"/>
          </a:solidFill>
          <a:effectLst>
            <a:outerShdw blurRad="38100" dist="38100" dir="2700000" algn="tl">
              <a:srgbClr val="C0C0C0"/>
            </a:outerShdw>
          </a:effectLst>
          <a:latin typeface="Arial" charset="0"/>
          <a:ea typeface="ＭＳ Ｐゴシック" pitchFamily="50" charset="-128"/>
        </a:defRPr>
      </a:lvl3pPr>
      <a:lvl4pPr algn="ctr" rtl="0" eaLnBrk="0" fontAlgn="base" hangingPunct="0">
        <a:spcBef>
          <a:spcPct val="0"/>
        </a:spcBef>
        <a:spcAft>
          <a:spcPct val="0"/>
        </a:spcAft>
        <a:defRPr kumimoji="1" sz="3200">
          <a:solidFill>
            <a:srgbClr val="0070C0"/>
          </a:solidFill>
          <a:effectLst>
            <a:outerShdw blurRad="38100" dist="38100" dir="2700000" algn="tl">
              <a:srgbClr val="C0C0C0"/>
            </a:outerShdw>
          </a:effectLst>
          <a:latin typeface="Arial" charset="0"/>
          <a:ea typeface="ＭＳ Ｐゴシック" pitchFamily="50" charset="-128"/>
        </a:defRPr>
      </a:lvl4pPr>
      <a:lvl5pPr algn="ctr" rtl="0" eaLnBrk="0" fontAlgn="base" hangingPunct="0">
        <a:spcBef>
          <a:spcPct val="0"/>
        </a:spcBef>
        <a:spcAft>
          <a:spcPct val="0"/>
        </a:spcAft>
        <a:defRPr kumimoji="1" sz="3200">
          <a:solidFill>
            <a:srgbClr val="0070C0"/>
          </a:solidFill>
          <a:effectLst>
            <a:outerShdw blurRad="38100" dist="38100" dir="2700000" algn="tl">
              <a:srgbClr val="C0C0C0"/>
            </a:outerShdw>
          </a:effectLst>
          <a:latin typeface="Arial" charset="0"/>
          <a:ea typeface="ＭＳ Ｐゴシック" pitchFamily="50" charset="-128"/>
        </a:defRPr>
      </a:lvl5pPr>
      <a:lvl6pPr marL="457200" algn="ctr" rtl="0" eaLnBrk="1" fontAlgn="base" hangingPunct="1">
        <a:spcBef>
          <a:spcPct val="0"/>
        </a:spcBef>
        <a:spcAft>
          <a:spcPct val="0"/>
        </a:spcAft>
        <a:defRPr kumimoji="1" sz="3200">
          <a:solidFill>
            <a:srgbClr val="3333FF"/>
          </a:solidFill>
          <a:effectLst>
            <a:outerShdw blurRad="38100" dist="38100" dir="2700000" algn="tl">
              <a:srgbClr val="C0C0C0"/>
            </a:outerShdw>
          </a:effectLst>
          <a:latin typeface="Arial" charset="0"/>
          <a:ea typeface="ＭＳ Ｐゴシック" pitchFamily="50" charset="-128"/>
        </a:defRPr>
      </a:lvl6pPr>
      <a:lvl7pPr marL="914400" algn="ctr" rtl="0" eaLnBrk="1" fontAlgn="base" hangingPunct="1">
        <a:spcBef>
          <a:spcPct val="0"/>
        </a:spcBef>
        <a:spcAft>
          <a:spcPct val="0"/>
        </a:spcAft>
        <a:defRPr kumimoji="1" sz="3200">
          <a:solidFill>
            <a:srgbClr val="3333FF"/>
          </a:solidFill>
          <a:effectLst>
            <a:outerShdw blurRad="38100" dist="38100" dir="2700000" algn="tl">
              <a:srgbClr val="C0C0C0"/>
            </a:outerShdw>
          </a:effectLst>
          <a:latin typeface="Arial" charset="0"/>
          <a:ea typeface="ＭＳ Ｐゴシック" pitchFamily="50" charset="-128"/>
        </a:defRPr>
      </a:lvl7pPr>
      <a:lvl8pPr marL="1371600" algn="ctr" rtl="0" eaLnBrk="1" fontAlgn="base" hangingPunct="1">
        <a:spcBef>
          <a:spcPct val="0"/>
        </a:spcBef>
        <a:spcAft>
          <a:spcPct val="0"/>
        </a:spcAft>
        <a:defRPr kumimoji="1" sz="3200">
          <a:solidFill>
            <a:srgbClr val="3333FF"/>
          </a:solidFill>
          <a:effectLst>
            <a:outerShdw blurRad="38100" dist="38100" dir="2700000" algn="tl">
              <a:srgbClr val="C0C0C0"/>
            </a:outerShdw>
          </a:effectLst>
          <a:latin typeface="Arial" charset="0"/>
          <a:ea typeface="ＭＳ Ｐゴシック" pitchFamily="50" charset="-128"/>
        </a:defRPr>
      </a:lvl8pPr>
      <a:lvl9pPr marL="1828800" algn="ctr" rtl="0" eaLnBrk="1" fontAlgn="base" hangingPunct="1">
        <a:spcBef>
          <a:spcPct val="0"/>
        </a:spcBef>
        <a:spcAft>
          <a:spcPct val="0"/>
        </a:spcAft>
        <a:defRPr kumimoji="1" sz="3200">
          <a:solidFill>
            <a:srgbClr val="3333FF"/>
          </a:solidFill>
          <a:effectLst>
            <a:outerShdw blurRad="38100" dist="38100" dir="2700000" algn="tl">
              <a:srgbClr val="C0C0C0"/>
            </a:outerShdw>
          </a:effectLst>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rgbClr val="0000FF"/>
        </a:buClr>
        <a:buSzPct val="65000"/>
        <a:buFont typeface="Wingdings" pitchFamily="2" charset="2"/>
        <a:buBlip>
          <a:blip r:embed="rId22"/>
        </a:buBlip>
        <a:defRPr kumimoji="1" sz="2800">
          <a:solidFill>
            <a:srgbClr val="006699"/>
          </a:solidFill>
          <a:latin typeface="+mn-lt"/>
          <a:ea typeface="+mn-ea"/>
          <a:cs typeface="+mn-cs"/>
        </a:defRPr>
      </a:lvl1pPr>
      <a:lvl2pPr marL="742950" indent="-285750" algn="l" rtl="0" eaLnBrk="0" fontAlgn="base" hangingPunct="0">
        <a:spcBef>
          <a:spcPct val="20000"/>
        </a:spcBef>
        <a:spcAft>
          <a:spcPct val="0"/>
        </a:spcAft>
        <a:buClr>
          <a:schemeClr val="accent2"/>
        </a:buClr>
        <a:buSzPct val="65000"/>
        <a:buFont typeface="Wingdings" pitchFamily="2" charset="2"/>
        <a:buBlip>
          <a:blip r:embed="rId23"/>
        </a:buBlip>
        <a:defRPr kumimoji="1" sz="2400">
          <a:solidFill>
            <a:schemeClr val="tx1"/>
          </a:solidFill>
          <a:latin typeface="+mn-lt"/>
          <a:ea typeface="+mn-ea"/>
        </a:defRPr>
      </a:lvl2pPr>
      <a:lvl3pPr marL="1143000" indent="-228600" algn="l" rtl="0" eaLnBrk="0" fontAlgn="base" hangingPunct="0">
        <a:spcBef>
          <a:spcPct val="20000"/>
        </a:spcBef>
        <a:spcAft>
          <a:spcPct val="0"/>
        </a:spcAft>
        <a:buClr>
          <a:srgbClr val="0000FF"/>
        </a:buClr>
        <a:buSzPct val="65000"/>
        <a:buFont typeface="Wingdings" pitchFamily="2" charset="2"/>
        <a:buBlip>
          <a:blip r:embed="rId24"/>
        </a:buBlip>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65000"/>
        <a:buFont typeface="Wingdings" pitchFamily="2" charset="2"/>
        <a:buBlip>
          <a:blip r:embed="rId25"/>
        </a:buBlip>
        <a:defRPr kumimoji="1" sz="2000">
          <a:solidFill>
            <a:schemeClr val="tx1"/>
          </a:solidFill>
          <a:latin typeface="+mn-lt"/>
          <a:ea typeface="+mn-ea"/>
        </a:defRPr>
      </a:lvl4pPr>
      <a:lvl5pPr marL="2057400" indent="-228600" algn="l" rtl="0" eaLnBrk="0" fontAlgn="base" hangingPunct="0">
        <a:spcBef>
          <a:spcPct val="20000"/>
        </a:spcBef>
        <a:spcAft>
          <a:spcPct val="0"/>
        </a:spcAft>
        <a:buClr>
          <a:srgbClr val="0000FF"/>
        </a:buClr>
        <a:buSzPct val="65000"/>
        <a:buFont typeface="Wingdings" pitchFamily="2" charset="2"/>
        <a:buBlip>
          <a:blip r:embed="rId26"/>
        </a:buBlip>
        <a:defRPr kumimoji="1" sz="2000">
          <a:solidFill>
            <a:schemeClr val="tx1"/>
          </a:solidFill>
          <a:latin typeface="+mn-lt"/>
          <a:ea typeface="+mn-ea"/>
        </a:defRPr>
      </a:lvl5pPr>
      <a:lvl6pPr marL="2514600" indent="-228600" algn="l" rtl="0" eaLnBrk="1" fontAlgn="base" hangingPunct="1">
        <a:spcBef>
          <a:spcPct val="20000"/>
        </a:spcBef>
        <a:spcAft>
          <a:spcPct val="0"/>
        </a:spcAft>
        <a:buClr>
          <a:srgbClr val="0000FF"/>
        </a:buClr>
        <a:buSzPct val="65000"/>
        <a:buFont typeface="Wingdings" pitchFamily="2" charset="2"/>
        <a:buBlip>
          <a:blip r:embed="rId26"/>
        </a:buBlip>
        <a:defRPr kumimoji="1" sz="2000">
          <a:solidFill>
            <a:schemeClr val="tx1"/>
          </a:solidFill>
          <a:effectLst>
            <a:outerShdw blurRad="38100" dist="38100" dir="2700000" algn="tl">
              <a:srgbClr val="C0C0C0"/>
            </a:outerShdw>
          </a:effectLst>
          <a:latin typeface="+mn-lt"/>
          <a:ea typeface="+mn-ea"/>
        </a:defRPr>
      </a:lvl6pPr>
      <a:lvl7pPr marL="2971800" indent="-228600" algn="l" rtl="0" eaLnBrk="1" fontAlgn="base" hangingPunct="1">
        <a:spcBef>
          <a:spcPct val="20000"/>
        </a:spcBef>
        <a:spcAft>
          <a:spcPct val="0"/>
        </a:spcAft>
        <a:buClr>
          <a:srgbClr val="0000FF"/>
        </a:buClr>
        <a:buSzPct val="65000"/>
        <a:buFont typeface="Wingdings" pitchFamily="2" charset="2"/>
        <a:buBlip>
          <a:blip r:embed="rId26"/>
        </a:buBlip>
        <a:defRPr kumimoji="1" sz="2000">
          <a:solidFill>
            <a:schemeClr val="tx1"/>
          </a:solidFill>
          <a:effectLst>
            <a:outerShdw blurRad="38100" dist="38100" dir="2700000" algn="tl">
              <a:srgbClr val="C0C0C0"/>
            </a:outerShdw>
          </a:effectLst>
          <a:latin typeface="+mn-lt"/>
          <a:ea typeface="+mn-ea"/>
        </a:defRPr>
      </a:lvl7pPr>
      <a:lvl8pPr marL="3429000" indent="-228600" algn="l" rtl="0" eaLnBrk="1" fontAlgn="base" hangingPunct="1">
        <a:spcBef>
          <a:spcPct val="20000"/>
        </a:spcBef>
        <a:spcAft>
          <a:spcPct val="0"/>
        </a:spcAft>
        <a:buClr>
          <a:srgbClr val="0000FF"/>
        </a:buClr>
        <a:buSzPct val="65000"/>
        <a:buFont typeface="Wingdings" pitchFamily="2" charset="2"/>
        <a:buBlip>
          <a:blip r:embed="rId26"/>
        </a:buBlip>
        <a:defRPr kumimoji="1" sz="2000">
          <a:solidFill>
            <a:schemeClr val="tx1"/>
          </a:solidFill>
          <a:effectLst>
            <a:outerShdw blurRad="38100" dist="38100" dir="2700000" algn="tl">
              <a:srgbClr val="C0C0C0"/>
            </a:outerShdw>
          </a:effectLst>
          <a:latin typeface="+mn-lt"/>
          <a:ea typeface="+mn-ea"/>
        </a:defRPr>
      </a:lvl8pPr>
      <a:lvl9pPr marL="3886200" indent="-228600" algn="l" rtl="0" eaLnBrk="1" fontAlgn="base" hangingPunct="1">
        <a:spcBef>
          <a:spcPct val="20000"/>
        </a:spcBef>
        <a:spcAft>
          <a:spcPct val="0"/>
        </a:spcAft>
        <a:buClr>
          <a:srgbClr val="0000FF"/>
        </a:buClr>
        <a:buSzPct val="65000"/>
        <a:buFont typeface="Wingdings" pitchFamily="2" charset="2"/>
        <a:buBlip>
          <a:blip r:embed="rId26"/>
        </a:buBlip>
        <a:defRPr kumimoji="1" sz="2000">
          <a:solidFill>
            <a:schemeClr val="tx1"/>
          </a:solidFill>
          <a:effectLst>
            <a:outerShdw blurRad="38100" dist="38100" dir="2700000" algn="tl">
              <a:srgbClr val="C0C0C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982436" y="6504213"/>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defTabSz="457200" fontAlgn="base">
              <a:spcBef>
                <a:spcPct val="0"/>
              </a:spcBef>
              <a:spcAft>
                <a:spcPct val="0"/>
              </a:spcAft>
              <a:defRPr/>
            </a:pPr>
            <a:endParaRPr kumimoji="0" lang="en-US" dirty="0"/>
          </a:p>
        </p:txBody>
      </p:sp>
      <p:sp>
        <p:nvSpPr>
          <p:cNvPr id="15" name="Footer Placeholder 4"/>
          <p:cNvSpPr>
            <a:spLocks noGrp="1"/>
          </p:cNvSpPr>
          <p:nvPr>
            <p:ph type="ftr" sz="quarter" idx="3"/>
          </p:nvPr>
        </p:nvSpPr>
        <p:spPr>
          <a:xfrm>
            <a:off x="2040803" y="6504214"/>
            <a:ext cx="83471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defTabSz="457200" fontAlgn="base">
              <a:spcBef>
                <a:spcPct val="0"/>
              </a:spcBef>
              <a:spcAft>
                <a:spcPct val="0"/>
              </a:spcAft>
              <a:defRPr/>
            </a:pPr>
            <a:endParaRPr kumimoji="0" lang="en-US" b="1" dirty="0"/>
          </a:p>
        </p:txBody>
      </p:sp>
      <p:sp>
        <p:nvSpPr>
          <p:cNvPr id="16" name="Slide Number Placeholder 5"/>
          <p:cNvSpPr>
            <a:spLocks noGrp="1"/>
          </p:cNvSpPr>
          <p:nvPr>
            <p:ph type="sldNum" sz="quarter" idx="4"/>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defTabSz="457200" fontAlgn="base">
              <a:spcBef>
                <a:spcPct val="0"/>
              </a:spcBef>
              <a:spcAft>
                <a:spcPct val="0"/>
              </a:spcAft>
              <a:defRPr/>
            </a:pPr>
            <a:fld id="{148C009B-CB69-E04A-B9B3-34B26D69E9CF}" type="slidenum">
              <a:rPr kumimoji="0" lang="en-US" smtClean="0"/>
              <a:pPr defTabSz="457200" fontAlgn="base">
                <a:spcBef>
                  <a:spcPct val="0"/>
                </a:spcBef>
                <a:spcAft>
                  <a:spcPct val="0"/>
                </a:spcAft>
                <a:defRPr/>
              </a:pPr>
              <a:t>‹#›</a:t>
            </a:fld>
            <a:endParaRPr kumimoji="0" lang="en-US" dirty="0"/>
          </a:p>
        </p:txBody>
      </p:sp>
      <p:sp>
        <p:nvSpPr>
          <p:cNvPr id="20" name="Date Placeholder 3"/>
          <p:cNvSpPr txBox="1">
            <a:spLocks/>
          </p:cNvSpPr>
          <p:nvPr/>
        </p:nvSpPr>
        <p:spPr>
          <a:xfrm>
            <a:off x="8600018" y="4477484"/>
            <a:ext cx="1435100"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kumimoji="0" lang="en-US" sz="2400" dirty="0">
              <a:solidFill>
                <a:srgbClr val="003087"/>
              </a:solidFill>
            </a:endParaRPr>
          </a:p>
        </p:txBody>
      </p:sp>
      <p:grpSp>
        <p:nvGrpSpPr>
          <p:cNvPr id="9" name="Group 8"/>
          <p:cNvGrpSpPr>
            <a:grpSpLocks noChangeAspect="1"/>
          </p:cNvGrpSpPr>
          <p:nvPr/>
        </p:nvGrpSpPr>
        <p:grpSpPr>
          <a:xfrm>
            <a:off x="287867" y="6258863"/>
            <a:ext cx="11599333"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157675958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Lst>
  <p:hf hdr="0" ftr="0" dt="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29221F-20F2-144C-A638-0A6C756C26C9}"/>
              </a:ext>
            </a:extLst>
          </p:cNvPr>
          <p:cNvSpPr/>
          <p:nvPr userDrawn="1"/>
        </p:nvSpPr>
        <p:spPr>
          <a:xfrm>
            <a:off x="762000" y="0"/>
            <a:ext cx="4572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096"/>
            <a:endParaRPr kumimoji="0" lang="en-US" sz="1512" dirty="0">
              <a:solidFill>
                <a:srgbClr val="FFFFFF"/>
              </a:solidFill>
            </a:endParaRPr>
          </a:p>
        </p:txBody>
      </p:sp>
      <p:pic>
        <p:nvPicPr>
          <p:cNvPr id="6" name="Picture 5">
            <a:extLst>
              <a:ext uri="{FF2B5EF4-FFF2-40B4-BE49-F238E27FC236}">
                <a16:creationId xmlns:a16="http://schemas.microsoft.com/office/drawing/2014/main" id="{7588D28A-E737-5049-8A98-3AC3A6EA2CDB}"/>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143000" y="198120"/>
            <a:ext cx="1066800" cy="1041020"/>
          </a:xfrm>
          <a:prstGeom prst="rect">
            <a:avLst/>
          </a:prstGeom>
        </p:spPr>
      </p:pic>
      <p:sp>
        <p:nvSpPr>
          <p:cNvPr id="3" name="Footer Placeholder 2">
            <a:extLst>
              <a:ext uri="{FF2B5EF4-FFF2-40B4-BE49-F238E27FC236}">
                <a16:creationId xmlns:a16="http://schemas.microsoft.com/office/drawing/2014/main" id="{5EEAA279-64AD-4C24-987C-D056E5350C46}"/>
              </a:ext>
            </a:extLst>
          </p:cNvPr>
          <p:cNvSpPr>
            <a:spLocks noGrp="1"/>
          </p:cNvSpPr>
          <p:nvPr>
            <p:ph type="ftr" sz="quarter" idx="3"/>
          </p:nvPr>
        </p:nvSpPr>
        <p:spPr>
          <a:xfrm>
            <a:off x="990866" y="6356616"/>
            <a:ext cx="411427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768096"/>
            <a:endParaRPr kumimoji="0" lang="en-US" dirty="0">
              <a:solidFill>
                <a:srgbClr val="616265">
                  <a:tint val="75000"/>
                </a:srgbClr>
              </a:solidFill>
            </a:endParaRPr>
          </a:p>
        </p:txBody>
      </p:sp>
    </p:spTree>
    <p:extLst>
      <p:ext uri="{BB962C8B-B14F-4D97-AF65-F5344CB8AC3E}">
        <p14:creationId xmlns:p14="http://schemas.microsoft.com/office/powerpoint/2010/main" val="243773095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29221F-20F2-144C-A638-0A6C756C26C9}"/>
              </a:ext>
            </a:extLst>
          </p:cNvPr>
          <p:cNvSpPr/>
          <p:nvPr userDrawn="1"/>
        </p:nvSpPr>
        <p:spPr>
          <a:xfrm>
            <a:off x="762000" y="0"/>
            <a:ext cx="4572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pic>
        <p:nvPicPr>
          <p:cNvPr id="6" name="Picture 5">
            <a:extLst>
              <a:ext uri="{FF2B5EF4-FFF2-40B4-BE49-F238E27FC236}">
                <a16:creationId xmlns:a16="http://schemas.microsoft.com/office/drawing/2014/main" id="{7588D28A-E737-5049-8A98-3AC3A6EA2CDB}"/>
              </a:ext>
            </a:extLst>
          </p:cNvPr>
          <p:cNvPicPr>
            <a:picLocks noChangeAspect="1"/>
          </p:cNvPicPr>
          <p:nvPr userDrawn="1"/>
        </p:nvPicPr>
        <p:blipFill>
          <a:blip r:embed="rId12"/>
          <a:stretch>
            <a:fillRect/>
          </a:stretch>
        </p:blipFill>
        <p:spPr>
          <a:xfrm>
            <a:off x="1143000" y="198120"/>
            <a:ext cx="1066800" cy="1041020"/>
          </a:xfrm>
          <a:prstGeom prst="rect">
            <a:avLst/>
          </a:prstGeom>
        </p:spPr>
      </p:pic>
      <p:sp>
        <p:nvSpPr>
          <p:cNvPr id="3" name="Footer Placeholder 2">
            <a:extLst>
              <a:ext uri="{FF2B5EF4-FFF2-40B4-BE49-F238E27FC236}">
                <a16:creationId xmlns:a16="http://schemas.microsoft.com/office/drawing/2014/main" id="{5EEAA279-64AD-4C24-987C-D056E5350C46}"/>
              </a:ext>
            </a:extLst>
          </p:cNvPr>
          <p:cNvSpPr>
            <a:spLocks noGrp="1"/>
          </p:cNvSpPr>
          <p:nvPr>
            <p:ph type="ftr" sz="quarter" idx="3"/>
          </p:nvPr>
        </p:nvSpPr>
        <p:spPr>
          <a:xfrm>
            <a:off x="990865" y="6356615"/>
            <a:ext cx="4114271"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Tree>
    <p:extLst>
      <p:ext uri="{BB962C8B-B14F-4D97-AF65-F5344CB8AC3E}">
        <p14:creationId xmlns:p14="http://schemas.microsoft.com/office/powerpoint/2010/main" val="1577666535"/>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6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8600018" y="6515100"/>
            <a:ext cx="14351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r" defTabSz="914400">
              <a:defRPr sz="900">
                <a:solidFill>
                  <a:srgbClr val="004C97"/>
                </a:solidFill>
                <a:latin typeface="Helvetica" panose="020B0604020202020204" pitchFamily="34" charset="0"/>
              </a:defRPr>
            </a:lvl1pPr>
          </a:lstStyle>
          <a:p>
            <a:fld id="{F478486A-2EA2-4759-824C-EE1AD3861CE4}" type="datetime1">
              <a:rPr lang="en-US" altLang="en-US"/>
              <a:pPr/>
              <a:t>4/4/2022</a:t>
            </a:fld>
            <a:endParaRPr lang="en-US" altLang="en-US"/>
          </a:p>
        </p:txBody>
      </p:sp>
      <p:sp>
        <p:nvSpPr>
          <p:cNvPr id="9219" name="Footer Placeholder 4"/>
          <p:cNvSpPr>
            <a:spLocks noGrp="1"/>
          </p:cNvSpPr>
          <p:nvPr>
            <p:ph type="ftr" sz="quarter" idx="3"/>
          </p:nvPr>
        </p:nvSpPr>
        <p:spPr bwMode="auto">
          <a:xfrm>
            <a:off x="1075267" y="6515100"/>
            <a:ext cx="7164917"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charset="0"/>
                <a:ea typeface="ＭＳ Ｐゴシック" charset="0"/>
                <a:cs typeface="ＭＳ Ｐゴシック" charset="0"/>
              </a:defRPr>
            </a:lvl1pPr>
          </a:lstStyle>
          <a:p>
            <a:pPr>
              <a:defRPr/>
            </a:pPr>
            <a:r>
              <a:rPr lang="en-US"/>
              <a:t>Presenter | Presentation Title</a:t>
            </a:r>
            <a:endParaRPr lang="en-US" b="1"/>
          </a:p>
        </p:txBody>
      </p:sp>
      <p:sp>
        <p:nvSpPr>
          <p:cNvPr id="9220" name="Slide Number Placeholder 5"/>
          <p:cNvSpPr>
            <a:spLocks noGrp="1"/>
          </p:cNvSpPr>
          <p:nvPr>
            <p:ph type="sldNum" sz="quarter" idx="4"/>
          </p:nvPr>
        </p:nvSpPr>
        <p:spPr bwMode="auto">
          <a:xfrm>
            <a:off x="304801" y="6515100"/>
            <a:ext cx="5969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panose="020B0604020202020204" pitchFamily="34" charset="0"/>
              </a:defRPr>
            </a:lvl1pPr>
          </a:lstStyle>
          <a:p>
            <a:fld id="{319E6341-E9E7-4128-9402-327DA8681509}" type="slidenum">
              <a:rPr lang="en-US" altLang="en-US"/>
              <a:pPr/>
              <a:t>‹#›</a:t>
            </a:fld>
            <a:endParaRPr lang="en-US" altLang="en-US"/>
          </a:p>
        </p:txBody>
      </p:sp>
      <p:pic>
        <p:nvPicPr>
          <p:cNvPr id="7173" name="Picture 1" descr="Footer_060314.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5450907"/>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Lst>
  <p:hf hdr="0"/>
  <p:txStyles>
    <p:titleStyle>
      <a:lvl1pPr algn="l" defTabSz="457200" rtl="0" eaLnBrk="0" fontAlgn="base" hangingPunct="0">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kern="1200">
          <a:solidFill>
            <a:srgbClr val="7F7F7F"/>
          </a:solidFill>
          <a:latin typeface="Helvetica"/>
          <a:ea typeface="Geneva"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rgbClr val="7F7F7F"/>
          </a:solidFill>
          <a:latin typeface="Helvetica"/>
          <a:ea typeface="MS PGothic" panose="020B0600070205080204" pitchFamily="34" charset="-128"/>
          <a:cs typeface="MS PGothic" panose="020B0600070205080204"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1400" kern="1200">
          <a:solidFill>
            <a:srgbClr val="7F7F7F"/>
          </a:solidFill>
          <a:latin typeface="Helvetica"/>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MS PGothic" panose="020B0600070205080204" pitchFamily="34"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29221F-20F2-144C-A638-0A6C756C26C9}"/>
              </a:ext>
            </a:extLst>
          </p:cNvPr>
          <p:cNvSpPr/>
          <p:nvPr userDrawn="1"/>
        </p:nvSpPr>
        <p:spPr>
          <a:xfrm>
            <a:off x="762000" y="0"/>
            <a:ext cx="4572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pic>
        <p:nvPicPr>
          <p:cNvPr id="6" name="Picture 5">
            <a:extLst>
              <a:ext uri="{FF2B5EF4-FFF2-40B4-BE49-F238E27FC236}">
                <a16:creationId xmlns:a16="http://schemas.microsoft.com/office/drawing/2014/main" id="{7588D28A-E737-5049-8A98-3AC3A6EA2CDB}"/>
              </a:ext>
            </a:extLst>
          </p:cNvPr>
          <p:cNvPicPr>
            <a:picLocks noChangeAspect="1"/>
          </p:cNvPicPr>
          <p:nvPr userDrawn="1"/>
        </p:nvPicPr>
        <p:blipFill>
          <a:blip r:embed="rId12"/>
          <a:stretch>
            <a:fillRect/>
          </a:stretch>
        </p:blipFill>
        <p:spPr>
          <a:xfrm>
            <a:off x="1143000" y="198120"/>
            <a:ext cx="1066800" cy="1041020"/>
          </a:xfrm>
          <a:prstGeom prst="rect">
            <a:avLst/>
          </a:prstGeom>
        </p:spPr>
      </p:pic>
      <p:sp>
        <p:nvSpPr>
          <p:cNvPr id="3" name="Footer Placeholder 2">
            <a:extLst>
              <a:ext uri="{FF2B5EF4-FFF2-40B4-BE49-F238E27FC236}">
                <a16:creationId xmlns:a16="http://schemas.microsoft.com/office/drawing/2014/main" id="{5EEAA279-64AD-4C24-987C-D056E5350C46}"/>
              </a:ext>
            </a:extLst>
          </p:cNvPr>
          <p:cNvSpPr>
            <a:spLocks noGrp="1"/>
          </p:cNvSpPr>
          <p:nvPr>
            <p:ph type="ftr" sz="quarter" idx="3"/>
          </p:nvPr>
        </p:nvSpPr>
        <p:spPr>
          <a:xfrm>
            <a:off x="990865" y="6356615"/>
            <a:ext cx="4114271"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Tree>
    <p:extLst>
      <p:ext uri="{BB962C8B-B14F-4D97-AF65-F5344CB8AC3E}">
        <p14:creationId xmlns:p14="http://schemas.microsoft.com/office/powerpoint/2010/main" val="32553490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6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581891" y="72220"/>
            <a:ext cx="10938536" cy="6048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1028" name="Rectangle 4"/>
          <p:cNvSpPr>
            <a:spLocks noGrp="1" noChangeArrowheads="1"/>
          </p:cNvSpPr>
          <p:nvPr>
            <p:ph type="body" idx="1"/>
          </p:nvPr>
        </p:nvSpPr>
        <p:spPr bwMode="auto">
          <a:xfrm>
            <a:off x="581891" y="751386"/>
            <a:ext cx="11457711" cy="58986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7174" name="Rectangle 6"/>
          <p:cNvSpPr>
            <a:spLocks noGrp="1" noChangeArrowheads="1"/>
          </p:cNvSpPr>
          <p:nvPr>
            <p:ph type="sldNum" sz="quarter" idx="4"/>
          </p:nvPr>
        </p:nvSpPr>
        <p:spPr bwMode="auto">
          <a:xfrm>
            <a:off x="11565219" y="6571978"/>
            <a:ext cx="577043" cy="2413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fontAlgn="ctr">
              <a:defRPr sz="1000" b="1" i="0">
                <a:solidFill>
                  <a:schemeClr val="accent2">
                    <a:lumMod val="60000"/>
                    <a:lumOff val="40000"/>
                  </a:schemeClr>
                </a:solidFill>
                <a:effectLst/>
                <a:latin typeface="Verdana" pitchFamily="34" charset="0"/>
                <a:ea typeface="ＭＳ Ｐゴシック" pitchFamily="50" charset="-128"/>
                <a:cs typeface="Verdana" pitchFamily="34" charset="0"/>
              </a:defRPr>
            </a:lvl1pPr>
          </a:lstStyle>
          <a:p>
            <a:pPr>
              <a:spcBef>
                <a:spcPct val="0"/>
              </a:spcBef>
              <a:spcAft>
                <a:spcPct val="0"/>
              </a:spcAft>
              <a:defRPr/>
            </a:pPr>
            <a:fld id="{EEA6026D-BFBA-4826-A864-B2959CE97488}" type="slidenum">
              <a:rPr lang="ja-JP" altLang="en-US" smtClean="0">
                <a:solidFill>
                  <a:srgbClr val="333399">
                    <a:lumMod val="60000"/>
                    <a:lumOff val="40000"/>
                  </a:srgbClr>
                </a:solidFill>
              </a:rPr>
              <a:pPr>
                <a:spcBef>
                  <a:spcPct val="0"/>
                </a:spcBef>
                <a:spcAft>
                  <a:spcPct val="0"/>
                </a:spcAft>
                <a:defRPr/>
              </a:pPr>
              <a:t>‹#›</a:t>
            </a:fld>
            <a:endParaRPr lang="ja-JP" altLang="en-US" dirty="0">
              <a:solidFill>
                <a:srgbClr val="333399">
                  <a:lumMod val="60000"/>
                  <a:lumOff val="40000"/>
                </a:srgbClr>
              </a:solidFill>
            </a:endParaRPr>
          </a:p>
        </p:txBody>
      </p:sp>
      <p:pic>
        <p:nvPicPr>
          <p:cNvPr id="4" name="図 3"/>
          <p:cNvPicPr>
            <a:picLocks noChangeAspect="1"/>
          </p:cNvPicPr>
          <p:nvPr userDrawn="1"/>
        </p:nvPicPr>
        <p:blipFill>
          <a:blip r:embed="rId22"/>
          <a:stretch>
            <a:fillRect/>
          </a:stretch>
        </p:blipFill>
        <p:spPr>
          <a:xfrm>
            <a:off x="11565219" y="30656"/>
            <a:ext cx="577043" cy="672657"/>
          </a:xfrm>
          <a:prstGeom prst="rect">
            <a:avLst/>
          </a:prstGeom>
        </p:spPr>
      </p:pic>
      <p:sp>
        <p:nvSpPr>
          <p:cNvPr id="6" name="正方形/長方形 5">
            <a:extLst>
              <a:ext uri="{FF2B5EF4-FFF2-40B4-BE49-F238E27FC236}">
                <a16:creationId xmlns:a16="http://schemas.microsoft.com/office/drawing/2014/main" id="{48DD7E70-5C47-4DB3-8C9C-1FB1F91142F4}"/>
              </a:ext>
            </a:extLst>
          </p:cNvPr>
          <p:cNvSpPr/>
          <p:nvPr userDrawn="1"/>
        </p:nvSpPr>
        <p:spPr>
          <a:xfrm rot="16200000">
            <a:off x="-3198783" y="3198638"/>
            <a:ext cx="6857061" cy="461665"/>
          </a:xfrm>
          <a:prstGeom prst="rect">
            <a:avLst/>
          </a:prstGeom>
          <a:solidFill>
            <a:srgbClr val="0066FF"/>
          </a:solidFill>
        </p:spPr>
        <p:txBody>
          <a:bodyPr wrap="square">
            <a:spAutoFit/>
          </a:bodyPr>
          <a:lstStyle/>
          <a:p>
            <a:pPr marL="0" indent="0" algn="l" fontAlgn="base">
              <a:spcBef>
                <a:spcPct val="0"/>
              </a:spcBef>
              <a:spcAft>
                <a:spcPct val="0"/>
              </a:spcAft>
              <a:buFont typeface="Arial" panose="020B0604020202020204" pitchFamily="34" charset="0"/>
              <a:buNone/>
            </a:pPr>
            <a:r>
              <a:rPr lang="en-US" altLang="ja-JP" sz="2400" dirty="0">
                <a:solidFill>
                  <a:srgbClr val="FFFFFF"/>
                </a:solidFill>
                <a:effectLst>
                  <a:glow rad="165100">
                    <a:srgbClr val="FFF367">
                      <a:alpha val="65000"/>
                    </a:srgbClr>
                  </a:glow>
                </a:effectLst>
                <a:latin typeface="Franklin Gothic Medium"/>
                <a:cs typeface="Franklin Gothic Medium"/>
              </a:rPr>
              <a:t>                                                   </a:t>
            </a:r>
            <a:r>
              <a:rPr lang="en-US" altLang="ja-JP" sz="1800" dirty="0">
                <a:solidFill>
                  <a:srgbClr val="FFFFFF"/>
                </a:solidFill>
                <a:effectLst>
                  <a:glow rad="165100">
                    <a:srgbClr val="FFF367">
                      <a:alpha val="65000"/>
                    </a:srgbClr>
                  </a:glow>
                </a:effectLst>
                <a:latin typeface="Franklin Gothic Medium"/>
                <a:cs typeface="Franklin Gothic Medium"/>
              </a:rPr>
              <a:t>R     a     D     I     A     T     E   </a:t>
            </a:r>
            <a:r>
              <a:rPr lang="en-US" altLang="ja-JP" sz="1800" dirty="0">
                <a:solidFill>
                  <a:srgbClr val="FFFFFF"/>
                </a:solidFill>
                <a:latin typeface="Franklin Gothic Medium" panose="020B0603020102020204" pitchFamily="34" charset="0"/>
                <a:cs typeface="Candara"/>
              </a:rPr>
              <a:t>   </a:t>
            </a:r>
            <a:endParaRPr lang="ja-JP" altLang="en-US" sz="2400" dirty="0">
              <a:solidFill>
                <a:srgbClr val="000000"/>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3E3D7CBC-07EA-4044-B431-B996928F05C3}"/>
              </a:ext>
            </a:extLst>
          </p:cNvPr>
          <p:cNvSpPr txBox="1"/>
          <p:nvPr userDrawn="1"/>
        </p:nvSpPr>
        <p:spPr>
          <a:xfrm rot="16200000">
            <a:off x="-1723590" y="4673831"/>
            <a:ext cx="3937381" cy="430959"/>
          </a:xfrm>
          <a:prstGeom prst="rect">
            <a:avLst/>
          </a:prstGeom>
          <a:noFill/>
        </p:spPr>
        <p:txBody>
          <a:bodyPr wrap="square" rtlCol="0">
            <a:spAutoFit/>
          </a:bodyPr>
          <a:lstStyle/>
          <a:p>
            <a:pPr algn="ctr" fontAlgn="base">
              <a:spcBef>
                <a:spcPct val="0"/>
              </a:spcBef>
              <a:spcAft>
                <a:spcPct val="0"/>
              </a:spcAft>
            </a:pPr>
            <a:r>
              <a:rPr lang="en-US" sz="1050" b="1" dirty="0">
                <a:solidFill>
                  <a:srgbClr val="FF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R a </a:t>
            </a:r>
            <a:r>
              <a:rPr lang="en-US" sz="1050" b="1" dirty="0">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d </a:t>
            </a:r>
            <a:r>
              <a:rPr lang="en-US" sz="1050" b="1" dirty="0" err="1">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i</a:t>
            </a:r>
            <a:r>
              <a:rPr lang="en-US" sz="1050" b="1" dirty="0">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 a t </a:t>
            </a:r>
            <a:r>
              <a:rPr lang="en-US" sz="1050" b="1" dirty="0" err="1">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i</a:t>
            </a:r>
            <a:r>
              <a:rPr lang="en-US" sz="1050" b="1" dirty="0">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 o n </a:t>
            </a:r>
            <a:r>
              <a:rPr lang="en-US" sz="1050" b="1" dirty="0">
                <a:solidFill>
                  <a:srgbClr val="00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 </a:t>
            </a:r>
            <a:r>
              <a:rPr lang="en-US" sz="1050" b="1" dirty="0">
                <a:solidFill>
                  <a:srgbClr val="FF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D </a:t>
            </a:r>
            <a:r>
              <a:rPr lang="en-US" sz="1050" b="1" dirty="0">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a m a g e </a:t>
            </a:r>
            <a:r>
              <a:rPr lang="en-US" sz="1050" b="1" dirty="0">
                <a:solidFill>
                  <a:srgbClr val="00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 </a:t>
            </a:r>
            <a:r>
              <a:rPr lang="en-US" sz="1050" b="1" dirty="0">
                <a:solidFill>
                  <a:srgbClr val="FF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I </a:t>
            </a:r>
            <a:r>
              <a:rPr lang="en-US" sz="1050" b="1" dirty="0">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n </a:t>
            </a:r>
            <a:r>
              <a:rPr lang="en-US" sz="1050" b="1" dirty="0">
                <a:solidFill>
                  <a:srgbClr val="00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 </a:t>
            </a:r>
          </a:p>
          <a:p>
            <a:pPr algn="ctr" fontAlgn="base">
              <a:spcBef>
                <a:spcPct val="0"/>
              </a:spcBef>
              <a:spcAft>
                <a:spcPct val="0"/>
              </a:spcAft>
            </a:pPr>
            <a:r>
              <a:rPr lang="en-US" sz="1050" b="1" dirty="0">
                <a:solidFill>
                  <a:srgbClr val="FF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A </a:t>
            </a:r>
            <a:r>
              <a:rPr lang="en-US" sz="1050" b="1" dirty="0">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c </a:t>
            </a:r>
            <a:r>
              <a:rPr lang="en-US" sz="1050" b="1" dirty="0" err="1">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c</a:t>
            </a:r>
            <a:r>
              <a:rPr lang="en-US" sz="1050" b="1" dirty="0">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 e l e r a t o r  </a:t>
            </a:r>
            <a:r>
              <a:rPr lang="en-US" sz="1050" b="1" dirty="0">
                <a:solidFill>
                  <a:srgbClr val="FF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T </a:t>
            </a:r>
            <a:r>
              <a:rPr lang="en-US" sz="1050" b="1" dirty="0">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a r g e t </a:t>
            </a:r>
            <a:r>
              <a:rPr lang="en-US" sz="1050" b="1" dirty="0">
                <a:solidFill>
                  <a:srgbClr val="00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 </a:t>
            </a:r>
            <a:r>
              <a:rPr lang="en-US" sz="1050" b="1" dirty="0">
                <a:solidFill>
                  <a:srgbClr val="FF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E </a:t>
            </a:r>
            <a:r>
              <a:rPr lang="en-US" sz="1050" b="1" dirty="0">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n v </a:t>
            </a:r>
            <a:r>
              <a:rPr lang="en-US" sz="1050" b="1" dirty="0" err="1">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i</a:t>
            </a:r>
            <a:r>
              <a:rPr lang="en-US" sz="1050" b="1" dirty="0">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 r o n m e n t s</a:t>
            </a:r>
            <a:r>
              <a:rPr lang="en-US" sz="1050" b="1" dirty="0">
                <a:solidFill>
                  <a:srgbClr val="00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 </a:t>
            </a:r>
          </a:p>
        </p:txBody>
      </p:sp>
    </p:spTree>
    <p:extLst>
      <p:ext uri="{BB962C8B-B14F-4D97-AF65-F5344CB8AC3E}">
        <p14:creationId xmlns:p14="http://schemas.microsoft.com/office/powerpoint/2010/main" val="1441129574"/>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Lst>
  <p:hf hdr="0" ftr="0" dt="0"/>
  <p:txStyles>
    <p:titleStyle>
      <a:lvl1pPr algn="l" rtl="0" eaLnBrk="0" fontAlgn="base" hangingPunct="0">
        <a:spcBef>
          <a:spcPct val="0"/>
        </a:spcBef>
        <a:spcAft>
          <a:spcPct val="0"/>
        </a:spcAft>
        <a:defRPr kumimoji="1" sz="3200">
          <a:solidFill>
            <a:srgbClr val="002060"/>
          </a:solidFill>
          <a:latin typeface="+mj-lt"/>
          <a:ea typeface="+mj-ea"/>
          <a:cs typeface="+mj-cs"/>
        </a:defRPr>
      </a:lvl1pPr>
      <a:lvl2pPr algn="ctr" rtl="0" eaLnBrk="0" fontAlgn="base" hangingPunct="0">
        <a:spcBef>
          <a:spcPct val="0"/>
        </a:spcBef>
        <a:spcAft>
          <a:spcPct val="0"/>
        </a:spcAft>
        <a:defRPr kumimoji="1" sz="3200">
          <a:solidFill>
            <a:srgbClr val="0070C0"/>
          </a:solidFill>
          <a:effectLst>
            <a:outerShdw blurRad="38100" dist="38100" dir="2700000" algn="tl">
              <a:srgbClr val="C0C0C0"/>
            </a:outerShdw>
          </a:effectLst>
          <a:latin typeface="Arial" charset="0"/>
          <a:ea typeface="ＭＳ Ｐゴシック" pitchFamily="50" charset="-128"/>
        </a:defRPr>
      </a:lvl2pPr>
      <a:lvl3pPr algn="ctr" rtl="0" eaLnBrk="0" fontAlgn="base" hangingPunct="0">
        <a:spcBef>
          <a:spcPct val="0"/>
        </a:spcBef>
        <a:spcAft>
          <a:spcPct val="0"/>
        </a:spcAft>
        <a:defRPr kumimoji="1" sz="3200">
          <a:solidFill>
            <a:srgbClr val="0070C0"/>
          </a:solidFill>
          <a:effectLst>
            <a:outerShdw blurRad="38100" dist="38100" dir="2700000" algn="tl">
              <a:srgbClr val="C0C0C0"/>
            </a:outerShdw>
          </a:effectLst>
          <a:latin typeface="Arial" charset="0"/>
          <a:ea typeface="ＭＳ Ｐゴシック" pitchFamily="50" charset="-128"/>
        </a:defRPr>
      </a:lvl3pPr>
      <a:lvl4pPr algn="ctr" rtl="0" eaLnBrk="0" fontAlgn="base" hangingPunct="0">
        <a:spcBef>
          <a:spcPct val="0"/>
        </a:spcBef>
        <a:spcAft>
          <a:spcPct val="0"/>
        </a:spcAft>
        <a:defRPr kumimoji="1" sz="3200">
          <a:solidFill>
            <a:srgbClr val="0070C0"/>
          </a:solidFill>
          <a:effectLst>
            <a:outerShdw blurRad="38100" dist="38100" dir="2700000" algn="tl">
              <a:srgbClr val="C0C0C0"/>
            </a:outerShdw>
          </a:effectLst>
          <a:latin typeface="Arial" charset="0"/>
          <a:ea typeface="ＭＳ Ｐゴシック" pitchFamily="50" charset="-128"/>
        </a:defRPr>
      </a:lvl4pPr>
      <a:lvl5pPr algn="ctr" rtl="0" eaLnBrk="0" fontAlgn="base" hangingPunct="0">
        <a:spcBef>
          <a:spcPct val="0"/>
        </a:spcBef>
        <a:spcAft>
          <a:spcPct val="0"/>
        </a:spcAft>
        <a:defRPr kumimoji="1" sz="3200">
          <a:solidFill>
            <a:srgbClr val="0070C0"/>
          </a:solidFill>
          <a:effectLst>
            <a:outerShdw blurRad="38100" dist="38100" dir="2700000" algn="tl">
              <a:srgbClr val="C0C0C0"/>
            </a:outerShdw>
          </a:effectLst>
          <a:latin typeface="Arial" charset="0"/>
          <a:ea typeface="ＭＳ Ｐゴシック" pitchFamily="50" charset="-128"/>
        </a:defRPr>
      </a:lvl5pPr>
      <a:lvl6pPr marL="457200" algn="ctr" rtl="0" eaLnBrk="1" fontAlgn="base" hangingPunct="1">
        <a:spcBef>
          <a:spcPct val="0"/>
        </a:spcBef>
        <a:spcAft>
          <a:spcPct val="0"/>
        </a:spcAft>
        <a:defRPr kumimoji="1" sz="3200">
          <a:solidFill>
            <a:srgbClr val="3333FF"/>
          </a:solidFill>
          <a:effectLst>
            <a:outerShdw blurRad="38100" dist="38100" dir="2700000" algn="tl">
              <a:srgbClr val="C0C0C0"/>
            </a:outerShdw>
          </a:effectLst>
          <a:latin typeface="Arial" charset="0"/>
          <a:ea typeface="ＭＳ Ｐゴシック" pitchFamily="50" charset="-128"/>
        </a:defRPr>
      </a:lvl6pPr>
      <a:lvl7pPr marL="914400" algn="ctr" rtl="0" eaLnBrk="1" fontAlgn="base" hangingPunct="1">
        <a:spcBef>
          <a:spcPct val="0"/>
        </a:spcBef>
        <a:spcAft>
          <a:spcPct val="0"/>
        </a:spcAft>
        <a:defRPr kumimoji="1" sz="3200">
          <a:solidFill>
            <a:srgbClr val="3333FF"/>
          </a:solidFill>
          <a:effectLst>
            <a:outerShdw blurRad="38100" dist="38100" dir="2700000" algn="tl">
              <a:srgbClr val="C0C0C0"/>
            </a:outerShdw>
          </a:effectLst>
          <a:latin typeface="Arial" charset="0"/>
          <a:ea typeface="ＭＳ Ｐゴシック" pitchFamily="50" charset="-128"/>
        </a:defRPr>
      </a:lvl7pPr>
      <a:lvl8pPr marL="1371600" algn="ctr" rtl="0" eaLnBrk="1" fontAlgn="base" hangingPunct="1">
        <a:spcBef>
          <a:spcPct val="0"/>
        </a:spcBef>
        <a:spcAft>
          <a:spcPct val="0"/>
        </a:spcAft>
        <a:defRPr kumimoji="1" sz="3200">
          <a:solidFill>
            <a:srgbClr val="3333FF"/>
          </a:solidFill>
          <a:effectLst>
            <a:outerShdw blurRad="38100" dist="38100" dir="2700000" algn="tl">
              <a:srgbClr val="C0C0C0"/>
            </a:outerShdw>
          </a:effectLst>
          <a:latin typeface="Arial" charset="0"/>
          <a:ea typeface="ＭＳ Ｐゴシック" pitchFamily="50" charset="-128"/>
        </a:defRPr>
      </a:lvl8pPr>
      <a:lvl9pPr marL="1828800" algn="ctr" rtl="0" eaLnBrk="1" fontAlgn="base" hangingPunct="1">
        <a:spcBef>
          <a:spcPct val="0"/>
        </a:spcBef>
        <a:spcAft>
          <a:spcPct val="0"/>
        </a:spcAft>
        <a:defRPr kumimoji="1" sz="3200">
          <a:solidFill>
            <a:srgbClr val="3333FF"/>
          </a:solidFill>
          <a:effectLst>
            <a:outerShdw blurRad="38100" dist="38100" dir="2700000" algn="tl">
              <a:srgbClr val="C0C0C0"/>
            </a:outerShdw>
          </a:effectLst>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rgbClr val="0000FF"/>
        </a:buClr>
        <a:buSzPct val="65000"/>
        <a:buFont typeface="Wingdings" pitchFamily="2" charset="2"/>
        <a:buBlip>
          <a:blip r:embed="rId23"/>
        </a:buBlip>
        <a:defRPr kumimoji="1" sz="2800">
          <a:solidFill>
            <a:srgbClr val="006699"/>
          </a:solidFill>
          <a:latin typeface="+mn-lt"/>
          <a:ea typeface="+mn-ea"/>
          <a:cs typeface="+mn-cs"/>
        </a:defRPr>
      </a:lvl1pPr>
      <a:lvl2pPr marL="742950" indent="-285750" algn="l" rtl="0" eaLnBrk="0" fontAlgn="base" hangingPunct="0">
        <a:spcBef>
          <a:spcPct val="20000"/>
        </a:spcBef>
        <a:spcAft>
          <a:spcPct val="0"/>
        </a:spcAft>
        <a:buClr>
          <a:schemeClr val="accent2"/>
        </a:buClr>
        <a:buSzPct val="65000"/>
        <a:buFont typeface="Wingdings" pitchFamily="2" charset="2"/>
        <a:buBlip>
          <a:blip r:embed="rId24"/>
        </a:buBlip>
        <a:defRPr kumimoji="1" sz="2400">
          <a:solidFill>
            <a:schemeClr val="tx1"/>
          </a:solidFill>
          <a:latin typeface="+mn-lt"/>
          <a:ea typeface="+mn-ea"/>
        </a:defRPr>
      </a:lvl2pPr>
      <a:lvl3pPr marL="1143000" indent="-228600" algn="l" rtl="0" eaLnBrk="0" fontAlgn="base" hangingPunct="0">
        <a:spcBef>
          <a:spcPct val="20000"/>
        </a:spcBef>
        <a:spcAft>
          <a:spcPct val="0"/>
        </a:spcAft>
        <a:buClr>
          <a:srgbClr val="0000FF"/>
        </a:buClr>
        <a:buSzPct val="65000"/>
        <a:buFont typeface="Wingdings" pitchFamily="2" charset="2"/>
        <a:buBlip>
          <a:blip r:embed="rId25"/>
        </a:buBlip>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65000"/>
        <a:buFont typeface="Wingdings" pitchFamily="2" charset="2"/>
        <a:buBlip>
          <a:blip r:embed="rId26"/>
        </a:buBlip>
        <a:defRPr kumimoji="1" sz="2000">
          <a:solidFill>
            <a:schemeClr val="tx1"/>
          </a:solidFill>
          <a:latin typeface="+mn-lt"/>
          <a:ea typeface="+mn-ea"/>
        </a:defRPr>
      </a:lvl4pPr>
      <a:lvl5pPr marL="2057400" indent="-228600" algn="l" rtl="0" eaLnBrk="0" fontAlgn="base" hangingPunct="0">
        <a:spcBef>
          <a:spcPct val="20000"/>
        </a:spcBef>
        <a:spcAft>
          <a:spcPct val="0"/>
        </a:spcAft>
        <a:buClr>
          <a:srgbClr val="0000FF"/>
        </a:buClr>
        <a:buSzPct val="65000"/>
        <a:buFont typeface="Wingdings" pitchFamily="2" charset="2"/>
        <a:buBlip>
          <a:blip r:embed="rId27"/>
        </a:buBlip>
        <a:defRPr kumimoji="1" sz="2000">
          <a:solidFill>
            <a:schemeClr val="tx1"/>
          </a:solidFill>
          <a:latin typeface="+mn-lt"/>
          <a:ea typeface="+mn-ea"/>
        </a:defRPr>
      </a:lvl5pPr>
      <a:lvl6pPr marL="2514600" indent="-228600" algn="l" rtl="0" eaLnBrk="1" fontAlgn="base" hangingPunct="1">
        <a:spcBef>
          <a:spcPct val="20000"/>
        </a:spcBef>
        <a:spcAft>
          <a:spcPct val="0"/>
        </a:spcAft>
        <a:buClr>
          <a:srgbClr val="0000FF"/>
        </a:buClr>
        <a:buSzPct val="65000"/>
        <a:buFont typeface="Wingdings" pitchFamily="2" charset="2"/>
        <a:buBlip>
          <a:blip r:embed="rId27"/>
        </a:buBlip>
        <a:defRPr kumimoji="1" sz="2000">
          <a:solidFill>
            <a:schemeClr val="tx1"/>
          </a:solidFill>
          <a:effectLst>
            <a:outerShdw blurRad="38100" dist="38100" dir="2700000" algn="tl">
              <a:srgbClr val="C0C0C0"/>
            </a:outerShdw>
          </a:effectLst>
          <a:latin typeface="+mn-lt"/>
          <a:ea typeface="+mn-ea"/>
        </a:defRPr>
      </a:lvl6pPr>
      <a:lvl7pPr marL="2971800" indent="-228600" algn="l" rtl="0" eaLnBrk="1" fontAlgn="base" hangingPunct="1">
        <a:spcBef>
          <a:spcPct val="20000"/>
        </a:spcBef>
        <a:spcAft>
          <a:spcPct val="0"/>
        </a:spcAft>
        <a:buClr>
          <a:srgbClr val="0000FF"/>
        </a:buClr>
        <a:buSzPct val="65000"/>
        <a:buFont typeface="Wingdings" pitchFamily="2" charset="2"/>
        <a:buBlip>
          <a:blip r:embed="rId27"/>
        </a:buBlip>
        <a:defRPr kumimoji="1" sz="2000">
          <a:solidFill>
            <a:schemeClr val="tx1"/>
          </a:solidFill>
          <a:effectLst>
            <a:outerShdw blurRad="38100" dist="38100" dir="2700000" algn="tl">
              <a:srgbClr val="C0C0C0"/>
            </a:outerShdw>
          </a:effectLst>
          <a:latin typeface="+mn-lt"/>
          <a:ea typeface="+mn-ea"/>
        </a:defRPr>
      </a:lvl7pPr>
      <a:lvl8pPr marL="3429000" indent="-228600" algn="l" rtl="0" eaLnBrk="1" fontAlgn="base" hangingPunct="1">
        <a:spcBef>
          <a:spcPct val="20000"/>
        </a:spcBef>
        <a:spcAft>
          <a:spcPct val="0"/>
        </a:spcAft>
        <a:buClr>
          <a:srgbClr val="0000FF"/>
        </a:buClr>
        <a:buSzPct val="65000"/>
        <a:buFont typeface="Wingdings" pitchFamily="2" charset="2"/>
        <a:buBlip>
          <a:blip r:embed="rId27"/>
        </a:buBlip>
        <a:defRPr kumimoji="1" sz="2000">
          <a:solidFill>
            <a:schemeClr val="tx1"/>
          </a:solidFill>
          <a:effectLst>
            <a:outerShdw blurRad="38100" dist="38100" dir="2700000" algn="tl">
              <a:srgbClr val="C0C0C0"/>
            </a:outerShdw>
          </a:effectLst>
          <a:latin typeface="+mn-lt"/>
          <a:ea typeface="+mn-ea"/>
        </a:defRPr>
      </a:lvl8pPr>
      <a:lvl9pPr marL="3886200" indent="-228600" algn="l" rtl="0" eaLnBrk="1" fontAlgn="base" hangingPunct="1">
        <a:spcBef>
          <a:spcPct val="20000"/>
        </a:spcBef>
        <a:spcAft>
          <a:spcPct val="0"/>
        </a:spcAft>
        <a:buClr>
          <a:srgbClr val="0000FF"/>
        </a:buClr>
        <a:buSzPct val="65000"/>
        <a:buFont typeface="Wingdings" pitchFamily="2" charset="2"/>
        <a:buBlip>
          <a:blip r:embed="rId27"/>
        </a:buBlip>
        <a:defRPr kumimoji="1" sz="2000">
          <a:solidFill>
            <a:schemeClr val="tx1"/>
          </a:solidFill>
          <a:effectLst>
            <a:outerShdw blurRad="38100" dist="38100" dir="2700000" algn="tl">
              <a:srgbClr val="C0C0C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581891" y="72220"/>
            <a:ext cx="10938536" cy="6048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1028" name="Rectangle 4"/>
          <p:cNvSpPr>
            <a:spLocks noGrp="1" noChangeArrowheads="1"/>
          </p:cNvSpPr>
          <p:nvPr>
            <p:ph type="body" idx="1"/>
          </p:nvPr>
        </p:nvSpPr>
        <p:spPr bwMode="auto">
          <a:xfrm>
            <a:off x="581891" y="751386"/>
            <a:ext cx="11457711" cy="58986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7174" name="Rectangle 6"/>
          <p:cNvSpPr>
            <a:spLocks noGrp="1" noChangeArrowheads="1"/>
          </p:cNvSpPr>
          <p:nvPr>
            <p:ph type="sldNum" sz="quarter" idx="4"/>
          </p:nvPr>
        </p:nvSpPr>
        <p:spPr bwMode="auto">
          <a:xfrm>
            <a:off x="11565219" y="6571978"/>
            <a:ext cx="577043" cy="2413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fontAlgn="ctr">
              <a:defRPr sz="1000" b="1" i="0">
                <a:solidFill>
                  <a:schemeClr val="accent2">
                    <a:lumMod val="60000"/>
                    <a:lumOff val="40000"/>
                  </a:schemeClr>
                </a:solidFill>
                <a:effectLst/>
                <a:latin typeface="Verdana" pitchFamily="34" charset="0"/>
                <a:ea typeface="ＭＳ Ｐゴシック" pitchFamily="50" charset="-128"/>
                <a:cs typeface="Verdana" pitchFamily="34" charset="0"/>
              </a:defRPr>
            </a:lvl1pPr>
          </a:lstStyle>
          <a:p>
            <a:fld id="{FF2CDD7E-042A-4547-BD30-AF7648A83B14}" type="slidenum">
              <a:rPr kumimoji="1" lang="ja-JP" altLang="en-US" smtClean="0"/>
              <a:t>‹#›</a:t>
            </a:fld>
            <a:endParaRPr kumimoji="1" lang="ja-JP" altLang="en-US"/>
          </a:p>
        </p:txBody>
      </p:sp>
      <p:pic>
        <p:nvPicPr>
          <p:cNvPr id="4" name="図 3"/>
          <p:cNvPicPr>
            <a:picLocks noChangeAspect="1"/>
          </p:cNvPicPr>
          <p:nvPr/>
        </p:nvPicPr>
        <p:blipFill>
          <a:blip r:embed="rId19"/>
          <a:stretch>
            <a:fillRect/>
          </a:stretch>
        </p:blipFill>
        <p:spPr>
          <a:xfrm>
            <a:off x="11565219" y="30656"/>
            <a:ext cx="577043" cy="672657"/>
          </a:xfrm>
          <a:prstGeom prst="rect">
            <a:avLst/>
          </a:prstGeom>
        </p:spPr>
      </p:pic>
      <p:sp>
        <p:nvSpPr>
          <p:cNvPr id="6" name="正方形/長方形 5">
            <a:extLst>
              <a:ext uri="{FF2B5EF4-FFF2-40B4-BE49-F238E27FC236}">
                <a16:creationId xmlns:a16="http://schemas.microsoft.com/office/drawing/2014/main" id="{48DD7E70-5C47-4DB3-8C9C-1FB1F91142F4}"/>
              </a:ext>
            </a:extLst>
          </p:cNvPr>
          <p:cNvSpPr/>
          <p:nvPr/>
        </p:nvSpPr>
        <p:spPr>
          <a:xfrm rot="16200000">
            <a:off x="-3198783" y="3198638"/>
            <a:ext cx="6857061" cy="461665"/>
          </a:xfrm>
          <a:prstGeom prst="rect">
            <a:avLst/>
          </a:prstGeom>
          <a:solidFill>
            <a:srgbClr val="0066FF"/>
          </a:solidFill>
        </p:spPr>
        <p:txBody>
          <a:bodyPr wrap="square">
            <a:spAutoFit/>
          </a:bodyPr>
          <a:lstStyle/>
          <a:p>
            <a:pPr marL="0" indent="0" algn="l" fontAlgn="base">
              <a:spcBef>
                <a:spcPct val="0"/>
              </a:spcBef>
              <a:spcAft>
                <a:spcPct val="0"/>
              </a:spcAft>
              <a:buFont typeface="Arial" panose="020B0604020202020204" pitchFamily="34" charset="0"/>
              <a:buNone/>
            </a:pPr>
            <a:r>
              <a:rPr lang="en-US" altLang="ja-JP" sz="2400" dirty="0">
                <a:solidFill>
                  <a:srgbClr val="FFFFFF"/>
                </a:solidFill>
                <a:effectLst>
                  <a:glow rad="165100">
                    <a:srgbClr val="FFF367">
                      <a:alpha val="65000"/>
                    </a:srgbClr>
                  </a:glow>
                </a:effectLst>
                <a:latin typeface="Franklin Gothic Medium"/>
                <a:cs typeface="Franklin Gothic Medium"/>
              </a:rPr>
              <a:t>                                                   </a:t>
            </a:r>
            <a:r>
              <a:rPr lang="en-US" altLang="ja-JP" sz="1800" dirty="0">
                <a:solidFill>
                  <a:srgbClr val="FFFFFF"/>
                </a:solidFill>
                <a:effectLst>
                  <a:glow rad="165100">
                    <a:srgbClr val="FFF367">
                      <a:alpha val="65000"/>
                    </a:srgbClr>
                  </a:glow>
                </a:effectLst>
                <a:latin typeface="Franklin Gothic Medium"/>
                <a:cs typeface="Franklin Gothic Medium"/>
              </a:rPr>
              <a:t>R     a     D     I     A     T     E   </a:t>
            </a:r>
            <a:r>
              <a:rPr lang="en-US" altLang="ja-JP" sz="1800" dirty="0">
                <a:solidFill>
                  <a:srgbClr val="FFFFFF"/>
                </a:solidFill>
                <a:latin typeface="Franklin Gothic Medium" panose="020B0603020102020204" pitchFamily="34" charset="0"/>
                <a:cs typeface="Candara"/>
              </a:rPr>
              <a:t>   </a:t>
            </a:r>
            <a:endParaRPr lang="ja-JP" altLang="en-US" sz="2400" dirty="0">
              <a:solidFill>
                <a:srgbClr val="000000"/>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3E3D7CBC-07EA-4044-B431-B996928F05C3}"/>
              </a:ext>
            </a:extLst>
          </p:cNvPr>
          <p:cNvSpPr txBox="1"/>
          <p:nvPr/>
        </p:nvSpPr>
        <p:spPr>
          <a:xfrm rot="16200000">
            <a:off x="-1723590" y="4673831"/>
            <a:ext cx="3937381" cy="430959"/>
          </a:xfrm>
          <a:prstGeom prst="rect">
            <a:avLst/>
          </a:prstGeom>
          <a:noFill/>
        </p:spPr>
        <p:txBody>
          <a:bodyPr wrap="square" rtlCol="0">
            <a:spAutoFit/>
          </a:bodyPr>
          <a:lstStyle/>
          <a:p>
            <a:pPr algn="ctr" fontAlgn="base">
              <a:spcBef>
                <a:spcPct val="0"/>
              </a:spcBef>
              <a:spcAft>
                <a:spcPct val="0"/>
              </a:spcAft>
            </a:pPr>
            <a:r>
              <a:rPr lang="en-US" sz="1050" b="1" dirty="0">
                <a:solidFill>
                  <a:srgbClr val="FF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R a </a:t>
            </a:r>
            <a:r>
              <a:rPr lang="en-US" sz="1050" b="1" dirty="0">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d </a:t>
            </a:r>
            <a:r>
              <a:rPr lang="en-US" sz="1050" b="1" dirty="0" err="1">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i</a:t>
            </a:r>
            <a:r>
              <a:rPr lang="en-US" sz="1050" b="1" dirty="0">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 a t </a:t>
            </a:r>
            <a:r>
              <a:rPr lang="en-US" sz="1050" b="1" dirty="0" err="1">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i</a:t>
            </a:r>
            <a:r>
              <a:rPr lang="en-US" sz="1050" b="1" dirty="0">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 o n </a:t>
            </a:r>
            <a:r>
              <a:rPr lang="en-US" sz="1050" b="1" dirty="0">
                <a:solidFill>
                  <a:srgbClr val="00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 </a:t>
            </a:r>
            <a:r>
              <a:rPr lang="en-US" sz="1050" b="1" dirty="0">
                <a:solidFill>
                  <a:srgbClr val="FF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D </a:t>
            </a:r>
            <a:r>
              <a:rPr lang="en-US" sz="1050" b="1" dirty="0">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a m a g e </a:t>
            </a:r>
            <a:r>
              <a:rPr lang="en-US" sz="1050" b="1" dirty="0">
                <a:solidFill>
                  <a:srgbClr val="00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 </a:t>
            </a:r>
            <a:r>
              <a:rPr lang="en-US" sz="1050" b="1" dirty="0">
                <a:solidFill>
                  <a:srgbClr val="FF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I </a:t>
            </a:r>
            <a:r>
              <a:rPr lang="en-US" sz="1050" b="1" dirty="0">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n </a:t>
            </a:r>
            <a:r>
              <a:rPr lang="en-US" sz="1050" b="1" dirty="0">
                <a:solidFill>
                  <a:srgbClr val="00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 </a:t>
            </a:r>
          </a:p>
          <a:p>
            <a:pPr algn="ctr" fontAlgn="base">
              <a:spcBef>
                <a:spcPct val="0"/>
              </a:spcBef>
              <a:spcAft>
                <a:spcPct val="0"/>
              </a:spcAft>
            </a:pPr>
            <a:r>
              <a:rPr lang="en-US" sz="1050" b="1" dirty="0">
                <a:solidFill>
                  <a:srgbClr val="FF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A </a:t>
            </a:r>
            <a:r>
              <a:rPr lang="en-US" sz="1050" b="1" dirty="0">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c </a:t>
            </a:r>
            <a:r>
              <a:rPr lang="en-US" sz="1050" b="1" dirty="0" err="1">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c</a:t>
            </a:r>
            <a:r>
              <a:rPr lang="en-US" sz="1050" b="1" dirty="0">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 e l e r a t o r  </a:t>
            </a:r>
            <a:r>
              <a:rPr lang="en-US" sz="1050" b="1" dirty="0">
                <a:solidFill>
                  <a:srgbClr val="FF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T </a:t>
            </a:r>
            <a:r>
              <a:rPr lang="en-US" sz="1050" b="1" dirty="0">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a r g e t </a:t>
            </a:r>
            <a:r>
              <a:rPr lang="en-US" sz="1050" b="1" dirty="0">
                <a:solidFill>
                  <a:srgbClr val="00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 </a:t>
            </a:r>
            <a:r>
              <a:rPr lang="en-US" sz="1050" b="1" dirty="0">
                <a:solidFill>
                  <a:srgbClr val="FF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E </a:t>
            </a:r>
            <a:r>
              <a:rPr lang="en-US" sz="1050" b="1" dirty="0">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n v </a:t>
            </a:r>
            <a:r>
              <a:rPr lang="en-US" sz="1050" b="1" dirty="0" err="1">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i</a:t>
            </a:r>
            <a:r>
              <a:rPr lang="en-US" sz="1050" b="1" dirty="0">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 r o n m e n t s</a:t>
            </a:r>
            <a:r>
              <a:rPr lang="en-US" sz="1050" b="1" dirty="0">
                <a:solidFill>
                  <a:srgbClr val="00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 </a:t>
            </a:r>
          </a:p>
        </p:txBody>
      </p:sp>
    </p:spTree>
    <p:extLst>
      <p:ext uri="{BB962C8B-B14F-4D97-AF65-F5344CB8AC3E}">
        <p14:creationId xmlns:p14="http://schemas.microsoft.com/office/powerpoint/2010/main" val="1715034847"/>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Lst>
  <p:txStyles>
    <p:titleStyle>
      <a:lvl1pPr algn="l" rtl="0" eaLnBrk="1" fontAlgn="base" hangingPunct="1">
        <a:spcBef>
          <a:spcPct val="0"/>
        </a:spcBef>
        <a:spcAft>
          <a:spcPct val="0"/>
        </a:spcAft>
        <a:defRPr kumimoji="1" sz="3200">
          <a:solidFill>
            <a:srgbClr val="002060"/>
          </a:solidFill>
          <a:latin typeface="+mj-lt"/>
          <a:ea typeface="+mj-ea"/>
          <a:cs typeface="+mj-cs"/>
        </a:defRPr>
      </a:lvl1pPr>
      <a:lvl2pPr algn="ctr" rtl="0" eaLnBrk="1" fontAlgn="base" hangingPunct="1">
        <a:spcBef>
          <a:spcPct val="0"/>
        </a:spcBef>
        <a:spcAft>
          <a:spcPct val="0"/>
        </a:spcAft>
        <a:defRPr kumimoji="1" sz="3200">
          <a:solidFill>
            <a:srgbClr val="0070C0"/>
          </a:solidFill>
          <a:effectLst>
            <a:outerShdw blurRad="38100" dist="38100" dir="2700000" algn="tl">
              <a:srgbClr val="C0C0C0"/>
            </a:outerShdw>
          </a:effectLst>
          <a:latin typeface="Arial" charset="0"/>
          <a:ea typeface="ＭＳ Ｐゴシック" pitchFamily="50" charset="-128"/>
        </a:defRPr>
      </a:lvl2pPr>
      <a:lvl3pPr algn="ctr" rtl="0" eaLnBrk="1" fontAlgn="base" hangingPunct="1">
        <a:spcBef>
          <a:spcPct val="0"/>
        </a:spcBef>
        <a:spcAft>
          <a:spcPct val="0"/>
        </a:spcAft>
        <a:defRPr kumimoji="1" sz="3200">
          <a:solidFill>
            <a:srgbClr val="0070C0"/>
          </a:solidFill>
          <a:effectLst>
            <a:outerShdw blurRad="38100" dist="38100" dir="2700000" algn="tl">
              <a:srgbClr val="C0C0C0"/>
            </a:outerShdw>
          </a:effectLst>
          <a:latin typeface="Arial" charset="0"/>
          <a:ea typeface="ＭＳ Ｐゴシック" pitchFamily="50" charset="-128"/>
        </a:defRPr>
      </a:lvl3pPr>
      <a:lvl4pPr algn="ctr" rtl="0" eaLnBrk="1" fontAlgn="base" hangingPunct="1">
        <a:spcBef>
          <a:spcPct val="0"/>
        </a:spcBef>
        <a:spcAft>
          <a:spcPct val="0"/>
        </a:spcAft>
        <a:defRPr kumimoji="1" sz="3200">
          <a:solidFill>
            <a:srgbClr val="0070C0"/>
          </a:solidFill>
          <a:effectLst>
            <a:outerShdw blurRad="38100" dist="38100" dir="2700000" algn="tl">
              <a:srgbClr val="C0C0C0"/>
            </a:outerShdw>
          </a:effectLst>
          <a:latin typeface="Arial" charset="0"/>
          <a:ea typeface="ＭＳ Ｐゴシック" pitchFamily="50" charset="-128"/>
        </a:defRPr>
      </a:lvl4pPr>
      <a:lvl5pPr algn="ctr" rtl="0" eaLnBrk="1" fontAlgn="base" hangingPunct="1">
        <a:spcBef>
          <a:spcPct val="0"/>
        </a:spcBef>
        <a:spcAft>
          <a:spcPct val="0"/>
        </a:spcAft>
        <a:defRPr kumimoji="1" sz="3200">
          <a:solidFill>
            <a:srgbClr val="0070C0"/>
          </a:solidFill>
          <a:effectLst>
            <a:outerShdw blurRad="38100" dist="38100" dir="2700000" algn="tl">
              <a:srgbClr val="C0C0C0"/>
            </a:outerShdw>
          </a:effectLst>
          <a:latin typeface="Arial" charset="0"/>
          <a:ea typeface="ＭＳ Ｐゴシック" pitchFamily="50" charset="-128"/>
        </a:defRPr>
      </a:lvl5pPr>
      <a:lvl6pPr marL="457200" algn="ctr" rtl="0" eaLnBrk="1" fontAlgn="base" hangingPunct="1">
        <a:spcBef>
          <a:spcPct val="0"/>
        </a:spcBef>
        <a:spcAft>
          <a:spcPct val="0"/>
        </a:spcAft>
        <a:defRPr kumimoji="1" sz="3200">
          <a:solidFill>
            <a:srgbClr val="3333FF"/>
          </a:solidFill>
          <a:effectLst>
            <a:outerShdw blurRad="38100" dist="38100" dir="2700000" algn="tl">
              <a:srgbClr val="C0C0C0"/>
            </a:outerShdw>
          </a:effectLst>
          <a:latin typeface="Arial" charset="0"/>
          <a:ea typeface="ＭＳ Ｐゴシック" pitchFamily="50" charset="-128"/>
        </a:defRPr>
      </a:lvl6pPr>
      <a:lvl7pPr marL="914400" algn="ctr" rtl="0" eaLnBrk="1" fontAlgn="base" hangingPunct="1">
        <a:spcBef>
          <a:spcPct val="0"/>
        </a:spcBef>
        <a:spcAft>
          <a:spcPct val="0"/>
        </a:spcAft>
        <a:defRPr kumimoji="1" sz="3200">
          <a:solidFill>
            <a:srgbClr val="3333FF"/>
          </a:solidFill>
          <a:effectLst>
            <a:outerShdw blurRad="38100" dist="38100" dir="2700000" algn="tl">
              <a:srgbClr val="C0C0C0"/>
            </a:outerShdw>
          </a:effectLst>
          <a:latin typeface="Arial" charset="0"/>
          <a:ea typeface="ＭＳ Ｐゴシック" pitchFamily="50" charset="-128"/>
        </a:defRPr>
      </a:lvl7pPr>
      <a:lvl8pPr marL="1371600" algn="ctr" rtl="0" eaLnBrk="1" fontAlgn="base" hangingPunct="1">
        <a:spcBef>
          <a:spcPct val="0"/>
        </a:spcBef>
        <a:spcAft>
          <a:spcPct val="0"/>
        </a:spcAft>
        <a:defRPr kumimoji="1" sz="3200">
          <a:solidFill>
            <a:srgbClr val="3333FF"/>
          </a:solidFill>
          <a:effectLst>
            <a:outerShdw blurRad="38100" dist="38100" dir="2700000" algn="tl">
              <a:srgbClr val="C0C0C0"/>
            </a:outerShdw>
          </a:effectLst>
          <a:latin typeface="Arial" charset="0"/>
          <a:ea typeface="ＭＳ Ｐゴシック" pitchFamily="50" charset="-128"/>
        </a:defRPr>
      </a:lvl8pPr>
      <a:lvl9pPr marL="1828800" algn="ctr" rtl="0" eaLnBrk="1" fontAlgn="base" hangingPunct="1">
        <a:spcBef>
          <a:spcPct val="0"/>
        </a:spcBef>
        <a:spcAft>
          <a:spcPct val="0"/>
        </a:spcAft>
        <a:defRPr kumimoji="1" sz="3200">
          <a:solidFill>
            <a:srgbClr val="3333FF"/>
          </a:solidFill>
          <a:effectLst>
            <a:outerShdw blurRad="38100" dist="38100" dir="2700000" algn="tl">
              <a:srgbClr val="C0C0C0"/>
            </a:outerShdw>
          </a:effectLst>
          <a:latin typeface="Arial" charset="0"/>
          <a:ea typeface="ＭＳ Ｐゴシック" pitchFamily="50" charset="-128"/>
        </a:defRPr>
      </a:lvl9pPr>
    </p:titleStyle>
    <p:bodyStyle>
      <a:lvl1pPr marL="342900" indent="-342900" algn="l" rtl="0" eaLnBrk="1" fontAlgn="base" hangingPunct="1">
        <a:spcBef>
          <a:spcPct val="20000"/>
        </a:spcBef>
        <a:spcAft>
          <a:spcPct val="0"/>
        </a:spcAft>
        <a:buClr>
          <a:srgbClr val="0000FF"/>
        </a:buClr>
        <a:buSzPct val="65000"/>
        <a:buFont typeface="Wingdings" pitchFamily="2" charset="2"/>
        <a:buBlip>
          <a:blip r:embed="rId20"/>
        </a:buBlip>
        <a:defRPr kumimoji="1" sz="2800">
          <a:solidFill>
            <a:srgbClr val="006699"/>
          </a:solidFill>
          <a:latin typeface="+mn-lt"/>
          <a:ea typeface="+mn-ea"/>
          <a:cs typeface="+mn-cs"/>
        </a:defRPr>
      </a:lvl1pPr>
      <a:lvl2pPr marL="742950" indent="-285750" algn="l" rtl="0" eaLnBrk="1" fontAlgn="base" hangingPunct="1">
        <a:spcBef>
          <a:spcPct val="20000"/>
        </a:spcBef>
        <a:spcAft>
          <a:spcPct val="0"/>
        </a:spcAft>
        <a:buClr>
          <a:schemeClr val="accent2"/>
        </a:buClr>
        <a:buSzPct val="65000"/>
        <a:buFont typeface="Wingdings" pitchFamily="2" charset="2"/>
        <a:buBlip>
          <a:blip r:embed="rId21"/>
        </a:buBlip>
        <a:defRPr kumimoji="1" sz="2400">
          <a:solidFill>
            <a:schemeClr val="tx1"/>
          </a:solidFill>
          <a:latin typeface="+mn-lt"/>
          <a:ea typeface="+mn-ea"/>
        </a:defRPr>
      </a:lvl2pPr>
      <a:lvl3pPr marL="1143000" indent="-228600" algn="l" rtl="0" eaLnBrk="1" fontAlgn="base" hangingPunct="1">
        <a:spcBef>
          <a:spcPct val="20000"/>
        </a:spcBef>
        <a:spcAft>
          <a:spcPct val="0"/>
        </a:spcAft>
        <a:buClr>
          <a:srgbClr val="0000FF"/>
        </a:buClr>
        <a:buSzPct val="65000"/>
        <a:buFont typeface="Wingdings" pitchFamily="2" charset="2"/>
        <a:buBlip>
          <a:blip r:embed="rId22"/>
        </a:buBlip>
        <a:defRPr kumimoji="1" sz="2400">
          <a:solidFill>
            <a:schemeClr val="tx1"/>
          </a:solidFill>
          <a:latin typeface="+mn-lt"/>
          <a:ea typeface="+mn-ea"/>
        </a:defRPr>
      </a:lvl3pPr>
      <a:lvl4pPr marL="1600200" indent="-228600" algn="l" rtl="0" eaLnBrk="1" fontAlgn="base" hangingPunct="1">
        <a:spcBef>
          <a:spcPct val="20000"/>
        </a:spcBef>
        <a:spcAft>
          <a:spcPct val="0"/>
        </a:spcAft>
        <a:buClr>
          <a:schemeClr val="accent2"/>
        </a:buClr>
        <a:buSzPct val="65000"/>
        <a:buFont typeface="Wingdings" pitchFamily="2" charset="2"/>
        <a:buBlip>
          <a:blip r:embed="rId23"/>
        </a:buBlip>
        <a:defRPr kumimoji="1" sz="2000">
          <a:solidFill>
            <a:schemeClr val="tx1"/>
          </a:solidFill>
          <a:latin typeface="+mn-lt"/>
          <a:ea typeface="+mn-ea"/>
        </a:defRPr>
      </a:lvl4pPr>
      <a:lvl5pPr marL="2057400" indent="-228600" algn="l" rtl="0" eaLnBrk="1" fontAlgn="base" hangingPunct="1">
        <a:spcBef>
          <a:spcPct val="20000"/>
        </a:spcBef>
        <a:spcAft>
          <a:spcPct val="0"/>
        </a:spcAft>
        <a:buClr>
          <a:srgbClr val="0000FF"/>
        </a:buClr>
        <a:buSzPct val="65000"/>
        <a:buFont typeface="Wingdings" pitchFamily="2" charset="2"/>
        <a:buBlip>
          <a:blip r:embed="rId24"/>
        </a:buBlip>
        <a:defRPr kumimoji="1" sz="2000">
          <a:solidFill>
            <a:schemeClr val="tx1"/>
          </a:solidFill>
          <a:latin typeface="+mn-lt"/>
          <a:ea typeface="+mn-ea"/>
        </a:defRPr>
      </a:lvl5pPr>
      <a:lvl6pPr marL="2514600" indent="-228600" algn="l" rtl="0" eaLnBrk="1" fontAlgn="base" hangingPunct="1">
        <a:spcBef>
          <a:spcPct val="20000"/>
        </a:spcBef>
        <a:spcAft>
          <a:spcPct val="0"/>
        </a:spcAft>
        <a:buClr>
          <a:srgbClr val="0000FF"/>
        </a:buClr>
        <a:buSzPct val="65000"/>
        <a:buFont typeface="Wingdings" pitchFamily="2" charset="2"/>
        <a:buBlip>
          <a:blip r:embed="rId24"/>
        </a:buBlip>
        <a:defRPr kumimoji="1" sz="2000">
          <a:solidFill>
            <a:schemeClr val="tx1"/>
          </a:solidFill>
          <a:effectLst>
            <a:outerShdw blurRad="38100" dist="38100" dir="2700000" algn="tl">
              <a:srgbClr val="C0C0C0"/>
            </a:outerShdw>
          </a:effectLst>
          <a:latin typeface="+mn-lt"/>
          <a:ea typeface="+mn-ea"/>
        </a:defRPr>
      </a:lvl6pPr>
      <a:lvl7pPr marL="2971800" indent="-228600" algn="l" rtl="0" eaLnBrk="1" fontAlgn="base" hangingPunct="1">
        <a:spcBef>
          <a:spcPct val="20000"/>
        </a:spcBef>
        <a:spcAft>
          <a:spcPct val="0"/>
        </a:spcAft>
        <a:buClr>
          <a:srgbClr val="0000FF"/>
        </a:buClr>
        <a:buSzPct val="65000"/>
        <a:buFont typeface="Wingdings" pitchFamily="2" charset="2"/>
        <a:buBlip>
          <a:blip r:embed="rId24"/>
        </a:buBlip>
        <a:defRPr kumimoji="1" sz="2000">
          <a:solidFill>
            <a:schemeClr val="tx1"/>
          </a:solidFill>
          <a:effectLst>
            <a:outerShdw blurRad="38100" dist="38100" dir="2700000" algn="tl">
              <a:srgbClr val="C0C0C0"/>
            </a:outerShdw>
          </a:effectLst>
          <a:latin typeface="+mn-lt"/>
          <a:ea typeface="+mn-ea"/>
        </a:defRPr>
      </a:lvl7pPr>
      <a:lvl8pPr marL="3429000" indent="-228600" algn="l" rtl="0" eaLnBrk="1" fontAlgn="base" hangingPunct="1">
        <a:spcBef>
          <a:spcPct val="20000"/>
        </a:spcBef>
        <a:spcAft>
          <a:spcPct val="0"/>
        </a:spcAft>
        <a:buClr>
          <a:srgbClr val="0000FF"/>
        </a:buClr>
        <a:buSzPct val="65000"/>
        <a:buFont typeface="Wingdings" pitchFamily="2" charset="2"/>
        <a:buBlip>
          <a:blip r:embed="rId24"/>
        </a:buBlip>
        <a:defRPr kumimoji="1" sz="2000">
          <a:solidFill>
            <a:schemeClr val="tx1"/>
          </a:solidFill>
          <a:effectLst>
            <a:outerShdw blurRad="38100" dist="38100" dir="2700000" algn="tl">
              <a:srgbClr val="C0C0C0"/>
            </a:outerShdw>
          </a:effectLst>
          <a:latin typeface="+mn-lt"/>
          <a:ea typeface="+mn-ea"/>
        </a:defRPr>
      </a:lvl8pPr>
      <a:lvl9pPr marL="3886200" indent="-228600" algn="l" rtl="0" eaLnBrk="1" fontAlgn="base" hangingPunct="1">
        <a:spcBef>
          <a:spcPct val="20000"/>
        </a:spcBef>
        <a:spcAft>
          <a:spcPct val="0"/>
        </a:spcAft>
        <a:buClr>
          <a:srgbClr val="0000FF"/>
        </a:buClr>
        <a:buSzPct val="65000"/>
        <a:buFont typeface="Wingdings" pitchFamily="2" charset="2"/>
        <a:buBlip>
          <a:blip r:embed="rId24"/>
        </a:buBlip>
        <a:defRPr kumimoji="1" sz="2000">
          <a:solidFill>
            <a:schemeClr val="tx1"/>
          </a:solidFill>
          <a:effectLst>
            <a:outerShdw blurRad="38100" dist="38100" dir="2700000" algn="tl">
              <a:srgbClr val="C0C0C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image" Target="../media/image63.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5.png"/><Relationship Id="rId4" Type="http://schemas.microsoft.com/office/2007/relationships/hdphoto" Target="../media/hdphoto1.wdp"/><Relationship Id="rId9" Type="http://schemas.openxmlformats.org/officeDocument/2006/relationships/image" Target="../media/image67.png"/></Relationships>
</file>

<file path=ppt/slides/_rels/slide1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3.png"/><Relationship Id="rId7" Type="http://schemas.openxmlformats.org/officeDocument/2006/relationships/image" Target="../media/image7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0.tiff"/><Relationship Id="rId5" Type="http://schemas.openxmlformats.org/officeDocument/2006/relationships/image" Target="../media/image69.png"/><Relationship Id="rId4" Type="http://schemas.openxmlformats.org/officeDocument/2006/relationships/image" Target="../media/image68.png"/></Relationships>
</file>

<file path=ppt/slides/_rels/slide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4.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1.tiff"/><Relationship Id="rId7" Type="http://schemas.openxmlformats.org/officeDocument/2006/relationships/image" Target="../media/image2.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3.tiff"/><Relationship Id="rId11" Type="http://schemas.openxmlformats.org/officeDocument/2006/relationships/image" Target="../media/image6.png"/><Relationship Id="rId5" Type="http://schemas.openxmlformats.org/officeDocument/2006/relationships/image" Target="../media/image54.png"/><Relationship Id="rId10" Type="http://schemas.openxmlformats.org/officeDocument/2006/relationships/image" Target="../media/image5.png"/><Relationship Id="rId4" Type="http://schemas.openxmlformats.org/officeDocument/2006/relationships/image" Target="../media/image92.png"/><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kobelco-coating.com/en/" TargetMode="External"/><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jpeg"/></Relationships>
</file>

<file path=ppt/slides/_rels/slide2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21.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jp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tiff"/></Relationships>
</file>

<file path=ppt/slides/_rels/slide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hyperlink" Target="https://doi.org/10.7566/JPSCP.28.041001" TargetMode="External"/><Relationship Id="rId5" Type="http://schemas.openxmlformats.org/officeDocument/2006/relationships/image" Target="../media/image50.jpeg"/><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8" Type="http://schemas.openxmlformats.org/officeDocument/2006/relationships/hyperlink" Target="https://doi.org/10.1016/j.jnucmat.2020.152413" TargetMode="External"/><Relationship Id="rId3" Type="http://schemas.openxmlformats.org/officeDocument/2006/relationships/notesSlide" Target="../notesSlides/notesSlide2.xml"/><Relationship Id="rId7"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emf"/></Relationships>
</file>

<file path=ppt/slides/_rels/slide7.xml.rels><?xml version="1.0" encoding="UTF-8" standalone="yes"?>
<Relationships xmlns="http://schemas.openxmlformats.org/package/2006/relationships"><Relationship Id="rId3" Type="http://schemas.openxmlformats.org/officeDocument/2006/relationships/image" Target="../media/image55.tif"/><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9.xml"/><Relationship Id="rId5" Type="http://schemas.openxmlformats.org/officeDocument/2006/relationships/hyperlink" Target="https://doi.org/10.1016/j.nme.2018.04.006" TargetMode="External"/><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8" Type="http://schemas.openxmlformats.org/officeDocument/2006/relationships/image" Target="../media/image60.tif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59.png"/><Relationship Id="rId1" Type="http://schemas.openxmlformats.org/officeDocument/2006/relationships/slideLayout" Target="../slideLayouts/slideLayout5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F98B5750-80F2-411A-9A6A-0987C010028A}"/>
              </a:ext>
            </a:extLst>
          </p:cNvPr>
          <p:cNvPicPr>
            <a:picLocks noChangeAspect="1"/>
          </p:cNvPicPr>
          <p:nvPr/>
        </p:nvPicPr>
        <p:blipFill rotWithShape="1">
          <a:blip r:embed="rId3">
            <a:extLst>
              <a:ext uri="{28A0092B-C50C-407E-A947-70E740481C1C}">
                <a14:useLocalDpi xmlns:a14="http://schemas.microsoft.com/office/drawing/2010/main" val="0"/>
              </a:ext>
            </a:extLst>
          </a:blip>
          <a:srcRect t="11970" b="13001"/>
          <a:stretch/>
        </p:blipFill>
        <p:spPr>
          <a:xfrm>
            <a:off x="-6531" y="3275"/>
            <a:ext cx="12192000" cy="6860673"/>
          </a:xfrm>
          <a:prstGeom prst="rect">
            <a:avLst/>
          </a:prstGeom>
        </p:spPr>
      </p:pic>
      <p:sp>
        <p:nvSpPr>
          <p:cNvPr id="2" name="タイトル 1"/>
          <p:cNvSpPr>
            <a:spLocks noGrp="1"/>
          </p:cNvSpPr>
          <p:nvPr>
            <p:ph type="ctrTitle"/>
          </p:nvPr>
        </p:nvSpPr>
        <p:spPr>
          <a:xfrm>
            <a:off x="115724" y="18234"/>
            <a:ext cx="11947490" cy="1830065"/>
          </a:xfrm>
          <a:noFill/>
        </p:spPr>
        <p:txBody>
          <a:bodyPr>
            <a:noAutofit/>
          </a:bodyPr>
          <a:lstStyle/>
          <a:p>
            <a:pPr algn="ctr"/>
            <a:br>
              <a:rPr lang="en-US" altLang="ja-JP" sz="4400" dirty="0">
                <a:ln>
                  <a:solidFill>
                    <a:srgbClr val="FFFF00"/>
                  </a:solidFill>
                </a:ln>
                <a:solidFill>
                  <a:schemeClr val="accent6">
                    <a:lumMod val="75000"/>
                  </a:schemeClr>
                </a:solidFill>
                <a:effectLst>
                  <a:glow rad="228600">
                    <a:schemeClr val="accent5">
                      <a:satMod val="175000"/>
                      <a:alpha val="40000"/>
                    </a:schemeClr>
                  </a:glow>
                </a:effectLst>
                <a:latin typeface="Franklin Gothic Heavy" panose="020B0903020102020204" pitchFamily="34" charset="0"/>
                <a:ea typeface="小塚ゴシック Pro H" panose="020B0800000000000000" pitchFamily="34" charset="-128"/>
              </a:rPr>
            </a:br>
            <a:r>
              <a:rPr lang="en-US" altLang="ja-JP" sz="2400" dirty="0">
                <a:ln>
                  <a:solidFill>
                    <a:srgbClr val="FFFF00"/>
                  </a:solidFill>
                </a:ln>
                <a:solidFill>
                  <a:schemeClr val="accent6">
                    <a:lumMod val="75000"/>
                  </a:schemeClr>
                </a:solidFill>
                <a:effectLst>
                  <a:glow rad="228600">
                    <a:schemeClr val="accent5">
                      <a:satMod val="175000"/>
                      <a:alpha val="40000"/>
                    </a:schemeClr>
                  </a:glow>
                </a:effectLst>
                <a:latin typeface="Franklin Gothic Heavy" panose="020B0903020102020204" pitchFamily="34" charset="0"/>
                <a:ea typeface="小塚ゴシック Pro H" panose="020B0800000000000000" pitchFamily="34" charset="-128"/>
              </a:rPr>
              <a:t>U.S.-Japan Science and Technology Cooperation Program in High Energy Physics</a:t>
            </a:r>
            <a:br>
              <a:rPr lang="en-US" altLang="ja-JP" sz="4400" dirty="0">
                <a:ln>
                  <a:solidFill>
                    <a:srgbClr val="FFFF00"/>
                  </a:solidFill>
                </a:ln>
                <a:solidFill>
                  <a:schemeClr val="accent6">
                    <a:lumMod val="75000"/>
                  </a:schemeClr>
                </a:solidFill>
                <a:effectLst>
                  <a:glow rad="228600">
                    <a:schemeClr val="accent5">
                      <a:satMod val="175000"/>
                      <a:alpha val="40000"/>
                    </a:schemeClr>
                  </a:glow>
                </a:effectLst>
                <a:latin typeface="Franklin Gothic Heavy" panose="020B0903020102020204" pitchFamily="34" charset="0"/>
                <a:ea typeface="小塚ゴシック Pro H" panose="020B0800000000000000" pitchFamily="34" charset="-128"/>
              </a:rPr>
            </a:br>
            <a:r>
              <a:rPr lang="en-US" altLang="ja-JP" sz="4400" dirty="0">
                <a:ln>
                  <a:solidFill>
                    <a:srgbClr val="FFFF00"/>
                  </a:solidFill>
                </a:ln>
                <a:solidFill>
                  <a:schemeClr val="accent6">
                    <a:lumMod val="75000"/>
                  </a:schemeClr>
                </a:solidFill>
                <a:effectLst>
                  <a:glow rad="228600">
                    <a:schemeClr val="accent5">
                      <a:satMod val="175000"/>
                      <a:alpha val="40000"/>
                    </a:schemeClr>
                  </a:glow>
                </a:effectLst>
                <a:latin typeface="Franklin Gothic Heavy" panose="020B0903020102020204" pitchFamily="34" charset="0"/>
                <a:ea typeface="小塚ゴシック Pro H" panose="020B0800000000000000" pitchFamily="34" charset="-128"/>
              </a:rPr>
              <a:t>Advanced Material Studies for </a:t>
            </a:r>
            <a:br>
              <a:rPr lang="en-US" altLang="ja-JP" sz="4400" dirty="0">
                <a:ln>
                  <a:solidFill>
                    <a:srgbClr val="FFFF00"/>
                  </a:solidFill>
                </a:ln>
                <a:solidFill>
                  <a:schemeClr val="accent6">
                    <a:lumMod val="75000"/>
                  </a:schemeClr>
                </a:solidFill>
                <a:effectLst>
                  <a:glow rad="228600">
                    <a:schemeClr val="accent5">
                      <a:satMod val="175000"/>
                      <a:alpha val="40000"/>
                    </a:schemeClr>
                  </a:glow>
                </a:effectLst>
                <a:latin typeface="Franklin Gothic Heavy" panose="020B0903020102020204" pitchFamily="34" charset="0"/>
                <a:ea typeface="小塚ゴシック Pro H" panose="020B0800000000000000" pitchFamily="34" charset="-128"/>
              </a:rPr>
            </a:br>
            <a:r>
              <a:rPr lang="en-US" altLang="ja-JP" sz="4400" dirty="0">
                <a:ln>
                  <a:solidFill>
                    <a:srgbClr val="FFFF00"/>
                  </a:solidFill>
                </a:ln>
                <a:solidFill>
                  <a:schemeClr val="accent6">
                    <a:lumMod val="75000"/>
                  </a:schemeClr>
                </a:solidFill>
                <a:effectLst>
                  <a:glow rad="228600">
                    <a:schemeClr val="accent5">
                      <a:satMod val="175000"/>
                      <a:alpha val="40000"/>
                    </a:schemeClr>
                  </a:glow>
                </a:effectLst>
                <a:latin typeface="Franklin Gothic Heavy" panose="020B0903020102020204" pitchFamily="34" charset="0"/>
                <a:ea typeface="小塚ゴシック Pro H" panose="020B0800000000000000" pitchFamily="34" charset="-128"/>
              </a:rPr>
              <a:t>High Intensity Proton Production </a:t>
            </a:r>
            <a:br>
              <a:rPr lang="en-US" altLang="ja-JP" sz="4400" dirty="0">
                <a:ln>
                  <a:solidFill>
                    <a:srgbClr val="FFFF00"/>
                  </a:solidFill>
                </a:ln>
                <a:solidFill>
                  <a:schemeClr val="accent6">
                    <a:lumMod val="75000"/>
                  </a:schemeClr>
                </a:solidFill>
                <a:effectLst>
                  <a:glow rad="228600">
                    <a:schemeClr val="accent5">
                      <a:satMod val="175000"/>
                      <a:alpha val="40000"/>
                    </a:schemeClr>
                  </a:glow>
                </a:effectLst>
                <a:latin typeface="Franklin Gothic Heavy" panose="020B0903020102020204" pitchFamily="34" charset="0"/>
                <a:ea typeface="小塚ゴシック Pro H" panose="020B0800000000000000" pitchFamily="34" charset="-128"/>
              </a:rPr>
            </a:br>
            <a:r>
              <a:rPr lang="en-US" altLang="ja-JP" sz="4400" dirty="0">
                <a:ln>
                  <a:solidFill>
                    <a:srgbClr val="FFFF00"/>
                  </a:solidFill>
                </a:ln>
                <a:solidFill>
                  <a:schemeClr val="accent6">
                    <a:lumMod val="75000"/>
                  </a:schemeClr>
                </a:solidFill>
                <a:effectLst>
                  <a:glow rad="228600">
                    <a:schemeClr val="accent5">
                      <a:satMod val="175000"/>
                      <a:alpha val="40000"/>
                    </a:schemeClr>
                  </a:glow>
                </a:effectLst>
                <a:latin typeface="Franklin Gothic Heavy" panose="020B0903020102020204" pitchFamily="34" charset="0"/>
                <a:ea typeface="小塚ゴシック Pro H" panose="020B0800000000000000" pitchFamily="34" charset="-128"/>
              </a:rPr>
              <a:t>Targets and Windows</a:t>
            </a:r>
          </a:p>
        </p:txBody>
      </p:sp>
      <p:sp>
        <p:nvSpPr>
          <p:cNvPr id="3" name="サブタイトル 2"/>
          <p:cNvSpPr>
            <a:spLocks noGrp="1"/>
          </p:cNvSpPr>
          <p:nvPr>
            <p:ph type="subTitle" idx="1"/>
          </p:nvPr>
        </p:nvSpPr>
        <p:spPr>
          <a:xfrm>
            <a:off x="2294156" y="2620962"/>
            <a:ext cx="8800294" cy="3089271"/>
          </a:xfrm>
        </p:spPr>
        <p:txBody>
          <a:bodyPr/>
          <a:lstStyle/>
          <a:p>
            <a:pPr algn="r"/>
            <a:r>
              <a:rPr lang="en-US" altLang="ja-JP" sz="2000" dirty="0" err="1">
                <a:solidFill>
                  <a:srgbClr val="FFC000"/>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T.Ishida</a:t>
            </a:r>
            <a:r>
              <a:rPr lang="en-US" altLang="ja-JP" sz="2000" dirty="0">
                <a:solidFill>
                  <a:srgbClr val="FFC000"/>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a:t>
            </a:r>
            <a:r>
              <a:rPr lang="en-US" altLang="ja-JP" sz="2000" dirty="0">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 </a:t>
            </a:r>
            <a:r>
              <a:rPr lang="en-US" altLang="ja-JP" sz="2000" dirty="0" err="1">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S.Makimura</a:t>
            </a:r>
            <a:r>
              <a:rPr lang="en-US" altLang="ja-JP" sz="2000" dirty="0">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 </a:t>
            </a:r>
            <a:r>
              <a:rPr lang="en-US" altLang="ja-JP" sz="2000" dirty="0" err="1">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N.Kawamura</a:t>
            </a:r>
            <a:r>
              <a:rPr lang="en-US" altLang="ja-JP" sz="2000" dirty="0">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 </a:t>
            </a:r>
            <a:r>
              <a:rPr lang="en-US" altLang="ja-JP" sz="2000" dirty="0" err="1">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H.Takahashi</a:t>
            </a:r>
            <a:r>
              <a:rPr lang="en-US" altLang="ja-JP" sz="2000" dirty="0">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 (J-PARC/KEK)</a:t>
            </a:r>
          </a:p>
          <a:p>
            <a:pPr algn="r"/>
            <a:r>
              <a:rPr lang="en-US" altLang="ja-JP" sz="2000" dirty="0" err="1">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E.Wakai</a:t>
            </a:r>
            <a:r>
              <a:rPr lang="en-US" altLang="ja-JP" sz="2000" dirty="0">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 </a:t>
            </a:r>
            <a:r>
              <a:rPr lang="en-US" altLang="ja-JP" sz="2000" dirty="0" err="1">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Y.Iwamoto</a:t>
            </a:r>
            <a:r>
              <a:rPr lang="en-US" altLang="ja-JP" sz="2000" dirty="0">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 , </a:t>
            </a:r>
            <a:r>
              <a:rPr lang="en-US" altLang="ja-JP" sz="2000" dirty="0" err="1">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S.Meigo</a:t>
            </a:r>
            <a:r>
              <a:rPr lang="en-US" altLang="ja-JP" sz="2000" dirty="0">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 </a:t>
            </a:r>
            <a:r>
              <a:rPr lang="en-US" altLang="ja-JP" sz="2000" dirty="0" err="1">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M.Teshigawara</a:t>
            </a:r>
            <a:r>
              <a:rPr lang="en-US" altLang="ja-JP" sz="2000" dirty="0">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 (J-PARC/JAEA)</a:t>
            </a:r>
          </a:p>
          <a:p>
            <a:pPr algn="r"/>
            <a:r>
              <a:rPr lang="en-US" altLang="ja-JP" sz="2000" dirty="0" err="1">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S.Kano</a:t>
            </a:r>
            <a:r>
              <a:rPr lang="en-US" altLang="ja-JP" sz="2000" dirty="0">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 (Univ. of Tokyo)</a:t>
            </a:r>
          </a:p>
          <a:p>
            <a:pPr algn="r"/>
            <a:r>
              <a:rPr lang="en-US" altLang="ja-JP" sz="2000" dirty="0" err="1">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H.Matsuda</a:t>
            </a:r>
            <a:r>
              <a:rPr lang="en-US" altLang="ja-JP" sz="2000" dirty="0">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 </a:t>
            </a:r>
            <a:r>
              <a:rPr lang="en-US" altLang="ja-JP" sz="2000" dirty="0" err="1">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M.Hagiwara</a:t>
            </a:r>
            <a:r>
              <a:rPr lang="en-US" altLang="ja-JP" sz="2000" dirty="0">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  (QST)</a:t>
            </a:r>
          </a:p>
          <a:p>
            <a:pPr algn="r"/>
            <a:r>
              <a:rPr lang="en-US" altLang="ja-JP" sz="2000" dirty="0" err="1">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N.Nakazato</a:t>
            </a:r>
            <a:r>
              <a:rPr lang="en-US" altLang="ja-JP" sz="2000" dirty="0">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 (</a:t>
            </a:r>
            <a:r>
              <a:rPr lang="en-US" altLang="ja-JP" sz="2000" dirty="0" err="1">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Muroran</a:t>
            </a:r>
            <a:r>
              <a:rPr lang="en-US" altLang="ja-JP" sz="2000" dirty="0">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 Inst. Tech.)</a:t>
            </a:r>
          </a:p>
          <a:p>
            <a:pPr algn="r"/>
            <a:endParaRPr lang="en-US" altLang="ja-JP" sz="300" dirty="0">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endParaRPr>
          </a:p>
          <a:p>
            <a:pPr algn="r"/>
            <a:r>
              <a:rPr lang="en-US" altLang="ja-JP" sz="2000" dirty="0">
                <a:solidFill>
                  <a:srgbClr val="FFC000"/>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 </a:t>
            </a:r>
            <a:r>
              <a:rPr lang="en-US" altLang="ja-JP" sz="2000" dirty="0" err="1">
                <a:solidFill>
                  <a:srgbClr val="FFC000"/>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K.Ammigan</a:t>
            </a:r>
            <a:r>
              <a:rPr lang="en-US" altLang="ja-JP" sz="2000" dirty="0">
                <a:solidFill>
                  <a:srgbClr val="FFC000"/>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a:t>
            </a:r>
            <a:r>
              <a:rPr lang="en-US" altLang="ja-JP" sz="2000" dirty="0">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 </a:t>
            </a:r>
            <a:r>
              <a:rPr lang="en-US" altLang="ja-JP" sz="2000" dirty="0" err="1">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S.Bidhar</a:t>
            </a:r>
            <a:r>
              <a:rPr lang="en-US" altLang="ja-JP" sz="2000" dirty="0">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 </a:t>
            </a:r>
            <a:r>
              <a:rPr lang="en-US" altLang="ja-JP" sz="2000" dirty="0" err="1">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F.Pellemoine</a:t>
            </a:r>
            <a:r>
              <a:rPr lang="en-US" altLang="ja-JP" sz="2000" dirty="0">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 </a:t>
            </a:r>
            <a:r>
              <a:rPr lang="en-US" altLang="ja-JP" sz="2000" dirty="0" err="1">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K.Yonehara</a:t>
            </a:r>
            <a:r>
              <a:rPr lang="en-US" altLang="ja-JP" sz="2000" dirty="0">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 (FNAL)</a:t>
            </a:r>
          </a:p>
          <a:p>
            <a:pPr algn="r"/>
            <a:r>
              <a:rPr lang="en-US" altLang="ja-JP" sz="2000" dirty="0">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	</a:t>
            </a:r>
            <a:r>
              <a:rPr lang="en-US" altLang="ja-JP" sz="2000" dirty="0" err="1">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D.J.Senor</a:t>
            </a:r>
            <a:r>
              <a:rPr lang="en-US" altLang="ja-JP" sz="2000" dirty="0">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 </a:t>
            </a:r>
            <a:r>
              <a:rPr lang="en-US" altLang="ja-JP" sz="2000" dirty="0" err="1">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A.M.Casella</a:t>
            </a:r>
            <a:r>
              <a:rPr lang="en-US" altLang="ja-JP" sz="2000" dirty="0">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 </a:t>
            </a:r>
            <a:r>
              <a:rPr lang="en-US" altLang="ja-JP" sz="2000" dirty="0" err="1">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A.Roy</a:t>
            </a:r>
            <a:r>
              <a:rPr lang="en-US" altLang="ja-JP" sz="2000" dirty="0">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 </a:t>
            </a:r>
            <a:r>
              <a:rPr lang="en-US" altLang="ja-JP" sz="2000" dirty="0" err="1">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R.Devanathan</a:t>
            </a:r>
            <a:r>
              <a:rPr lang="en-US" altLang="ja-JP" sz="2000" dirty="0">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 (PNNL)</a:t>
            </a:r>
          </a:p>
          <a:p>
            <a:pPr algn="r"/>
            <a:r>
              <a:rPr lang="en-US" altLang="ja-JP" sz="2000" dirty="0">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	</a:t>
            </a:r>
            <a:r>
              <a:rPr lang="en-US" altLang="ja-JP" sz="2000" dirty="0" err="1">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M.Palmer</a:t>
            </a:r>
            <a:r>
              <a:rPr lang="en-US" altLang="ja-JP" sz="2000" dirty="0">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 </a:t>
            </a:r>
            <a:r>
              <a:rPr lang="en-US" altLang="ja-JP" sz="2000" dirty="0" err="1">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D.Kim</a:t>
            </a:r>
            <a:r>
              <a:rPr lang="en-US" altLang="ja-JP" sz="2000" dirty="0">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 (BNL)</a:t>
            </a:r>
          </a:p>
          <a:p>
            <a:pPr algn="r"/>
            <a:r>
              <a:rPr lang="en-US" altLang="ja-JP" sz="1050" dirty="0">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rPr>
              <a:t> </a:t>
            </a:r>
          </a:p>
          <a:p>
            <a:pPr algn="r"/>
            <a:endParaRPr lang="en-US" altLang="ja-JP" sz="2200" dirty="0">
              <a:solidFill>
                <a:schemeClr val="bg1"/>
              </a:solidFill>
              <a:effectLst>
                <a:glow rad="101600">
                  <a:schemeClr val="accent4">
                    <a:satMod val="175000"/>
                    <a:alpha val="40000"/>
                  </a:schemeClr>
                </a:glow>
              </a:effectLst>
              <a:latin typeface="Franklin Gothic Medium" panose="020B0603020102020204" pitchFamily="34" charset="0"/>
              <a:ea typeface="小塚ゴシック Pro B" panose="020B0800000000000000" pitchFamily="34" charset="-128"/>
            </a:endParaRPr>
          </a:p>
        </p:txBody>
      </p:sp>
      <p:sp>
        <p:nvSpPr>
          <p:cNvPr id="4" name="スライド番号プレースホルダー 3"/>
          <p:cNvSpPr>
            <a:spLocks noGrp="1"/>
          </p:cNvSpPr>
          <p:nvPr>
            <p:ph type="sldNum" sz="quarter" idx="10"/>
          </p:nvPr>
        </p:nvSpPr>
        <p:spPr/>
        <p:txBody>
          <a:bodyPr/>
          <a:lstStyle/>
          <a:p>
            <a:pPr>
              <a:defRPr/>
            </a:pPr>
            <a:fld id="{6ACB2953-A64D-426B-8524-AD9023F060EB}" type="slidenum">
              <a:rPr lang="ja-JP" altLang="en-US" smtClean="0">
                <a:solidFill>
                  <a:srgbClr val="333399">
                    <a:lumMod val="60000"/>
                    <a:lumOff val="40000"/>
                  </a:srgbClr>
                </a:solidFill>
              </a:rPr>
              <a:pPr>
                <a:defRPr/>
              </a:pPr>
              <a:t>1</a:t>
            </a:fld>
            <a:endParaRPr lang="ja-JP" altLang="en-US" dirty="0">
              <a:solidFill>
                <a:srgbClr val="333399">
                  <a:lumMod val="60000"/>
                  <a:lumOff val="40000"/>
                </a:srgbClr>
              </a:solidFill>
            </a:endParaRPr>
          </a:p>
        </p:txBody>
      </p:sp>
      <p:grpSp>
        <p:nvGrpSpPr>
          <p:cNvPr id="6" name="グループ化 5"/>
          <p:cNvGrpSpPr/>
          <p:nvPr/>
        </p:nvGrpSpPr>
        <p:grpSpPr>
          <a:xfrm>
            <a:off x="6531" y="5653523"/>
            <a:ext cx="12192001" cy="920770"/>
            <a:chOff x="4956703" y="5617875"/>
            <a:chExt cx="8186244" cy="860977"/>
          </a:xfrm>
        </p:grpSpPr>
        <p:sp>
          <p:nvSpPr>
            <p:cNvPr id="9" name="正方形/長方形 8"/>
            <p:cNvSpPr/>
            <p:nvPr/>
          </p:nvSpPr>
          <p:spPr>
            <a:xfrm>
              <a:off x="4956703" y="5617875"/>
              <a:ext cx="8186244" cy="431680"/>
            </a:xfrm>
            <a:prstGeom prst="rect">
              <a:avLst/>
            </a:prstGeom>
            <a:solidFill>
              <a:srgbClr val="0066FF"/>
            </a:solidFill>
          </p:spPr>
          <p:txBody>
            <a:bodyPr wrap="square">
              <a:spAutoFit/>
            </a:bodyPr>
            <a:lstStyle/>
            <a:p>
              <a:pPr algn="ctr" fontAlgn="base">
                <a:spcBef>
                  <a:spcPct val="0"/>
                </a:spcBef>
                <a:spcAft>
                  <a:spcPct val="0"/>
                </a:spcAft>
              </a:pPr>
              <a:r>
                <a:rPr lang="en-US" altLang="ja-JP" sz="2400" dirty="0">
                  <a:solidFill>
                    <a:srgbClr val="FFFFFF"/>
                  </a:solidFill>
                  <a:effectLst>
                    <a:glow rad="165100">
                      <a:srgbClr val="FFF367">
                        <a:alpha val="65000"/>
                      </a:srgbClr>
                    </a:glow>
                  </a:effectLst>
                  <a:latin typeface="Franklin Gothic Medium"/>
                  <a:cs typeface="Franklin Gothic Medium"/>
                </a:rPr>
                <a:t> R    a    D    I    A    T    E   </a:t>
              </a:r>
              <a:r>
                <a:rPr lang="en-US" altLang="ja-JP" sz="2400" dirty="0">
                  <a:solidFill>
                    <a:srgbClr val="FFFFFF"/>
                  </a:solidFill>
                  <a:latin typeface="Franklin Gothic Medium" panose="020B0603020102020204" pitchFamily="34" charset="0"/>
                  <a:cs typeface="Candara"/>
                </a:rPr>
                <a:t>C o l </a:t>
              </a:r>
              <a:r>
                <a:rPr lang="en-US" altLang="ja-JP" sz="2400" dirty="0" err="1">
                  <a:solidFill>
                    <a:srgbClr val="FFFFFF"/>
                  </a:solidFill>
                  <a:latin typeface="Franklin Gothic Medium" panose="020B0603020102020204" pitchFamily="34" charset="0"/>
                  <a:cs typeface="Candara"/>
                </a:rPr>
                <a:t>l</a:t>
              </a:r>
              <a:r>
                <a:rPr lang="en-US" altLang="ja-JP" sz="2400" dirty="0">
                  <a:solidFill>
                    <a:srgbClr val="FFFFFF"/>
                  </a:solidFill>
                  <a:latin typeface="Franklin Gothic Medium" panose="020B0603020102020204" pitchFamily="34" charset="0"/>
                  <a:cs typeface="Candara"/>
                </a:rPr>
                <a:t> a b o r a t </a:t>
              </a:r>
              <a:r>
                <a:rPr lang="en-US" altLang="ja-JP" sz="2400" dirty="0" err="1">
                  <a:solidFill>
                    <a:srgbClr val="FFFFFF"/>
                  </a:solidFill>
                  <a:latin typeface="Franklin Gothic Medium" panose="020B0603020102020204" pitchFamily="34" charset="0"/>
                  <a:cs typeface="Candara"/>
                </a:rPr>
                <a:t>i</a:t>
              </a:r>
              <a:r>
                <a:rPr lang="en-US" altLang="ja-JP" sz="2400" dirty="0">
                  <a:solidFill>
                    <a:srgbClr val="FFFFFF"/>
                  </a:solidFill>
                  <a:latin typeface="Franklin Gothic Medium" panose="020B0603020102020204" pitchFamily="34" charset="0"/>
                  <a:cs typeface="Candara"/>
                </a:rPr>
                <a:t> o n     </a:t>
              </a:r>
              <a:endParaRPr lang="ja-JP" altLang="en-US" sz="2400" dirty="0">
                <a:solidFill>
                  <a:srgbClr val="000000"/>
                </a:solidFill>
                <a:latin typeface="Franklin Gothic Medium" panose="020B0603020102020204" pitchFamily="34" charset="0"/>
              </a:endParaRPr>
            </a:p>
          </p:txBody>
        </p:sp>
        <p:sp>
          <p:nvSpPr>
            <p:cNvPr id="12" name="TextBox 6"/>
            <p:cNvSpPr txBox="1"/>
            <p:nvPr/>
          </p:nvSpPr>
          <p:spPr>
            <a:xfrm>
              <a:off x="6194242" y="6191061"/>
              <a:ext cx="5711164" cy="287791"/>
            </a:xfrm>
            <a:prstGeom prst="rect">
              <a:avLst/>
            </a:prstGeom>
            <a:noFill/>
          </p:spPr>
          <p:txBody>
            <a:bodyPr wrap="square" rtlCol="0">
              <a:spAutoFit/>
            </a:bodyPr>
            <a:lstStyle/>
            <a:p>
              <a:pPr algn="ctr" fontAlgn="base">
                <a:spcBef>
                  <a:spcPct val="0"/>
                </a:spcBef>
                <a:spcAft>
                  <a:spcPct val="0"/>
                </a:spcAft>
              </a:pPr>
              <a:r>
                <a:rPr lang="en-US" sz="1400" b="1" dirty="0">
                  <a:solidFill>
                    <a:srgbClr val="FF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R a </a:t>
              </a:r>
              <a:r>
                <a:rPr lang="en-US" sz="1400" b="1" dirty="0">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d </a:t>
              </a:r>
              <a:r>
                <a:rPr lang="en-US" sz="1400" b="1" dirty="0" err="1">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i</a:t>
              </a:r>
              <a:r>
                <a:rPr lang="en-US" sz="1400" b="1" dirty="0">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 a t </a:t>
              </a:r>
              <a:r>
                <a:rPr lang="en-US" sz="1400" b="1" dirty="0" err="1">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i</a:t>
              </a:r>
              <a:r>
                <a:rPr lang="en-US" sz="1400" b="1" dirty="0">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 o n </a:t>
              </a:r>
              <a:r>
                <a:rPr lang="en-US" sz="1400" b="1" dirty="0">
                  <a:solidFill>
                    <a:srgbClr val="00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 </a:t>
              </a:r>
              <a:r>
                <a:rPr lang="en-US" sz="1400" b="1" dirty="0">
                  <a:solidFill>
                    <a:srgbClr val="FF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D </a:t>
              </a:r>
              <a:r>
                <a:rPr lang="en-US" sz="1400" b="1" dirty="0">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a m a g e </a:t>
              </a:r>
              <a:r>
                <a:rPr lang="en-US" sz="1400" b="1" dirty="0">
                  <a:solidFill>
                    <a:srgbClr val="00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 </a:t>
              </a:r>
              <a:r>
                <a:rPr lang="en-US" sz="1400" b="1" dirty="0">
                  <a:solidFill>
                    <a:srgbClr val="FF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I </a:t>
              </a:r>
              <a:r>
                <a:rPr lang="en-US" sz="1400" b="1" dirty="0">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n </a:t>
              </a:r>
              <a:r>
                <a:rPr lang="en-US" sz="1400" b="1" dirty="0">
                  <a:solidFill>
                    <a:srgbClr val="00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 </a:t>
              </a:r>
              <a:r>
                <a:rPr lang="en-US" sz="1400" b="1" dirty="0">
                  <a:solidFill>
                    <a:srgbClr val="FF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A </a:t>
              </a:r>
              <a:r>
                <a:rPr lang="en-US" sz="1400" b="1" dirty="0">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c </a:t>
              </a:r>
              <a:r>
                <a:rPr lang="en-US" sz="1400" b="1" dirty="0" err="1">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c</a:t>
              </a:r>
              <a:r>
                <a:rPr lang="en-US" sz="1400" b="1" dirty="0">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 e l e r a t o r  </a:t>
              </a:r>
              <a:r>
                <a:rPr lang="en-US" sz="1400" b="1" dirty="0">
                  <a:solidFill>
                    <a:srgbClr val="FF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T </a:t>
              </a:r>
              <a:r>
                <a:rPr lang="en-US" sz="1400" b="1" dirty="0">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a r g e t </a:t>
              </a:r>
              <a:r>
                <a:rPr lang="en-US" sz="1400" b="1" dirty="0">
                  <a:solidFill>
                    <a:srgbClr val="00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 </a:t>
              </a:r>
              <a:r>
                <a:rPr lang="en-US" sz="1400" b="1" dirty="0">
                  <a:solidFill>
                    <a:srgbClr val="FF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E </a:t>
              </a:r>
              <a:r>
                <a:rPr lang="en-US" sz="1400" b="1" dirty="0">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n v </a:t>
              </a:r>
              <a:r>
                <a:rPr lang="en-US" sz="1400" b="1" dirty="0" err="1">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i</a:t>
              </a:r>
              <a:r>
                <a:rPr lang="en-US" sz="1400" b="1" dirty="0">
                  <a:solidFill>
                    <a:srgbClr val="FFFFFF"/>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 r o n m e n t s</a:t>
              </a:r>
              <a:r>
                <a:rPr lang="en-US" sz="1400" b="1" dirty="0">
                  <a:solidFill>
                    <a:srgbClr val="000000"/>
                  </a:solidFill>
                  <a:effectLst>
                    <a:glow rad="139700">
                      <a:schemeClr val="accent6">
                        <a:satMod val="175000"/>
                        <a:alpha val="40000"/>
                      </a:schemeClr>
                    </a:glow>
                  </a:effectLst>
                  <a:latin typeface="Lucida Sans Unicode" panose="020B0602030504020204" pitchFamily="34" charset="0"/>
                  <a:ea typeface="Adobe Gothic Std B" panose="020B0800000000000000" pitchFamily="34" charset="-128"/>
                  <a:cs typeface="Lucida Sans Unicode" panose="020B0602030504020204" pitchFamily="34" charset="0"/>
                </a:rPr>
                <a:t> </a:t>
              </a:r>
            </a:p>
          </p:txBody>
        </p:sp>
      </p:grpSp>
      <p:pic>
        <p:nvPicPr>
          <p:cNvPr id="32" name="図 31">
            <a:extLst>
              <a:ext uri="{FF2B5EF4-FFF2-40B4-BE49-F238E27FC236}">
                <a16:creationId xmlns:a16="http://schemas.microsoft.com/office/drawing/2014/main" id="{13F246B5-6CAD-4999-8D2A-6EE0EBEB4F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726" y="4371836"/>
            <a:ext cx="1889511" cy="2346892"/>
          </a:xfrm>
          <a:prstGeom prst="rect">
            <a:avLst/>
          </a:prstGeom>
          <a:effectLst>
            <a:glow rad="101600">
              <a:schemeClr val="bg1">
                <a:alpha val="60000"/>
              </a:schemeClr>
            </a:glow>
          </a:effectLst>
        </p:spPr>
      </p:pic>
      <p:grpSp>
        <p:nvGrpSpPr>
          <p:cNvPr id="17" name="グループ化 16">
            <a:extLst>
              <a:ext uri="{FF2B5EF4-FFF2-40B4-BE49-F238E27FC236}">
                <a16:creationId xmlns:a16="http://schemas.microsoft.com/office/drawing/2014/main" id="{2B940FBB-5C72-42A3-89D1-742977E5B321}"/>
              </a:ext>
            </a:extLst>
          </p:cNvPr>
          <p:cNvGrpSpPr/>
          <p:nvPr/>
        </p:nvGrpSpPr>
        <p:grpSpPr>
          <a:xfrm>
            <a:off x="302695" y="3151325"/>
            <a:ext cx="2873269" cy="1014273"/>
            <a:chOff x="253960" y="3136898"/>
            <a:chExt cx="2873269" cy="1014273"/>
          </a:xfrm>
        </p:grpSpPr>
        <p:pic>
          <p:nvPicPr>
            <p:cNvPr id="39" name="コンテンツ プレースホルダー 45">
              <a:extLst>
                <a:ext uri="{FF2B5EF4-FFF2-40B4-BE49-F238E27FC236}">
                  <a16:creationId xmlns:a16="http://schemas.microsoft.com/office/drawing/2014/main" id="{8EE743CA-6F9E-45D6-8129-EEC3025783E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 r="-892" b="2358"/>
            <a:stretch/>
          </p:blipFill>
          <p:spPr bwMode="auto">
            <a:xfrm>
              <a:off x="290152" y="3768290"/>
              <a:ext cx="1620988" cy="382881"/>
            </a:xfrm>
            <a:prstGeom prst="rect">
              <a:avLst/>
            </a:prstGeom>
            <a:noFill/>
            <a:ln w="9525">
              <a:noFill/>
              <a:miter lim="800000"/>
              <a:headEnd/>
              <a:tailEnd/>
            </a:ln>
            <a:effectLst>
              <a:glow rad="101600">
                <a:schemeClr val="bg1">
                  <a:alpha val="60000"/>
                </a:schemeClr>
              </a:glow>
            </a:effectLst>
          </p:spPr>
        </p:pic>
        <p:pic>
          <p:nvPicPr>
            <p:cNvPr id="7" name="図 6">
              <a:extLst>
                <a:ext uri="{FF2B5EF4-FFF2-40B4-BE49-F238E27FC236}">
                  <a16:creationId xmlns:a16="http://schemas.microsoft.com/office/drawing/2014/main" id="{1FF8C901-1CFD-4AA2-A72F-EE2AAB0F66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960" y="3245820"/>
              <a:ext cx="1804210" cy="341016"/>
            </a:xfrm>
            <a:prstGeom prst="rect">
              <a:avLst/>
            </a:prstGeom>
            <a:effectLst>
              <a:glow rad="101600">
                <a:schemeClr val="bg1">
                  <a:alpha val="60000"/>
                </a:schemeClr>
              </a:glow>
            </a:effectLst>
          </p:spPr>
        </p:pic>
        <p:pic>
          <p:nvPicPr>
            <p:cNvPr id="14" name="図 13">
              <a:extLst>
                <a:ext uri="{FF2B5EF4-FFF2-40B4-BE49-F238E27FC236}">
                  <a16:creationId xmlns:a16="http://schemas.microsoft.com/office/drawing/2014/main" id="{2893D599-1014-48AC-8A7C-25857189D7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09514" y="3136898"/>
              <a:ext cx="1017715" cy="993251"/>
            </a:xfrm>
            <a:prstGeom prst="rect">
              <a:avLst/>
            </a:prstGeom>
            <a:effectLst>
              <a:glow rad="101600">
                <a:schemeClr val="bg1">
                  <a:alpha val="40000"/>
                </a:schemeClr>
              </a:glow>
            </a:effectLst>
          </p:spPr>
        </p:pic>
      </p:grpSp>
      <p:grpSp>
        <p:nvGrpSpPr>
          <p:cNvPr id="10" name="グループ化 9">
            <a:extLst>
              <a:ext uri="{FF2B5EF4-FFF2-40B4-BE49-F238E27FC236}">
                <a16:creationId xmlns:a16="http://schemas.microsoft.com/office/drawing/2014/main" id="{25BB565F-9901-4CA3-8F4E-A2779CDFDCCF}"/>
              </a:ext>
            </a:extLst>
          </p:cNvPr>
          <p:cNvGrpSpPr/>
          <p:nvPr/>
        </p:nvGrpSpPr>
        <p:grpSpPr>
          <a:xfrm>
            <a:off x="230833" y="2024463"/>
            <a:ext cx="2806861" cy="969124"/>
            <a:chOff x="122255" y="1848895"/>
            <a:chExt cx="2806861" cy="969124"/>
          </a:xfrm>
        </p:grpSpPr>
        <p:pic>
          <p:nvPicPr>
            <p:cNvPr id="11" name="Picture 4">
              <a:extLst>
                <a:ext uri="{FF2B5EF4-FFF2-40B4-BE49-F238E27FC236}">
                  <a16:creationId xmlns:a16="http://schemas.microsoft.com/office/drawing/2014/main" id="{42898FFC-B26D-4146-9E10-BEA454AF6834}"/>
                </a:ext>
              </a:extLst>
            </p:cNvPr>
            <p:cNvPicPr>
              <a:picLocks noChangeAspect="1" noChangeArrowheads="1"/>
            </p:cNvPicPr>
            <p:nvPr/>
          </p:nvPicPr>
          <p:blipFill>
            <a:blip r:embed="rId8" cstate="print"/>
            <a:srcRect/>
            <a:stretch>
              <a:fillRect/>
            </a:stretch>
          </p:blipFill>
          <p:spPr bwMode="auto">
            <a:xfrm>
              <a:off x="122255" y="1942441"/>
              <a:ext cx="1027278" cy="824126"/>
            </a:xfrm>
            <a:prstGeom prst="rect">
              <a:avLst/>
            </a:prstGeom>
            <a:noFill/>
            <a:ln w="9525">
              <a:noFill/>
              <a:miter lim="800000"/>
              <a:headEnd/>
              <a:tailEnd/>
            </a:ln>
            <a:effectLst>
              <a:glow rad="101600">
                <a:schemeClr val="bg1">
                  <a:alpha val="60000"/>
                </a:schemeClr>
              </a:glow>
              <a:innerShdw blurRad="63500" dist="50800">
                <a:prstClr val="black">
                  <a:alpha val="50000"/>
                </a:prstClr>
              </a:innerShdw>
            </a:effectLst>
          </p:spPr>
        </p:pic>
        <p:pic>
          <p:nvPicPr>
            <p:cNvPr id="13" name="図 12">
              <a:extLst>
                <a:ext uri="{FF2B5EF4-FFF2-40B4-BE49-F238E27FC236}">
                  <a16:creationId xmlns:a16="http://schemas.microsoft.com/office/drawing/2014/main" id="{FA73331E-0BC5-437B-988C-9F0373230F8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58280" y="2338262"/>
              <a:ext cx="445288" cy="445288"/>
            </a:xfrm>
            <a:prstGeom prst="rect">
              <a:avLst/>
            </a:prstGeom>
            <a:ln>
              <a:noFill/>
            </a:ln>
            <a:effectLst>
              <a:glow rad="101600">
                <a:schemeClr val="bg1">
                  <a:alpha val="6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6" name="Picture 1" descr="C:\Users\Ishida\Documents\JPARCnu\130719-νeプレス\Talk\logo\keklogo-c.png">
              <a:extLst>
                <a:ext uri="{FF2B5EF4-FFF2-40B4-BE49-F238E27FC236}">
                  <a16:creationId xmlns:a16="http://schemas.microsoft.com/office/drawing/2014/main" id="{856725C0-65EA-4415-976C-30D4F888FB92}"/>
                </a:ext>
              </a:extLst>
            </p:cNvPr>
            <p:cNvPicPr>
              <a:picLocks noChangeAspect="1" noChangeArrowheads="1"/>
            </p:cNvPicPr>
            <p:nvPr/>
          </p:nvPicPr>
          <p:blipFill>
            <a:blip r:embed="rId10" cstate="print"/>
            <a:srcRect/>
            <a:stretch>
              <a:fillRect/>
            </a:stretch>
          </p:blipFill>
          <p:spPr bwMode="auto">
            <a:xfrm>
              <a:off x="1224049" y="1908768"/>
              <a:ext cx="547503" cy="313135"/>
            </a:xfrm>
            <a:prstGeom prst="rect">
              <a:avLst/>
            </a:prstGeom>
            <a:noFill/>
            <a:effectLst>
              <a:glow rad="101600">
                <a:schemeClr val="bg1">
                  <a:alpha val="60000"/>
                </a:schemeClr>
              </a:glow>
              <a:innerShdw blurRad="63500" dist="50800" dir="2700000">
                <a:prstClr val="black">
                  <a:alpha val="50000"/>
                </a:prstClr>
              </a:innerShdw>
            </a:effectLst>
          </p:spPr>
        </p:pic>
        <p:pic>
          <p:nvPicPr>
            <p:cNvPr id="21" name="図 20">
              <a:extLst>
                <a:ext uri="{FF2B5EF4-FFF2-40B4-BE49-F238E27FC236}">
                  <a16:creationId xmlns:a16="http://schemas.microsoft.com/office/drawing/2014/main" id="{DE13E271-A6A4-4169-8A64-D6B6BD5A34E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21484" y="1848895"/>
              <a:ext cx="783394" cy="428907"/>
            </a:xfrm>
            <a:prstGeom prst="rect">
              <a:avLst/>
            </a:prstGeom>
            <a:effectLst>
              <a:glow rad="101600">
                <a:schemeClr val="bg1">
                  <a:alpha val="60000"/>
                </a:schemeClr>
              </a:glow>
              <a:innerShdw blurRad="63500" dist="50800" dir="18900000">
                <a:prstClr val="black">
                  <a:alpha val="50000"/>
                </a:prstClr>
              </a:innerShdw>
            </a:effectLst>
          </p:spPr>
        </p:pic>
        <p:pic>
          <p:nvPicPr>
            <p:cNvPr id="8" name="図 7">
              <a:extLst>
                <a:ext uri="{FF2B5EF4-FFF2-40B4-BE49-F238E27FC236}">
                  <a16:creationId xmlns:a16="http://schemas.microsoft.com/office/drawing/2014/main" id="{2EB8FE2C-6E7F-4D5B-A5CE-97DBF4A9A08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36149" y="2334339"/>
              <a:ext cx="992967" cy="483680"/>
            </a:xfrm>
            <a:prstGeom prst="rect">
              <a:avLst/>
            </a:prstGeom>
            <a:effectLst>
              <a:glow rad="101600">
                <a:schemeClr val="accent3">
                  <a:satMod val="175000"/>
                  <a:alpha val="60000"/>
                </a:schemeClr>
              </a:glow>
            </a:effectLst>
          </p:spPr>
        </p:pic>
      </p:grpSp>
    </p:spTree>
    <p:extLst>
      <p:ext uri="{BB962C8B-B14F-4D97-AF65-F5344CB8AC3E}">
        <p14:creationId xmlns:p14="http://schemas.microsoft.com/office/powerpoint/2010/main" val="1364459002"/>
      </p:ext>
    </p:extLst>
  </p:cSld>
  <p:clrMapOvr>
    <a:masterClrMapping/>
  </p:clrMapOvr>
  <mc:AlternateContent xmlns:mc="http://schemas.openxmlformats.org/markup-compatibility/2006" xmlns:p14="http://schemas.microsoft.com/office/powerpoint/2010/main">
    <mc:Choice Requires="p14">
      <p:transition spd="med" p14:dur="700" advTm="30335">
        <p:fade/>
      </p:transition>
    </mc:Choice>
    <mc:Fallback xmlns="">
      <p:transition spd="med" advTm="30335">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9D5520-4407-4316-B6CF-8A2A44FCCFD8}"/>
              </a:ext>
            </a:extLst>
          </p:cNvPr>
          <p:cNvSpPr>
            <a:spLocks noGrp="1"/>
          </p:cNvSpPr>
          <p:nvPr>
            <p:ph type="title"/>
          </p:nvPr>
        </p:nvSpPr>
        <p:spPr>
          <a:xfrm>
            <a:off x="581891" y="286300"/>
            <a:ext cx="10829059" cy="604838"/>
          </a:xfrm>
        </p:spPr>
        <p:txBody>
          <a:bodyPr/>
          <a:lstStyle/>
          <a:p>
            <a:pPr algn="ctr"/>
            <a:r>
              <a:rPr kumimoji="1" lang="en-US" altLang="ja-JP" sz="3600" dirty="0">
                <a:solidFill>
                  <a:srgbClr val="0070C0"/>
                </a:solidFill>
              </a:rPr>
              <a:t>Comparison of Ductility between Ti-6Al-4V </a:t>
            </a:r>
            <a:r>
              <a:rPr lang="en-US" altLang="ja-JP" sz="3600" dirty="0">
                <a:solidFill>
                  <a:srgbClr val="0070C0"/>
                </a:solidFill>
              </a:rPr>
              <a:t>&amp;</a:t>
            </a:r>
            <a:r>
              <a:rPr kumimoji="1" lang="en-US" altLang="ja-JP" sz="3600" dirty="0">
                <a:solidFill>
                  <a:srgbClr val="0070C0"/>
                </a:solidFill>
              </a:rPr>
              <a:t> Ti-15-3</a:t>
            </a:r>
            <a:endParaRPr kumimoji="1" lang="ja-JP" altLang="en-US" sz="3600" dirty="0">
              <a:solidFill>
                <a:srgbClr val="0070C0"/>
              </a:solidFill>
            </a:endParaRPr>
          </a:p>
        </p:txBody>
      </p:sp>
      <p:sp>
        <p:nvSpPr>
          <p:cNvPr id="3" name="コンテンツ プレースホルダー 2">
            <a:extLst>
              <a:ext uri="{FF2B5EF4-FFF2-40B4-BE49-F238E27FC236}">
                <a16:creationId xmlns:a16="http://schemas.microsoft.com/office/drawing/2014/main" id="{FE42F354-1269-45F9-B7B5-E860F9178EC6}"/>
              </a:ext>
            </a:extLst>
          </p:cNvPr>
          <p:cNvSpPr>
            <a:spLocks noGrp="1"/>
          </p:cNvSpPr>
          <p:nvPr>
            <p:ph idx="1"/>
          </p:nvPr>
        </p:nvSpPr>
        <p:spPr>
          <a:xfrm>
            <a:off x="1113033" y="4957010"/>
            <a:ext cx="10644691" cy="1352549"/>
          </a:xfrm>
          <a:solidFill>
            <a:srgbClr val="FFFFCC"/>
          </a:solidFill>
          <a:effectLst>
            <a:outerShdw blurRad="50800" dist="38100" dir="2700000" algn="tl" rotWithShape="0">
              <a:prstClr val="black">
                <a:alpha val="40000"/>
              </a:prstClr>
            </a:outerShdw>
          </a:effectLst>
        </p:spPr>
        <p:txBody>
          <a:bodyPr/>
          <a:lstStyle/>
          <a:p>
            <a:r>
              <a:rPr lang="en-US" altLang="ja-JP" sz="2000" dirty="0">
                <a:solidFill>
                  <a:srgbClr val="FF0000"/>
                </a:solidFill>
                <a:latin typeface="Arial Rounded MT Bold" panose="020F0704030504030204" pitchFamily="34" charset="0"/>
              </a:rPr>
              <a:t>Ti-15-3 in STA condition:  Higher Strength, Larger Total Elongation (3.4% after irradiation), retain Uniform Elongation </a:t>
            </a:r>
          </a:p>
          <a:p>
            <a:r>
              <a:rPr lang="en-US" altLang="ja-JP" sz="2000" dirty="0">
                <a:solidFill>
                  <a:srgbClr val="0070C0"/>
                </a:solidFill>
                <a:latin typeface="Arial Rounded MT Bold" panose="020F0704030504030204" pitchFamily="34" charset="0"/>
              </a:rPr>
              <a:t>Ti-6Al-4V:  Smaller Total Elongation (2.4%),  NO Uniform Elongation = deformation only occurs within local region (necking)      </a:t>
            </a:r>
          </a:p>
        </p:txBody>
      </p:sp>
      <p:sp>
        <p:nvSpPr>
          <p:cNvPr id="4" name="スライド番号プレースホルダー 3">
            <a:extLst>
              <a:ext uri="{FF2B5EF4-FFF2-40B4-BE49-F238E27FC236}">
                <a16:creationId xmlns:a16="http://schemas.microsoft.com/office/drawing/2014/main" id="{C2F61D53-9250-41D5-AC93-29BDFD492BE3}"/>
              </a:ext>
            </a:extLst>
          </p:cNvPr>
          <p:cNvSpPr>
            <a:spLocks noGrp="1"/>
          </p:cNvSpPr>
          <p:nvPr>
            <p:ph type="sldNum" sz="quarter" idx="10"/>
          </p:nvPr>
        </p:nvSpPr>
        <p:spPr/>
        <p:txBody>
          <a:bodyPr/>
          <a:lstStyle/>
          <a:p>
            <a:pPr>
              <a:defRPr/>
            </a:pPr>
            <a:fld id="{9F116D1B-3857-46E4-969D-511DC8CE9295}" type="slidenum">
              <a:rPr lang="ja-JP" altLang="en-US" smtClean="0">
                <a:solidFill>
                  <a:srgbClr val="333399">
                    <a:lumMod val="60000"/>
                    <a:lumOff val="40000"/>
                  </a:srgbClr>
                </a:solidFill>
              </a:rPr>
              <a:pPr>
                <a:defRPr/>
              </a:pPr>
              <a:t>10</a:t>
            </a:fld>
            <a:endParaRPr lang="ja-JP" altLang="en-US" dirty="0">
              <a:solidFill>
                <a:srgbClr val="333399">
                  <a:lumMod val="60000"/>
                  <a:lumOff val="40000"/>
                </a:srgbClr>
              </a:solidFill>
            </a:endParaRPr>
          </a:p>
        </p:txBody>
      </p:sp>
      <p:pic>
        <p:nvPicPr>
          <p:cNvPr id="11" name="図 10">
            <a:extLst>
              <a:ext uri="{FF2B5EF4-FFF2-40B4-BE49-F238E27FC236}">
                <a16:creationId xmlns:a16="http://schemas.microsoft.com/office/drawing/2014/main" id="{33833511-B6B1-4898-8016-AFC7C5802B49}"/>
              </a:ext>
            </a:extLst>
          </p:cNvPr>
          <p:cNvPicPr>
            <a:picLocks noChangeAspect="1"/>
          </p:cNvPicPr>
          <p:nvPr/>
        </p:nvPicPr>
        <p:blipFill>
          <a:blip r:embed="rId2"/>
          <a:stretch>
            <a:fillRect/>
          </a:stretch>
        </p:blipFill>
        <p:spPr>
          <a:xfrm>
            <a:off x="6521463" y="1194201"/>
            <a:ext cx="5236261" cy="3631600"/>
          </a:xfrm>
          <a:prstGeom prst="rect">
            <a:avLst/>
          </a:prstGeom>
        </p:spPr>
      </p:pic>
      <p:pic>
        <p:nvPicPr>
          <p:cNvPr id="6" name="図 5">
            <a:extLst>
              <a:ext uri="{FF2B5EF4-FFF2-40B4-BE49-F238E27FC236}">
                <a16:creationId xmlns:a16="http://schemas.microsoft.com/office/drawing/2014/main" id="{612C7921-1B87-4B13-88DF-DF6E75C16430}"/>
              </a:ext>
            </a:extLst>
          </p:cNvPr>
          <p:cNvPicPr>
            <a:picLocks noChangeAspect="1"/>
          </p:cNvPicPr>
          <p:nvPr/>
        </p:nvPicPr>
        <p:blipFill>
          <a:blip r:embed="rId3"/>
          <a:stretch>
            <a:fillRect/>
          </a:stretch>
        </p:blipFill>
        <p:spPr>
          <a:xfrm>
            <a:off x="813454" y="1289818"/>
            <a:ext cx="5236261" cy="3505002"/>
          </a:xfrm>
          <a:prstGeom prst="rect">
            <a:avLst/>
          </a:prstGeom>
        </p:spPr>
      </p:pic>
    </p:spTree>
    <p:extLst>
      <p:ext uri="{BB962C8B-B14F-4D97-AF65-F5344CB8AC3E}">
        <p14:creationId xmlns:p14="http://schemas.microsoft.com/office/powerpoint/2010/main" val="22842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070CAC-98CE-48BD-878D-257FFC26E79A}"/>
              </a:ext>
            </a:extLst>
          </p:cNvPr>
          <p:cNvSpPr>
            <a:spLocks noGrp="1"/>
          </p:cNvSpPr>
          <p:nvPr>
            <p:ph type="title"/>
          </p:nvPr>
        </p:nvSpPr>
        <p:spPr/>
        <p:txBody>
          <a:bodyPr/>
          <a:lstStyle/>
          <a:p>
            <a:pPr algn="ctr"/>
            <a:r>
              <a:rPr kumimoji="1" lang="en-US" altLang="ja-JP" sz="3600" dirty="0"/>
              <a:t>Ion Beam Irradiation at Higher DPA Region </a:t>
            </a:r>
            <a:endParaRPr kumimoji="1" lang="ja-JP" altLang="en-US" sz="3600" dirty="0"/>
          </a:p>
        </p:txBody>
      </p:sp>
      <p:sp>
        <p:nvSpPr>
          <p:cNvPr id="3" name="コンテンツ プレースホルダー 2">
            <a:extLst>
              <a:ext uri="{FF2B5EF4-FFF2-40B4-BE49-F238E27FC236}">
                <a16:creationId xmlns:a16="http://schemas.microsoft.com/office/drawing/2014/main" id="{DF429D63-7E57-43C5-BE05-27DC5E078900}"/>
              </a:ext>
            </a:extLst>
          </p:cNvPr>
          <p:cNvSpPr>
            <a:spLocks noGrp="1"/>
          </p:cNvSpPr>
          <p:nvPr>
            <p:ph idx="1"/>
          </p:nvPr>
        </p:nvSpPr>
        <p:spPr>
          <a:xfrm>
            <a:off x="460580" y="4637823"/>
            <a:ext cx="11731420" cy="2100661"/>
          </a:xfrm>
        </p:spPr>
        <p:txBody>
          <a:bodyPr/>
          <a:lstStyle/>
          <a:p>
            <a:r>
              <a:rPr lang="en-US" altLang="ja-JP" sz="1800" dirty="0">
                <a:solidFill>
                  <a:srgbClr val="FF0000"/>
                </a:solidFill>
                <a:effectLst/>
                <a:latin typeface="Arial Rounded MT Bold" panose="020F0704030504030204" pitchFamily="34" charset="0"/>
                <a:ea typeface="游明朝" panose="02020400000000000000" pitchFamily="18" charset="-128"/>
                <a:cs typeface="Times New Roman" panose="02020603050405020304" pitchFamily="18" charset="0"/>
              </a:rPr>
              <a:t>The single metastable β phase Ti-15-3 alloy exhibits high radiation damage tolerance</a:t>
            </a:r>
            <a:r>
              <a:rPr lang="en-US" altLang="ja-JP" sz="1800" dirty="0">
                <a:effectLst/>
                <a:latin typeface="Arial Rounded MT Bold" panose="020F0704030504030204" pitchFamily="34" charset="0"/>
                <a:ea typeface="游明朝" panose="02020400000000000000" pitchFamily="18" charset="-128"/>
                <a:cs typeface="Times New Roman" panose="02020603050405020304" pitchFamily="18" charset="0"/>
              </a:rPr>
              <a:t>, that does not undergo irradiation hardening </a:t>
            </a:r>
            <a:r>
              <a:rPr lang="en-US" altLang="ja-JP" sz="1800" dirty="0">
                <a:solidFill>
                  <a:srgbClr val="FF0000"/>
                </a:solidFill>
                <a:effectLst/>
                <a:latin typeface="Arial Rounded MT Bold" panose="020F0704030504030204" pitchFamily="34" charset="0"/>
                <a:ea typeface="游明朝" panose="02020400000000000000" pitchFamily="18" charset="-128"/>
                <a:cs typeface="Times New Roman" panose="02020603050405020304" pitchFamily="18" charset="0"/>
              </a:rPr>
              <a:t>up to 10 </a:t>
            </a:r>
            <a:r>
              <a:rPr lang="en-US" altLang="ja-JP" sz="1800" dirty="0" err="1">
                <a:solidFill>
                  <a:srgbClr val="FF0000"/>
                </a:solidFill>
                <a:effectLst/>
                <a:latin typeface="Arial Rounded MT Bold" panose="020F0704030504030204" pitchFamily="34" charset="0"/>
                <a:ea typeface="游明朝" panose="02020400000000000000" pitchFamily="18" charset="-128"/>
                <a:cs typeface="Times New Roman" panose="02020603050405020304" pitchFamily="18" charset="0"/>
              </a:rPr>
              <a:t>dpa</a:t>
            </a:r>
            <a:r>
              <a:rPr lang="en-US" altLang="ja-JP" sz="1800" dirty="0">
                <a:solidFill>
                  <a:srgbClr val="FF0000"/>
                </a:solidFill>
                <a:effectLst/>
                <a:latin typeface="Arial Rounded MT Bold" panose="020F0704030504030204" pitchFamily="34" charset="0"/>
                <a:ea typeface="游明朝" panose="02020400000000000000" pitchFamily="18" charset="-128"/>
                <a:cs typeface="Times New Roman" panose="02020603050405020304" pitchFamily="18" charset="0"/>
              </a:rPr>
              <a:t> at room temperature</a:t>
            </a:r>
          </a:p>
          <a:p>
            <a:pPr lvl="1"/>
            <a:r>
              <a:rPr lang="en-US" altLang="ja-JP" sz="1600" dirty="0">
                <a:latin typeface="+mn-lt"/>
                <a:ea typeface="游明朝" panose="02020400000000000000" pitchFamily="18" charset="-128"/>
                <a:cs typeface="Times New Roman" panose="02020603050405020304" pitchFamily="18" charset="0"/>
              </a:rPr>
              <a:t>D</a:t>
            </a:r>
            <a:r>
              <a:rPr lang="en-US" altLang="ja-JP" sz="1600" dirty="0">
                <a:effectLst/>
                <a:latin typeface="+mn-lt"/>
                <a:ea typeface="游明朝" panose="02020400000000000000" pitchFamily="18" charset="-128"/>
                <a:cs typeface="Times New Roman" panose="02020603050405020304" pitchFamily="18" charset="0"/>
              </a:rPr>
              <a:t>ense </a:t>
            </a:r>
            <a:r>
              <a:rPr lang="en-US" altLang="ja-JP" sz="1600" dirty="0">
                <a:solidFill>
                  <a:srgbClr val="FF0000"/>
                </a:solidFill>
                <a:effectLst/>
                <a:latin typeface="+mn-lt"/>
                <a:ea typeface="游明朝" panose="02020400000000000000" pitchFamily="18" charset="-128"/>
                <a:cs typeface="Times New Roman" panose="02020603050405020304" pitchFamily="18" charset="0"/>
              </a:rPr>
              <a:t>nano-scale precipitates </a:t>
            </a:r>
            <a:r>
              <a:rPr lang="en-US" altLang="ja-JP" sz="1600" dirty="0">
                <a:effectLst/>
                <a:latin typeface="+mn-lt"/>
                <a:ea typeface="游明朝" panose="02020400000000000000" pitchFamily="18" charset="-128"/>
                <a:cs typeface="Times New Roman" panose="02020603050405020304" pitchFamily="18" charset="0"/>
              </a:rPr>
              <a:t>(precursors of the </a:t>
            </a:r>
            <a:r>
              <a:rPr lang="en-US" altLang="ja-JP" sz="1600" dirty="0" err="1">
                <a:effectLst/>
                <a:latin typeface="+mn-lt"/>
                <a:ea typeface="游明朝" panose="02020400000000000000" pitchFamily="18" charset="-128"/>
                <a:cs typeface="Times New Roman" panose="02020603050405020304" pitchFamily="18" charset="0"/>
              </a:rPr>
              <a:t>athermal</a:t>
            </a:r>
            <a:r>
              <a:rPr lang="en-US" altLang="ja-JP" sz="1600" dirty="0">
                <a:effectLst/>
                <a:latin typeface="+mn-lt"/>
                <a:ea typeface="游明朝" panose="02020400000000000000" pitchFamily="18" charset="-128"/>
                <a:cs typeface="Times New Roman" panose="02020603050405020304" pitchFamily="18" charset="0"/>
              </a:rPr>
              <a:t> ω phase) that act as </a:t>
            </a:r>
            <a:r>
              <a:rPr lang="en-US" altLang="ja-JP" sz="1600" dirty="0">
                <a:solidFill>
                  <a:srgbClr val="FF0000"/>
                </a:solidFill>
                <a:effectLst/>
                <a:latin typeface="+mn-lt"/>
                <a:ea typeface="游明朝" panose="02020400000000000000" pitchFamily="18" charset="-128"/>
                <a:cs typeface="Times New Roman" panose="02020603050405020304" pitchFamily="18" charset="0"/>
              </a:rPr>
              <a:t>effective “sink sites</a:t>
            </a:r>
            <a:r>
              <a:rPr lang="en-US" altLang="ja-JP" sz="1600" dirty="0">
                <a:effectLst/>
                <a:latin typeface="+mn-lt"/>
                <a:ea typeface="游明朝" panose="02020400000000000000" pitchFamily="18" charset="-128"/>
                <a:cs typeface="Times New Roman" panose="02020603050405020304" pitchFamily="18" charset="0"/>
              </a:rPr>
              <a:t>” to absorb irradiation defects</a:t>
            </a:r>
          </a:p>
          <a:p>
            <a:r>
              <a:rPr lang="en-US" altLang="ja-JP" sz="1800" dirty="0">
                <a:effectLst/>
                <a:latin typeface="Arial Rounded MT Bold" panose="020F0704030504030204" pitchFamily="34" charset="0"/>
                <a:ea typeface="游明朝" panose="02020400000000000000" pitchFamily="18" charset="-128"/>
              </a:rPr>
              <a:t>Ti-15-3 is typically aged at ~500</a:t>
            </a:r>
            <a:r>
              <a:rPr lang="en-US" altLang="ja-JP" sz="1800" baseline="30000" dirty="0">
                <a:effectLst/>
                <a:latin typeface="Arial Rounded MT Bold" panose="020F0704030504030204" pitchFamily="34" charset="0"/>
                <a:ea typeface="游明朝" panose="02020400000000000000" pitchFamily="18" charset="-128"/>
              </a:rPr>
              <a:t>o</a:t>
            </a:r>
            <a:r>
              <a:rPr lang="en-US" altLang="ja-JP" sz="1800" dirty="0">
                <a:effectLst/>
                <a:latin typeface="Arial Rounded MT Bold" panose="020F0704030504030204" pitchFamily="34" charset="0"/>
                <a:ea typeface="游明朝" panose="02020400000000000000" pitchFamily="18" charset="-128"/>
              </a:rPr>
              <a:t>C to precipitate α phase that enables serviceability at a higher temp. </a:t>
            </a:r>
          </a:p>
          <a:p>
            <a:pPr lvl="1"/>
            <a:r>
              <a:rPr lang="en-US" altLang="ja-JP" sz="1600" dirty="0">
                <a:effectLst/>
                <a:latin typeface="+mn-lt"/>
                <a:ea typeface="游明朝" panose="02020400000000000000" pitchFamily="18" charset="-128"/>
              </a:rPr>
              <a:t>α-phase precipitates are too coarse, which can weaken the sink strength and degrade the radiation damage tolerance </a:t>
            </a:r>
          </a:p>
          <a:p>
            <a:pPr lvl="1"/>
            <a:r>
              <a:rPr lang="en-US" altLang="ja-JP" sz="1600" dirty="0">
                <a:solidFill>
                  <a:srgbClr val="FF0000"/>
                </a:solidFill>
                <a:effectLst/>
                <a:latin typeface="+mn-lt"/>
                <a:ea typeface="游明朝" panose="02020400000000000000" pitchFamily="18" charset="-128"/>
              </a:rPr>
              <a:t>Clear irradiation hardening (not as severe as that of Ti-64)</a:t>
            </a:r>
            <a:r>
              <a:rPr lang="en-US" altLang="ja-JP" sz="1600" dirty="0">
                <a:effectLst/>
                <a:latin typeface="+mn-lt"/>
                <a:ea typeface="游明朝" panose="02020400000000000000" pitchFamily="18" charset="-128"/>
              </a:rPr>
              <a:t> </a:t>
            </a:r>
          </a:p>
        </p:txBody>
      </p:sp>
      <p:sp>
        <p:nvSpPr>
          <p:cNvPr id="4" name="スライド番号プレースホルダー 3">
            <a:extLst>
              <a:ext uri="{FF2B5EF4-FFF2-40B4-BE49-F238E27FC236}">
                <a16:creationId xmlns:a16="http://schemas.microsoft.com/office/drawing/2014/main" id="{29323146-E14A-44C6-BF84-EF0DC212DFAE}"/>
              </a:ext>
            </a:extLst>
          </p:cNvPr>
          <p:cNvSpPr>
            <a:spLocks noGrp="1"/>
          </p:cNvSpPr>
          <p:nvPr>
            <p:ph type="sldNum" sz="quarter" idx="10"/>
          </p:nvPr>
        </p:nvSpPr>
        <p:spPr/>
        <p:txBody>
          <a:bodyPr/>
          <a:lstStyle/>
          <a:p>
            <a:pPr>
              <a:defRPr/>
            </a:pPr>
            <a:fld id="{9F116D1B-3857-46E4-969D-511DC8CE9295}" type="slidenum">
              <a:rPr lang="ja-JP" altLang="en-US" smtClean="0">
                <a:solidFill>
                  <a:srgbClr val="333399">
                    <a:lumMod val="60000"/>
                    <a:lumOff val="40000"/>
                  </a:srgbClr>
                </a:solidFill>
              </a:rPr>
              <a:pPr>
                <a:defRPr/>
              </a:pPr>
              <a:t>11</a:t>
            </a:fld>
            <a:endParaRPr lang="ja-JP" altLang="en-US" dirty="0">
              <a:solidFill>
                <a:srgbClr val="333399">
                  <a:lumMod val="60000"/>
                  <a:lumOff val="40000"/>
                </a:srgbClr>
              </a:solidFill>
            </a:endParaRPr>
          </a:p>
        </p:txBody>
      </p:sp>
      <p:grpSp>
        <p:nvGrpSpPr>
          <p:cNvPr id="78" name="グループ化 77">
            <a:extLst>
              <a:ext uri="{FF2B5EF4-FFF2-40B4-BE49-F238E27FC236}">
                <a16:creationId xmlns:a16="http://schemas.microsoft.com/office/drawing/2014/main" id="{486EC932-05AF-4ED4-B393-9CA45AB0DE21}"/>
              </a:ext>
            </a:extLst>
          </p:cNvPr>
          <p:cNvGrpSpPr/>
          <p:nvPr/>
        </p:nvGrpSpPr>
        <p:grpSpPr>
          <a:xfrm>
            <a:off x="581890" y="751386"/>
            <a:ext cx="5369727" cy="3949386"/>
            <a:chOff x="581891" y="751386"/>
            <a:chExt cx="4501547" cy="3310847"/>
          </a:xfrm>
        </p:grpSpPr>
        <p:pic>
          <p:nvPicPr>
            <p:cNvPr id="40" name="図 39">
              <a:extLst>
                <a:ext uri="{FF2B5EF4-FFF2-40B4-BE49-F238E27FC236}">
                  <a16:creationId xmlns:a16="http://schemas.microsoft.com/office/drawing/2014/main" id="{CF53720A-BC73-466C-9CAF-C0CF3B92F18F}"/>
                </a:ext>
              </a:extLst>
            </p:cNvPr>
            <p:cNvPicPr>
              <a:picLocks noChangeAspect="1"/>
            </p:cNvPicPr>
            <p:nvPr/>
          </p:nvPicPr>
          <p:blipFill>
            <a:blip r:embed="rId2"/>
            <a:stretch>
              <a:fillRect/>
            </a:stretch>
          </p:blipFill>
          <p:spPr>
            <a:xfrm>
              <a:off x="581891" y="751386"/>
              <a:ext cx="3251907" cy="3248273"/>
            </a:xfrm>
            <a:prstGeom prst="rect">
              <a:avLst/>
            </a:prstGeom>
          </p:spPr>
        </p:pic>
        <p:grpSp>
          <p:nvGrpSpPr>
            <p:cNvPr id="50" name="グループ化 49">
              <a:extLst>
                <a:ext uri="{FF2B5EF4-FFF2-40B4-BE49-F238E27FC236}">
                  <a16:creationId xmlns:a16="http://schemas.microsoft.com/office/drawing/2014/main" id="{6F5967E1-766D-48E2-BBE1-48B6D0BF0B99}"/>
                </a:ext>
              </a:extLst>
            </p:cNvPr>
            <p:cNvGrpSpPr/>
            <p:nvPr/>
          </p:nvGrpSpPr>
          <p:grpSpPr>
            <a:xfrm>
              <a:off x="3833803" y="872184"/>
              <a:ext cx="1249635" cy="2851608"/>
              <a:chOff x="4677059" y="746424"/>
              <a:chExt cx="1592404" cy="3633797"/>
            </a:xfrm>
          </p:grpSpPr>
          <p:pic>
            <p:nvPicPr>
              <p:cNvPr id="41" name="図 40">
                <a:extLst>
                  <a:ext uri="{FF2B5EF4-FFF2-40B4-BE49-F238E27FC236}">
                    <a16:creationId xmlns:a16="http://schemas.microsoft.com/office/drawing/2014/main" id="{CEEE5D08-BAB6-4B89-9A9E-D50CE0A24A99}"/>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 contrast="40000"/>
                        </a14:imgEffect>
                      </a14:imgLayer>
                    </a14:imgProps>
                  </a:ext>
                  <a:ext uri="{28A0092B-C50C-407E-A947-70E740481C1C}">
                    <a14:useLocalDpi xmlns:a14="http://schemas.microsoft.com/office/drawing/2010/main" val="0"/>
                  </a:ext>
                </a:extLst>
              </a:blip>
              <a:stretch>
                <a:fillRect/>
              </a:stretch>
            </p:blipFill>
            <p:spPr>
              <a:xfrm>
                <a:off x="4709582" y="779224"/>
                <a:ext cx="1519764" cy="1139823"/>
              </a:xfrm>
              <a:prstGeom prst="rect">
                <a:avLst/>
              </a:prstGeom>
            </p:spPr>
          </p:pic>
          <p:grpSp>
            <p:nvGrpSpPr>
              <p:cNvPr id="42" name="グループ化 41">
                <a:extLst>
                  <a:ext uri="{FF2B5EF4-FFF2-40B4-BE49-F238E27FC236}">
                    <a16:creationId xmlns:a16="http://schemas.microsoft.com/office/drawing/2014/main" id="{02BCE8B5-C80A-4AC6-81A1-F72E559A0DE0}"/>
                  </a:ext>
                </a:extLst>
              </p:cNvPr>
              <p:cNvGrpSpPr/>
              <p:nvPr/>
            </p:nvGrpSpPr>
            <p:grpSpPr>
              <a:xfrm>
                <a:off x="4677059" y="3198369"/>
                <a:ext cx="1526844" cy="1123380"/>
                <a:chOff x="4980087" y="2851259"/>
                <a:chExt cx="1497012" cy="1101432"/>
              </a:xfrm>
            </p:grpSpPr>
            <p:pic>
              <p:nvPicPr>
                <p:cNvPr id="43" name="図 42">
                  <a:extLst>
                    <a:ext uri="{FF2B5EF4-FFF2-40B4-BE49-F238E27FC236}">
                      <a16:creationId xmlns:a16="http://schemas.microsoft.com/office/drawing/2014/main" id="{BDFD1ABD-F1F6-4166-896D-5166FE604E25}"/>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 contrast="40000"/>
                          </a14:imgEffect>
                        </a14:imgLayer>
                      </a14:imgProps>
                    </a:ext>
                    <a:ext uri="{28A0092B-C50C-407E-A947-70E740481C1C}">
                      <a14:useLocalDpi xmlns:a14="http://schemas.microsoft.com/office/drawing/2010/main" val="0"/>
                    </a:ext>
                  </a:extLst>
                </a:blip>
                <a:stretch>
                  <a:fillRect/>
                </a:stretch>
              </p:blipFill>
              <p:spPr>
                <a:xfrm>
                  <a:off x="5008523" y="2851259"/>
                  <a:ext cx="1468576" cy="1101432"/>
                </a:xfrm>
                <a:prstGeom prst="rect">
                  <a:avLst/>
                </a:prstGeom>
              </p:spPr>
            </p:pic>
            <p:cxnSp>
              <p:nvCxnSpPr>
                <p:cNvPr id="44" name="直線コネクタ 43">
                  <a:extLst>
                    <a:ext uri="{FF2B5EF4-FFF2-40B4-BE49-F238E27FC236}">
                      <a16:creationId xmlns:a16="http://schemas.microsoft.com/office/drawing/2014/main" id="{F6CC4566-A60B-427D-B3E0-BE4D8F8C57A3}"/>
                    </a:ext>
                  </a:extLst>
                </p:cNvPr>
                <p:cNvCxnSpPr>
                  <a:cxnSpLocks/>
                </p:cNvCxnSpPr>
                <p:nvPr/>
              </p:nvCxnSpPr>
              <p:spPr>
                <a:xfrm>
                  <a:off x="5070632" y="3830053"/>
                  <a:ext cx="554400" cy="833"/>
                </a:xfrm>
                <a:prstGeom prst="line">
                  <a:avLst/>
                </a:prstGeom>
                <a:ln w="25400">
                  <a:solidFill>
                    <a:schemeClr val="bg1"/>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5" name="正方形/長方形 44">
                  <a:extLst>
                    <a:ext uri="{FF2B5EF4-FFF2-40B4-BE49-F238E27FC236}">
                      <a16:creationId xmlns:a16="http://schemas.microsoft.com/office/drawing/2014/main" id="{89F158D9-30E8-4BE3-BAA9-0760FB4F5208}"/>
                    </a:ext>
                  </a:extLst>
                </p:cNvPr>
                <p:cNvSpPr/>
                <p:nvPr/>
              </p:nvSpPr>
              <p:spPr>
                <a:xfrm>
                  <a:off x="4980087" y="3607689"/>
                  <a:ext cx="723034" cy="235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a:effectLst>
                        <a:glow rad="101600">
                          <a:schemeClr val="accent4">
                            <a:satMod val="175000"/>
                            <a:alpha val="40000"/>
                          </a:schemeClr>
                        </a:glow>
                      </a:effectLst>
                      <a:latin typeface="Times New Roman" panose="02020603050405020304" pitchFamily="18" charset="0"/>
                      <a:cs typeface="Times New Roman" panose="02020603050405020304" pitchFamily="18" charset="0"/>
                    </a:rPr>
                    <a:t>10 </a:t>
                  </a:r>
                  <a:r>
                    <a:rPr lang="el-GR" altLang="ja-JP" sz="1100" dirty="0">
                      <a:effectLst>
                        <a:glow rad="101600">
                          <a:schemeClr val="accent4">
                            <a:satMod val="175000"/>
                            <a:alpha val="40000"/>
                          </a:schemeClr>
                        </a:glow>
                      </a:effectLst>
                      <a:latin typeface="Times New Roman" panose="02020603050405020304" pitchFamily="18" charset="0"/>
                      <a:cs typeface="Times New Roman" panose="02020603050405020304" pitchFamily="18" charset="0"/>
                    </a:rPr>
                    <a:t>μ</a:t>
                  </a:r>
                  <a:r>
                    <a:rPr lang="en-US" altLang="ja-JP" sz="1100" dirty="0">
                      <a:effectLst>
                        <a:glow rad="101600">
                          <a:schemeClr val="accent4">
                            <a:satMod val="175000"/>
                            <a:alpha val="40000"/>
                          </a:schemeClr>
                        </a:glow>
                      </a:effectLst>
                      <a:latin typeface="Times New Roman" panose="02020603050405020304" pitchFamily="18" charset="0"/>
                      <a:cs typeface="Times New Roman" panose="02020603050405020304" pitchFamily="18" charset="0"/>
                    </a:rPr>
                    <a:t>m</a:t>
                  </a:r>
                  <a:endParaRPr lang="ja-JP" altLang="en-US" sz="1100" dirty="0">
                    <a:effectLst>
                      <a:glow rad="101600">
                        <a:schemeClr val="accent4">
                          <a:satMod val="175000"/>
                          <a:alpha val="40000"/>
                        </a:schemeClr>
                      </a:glow>
                    </a:effectLst>
                    <a:latin typeface="Times New Roman" panose="02020603050405020304" pitchFamily="18" charset="0"/>
                    <a:cs typeface="Times New Roman" panose="02020603050405020304" pitchFamily="18" charset="0"/>
                  </a:endParaRPr>
                </a:p>
              </p:txBody>
            </p:sp>
          </p:grpSp>
          <p:pic>
            <p:nvPicPr>
              <p:cNvPr id="46" name="図 45">
                <a:extLst>
                  <a:ext uri="{FF2B5EF4-FFF2-40B4-BE49-F238E27FC236}">
                    <a16:creationId xmlns:a16="http://schemas.microsoft.com/office/drawing/2014/main" id="{0501A73F-FED3-45FF-B2A3-EDF5CE8EE849}"/>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 contrast="40000"/>
                        </a14:imgEffect>
                      </a14:imgLayer>
                    </a14:imgProps>
                  </a:ext>
                  <a:ext uri="{28A0092B-C50C-407E-A947-70E740481C1C}">
                    <a14:useLocalDpi xmlns:a14="http://schemas.microsoft.com/office/drawing/2010/main" val="0"/>
                  </a:ext>
                </a:extLst>
              </a:blip>
              <a:stretch>
                <a:fillRect/>
              </a:stretch>
            </p:blipFill>
            <p:spPr>
              <a:xfrm>
                <a:off x="4706058" y="1989241"/>
                <a:ext cx="1498193" cy="1123646"/>
              </a:xfrm>
              <a:prstGeom prst="rect">
                <a:avLst/>
              </a:prstGeom>
            </p:spPr>
          </p:pic>
          <p:sp>
            <p:nvSpPr>
              <p:cNvPr id="47" name="TextBox 12">
                <a:extLst>
                  <a:ext uri="{FF2B5EF4-FFF2-40B4-BE49-F238E27FC236}">
                    <a16:creationId xmlns:a16="http://schemas.microsoft.com/office/drawing/2014/main" id="{BCDE9B14-0E06-443B-B4FB-CBA28BBF3A4E}"/>
                  </a:ext>
                </a:extLst>
              </p:cNvPr>
              <p:cNvSpPr txBox="1"/>
              <p:nvPr/>
            </p:nvSpPr>
            <p:spPr>
              <a:xfrm>
                <a:off x="4782970" y="3130827"/>
                <a:ext cx="1416884" cy="1249394"/>
              </a:xfrm>
              <a:prstGeom prst="rect">
                <a:avLst/>
              </a:prstGeom>
              <a:noFill/>
            </p:spPr>
            <p:txBody>
              <a:bodyPr wrap="square" rtlCol="0">
                <a:spAutoFit/>
              </a:bodyPr>
              <a:lstStyle/>
              <a:p>
                <a:pPr algn="r"/>
                <a:r>
                  <a:rPr lang="en-US" sz="1400" b="1" dirty="0">
                    <a:solidFill>
                      <a:srgbClr val="FFFF00"/>
                    </a:solidFill>
                    <a:effectLst>
                      <a:glow rad="101600">
                        <a:schemeClr val="tx1">
                          <a:alpha val="60000"/>
                        </a:schemeClr>
                      </a:glow>
                      <a:outerShdw blurRad="38100" dist="38100" dir="2700000" algn="tl">
                        <a:srgbClr val="000000">
                          <a:alpha val="43137"/>
                        </a:srgbClr>
                      </a:outerShdw>
                    </a:effectLst>
                  </a:rPr>
                  <a:t>Ti-15-3ST</a:t>
                </a:r>
              </a:p>
              <a:p>
                <a:pPr algn="r"/>
                <a:endParaRPr lang="en-US" sz="1400" b="1" dirty="0">
                  <a:solidFill>
                    <a:srgbClr val="FFFF00"/>
                  </a:solidFill>
                  <a:effectLst>
                    <a:glow rad="101600">
                      <a:schemeClr val="tx1">
                        <a:alpha val="60000"/>
                      </a:schemeClr>
                    </a:glow>
                    <a:outerShdw blurRad="38100" dist="38100" dir="2700000" algn="tl">
                      <a:srgbClr val="000000">
                        <a:alpha val="43137"/>
                      </a:srgbClr>
                    </a:outerShdw>
                  </a:effectLst>
                </a:endParaRPr>
              </a:p>
              <a:p>
                <a:pPr algn="r"/>
                <a:endParaRPr lang="en-US" sz="1400" b="1" dirty="0">
                  <a:solidFill>
                    <a:srgbClr val="FFFF00"/>
                  </a:solidFill>
                  <a:effectLst>
                    <a:glow rad="101600">
                      <a:schemeClr val="tx1">
                        <a:alpha val="60000"/>
                      </a:schemeClr>
                    </a:glow>
                    <a:outerShdw blurRad="38100" dist="38100" dir="2700000" algn="tl">
                      <a:srgbClr val="000000">
                        <a:alpha val="43137"/>
                      </a:srgbClr>
                    </a:outerShdw>
                  </a:effectLst>
                </a:endParaRPr>
              </a:p>
              <a:p>
                <a:pPr algn="r"/>
                <a:endParaRPr lang="en-US" sz="1400" b="1" dirty="0">
                  <a:solidFill>
                    <a:srgbClr val="FFFF00"/>
                  </a:solidFill>
                  <a:effectLst>
                    <a:glow rad="101600">
                      <a:schemeClr val="tx1">
                        <a:alpha val="60000"/>
                      </a:schemeClr>
                    </a:glow>
                    <a:outerShdw blurRad="38100" dist="38100" dir="2700000" algn="tl">
                      <a:srgbClr val="000000">
                        <a:alpha val="43137"/>
                      </a:srgbClr>
                    </a:outerShdw>
                  </a:effectLst>
                </a:endParaRPr>
              </a:p>
              <a:p>
                <a:pPr algn="r"/>
                <a:r>
                  <a:rPr lang="en-US" sz="1400" b="1" dirty="0">
                    <a:solidFill>
                      <a:srgbClr val="FFFF00"/>
                    </a:solidFill>
                    <a:effectLst>
                      <a:glow rad="101600">
                        <a:schemeClr val="tx1">
                          <a:alpha val="60000"/>
                        </a:schemeClr>
                      </a:glow>
                      <a:outerShdw blurRad="38100" dist="38100" dir="2700000" algn="tl">
                        <a:srgbClr val="000000">
                          <a:alpha val="43137"/>
                        </a:srgbClr>
                      </a:outerShdw>
                    </a:effectLst>
                  </a:rPr>
                  <a:t>100% </a:t>
                </a:r>
                <a:r>
                  <a:rPr lang="el-GR" sz="1400" b="1" dirty="0">
                    <a:solidFill>
                      <a:srgbClr val="FFFF00"/>
                    </a:solidFill>
                    <a:effectLst>
                      <a:glow rad="101600">
                        <a:schemeClr val="tx1">
                          <a:alpha val="60000"/>
                        </a:schemeClr>
                      </a:glow>
                      <a:outerShdw blurRad="38100" dist="38100" dir="2700000" algn="tl">
                        <a:srgbClr val="000000">
                          <a:alpha val="43137"/>
                        </a:srgbClr>
                      </a:outerShdw>
                    </a:effectLst>
                  </a:rPr>
                  <a:t>β</a:t>
                </a:r>
                <a:endParaRPr lang="en-US" sz="1600" b="1" dirty="0">
                  <a:solidFill>
                    <a:srgbClr val="FFFF00"/>
                  </a:solidFill>
                  <a:effectLst>
                    <a:glow rad="101600">
                      <a:schemeClr val="tx1">
                        <a:alpha val="60000"/>
                      </a:schemeClr>
                    </a:glow>
                    <a:outerShdw blurRad="38100" dist="38100" dir="2700000" algn="tl">
                      <a:srgbClr val="000000">
                        <a:alpha val="43137"/>
                      </a:srgbClr>
                    </a:outerShdw>
                  </a:effectLst>
                </a:endParaRPr>
              </a:p>
            </p:txBody>
          </p:sp>
          <p:sp>
            <p:nvSpPr>
              <p:cNvPr id="48" name="TextBox 13">
                <a:extLst>
                  <a:ext uri="{FF2B5EF4-FFF2-40B4-BE49-F238E27FC236}">
                    <a16:creationId xmlns:a16="http://schemas.microsoft.com/office/drawing/2014/main" id="{C76B41DB-D84A-4630-974D-D1F05A97A95E}"/>
                  </a:ext>
                </a:extLst>
              </p:cNvPr>
              <p:cNvSpPr txBox="1"/>
              <p:nvPr/>
            </p:nvSpPr>
            <p:spPr>
              <a:xfrm>
                <a:off x="5410375" y="746424"/>
                <a:ext cx="859088" cy="1249394"/>
              </a:xfrm>
              <a:prstGeom prst="rect">
                <a:avLst/>
              </a:prstGeom>
              <a:noFill/>
            </p:spPr>
            <p:txBody>
              <a:bodyPr wrap="square" rtlCol="0">
                <a:spAutoFit/>
              </a:bodyPr>
              <a:lstStyle/>
              <a:p>
                <a:pPr algn="r"/>
                <a:r>
                  <a:rPr lang="en-US" sz="1400" b="1" dirty="0">
                    <a:solidFill>
                      <a:srgbClr val="FFFF00"/>
                    </a:solidFill>
                    <a:effectLst>
                      <a:glow rad="101600">
                        <a:schemeClr val="tx1">
                          <a:alpha val="60000"/>
                        </a:schemeClr>
                      </a:glow>
                      <a:outerShdw blurRad="38100" dist="38100" dir="2700000" algn="tl">
                        <a:srgbClr val="000000">
                          <a:alpha val="43137"/>
                        </a:srgbClr>
                      </a:outerShdw>
                    </a:effectLst>
                  </a:rPr>
                  <a:t>Ti-64</a:t>
                </a:r>
              </a:p>
              <a:p>
                <a:pPr algn="r"/>
                <a:endParaRPr lang="en-US" sz="1400" b="1" dirty="0">
                  <a:solidFill>
                    <a:srgbClr val="FFFF00"/>
                  </a:solidFill>
                  <a:effectLst>
                    <a:glow rad="101600">
                      <a:schemeClr val="tx1">
                        <a:alpha val="60000"/>
                      </a:schemeClr>
                    </a:glow>
                    <a:outerShdw blurRad="38100" dist="38100" dir="2700000" algn="tl">
                      <a:srgbClr val="000000">
                        <a:alpha val="43137"/>
                      </a:srgbClr>
                    </a:outerShdw>
                  </a:effectLst>
                </a:endParaRPr>
              </a:p>
              <a:p>
                <a:pPr algn="r"/>
                <a:endParaRPr lang="en-US" sz="1400" b="1" dirty="0">
                  <a:solidFill>
                    <a:srgbClr val="FFFF00"/>
                  </a:solidFill>
                  <a:effectLst>
                    <a:glow rad="101600">
                      <a:schemeClr val="tx1">
                        <a:alpha val="60000"/>
                      </a:schemeClr>
                    </a:glow>
                    <a:outerShdw blurRad="38100" dist="38100" dir="2700000" algn="tl">
                      <a:srgbClr val="000000">
                        <a:alpha val="43137"/>
                      </a:srgbClr>
                    </a:outerShdw>
                  </a:effectLst>
                </a:endParaRPr>
              </a:p>
              <a:p>
                <a:pPr algn="r"/>
                <a:endParaRPr lang="en-US" sz="1400" b="1" dirty="0">
                  <a:solidFill>
                    <a:srgbClr val="FFFF00"/>
                  </a:solidFill>
                  <a:effectLst>
                    <a:glow rad="101600">
                      <a:schemeClr val="tx1">
                        <a:alpha val="60000"/>
                      </a:schemeClr>
                    </a:glow>
                    <a:outerShdw blurRad="38100" dist="38100" dir="2700000" algn="tl">
                      <a:srgbClr val="000000">
                        <a:alpha val="43137"/>
                      </a:srgbClr>
                    </a:outerShdw>
                  </a:effectLst>
                </a:endParaRPr>
              </a:p>
              <a:p>
                <a:pPr algn="r"/>
                <a:r>
                  <a:rPr lang="en-US" sz="1400" b="1" dirty="0">
                    <a:solidFill>
                      <a:srgbClr val="FFFF00"/>
                    </a:solidFill>
                    <a:effectLst>
                      <a:glow rad="101600">
                        <a:schemeClr val="tx1">
                          <a:alpha val="60000"/>
                        </a:schemeClr>
                      </a:glow>
                      <a:outerShdw blurRad="38100" dist="38100" dir="2700000" algn="tl">
                        <a:srgbClr val="000000">
                          <a:alpha val="43137"/>
                        </a:srgbClr>
                      </a:outerShdw>
                    </a:effectLst>
                  </a:rPr>
                  <a:t>78% </a:t>
                </a:r>
                <a:r>
                  <a:rPr lang="el-GR" sz="1400" b="1" dirty="0">
                    <a:solidFill>
                      <a:srgbClr val="FFFF00"/>
                    </a:solidFill>
                    <a:effectLst>
                      <a:glow rad="101600">
                        <a:schemeClr val="tx1">
                          <a:alpha val="60000"/>
                        </a:schemeClr>
                      </a:glow>
                      <a:outerShdw blurRad="38100" dist="38100" dir="2700000" algn="tl">
                        <a:srgbClr val="000000">
                          <a:alpha val="43137"/>
                        </a:srgbClr>
                      </a:outerShdw>
                    </a:effectLst>
                  </a:rPr>
                  <a:t>α</a:t>
                </a:r>
                <a:endParaRPr lang="en-US" sz="1600" b="1" dirty="0">
                  <a:solidFill>
                    <a:srgbClr val="FFFF00"/>
                  </a:solidFill>
                  <a:effectLst>
                    <a:glow rad="101600">
                      <a:schemeClr val="tx1">
                        <a:alpha val="60000"/>
                      </a:schemeClr>
                    </a:glow>
                    <a:outerShdw blurRad="38100" dist="38100" dir="2700000" algn="tl">
                      <a:srgbClr val="000000">
                        <a:alpha val="43137"/>
                      </a:srgbClr>
                    </a:outerShdw>
                  </a:effectLst>
                </a:endParaRPr>
              </a:p>
            </p:txBody>
          </p:sp>
          <p:sp>
            <p:nvSpPr>
              <p:cNvPr id="49" name="TextBox 13">
                <a:extLst>
                  <a:ext uri="{FF2B5EF4-FFF2-40B4-BE49-F238E27FC236}">
                    <a16:creationId xmlns:a16="http://schemas.microsoft.com/office/drawing/2014/main" id="{B0F167AB-DD51-49D9-8569-C9834147B3EB}"/>
                  </a:ext>
                </a:extLst>
              </p:cNvPr>
              <p:cNvSpPr txBox="1"/>
              <p:nvPr/>
            </p:nvSpPr>
            <p:spPr>
              <a:xfrm>
                <a:off x="4746213" y="1946006"/>
                <a:ext cx="1498193" cy="1249394"/>
              </a:xfrm>
              <a:prstGeom prst="rect">
                <a:avLst/>
              </a:prstGeom>
              <a:noFill/>
            </p:spPr>
            <p:txBody>
              <a:bodyPr wrap="square" rtlCol="0">
                <a:spAutoFit/>
              </a:bodyPr>
              <a:lstStyle/>
              <a:p>
                <a:pPr algn="r"/>
                <a:r>
                  <a:rPr lang="en-US" sz="1400" b="1" dirty="0">
                    <a:solidFill>
                      <a:srgbClr val="FFFF00"/>
                    </a:solidFill>
                    <a:effectLst>
                      <a:glow rad="101600">
                        <a:schemeClr val="tx1">
                          <a:alpha val="60000"/>
                        </a:schemeClr>
                      </a:glow>
                      <a:outerShdw blurRad="38100" dist="38100" dir="2700000" algn="tl">
                        <a:srgbClr val="000000">
                          <a:alpha val="43137"/>
                        </a:srgbClr>
                      </a:outerShdw>
                    </a:effectLst>
                  </a:rPr>
                  <a:t>Ti-15-3STA</a:t>
                </a:r>
              </a:p>
              <a:p>
                <a:pPr algn="r"/>
                <a:endParaRPr lang="en-US" sz="1400" b="1" dirty="0">
                  <a:solidFill>
                    <a:srgbClr val="FFFF00"/>
                  </a:solidFill>
                  <a:effectLst>
                    <a:glow rad="101600">
                      <a:schemeClr val="tx1">
                        <a:alpha val="60000"/>
                      </a:schemeClr>
                    </a:glow>
                    <a:outerShdw blurRad="38100" dist="38100" dir="2700000" algn="tl">
                      <a:srgbClr val="000000">
                        <a:alpha val="43137"/>
                      </a:srgbClr>
                    </a:outerShdw>
                  </a:effectLst>
                </a:endParaRPr>
              </a:p>
              <a:p>
                <a:pPr algn="r"/>
                <a:endParaRPr lang="en-US" sz="1400" b="1" dirty="0">
                  <a:solidFill>
                    <a:srgbClr val="FFFF00"/>
                  </a:solidFill>
                  <a:effectLst>
                    <a:glow rad="101600">
                      <a:schemeClr val="tx1">
                        <a:alpha val="60000"/>
                      </a:schemeClr>
                    </a:glow>
                    <a:outerShdw blurRad="38100" dist="38100" dir="2700000" algn="tl">
                      <a:srgbClr val="000000">
                        <a:alpha val="43137"/>
                      </a:srgbClr>
                    </a:outerShdw>
                  </a:effectLst>
                </a:endParaRPr>
              </a:p>
              <a:p>
                <a:pPr algn="r"/>
                <a:endParaRPr lang="en-US" sz="1400" b="1" dirty="0">
                  <a:solidFill>
                    <a:srgbClr val="FFFF00"/>
                  </a:solidFill>
                  <a:effectLst>
                    <a:glow rad="101600">
                      <a:schemeClr val="tx1">
                        <a:alpha val="60000"/>
                      </a:schemeClr>
                    </a:glow>
                    <a:outerShdw blurRad="38100" dist="38100" dir="2700000" algn="tl">
                      <a:srgbClr val="000000">
                        <a:alpha val="43137"/>
                      </a:srgbClr>
                    </a:outerShdw>
                  </a:effectLst>
                </a:endParaRPr>
              </a:p>
              <a:p>
                <a:pPr algn="r"/>
                <a:r>
                  <a:rPr lang="en-US" sz="1400" b="1" dirty="0">
                    <a:solidFill>
                      <a:srgbClr val="FFFF00"/>
                    </a:solidFill>
                    <a:effectLst>
                      <a:glow rad="101600">
                        <a:schemeClr val="tx1">
                          <a:alpha val="60000"/>
                        </a:schemeClr>
                      </a:glow>
                      <a:outerShdw blurRad="38100" dist="38100" dir="2700000" algn="tl">
                        <a:srgbClr val="000000">
                          <a:alpha val="43137"/>
                        </a:srgbClr>
                      </a:outerShdw>
                    </a:effectLst>
                  </a:rPr>
                  <a:t>53% </a:t>
                </a:r>
                <a:r>
                  <a:rPr lang="en-US" sz="1400" b="1" dirty="0">
                    <a:solidFill>
                      <a:srgbClr val="FFFF00"/>
                    </a:solidFill>
                    <a:effectLst>
                      <a:glow rad="101600">
                        <a:schemeClr val="tx1">
                          <a:alpha val="60000"/>
                        </a:schemeClr>
                      </a:glow>
                      <a:outerShdw blurRad="38100" dist="38100" dir="2700000" algn="tl">
                        <a:srgbClr val="000000">
                          <a:alpha val="43137"/>
                        </a:srgbClr>
                      </a:outerShdw>
                    </a:effectLst>
                    <a:latin typeface="Symbol" panose="05050102010706020507" pitchFamily="18" charset="2"/>
                  </a:rPr>
                  <a:t>b </a:t>
                </a:r>
                <a:r>
                  <a:rPr lang="en-US" altLang="ja-JP" sz="1400" b="1" dirty="0">
                    <a:solidFill>
                      <a:srgbClr val="FFFF00"/>
                    </a:solidFill>
                    <a:effectLst>
                      <a:glow rad="101600">
                        <a:schemeClr val="tx1">
                          <a:alpha val="60000"/>
                        </a:schemeClr>
                      </a:glow>
                      <a:outerShdw blurRad="38100" dist="38100" dir="2700000" algn="tl">
                        <a:srgbClr val="000000">
                          <a:alpha val="43137"/>
                        </a:srgbClr>
                      </a:outerShdw>
                    </a:effectLst>
                  </a:rPr>
                  <a:t>/ 47% </a:t>
                </a:r>
                <a:r>
                  <a:rPr lang="el-GR" altLang="ja-JP" sz="1400" b="1" dirty="0">
                    <a:solidFill>
                      <a:srgbClr val="FFFF00"/>
                    </a:solidFill>
                    <a:effectLst>
                      <a:glow rad="101600">
                        <a:schemeClr val="tx1">
                          <a:alpha val="60000"/>
                        </a:schemeClr>
                      </a:glow>
                      <a:outerShdw blurRad="38100" dist="38100" dir="2700000" algn="tl">
                        <a:srgbClr val="000000">
                          <a:alpha val="43137"/>
                        </a:srgbClr>
                      </a:outerShdw>
                    </a:effectLst>
                  </a:rPr>
                  <a:t>α</a:t>
                </a:r>
                <a:endParaRPr lang="en-US" altLang="ja-JP" sz="1400" b="1" dirty="0">
                  <a:solidFill>
                    <a:srgbClr val="FFFF00"/>
                  </a:solidFill>
                  <a:effectLst>
                    <a:glow rad="101600">
                      <a:schemeClr val="tx1">
                        <a:alpha val="60000"/>
                      </a:schemeClr>
                    </a:glow>
                    <a:outerShdw blurRad="38100" dist="38100" dir="2700000" algn="tl">
                      <a:srgbClr val="000000">
                        <a:alpha val="43137"/>
                      </a:srgbClr>
                    </a:outerShdw>
                  </a:effectLst>
                </a:endParaRPr>
              </a:p>
            </p:txBody>
          </p:sp>
        </p:grpSp>
        <p:sp>
          <p:nvSpPr>
            <p:cNvPr id="51" name="楕円 50">
              <a:extLst>
                <a:ext uri="{FF2B5EF4-FFF2-40B4-BE49-F238E27FC236}">
                  <a16:creationId xmlns:a16="http://schemas.microsoft.com/office/drawing/2014/main" id="{CB196CB1-C825-4716-91D8-773F90F58489}"/>
                </a:ext>
              </a:extLst>
            </p:cNvPr>
            <p:cNvSpPr/>
            <p:nvPr/>
          </p:nvSpPr>
          <p:spPr bwMode="auto">
            <a:xfrm>
              <a:off x="1244235" y="2608365"/>
              <a:ext cx="1420681" cy="1453868"/>
            </a:xfrm>
            <a:prstGeom prst="ellipse">
              <a:avLst/>
            </a:prstGeom>
            <a:no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endParaRPr lang="ja-JP" altLang="en-US" sz="1600">
                <a:latin typeface="Arial" charset="0"/>
                <a:ea typeface="ＭＳ Ｐゴシック" pitchFamily="50" charset="-128"/>
              </a:endParaRPr>
            </a:p>
          </p:txBody>
        </p:sp>
      </p:grpSp>
      <p:grpSp>
        <p:nvGrpSpPr>
          <p:cNvPr id="52" name="グループ化 51">
            <a:extLst>
              <a:ext uri="{FF2B5EF4-FFF2-40B4-BE49-F238E27FC236}">
                <a16:creationId xmlns:a16="http://schemas.microsoft.com/office/drawing/2014/main" id="{406041AE-F1C3-454E-A126-2D18FBEF990B}"/>
              </a:ext>
            </a:extLst>
          </p:cNvPr>
          <p:cNvGrpSpPr/>
          <p:nvPr/>
        </p:nvGrpSpPr>
        <p:grpSpPr>
          <a:xfrm>
            <a:off x="6500355" y="897858"/>
            <a:ext cx="4897828" cy="3240918"/>
            <a:chOff x="5803737" y="4184897"/>
            <a:chExt cx="3980575" cy="2633967"/>
          </a:xfrm>
        </p:grpSpPr>
        <p:grpSp>
          <p:nvGrpSpPr>
            <p:cNvPr id="53" name="グループ化 52">
              <a:extLst>
                <a:ext uri="{FF2B5EF4-FFF2-40B4-BE49-F238E27FC236}">
                  <a16:creationId xmlns:a16="http://schemas.microsoft.com/office/drawing/2014/main" id="{013ACFC1-5123-4CA0-B337-670DF129D3D8}"/>
                </a:ext>
              </a:extLst>
            </p:cNvPr>
            <p:cNvGrpSpPr/>
            <p:nvPr/>
          </p:nvGrpSpPr>
          <p:grpSpPr>
            <a:xfrm>
              <a:off x="5803737" y="4226864"/>
              <a:ext cx="3980575" cy="2592000"/>
              <a:chOff x="4892356" y="7600838"/>
              <a:chExt cx="3980575" cy="2592000"/>
            </a:xfrm>
          </p:grpSpPr>
          <p:sp>
            <p:nvSpPr>
              <p:cNvPr id="55" name="吹き出し: 四角形 54">
                <a:extLst>
                  <a:ext uri="{FF2B5EF4-FFF2-40B4-BE49-F238E27FC236}">
                    <a16:creationId xmlns:a16="http://schemas.microsoft.com/office/drawing/2014/main" id="{590746D1-CE56-4BC6-939A-C14C00EE1C53}"/>
                  </a:ext>
                </a:extLst>
              </p:cNvPr>
              <p:cNvSpPr/>
              <p:nvPr/>
            </p:nvSpPr>
            <p:spPr bwMode="auto">
              <a:xfrm>
                <a:off x="4892356" y="7600838"/>
                <a:ext cx="3980575" cy="2592000"/>
              </a:xfrm>
              <a:prstGeom prst="wedgeRectCallout">
                <a:avLst>
                  <a:gd name="adj1" fmla="val -65827"/>
                  <a:gd name="adj2" fmla="val 32852"/>
                </a:avLst>
              </a:prstGeom>
              <a:gradFill flip="none" rotWithShape="1">
                <a:gsLst>
                  <a:gs pos="0">
                    <a:srgbClr val="FFFFCC"/>
                  </a:gs>
                  <a:gs pos="100000">
                    <a:schemeClr val="accent1"/>
                  </a:gs>
                </a:gsLst>
                <a:lin ang="2700000" scaled="1"/>
                <a:tileRect/>
              </a:gradFill>
              <a:ln w="9525" cap="flat" cmpd="sng" algn="ctr">
                <a:solidFill>
                  <a:srgbClr val="0070C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grpSp>
            <p:nvGrpSpPr>
              <p:cNvPr id="56" name="グループ化 55">
                <a:extLst>
                  <a:ext uri="{FF2B5EF4-FFF2-40B4-BE49-F238E27FC236}">
                    <a16:creationId xmlns:a16="http://schemas.microsoft.com/office/drawing/2014/main" id="{8859F055-F824-429A-83E8-07826CDCF74F}"/>
                  </a:ext>
                </a:extLst>
              </p:cNvPr>
              <p:cNvGrpSpPr/>
              <p:nvPr/>
            </p:nvGrpSpPr>
            <p:grpSpPr>
              <a:xfrm>
                <a:off x="4956897" y="7844090"/>
                <a:ext cx="3879602" cy="2322519"/>
                <a:chOff x="4892356" y="4474342"/>
                <a:chExt cx="3879602" cy="2322519"/>
              </a:xfrm>
            </p:grpSpPr>
            <p:grpSp>
              <p:nvGrpSpPr>
                <p:cNvPr id="57" name="グループ化 56">
                  <a:extLst>
                    <a:ext uri="{FF2B5EF4-FFF2-40B4-BE49-F238E27FC236}">
                      <a16:creationId xmlns:a16="http://schemas.microsoft.com/office/drawing/2014/main" id="{15F46131-3FCE-4E9E-A6AA-44BBA36532AD}"/>
                    </a:ext>
                  </a:extLst>
                </p:cNvPr>
                <p:cNvGrpSpPr/>
                <p:nvPr/>
              </p:nvGrpSpPr>
              <p:grpSpPr>
                <a:xfrm>
                  <a:off x="4892356" y="4487828"/>
                  <a:ext cx="3879602" cy="2309033"/>
                  <a:chOff x="5909480" y="4506629"/>
                  <a:chExt cx="3879602" cy="2309033"/>
                </a:xfrm>
              </p:grpSpPr>
              <p:pic>
                <p:nvPicPr>
                  <p:cNvPr id="60" name="図 59">
                    <a:extLst>
                      <a:ext uri="{FF2B5EF4-FFF2-40B4-BE49-F238E27FC236}">
                        <a16:creationId xmlns:a16="http://schemas.microsoft.com/office/drawing/2014/main" id="{F940FA51-C05B-4F76-9C67-6657A4F45A6B}"/>
                      </a:ext>
                    </a:extLst>
                  </p:cNvPr>
                  <p:cNvPicPr>
                    <a:picLocks noChangeAspect="1"/>
                  </p:cNvPicPr>
                  <p:nvPr/>
                </p:nvPicPr>
                <p:blipFill rotWithShape="1">
                  <a:blip r:embed="rId9"/>
                  <a:srcRect l="41578" r="-1"/>
                  <a:stretch/>
                </p:blipFill>
                <p:spPr>
                  <a:xfrm>
                    <a:off x="5923128" y="4506629"/>
                    <a:ext cx="3865954" cy="2309033"/>
                  </a:xfrm>
                  <a:prstGeom prst="rect">
                    <a:avLst/>
                  </a:prstGeom>
                </p:spPr>
              </p:pic>
              <p:sp>
                <p:nvSpPr>
                  <p:cNvPr id="61" name="正方形/長方形 60">
                    <a:extLst>
                      <a:ext uri="{FF2B5EF4-FFF2-40B4-BE49-F238E27FC236}">
                        <a16:creationId xmlns:a16="http://schemas.microsoft.com/office/drawing/2014/main" id="{EA0904A9-C4D4-4F52-9276-6CF7CE550394}"/>
                      </a:ext>
                    </a:extLst>
                  </p:cNvPr>
                  <p:cNvSpPr/>
                  <p:nvPr/>
                </p:nvSpPr>
                <p:spPr bwMode="auto">
                  <a:xfrm>
                    <a:off x="5909480" y="5540991"/>
                    <a:ext cx="936000" cy="10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62" name="正方形/長方形 61">
                    <a:extLst>
                      <a:ext uri="{FF2B5EF4-FFF2-40B4-BE49-F238E27FC236}">
                        <a16:creationId xmlns:a16="http://schemas.microsoft.com/office/drawing/2014/main" id="{D925D37B-B619-4F86-B6B9-9E976E386E2E}"/>
                      </a:ext>
                    </a:extLst>
                  </p:cNvPr>
                  <p:cNvSpPr/>
                  <p:nvPr/>
                </p:nvSpPr>
                <p:spPr bwMode="auto">
                  <a:xfrm>
                    <a:off x="5909480" y="6694014"/>
                    <a:ext cx="936000" cy="10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grpSp>
            <p:sp>
              <p:nvSpPr>
                <p:cNvPr id="58" name="TextBox 12">
                  <a:extLst>
                    <a:ext uri="{FF2B5EF4-FFF2-40B4-BE49-F238E27FC236}">
                      <a16:creationId xmlns:a16="http://schemas.microsoft.com/office/drawing/2014/main" id="{74EFFB66-A2C5-497A-BA4B-41D9F5BEC971}"/>
                    </a:ext>
                  </a:extLst>
                </p:cNvPr>
                <p:cNvSpPr txBox="1"/>
                <p:nvPr/>
              </p:nvSpPr>
              <p:spPr>
                <a:xfrm>
                  <a:off x="5875143" y="4474342"/>
                  <a:ext cx="787460" cy="369333"/>
                </a:xfrm>
                <a:prstGeom prst="rect">
                  <a:avLst/>
                </a:prstGeom>
                <a:noFill/>
              </p:spPr>
              <p:txBody>
                <a:bodyPr wrap="none" rtlCol="0">
                  <a:spAutoFit/>
                </a:bodyPr>
                <a:lstStyle/>
                <a:p>
                  <a:r>
                    <a:rPr lang="en-US" b="1" dirty="0" err="1">
                      <a:solidFill>
                        <a:srgbClr val="FFFF00"/>
                      </a:solidFill>
                      <a:effectLst>
                        <a:glow rad="101600">
                          <a:schemeClr val="tx1">
                            <a:alpha val="60000"/>
                          </a:schemeClr>
                        </a:glow>
                        <a:outerShdw blurRad="38100" dist="38100" dir="2700000" algn="tl">
                          <a:srgbClr val="000000">
                            <a:alpha val="43137"/>
                          </a:srgbClr>
                        </a:outerShdw>
                      </a:effectLst>
                    </a:rPr>
                    <a:t>Unirr</a:t>
                  </a:r>
                  <a:r>
                    <a:rPr lang="en-US" b="1" dirty="0">
                      <a:solidFill>
                        <a:srgbClr val="FFFF00"/>
                      </a:solidFill>
                      <a:effectLst>
                        <a:glow rad="101600">
                          <a:schemeClr val="tx1">
                            <a:alpha val="60000"/>
                          </a:schemeClr>
                        </a:glow>
                        <a:outerShdw blurRad="38100" dist="38100" dir="2700000" algn="tl">
                          <a:srgbClr val="000000">
                            <a:alpha val="43137"/>
                          </a:srgbClr>
                        </a:outerShdw>
                      </a:effectLst>
                    </a:rPr>
                    <a:t>.</a:t>
                  </a:r>
                </a:p>
              </p:txBody>
            </p:sp>
            <p:sp>
              <p:nvSpPr>
                <p:cNvPr id="59" name="TextBox 12">
                  <a:extLst>
                    <a:ext uri="{FF2B5EF4-FFF2-40B4-BE49-F238E27FC236}">
                      <a16:creationId xmlns:a16="http://schemas.microsoft.com/office/drawing/2014/main" id="{42C72405-627E-44A1-9D14-6ACC8307397D}"/>
                    </a:ext>
                  </a:extLst>
                </p:cNvPr>
                <p:cNvSpPr txBox="1"/>
                <p:nvPr/>
              </p:nvSpPr>
              <p:spPr>
                <a:xfrm>
                  <a:off x="5847847" y="5626164"/>
                  <a:ext cx="915635" cy="369332"/>
                </a:xfrm>
                <a:prstGeom prst="rect">
                  <a:avLst/>
                </a:prstGeom>
                <a:noFill/>
              </p:spPr>
              <p:txBody>
                <a:bodyPr wrap="none" rtlCol="0">
                  <a:spAutoFit/>
                </a:bodyPr>
                <a:lstStyle/>
                <a:p>
                  <a:r>
                    <a:rPr lang="en-US" b="1" dirty="0">
                      <a:solidFill>
                        <a:srgbClr val="FFFF00"/>
                      </a:solidFill>
                      <a:effectLst>
                        <a:glow rad="101600">
                          <a:schemeClr val="tx1">
                            <a:alpha val="60000"/>
                          </a:schemeClr>
                        </a:glow>
                        <a:outerShdw blurRad="38100" dist="38100" dir="2700000" algn="tl">
                          <a:srgbClr val="000000">
                            <a:alpha val="43137"/>
                          </a:srgbClr>
                        </a:outerShdw>
                      </a:effectLst>
                    </a:rPr>
                    <a:t>10 </a:t>
                  </a:r>
                  <a:r>
                    <a:rPr lang="en-US" b="1" dirty="0" err="1">
                      <a:solidFill>
                        <a:srgbClr val="FFFF00"/>
                      </a:solidFill>
                      <a:effectLst>
                        <a:glow rad="101600">
                          <a:schemeClr val="tx1">
                            <a:alpha val="60000"/>
                          </a:schemeClr>
                        </a:glow>
                        <a:outerShdw blurRad="38100" dist="38100" dir="2700000" algn="tl">
                          <a:srgbClr val="000000">
                            <a:alpha val="43137"/>
                          </a:srgbClr>
                        </a:outerShdw>
                      </a:effectLst>
                    </a:rPr>
                    <a:t>dpa</a:t>
                  </a:r>
                  <a:endParaRPr lang="en-US" b="1" dirty="0">
                    <a:solidFill>
                      <a:srgbClr val="FFFF00"/>
                    </a:solidFill>
                    <a:effectLst>
                      <a:glow rad="101600">
                        <a:schemeClr val="tx1">
                          <a:alpha val="60000"/>
                        </a:schemeClr>
                      </a:glow>
                      <a:outerShdw blurRad="38100" dist="38100" dir="2700000" algn="tl">
                        <a:srgbClr val="000000">
                          <a:alpha val="43137"/>
                        </a:srgbClr>
                      </a:outerShdw>
                    </a:effectLst>
                  </a:endParaRPr>
                </a:p>
              </p:txBody>
            </p:sp>
          </p:grpSp>
        </p:grpSp>
        <p:sp>
          <p:nvSpPr>
            <p:cNvPr id="54" name="テキスト ボックス 53">
              <a:extLst>
                <a:ext uri="{FF2B5EF4-FFF2-40B4-BE49-F238E27FC236}">
                  <a16:creationId xmlns:a16="http://schemas.microsoft.com/office/drawing/2014/main" id="{28E54298-3E41-46F2-850B-59AF9B075D95}"/>
                </a:ext>
              </a:extLst>
            </p:cNvPr>
            <p:cNvSpPr txBox="1"/>
            <p:nvPr/>
          </p:nvSpPr>
          <p:spPr>
            <a:xfrm>
              <a:off x="5803737" y="4184897"/>
              <a:ext cx="3980575" cy="325178"/>
            </a:xfrm>
            <a:prstGeom prst="rect">
              <a:avLst/>
            </a:prstGeom>
            <a:noFill/>
          </p:spPr>
          <p:txBody>
            <a:bodyPr wrap="square">
              <a:spAutoFit/>
            </a:bodyPr>
            <a:lstStyle/>
            <a:p>
              <a:pPr algn="ctr" defTabSz="457200">
                <a:defRPr/>
              </a:pPr>
              <a:r>
                <a:rPr lang="en-US" altLang="ja-JP" sz="2000" kern="0" dirty="0">
                  <a:solidFill>
                    <a:srgbClr val="FFFF00"/>
                  </a:solidFill>
                  <a:effectLst>
                    <a:glow rad="101600">
                      <a:prstClr val="black">
                        <a:alpha val="60000"/>
                      </a:prstClr>
                    </a:glow>
                  </a:effectLst>
                  <a:latin typeface="Calibri" panose="020F0502020204030204"/>
                  <a:ea typeface="游ゴシック" panose="020B0400000000000000" pitchFamily="50" charset="-128"/>
                </a:rPr>
                <a:t>nano-scale precipitation &gt;10</a:t>
              </a:r>
              <a:r>
                <a:rPr lang="en-US" altLang="ja-JP" sz="2000" kern="0" baseline="30000" dirty="0">
                  <a:solidFill>
                    <a:srgbClr val="FFFF00"/>
                  </a:solidFill>
                  <a:effectLst>
                    <a:glow rad="101600">
                      <a:prstClr val="black">
                        <a:alpha val="60000"/>
                      </a:prstClr>
                    </a:glow>
                  </a:effectLst>
                  <a:latin typeface="Calibri" panose="020F0502020204030204"/>
                  <a:ea typeface="游ゴシック" panose="020B0400000000000000" pitchFamily="50" charset="-128"/>
                </a:rPr>
                <a:t>24</a:t>
              </a:r>
              <a:r>
                <a:rPr lang="en-US" altLang="ja-JP" sz="2000" kern="0" dirty="0">
                  <a:solidFill>
                    <a:srgbClr val="FFFF00"/>
                  </a:solidFill>
                  <a:effectLst>
                    <a:glow rad="101600">
                      <a:prstClr val="black">
                        <a:alpha val="60000"/>
                      </a:prstClr>
                    </a:glow>
                  </a:effectLst>
                  <a:latin typeface="Calibri" panose="020F0502020204030204"/>
                  <a:ea typeface="游ゴシック" panose="020B0400000000000000" pitchFamily="50" charset="-128"/>
                </a:rPr>
                <a:t>/m</a:t>
              </a:r>
              <a:r>
                <a:rPr lang="en-US" altLang="ja-JP" sz="2000" kern="0" baseline="30000" dirty="0">
                  <a:solidFill>
                    <a:srgbClr val="FFFF00"/>
                  </a:solidFill>
                  <a:effectLst>
                    <a:glow rad="101600">
                      <a:prstClr val="black">
                        <a:alpha val="60000"/>
                      </a:prstClr>
                    </a:glow>
                  </a:effectLst>
                  <a:latin typeface="Calibri" panose="020F0502020204030204"/>
                  <a:ea typeface="游ゴシック" panose="020B0400000000000000" pitchFamily="50" charset="-128"/>
                </a:rPr>
                <a:t>3</a:t>
              </a:r>
            </a:p>
          </p:txBody>
        </p:sp>
      </p:grpSp>
      <p:sp>
        <p:nvSpPr>
          <p:cNvPr id="80" name="矢印: ストライプ 79">
            <a:extLst>
              <a:ext uri="{FF2B5EF4-FFF2-40B4-BE49-F238E27FC236}">
                <a16:creationId xmlns:a16="http://schemas.microsoft.com/office/drawing/2014/main" id="{B1E1D8A7-8114-47F9-A28F-18B5CDD82CE7}"/>
              </a:ext>
            </a:extLst>
          </p:cNvPr>
          <p:cNvSpPr/>
          <p:nvPr/>
        </p:nvSpPr>
        <p:spPr>
          <a:xfrm rot="8636441">
            <a:off x="2837175" y="2347854"/>
            <a:ext cx="458952" cy="253069"/>
          </a:xfrm>
          <a:prstGeom prst="stripedRightArrow">
            <a:avLst/>
          </a:prstGeom>
          <a:solidFill>
            <a:srgbClr val="FF5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266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729C5B-D63F-4CB3-BA4D-BA69E13B06F6}"/>
              </a:ext>
            </a:extLst>
          </p:cNvPr>
          <p:cNvSpPr>
            <a:spLocks noGrp="1"/>
          </p:cNvSpPr>
          <p:nvPr>
            <p:ph type="title"/>
          </p:nvPr>
        </p:nvSpPr>
        <p:spPr/>
        <p:txBody>
          <a:bodyPr/>
          <a:lstStyle/>
          <a:p>
            <a:pPr algn="ctr"/>
            <a:r>
              <a:rPr lang="en-US" altLang="ja-JP" sz="3600" dirty="0"/>
              <a:t>Irradiation</a:t>
            </a:r>
            <a:r>
              <a:rPr lang="ja-JP" altLang="en-US" sz="3600" dirty="0"/>
              <a:t> </a:t>
            </a:r>
            <a:r>
              <a:rPr lang="en-US" altLang="ja-JP" sz="3600" dirty="0"/>
              <a:t>Resistance of </a:t>
            </a:r>
            <a:r>
              <a:rPr kumimoji="1" lang="en-US" altLang="ja-JP" sz="3600" dirty="0"/>
              <a:t>Ti-15-3 at Higher Temp.</a:t>
            </a:r>
            <a:endParaRPr kumimoji="1" lang="ja-JP" altLang="en-US" sz="3600" dirty="0"/>
          </a:p>
        </p:txBody>
      </p:sp>
      <p:sp>
        <p:nvSpPr>
          <p:cNvPr id="3" name="コンテンツ プレースホルダー 2">
            <a:extLst>
              <a:ext uri="{FF2B5EF4-FFF2-40B4-BE49-F238E27FC236}">
                <a16:creationId xmlns:a16="http://schemas.microsoft.com/office/drawing/2014/main" id="{C6094DE7-B4E9-4F56-907D-2FF018F40EB1}"/>
              </a:ext>
            </a:extLst>
          </p:cNvPr>
          <p:cNvSpPr>
            <a:spLocks noGrp="1"/>
          </p:cNvSpPr>
          <p:nvPr>
            <p:ph idx="1"/>
          </p:nvPr>
        </p:nvSpPr>
        <p:spPr>
          <a:xfrm>
            <a:off x="6648121" y="809818"/>
            <a:ext cx="5215615" cy="3329894"/>
          </a:xfrm>
        </p:spPr>
        <p:txBody>
          <a:bodyPr/>
          <a:lstStyle/>
          <a:p>
            <a:pPr marL="342900" marR="0" lvl="0" indent="-342900" algn="l" defTabSz="914400" rtl="0" eaLnBrk="0" fontAlgn="base" latinLnBrk="0" hangingPunct="0">
              <a:lnSpc>
                <a:spcPct val="100000"/>
              </a:lnSpc>
              <a:spcBef>
                <a:spcPct val="20000"/>
              </a:spcBef>
              <a:spcAft>
                <a:spcPct val="0"/>
              </a:spcAft>
              <a:buClr>
                <a:srgbClr val="0000FF"/>
              </a:buClr>
              <a:buSzPct val="65000"/>
              <a:buFont typeface="Wingdings" pitchFamily="2" charset="2"/>
              <a:buBlip>
                <a:blip r:embed="rId2"/>
              </a:buBlip>
              <a:tabLst/>
              <a:defRPr/>
            </a:pPr>
            <a:r>
              <a:rPr kumimoji="1" lang="en-US" altLang="ja-JP" sz="1800" b="0" i="0" u="none" strike="noStrike" kern="0" cap="none" spc="0" normalizeH="0" baseline="0" noProof="0" dirty="0">
                <a:ln>
                  <a:noFill/>
                </a:ln>
                <a:solidFill>
                  <a:srgbClr val="FF0000"/>
                </a:solidFill>
                <a:effectLst/>
                <a:uLnTx/>
                <a:uFillTx/>
                <a:latin typeface="Arial Rounded MT Bold" panose="020F0704030504030204" pitchFamily="34" charset="0"/>
                <a:ea typeface="游明朝" panose="02020400000000000000" pitchFamily="18" charset="-128"/>
              </a:rPr>
              <a:t>Two-step aging treatment </a:t>
            </a:r>
            <a:r>
              <a:rPr kumimoji="1" lang="en-US" altLang="ja-JP" sz="1800" b="0" i="0" u="none" strike="noStrike" kern="0" cap="none" spc="0" normalizeH="0" baseline="0" noProof="0" dirty="0">
                <a:ln>
                  <a:noFill/>
                </a:ln>
                <a:solidFill>
                  <a:srgbClr val="336699"/>
                </a:solidFill>
                <a:effectLst/>
                <a:uLnTx/>
                <a:uFillTx/>
                <a:latin typeface="Arial Rounded MT Bold" panose="020F0704030504030204" pitchFamily="34" charset="0"/>
                <a:ea typeface="游明朝" panose="02020400000000000000" pitchFamily="18" charset="-128"/>
              </a:rPr>
              <a:t>from low temperature to high temperature </a:t>
            </a:r>
            <a:r>
              <a:rPr kumimoji="1" lang="en-US" altLang="ja-JP" sz="1800" b="0" i="0" u="none" strike="noStrike" kern="0" cap="none" spc="0" normalizeH="0" baseline="0" noProof="0" dirty="0">
                <a:ln>
                  <a:noFill/>
                </a:ln>
                <a:solidFill>
                  <a:srgbClr val="FF0000"/>
                </a:solidFill>
                <a:effectLst/>
                <a:uLnTx/>
                <a:uFillTx/>
                <a:latin typeface="Arial Rounded MT Bold" panose="020F0704030504030204" pitchFamily="34" charset="0"/>
                <a:ea typeface="游明朝" panose="02020400000000000000" pitchFamily="18" charset="-128"/>
              </a:rPr>
              <a:t>(ST2A)</a:t>
            </a:r>
          </a:p>
          <a:p>
            <a:pPr marL="742950" marR="0" lvl="1" indent="-285750" algn="l" defTabSz="914400" rtl="0" eaLnBrk="0" fontAlgn="base" latinLnBrk="0" hangingPunct="0">
              <a:lnSpc>
                <a:spcPct val="100000"/>
              </a:lnSpc>
              <a:spcBef>
                <a:spcPct val="20000"/>
              </a:spcBef>
              <a:spcAft>
                <a:spcPct val="0"/>
              </a:spcAft>
              <a:buClr>
                <a:srgbClr val="333399"/>
              </a:buClr>
              <a:buSzPct val="65000"/>
              <a:buFont typeface="Wingdings" pitchFamily="2" charset="2"/>
              <a:buBlip>
                <a:blip r:embed="rId3"/>
              </a:buBlip>
              <a:tabLst/>
              <a:defRPr/>
            </a:pPr>
            <a:r>
              <a:rPr kumimoji="1" lang="en-US" altLang="ja-JP" sz="1600" b="0" i="0" u="none" strike="noStrike" kern="0" cap="none" spc="0" normalizeH="0" baseline="0" noProof="0" dirty="0">
                <a:ln>
                  <a:noFill/>
                </a:ln>
                <a:solidFill>
                  <a:srgbClr val="000000"/>
                </a:solidFill>
                <a:effectLst/>
                <a:uLnTx/>
                <a:uFillTx/>
                <a:latin typeface="Arial"/>
                <a:ea typeface="游明朝" panose="02020400000000000000" pitchFamily="18" charset="-128"/>
              </a:rPr>
              <a:t>α-phase precipitation to become very fine </a:t>
            </a:r>
          </a:p>
          <a:p>
            <a:pPr marL="742950" marR="0" lvl="1" indent="-285750" algn="l" defTabSz="914400" rtl="0" eaLnBrk="0" fontAlgn="base" latinLnBrk="0" hangingPunct="0">
              <a:lnSpc>
                <a:spcPct val="100000"/>
              </a:lnSpc>
              <a:spcBef>
                <a:spcPct val="20000"/>
              </a:spcBef>
              <a:spcAft>
                <a:spcPct val="0"/>
              </a:spcAft>
              <a:buClr>
                <a:srgbClr val="333399"/>
              </a:buClr>
              <a:buSzPct val="65000"/>
              <a:buFont typeface="Wingdings" pitchFamily="2" charset="2"/>
              <a:buBlip>
                <a:blip r:embed="rId3"/>
              </a:buBlip>
              <a:tabLst/>
              <a:defRPr/>
            </a:pPr>
            <a:r>
              <a:rPr lang="en-US" altLang="ja-JP" sz="1600" dirty="0">
                <a:solidFill>
                  <a:srgbClr val="FF0000"/>
                </a:solidFill>
                <a:latin typeface="Arial"/>
                <a:ea typeface="游明朝" panose="02020400000000000000" pitchFamily="18" charset="-128"/>
              </a:rPr>
              <a:t>Preserving </a:t>
            </a:r>
            <a:r>
              <a:rPr lang="en-US" altLang="ja-JP" sz="1600" dirty="0" err="1">
                <a:solidFill>
                  <a:srgbClr val="FF0000"/>
                </a:solidFill>
                <a:latin typeface="Arial"/>
                <a:ea typeface="游明朝" panose="02020400000000000000" pitchFamily="18" charset="-128"/>
              </a:rPr>
              <a:t>i</a:t>
            </a:r>
            <a:r>
              <a:rPr kumimoji="1" lang="en-US" altLang="ja-JP" sz="1600" b="0" i="0" u="none" strike="noStrike" kern="0" cap="none" spc="0" normalizeH="0" baseline="0" noProof="0" dirty="0" err="1">
                <a:ln>
                  <a:noFill/>
                </a:ln>
                <a:solidFill>
                  <a:srgbClr val="FF0000"/>
                </a:solidFill>
                <a:effectLst/>
                <a:uLnTx/>
                <a:uFillTx/>
                <a:latin typeface="Arial"/>
                <a:ea typeface="游明朝" panose="02020400000000000000" pitchFamily="18" charset="-128"/>
              </a:rPr>
              <a:t>rradiation</a:t>
            </a:r>
            <a:r>
              <a:rPr kumimoji="1" lang="en-US" altLang="ja-JP" sz="1600" b="0" i="0" u="none" strike="noStrike" kern="0" cap="none" spc="0" normalizeH="0" baseline="0" noProof="0" dirty="0">
                <a:ln>
                  <a:noFill/>
                </a:ln>
                <a:solidFill>
                  <a:srgbClr val="FF0000"/>
                </a:solidFill>
                <a:effectLst/>
                <a:uLnTx/>
                <a:uFillTx/>
                <a:latin typeface="Arial"/>
                <a:ea typeface="游明朝" panose="02020400000000000000" pitchFamily="18" charset="-128"/>
              </a:rPr>
              <a:t> resistance at 300</a:t>
            </a:r>
            <a:r>
              <a:rPr kumimoji="1" lang="en-US" altLang="ja-JP" sz="1600" b="0" i="0" u="none" strike="noStrike" kern="0" cap="none" spc="0" normalizeH="0" baseline="30000" noProof="0" dirty="0">
                <a:ln>
                  <a:noFill/>
                </a:ln>
                <a:solidFill>
                  <a:srgbClr val="FF0000"/>
                </a:solidFill>
                <a:effectLst/>
                <a:uLnTx/>
                <a:uFillTx/>
                <a:latin typeface="Arial"/>
                <a:ea typeface="游明朝" panose="02020400000000000000" pitchFamily="18" charset="-128"/>
              </a:rPr>
              <a:t>o</a:t>
            </a:r>
            <a:r>
              <a:rPr kumimoji="1" lang="en-US" altLang="ja-JP" sz="1600" b="0" i="0" u="none" strike="noStrike" kern="0" cap="none" spc="0" normalizeH="0" baseline="0" noProof="0" dirty="0">
                <a:ln>
                  <a:noFill/>
                </a:ln>
                <a:solidFill>
                  <a:srgbClr val="FF0000"/>
                </a:solidFill>
                <a:effectLst/>
                <a:uLnTx/>
                <a:uFillTx/>
                <a:latin typeface="Arial"/>
                <a:ea typeface="游明朝" panose="02020400000000000000" pitchFamily="18" charset="-128"/>
              </a:rPr>
              <a:t>C</a:t>
            </a:r>
          </a:p>
          <a:p>
            <a:pPr marL="742950" marR="0" lvl="1" indent="-285750" algn="l" defTabSz="914400" rtl="0" eaLnBrk="0" fontAlgn="base" latinLnBrk="0" hangingPunct="0">
              <a:lnSpc>
                <a:spcPct val="100000"/>
              </a:lnSpc>
              <a:spcBef>
                <a:spcPct val="20000"/>
              </a:spcBef>
              <a:spcAft>
                <a:spcPct val="0"/>
              </a:spcAft>
              <a:buClr>
                <a:srgbClr val="333399"/>
              </a:buClr>
              <a:buSzPct val="65000"/>
              <a:buFont typeface="Wingdings" pitchFamily="2" charset="2"/>
              <a:buBlip>
                <a:blip r:embed="rId3"/>
              </a:buBlip>
              <a:tabLst/>
              <a:defRPr/>
            </a:pPr>
            <a:r>
              <a:rPr lang="en-US" altLang="ja-JP" sz="1600" b="1" i="1" dirty="0">
                <a:solidFill>
                  <a:srgbClr val="336699"/>
                </a:solidFill>
                <a:latin typeface="Arial"/>
                <a:ea typeface="游明朝" panose="02020400000000000000" pitchFamily="18" charset="-128"/>
                <a:cs typeface="Times New Roman" panose="02020603050405020304" pitchFamily="18" charset="0"/>
              </a:rPr>
              <a:t>Need to verify ductility by proton irradiation</a:t>
            </a:r>
          </a:p>
          <a:p>
            <a:pPr indent="-285750">
              <a:buClr>
                <a:srgbClr val="333399"/>
              </a:buClr>
              <a:buBlip>
                <a:blip r:embed="rId3"/>
              </a:buBlip>
              <a:defRPr/>
            </a:pPr>
            <a:r>
              <a:rPr lang="en-US" altLang="ja-JP" sz="1800" dirty="0">
                <a:effectLst/>
                <a:latin typeface="Arial Rounded MT Bold" panose="020F0704030504030204" pitchFamily="34" charset="0"/>
                <a:ea typeface="游明朝" panose="02020400000000000000" pitchFamily="18" charset="-128"/>
              </a:rPr>
              <a:t>Creep tests showed </a:t>
            </a:r>
            <a:r>
              <a:rPr lang="en-US" altLang="ja-JP" sz="1800" dirty="0">
                <a:solidFill>
                  <a:srgbClr val="FF0000"/>
                </a:solidFill>
                <a:effectLst/>
                <a:latin typeface="Arial Rounded MT Bold" panose="020F0704030504030204" pitchFamily="34" charset="0"/>
                <a:ea typeface="游明朝" panose="02020400000000000000" pitchFamily="18" charset="-128"/>
              </a:rPr>
              <a:t>Ti-15-3 ST2A can be used at higher temperatures than Ti-64</a:t>
            </a:r>
            <a:endParaRPr lang="en-US" altLang="ja-JP" sz="1800" dirty="0">
              <a:effectLst/>
              <a:latin typeface="Arial Rounded MT Bold" panose="020F0704030504030204" pitchFamily="34" charset="0"/>
              <a:ea typeface="游明朝" panose="02020400000000000000" pitchFamily="18" charset="-128"/>
            </a:endParaRPr>
          </a:p>
          <a:p>
            <a:pPr lvl="1">
              <a:buClr>
                <a:srgbClr val="333399"/>
              </a:buClr>
              <a:defRPr/>
            </a:pPr>
            <a:r>
              <a:rPr lang="en-US" altLang="ja-JP" sz="1600" dirty="0">
                <a:latin typeface="+mn-lt"/>
                <a:ea typeface="游明朝" panose="02020400000000000000" pitchFamily="18" charset="-128"/>
              </a:rPr>
              <a:t>C</a:t>
            </a:r>
            <a:r>
              <a:rPr lang="en-US" altLang="ja-JP" sz="1600" dirty="0">
                <a:effectLst/>
                <a:latin typeface="+mn-lt"/>
                <a:ea typeface="游明朝" panose="02020400000000000000" pitchFamily="18" charset="-128"/>
              </a:rPr>
              <a:t>onventional </a:t>
            </a:r>
            <a:r>
              <a:rPr lang="en-US" altLang="ja-JP" sz="1600" dirty="0" err="1">
                <a:effectLst/>
                <a:latin typeface="+mn-lt"/>
                <a:ea typeface="游明朝" panose="02020400000000000000" pitchFamily="18" charset="-128"/>
              </a:rPr>
              <a:t>Ti</a:t>
            </a:r>
            <a:r>
              <a:rPr lang="en-US" altLang="ja-JP" sz="1600" dirty="0">
                <a:effectLst/>
                <a:latin typeface="+mn-lt"/>
                <a:ea typeface="游明朝" panose="02020400000000000000" pitchFamily="18" charset="-128"/>
              </a:rPr>
              <a:t> alloys in aircraft engines are near-α phase. The fact that Ti-15-3 ST2A, a metastable β alloy under proper aging, can be used at high temperatures is a new finding </a:t>
            </a:r>
            <a:endParaRPr kumimoji="1" lang="ja-JP" altLang="ja-JP" sz="1600" b="0" i="0" u="none" strike="noStrike" kern="0" cap="none" spc="0" normalizeH="0" baseline="0" noProof="0" dirty="0">
              <a:ln>
                <a:noFill/>
              </a:ln>
              <a:solidFill>
                <a:srgbClr val="FF0000"/>
              </a:solidFill>
              <a:effectLst/>
              <a:uLnTx/>
              <a:uFillTx/>
              <a:latin typeface="+mn-lt"/>
              <a:ea typeface="游明朝" panose="02020400000000000000" pitchFamily="18" charset="-128"/>
              <a:cs typeface="Times New Roman" panose="02020603050405020304" pitchFamily="18" charset="0"/>
            </a:endParaRPr>
          </a:p>
          <a:p>
            <a:endParaRPr kumimoji="1" lang="ja-JP" altLang="en-US" dirty="0"/>
          </a:p>
        </p:txBody>
      </p:sp>
      <p:sp>
        <p:nvSpPr>
          <p:cNvPr id="4" name="スライド番号プレースホルダー 3">
            <a:extLst>
              <a:ext uri="{FF2B5EF4-FFF2-40B4-BE49-F238E27FC236}">
                <a16:creationId xmlns:a16="http://schemas.microsoft.com/office/drawing/2014/main" id="{2633BE65-887C-4646-9E60-5E55423D1385}"/>
              </a:ext>
            </a:extLst>
          </p:cNvPr>
          <p:cNvSpPr>
            <a:spLocks noGrp="1"/>
          </p:cNvSpPr>
          <p:nvPr>
            <p:ph type="sldNum" sz="quarter" idx="10"/>
          </p:nvPr>
        </p:nvSpPr>
        <p:spPr/>
        <p:txBody>
          <a:bodyPr/>
          <a:lstStyle/>
          <a:p>
            <a:pPr>
              <a:defRPr/>
            </a:pPr>
            <a:fld id="{9F116D1B-3857-46E4-969D-511DC8CE9295}" type="slidenum">
              <a:rPr lang="ja-JP" altLang="en-US" smtClean="0">
                <a:solidFill>
                  <a:srgbClr val="333399">
                    <a:lumMod val="60000"/>
                    <a:lumOff val="40000"/>
                  </a:srgbClr>
                </a:solidFill>
              </a:rPr>
              <a:pPr>
                <a:defRPr/>
              </a:pPr>
              <a:t>12</a:t>
            </a:fld>
            <a:endParaRPr lang="ja-JP" altLang="en-US" dirty="0">
              <a:solidFill>
                <a:srgbClr val="333399">
                  <a:lumMod val="60000"/>
                  <a:lumOff val="40000"/>
                </a:srgbClr>
              </a:solidFill>
            </a:endParaRPr>
          </a:p>
        </p:txBody>
      </p:sp>
      <p:pic>
        <p:nvPicPr>
          <p:cNvPr id="5" name="図 4">
            <a:extLst>
              <a:ext uri="{FF2B5EF4-FFF2-40B4-BE49-F238E27FC236}">
                <a16:creationId xmlns:a16="http://schemas.microsoft.com/office/drawing/2014/main" id="{5CBCD55E-5631-406B-B076-B59472D4B4B4}"/>
              </a:ext>
            </a:extLst>
          </p:cNvPr>
          <p:cNvPicPr>
            <a:picLocks noChangeAspect="1"/>
          </p:cNvPicPr>
          <p:nvPr/>
        </p:nvPicPr>
        <p:blipFill>
          <a:blip r:embed="rId4"/>
          <a:stretch>
            <a:fillRect/>
          </a:stretch>
        </p:blipFill>
        <p:spPr>
          <a:xfrm>
            <a:off x="3489523" y="4007016"/>
            <a:ext cx="3242100" cy="2850984"/>
          </a:xfrm>
          <a:prstGeom prst="rect">
            <a:avLst/>
          </a:prstGeom>
        </p:spPr>
      </p:pic>
      <p:grpSp>
        <p:nvGrpSpPr>
          <p:cNvPr id="7" name="グループ化 6">
            <a:extLst>
              <a:ext uri="{FF2B5EF4-FFF2-40B4-BE49-F238E27FC236}">
                <a16:creationId xmlns:a16="http://schemas.microsoft.com/office/drawing/2014/main" id="{093A3CC1-0810-4C67-AEBE-48B136C9E11E}"/>
              </a:ext>
            </a:extLst>
          </p:cNvPr>
          <p:cNvGrpSpPr/>
          <p:nvPr/>
        </p:nvGrpSpPr>
        <p:grpSpPr>
          <a:xfrm>
            <a:off x="823061" y="904053"/>
            <a:ext cx="2549112" cy="2535603"/>
            <a:chOff x="7025462" y="18628743"/>
            <a:chExt cx="5622927" cy="5593129"/>
          </a:xfrm>
        </p:grpSpPr>
        <p:grpSp>
          <p:nvGrpSpPr>
            <p:cNvPr id="20" name="グループ化 19">
              <a:extLst>
                <a:ext uri="{FF2B5EF4-FFF2-40B4-BE49-F238E27FC236}">
                  <a16:creationId xmlns:a16="http://schemas.microsoft.com/office/drawing/2014/main" id="{6F8F85D1-018F-43E7-922A-A5705D5E7687}"/>
                </a:ext>
              </a:extLst>
            </p:cNvPr>
            <p:cNvGrpSpPr/>
            <p:nvPr/>
          </p:nvGrpSpPr>
          <p:grpSpPr>
            <a:xfrm>
              <a:off x="7055739" y="18628743"/>
              <a:ext cx="5592650" cy="5593129"/>
              <a:chOff x="1457432" y="654096"/>
              <a:chExt cx="1573577" cy="1573709"/>
            </a:xfrm>
          </p:grpSpPr>
          <p:pic>
            <p:nvPicPr>
              <p:cNvPr id="24" name="Picture 4">
                <a:extLst>
                  <a:ext uri="{FF2B5EF4-FFF2-40B4-BE49-F238E27FC236}">
                    <a16:creationId xmlns:a16="http://schemas.microsoft.com/office/drawing/2014/main" id="{2FDD851E-E753-49C6-8DCD-FB9AEF4379BB}"/>
                  </a:ext>
                </a:extLst>
              </p:cNvPr>
              <p:cNvPicPr>
                <a:picLocks noChangeAspect="1"/>
              </p:cNvPicPr>
              <p:nvPr/>
            </p:nvPicPr>
            <p:blipFill rotWithShape="1">
              <a:blip r:embed="rId5"/>
              <a:srcRect t="7952" b="24812"/>
              <a:stretch/>
            </p:blipFill>
            <p:spPr>
              <a:xfrm>
                <a:off x="1486473" y="654096"/>
                <a:ext cx="1544536" cy="1573709"/>
              </a:xfrm>
              <a:prstGeom prst="rect">
                <a:avLst/>
              </a:prstGeom>
              <a:ln w="25400">
                <a:solidFill>
                  <a:schemeClr val="bg1"/>
                </a:solidFill>
              </a:ln>
            </p:spPr>
          </p:pic>
          <p:cxnSp>
            <p:nvCxnSpPr>
              <p:cNvPr id="25" name="直線コネクタ 24">
                <a:extLst>
                  <a:ext uri="{FF2B5EF4-FFF2-40B4-BE49-F238E27FC236}">
                    <a16:creationId xmlns:a16="http://schemas.microsoft.com/office/drawing/2014/main" id="{1FA03E93-8108-48DD-9FFA-C23698CCF0EC}"/>
                  </a:ext>
                </a:extLst>
              </p:cNvPr>
              <p:cNvCxnSpPr>
                <a:cxnSpLocks/>
              </p:cNvCxnSpPr>
              <p:nvPr/>
            </p:nvCxnSpPr>
            <p:spPr>
              <a:xfrm>
                <a:off x="1539803" y="2153237"/>
                <a:ext cx="514800" cy="833"/>
              </a:xfrm>
              <a:prstGeom prst="line">
                <a:avLst/>
              </a:prstGeom>
              <a:ln w="50800">
                <a:solidFill>
                  <a:schemeClr val="bg1"/>
                </a:solidFill>
              </a:ln>
              <a:effectLst>
                <a:glow rad="63500">
                  <a:schemeClr val="tx1">
                    <a:alpha val="40000"/>
                  </a:schemeClr>
                </a:glow>
              </a:effectLst>
            </p:spPr>
            <p:style>
              <a:lnRef idx="1">
                <a:schemeClr val="accent1"/>
              </a:lnRef>
              <a:fillRef idx="0">
                <a:schemeClr val="accent1"/>
              </a:fillRef>
              <a:effectRef idx="0">
                <a:schemeClr val="accent1"/>
              </a:effectRef>
              <a:fontRef idx="minor">
                <a:schemeClr val="tx1"/>
              </a:fontRef>
            </p:style>
          </p:cxnSp>
          <p:sp>
            <p:nvSpPr>
              <p:cNvPr id="26" name="正方形/長方形 25">
                <a:extLst>
                  <a:ext uri="{FF2B5EF4-FFF2-40B4-BE49-F238E27FC236}">
                    <a16:creationId xmlns:a16="http://schemas.microsoft.com/office/drawing/2014/main" id="{33CAA000-4EA3-49D7-BFB8-617D82909FD1}"/>
                  </a:ext>
                </a:extLst>
              </p:cNvPr>
              <p:cNvSpPr/>
              <p:nvPr/>
            </p:nvSpPr>
            <p:spPr>
              <a:xfrm>
                <a:off x="1457432" y="1836775"/>
                <a:ext cx="634292" cy="350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ja-JP" sz="1400" dirty="0">
                    <a:effectLst>
                      <a:glow rad="101600">
                        <a:schemeClr val="tx1">
                          <a:alpha val="40000"/>
                        </a:schemeClr>
                      </a:glow>
                    </a:effectLst>
                    <a:latin typeface="Times New Roman" panose="02020603050405020304" pitchFamily="18" charset="0"/>
                    <a:cs typeface="Times New Roman" panose="02020603050405020304" pitchFamily="18" charset="0"/>
                  </a:rPr>
                  <a:t>10</a:t>
                </a:r>
                <a:r>
                  <a:rPr lang="el-GR" altLang="ja-JP" sz="1400" dirty="0">
                    <a:effectLst>
                      <a:glow rad="101600">
                        <a:schemeClr val="tx1">
                          <a:alpha val="40000"/>
                        </a:schemeClr>
                      </a:glow>
                    </a:effectLst>
                    <a:latin typeface="Times New Roman" panose="02020603050405020304" pitchFamily="18" charset="0"/>
                    <a:cs typeface="Times New Roman" panose="02020603050405020304" pitchFamily="18" charset="0"/>
                  </a:rPr>
                  <a:t>μ</a:t>
                </a:r>
                <a:r>
                  <a:rPr lang="en-US" altLang="ja-JP" sz="1400" dirty="0">
                    <a:effectLst>
                      <a:glow rad="101600">
                        <a:schemeClr val="tx1">
                          <a:alpha val="40000"/>
                        </a:schemeClr>
                      </a:glow>
                    </a:effectLst>
                    <a:latin typeface="Times New Roman" panose="02020603050405020304" pitchFamily="18" charset="0"/>
                    <a:cs typeface="Times New Roman" panose="02020603050405020304" pitchFamily="18" charset="0"/>
                  </a:rPr>
                  <a:t>m</a:t>
                </a:r>
                <a:endParaRPr kumimoji="1" lang="ja-JP" altLang="en-US" sz="1400" dirty="0">
                  <a:effectLst>
                    <a:glow rad="101600">
                      <a:schemeClr val="tx1">
                        <a:alpha val="40000"/>
                      </a:schemeClr>
                    </a:glow>
                  </a:effectLst>
                  <a:latin typeface="Times New Roman" panose="02020603050405020304" pitchFamily="18" charset="0"/>
                  <a:cs typeface="Times New Roman" panose="02020603050405020304" pitchFamily="18" charset="0"/>
                </a:endParaRPr>
              </a:p>
            </p:txBody>
          </p:sp>
        </p:grpSp>
        <p:sp>
          <p:nvSpPr>
            <p:cNvPr id="21" name="テキスト ボックス 20">
              <a:extLst>
                <a:ext uri="{FF2B5EF4-FFF2-40B4-BE49-F238E27FC236}">
                  <a16:creationId xmlns:a16="http://schemas.microsoft.com/office/drawing/2014/main" id="{AD304A92-70BD-4F46-9D1C-FDB32A786271}"/>
                </a:ext>
              </a:extLst>
            </p:cNvPr>
            <p:cNvSpPr txBox="1"/>
            <p:nvPr/>
          </p:nvSpPr>
          <p:spPr>
            <a:xfrm>
              <a:off x="10495573" y="20675577"/>
              <a:ext cx="699559" cy="746795"/>
            </a:xfrm>
            <a:prstGeom prst="rect">
              <a:avLst/>
            </a:prstGeom>
            <a:noFill/>
          </p:spPr>
          <p:txBody>
            <a:bodyPr wrap="square">
              <a:spAutoFit/>
            </a:bodyPr>
            <a:lstStyle/>
            <a:p>
              <a:pPr defTabSz="457200"/>
              <a:r>
                <a:rPr kumimoji="0" lang="en-US" altLang="ja-JP" sz="1600" dirty="0">
                  <a:solidFill>
                    <a:srgbClr val="FF0000"/>
                  </a:solidFill>
                  <a:effectLst>
                    <a:glow rad="101600">
                      <a:prstClr val="black">
                        <a:alpha val="60000"/>
                      </a:prstClr>
                    </a:glow>
                  </a:effectLst>
                  <a:latin typeface="Arial Black" panose="020B0A04020102020204" pitchFamily="34" charset="0"/>
                  <a:ea typeface="HGP創英角ｺﾞｼｯｸUB" panose="020B0900000000000000" pitchFamily="50" charset="-128"/>
                </a:rPr>
                <a:t>β</a:t>
              </a:r>
              <a:endParaRPr kumimoji="0" lang="ja-JP" altLang="en-US" sz="1600" dirty="0">
                <a:solidFill>
                  <a:prstClr val="black"/>
                </a:solidFill>
                <a:effectLst>
                  <a:glow rad="101600">
                    <a:prstClr val="black">
                      <a:alpha val="60000"/>
                    </a:prstClr>
                  </a:glow>
                </a:effectLst>
                <a:latin typeface="Calibri" panose="020F0502020204030204"/>
                <a:ea typeface="游ゴシック" panose="020B0400000000000000" pitchFamily="50" charset="-128"/>
              </a:endParaRPr>
            </a:p>
          </p:txBody>
        </p:sp>
        <p:sp>
          <p:nvSpPr>
            <p:cNvPr id="22" name="正方形/長方形 21">
              <a:extLst>
                <a:ext uri="{FF2B5EF4-FFF2-40B4-BE49-F238E27FC236}">
                  <a16:creationId xmlns:a16="http://schemas.microsoft.com/office/drawing/2014/main" id="{1C35766C-C32B-4F6C-B80C-49C12196D033}"/>
                </a:ext>
              </a:extLst>
            </p:cNvPr>
            <p:cNvSpPr/>
            <p:nvPr/>
          </p:nvSpPr>
          <p:spPr>
            <a:xfrm>
              <a:off x="7025462" y="18686401"/>
              <a:ext cx="4481042" cy="841977"/>
            </a:xfrm>
            <a:prstGeom prst="rect">
              <a:avLst/>
            </a:prstGeom>
            <a:noFill/>
          </p:spPr>
          <p:txBody>
            <a:bodyPr wrap="none">
              <a:spAutoFit/>
            </a:bodyPr>
            <a:lstStyle/>
            <a:p>
              <a:pPr algn="r" defTabSz="457200">
                <a:defRPr/>
              </a:pPr>
              <a:r>
                <a:rPr kumimoji="0" lang="en-US" altLang="ja-JP" kern="0" dirty="0">
                  <a:solidFill>
                    <a:srgbClr val="FFFF00"/>
                  </a:solidFill>
                  <a:effectLst>
                    <a:glow rad="101600">
                      <a:prstClr val="black">
                        <a:alpha val="60000"/>
                      </a:prstClr>
                    </a:glow>
                  </a:effectLst>
                  <a:latin typeface="Calibri" panose="020F0502020204030204"/>
                  <a:ea typeface="游ゴシック" panose="020B0400000000000000" pitchFamily="50" charset="-128"/>
                </a:rPr>
                <a:t>Ti-15V-3Cr-3Sn-3Al</a:t>
              </a:r>
            </a:p>
          </p:txBody>
        </p:sp>
        <p:sp>
          <p:nvSpPr>
            <p:cNvPr id="23" name="テキスト ボックス 22">
              <a:extLst>
                <a:ext uri="{FF2B5EF4-FFF2-40B4-BE49-F238E27FC236}">
                  <a16:creationId xmlns:a16="http://schemas.microsoft.com/office/drawing/2014/main" id="{194A6A58-9216-4805-ABDE-B5B113D1D3BD}"/>
                </a:ext>
              </a:extLst>
            </p:cNvPr>
            <p:cNvSpPr txBox="1"/>
            <p:nvPr/>
          </p:nvSpPr>
          <p:spPr>
            <a:xfrm>
              <a:off x="7069649" y="19309264"/>
              <a:ext cx="5527474" cy="678906"/>
            </a:xfrm>
            <a:prstGeom prst="rect">
              <a:avLst/>
            </a:prstGeom>
            <a:noFill/>
          </p:spPr>
          <p:txBody>
            <a:bodyPr wrap="square">
              <a:spAutoFit/>
            </a:bodyPr>
            <a:lstStyle/>
            <a:p>
              <a:pPr marL="0" marR="0" lvl="0" indent="0" defTabSz="2063892" rtl="0" eaLnBrk="1" fontAlgn="auto" latinLnBrk="0" hangingPunct="1">
                <a:lnSpc>
                  <a:spcPct val="100000"/>
                </a:lnSpc>
                <a:spcBef>
                  <a:spcPts val="0"/>
                </a:spcBef>
                <a:spcAft>
                  <a:spcPts val="0"/>
                </a:spcAft>
                <a:buClrTx/>
                <a:buSzTx/>
                <a:buFontTx/>
                <a:buNone/>
                <a:tabLst/>
                <a:defRPr/>
              </a:pPr>
              <a:r>
                <a:rPr lang="en-US" altLang="ja-JP" sz="1400" dirty="0">
                  <a:solidFill>
                    <a:srgbClr val="CCFFCC"/>
                  </a:solidFill>
                  <a:effectLst>
                    <a:glow rad="101600">
                      <a:schemeClr val="tx1">
                        <a:alpha val="60000"/>
                      </a:schemeClr>
                    </a:glow>
                  </a:effectLst>
                  <a:latin typeface="Arial Rounded MT Bold" panose="020F0704030504030204" pitchFamily="34" charset="0"/>
                  <a:ea typeface="ＭＳ Ｐゴシック" panose="020B0600070205080204" pitchFamily="50" charset="-128"/>
                </a:rPr>
                <a:t>100</a:t>
              </a:r>
              <a:r>
                <a:rPr kumimoji="0" lang="en-US" altLang="ja-JP" sz="1400" b="0" i="0" u="none" strike="noStrike" kern="1200" cap="none" spc="0" normalizeH="0" baseline="0" noProof="0" dirty="0">
                  <a:ln>
                    <a:noFill/>
                  </a:ln>
                  <a:solidFill>
                    <a:srgbClr val="CCFFCC"/>
                  </a:solidFill>
                  <a:effectLst>
                    <a:glow rad="101600">
                      <a:schemeClr val="tx1">
                        <a:alpha val="60000"/>
                      </a:schemeClr>
                    </a:glow>
                  </a:effectLst>
                  <a:uLnTx/>
                  <a:uFillTx/>
                  <a:latin typeface="Arial Rounded MT Bold" panose="020F0704030504030204" pitchFamily="34" charset="0"/>
                  <a:ea typeface="ＭＳ Ｐゴシック" panose="020B0600070205080204" pitchFamily="50" charset="-128"/>
                  <a:cs typeface="+mn-cs"/>
                </a:rPr>
                <a:t>% </a:t>
              </a:r>
              <a:r>
                <a:rPr lang="en-US" altLang="ja-JP" sz="1400" dirty="0">
                  <a:solidFill>
                    <a:srgbClr val="CCFFCC"/>
                  </a:solidFill>
                  <a:effectLst>
                    <a:glow rad="101600">
                      <a:schemeClr val="tx1">
                        <a:alpha val="60000"/>
                      </a:schemeClr>
                    </a:glow>
                  </a:effectLst>
                  <a:latin typeface="Arial Rounded MT Bold" panose="020F0704030504030204" pitchFamily="34" charset="0"/>
                  <a:ea typeface="ＭＳ Ｐゴシック" panose="020B0600070205080204" pitchFamily="50" charset="-128"/>
                </a:rPr>
                <a:t>metastable</a:t>
              </a:r>
              <a:r>
                <a:rPr kumimoji="0" lang="en-US" altLang="ja-JP" sz="1400" b="0" i="0" u="none" strike="noStrike" kern="1200" cap="none" spc="0" normalizeH="0" baseline="0" noProof="0" dirty="0">
                  <a:ln>
                    <a:noFill/>
                  </a:ln>
                  <a:solidFill>
                    <a:srgbClr val="CCFFCC"/>
                  </a:solidFill>
                  <a:effectLst>
                    <a:glow rad="101600">
                      <a:schemeClr val="tx1">
                        <a:alpha val="60000"/>
                      </a:schemeClr>
                    </a:glow>
                  </a:effectLst>
                  <a:uLnTx/>
                  <a:uFillTx/>
                  <a:latin typeface="Arial Rounded MT Bold" panose="020F0704030504030204" pitchFamily="34" charset="0"/>
                  <a:ea typeface="ＭＳ Ｐゴシック" panose="020B0600070205080204" pitchFamily="50" charset="-128"/>
                  <a:cs typeface="+mn-cs"/>
                </a:rPr>
                <a:t> </a:t>
              </a:r>
              <a:r>
                <a:rPr kumimoji="0" lang="en-US" altLang="ja-JP" sz="1400" b="1" i="0" u="none" strike="noStrike" kern="1200" cap="none" spc="0" normalizeH="0" baseline="0" noProof="0" dirty="0">
                  <a:ln>
                    <a:noFill/>
                  </a:ln>
                  <a:solidFill>
                    <a:srgbClr val="CCFFCC"/>
                  </a:solidFill>
                  <a:effectLst>
                    <a:glow rad="101600">
                      <a:schemeClr val="tx1">
                        <a:alpha val="60000"/>
                      </a:schemeClr>
                    </a:glow>
                  </a:effectLst>
                  <a:uLnTx/>
                  <a:uFillTx/>
                  <a:latin typeface="Symbol" panose="05050102010706020507" pitchFamily="18" charset="2"/>
                  <a:ea typeface="ＭＳ Ｐゴシック" panose="020B0600070205080204" pitchFamily="50" charset="-128"/>
                  <a:cs typeface="+mn-cs"/>
                </a:rPr>
                <a:t>b</a:t>
              </a:r>
            </a:p>
          </p:txBody>
        </p:sp>
      </p:grpSp>
      <p:grpSp>
        <p:nvGrpSpPr>
          <p:cNvPr id="50" name="グループ化 49">
            <a:extLst>
              <a:ext uri="{FF2B5EF4-FFF2-40B4-BE49-F238E27FC236}">
                <a16:creationId xmlns:a16="http://schemas.microsoft.com/office/drawing/2014/main" id="{6FE9A450-10F3-4D4E-BE3C-A1640705D311}"/>
              </a:ext>
            </a:extLst>
          </p:cNvPr>
          <p:cNvGrpSpPr/>
          <p:nvPr/>
        </p:nvGrpSpPr>
        <p:grpSpPr>
          <a:xfrm>
            <a:off x="3716524" y="892621"/>
            <a:ext cx="2885674" cy="2599088"/>
            <a:chOff x="3251306" y="892621"/>
            <a:chExt cx="2885674" cy="2599088"/>
          </a:xfrm>
        </p:grpSpPr>
        <p:pic>
          <p:nvPicPr>
            <p:cNvPr id="43" name="Picture Placeholder 16">
              <a:extLst>
                <a:ext uri="{FF2B5EF4-FFF2-40B4-BE49-F238E27FC236}">
                  <a16:creationId xmlns:a16="http://schemas.microsoft.com/office/drawing/2014/main" id="{0DD2CF47-9F51-4EDB-933B-AFF980B93F18}"/>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00518" y="892622"/>
              <a:ext cx="2736462" cy="2565433"/>
            </a:xfrm>
            <a:prstGeom prst="rect">
              <a:avLst/>
            </a:prstGeom>
            <a:noFill/>
            <a:ln w="9525">
              <a:noFill/>
              <a:miter lim="800000"/>
              <a:headEnd/>
              <a:tailEnd/>
            </a:ln>
            <a:effectLst/>
          </p:spPr>
        </p:pic>
        <p:cxnSp>
          <p:nvCxnSpPr>
            <p:cNvPr id="15" name="直線コネクタ 14">
              <a:extLst>
                <a:ext uri="{FF2B5EF4-FFF2-40B4-BE49-F238E27FC236}">
                  <a16:creationId xmlns:a16="http://schemas.microsoft.com/office/drawing/2014/main" id="{689DC1C7-DB61-4DE8-AB1B-C451EB410EFF}"/>
                </a:ext>
              </a:extLst>
            </p:cNvPr>
            <p:cNvCxnSpPr>
              <a:cxnSpLocks/>
            </p:cNvCxnSpPr>
            <p:nvPr/>
          </p:nvCxnSpPr>
          <p:spPr>
            <a:xfrm>
              <a:off x="3447070" y="3330925"/>
              <a:ext cx="1008000" cy="1"/>
            </a:xfrm>
            <a:prstGeom prst="line">
              <a:avLst/>
            </a:prstGeom>
            <a:noFill/>
            <a:ln w="50800" cap="flat" cmpd="sng" algn="ctr">
              <a:solidFill>
                <a:sysClr val="window" lastClr="FFFFFF"/>
              </a:solidFill>
              <a:prstDash val="solid"/>
              <a:miter lim="800000"/>
            </a:ln>
            <a:effectLst>
              <a:glow rad="63500">
                <a:sysClr val="windowText" lastClr="000000">
                  <a:alpha val="40000"/>
                </a:sysClr>
              </a:glow>
            </a:effectLst>
          </p:spPr>
        </p:cxnSp>
        <p:sp>
          <p:nvSpPr>
            <p:cNvPr id="17" name="TextBox 12">
              <a:extLst>
                <a:ext uri="{FF2B5EF4-FFF2-40B4-BE49-F238E27FC236}">
                  <a16:creationId xmlns:a16="http://schemas.microsoft.com/office/drawing/2014/main" id="{9FE68572-504D-4820-B830-8024722519F4}"/>
                </a:ext>
              </a:extLst>
            </p:cNvPr>
            <p:cNvSpPr txBox="1"/>
            <p:nvPr/>
          </p:nvSpPr>
          <p:spPr>
            <a:xfrm>
              <a:off x="5172744" y="1820540"/>
              <a:ext cx="369893" cy="419407"/>
            </a:xfrm>
            <a:prstGeom prst="rect">
              <a:avLst/>
            </a:prstGeom>
            <a:noFill/>
          </p:spPr>
          <p:txBody>
            <a:bodyPr wrap="none" rtlCol="0">
              <a:spAutoFit/>
            </a:bodyPr>
            <a:lstStyle/>
            <a:p>
              <a:r>
                <a:rPr lang="el-GR" b="1" dirty="0">
                  <a:solidFill>
                    <a:srgbClr val="FF0000"/>
                  </a:solidFill>
                  <a:effectLst>
                    <a:outerShdw blurRad="38100" dist="38100" dir="2700000" algn="tl">
                      <a:srgbClr val="000000">
                        <a:alpha val="43137"/>
                      </a:srgbClr>
                    </a:outerShdw>
                  </a:effectLst>
                </a:rPr>
                <a:t>β</a:t>
              </a:r>
              <a:endParaRPr lang="en-US" b="1" dirty="0">
                <a:solidFill>
                  <a:srgbClr val="FF0000"/>
                </a:solidFill>
                <a:effectLst>
                  <a:outerShdw blurRad="38100" dist="38100" dir="2700000" algn="tl">
                    <a:srgbClr val="000000">
                      <a:alpha val="43137"/>
                    </a:srgbClr>
                  </a:outerShdw>
                </a:effectLst>
              </a:endParaRPr>
            </a:p>
          </p:txBody>
        </p:sp>
        <p:sp>
          <p:nvSpPr>
            <p:cNvPr id="18" name="TextBox 13">
              <a:extLst>
                <a:ext uri="{FF2B5EF4-FFF2-40B4-BE49-F238E27FC236}">
                  <a16:creationId xmlns:a16="http://schemas.microsoft.com/office/drawing/2014/main" id="{39915D57-6E40-4629-BAF3-6545A285B521}"/>
                </a:ext>
              </a:extLst>
            </p:cNvPr>
            <p:cNvSpPr txBox="1"/>
            <p:nvPr/>
          </p:nvSpPr>
          <p:spPr>
            <a:xfrm>
              <a:off x="4826460" y="2004427"/>
              <a:ext cx="371715" cy="419407"/>
            </a:xfrm>
            <a:prstGeom prst="rect">
              <a:avLst/>
            </a:prstGeom>
            <a:noFill/>
          </p:spPr>
          <p:txBody>
            <a:bodyPr wrap="none" rtlCol="0">
              <a:spAutoFit/>
            </a:bodyPr>
            <a:lstStyle/>
            <a:p>
              <a:r>
                <a:rPr lang="el-GR" b="1" dirty="0">
                  <a:solidFill>
                    <a:srgbClr val="00B0F0"/>
                  </a:solidFill>
                  <a:effectLst>
                    <a:outerShdw blurRad="38100" dist="38100" dir="2700000" algn="tl">
                      <a:srgbClr val="000000">
                        <a:alpha val="43137"/>
                      </a:srgbClr>
                    </a:outerShdw>
                  </a:effectLst>
                </a:rPr>
                <a:t>α</a:t>
              </a:r>
              <a:endParaRPr lang="en-US" b="1" dirty="0">
                <a:solidFill>
                  <a:srgbClr val="00B0F0"/>
                </a:solidFill>
                <a:effectLst>
                  <a:outerShdw blurRad="38100" dist="38100" dir="2700000" algn="tl">
                    <a:srgbClr val="000000">
                      <a:alpha val="43137"/>
                    </a:srgbClr>
                  </a:outerShdw>
                </a:effectLst>
              </a:endParaRPr>
            </a:p>
          </p:txBody>
        </p:sp>
        <p:sp>
          <p:nvSpPr>
            <p:cNvPr id="19" name="テキスト ボックス 18">
              <a:extLst>
                <a:ext uri="{FF2B5EF4-FFF2-40B4-BE49-F238E27FC236}">
                  <a16:creationId xmlns:a16="http://schemas.microsoft.com/office/drawing/2014/main" id="{9154D2D6-AFC8-4770-9E15-7C1A2688F443}"/>
                </a:ext>
              </a:extLst>
            </p:cNvPr>
            <p:cNvSpPr txBox="1"/>
            <p:nvPr/>
          </p:nvSpPr>
          <p:spPr>
            <a:xfrm>
              <a:off x="3812990" y="892621"/>
              <a:ext cx="2283010" cy="594160"/>
            </a:xfrm>
            <a:prstGeom prst="rect">
              <a:avLst/>
            </a:prstGeom>
            <a:noFill/>
          </p:spPr>
          <p:txBody>
            <a:bodyPr wrap="square">
              <a:spAutoFit/>
            </a:bodyPr>
            <a:lstStyle/>
            <a:p>
              <a:pPr marL="0" marR="0" lvl="0" indent="0" algn="r" defTabSz="2063892"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srgbClr val="CCFFCC"/>
                  </a:solidFill>
                  <a:effectLst>
                    <a:glow rad="101600">
                      <a:schemeClr val="tx1">
                        <a:alpha val="60000"/>
                      </a:schemeClr>
                    </a:glow>
                  </a:effectLst>
                  <a:uLnTx/>
                  <a:uFillTx/>
                  <a:latin typeface="Arial Rounded MT Bold" panose="020F0704030504030204" pitchFamily="34" charset="0"/>
                  <a:ea typeface="ＭＳ Ｐゴシック" panose="020B0600070205080204" pitchFamily="50" charset="-128"/>
                  <a:cs typeface="+mn-cs"/>
                </a:rPr>
                <a:t>47% precipitate </a:t>
              </a:r>
              <a:r>
                <a:rPr kumimoji="0" lang="en-US" altLang="ja-JP" sz="1400" b="1" i="0" u="none" strike="noStrike" kern="1200" cap="none" spc="0" normalizeH="0" baseline="0" noProof="0" dirty="0">
                  <a:ln>
                    <a:noFill/>
                  </a:ln>
                  <a:solidFill>
                    <a:srgbClr val="CCFFCC"/>
                  </a:solidFill>
                  <a:effectLst>
                    <a:glow rad="101600">
                      <a:schemeClr val="tx1">
                        <a:alpha val="60000"/>
                      </a:schemeClr>
                    </a:glow>
                  </a:effectLst>
                  <a:uLnTx/>
                  <a:uFillTx/>
                  <a:latin typeface="Symbol" panose="05050102010706020507" pitchFamily="18" charset="2"/>
                  <a:ea typeface="ＭＳ Ｐゴシック" panose="020B0600070205080204" pitchFamily="50" charset="-128"/>
                  <a:cs typeface="+mn-cs"/>
                </a:rPr>
                <a:t>a</a:t>
              </a:r>
            </a:p>
            <a:p>
              <a:pPr algn="r">
                <a:defRPr/>
              </a:pPr>
              <a:r>
                <a:rPr lang="en-US" altLang="ja-JP" sz="1400" dirty="0">
                  <a:solidFill>
                    <a:srgbClr val="CCFFCC"/>
                  </a:solidFill>
                  <a:effectLst>
                    <a:glow rad="101600">
                      <a:schemeClr val="tx1">
                        <a:alpha val="60000"/>
                      </a:schemeClr>
                    </a:glow>
                  </a:effectLst>
                  <a:latin typeface="Arial Rounded MT Bold" panose="020F0704030504030204" pitchFamily="34" charset="0"/>
                  <a:ea typeface="ＭＳ Ｐゴシック" panose="020B0600070205080204" pitchFamily="50" charset="-128"/>
                </a:rPr>
                <a:t>53</a:t>
              </a:r>
              <a:r>
                <a:rPr kumimoji="0" lang="en-US" altLang="ja-JP" sz="1400" b="0" i="0" u="none" strike="noStrike" kern="1200" cap="none" spc="0" normalizeH="0" baseline="0" noProof="0" dirty="0">
                  <a:ln>
                    <a:noFill/>
                  </a:ln>
                  <a:solidFill>
                    <a:srgbClr val="CCFFCC"/>
                  </a:solidFill>
                  <a:effectLst>
                    <a:glow rad="101600">
                      <a:schemeClr val="tx1">
                        <a:alpha val="60000"/>
                      </a:schemeClr>
                    </a:glow>
                  </a:effectLst>
                  <a:uLnTx/>
                  <a:uFillTx/>
                  <a:latin typeface="Arial Rounded MT Bold" panose="020F0704030504030204" pitchFamily="34" charset="0"/>
                  <a:ea typeface="ＭＳ Ｐゴシック" panose="020B0600070205080204" pitchFamily="50" charset="-128"/>
                  <a:cs typeface="+mn-cs"/>
                </a:rPr>
                <a:t>% primary </a:t>
              </a:r>
              <a:r>
                <a:rPr kumimoji="0" lang="en-US" altLang="ja-JP" sz="1400" b="1" i="0" u="none" strike="noStrike" kern="1200" cap="none" spc="0" normalizeH="0" baseline="0" noProof="0" dirty="0">
                  <a:ln>
                    <a:noFill/>
                  </a:ln>
                  <a:solidFill>
                    <a:srgbClr val="CCFFCC"/>
                  </a:solidFill>
                  <a:effectLst>
                    <a:glow rad="101600">
                      <a:schemeClr val="tx1">
                        <a:alpha val="60000"/>
                      </a:schemeClr>
                    </a:glow>
                  </a:effectLst>
                  <a:uLnTx/>
                  <a:uFillTx/>
                  <a:latin typeface="Symbol" panose="05050102010706020507" pitchFamily="18" charset="2"/>
                  <a:ea typeface="ＭＳ Ｐゴシック" panose="020B0600070205080204" pitchFamily="50" charset="-128"/>
                  <a:cs typeface="+mn-cs"/>
                </a:rPr>
                <a:t>b</a:t>
              </a:r>
            </a:p>
          </p:txBody>
        </p:sp>
        <p:sp>
          <p:nvSpPr>
            <p:cNvPr id="13" name="正方形/長方形 12">
              <a:extLst>
                <a:ext uri="{FF2B5EF4-FFF2-40B4-BE49-F238E27FC236}">
                  <a16:creationId xmlns:a16="http://schemas.microsoft.com/office/drawing/2014/main" id="{7668D3F7-65B0-4182-9326-39F8AAE84DDB}"/>
                </a:ext>
              </a:extLst>
            </p:cNvPr>
            <p:cNvSpPr/>
            <p:nvPr/>
          </p:nvSpPr>
          <p:spPr>
            <a:xfrm>
              <a:off x="5358815" y="3030044"/>
              <a:ext cx="654346" cy="461665"/>
            </a:xfrm>
            <a:prstGeom prst="rect">
              <a:avLst/>
            </a:prstGeom>
            <a:noFill/>
          </p:spPr>
          <p:txBody>
            <a:bodyPr wrap="none">
              <a:spAutoFit/>
            </a:bodyPr>
            <a:lstStyle/>
            <a:p>
              <a:pPr algn="r" defTabSz="457200">
                <a:defRPr/>
              </a:pPr>
              <a:r>
                <a:rPr kumimoji="0" lang="en-US" altLang="ja-JP" sz="2400" kern="0" dirty="0">
                  <a:solidFill>
                    <a:srgbClr val="FFFF00"/>
                  </a:solidFill>
                  <a:effectLst>
                    <a:glow rad="101600">
                      <a:prstClr val="black">
                        <a:alpha val="60000"/>
                      </a:prstClr>
                    </a:glow>
                  </a:effectLst>
                  <a:latin typeface="Calibri" panose="020F0502020204030204"/>
                  <a:ea typeface="游ゴシック" panose="020B0400000000000000" pitchFamily="50" charset="-128"/>
                </a:rPr>
                <a:t>STA</a:t>
              </a:r>
            </a:p>
          </p:txBody>
        </p:sp>
        <p:sp>
          <p:nvSpPr>
            <p:cNvPr id="44" name="テキスト ボックス 43">
              <a:extLst>
                <a:ext uri="{FF2B5EF4-FFF2-40B4-BE49-F238E27FC236}">
                  <a16:creationId xmlns:a16="http://schemas.microsoft.com/office/drawing/2014/main" id="{A92BF8FE-E936-4ABE-81C9-41EC25FFF5DC}"/>
                </a:ext>
              </a:extLst>
            </p:cNvPr>
            <p:cNvSpPr txBox="1"/>
            <p:nvPr/>
          </p:nvSpPr>
          <p:spPr>
            <a:xfrm>
              <a:off x="3251306" y="2950177"/>
              <a:ext cx="916072" cy="380748"/>
            </a:xfrm>
            <a:prstGeom prst="rect">
              <a:avLst/>
            </a:prstGeom>
            <a:noFill/>
          </p:spPr>
          <p:txBody>
            <a:bodyPr wrap="square">
              <a:spAutoFit/>
            </a:bodyPr>
            <a:lstStyle/>
            <a:p>
              <a:pPr algn="ctr"/>
              <a:r>
                <a:rPr lang="en-US" altLang="ja-JP" dirty="0">
                  <a:solidFill>
                    <a:schemeClr val="bg1"/>
                  </a:solidFill>
                  <a:effectLst>
                    <a:glow rad="101600">
                      <a:schemeClr val="tx1">
                        <a:alpha val="40000"/>
                      </a:schemeClr>
                    </a:glow>
                  </a:effectLst>
                  <a:latin typeface="Times New Roman" panose="02020603050405020304" pitchFamily="18" charset="0"/>
                  <a:cs typeface="Times New Roman" panose="02020603050405020304" pitchFamily="18" charset="0"/>
                </a:rPr>
                <a:t>1</a:t>
              </a:r>
              <a:r>
                <a:rPr lang="en-US" altLang="ja-JP" dirty="0">
                  <a:solidFill>
                    <a:schemeClr val="bg1"/>
                  </a:solidFill>
                  <a:effectLst>
                    <a:glow rad="101600">
                      <a:schemeClr val="tx1">
                        <a:alpha val="40000"/>
                      </a:schemeClr>
                    </a:glow>
                  </a:effectLst>
                  <a:latin typeface="Symbol" panose="05050102010706020507" pitchFamily="18" charset="2"/>
                  <a:cs typeface="Times New Roman" panose="02020603050405020304" pitchFamily="18" charset="0"/>
                </a:rPr>
                <a:t>m</a:t>
              </a:r>
              <a:r>
                <a:rPr lang="en-US" altLang="ja-JP" sz="1800" dirty="0">
                  <a:solidFill>
                    <a:schemeClr val="bg1"/>
                  </a:solidFill>
                  <a:effectLst>
                    <a:glow rad="101600">
                      <a:schemeClr val="tx1">
                        <a:alpha val="40000"/>
                      </a:schemeClr>
                    </a:glow>
                  </a:effectLst>
                  <a:latin typeface="Times New Roman" panose="02020603050405020304" pitchFamily="18" charset="0"/>
                  <a:cs typeface="Times New Roman" panose="02020603050405020304" pitchFamily="18" charset="0"/>
                </a:rPr>
                <a:t>m</a:t>
              </a:r>
              <a:endParaRPr kumimoji="1" lang="ja-JP" altLang="en-US" sz="1800" dirty="0">
                <a:solidFill>
                  <a:schemeClr val="bg1"/>
                </a:solidFill>
                <a:effectLst>
                  <a:glow rad="101600">
                    <a:schemeClr val="tx1">
                      <a:alpha val="40000"/>
                    </a:schemeClr>
                  </a:glow>
                </a:effectLst>
                <a:latin typeface="Times New Roman" panose="02020603050405020304" pitchFamily="18" charset="0"/>
                <a:cs typeface="Times New Roman" panose="02020603050405020304" pitchFamily="18" charset="0"/>
              </a:endParaRPr>
            </a:p>
          </p:txBody>
        </p:sp>
      </p:grpSp>
      <p:grpSp>
        <p:nvGrpSpPr>
          <p:cNvPr id="49" name="グループ化 48">
            <a:extLst>
              <a:ext uri="{FF2B5EF4-FFF2-40B4-BE49-F238E27FC236}">
                <a16:creationId xmlns:a16="http://schemas.microsoft.com/office/drawing/2014/main" id="{F6513E9C-B930-4F6D-BF4F-F0808F18D5F4}"/>
              </a:ext>
            </a:extLst>
          </p:cNvPr>
          <p:cNvGrpSpPr/>
          <p:nvPr/>
        </p:nvGrpSpPr>
        <p:grpSpPr>
          <a:xfrm>
            <a:off x="674471" y="4090980"/>
            <a:ext cx="2774965" cy="2583655"/>
            <a:chOff x="593668" y="3883240"/>
            <a:chExt cx="2774965" cy="2583655"/>
          </a:xfrm>
        </p:grpSpPr>
        <p:pic>
          <p:nvPicPr>
            <p:cNvPr id="41" name="図 40">
              <a:extLst>
                <a:ext uri="{FF2B5EF4-FFF2-40B4-BE49-F238E27FC236}">
                  <a16:creationId xmlns:a16="http://schemas.microsoft.com/office/drawing/2014/main" id="{8474F402-9E42-42C7-AEF9-C863B597883A}"/>
                </a:ext>
              </a:extLst>
            </p:cNvPr>
            <p:cNvPicPr>
              <a:picLocks noChangeAspect="1"/>
            </p:cNvPicPr>
            <p:nvPr/>
          </p:nvPicPr>
          <p:blipFill rotWithShape="1">
            <a:blip r:embed="rId7"/>
            <a:srcRect l="42136" t="205" b="39908"/>
            <a:stretch/>
          </p:blipFill>
          <p:spPr>
            <a:xfrm rot="5400000">
              <a:off x="721243" y="3819506"/>
              <a:ext cx="2583655" cy="2711124"/>
            </a:xfrm>
            <a:prstGeom prst="rect">
              <a:avLst/>
            </a:prstGeom>
          </p:spPr>
        </p:pic>
        <p:cxnSp>
          <p:nvCxnSpPr>
            <p:cNvPr id="35" name="直線コネクタ 34">
              <a:extLst>
                <a:ext uri="{FF2B5EF4-FFF2-40B4-BE49-F238E27FC236}">
                  <a16:creationId xmlns:a16="http://schemas.microsoft.com/office/drawing/2014/main" id="{6D346680-7F0E-4E15-9A78-66EE541AD0E3}"/>
                </a:ext>
              </a:extLst>
            </p:cNvPr>
            <p:cNvCxnSpPr>
              <a:cxnSpLocks/>
            </p:cNvCxnSpPr>
            <p:nvPr/>
          </p:nvCxnSpPr>
          <p:spPr>
            <a:xfrm>
              <a:off x="697595" y="6352738"/>
              <a:ext cx="982871" cy="2"/>
            </a:xfrm>
            <a:prstGeom prst="line">
              <a:avLst/>
            </a:prstGeom>
            <a:noFill/>
            <a:ln w="50800" cap="flat" cmpd="sng" algn="ctr">
              <a:solidFill>
                <a:sysClr val="window" lastClr="FFFFFF"/>
              </a:solidFill>
              <a:prstDash val="solid"/>
              <a:miter lim="800000"/>
            </a:ln>
            <a:effectLst>
              <a:glow rad="63500">
                <a:sysClr val="windowText" lastClr="000000">
                  <a:alpha val="40000"/>
                </a:sysClr>
              </a:glow>
            </a:effectLst>
          </p:spPr>
        </p:cxnSp>
        <p:sp>
          <p:nvSpPr>
            <p:cNvPr id="45" name="正方形/長方形 44">
              <a:extLst>
                <a:ext uri="{FF2B5EF4-FFF2-40B4-BE49-F238E27FC236}">
                  <a16:creationId xmlns:a16="http://schemas.microsoft.com/office/drawing/2014/main" id="{156228C2-3D3C-45CC-A651-2B312377E5C2}"/>
                </a:ext>
              </a:extLst>
            </p:cNvPr>
            <p:cNvSpPr/>
            <p:nvPr/>
          </p:nvSpPr>
          <p:spPr>
            <a:xfrm>
              <a:off x="2306706" y="5877865"/>
              <a:ext cx="1039067" cy="584775"/>
            </a:xfrm>
            <a:prstGeom prst="rect">
              <a:avLst/>
            </a:prstGeom>
            <a:noFill/>
          </p:spPr>
          <p:txBody>
            <a:bodyPr wrap="none">
              <a:spAutoFit/>
            </a:bodyPr>
            <a:lstStyle/>
            <a:p>
              <a:pPr algn="r" defTabSz="457200">
                <a:defRPr/>
              </a:pPr>
              <a:r>
                <a:rPr kumimoji="0" lang="en-US" altLang="ja-JP" sz="3200" b="1" kern="0" dirty="0">
                  <a:solidFill>
                    <a:srgbClr val="FFFF00"/>
                  </a:solidFill>
                  <a:effectLst>
                    <a:glow rad="101600">
                      <a:prstClr val="black">
                        <a:alpha val="60000"/>
                      </a:prstClr>
                    </a:glow>
                  </a:effectLst>
                  <a:latin typeface="Calibri" panose="020F0502020204030204"/>
                  <a:ea typeface="游ゴシック" panose="020B0400000000000000" pitchFamily="50" charset="-128"/>
                </a:rPr>
                <a:t>ST2A</a:t>
              </a:r>
            </a:p>
          </p:txBody>
        </p:sp>
        <p:sp>
          <p:nvSpPr>
            <p:cNvPr id="48" name="テキスト ボックス 47">
              <a:extLst>
                <a:ext uri="{FF2B5EF4-FFF2-40B4-BE49-F238E27FC236}">
                  <a16:creationId xmlns:a16="http://schemas.microsoft.com/office/drawing/2014/main" id="{FAF3BE87-5368-4ECB-BDE4-39B42E071126}"/>
                </a:ext>
              </a:extLst>
            </p:cNvPr>
            <p:cNvSpPr txBox="1"/>
            <p:nvPr/>
          </p:nvSpPr>
          <p:spPr>
            <a:xfrm>
              <a:off x="593668" y="5973952"/>
              <a:ext cx="726833" cy="369332"/>
            </a:xfrm>
            <a:prstGeom prst="rect">
              <a:avLst/>
            </a:prstGeom>
            <a:noFill/>
          </p:spPr>
          <p:txBody>
            <a:bodyPr wrap="square">
              <a:spAutoFit/>
            </a:bodyPr>
            <a:lstStyle/>
            <a:p>
              <a:pPr algn="ctr"/>
              <a:r>
                <a:rPr lang="en-US" altLang="ja-JP" dirty="0">
                  <a:solidFill>
                    <a:schemeClr val="bg1"/>
                  </a:solidFill>
                  <a:effectLst>
                    <a:glow rad="101600">
                      <a:schemeClr val="tx1">
                        <a:alpha val="40000"/>
                      </a:schemeClr>
                    </a:glow>
                  </a:effectLst>
                  <a:latin typeface="Times New Roman" panose="02020603050405020304" pitchFamily="18" charset="0"/>
                  <a:cs typeface="Times New Roman" panose="02020603050405020304" pitchFamily="18" charset="0"/>
                </a:rPr>
                <a:t>1</a:t>
              </a:r>
              <a:r>
                <a:rPr lang="en-US" altLang="ja-JP" dirty="0">
                  <a:solidFill>
                    <a:schemeClr val="bg1"/>
                  </a:solidFill>
                  <a:effectLst>
                    <a:glow rad="101600">
                      <a:schemeClr val="tx1">
                        <a:alpha val="40000"/>
                      </a:schemeClr>
                    </a:glow>
                  </a:effectLst>
                  <a:latin typeface="Symbol" panose="05050102010706020507" pitchFamily="18" charset="2"/>
                  <a:cs typeface="Times New Roman" panose="02020603050405020304" pitchFamily="18" charset="0"/>
                </a:rPr>
                <a:t>m</a:t>
              </a:r>
              <a:r>
                <a:rPr lang="en-US" altLang="ja-JP" sz="1800" dirty="0">
                  <a:solidFill>
                    <a:schemeClr val="bg1"/>
                  </a:solidFill>
                  <a:effectLst>
                    <a:glow rad="101600">
                      <a:schemeClr val="tx1">
                        <a:alpha val="40000"/>
                      </a:schemeClr>
                    </a:glow>
                  </a:effectLst>
                  <a:latin typeface="Times New Roman" panose="02020603050405020304" pitchFamily="18" charset="0"/>
                  <a:cs typeface="Times New Roman" panose="02020603050405020304" pitchFamily="18" charset="0"/>
                </a:rPr>
                <a:t>m</a:t>
              </a:r>
              <a:endParaRPr kumimoji="1" lang="ja-JP" altLang="en-US" sz="1800" dirty="0">
                <a:solidFill>
                  <a:schemeClr val="bg1"/>
                </a:solidFill>
                <a:effectLst>
                  <a:glow rad="101600">
                    <a:schemeClr val="tx1">
                      <a:alpha val="40000"/>
                    </a:schemeClr>
                  </a:glow>
                </a:effectLst>
                <a:latin typeface="Times New Roman" panose="02020603050405020304" pitchFamily="18" charset="0"/>
                <a:cs typeface="Times New Roman" panose="02020603050405020304" pitchFamily="18" charset="0"/>
              </a:endParaRPr>
            </a:p>
          </p:txBody>
        </p:sp>
      </p:grpSp>
      <p:sp>
        <p:nvSpPr>
          <p:cNvPr id="46" name="矢印: V 字型 45">
            <a:extLst>
              <a:ext uri="{FF2B5EF4-FFF2-40B4-BE49-F238E27FC236}">
                <a16:creationId xmlns:a16="http://schemas.microsoft.com/office/drawing/2014/main" id="{34FB5957-9B19-4B03-AB95-A9E4D0EB0A88}"/>
              </a:ext>
            </a:extLst>
          </p:cNvPr>
          <p:cNvSpPr/>
          <p:nvPr/>
        </p:nvSpPr>
        <p:spPr bwMode="auto">
          <a:xfrm rot="5400000">
            <a:off x="699384" y="3824151"/>
            <a:ext cx="1008000" cy="288000"/>
          </a:xfrm>
          <a:prstGeom prst="notchedRightArrow">
            <a:avLst/>
          </a:prstGeom>
          <a:solidFill>
            <a:srgbClr val="FF505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52" name="テキスト ボックス 51">
            <a:extLst>
              <a:ext uri="{FF2B5EF4-FFF2-40B4-BE49-F238E27FC236}">
                <a16:creationId xmlns:a16="http://schemas.microsoft.com/office/drawing/2014/main" id="{4116B706-2B58-4652-BFEC-0CEFE77C4777}"/>
              </a:ext>
            </a:extLst>
          </p:cNvPr>
          <p:cNvSpPr txBox="1"/>
          <p:nvPr/>
        </p:nvSpPr>
        <p:spPr>
          <a:xfrm>
            <a:off x="2846571" y="1389444"/>
            <a:ext cx="1386510" cy="523220"/>
          </a:xfrm>
          <a:prstGeom prst="rect">
            <a:avLst/>
          </a:prstGeom>
          <a:solidFill>
            <a:schemeClr val="bg1"/>
          </a:solidFill>
          <a:ln>
            <a:solidFill>
              <a:srgbClr val="3366CC"/>
            </a:solidFill>
          </a:ln>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1400" b="1" i="1" u="none" strike="noStrike" kern="100" cap="none" spc="0" normalizeH="0" baseline="0" noProof="0" dirty="0">
                <a:ln>
                  <a:noFill/>
                </a:ln>
                <a:solidFill>
                  <a:srgbClr val="0070C0"/>
                </a:solidFill>
                <a:effectLst>
                  <a:outerShdw blurRad="38100" dist="38100" dir="2700000" algn="tl">
                    <a:srgbClr val="000000">
                      <a:alpha val="43137"/>
                    </a:srgbClr>
                  </a:outerShdw>
                </a:effectLst>
                <a:uLnTx/>
                <a:uFillTx/>
                <a:latin typeface="Arial"/>
                <a:ea typeface="ＭＳ 明朝" panose="02020609040205080304" pitchFamily="17" charset="-128"/>
                <a:cs typeface="Arial" panose="020B0604020202020204" pitchFamily="34" charset="0"/>
              </a:rPr>
              <a:t>Typical Aging</a:t>
            </a:r>
            <a:endParaRPr lang="en-GB" altLang="ja-JP" sz="1400" dirty="0">
              <a:solidFill>
                <a:srgbClr val="3366CC"/>
              </a:solidFill>
              <a:latin typeface="Arial Rounded MT Bold" panose="020F0704030504030204" pitchFamily="34" charset="0"/>
            </a:endParaRPr>
          </a:p>
          <a:p>
            <a:pPr algn="ctr"/>
            <a:r>
              <a:rPr lang="en-GB" altLang="ja-JP" sz="1400" dirty="0">
                <a:solidFill>
                  <a:srgbClr val="3366CC"/>
                </a:solidFill>
                <a:latin typeface="Arial Rounded MT Bold" panose="020F0704030504030204" pitchFamily="34" charset="0"/>
              </a:rPr>
              <a:t>510℃</a:t>
            </a:r>
            <a:r>
              <a:rPr lang="en-US" altLang="ja-JP" sz="1400" dirty="0">
                <a:solidFill>
                  <a:srgbClr val="3366CC"/>
                </a:solidFill>
                <a:latin typeface="Arial Rounded MT Bold" panose="020F0704030504030204" pitchFamily="34" charset="0"/>
              </a:rPr>
              <a:t>x24H</a:t>
            </a:r>
            <a:r>
              <a:rPr lang="en-GB" altLang="ja-JP" sz="1400" dirty="0">
                <a:solidFill>
                  <a:srgbClr val="3366CC"/>
                </a:solidFill>
                <a:latin typeface="Arial Rounded MT Bold" panose="020F0704030504030204" pitchFamily="34" charset="0"/>
              </a:rPr>
              <a:t> </a:t>
            </a:r>
          </a:p>
        </p:txBody>
      </p:sp>
      <p:cxnSp>
        <p:nvCxnSpPr>
          <p:cNvPr id="11" name="直線矢印コネクタ 10">
            <a:extLst>
              <a:ext uri="{FF2B5EF4-FFF2-40B4-BE49-F238E27FC236}">
                <a16:creationId xmlns:a16="http://schemas.microsoft.com/office/drawing/2014/main" id="{07AE4ADF-0737-4837-99A5-ABB718086B74}"/>
              </a:ext>
            </a:extLst>
          </p:cNvPr>
          <p:cNvCxnSpPr>
            <a:cxnSpLocks/>
          </p:cNvCxnSpPr>
          <p:nvPr/>
        </p:nvCxnSpPr>
        <p:spPr>
          <a:xfrm>
            <a:off x="2936656" y="2103858"/>
            <a:ext cx="1190665" cy="0"/>
          </a:xfrm>
          <a:prstGeom prst="straightConnector1">
            <a:avLst/>
          </a:prstGeom>
          <a:noFill/>
          <a:ln w="57150" cap="flat" cmpd="sng" algn="ctr">
            <a:solidFill>
              <a:srgbClr val="4472C4"/>
            </a:solidFill>
            <a:prstDash val="sysDot"/>
            <a:miter lim="800000"/>
            <a:headEnd type="none" w="med" len="med"/>
            <a:tailEnd type="arrow" w="med" len="med"/>
          </a:ln>
          <a:effectLst/>
        </p:spPr>
      </p:cxnSp>
      <p:sp>
        <p:nvSpPr>
          <p:cNvPr id="54" name="テキスト ボックス 53">
            <a:extLst>
              <a:ext uri="{FF2B5EF4-FFF2-40B4-BE49-F238E27FC236}">
                <a16:creationId xmlns:a16="http://schemas.microsoft.com/office/drawing/2014/main" id="{47159E0F-ABFF-4DFF-A9CA-79FA12EB248A}"/>
              </a:ext>
            </a:extLst>
          </p:cNvPr>
          <p:cNvSpPr txBox="1"/>
          <p:nvPr/>
        </p:nvSpPr>
        <p:spPr>
          <a:xfrm>
            <a:off x="1540857" y="3597123"/>
            <a:ext cx="4937522" cy="369332"/>
          </a:xfrm>
          <a:prstGeom prst="rect">
            <a:avLst/>
          </a:prstGeom>
          <a:solidFill>
            <a:srgbClr val="FFFFCC"/>
          </a:solidFill>
          <a:ln>
            <a:solidFill>
              <a:srgbClr val="FF0000"/>
            </a:solidFill>
          </a:ln>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b="1" i="1" kern="100" dirty="0">
                <a:solidFill>
                  <a:srgbClr val="FF0000"/>
                </a:solidFill>
                <a:effectLst>
                  <a:outerShdw blurRad="38100" dist="38100" dir="2700000" algn="tl">
                    <a:srgbClr val="000000">
                      <a:alpha val="43137"/>
                    </a:srgbClr>
                  </a:outerShdw>
                </a:effectLst>
                <a:latin typeface="Arial"/>
                <a:ea typeface="ＭＳ 明朝" panose="02020609040205080304" pitchFamily="17" charset="-128"/>
                <a:cs typeface="Arial" panose="020B0604020202020204" pitchFamily="34" charset="0"/>
              </a:rPr>
              <a:t>2</a:t>
            </a:r>
            <a:r>
              <a:rPr kumimoji="0" lang="en-US" altLang="ja-JP" sz="1800" b="1" i="1"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ＭＳ 明朝" panose="02020609040205080304" pitchFamily="17" charset="-128"/>
                <a:cs typeface="Arial" panose="020B0604020202020204" pitchFamily="34" charset="0"/>
              </a:rPr>
              <a:t>-Step Aging  </a:t>
            </a:r>
            <a:r>
              <a:rPr lang="en-GB" altLang="ja-JP" dirty="0">
                <a:solidFill>
                  <a:srgbClr val="FF0000"/>
                </a:solidFill>
                <a:latin typeface="Arial Rounded MT Bold" panose="020F0704030504030204" pitchFamily="34" charset="0"/>
              </a:rPr>
              <a:t>300</a:t>
            </a:r>
            <a:r>
              <a:rPr lang="ja-JP" altLang="en-US" dirty="0">
                <a:solidFill>
                  <a:srgbClr val="FF0000"/>
                </a:solidFill>
                <a:latin typeface="Arial Rounded MT Bold" panose="020F0704030504030204" pitchFamily="34" charset="0"/>
              </a:rPr>
              <a:t>℃ </a:t>
            </a:r>
            <a:r>
              <a:rPr lang="en-US" altLang="ja-JP" dirty="0">
                <a:solidFill>
                  <a:srgbClr val="FF0000"/>
                </a:solidFill>
                <a:latin typeface="Arial Rounded MT Bold" panose="020F0704030504030204" pitchFamily="34" charset="0"/>
              </a:rPr>
              <a:t>x 8H </a:t>
            </a:r>
            <a:r>
              <a:rPr lang="en-US" altLang="ja-JP" dirty="0">
                <a:solidFill>
                  <a:srgbClr val="FF0000"/>
                </a:solidFill>
                <a:latin typeface="Arial Rounded MT Bold" panose="020F0704030504030204" pitchFamily="34" charset="0"/>
                <a:sym typeface="Wingdings" panose="05000000000000000000" pitchFamily="2" charset="2"/>
              </a:rPr>
              <a:t> </a:t>
            </a:r>
            <a:r>
              <a:rPr lang="en-GB" altLang="ja-JP" dirty="0">
                <a:solidFill>
                  <a:srgbClr val="FF0000"/>
                </a:solidFill>
                <a:latin typeface="Arial Rounded MT Bold" panose="020F0704030504030204" pitchFamily="34" charset="0"/>
              </a:rPr>
              <a:t>5</a:t>
            </a:r>
            <a:r>
              <a:rPr lang="en-US" altLang="ja-JP" dirty="0">
                <a:solidFill>
                  <a:srgbClr val="FF0000"/>
                </a:solidFill>
                <a:latin typeface="Arial Rounded MT Bold" panose="020F0704030504030204" pitchFamily="34" charset="0"/>
              </a:rPr>
              <a:t>4</a:t>
            </a:r>
            <a:r>
              <a:rPr lang="en-GB" altLang="ja-JP" dirty="0">
                <a:solidFill>
                  <a:srgbClr val="FF0000"/>
                </a:solidFill>
                <a:latin typeface="Arial Rounded MT Bold" panose="020F0704030504030204" pitchFamily="34" charset="0"/>
              </a:rPr>
              <a:t>0℃ </a:t>
            </a:r>
            <a:r>
              <a:rPr lang="en-US" altLang="ja-JP" dirty="0">
                <a:solidFill>
                  <a:srgbClr val="FF0000"/>
                </a:solidFill>
                <a:latin typeface="Arial Rounded MT Bold" panose="020F0704030504030204" pitchFamily="34" charset="0"/>
              </a:rPr>
              <a:t>x 24H </a:t>
            </a:r>
            <a:r>
              <a:rPr lang="en-GB" altLang="ja-JP" dirty="0">
                <a:solidFill>
                  <a:srgbClr val="FF0000"/>
                </a:solidFill>
                <a:latin typeface="Arial Rounded MT Bold" panose="020F0704030504030204" pitchFamily="34" charset="0"/>
              </a:rPr>
              <a:t> </a:t>
            </a:r>
          </a:p>
        </p:txBody>
      </p:sp>
      <p:grpSp>
        <p:nvGrpSpPr>
          <p:cNvPr id="74" name="グループ化 73">
            <a:extLst>
              <a:ext uri="{FF2B5EF4-FFF2-40B4-BE49-F238E27FC236}">
                <a16:creationId xmlns:a16="http://schemas.microsoft.com/office/drawing/2014/main" id="{FF565F1C-4CF1-47EC-9028-AADB6FE16153}"/>
              </a:ext>
            </a:extLst>
          </p:cNvPr>
          <p:cNvGrpSpPr/>
          <p:nvPr/>
        </p:nvGrpSpPr>
        <p:grpSpPr>
          <a:xfrm>
            <a:off x="6771711" y="4017038"/>
            <a:ext cx="5092025" cy="2733352"/>
            <a:chOff x="6771711" y="4017038"/>
            <a:chExt cx="5092025" cy="2733352"/>
          </a:xfrm>
        </p:grpSpPr>
        <p:pic>
          <p:nvPicPr>
            <p:cNvPr id="57" name="図 56">
              <a:extLst>
                <a:ext uri="{FF2B5EF4-FFF2-40B4-BE49-F238E27FC236}">
                  <a16:creationId xmlns:a16="http://schemas.microsoft.com/office/drawing/2014/main" id="{B0E837F2-C6D5-48D0-85FC-48A57B863457}"/>
                </a:ext>
              </a:extLst>
            </p:cNvPr>
            <p:cNvPicPr>
              <a:picLocks noChangeAspect="1"/>
            </p:cNvPicPr>
            <p:nvPr/>
          </p:nvPicPr>
          <p:blipFill>
            <a:blip r:embed="rId8"/>
            <a:stretch>
              <a:fillRect/>
            </a:stretch>
          </p:blipFill>
          <p:spPr>
            <a:xfrm>
              <a:off x="7279084" y="4135012"/>
              <a:ext cx="4402376" cy="2303444"/>
            </a:xfrm>
            <a:prstGeom prst="rect">
              <a:avLst/>
            </a:prstGeom>
          </p:spPr>
        </p:pic>
        <p:sp>
          <p:nvSpPr>
            <p:cNvPr id="58" name="テキスト ボックス 57">
              <a:extLst>
                <a:ext uri="{FF2B5EF4-FFF2-40B4-BE49-F238E27FC236}">
                  <a16:creationId xmlns:a16="http://schemas.microsoft.com/office/drawing/2014/main" id="{F2FDD423-46DD-4355-894A-D1149EDFE00B}"/>
                </a:ext>
              </a:extLst>
            </p:cNvPr>
            <p:cNvSpPr txBox="1"/>
            <p:nvPr/>
          </p:nvSpPr>
          <p:spPr>
            <a:xfrm>
              <a:off x="7137058" y="6430699"/>
              <a:ext cx="269626" cy="276999"/>
            </a:xfrm>
            <a:prstGeom prst="rect">
              <a:avLst/>
            </a:prstGeom>
            <a:noFill/>
          </p:spPr>
          <p:txBody>
            <a:bodyPr wrap="none" rtlCol="0">
              <a:spAutoFit/>
            </a:bodyPr>
            <a:lstStyle/>
            <a:p>
              <a:r>
                <a:rPr kumimoji="1" lang="en-US" altLang="ja-JP" sz="1200" dirty="0"/>
                <a:t>0</a:t>
              </a:r>
              <a:endParaRPr kumimoji="1" lang="ja-JP" altLang="en-US" sz="1200" dirty="0"/>
            </a:p>
          </p:txBody>
        </p:sp>
        <p:sp>
          <p:nvSpPr>
            <p:cNvPr id="59" name="テキスト ボックス 58">
              <a:extLst>
                <a:ext uri="{FF2B5EF4-FFF2-40B4-BE49-F238E27FC236}">
                  <a16:creationId xmlns:a16="http://schemas.microsoft.com/office/drawing/2014/main" id="{7E845424-7881-4279-8356-96C37B4F0968}"/>
                </a:ext>
              </a:extLst>
            </p:cNvPr>
            <p:cNvSpPr txBox="1"/>
            <p:nvPr/>
          </p:nvSpPr>
          <p:spPr>
            <a:xfrm>
              <a:off x="8135278" y="6473391"/>
              <a:ext cx="567784" cy="276999"/>
            </a:xfrm>
            <a:prstGeom prst="rect">
              <a:avLst/>
            </a:prstGeom>
            <a:noFill/>
          </p:spPr>
          <p:txBody>
            <a:bodyPr wrap="none" rtlCol="0">
              <a:spAutoFit/>
            </a:bodyPr>
            <a:lstStyle/>
            <a:p>
              <a:r>
                <a:rPr kumimoji="1" lang="en-US" altLang="ja-JP" sz="1200" dirty="0"/>
                <a:t>2,000</a:t>
              </a:r>
              <a:endParaRPr kumimoji="1" lang="ja-JP" altLang="en-US" sz="1200" dirty="0"/>
            </a:p>
          </p:txBody>
        </p:sp>
        <p:sp>
          <p:nvSpPr>
            <p:cNvPr id="60" name="テキスト ボックス 59">
              <a:extLst>
                <a:ext uri="{FF2B5EF4-FFF2-40B4-BE49-F238E27FC236}">
                  <a16:creationId xmlns:a16="http://schemas.microsoft.com/office/drawing/2014/main" id="{36E0D8D7-EB83-4BEE-A390-7F2B3B562FBA}"/>
                </a:ext>
              </a:extLst>
            </p:cNvPr>
            <p:cNvSpPr txBox="1"/>
            <p:nvPr/>
          </p:nvSpPr>
          <p:spPr>
            <a:xfrm>
              <a:off x="9257376" y="6473390"/>
              <a:ext cx="567784" cy="276999"/>
            </a:xfrm>
            <a:prstGeom prst="rect">
              <a:avLst/>
            </a:prstGeom>
            <a:noFill/>
          </p:spPr>
          <p:txBody>
            <a:bodyPr wrap="none" rtlCol="0">
              <a:spAutoFit/>
            </a:bodyPr>
            <a:lstStyle/>
            <a:p>
              <a:r>
                <a:rPr lang="en-US" altLang="ja-JP" sz="1200" dirty="0"/>
                <a:t>4</a:t>
              </a:r>
              <a:r>
                <a:rPr kumimoji="1" lang="en-US" altLang="ja-JP" sz="1200" dirty="0"/>
                <a:t>,000</a:t>
              </a:r>
              <a:endParaRPr kumimoji="1" lang="ja-JP" altLang="en-US" sz="1200" dirty="0"/>
            </a:p>
          </p:txBody>
        </p:sp>
        <p:sp>
          <p:nvSpPr>
            <p:cNvPr id="61" name="テキスト ボックス 60">
              <a:extLst>
                <a:ext uri="{FF2B5EF4-FFF2-40B4-BE49-F238E27FC236}">
                  <a16:creationId xmlns:a16="http://schemas.microsoft.com/office/drawing/2014/main" id="{EA3E149E-2E9A-484F-9BAE-598A2CE867BB}"/>
                </a:ext>
              </a:extLst>
            </p:cNvPr>
            <p:cNvSpPr txBox="1"/>
            <p:nvPr/>
          </p:nvSpPr>
          <p:spPr>
            <a:xfrm>
              <a:off x="10340544" y="6473390"/>
              <a:ext cx="567784" cy="276999"/>
            </a:xfrm>
            <a:prstGeom prst="rect">
              <a:avLst/>
            </a:prstGeom>
            <a:noFill/>
          </p:spPr>
          <p:txBody>
            <a:bodyPr wrap="none" rtlCol="0">
              <a:spAutoFit/>
            </a:bodyPr>
            <a:lstStyle/>
            <a:p>
              <a:r>
                <a:rPr kumimoji="1" lang="en-US" altLang="ja-JP" sz="1200" dirty="0"/>
                <a:t>6,000</a:t>
              </a:r>
              <a:endParaRPr kumimoji="1" lang="ja-JP" altLang="en-US" sz="1200" dirty="0"/>
            </a:p>
          </p:txBody>
        </p:sp>
        <p:sp>
          <p:nvSpPr>
            <p:cNvPr id="62" name="テキスト ボックス 61">
              <a:extLst>
                <a:ext uri="{FF2B5EF4-FFF2-40B4-BE49-F238E27FC236}">
                  <a16:creationId xmlns:a16="http://schemas.microsoft.com/office/drawing/2014/main" id="{D95114A3-0CCC-4A87-AF02-986D0B2FC98B}"/>
                </a:ext>
              </a:extLst>
            </p:cNvPr>
            <p:cNvSpPr txBox="1"/>
            <p:nvPr/>
          </p:nvSpPr>
          <p:spPr>
            <a:xfrm>
              <a:off x="10891290" y="6458002"/>
              <a:ext cx="972446" cy="276999"/>
            </a:xfrm>
            <a:prstGeom prst="rect">
              <a:avLst/>
            </a:prstGeom>
            <a:noFill/>
          </p:spPr>
          <p:txBody>
            <a:bodyPr wrap="none" rtlCol="0">
              <a:spAutoFit/>
            </a:bodyPr>
            <a:lstStyle/>
            <a:p>
              <a:r>
                <a:rPr lang="en-US" altLang="ja-JP" sz="1200" dirty="0"/>
                <a:t>Time (hour)</a:t>
              </a:r>
              <a:endParaRPr kumimoji="1" lang="ja-JP" altLang="en-US" sz="1200" dirty="0"/>
            </a:p>
          </p:txBody>
        </p:sp>
        <p:sp>
          <p:nvSpPr>
            <p:cNvPr id="63" name="テキスト ボックス 62">
              <a:extLst>
                <a:ext uri="{FF2B5EF4-FFF2-40B4-BE49-F238E27FC236}">
                  <a16:creationId xmlns:a16="http://schemas.microsoft.com/office/drawing/2014/main" id="{B3855796-4104-4A23-AB2D-7592F4DDB3C5}"/>
                </a:ext>
              </a:extLst>
            </p:cNvPr>
            <p:cNvSpPr txBox="1"/>
            <p:nvPr/>
          </p:nvSpPr>
          <p:spPr>
            <a:xfrm rot="16200000">
              <a:off x="6246407" y="4580504"/>
              <a:ext cx="1327608" cy="276999"/>
            </a:xfrm>
            <a:prstGeom prst="rect">
              <a:avLst/>
            </a:prstGeom>
            <a:noFill/>
          </p:spPr>
          <p:txBody>
            <a:bodyPr wrap="none" rtlCol="0">
              <a:spAutoFit/>
            </a:bodyPr>
            <a:lstStyle/>
            <a:p>
              <a:r>
                <a:rPr kumimoji="1" lang="en-US" altLang="ja-JP" sz="1200" dirty="0"/>
                <a:t>Creep Strain (%)</a:t>
              </a:r>
              <a:endParaRPr kumimoji="1" lang="ja-JP" altLang="en-US" sz="1200" dirty="0"/>
            </a:p>
          </p:txBody>
        </p:sp>
        <p:sp>
          <p:nvSpPr>
            <p:cNvPr id="64" name="テキスト ボックス 63">
              <a:extLst>
                <a:ext uri="{FF2B5EF4-FFF2-40B4-BE49-F238E27FC236}">
                  <a16:creationId xmlns:a16="http://schemas.microsoft.com/office/drawing/2014/main" id="{A01C5E1F-61D8-453F-B03C-F94EA02AFC19}"/>
                </a:ext>
              </a:extLst>
            </p:cNvPr>
            <p:cNvSpPr txBox="1"/>
            <p:nvPr/>
          </p:nvSpPr>
          <p:spPr>
            <a:xfrm>
              <a:off x="7029085" y="6274025"/>
              <a:ext cx="269626" cy="276999"/>
            </a:xfrm>
            <a:prstGeom prst="rect">
              <a:avLst/>
            </a:prstGeom>
            <a:noFill/>
          </p:spPr>
          <p:txBody>
            <a:bodyPr wrap="none" rtlCol="0">
              <a:spAutoFit/>
            </a:bodyPr>
            <a:lstStyle/>
            <a:p>
              <a:r>
                <a:rPr kumimoji="1" lang="en-US" altLang="ja-JP" sz="1200" dirty="0"/>
                <a:t>0</a:t>
              </a:r>
              <a:endParaRPr kumimoji="1" lang="ja-JP" altLang="en-US" sz="1200" dirty="0"/>
            </a:p>
          </p:txBody>
        </p:sp>
        <p:sp>
          <p:nvSpPr>
            <p:cNvPr id="65" name="テキスト ボックス 64">
              <a:extLst>
                <a:ext uri="{FF2B5EF4-FFF2-40B4-BE49-F238E27FC236}">
                  <a16:creationId xmlns:a16="http://schemas.microsoft.com/office/drawing/2014/main" id="{16AE48E2-508A-4CBE-B9B1-95C4D4F74EE9}"/>
                </a:ext>
              </a:extLst>
            </p:cNvPr>
            <p:cNvSpPr txBox="1"/>
            <p:nvPr/>
          </p:nvSpPr>
          <p:spPr>
            <a:xfrm>
              <a:off x="6963738" y="5734877"/>
              <a:ext cx="354584" cy="276999"/>
            </a:xfrm>
            <a:prstGeom prst="rect">
              <a:avLst/>
            </a:prstGeom>
            <a:noFill/>
          </p:spPr>
          <p:txBody>
            <a:bodyPr wrap="none" rtlCol="0">
              <a:spAutoFit/>
            </a:bodyPr>
            <a:lstStyle/>
            <a:p>
              <a:r>
                <a:rPr kumimoji="1" lang="en-US" altLang="ja-JP" sz="1200" dirty="0"/>
                <a:t>10</a:t>
              </a:r>
              <a:endParaRPr kumimoji="1" lang="ja-JP" altLang="en-US" sz="1200" dirty="0"/>
            </a:p>
          </p:txBody>
        </p:sp>
        <p:sp>
          <p:nvSpPr>
            <p:cNvPr id="66" name="テキスト ボックス 65">
              <a:extLst>
                <a:ext uri="{FF2B5EF4-FFF2-40B4-BE49-F238E27FC236}">
                  <a16:creationId xmlns:a16="http://schemas.microsoft.com/office/drawing/2014/main" id="{55FD6336-51AB-488E-A2EB-15D5C9DC952E}"/>
                </a:ext>
              </a:extLst>
            </p:cNvPr>
            <p:cNvSpPr txBox="1"/>
            <p:nvPr/>
          </p:nvSpPr>
          <p:spPr>
            <a:xfrm>
              <a:off x="6933258" y="5155757"/>
              <a:ext cx="354584" cy="276999"/>
            </a:xfrm>
            <a:prstGeom prst="rect">
              <a:avLst/>
            </a:prstGeom>
            <a:noFill/>
          </p:spPr>
          <p:txBody>
            <a:bodyPr wrap="none" rtlCol="0">
              <a:spAutoFit/>
            </a:bodyPr>
            <a:lstStyle/>
            <a:p>
              <a:r>
                <a:rPr kumimoji="1" lang="en-US" altLang="ja-JP" sz="1200" dirty="0"/>
                <a:t>20</a:t>
              </a:r>
              <a:endParaRPr kumimoji="1" lang="ja-JP" altLang="en-US" sz="1200" dirty="0"/>
            </a:p>
          </p:txBody>
        </p:sp>
        <p:sp>
          <p:nvSpPr>
            <p:cNvPr id="67" name="テキスト ボックス 66">
              <a:extLst>
                <a:ext uri="{FF2B5EF4-FFF2-40B4-BE49-F238E27FC236}">
                  <a16:creationId xmlns:a16="http://schemas.microsoft.com/office/drawing/2014/main" id="{FE3C4B09-5303-4CD4-950E-12AFEC12025A}"/>
                </a:ext>
              </a:extLst>
            </p:cNvPr>
            <p:cNvSpPr txBox="1"/>
            <p:nvPr/>
          </p:nvSpPr>
          <p:spPr>
            <a:xfrm>
              <a:off x="6944688" y="4572827"/>
              <a:ext cx="354584" cy="276999"/>
            </a:xfrm>
            <a:prstGeom prst="rect">
              <a:avLst/>
            </a:prstGeom>
            <a:noFill/>
          </p:spPr>
          <p:txBody>
            <a:bodyPr wrap="none" rtlCol="0">
              <a:spAutoFit/>
            </a:bodyPr>
            <a:lstStyle/>
            <a:p>
              <a:r>
                <a:rPr kumimoji="1" lang="en-US" altLang="ja-JP" sz="1200" dirty="0"/>
                <a:t>30</a:t>
              </a:r>
              <a:endParaRPr kumimoji="1" lang="ja-JP" altLang="en-US" sz="1200" dirty="0"/>
            </a:p>
          </p:txBody>
        </p:sp>
        <p:sp>
          <p:nvSpPr>
            <p:cNvPr id="68" name="テキスト ボックス 67">
              <a:extLst>
                <a:ext uri="{FF2B5EF4-FFF2-40B4-BE49-F238E27FC236}">
                  <a16:creationId xmlns:a16="http://schemas.microsoft.com/office/drawing/2014/main" id="{08F938D7-187E-443C-901F-F30AE93B68B7}"/>
                </a:ext>
              </a:extLst>
            </p:cNvPr>
            <p:cNvSpPr txBox="1"/>
            <p:nvPr/>
          </p:nvSpPr>
          <p:spPr>
            <a:xfrm>
              <a:off x="6944688" y="4017038"/>
              <a:ext cx="354584" cy="276999"/>
            </a:xfrm>
            <a:prstGeom prst="rect">
              <a:avLst/>
            </a:prstGeom>
            <a:noFill/>
          </p:spPr>
          <p:txBody>
            <a:bodyPr wrap="none" rtlCol="0">
              <a:spAutoFit/>
            </a:bodyPr>
            <a:lstStyle/>
            <a:p>
              <a:r>
                <a:rPr kumimoji="1" lang="en-US" altLang="ja-JP" sz="1200" dirty="0"/>
                <a:t>40</a:t>
              </a:r>
              <a:endParaRPr kumimoji="1" lang="ja-JP" altLang="en-US" sz="1200" dirty="0"/>
            </a:p>
          </p:txBody>
        </p:sp>
        <p:sp>
          <p:nvSpPr>
            <p:cNvPr id="69" name="テキスト ボックス 68">
              <a:extLst>
                <a:ext uri="{FF2B5EF4-FFF2-40B4-BE49-F238E27FC236}">
                  <a16:creationId xmlns:a16="http://schemas.microsoft.com/office/drawing/2014/main" id="{9501CA16-FBB6-46E4-9D83-64049B429622}"/>
                </a:ext>
              </a:extLst>
            </p:cNvPr>
            <p:cNvSpPr txBox="1"/>
            <p:nvPr/>
          </p:nvSpPr>
          <p:spPr>
            <a:xfrm>
              <a:off x="7364057" y="4294037"/>
              <a:ext cx="1667444" cy="553998"/>
            </a:xfrm>
            <a:prstGeom prst="rect">
              <a:avLst/>
            </a:prstGeom>
            <a:solidFill>
              <a:schemeClr val="bg1"/>
            </a:solidFill>
            <a:ln>
              <a:solidFill>
                <a:schemeClr val="tx1"/>
              </a:solidFill>
            </a:ln>
          </p:spPr>
          <p:txBody>
            <a:bodyPr wrap="none" rtlCol="0">
              <a:spAutoFit/>
            </a:bodyPr>
            <a:lstStyle/>
            <a:p>
              <a:r>
                <a:rPr kumimoji="1" lang="en-US" altLang="ja-JP" sz="1600" dirty="0">
                  <a:solidFill>
                    <a:srgbClr val="FF0000"/>
                  </a:solidFill>
                </a:rPr>
                <a:t>400</a:t>
              </a:r>
              <a:r>
                <a:rPr kumimoji="1" lang="ja-JP" altLang="en-US" sz="1600" dirty="0">
                  <a:solidFill>
                    <a:srgbClr val="FF0000"/>
                  </a:solidFill>
                </a:rPr>
                <a:t>℃ </a:t>
              </a:r>
              <a:r>
                <a:rPr kumimoji="1" lang="en-US" altLang="ja-JP" sz="1600" dirty="0">
                  <a:solidFill>
                    <a:srgbClr val="FF0000"/>
                  </a:solidFill>
                </a:rPr>
                <a:t>/</a:t>
              </a:r>
              <a:r>
                <a:rPr lang="ja-JP" altLang="en-US" sz="1600" dirty="0">
                  <a:solidFill>
                    <a:srgbClr val="FF0000"/>
                  </a:solidFill>
                </a:rPr>
                <a:t> </a:t>
              </a:r>
              <a:r>
                <a:rPr kumimoji="1" lang="en-US" altLang="ja-JP" sz="1600" dirty="0">
                  <a:solidFill>
                    <a:srgbClr val="FF0000"/>
                  </a:solidFill>
                </a:rPr>
                <a:t>448MPa</a:t>
              </a:r>
            </a:p>
            <a:p>
              <a:r>
                <a:rPr lang="en-US" altLang="ja-JP" sz="1400" dirty="0"/>
                <a:t>Unirradiated</a:t>
              </a:r>
              <a:endParaRPr kumimoji="1" lang="ja-JP" altLang="en-US" sz="1400" dirty="0"/>
            </a:p>
          </p:txBody>
        </p:sp>
        <p:sp>
          <p:nvSpPr>
            <p:cNvPr id="71" name="テキスト ボックス 70">
              <a:extLst>
                <a:ext uri="{FF2B5EF4-FFF2-40B4-BE49-F238E27FC236}">
                  <a16:creationId xmlns:a16="http://schemas.microsoft.com/office/drawing/2014/main" id="{460933A7-D8FF-4EDD-BC8B-CF8213EB633F}"/>
                </a:ext>
              </a:extLst>
            </p:cNvPr>
            <p:cNvSpPr txBox="1"/>
            <p:nvPr/>
          </p:nvSpPr>
          <p:spPr>
            <a:xfrm>
              <a:off x="9326486" y="4665160"/>
              <a:ext cx="1452394" cy="369332"/>
            </a:xfrm>
            <a:prstGeom prst="rect">
              <a:avLst/>
            </a:prstGeom>
            <a:noFill/>
          </p:spPr>
          <p:txBody>
            <a:bodyPr wrap="square">
              <a:spAutoFit/>
            </a:bodyPr>
            <a:lstStyle/>
            <a:p>
              <a:r>
                <a:rPr kumimoji="1" lang="en-US" altLang="ja-JP" sz="1800" dirty="0">
                  <a:solidFill>
                    <a:srgbClr val="0070C0"/>
                  </a:solidFill>
                </a:rPr>
                <a:t>Ti-6Al-4V</a:t>
              </a:r>
              <a:endParaRPr lang="ja-JP" altLang="en-US" dirty="0">
                <a:solidFill>
                  <a:srgbClr val="0070C0"/>
                </a:solidFill>
              </a:endParaRPr>
            </a:p>
          </p:txBody>
        </p:sp>
        <p:sp>
          <p:nvSpPr>
            <p:cNvPr id="72" name="テキスト ボックス 71">
              <a:extLst>
                <a:ext uri="{FF2B5EF4-FFF2-40B4-BE49-F238E27FC236}">
                  <a16:creationId xmlns:a16="http://schemas.microsoft.com/office/drawing/2014/main" id="{723F09D2-7E5D-4603-8804-977E27BB5A10}"/>
                </a:ext>
              </a:extLst>
            </p:cNvPr>
            <p:cNvSpPr txBox="1"/>
            <p:nvPr/>
          </p:nvSpPr>
          <p:spPr>
            <a:xfrm>
              <a:off x="9847806" y="5734877"/>
              <a:ext cx="1680165" cy="369332"/>
            </a:xfrm>
            <a:prstGeom prst="rect">
              <a:avLst/>
            </a:prstGeom>
            <a:noFill/>
          </p:spPr>
          <p:txBody>
            <a:bodyPr wrap="square">
              <a:spAutoFit/>
            </a:bodyPr>
            <a:lstStyle/>
            <a:p>
              <a:r>
                <a:rPr kumimoji="1" lang="en-US" altLang="ja-JP" sz="1800" dirty="0">
                  <a:solidFill>
                    <a:srgbClr val="FF0000"/>
                  </a:solidFill>
                </a:rPr>
                <a:t>Ti-15-3 ST2A</a:t>
              </a:r>
              <a:endParaRPr lang="ja-JP" altLang="en-US" dirty="0">
                <a:solidFill>
                  <a:srgbClr val="FF0000"/>
                </a:solidFill>
              </a:endParaRPr>
            </a:p>
          </p:txBody>
        </p:sp>
      </p:grpSp>
    </p:spTree>
    <p:extLst>
      <p:ext uri="{BB962C8B-B14F-4D97-AF65-F5344CB8AC3E}">
        <p14:creationId xmlns:p14="http://schemas.microsoft.com/office/powerpoint/2010/main" val="294366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F7507A-0EFA-4689-A3E7-E0B4B5521C32}"/>
              </a:ext>
            </a:extLst>
          </p:cNvPr>
          <p:cNvSpPr>
            <a:spLocks noGrp="1"/>
          </p:cNvSpPr>
          <p:nvPr>
            <p:ph type="title"/>
          </p:nvPr>
        </p:nvSpPr>
        <p:spPr>
          <a:xfrm>
            <a:off x="619139" y="0"/>
            <a:ext cx="10946080" cy="680187"/>
          </a:xfrm>
        </p:spPr>
        <p:txBody>
          <a:bodyPr/>
          <a:lstStyle/>
          <a:p>
            <a:pPr algn="ctr"/>
            <a:r>
              <a:rPr kumimoji="1" lang="en-US" altLang="ja-JP" dirty="0"/>
              <a:t>Ti-6Al-4V Quenched and Aged Microstructure </a:t>
            </a:r>
            <a:endParaRPr kumimoji="1" lang="ja-JP" altLang="en-US" dirty="0"/>
          </a:p>
        </p:txBody>
      </p:sp>
      <p:sp>
        <p:nvSpPr>
          <p:cNvPr id="4" name="スライド番号プレースホルダー 3">
            <a:extLst>
              <a:ext uri="{FF2B5EF4-FFF2-40B4-BE49-F238E27FC236}">
                <a16:creationId xmlns:a16="http://schemas.microsoft.com/office/drawing/2014/main" id="{3E6821D9-6B95-48A2-8F01-C5FB748FAB7A}"/>
              </a:ext>
            </a:extLst>
          </p:cNvPr>
          <p:cNvSpPr>
            <a:spLocks noGrp="1"/>
          </p:cNvSpPr>
          <p:nvPr>
            <p:ph type="sldNum" sz="quarter" idx="10"/>
          </p:nvPr>
        </p:nvSpPr>
        <p:spPr/>
        <p:txBody>
          <a:bodyPr/>
          <a:lstStyle/>
          <a:p>
            <a:pPr marL="0" marR="0" lvl="0" indent="0" algn="r" defTabSz="914400" rtl="0" eaLnBrk="1" fontAlgn="ctr" latinLnBrk="0" hangingPunct="1">
              <a:lnSpc>
                <a:spcPct val="100000"/>
              </a:lnSpc>
              <a:spcBef>
                <a:spcPts val="0"/>
              </a:spcBef>
              <a:spcAft>
                <a:spcPts val="0"/>
              </a:spcAft>
              <a:buClrTx/>
              <a:buSzTx/>
              <a:buFontTx/>
              <a:buNone/>
              <a:tabLst/>
              <a:defRPr/>
            </a:pPr>
            <a:fld id="{9F116D1B-3857-46E4-969D-511DC8CE9295}" type="slidenum">
              <a:rPr kumimoji="1" lang="ja-JP" altLang="en-US" sz="1000" b="1" i="0" u="none" strike="noStrike" kern="1200" cap="none" spc="0" normalizeH="0" baseline="0" noProof="0" smtClean="0">
                <a:ln>
                  <a:noFill/>
                </a:ln>
                <a:solidFill>
                  <a:srgbClr val="333399">
                    <a:lumMod val="60000"/>
                    <a:lumOff val="40000"/>
                  </a:srgbClr>
                </a:solidFill>
                <a:effectLst/>
                <a:uLnTx/>
                <a:uFillTx/>
                <a:latin typeface="Verdana" pitchFamily="34" charset="0"/>
                <a:ea typeface="ＭＳ Ｐゴシック" pitchFamily="50" charset="-128"/>
              </a:rPr>
              <a:pPr marL="0" marR="0" lvl="0" indent="0" algn="r" defTabSz="914400" rtl="0" eaLnBrk="1" fontAlgn="ctr" latinLnBrk="0" hangingPunct="1">
                <a:lnSpc>
                  <a:spcPct val="100000"/>
                </a:lnSpc>
                <a:spcBef>
                  <a:spcPts val="0"/>
                </a:spcBef>
                <a:spcAft>
                  <a:spcPts val="0"/>
                </a:spcAft>
                <a:buClrTx/>
                <a:buSzTx/>
                <a:buFontTx/>
                <a:buNone/>
                <a:tabLst/>
                <a:defRPr/>
              </a:pPr>
              <a:t>13</a:t>
            </a:fld>
            <a:endParaRPr kumimoji="1" lang="ja-JP" altLang="en-US" sz="1000" b="1" i="0" u="none" strike="noStrike" kern="1200" cap="none" spc="0" normalizeH="0" baseline="0" noProof="0" dirty="0">
              <a:ln>
                <a:noFill/>
              </a:ln>
              <a:solidFill>
                <a:srgbClr val="333399">
                  <a:lumMod val="60000"/>
                  <a:lumOff val="40000"/>
                </a:srgbClr>
              </a:solidFill>
              <a:effectLst/>
              <a:uLnTx/>
              <a:uFillTx/>
              <a:latin typeface="Verdana" pitchFamily="34" charset="0"/>
              <a:ea typeface="ＭＳ Ｐゴシック" pitchFamily="50" charset="-128"/>
            </a:endParaRPr>
          </a:p>
        </p:txBody>
      </p:sp>
      <p:pic>
        <p:nvPicPr>
          <p:cNvPr id="6" name="図 5">
            <a:extLst>
              <a:ext uri="{FF2B5EF4-FFF2-40B4-BE49-F238E27FC236}">
                <a16:creationId xmlns:a16="http://schemas.microsoft.com/office/drawing/2014/main" id="{78ED085A-9062-4A4A-9B29-7843C0EB8336}"/>
              </a:ext>
            </a:extLst>
          </p:cNvPr>
          <p:cNvPicPr>
            <a:picLocks noChangeAspect="1"/>
          </p:cNvPicPr>
          <p:nvPr/>
        </p:nvPicPr>
        <p:blipFill>
          <a:blip r:embed="rId3"/>
          <a:stretch>
            <a:fillRect/>
          </a:stretch>
        </p:blipFill>
        <p:spPr>
          <a:xfrm>
            <a:off x="1070632" y="652531"/>
            <a:ext cx="3711523" cy="5718550"/>
          </a:xfrm>
          <a:prstGeom prst="rect">
            <a:avLst/>
          </a:prstGeom>
        </p:spPr>
      </p:pic>
      <p:sp>
        <p:nvSpPr>
          <p:cNvPr id="7" name="テキスト ボックス 6">
            <a:extLst>
              <a:ext uri="{FF2B5EF4-FFF2-40B4-BE49-F238E27FC236}">
                <a16:creationId xmlns:a16="http://schemas.microsoft.com/office/drawing/2014/main" id="{3BFD6BE9-2FE0-48B2-8EB4-B1364688B8E3}"/>
              </a:ext>
            </a:extLst>
          </p:cNvPr>
          <p:cNvSpPr txBox="1"/>
          <p:nvPr/>
        </p:nvSpPr>
        <p:spPr>
          <a:xfrm>
            <a:off x="581891" y="6384895"/>
            <a:ext cx="473228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GB" altLang="ja-JP" sz="1200" b="0" i="0" u="none" strike="noStrike" kern="1200" cap="none" spc="0" normalizeH="0" baseline="0" noProof="0" dirty="0">
                <a:ln>
                  <a:noFill/>
                </a:ln>
                <a:solidFill>
                  <a:srgbClr val="000000"/>
                </a:solidFill>
                <a:effectLst/>
                <a:uLnTx/>
                <a:uFillTx/>
                <a:latin typeface="Times-Roman"/>
                <a:ea typeface="ＭＳ Ｐゴシック"/>
                <a:cs typeface="+mn-cs"/>
              </a:rPr>
              <a:t>S.L. SEMIATIN et al </a:t>
            </a:r>
            <a:r>
              <a:rPr kumimoji="1" lang="en-US" altLang="ja-JP" sz="1200" b="0" i="0" u="none" strike="noStrike" kern="1200" cap="none" spc="0" normalizeH="0" baseline="0" noProof="0" dirty="0">
                <a:ln>
                  <a:noFill/>
                </a:ln>
                <a:solidFill>
                  <a:srgbClr val="000000"/>
                </a:solidFill>
                <a:effectLst/>
                <a:uLnTx/>
                <a:uFillTx/>
                <a:latin typeface="Times-Roman"/>
                <a:ea typeface="ＭＳ Ｐゴシック"/>
                <a:cs typeface="+mn-cs"/>
              </a:rPr>
              <a:t>Microstructure Evolution during Alpha-Beta Heat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Times-Roman"/>
                <a:ea typeface="ＭＳ Ｐゴシック"/>
                <a:cs typeface="+mn-cs"/>
              </a:rPr>
              <a:t>Treatment of Ti-6Al-4V</a:t>
            </a:r>
            <a:r>
              <a:rPr kumimoji="1" lang="en-GB" altLang="ja-JP" sz="1200" b="0" i="0" u="none" strike="noStrike" kern="1200" cap="none" spc="0" normalizeH="0" baseline="0" noProof="0" dirty="0">
                <a:ln>
                  <a:noFill/>
                </a:ln>
                <a:solidFill>
                  <a:srgbClr val="000000"/>
                </a:solidFill>
                <a:effectLst/>
                <a:uLnTx/>
                <a:uFillTx/>
                <a:latin typeface="Times-Roman"/>
                <a:ea typeface="ＭＳ Ｐゴシック"/>
                <a:cs typeface="+mn-cs"/>
              </a:rPr>
              <a:t> </a:t>
            </a:r>
            <a:endPar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endParaRPr>
          </a:p>
        </p:txBody>
      </p:sp>
      <p:pic>
        <p:nvPicPr>
          <p:cNvPr id="9" name="図 8">
            <a:extLst>
              <a:ext uri="{FF2B5EF4-FFF2-40B4-BE49-F238E27FC236}">
                <a16:creationId xmlns:a16="http://schemas.microsoft.com/office/drawing/2014/main" id="{4E0E3A20-E5CE-444F-81AF-2AF22899B55B}"/>
              </a:ext>
            </a:extLst>
          </p:cNvPr>
          <p:cNvPicPr>
            <a:picLocks noChangeAspect="1"/>
          </p:cNvPicPr>
          <p:nvPr/>
        </p:nvPicPr>
        <p:blipFill>
          <a:blip r:embed="rId4"/>
          <a:stretch>
            <a:fillRect/>
          </a:stretch>
        </p:blipFill>
        <p:spPr>
          <a:xfrm>
            <a:off x="5899134" y="619839"/>
            <a:ext cx="2219325" cy="2162175"/>
          </a:xfrm>
          <a:prstGeom prst="rect">
            <a:avLst/>
          </a:prstGeom>
        </p:spPr>
      </p:pic>
      <p:pic>
        <p:nvPicPr>
          <p:cNvPr id="11" name="図 10">
            <a:extLst>
              <a:ext uri="{FF2B5EF4-FFF2-40B4-BE49-F238E27FC236}">
                <a16:creationId xmlns:a16="http://schemas.microsoft.com/office/drawing/2014/main" id="{BD5E3D1B-1429-4D4B-9996-9AEC0EBCA4A5}"/>
              </a:ext>
            </a:extLst>
          </p:cNvPr>
          <p:cNvPicPr>
            <a:picLocks noChangeAspect="1"/>
          </p:cNvPicPr>
          <p:nvPr/>
        </p:nvPicPr>
        <p:blipFill>
          <a:blip r:embed="rId5"/>
          <a:stretch>
            <a:fillRect/>
          </a:stretch>
        </p:blipFill>
        <p:spPr>
          <a:xfrm>
            <a:off x="8383469" y="615076"/>
            <a:ext cx="2209800" cy="2171700"/>
          </a:xfrm>
          <a:prstGeom prst="rect">
            <a:avLst/>
          </a:prstGeom>
        </p:spPr>
      </p:pic>
      <p:pic>
        <p:nvPicPr>
          <p:cNvPr id="13" name="図 12">
            <a:extLst>
              <a:ext uri="{FF2B5EF4-FFF2-40B4-BE49-F238E27FC236}">
                <a16:creationId xmlns:a16="http://schemas.microsoft.com/office/drawing/2014/main" id="{EF63CFFF-378A-418A-9624-EDA6E43BF098}"/>
              </a:ext>
            </a:extLst>
          </p:cNvPr>
          <p:cNvPicPr>
            <a:picLocks noChangeAspect="1"/>
          </p:cNvPicPr>
          <p:nvPr/>
        </p:nvPicPr>
        <p:blipFill rotWithShape="1">
          <a:blip r:embed="rId6"/>
          <a:srcRect t="12522" b="7736"/>
          <a:stretch/>
        </p:blipFill>
        <p:spPr>
          <a:xfrm>
            <a:off x="5035808" y="2779675"/>
            <a:ext cx="6831514" cy="3190288"/>
          </a:xfrm>
          <a:prstGeom prst="rect">
            <a:avLst/>
          </a:prstGeom>
        </p:spPr>
      </p:pic>
      <p:sp>
        <p:nvSpPr>
          <p:cNvPr id="14" name="テキスト ボックス 13">
            <a:extLst>
              <a:ext uri="{FF2B5EF4-FFF2-40B4-BE49-F238E27FC236}">
                <a16:creationId xmlns:a16="http://schemas.microsoft.com/office/drawing/2014/main" id="{4D4ED7F9-3834-404B-A4A3-86F9C65C7D40}"/>
              </a:ext>
            </a:extLst>
          </p:cNvPr>
          <p:cNvSpPr txBox="1"/>
          <p:nvPr/>
        </p:nvSpPr>
        <p:spPr>
          <a:xfrm>
            <a:off x="7304668" y="1186293"/>
            <a:ext cx="452795"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srgbClr val="00B0F0"/>
                </a:solidFill>
                <a:effectLst>
                  <a:glow rad="101600">
                    <a:srgbClr val="000000">
                      <a:alpha val="60000"/>
                    </a:srgbClr>
                  </a:glow>
                </a:effectLst>
                <a:uLnTx/>
                <a:uFillTx/>
                <a:latin typeface="Arial Black" panose="020B0A04020102020204" pitchFamily="34" charset="0"/>
                <a:ea typeface="HGP創英角ｺﾞｼｯｸUB" panose="020B0900000000000000" pitchFamily="50" charset="-128"/>
                <a:cs typeface="+mn-cs"/>
              </a:rPr>
              <a:t>α</a:t>
            </a:r>
            <a:endParaRPr kumimoji="0" lang="ja-JP" altLang="en-US" sz="1600" b="0" i="0" u="none" strike="noStrike" kern="1200" cap="none" spc="0" normalizeH="0" baseline="0" noProof="0" dirty="0">
              <a:ln>
                <a:noFill/>
              </a:ln>
              <a:solidFill>
                <a:srgbClr val="00B0F0"/>
              </a:solidFill>
              <a:effectLst>
                <a:glow rad="101600">
                  <a:srgbClr val="000000">
                    <a:alpha val="60000"/>
                  </a:srgbClr>
                </a:glow>
              </a:effectLst>
              <a:uLnTx/>
              <a:uFillTx/>
              <a:latin typeface="Calibri"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895D2AEE-DC13-4965-AEEC-3C64276C3AFF}"/>
              </a:ext>
            </a:extLst>
          </p:cNvPr>
          <p:cNvSpPr txBox="1"/>
          <p:nvPr/>
        </p:nvSpPr>
        <p:spPr>
          <a:xfrm>
            <a:off x="6946708" y="1564198"/>
            <a:ext cx="357960"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srgbClr val="FF0000"/>
                </a:solidFill>
                <a:effectLst>
                  <a:glow rad="101600">
                    <a:prstClr val="black">
                      <a:alpha val="60000"/>
                    </a:prstClr>
                  </a:glow>
                </a:effectLst>
                <a:uLnTx/>
                <a:uFillTx/>
                <a:latin typeface="Arial Black" panose="020B0A04020102020204" pitchFamily="34" charset="0"/>
                <a:ea typeface="HGP創英角ｺﾞｼｯｸUB" panose="020B0900000000000000" pitchFamily="50" charset="-128"/>
                <a:cs typeface="+mn-cs"/>
              </a:rPr>
              <a:t>β</a:t>
            </a:r>
            <a:endParaRPr kumimoji="0" lang="ja-JP" altLang="en-US" sz="1600" b="0" i="0" u="none" strike="noStrike" kern="1200" cap="none" spc="0" normalizeH="0" baseline="0" noProof="0" dirty="0">
              <a:ln>
                <a:noFill/>
              </a:ln>
              <a:solidFill>
                <a:prstClr val="black"/>
              </a:solidFill>
              <a:effectLst>
                <a:glow rad="101600">
                  <a:prstClr val="black">
                    <a:alpha val="60000"/>
                  </a:prstClr>
                </a:glow>
              </a:effectLst>
              <a:uLnTx/>
              <a:uFillTx/>
              <a:latin typeface="Calibri" panose="020F0502020204030204"/>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6811D6B7-27D0-4D2C-8D1B-FAE146790E2B}"/>
              </a:ext>
            </a:extLst>
          </p:cNvPr>
          <p:cNvSpPr txBox="1"/>
          <p:nvPr/>
        </p:nvSpPr>
        <p:spPr>
          <a:xfrm>
            <a:off x="5319404" y="6065382"/>
            <a:ext cx="6336751" cy="523220"/>
          </a:xfrm>
          <a:prstGeom prst="rect">
            <a:avLst/>
          </a:prstGeom>
          <a:solidFill>
            <a:srgbClr val="FFFFCC"/>
          </a:solidFill>
        </p:spPr>
        <p:txBody>
          <a:bodyPr wrap="square" rtlCol="0">
            <a:spAutoFit/>
          </a:bodyPr>
          <a:lstStyle/>
          <a:p>
            <a:pPr algn="ctr"/>
            <a:r>
              <a:rPr kumimoji="1" lang="en-US" altLang="ja-JP" sz="1400" dirty="0">
                <a:solidFill>
                  <a:srgbClr val="FF0000"/>
                </a:solidFill>
              </a:rPr>
              <a:t>Lower solution temperature allow higher amounts of solute, which  generally favors the formation of </a:t>
            </a:r>
            <a:r>
              <a:rPr kumimoji="1" lang="en-US" altLang="ja-JP" sz="1400" dirty="0" err="1">
                <a:solidFill>
                  <a:srgbClr val="FF0000"/>
                </a:solidFill>
              </a:rPr>
              <a:t>orthombic</a:t>
            </a:r>
            <a:r>
              <a:rPr kumimoji="1" lang="en-US" altLang="ja-JP" sz="1400" dirty="0">
                <a:solidFill>
                  <a:srgbClr val="FF0000"/>
                </a:solidFill>
              </a:rPr>
              <a:t> (</a:t>
            </a:r>
            <a:r>
              <a:rPr kumimoji="1" lang="en-US" altLang="ja-JP" sz="1400" dirty="0">
                <a:solidFill>
                  <a:srgbClr val="FF0000"/>
                </a:solidFill>
                <a:latin typeface="Symbol" panose="05050102010706020507" pitchFamily="18" charset="2"/>
              </a:rPr>
              <a:t>a</a:t>
            </a:r>
            <a:r>
              <a:rPr kumimoji="1" lang="en-US" altLang="ja-JP" sz="1400" dirty="0">
                <a:solidFill>
                  <a:srgbClr val="FF0000"/>
                </a:solidFill>
              </a:rPr>
              <a:t>”) martensite upon quenching  </a:t>
            </a:r>
            <a:endParaRPr kumimoji="1" lang="ja-JP" altLang="en-US" sz="1400" dirty="0">
              <a:solidFill>
                <a:srgbClr val="FF0000"/>
              </a:solidFill>
            </a:endParaRPr>
          </a:p>
        </p:txBody>
      </p:sp>
      <p:sp>
        <p:nvSpPr>
          <p:cNvPr id="5" name="テキスト ボックス 4">
            <a:extLst>
              <a:ext uri="{FF2B5EF4-FFF2-40B4-BE49-F238E27FC236}">
                <a16:creationId xmlns:a16="http://schemas.microsoft.com/office/drawing/2014/main" id="{3E8EB26B-483E-4366-8F10-EEDC3C1D2C49}"/>
              </a:ext>
            </a:extLst>
          </p:cNvPr>
          <p:cNvSpPr txBox="1"/>
          <p:nvPr/>
        </p:nvSpPr>
        <p:spPr>
          <a:xfrm>
            <a:off x="5899134" y="6554177"/>
            <a:ext cx="5055295" cy="276999"/>
          </a:xfrm>
          <a:prstGeom prst="rect">
            <a:avLst/>
          </a:prstGeom>
          <a:noFill/>
        </p:spPr>
        <p:txBody>
          <a:bodyPr wrap="none" rtlCol="0">
            <a:spAutoFit/>
          </a:bodyPr>
          <a:lstStyle/>
          <a:p>
            <a:r>
              <a:rPr kumimoji="1" lang="en-US" altLang="ja-JP" sz="1200" dirty="0"/>
              <a:t>ASM International: Material Properties Handbook Titanium Alloys p. 618</a:t>
            </a:r>
            <a:endParaRPr kumimoji="1" lang="ja-JP" altLang="en-US" sz="1200" dirty="0"/>
          </a:p>
        </p:txBody>
      </p:sp>
      <p:sp>
        <p:nvSpPr>
          <p:cNvPr id="8" name="テキスト ボックス 7">
            <a:extLst>
              <a:ext uri="{FF2B5EF4-FFF2-40B4-BE49-F238E27FC236}">
                <a16:creationId xmlns:a16="http://schemas.microsoft.com/office/drawing/2014/main" id="{0333ADB5-ABE5-450B-9332-3378C3625ED9}"/>
              </a:ext>
            </a:extLst>
          </p:cNvPr>
          <p:cNvSpPr txBox="1"/>
          <p:nvPr/>
        </p:nvSpPr>
        <p:spPr>
          <a:xfrm>
            <a:off x="8087766" y="2786776"/>
            <a:ext cx="1686359" cy="523220"/>
          </a:xfrm>
          <a:prstGeom prst="rect">
            <a:avLst/>
          </a:prstGeom>
          <a:noFill/>
        </p:spPr>
        <p:txBody>
          <a:bodyPr wrap="none" rtlCol="0">
            <a:spAutoFit/>
          </a:bodyPr>
          <a:lstStyle/>
          <a:p>
            <a:r>
              <a:rPr kumimoji="1" lang="en-US" altLang="ja-JP" sz="1400" dirty="0">
                <a:solidFill>
                  <a:srgbClr val="FFC000"/>
                </a:solidFill>
              </a:rPr>
              <a:t>Solution Treatment</a:t>
            </a:r>
          </a:p>
          <a:p>
            <a:r>
              <a:rPr kumimoji="1" lang="ja-JP" altLang="en-US" sz="1400" dirty="0">
                <a:solidFill>
                  <a:srgbClr val="FFC000"/>
                </a:solidFill>
              </a:rPr>
              <a:t>→　</a:t>
            </a:r>
            <a:r>
              <a:rPr kumimoji="1" lang="en-US" altLang="ja-JP" sz="1400" dirty="0">
                <a:solidFill>
                  <a:srgbClr val="FFC000"/>
                </a:solidFill>
              </a:rPr>
              <a:t>Water Quench</a:t>
            </a:r>
            <a:endParaRPr kumimoji="1" lang="ja-JP" altLang="en-US" sz="1400" dirty="0">
              <a:solidFill>
                <a:srgbClr val="FFC000"/>
              </a:solidFill>
            </a:endParaRPr>
          </a:p>
        </p:txBody>
      </p:sp>
      <p:sp>
        <p:nvSpPr>
          <p:cNvPr id="16" name="テキスト ボックス 15">
            <a:extLst>
              <a:ext uri="{FF2B5EF4-FFF2-40B4-BE49-F238E27FC236}">
                <a16:creationId xmlns:a16="http://schemas.microsoft.com/office/drawing/2014/main" id="{251B846A-0060-4B8E-8A23-A840933B42F8}"/>
              </a:ext>
            </a:extLst>
          </p:cNvPr>
          <p:cNvSpPr txBox="1"/>
          <p:nvPr/>
        </p:nvSpPr>
        <p:spPr>
          <a:xfrm>
            <a:off x="10230658" y="2894497"/>
            <a:ext cx="1180131" cy="307777"/>
          </a:xfrm>
          <a:prstGeom prst="rect">
            <a:avLst/>
          </a:prstGeom>
          <a:noFill/>
        </p:spPr>
        <p:txBody>
          <a:bodyPr wrap="none" rtlCol="0">
            <a:spAutoFit/>
          </a:bodyPr>
          <a:lstStyle/>
          <a:p>
            <a:r>
              <a:rPr kumimoji="1" lang="en-US" altLang="ja-JP" sz="1400" dirty="0">
                <a:solidFill>
                  <a:srgbClr val="FFC000"/>
                </a:solidFill>
              </a:rPr>
              <a:t>S</a:t>
            </a:r>
            <a:r>
              <a:rPr lang="en-US" altLang="ja-JP" sz="1400" dirty="0">
                <a:solidFill>
                  <a:srgbClr val="FFC000"/>
                </a:solidFill>
              </a:rPr>
              <a:t>oft</a:t>
            </a:r>
            <a:r>
              <a:rPr lang="ja-JP" altLang="en-US" sz="1400" dirty="0">
                <a:solidFill>
                  <a:srgbClr val="FFC000"/>
                </a:solidFill>
              </a:rPr>
              <a:t> </a:t>
            </a:r>
            <a:r>
              <a:rPr lang="en-US" altLang="ja-JP" sz="1400" dirty="0">
                <a:solidFill>
                  <a:srgbClr val="FFC000"/>
                </a:solidFill>
              </a:rPr>
              <a:t>Quench</a:t>
            </a:r>
            <a:endParaRPr kumimoji="1" lang="en-US" altLang="ja-JP" sz="1400" dirty="0">
              <a:solidFill>
                <a:srgbClr val="FFC000"/>
              </a:solidFill>
            </a:endParaRPr>
          </a:p>
        </p:txBody>
      </p:sp>
    </p:spTree>
    <p:extLst>
      <p:ext uri="{BB962C8B-B14F-4D97-AF65-F5344CB8AC3E}">
        <p14:creationId xmlns:p14="http://schemas.microsoft.com/office/powerpoint/2010/main" val="164909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3FD36530-4CCD-43B0-AD8D-7752C803486D}"/>
              </a:ext>
            </a:extLst>
          </p:cNvPr>
          <p:cNvSpPr>
            <a:spLocks noGrp="1"/>
          </p:cNvSpPr>
          <p:nvPr>
            <p:ph type="sldNum" sz="quarter" idx="10"/>
          </p:nvPr>
        </p:nvSpPr>
        <p:spPr/>
        <p:txBody>
          <a:bodyPr/>
          <a:lstStyle/>
          <a:p>
            <a:fld id="{319E6341-E9E7-4128-9402-327DA8681509}" type="slidenum">
              <a:rPr lang="en-US" altLang="en-US" smtClean="0"/>
              <a:pPr/>
              <a:t>14</a:t>
            </a:fld>
            <a:endParaRPr lang="en-US" altLang="en-US"/>
          </a:p>
        </p:txBody>
      </p:sp>
      <p:pic>
        <p:nvPicPr>
          <p:cNvPr id="6" name="図 5">
            <a:extLst>
              <a:ext uri="{FF2B5EF4-FFF2-40B4-BE49-F238E27FC236}">
                <a16:creationId xmlns:a16="http://schemas.microsoft.com/office/drawing/2014/main" id="{94EE8249-3345-48B4-89D6-88B78EE51912}"/>
              </a:ext>
            </a:extLst>
          </p:cNvPr>
          <p:cNvPicPr>
            <a:picLocks noChangeAspect="1"/>
          </p:cNvPicPr>
          <p:nvPr/>
        </p:nvPicPr>
        <p:blipFill>
          <a:blip r:embed="rId2"/>
          <a:stretch>
            <a:fillRect/>
          </a:stretch>
        </p:blipFill>
        <p:spPr>
          <a:xfrm>
            <a:off x="858155" y="469637"/>
            <a:ext cx="3328457" cy="2508264"/>
          </a:xfrm>
          <a:prstGeom prst="rect">
            <a:avLst/>
          </a:prstGeom>
        </p:spPr>
      </p:pic>
      <p:pic>
        <p:nvPicPr>
          <p:cNvPr id="8" name="図 7">
            <a:extLst>
              <a:ext uri="{FF2B5EF4-FFF2-40B4-BE49-F238E27FC236}">
                <a16:creationId xmlns:a16="http://schemas.microsoft.com/office/drawing/2014/main" id="{20FA6CEC-656C-40D0-93B7-E1D8D3AAEAE5}"/>
              </a:ext>
            </a:extLst>
          </p:cNvPr>
          <p:cNvPicPr>
            <a:picLocks noChangeAspect="1"/>
          </p:cNvPicPr>
          <p:nvPr/>
        </p:nvPicPr>
        <p:blipFill>
          <a:blip r:embed="rId3"/>
          <a:stretch>
            <a:fillRect/>
          </a:stretch>
        </p:blipFill>
        <p:spPr>
          <a:xfrm>
            <a:off x="4446279" y="473075"/>
            <a:ext cx="3281386" cy="2481281"/>
          </a:xfrm>
          <a:prstGeom prst="rect">
            <a:avLst/>
          </a:prstGeom>
        </p:spPr>
      </p:pic>
      <p:pic>
        <p:nvPicPr>
          <p:cNvPr id="10" name="図 9">
            <a:extLst>
              <a:ext uri="{FF2B5EF4-FFF2-40B4-BE49-F238E27FC236}">
                <a16:creationId xmlns:a16="http://schemas.microsoft.com/office/drawing/2014/main" id="{FFBDA45E-4533-4954-A85E-F1B0181B62EC}"/>
              </a:ext>
            </a:extLst>
          </p:cNvPr>
          <p:cNvPicPr>
            <a:picLocks noChangeAspect="1"/>
          </p:cNvPicPr>
          <p:nvPr/>
        </p:nvPicPr>
        <p:blipFill>
          <a:blip r:embed="rId4"/>
          <a:stretch>
            <a:fillRect/>
          </a:stretch>
        </p:blipFill>
        <p:spPr>
          <a:xfrm>
            <a:off x="886175" y="3684950"/>
            <a:ext cx="3300437" cy="2490806"/>
          </a:xfrm>
          <a:prstGeom prst="rect">
            <a:avLst/>
          </a:prstGeom>
        </p:spPr>
      </p:pic>
      <p:pic>
        <p:nvPicPr>
          <p:cNvPr id="12" name="図 11">
            <a:extLst>
              <a:ext uri="{FF2B5EF4-FFF2-40B4-BE49-F238E27FC236}">
                <a16:creationId xmlns:a16="http://schemas.microsoft.com/office/drawing/2014/main" id="{CEB4967B-9B5D-4660-B601-1C323D6EE984}"/>
              </a:ext>
            </a:extLst>
          </p:cNvPr>
          <p:cNvPicPr>
            <a:picLocks noChangeAspect="1"/>
          </p:cNvPicPr>
          <p:nvPr/>
        </p:nvPicPr>
        <p:blipFill>
          <a:blip r:embed="rId5"/>
          <a:stretch>
            <a:fillRect/>
          </a:stretch>
        </p:blipFill>
        <p:spPr>
          <a:xfrm>
            <a:off x="8181415" y="3694475"/>
            <a:ext cx="3290912" cy="2481281"/>
          </a:xfrm>
          <a:prstGeom prst="rect">
            <a:avLst/>
          </a:prstGeom>
        </p:spPr>
      </p:pic>
      <p:pic>
        <p:nvPicPr>
          <p:cNvPr id="14" name="図 13">
            <a:extLst>
              <a:ext uri="{FF2B5EF4-FFF2-40B4-BE49-F238E27FC236}">
                <a16:creationId xmlns:a16="http://schemas.microsoft.com/office/drawing/2014/main" id="{15E950D8-CBD1-4D6D-8130-5EB81A3DF2A0}"/>
              </a:ext>
            </a:extLst>
          </p:cNvPr>
          <p:cNvPicPr>
            <a:picLocks noChangeAspect="1"/>
          </p:cNvPicPr>
          <p:nvPr/>
        </p:nvPicPr>
        <p:blipFill>
          <a:blip r:embed="rId6"/>
          <a:stretch>
            <a:fillRect/>
          </a:stretch>
        </p:blipFill>
        <p:spPr>
          <a:xfrm>
            <a:off x="4494114" y="3677289"/>
            <a:ext cx="3290912" cy="2486043"/>
          </a:xfrm>
          <a:prstGeom prst="rect">
            <a:avLst/>
          </a:prstGeom>
        </p:spPr>
      </p:pic>
      <p:sp>
        <p:nvSpPr>
          <p:cNvPr id="15" name="テキスト ボックス 14">
            <a:extLst>
              <a:ext uri="{FF2B5EF4-FFF2-40B4-BE49-F238E27FC236}">
                <a16:creationId xmlns:a16="http://schemas.microsoft.com/office/drawing/2014/main" id="{B05688E7-BB4C-46DB-B319-3CAACF8C2C16}"/>
              </a:ext>
            </a:extLst>
          </p:cNvPr>
          <p:cNvSpPr txBox="1"/>
          <p:nvPr/>
        </p:nvSpPr>
        <p:spPr>
          <a:xfrm>
            <a:off x="784651" y="5644"/>
            <a:ext cx="1826269" cy="369332"/>
          </a:xfrm>
          <a:prstGeom prst="rect">
            <a:avLst/>
          </a:prstGeom>
          <a:noFill/>
        </p:spPr>
        <p:txBody>
          <a:bodyPr wrap="none" rtlCol="0">
            <a:spAutoFit/>
          </a:bodyPr>
          <a:lstStyle/>
          <a:p>
            <a:r>
              <a:rPr kumimoji="1" lang="en-US" altLang="ja-JP" dirty="0"/>
              <a:t>Full Anneal (FA)</a:t>
            </a:r>
            <a:endParaRPr kumimoji="1" lang="ja-JP" altLang="en-US" dirty="0"/>
          </a:p>
        </p:txBody>
      </p:sp>
      <p:sp>
        <p:nvSpPr>
          <p:cNvPr id="16" name="テキスト ボックス 15">
            <a:extLst>
              <a:ext uri="{FF2B5EF4-FFF2-40B4-BE49-F238E27FC236}">
                <a16:creationId xmlns:a16="http://schemas.microsoft.com/office/drawing/2014/main" id="{00AFD624-3AA9-4185-B46A-B852786610DF}"/>
              </a:ext>
            </a:extLst>
          </p:cNvPr>
          <p:cNvSpPr txBox="1"/>
          <p:nvPr/>
        </p:nvSpPr>
        <p:spPr>
          <a:xfrm>
            <a:off x="4260116" y="-7847"/>
            <a:ext cx="3570208" cy="369332"/>
          </a:xfrm>
          <a:prstGeom prst="rect">
            <a:avLst/>
          </a:prstGeom>
          <a:noFill/>
        </p:spPr>
        <p:txBody>
          <a:bodyPr wrap="none" rtlCol="0">
            <a:spAutoFit/>
          </a:bodyPr>
          <a:lstStyle/>
          <a:p>
            <a:r>
              <a:rPr lang="en-US" altLang="ja-JP" dirty="0"/>
              <a:t>Solution-Treated and Aged</a:t>
            </a:r>
            <a:r>
              <a:rPr kumimoji="1" lang="en-US" altLang="ja-JP" dirty="0"/>
              <a:t> (STA)</a:t>
            </a:r>
            <a:endParaRPr kumimoji="1" lang="ja-JP" altLang="en-US" dirty="0"/>
          </a:p>
        </p:txBody>
      </p:sp>
      <p:sp>
        <p:nvSpPr>
          <p:cNvPr id="17" name="テキスト ボックス 16">
            <a:extLst>
              <a:ext uri="{FF2B5EF4-FFF2-40B4-BE49-F238E27FC236}">
                <a16:creationId xmlns:a16="http://schemas.microsoft.com/office/drawing/2014/main" id="{F27A8692-46BC-4D59-96F2-0BCCBDCB9EF5}"/>
              </a:ext>
            </a:extLst>
          </p:cNvPr>
          <p:cNvSpPr txBox="1"/>
          <p:nvPr/>
        </p:nvSpPr>
        <p:spPr>
          <a:xfrm>
            <a:off x="845575" y="3135084"/>
            <a:ext cx="3480505" cy="369332"/>
          </a:xfrm>
          <a:prstGeom prst="rect">
            <a:avLst/>
          </a:prstGeom>
          <a:noFill/>
        </p:spPr>
        <p:txBody>
          <a:bodyPr wrap="none" rtlCol="0">
            <a:spAutoFit/>
          </a:bodyPr>
          <a:lstStyle/>
          <a:p>
            <a:r>
              <a:rPr lang="en-US" altLang="ja-JP" dirty="0"/>
              <a:t>Soft-Quenched and Aged</a:t>
            </a:r>
            <a:r>
              <a:rPr kumimoji="1" lang="en-US" altLang="ja-JP" dirty="0"/>
              <a:t> (SQA)</a:t>
            </a:r>
            <a:endParaRPr kumimoji="1" lang="ja-JP" altLang="en-US" dirty="0"/>
          </a:p>
        </p:txBody>
      </p:sp>
      <p:sp>
        <p:nvSpPr>
          <p:cNvPr id="18" name="テキスト ボックス 17">
            <a:extLst>
              <a:ext uri="{FF2B5EF4-FFF2-40B4-BE49-F238E27FC236}">
                <a16:creationId xmlns:a16="http://schemas.microsoft.com/office/drawing/2014/main" id="{645A7AA0-4E16-4B3D-8D5C-A3BBBEF2EED7}"/>
              </a:ext>
            </a:extLst>
          </p:cNvPr>
          <p:cNvSpPr txBox="1"/>
          <p:nvPr/>
        </p:nvSpPr>
        <p:spPr>
          <a:xfrm>
            <a:off x="8181415" y="2956738"/>
            <a:ext cx="2287870" cy="646331"/>
          </a:xfrm>
          <a:prstGeom prst="rect">
            <a:avLst/>
          </a:prstGeom>
          <a:noFill/>
        </p:spPr>
        <p:txBody>
          <a:bodyPr wrap="none" rtlCol="0">
            <a:spAutoFit/>
          </a:bodyPr>
          <a:lstStyle/>
          <a:p>
            <a:r>
              <a:rPr lang="en-US" altLang="ja-JP" dirty="0"/>
              <a:t>Soft-Quenched and </a:t>
            </a:r>
          </a:p>
          <a:p>
            <a:r>
              <a:rPr lang="en-US" altLang="ja-JP" dirty="0"/>
              <a:t>2-Step Aged</a:t>
            </a:r>
            <a:r>
              <a:rPr kumimoji="1" lang="en-US" altLang="ja-JP" dirty="0"/>
              <a:t> (SQ2A)</a:t>
            </a:r>
            <a:endParaRPr kumimoji="1" lang="ja-JP" altLang="en-US" dirty="0"/>
          </a:p>
        </p:txBody>
      </p:sp>
      <p:sp>
        <p:nvSpPr>
          <p:cNvPr id="19" name="テキスト ボックス 18">
            <a:extLst>
              <a:ext uri="{FF2B5EF4-FFF2-40B4-BE49-F238E27FC236}">
                <a16:creationId xmlns:a16="http://schemas.microsoft.com/office/drawing/2014/main" id="{1C8FBAFD-93EE-402F-8471-1D8118DE8A73}"/>
              </a:ext>
            </a:extLst>
          </p:cNvPr>
          <p:cNvSpPr txBox="1"/>
          <p:nvPr/>
        </p:nvSpPr>
        <p:spPr>
          <a:xfrm>
            <a:off x="4425811" y="2956738"/>
            <a:ext cx="3655873" cy="646331"/>
          </a:xfrm>
          <a:prstGeom prst="rect">
            <a:avLst/>
          </a:prstGeom>
          <a:noFill/>
        </p:spPr>
        <p:txBody>
          <a:bodyPr wrap="none" rtlCol="0">
            <a:spAutoFit/>
          </a:bodyPr>
          <a:lstStyle/>
          <a:p>
            <a:r>
              <a:rPr lang="en-US" altLang="ja-JP" dirty="0"/>
              <a:t>Soft-Quenched and </a:t>
            </a:r>
          </a:p>
          <a:p>
            <a:r>
              <a:rPr lang="en-US" altLang="ja-JP" dirty="0"/>
              <a:t>Aged</a:t>
            </a:r>
            <a:r>
              <a:rPr kumimoji="1" lang="en-US" altLang="ja-JP" dirty="0"/>
              <a:t> at Low Temperature (SQLA)</a:t>
            </a:r>
            <a:endParaRPr kumimoji="1" lang="ja-JP" altLang="en-US" dirty="0"/>
          </a:p>
        </p:txBody>
      </p:sp>
      <p:pic>
        <p:nvPicPr>
          <p:cNvPr id="21" name="図 20">
            <a:extLst>
              <a:ext uri="{FF2B5EF4-FFF2-40B4-BE49-F238E27FC236}">
                <a16:creationId xmlns:a16="http://schemas.microsoft.com/office/drawing/2014/main" id="{D91673EF-787D-40E2-86D3-4EE7918CB3E7}"/>
              </a:ext>
            </a:extLst>
          </p:cNvPr>
          <p:cNvPicPr>
            <a:picLocks noChangeAspect="1"/>
          </p:cNvPicPr>
          <p:nvPr/>
        </p:nvPicPr>
        <p:blipFill>
          <a:blip r:embed="rId7"/>
          <a:stretch>
            <a:fillRect/>
          </a:stretch>
        </p:blipFill>
        <p:spPr>
          <a:xfrm>
            <a:off x="2597317" y="3570442"/>
            <a:ext cx="1797066" cy="1362292"/>
          </a:xfrm>
          <a:prstGeom prst="rect">
            <a:avLst/>
          </a:prstGeom>
          <a:ln>
            <a:solidFill>
              <a:srgbClr val="FFC000"/>
            </a:solidFill>
          </a:ln>
        </p:spPr>
      </p:pic>
      <p:pic>
        <p:nvPicPr>
          <p:cNvPr id="23" name="図 22">
            <a:extLst>
              <a:ext uri="{FF2B5EF4-FFF2-40B4-BE49-F238E27FC236}">
                <a16:creationId xmlns:a16="http://schemas.microsoft.com/office/drawing/2014/main" id="{9F2158F0-4D7A-4C0C-BBE3-913D2635E703}"/>
              </a:ext>
            </a:extLst>
          </p:cNvPr>
          <p:cNvPicPr>
            <a:picLocks noChangeAspect="1"/>
          </p:cNvPicPr>
          <p:nvPr/>
        </p:nvPicPr>
        <p:blipFill>
          <a:blip r:embed="rId8"/>
          <a:stretch>
            <a:fillRect/>
          </a:stretch>
        </p:blipFill>
        <p:spPr>
          <a:xfrm>
            <a:off x="9826871" y="3570442"/>
            <a:ext cx="1809124" cy="1362293"/>
          </a:xfrm>
          <a:prstGeom prst="rect">
            <a:avLst/>
          </a:prstGeom>
          <a:ln>
            <a:solidFill>
              <a:srgbClr val="FFC000"/>
            </a:solidFill>
          </a:ln>
        </p:spPr>
      </p:pic>
      <p:pic>
        <p:nvPicPr>
          <p:cNvPr id="25" name="図 24">
            <a:extLst>
              <a:ext uri="{FF2B5EF4-FFF2-40B4-BE49-F238E27FC236}">
                <a16:creationId xmlns:a16="http://schemas.microsoft.com/office/drawing/2014/main" id="{F439DC76-56A8-4773-A142-0F6E4C4B84C7}"/>
              </a:ext>
            </a:extLst>
          </p:cNvPr>
          <p:cNvPicPr>
            <a:picLocks noChangeAspect="1"/>
          </p:cNvPicPr>
          <p:nvPr/>
        </p:nvPicPr>
        <p:blipFill>
          <a:blip r:embed="rId9"/>
          <a:stretch>
            <a:fillRect/>
          </a:stretch>
        </p:blipFill>
        <p:spPr>
          <a:xfrm>
            <a:off x="6111359" y="3568171"/>
            <a:ext cx="1806692" cy="1366833"/>
          </a:xfrm>
          <a:prstGeom prst="rect">
            <a:avLst/>
          </a:prstGeom>
          <a:ln>
            <a:solidFill>
              <a:srgbClr val="FFC000"/>
            </a:solidFill>
          </a:ln>
        </p:spPr>
      </p:pic>
      <p:pic>
        <p:nvPicPr>
          <p:cNvPr id="27" name="図 26">
            <a:extLst>
              <a:ext uri="{FF2B5EF4-FFF2-40B4-BE49-F238E27FC236}">
                <a16:creationId xmlns:a16="http://schemas.microsoft.com/office/drawing/2014/main" id="{15E4A92C-11F4-484A-80E1-C7AAFC587936}"/>
              </a:ext>
            </a:extLst>
          </p:cNvPr>
          <p:cNvPicPr>
            <a:picLocks noChangeAspect="1"/>
          </p:cNvPicPr>
          <p:nvPr/>
        </p:nvPicPr>
        <p:blipFill>
          <a:blip r:embed="rId10"/>
          <a:stretch>
            <a:fillRect/>
          </a:stretch>
        </p:blipFill>
        <p:spPr>
          <a:xfrm>
            <a:off x="8181415" y="478588"/>
            <a:ext cx="3290912" cy="2481281"/>
          </a:xfrm>
          <a:prstGeom prst="rect">
            <a:avLst/>
          </a:prstGeom>
        </p:spPr>
      </p:pic>
      <p:sp>
        <p:nvSpPr>
          <p:cNvPr id="29" name="テキスト ボックス 28">
            <a:extLst>
              <a:ext uri="{FF2B5EF4-FFF2-40B4-BE49-F238E27FC236}">
                <a16:creationId xmlns:a16="http://schemas.microsoft.com/office/drawing/2014/main" id="{2FAF0253-5BDE-4D1A-8456-23359E678676}"/>
              </a:ext>
            </a:extLst>
          </p:cNvPr>
          <p:cNvSpPr txBox="1"/>
          <p:nvPr/>
        </p:nvSpPr>
        <p:spPr>
          <a:xfrm>
            <a:off x="8081684" y="-7750"/>
            <a:ext cx="2930873" cy="369332"/>
          </a:xfrm>
          <a:prstGeom prst="rect">
            <a:avLst/>
          </a:prstGeom>
          <a:noFill/>
        </p:spPr>
        <p:txBody>
          <a:bodyPr wrap="square">
            <a:spAutoFit/>
          </a:bodyPr>
          <a:lstStyle/>
          <a:p>
            <a:r>
              <a:rPr lang="en-US" altLang="ja-JP" dirty="0"/>
              <a:t>Soft-Quenched(SQ)</a:t>
            </a:r>
            <a:endParaRPr lang="ja-JP" altLang="en-US" dirty="0"/>
          </a:p>
        </p:txBody>
      </p:sp>
      <p:pic>
        <p:nvPicPr>
          <p:cNvPr id="31" name="図 30">
            <a:extLst>
              <a:ext uri="{FF2B5EF4-FFF2-40B4-BE49-F238E27FC236}">
                <a16:creationId xmlns:a16="http://schemas.microsoft.com/office/drawing/2014/main" id="{4EF67A6F-2F87-4217-8DE7-F5EFA069C9D4}"/>
              </a:ext>
            </a:extLst>
          </p:cNvPr>
          <p:cNvPicPr>
            <a:picLocks noChangeAspect="1"/>
          </p:cNvPicPr>
          <p:nvPr/>
        </p:nvPicPr>
        <p:blipFill>
          <a:blip r:embed="rId11"/>
          <a:stretch>
            <a:fillRect/>
          </a:stretch>
        </p:blipFill>
        <p:spPr>
          <a:xfrm>
            <a:off x="9848094" y="373567"/>
            <a:ext cx="1822478" cy="1362293"/>
          </a:xfrm>
          <a:prstGeom prst="rect">
            <a:avLst/>
          </a:prstGeom>
          <a:ln>
            <a:solidFill>
              <a:srgbClr val="FFC000"/>
            </a:solidFill>
          </a:ln>
        </p:spPr>
      </p:pic>
      <p:pic>
        <p:nvPicPr>
          <p:cNvPr id="33" name="図 32">
            <a:extLst>
              <a:ext uri="{FF2B5EF4-FFF2-40B4-BE49-F238E27FC236}">
                <a16:creationId xmlns:a16="http://schemas.microsoft.com/office/drawing/2014/main" id="{4D9BA6C2-2A3E-4828-8913-E6329BC8ED1B}"/>
              </a:ext>
            </a:extLst>
          </p:cNvPr>
          <p:cNvPicPr>
            <a:picLocks noChangeAspect="1"/>
          </p:cNvPicPr>
          <p:nvPr/>
        </p:nvPicPr>
        <p:blipFill>
          <a:blip r:embed="rId12"/>
          <a:stretch>
            <a:fillRect/>
          </a:stretch>
        </p:blipFill>
        <p:spPr>
          <a:xfrm>
            <a:off x="2604706" y="358241"/>
            <a:ext cx="1701506" cy="1281255"/>
          </a:xfrm>
          <a:prstGeom prst="rect">
            <a:avLst/>
          </a:prstGeom>
          <a:ln>
            <a:solidFill>
              <a:srgbClr val="FFC000"/>
            </a:solidFill>
          </a:ln>
        </p:spPr>
      </p:pic>
      <p:pic>
        <p:nvPicPr>
          <p:cNvPr id="35" name="図 34">
            <a:extLst>
              <a:ext uri="{FF2B5EF4-FFF2-40B4-BE49-F238E27FC236}">
                <a16:creationId xmlns:a16="http://schemas.microsoft.com/office/drawing/2014/main" id="{3A9B1AE0-ACD2-46CA-9724-F64617F4D238}"/>
              </a:ext>
            </a:extLst>
          </p:cNvPr>
          <p:cNvPicPr>
            <a:picLocks noChangeAspect="1"/>
          </p:cNvPicPr>
          <p:nvPr/>
        </p:nvPicPr>
        <p:blipFill>
          <a:blip r:embed="rId13"/>
          <a:stretch>
            <a:fillRect/>
          </a:stretch>
        </p:blipFill>
        <p:spPr>
          <a:xfrm>
            <a:off x="6207947" y="373567"/>
            <a:ext cx="1675593" cy="1265929"/>
          </a:xfrm>
          <a:prstGeom prst="rect">
            <a:avLst/>
          </a:prstGeom>
          <a:ln>
            <a:solidFill>
              <a:srgbClr val="FFC000"/>
            </a:solidFill>
          </a:ln>
        </p:spPr>
      </p:pic>
      <p:sp>
        <p:nvSpPr>
          <p:cNvPr id="36" name="テキスト ボックス 35">
            <a:extLst>
              <a:ext uri="{FF2B5EF4-FFF2-40B4-BE49-F238E27FC236}">
                <a16:creationId xmlns:a16="http://schemas.microsoft.com/office/drawing/2014/main" id="{3D96CB28-B266-4D43-B911-03BB37D2D7DE}"/>
              </a:ext>
            </a:extLst>
          </p:cNvPr>
          <p:cNvSpPr txBox="1"/>
          <p:nvPr/>
        </p:nvSpPr>
        <p:spPr>
          <a:xfrm>
            <a:off x="1152932" y="6313263"/>
            <a:ext cx="10483063" cy="400110"/>
          </a:xfrm>
          <a:prstGeom prst="rect">
            <a:avLst/>
          </a:prstGeom>
          <a:solidFill>
            <a:srgbClr val="FFFFCC"/>
          </a:solidFill>
          <a:ln>
            <a:solidFill>
              <a:srgbClr val="FFC000"/>
            </a:solidFill>
          </a:ln>
        </p:spPr>
        <p:txBody>
          <a:bodyPr wrap="none" rtlCol="0">
            <a:spAutoFit/>
          </a:bodyPr>
          <a:lstStyle/>
          <a:p>
            <a:r>
              <a:rPr lang="en-US" altLang="ja-JP" sz="2000" dirty="0">
                <a:solidFill>
                  <a:srgbClr val="FF0000"/>
                </a:solidFill>
              </a:rPr>
              <a:t>How</a:t>
            </a:r>
            <a:r>
              <a:rPr kumimoji="1" lang="en-US" altLang="ja-JP" sz="2000" dirty="0">
                <a:solidFill>
                  <a:srgbClr val="FF0000"/>
                </a:solidFill>
              </a:rPr>
              <a:t> do these different microstructures of Ti-6Al-4V </a:t>
            </a:r>
            <a:r>
              <a:rPr lang="en-US" altLang="ja-JP" sz="2000" dirty="0">
                <a:solidFill>
                  <a:srgbClr val="FF0000"/>
                </a:solidFill>
              </a:rPr>
              <a:t>affect </a:t>
            </a:r>
            <a:r>
              <a:rPr kumimoji="1" lang="en-US" altLang="ja-JP" sz="2000" dirty="0">
                <a:solidFill>
                  <a:srgbClr val="FF0000"/>
                </a:solidFill>
              </a:rPr>
              <a:t>the </a:t>
            </a:r>
            <a:r>
              <a:rPr lang="en-US" altLang="ja-JP" sz="2000" dirty="0">
                <a:solidFill>
                  <a:srgbClr val="FF0000"/>
                </a:solidFill>
              </a:rPr>
              <a:t>r</a:t>
            </a:r>
            <a:r>
              <a:rPr kumimoji="1" lang="en-US" altLang="ja-JP" sz="2000" dirty="0">
                <a:solidFill>
                  <a:srgbClr val="FF0000"/>
                </a:solidFill>
              </a:rPr>
              <a:t>adiation damage tolerance? </a:t>
            </a:r>
            <a:endParaRPr kumimoji="1" lang="ja-JP" altLang="en-US" sz="2000" dirty="0">
              <a:solidFill>
                <a:srgbClr val="FF0000"/>
              </a:solidFill>
            </a:endParaRPr>
          </a:p>
        </p:txBody>
      </p:sp>
    </p:spTree>
    <p:extLst>
      <p:ext uri="{BB962C8B-B14F-4D97-AF65-F5344CB8AC3E}">
        <p14:creationId xmlns:p14="http://schemas.microsoft.com/office/powerpoint/2010/main" val="61662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A3AE1B-8886-49CC-833C-57E56C350D57}"/>
              </a:ext>
            </a:extLst>
          </p:cNvPr>
          <p:cNvSpPr>
            <a:spLocks noGrp="1"/>
          </p:cNvSpPr>
          <p:nvPr>
            <p:ph type="title"/>
          </p:nvPr>
        </p:nvSpPr>
        <p:spPr/>
        <p:txBody>
          <a:bodyPr/>
          <a:lstStyle/>
          <a:p>
            <a:pPr algn="ctr"/>
            <a:r>
              <a:rPr kumimoji="1" lang="en-US" altLang="ja-JP" sz="4000" dirty="0"/>
              <a:t>Summary</a:t>
            </a:r>
            <a:endParaRPr kumimoji="1" lang="ja-JP" altLang="en-US" sz="4000" dirty="0"/>
          </a:p>
        </p:txBody>
      </p:sp>
      <p:sp>
        <p:nvSpPr>
          <p:cNvPr id="3" name="コンテンツ プレースホルダー 2">
            <a:extLst>
              <a:ext uri="{FF2B5EF4-FFF2-40B4-BE49-F238E27FC236}">
                <a16:creationId xmlns:a16="http://schemas.microsoft.com/office/drawing/2014/main" id="{52B6DA20-3A98-4B2B-80B2-4FBEE90102F1}"/>
              </a:ext>
            </a:extLst>
          </p:cNvPr>
          <p:cNvSpPr>
            <a:spLocks noGrp="1"/>
          </p:cNvSpPr>
          <p:nvPr>
            <p:ph idx="1"/>
          </p:nvPr>
        </p:nvSpPr>
        <p:spPr>
          <a:xfrm>
            <a:off x="581891" y="751386"/>
            <a:ext cx="11457711" cy="5898673"/>
          </a:xfrm>
        </p:spPr>
        <p:txBody>
          <a:bodyPr/>
          <a:lstStyle/>
          <a:p>
            <a:r>
              <a:rPr lang="en-US" altLang="ja-JP" sz="1800" dirty="0">
                <a:latin typeface="Arial Rounded MT Bold" panose="020F0704030504030204" pitchFamily="34" charset="0"/>
              </a:rPr>
              <a:t>Under the US-Japan program, various Titanium Alloys were irradiated up to 0.95dpa at the BNL-BLIP facility from 2017-to 2018</a:t>
            </a:r>
          </a:p>
          <a:p>
            <a:pPr lvl="1"/>
            <a:r>
              <a:rPr lang="en-US" altLang="ja-JP" sz="1600" dirty="0">
                <a:latin typeface="+mn-lt"/>
              </a:rPr>
              <a:t>Mesoscale fatigue foils of 5 different grades have been provided to CCFE  </a:t>
            </a:r>
          </a:p>
          <a:p>
            <a:pPr lvl="1"/>
            <a:r>
              <a:rPr lang="en-US" altLang="ja-JP" sz="1600" dirty="0">
                <a:solidFill>
                  <a:srgbClr val="FF0000"/>
                </a:solidFill>
                <a:latin typeface="+mn-lt"/>
              </a:rPr>
              <a:t>The Ti-15-3 solution treatment without aging is only available as the meso-foil. </a:t>
            </a:r>
            <a:r>
              <a:rPr lang="en-US" altLang="ja-JP" sz="1600" dirty="0">
                <a:latin typeface="+mn-lt"/>
              </a:rPr>
              <a:t>It may show high-radiation damage tolerance due to the sink effect of the rich </a:t>
            </a:r>
            <a:r>
              <a:rPr lang="en-US" altLang="ja-JP" sz="1600" dirty="0" err="1">
                <a:latin typeface="+mn-lt"/>
              </a:rPr>
              <a:t>athermal</a:t>
            </a:r>
            <a:r>
              <a:rPr lang="en-US" altLang="ja-JP" sz="1600" dirty="0">
                <a:latin typeface="+mn-lt"/>
              </a:rPr>
              <a:t> </a:t>
            </a:r>
            <a:r>
              <a:rPr lang="en-US" altLang="ja-JP" sz="1600" dirty="0">
                <a:latin typeface="Symbol" panose="05050102010706020507" pitchFamily="18" charset="2"/>
              </a:rPr>
              <a:t>w </a:t>
            </a:r>
            <a:r>
              <a:rPr lang="en-US" altLang="ja-JP" sz="1600" dirty="0">
                <a:latin typeface="+mn-lt"/>
              </a:rPr>
              <a:t>/ </a:t>
            </a:r>
            <a:r>
              <a:rPr lang="en-US" altLang="ja-JP" sz="1600" dirty="0" err="1">
                <a:latin typeface="+mn-lt"/>
              </a:rPr>
              <a:t>martenstic</a:t>
            </a:r>
            <a:r>
              <a:rPr lang="en-US" altLang="ja-JP" sz="1600" dirty="0">
                <a:latin typeface="+mn-lt"/>
              </a:rPr>
              <a:t> </a:t>
            </a:r>
            <a:r>
              <a:rPr lang="en-US" altLang="ja-JP" sz="1600" dirty="0">
                <a:latin typeface="Symbol" panose="05050102010706020507" pitchFamily="18" charset="2"/>
              </a:rPr>
              <a:t>a</a:t>
            </a:r>
            <a:r>
              <a:rPr lang="en-US" altLang="ja-JP" sz="1600" dirty="0">
                <a:latin typeface="+mn-lt"/>
              </a:rPr>
              <a:t>” precipitates. Evolution or stability of </a:t>
            </a:r>
            <a:r>
              <a:rPr lang="en-US" altLang="ja-JP" sz="1600" dirty="0">
                <a:latin typeface="Symbol" panose="05050102010706020507" pitchFamily="18" charset="2"/>
              </a:rPr>
              <a:t>w</a:t>
            </a:r>
            <a:r>
              <a:rPr lang="en-US" altLang="ja-JP" sz="1600" dirty="0">
                <a:latin typeface="+mn-lt"/>
              </a:rPr>
              <a:t> phase is worth to be examined by TEM. </a:t>
            </a:r>
          </a:p>
          <a:p>
            <a:pPr lvl="1"/>
            <a:r>
              <a:rPr lang="en-US" altLang="ja-JP" sz="1600" dirty="0">
                <a:solidFill>
                  <a:srgbClr val="FF0000"/>
                </a:solidFill>
                <a:latin typeface="+mn-lt"/>
              </a:rPr>
              <a:t>Bend tests on the mesoscale foil will provide ductility information</a:t>
            </a:r>
            <a:r>
              <a:rPr lang="en-US" altLang="ja-JP" sz="1600" dirty="0">
                <a:latin typeface="+mn-lt"/>
              </a:rPr>
              <a:t>, which is critical for HEP beam window application</a:t>
            </a:r>
          </a:p>
          <a:p>
            <a:r>
              <a:rPr lang="en-US" altLang="ja-JP" sz="1800" dirty="0">
                <a:latin typeface="Arial Rounded MT Bold" panose="020F0704030504030204" pitchFamily="34" charset="0"/>
              </a:rPr>
              <a:t>I</a:t>
            </a:r>
            <a:r>
              <a:rPr kumimoji="1" lang="en-US" altLang="ja-JP" sz="1800" dirty="0">
                <a:latin typeface="Arial Rounded MT Bold" panose="020F0704030504030204" pitchFamily="34" charset="0"/>
              </a:rPr>
              <a:t>on irradiation at the HIT facility revealed that the metastable β phase Ti-15-3 alloy exhibits high radiation damage tolerance, that does not undergo irradiation hardening up to 10 DPA at RT.</a:t>
            </a:r>
          </a:p>
          <a:p>
            <a:pPr lvl="1"/>
            <a:r>
              <a:rPr lang="en-US" altLang="ja-JP" sz="1600" dirty="0">
                <a:solidFill>
                  <a:srgbClr val="FF0000"/>
                </a:solidFill>
                <a:latin typeface="+mn-lt"/>
              </a:rPr>
              <a:t>T</a:t>
            </a:r>
            <a:r>
              <a:rPr kumimoji="1" lang="en-US" altLang="ja-JP" sz="1600" dirty="0">
                <a:solidFill>
                  <a:srgbClr val="FF0000"/>
                </a:solidFill>
                <a:latin typeface="+mn-lt"/>
              </a:rPr>
              <a:t>wo-step aging treatment from low temperature to high temperature (ST2A) </a:t>
            </a:r>
            <a:r>
              <a:rPr kumimoji="1" lang="en-US" altLang="ja-JP" sz="1600" dirty="0">
                <a:latin typeface="+mn-lt"/>
              </a:rPr>
              <a:t>enables the α-phase precipitation to become very fine and </a:t>
            </a:r>
            <a:r>
              <a:rPr kumimoji="1" lang="en-US" altLang="ja-JP" sz="1600" dirty="0">
                <a:solidFill>
                  <a:srgbClr val="FF0000"/>
                </a:solidFill>
                <a:latin typeface="+mn-lt"/>
              </a:rPr>
              <a:t>maintains the irradiation resistance at 300</a:t>
            </a:r>
            <a:r>
              <a:rPr kumimoji="1" lang="en-US" altLang="ja-JP" sz="1600" baseline="30000" dirty="0">
                <a:solidFill>
                  <a:srgbClr val="FF0000"/>
                </a:solidFill>
                <a:latin typeface="+mn-lt"/>
              </a:rPr>
              <a:t>o</a:t>
            </a:r>
            <a:r>
              <a:rPr kumimoji="1" lang="en-US" altLang="ja-JP" sz="1600" dirty="0">
                <a:solidFill>
                  <a:srgbClr val="FF0000"/>
                </a:solidFill>
                <a:latin typeface="+mn-lt"/>
              </a:rPr>
              <a:t>C </a:t>
            </a:r>
            <a:r>
              <a:rPr kumimoji="1" lang="en-US" altLang="ja-JP" sz="1600" dirty="0">
                <a:latin typeface="+mn-lt"/>
              </a:rPr>
              <a:t>(no irradiation hardening observed), being satisfactory for beam window application. </a:t>
            </a:r>
          </a:p>
          <a:p>
            <a:r>
              <a:rPr kumimoji="1" lang="en-US" altLang="ja-JP" sz="1800" dirty="0">
                <a:latin typeface="Arial Rounded MT Bold" panose="020F0704030504030204" pitchFamily="34" charset="0"/>
              </a:rPr>
              <a:t>So far Ti-6Al-4V purchased from stock market was used for beam window, after applying simple stress relief annealing only. However the alloy has wide range of tunability on its microstructure: Ratio of </a:t>
            </a:r>
            <a:r>
              <a:rPr kumimoji="1" lang="en-US" altLang="ja-JP" sz="1800" dirty="0">
                <a:latin typeface="Symbol" panose="05050102010706020507" pitchFamily="18" charset="2"/>
              </a:rPr>
              <a:t>a/b</a:t>
            </a:r>
            <a:r>
              <a:rPr kumimoji="1" lang="en-US" altLang="ja-JP" sz="1800" dirty="0">
                <a:latin typeface="Arial Rounded MT Bold" panose="020F0704030504030204" pitchFamily="34" charset="0"/>
              </a:rPr>
              <a:t> phase, and precipitation in the </a:t>
            </a:r>
            <a:r>
              <a:rPr kumimoji="1" lang="en-US" altLang="ja-JP" sz="1800" dirty="0">
                <a:latin typeface="Symbol" panose="05050102010706020507" pitchFamily="18" charset="2"/>
              </a:rPr>
              <a:t>b</a:t>
            </a:r>
            <a:r>
              <a:rPr kumimoji="1" lang="en-US" altLang="ja-JP" sz="1800" dirty="0">
                <a:latin typeface="Arial Rounded MT Bold" panose="020F0704030504030204" pitchFamily="34" charset="0"/>
              </a:rPr>
              <a:t>-phas</a:t>
            </a:r>
            <a:r>
              <a:rPr lang="en-US" altLang="ja-JP" sz="1800" dirty="0">
                <a:latin typeface="Arial Rounded MT Bold" panose="020F0704030504030204" pitchFamily="34" charset="0"/>
              </a:rPr>
              <a:t>e under quenching and aging.</a:t>
            </a:r>
          </a:p>
          <a:p>
            <a:pPr lvl="1"/>
            <a:r>
              <a:rPr kumimoji="1" lang="en-US" altLang="ja-JP" sz="1400" dirty="0">
                <a:latin typeface="Arial Rounded MT Bold" panose="020F0704030504030204" pitchFamily="34" charset="0"/>
              </a:rPr>
              <a:t> </a:t>
            </a:r>
            <a:r>
              <a:rPr kumimoji="1" lang="en-US" altLang="ja-JP" sz="1600" dirty="0">
                <a:solidFill>
                  <a:srgbClr val="FF0000"/>
                </a:solidFill>
                <a:latin typeface="+mn-lt"/>
              </a:rPr>
              <a:t>Worth examining heat treatment procedure which gives best radiation damage tolerance</a:t>
            </a:r>
            <a:endParaRPr kumimoji="1" lang="en-US" altLang="ja-JP" sz="1400" dirty="0">
              <a:solidFill>
                <a:srgbClr val="FF0000"/>
              </a:solidFill>
              <a:latin typeface="+mn-lt"/>
            </a:endParaRPr>
          </a:p>
          <a:p>
            <a:r>
              <a:rPr kumimoji="1" lang="en-US" altLang="ja-JP" sz="1800" dirty="0">
                <a:latin typeface="Arial Rounded MT Bold" panose="020F0704030504030204" pitchFamily="34" charset="0"/>
              </a:rPr>
              <a:t>We have also purchased alloys for high-temperature applications: TIMET </a:t>
            </a:r>
            <a:r>
              <a:rPr kumimoji="1" lang="en-US" altLang="ja-JP" sz="1800" dirty="0">
                <a:latin typeface="Symbol" panose="05050102010706020507" pitchFamily="18" charset="2"/>
              </a:rPr>
              <a:t>b</a:t>
            </a:r>
            <a:r>
              <a:rPr kumimoji="1" lang="en-US" altLang="ja-JP" sz="1800" dirty="0">
                <a:latin typeface="Arial Rounded MT Bold" panose="020F0704030504030204" pitchFamily="34" charset="0"/>
              </a:rPr>
              <a:t>21s, 6246, 828, 834, 1100, and Daido DAT grades </a:t>
            </a:r>
          </a:p>
          <a:p>
            <a:pPr lvl="1"/>
            <a:r>
              <a:rPr kumimoji="1" lang="en-US" altLang="ja-JP" sz="1600" dirty="0">
                <a:latin typeface="+mn-lt"/>
              </a:rPr>
              <a:t>DAT54, an advanced α-type alloy developed for aircraft engine applications up to 600</a:t>
            </a:r>
            <a:r>
              <a:rPr kumimoji="1" lang="en-US" altLang="ja-JP" sz="1600" baseline="30000" dirty="0">
                <a:latin typeface="+mn-lt"/>
              </a:rPr>
              <a:t>o</a:t>
            </a:r>
            <a:r>
              <a:rPr kumimoji="1" lang="en-US" altLang="ja-JP" sz="1600" dirty="0">
                <a:latin typeface="+mn-lt"/>
              </a:rPr>
              <a:t>C, also does not show irradiation hardening from ion irradiation</a:t>
            </a:r>
          </a:p>
          <a:p>
            <a:pPr lvl="1"/>
            <a:r>
              <a:rPr lang="en-US" altLang="ja-JP" sz="1600" dirty="0">
                <a:latin typeface="+mn-lt"/>
              </a:rPr>
              <a:t>Procured as small batches: Need to investigate proper Thermo-Mechanical Processing for each grade</a:t>
            </a:r>
            <a:endParaRPr kumimoji="1" lang="en-US" altLang="ja-JP" sz="1600" dirty="0">
              <a:latin typeface="+mn-lt"/>
            </a:endParaRPr>
          </a:p>
        </p:txBody>
      </p:sp>
      <p:sp>
        <p:nvSpPr>
          <p:cNvPr id="4" name="スライド番号プレースホルダー 3">
            <a:extLst>
              <a:ext uri="{FF2B5EF4-FFF2-40B4-BE49-F238E27FC236}">
                <a16:creationId xmlns:a16="http://schemas.microsoft.com/office/drawing/2014/main" id="{CE7BB2C8-BC96-4E15-8698-6442A6070D15}"/>
              </a:ext>
            </a:extLst>
          </p:cNvPr>
          <p:cNvSpPr>
            <a:spLocks noGrp="1"/>
          </p:cNvSpPr>
          <p:nvPr>
            <p:ph type="sldNum" sz="quarter" idx="10"/>
          </p:nvPr>
        </p:nvSpPr>
        <p:spPr/>
        <p:txBody>
          <a:bodyPr/>
          <a:lstStyle/>
          <a:p>
            <a:pPr>
              <a:defRPr/>
            </a:pPr>
            <a:fld id="{9F116D1B-3857-46E4-969D-511DC8CE9295}" type="slidenum">
              <a:rPr lang="ja-JP" altLang="en-US" smtClean="0">
                <a:solidFill>
                  <a:srgbClr val="333399">
                    <a:lumMod val="60000"/>
                    <a:lumOff val="40000"/>
                  </a:srgbClr>
                </a:solidFill>
              </a:rPr>
              <a:pPr>
                <a:defRPr/>
              </a:pPr>
              <a:t>15</a:t>
            </a:fld>
            <a:endParaRPr lang="ja-JP" altLang="en-US" dirty="0">
              <a:solidFill>
                <a:srgbClr val="333399">
                  <a:lumMod val="60000"/>
                  <a:lumOff val="40000"/>
                </a:srgbClr>
              </a:solidFill>
            </a:endParaRPr>
          </a:p>
        </p:txBody>
      </p:sp>
    </p:spTree>
    <p:extLst>
      <p:ext uri="{BB962C8B-B14F-4D97-AF65-F5344CB8AC3E}">
        <p14:creationId xmlns:p14="http://schemas.microsoft.com/office/powerpoint/2010/main" val="55610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CF120042-216C-4406-BD39-6EE84357D690}"/>
              </a:ext>
            </a:extLst>
          </p:cNvPr>
          <p:cNvSpPr>
            <a:spLocks noGrp="1"/>
          </p:cNvSpPr>
          <p:nvPr>
            <p:ph type="title"/>
          </p:nvPr>
        </p:nvSpPr>
        <p:spPr/>
        <p:txBody>
          <a:bodyPr/>
          <a:lstStyle/>
          <a:p>
            <a:r>
              <a:rPr lang="en-US" altLang="ja-JP" dirty="0"/>
              <a:t>Backup</a:t>
            </a:r>
            <a:endParaRPr lang="ja-JP" altLang="en-US" dirty="0"/>
          </a:p>
        </p:txBody>
      </p:sp>
      <p:sp>
        <p:nvSpPr>
          <p:cNvPr id="6" name="テキスト プレースホルダー 5">
            <a:extLst>
              <a:ext uri="{FF2B5EF4-FFF2-40B4-BE49-F238E27FC236}">
                <a16:creationId xmlns:a16="http://schemas.microsoft.com/office/drawing/2014/main" id="{36F3FE1C-F3B7-4866-B66B-EC906B1C95B1}"/>
              </a:ext>
            </a:extLst>
          </p:cNvPr>
          <p:cNvSpPr>
            <a:spLocks noGrp="1"/>
          </p:cNvSpPr>
          <p:nvPr>
            <p:ph type="body" idx="1"/>
          </p:nvPr>
        </p:nvSpPr>
        <p:spPr/>
        <p:txBody>
          <a:bodyPr/>
          <a:lstStyle/>
          <a:p>
            <a:endParaRPr lang="ja-JP" altLang="en-US" dirty="0"/>
          </a:p>
        </p:txBody>
      </p:sp>
      <p:sp>
        <p:nvSpPr>
          <p:cNvPr id="4" name="スライド番号プレースホルダー 3">
            <a:extLst>
              <a:ext uri="{FF2B5EF4-FFF2-40B4-BE49-F238E27FC236}">
                <a16:creationId xmlns:a16="http://schemas.microsoft.com/office/drawing/2014/main" id="{90090F5E-3E59-48FC-8306-D2100D970029}"/>
              </a:ext>
            </a:extLst>
          </p:cNvPr>
          <p:cNvSpPr>
            <a:spLocks noGrp="1"/>
          </p:cNvSpPr>
          <p:nvPr>
            <p:ph type="sldNum" sz="quarter" idx="10"/>
          </p:nvPr>
        </p:nvSpPr>
        <p:spPr/>
        <p:txBody>
          <a:bodyPr/>
          <a:lstStyle/>
          <a:p>
            <a:pPr>
              <a:defRPr/>
            </a:pPr>
            <a:fld id="{9F116D1B-3857-46E4-969D-511DC8CE9295}" type="slidenum">
              <a:rPr lang="ja-JP" altLang="en-US" smtClean="0">
                <a:solidFill>
                  <a:srgbClr val="333399">
                    <a:lumMod val="60000"/>
                    <a:lumOff val="40000"/>
                  </a:srgbClr>
                </a:solidFill>
              </a:rPr>
              <a:pPr>
                <a:defRPr/>
              </a:pPr>
              <a:t>16</a:t>
            </a:fld>
            <a:endParaRPr lang="ja-JP" altLang="en-US" dirty="0">
              <a:solidFill>
                <a:srgbClr val="333399">
                  <a:lumMod val="60000"/>
                  <a:lumOff val="40000"/>
                </a:srgbClr>
              </a:solidFill>
            </a:endParaRPr>
          </a:p>
        </p:txBody>
      </p:sp>
    </p:spTree>
    <p:extLst>
      <p:ext uri="{BB962C8B-B14F-4D97-AF65-F5344CB8AC3E}">
        <p14:creationId xmlns:p14="http://schemas.microsoft.com/office/powerpoint/2010/main" val="385853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EDA0C3-4D3F-4FAC-8A27-7A3837E56ED9}"/>
              </a:ext>
            </a:extLst>
          </p:cNvPr>
          <p:cNvSpPr>
            <a:spLocks noGrp="1"/>
          </p:cNvSpPr>
          <p:nvPr>
            <p:ph type="title"/>
          </p:nvPr>
        </p:nvSpPr>
        <p:spPr>
          <a:xfrm>
            <a:off x="581891" y="116632"/>
            <a:ext cx="10868891" cy="604838"/>
          </a:xfrm>
        </p:spPr>
        <p:txBody>
          <a:bodyPr/>
          <a:lstStyle/>
          <a:p>
            <a:pPr algn="ctr"/>
            <a:r>
              <a:rPr lang="en-US" altLang="ja-JP" sz="3600" b="1" dirty="0">
                <a:solidFill>
                  <a:srgbClr val="0070C0"/>
                </a:solidFill>
              </a:rPr>
              <a:t>DS-Ti2 PIE</a:t>
            </a:r>
            <a:r>
              <a:rPr lang="ja-JP" altLang="en-US" sz="3600" b="1" dirty="0">
                <a:solidFill>
                  <a:srgbClr val="0070C0"/>
                </a:solidFill>
              </a:rPr>
              <a:t>： </a:t>
            </a:r>
            <a:r>
              <a:rPr lang="en-US" altLang="ja-JP" sz="3600" b="1" dirty="0">
                <a:solidFill>
                  <a:srgbClr val="0070C0"/>
                </a:solidFill>
              </a:rPr>
              <a:t>Ti-6Al-4V Tensile Test</a:t>
            </a:r>
            <a:endParaRPr lang="ja-JP" altLang="en-US" sz="3600" dirty="0"/>
          </a:p>
        </p:txBody>
      </p:sp>
      <p:sp>
        <p:nvSpPr>
          <p:cNvPr id="3" name="コンテンツ プレースホルダー 2">
            <a:extLst>
              <a:ext uri="{FF2B5EF4-FFF2-40B4-BE49-F238E27FC236}">
                <a16:creationId xmlns:a16="http://schemas.microsoft.com/office/drawing/2014/main" id="{3330FBE0-BA6C-448C-986B-D91720BC6ADC}"/>
              </a:ext>
            </a:extLst>
          </p:cNvPr>
          <p:cNvSpPr>
            <a:spLocks noGrp="1"/>
          </p:cNvSpPr>
          <p:nvPr>
            <p:ph idx="1"/>
          </p:nvPr>
        </p:nvSpPr>
        <p:spPr>
          <a:xfrm>
            <a:off x="6564591" y="847391"/>
            <a:ext cx="5520234" cy="3386547"/>
          </a:xfrm>
        </p:spPr>
        <p:txBody>
          <a:bodyPr/>
          <a:lstStyle/>
          <a:p>
            <a:r>
              <a:rPr lang="en-US" altLang="ja-JP" sz="1600" dirty="0">
                <a:latin typeface="Arial Rounded MT Bold" panose="020F0704030504030204" pitchFamily="34" charset="0"/>
              </a:rPr>
              <a:t>If stress increases beyond Yield Stress (YS), the material elongates uniformly </a:t>
            </a:r>
          </a:p>
          <a:p>
            <a:r>
              <a:rPr lang="en-US" altLang="ja-JP" sz="1600" dirty="0">
                <a:latin typeface="Arial Rounded MT Bold" panose="020F0704030504030204" pitchFamily="34" charset="0"/>
              </a:rPr>
              <a:t>The elongation up to the maximum stress point (Ultimate Tensile Strength, UTS) is referred to as “Uniform Elongation (UE)” </a:t>
            </a:r>
          </a:p>
          <a:p>
            <a:pPr lvl="1"/>
            <a:r>
              <a:rPr lang="en-US" altLang="ja-JP" sz="1400" dirty="0">
                <a:latin typeface="Arial Rounded MT Bold" panose="020F0704030504030204" pitchFamily="34" charset="0"/>
              </a:rPr>
              <a:t>It is important to retain UE in a structural material, because it allows graceful failure without rapid growth of cracks</a:t>
            </a:r>
          </a:p>
          <a:p>
            <a:r>
              <a:rPr lang="en-US" altLang="ja-JP" sz="1600" dirty="0">
                <a:solidFill>
                  <a:srgbClr val="FF0000"/>
                </a:solidFill>
                <a:latin typeface="Arial Rounded MT Bold" panose="020F0704030504030204" pitchFamily="34" charset="0"/>
              </a:rPr>
              <a:t>Materials are typically hardened after irradiation </a:t>
            </a:r>
            <a:r>
              <a:rPr lang="en-US" altLang="ja-JP" sz="1600" dirty="0">
                <a:solidFill>
                  <a:srgbClr val="336699"/>
                </a:solidFill>
                <a:latin typeface="Arial Rounded MT Bold" panose="020F0704030504030204" pitchFamily="34" charset="0"/>
              </a:rPr>
              <a:t>due to the accumulation of radiation defects, which </a:t>
            </a:r>
            <a:r>
              <a:rPr lang="en-US" altLang="ja-JP" sz="1600" dirty="0">
                <a:solidFill>
                  <a:srgbClr val="FF0000"/>
                </a:solidFill>
                <a:latin typeface="Arial Rounded MT Bold" panose="020F0704030504030204" pitchFamily="34" charset="0"/>
              </a:rPr>
              <a:t>increases the yield stress </a:t>
            </a:r>
            <a:r>
              <a:rPr lang="en-US" altLang="ja-JP" sz="1600" dirty="0">
                <a:solidFill>
                  <a:srgbClr val="336699"/>
                </a:solidFill>
                <a:latin typeface="Arial Rounded MT Bold" panose="020F0704030504030204" pitchFamily="34" charset="0"/>
              </a:rPr>
              <a:t>of the material </a:t>
            </a:r>
          </a:p>
          <a:p>
            <a:r>
              <a:rPr lang="en-US" altLang="ja-JP" sz="1600" dirty="0">
                <a:solidFill>
                  <a:srgbClr val="336699"/>
                </a:solidFill>
                <a:latin typeface="Arial Rounded MT Bold" panose="020F0704030504030204" pitchFamily="34" charset="0"/>
              </a:rPr>
              <a:t>At the same time, </a:t>
            </a:r>
            <a:r>
              <a:rPr lang="en-US" altLang="ja-JP" sz="1600" dirty="0">
                <a:solidFill>
                  <a:srgbClr val="FF0000"/>
                </a:solidFill>
                <a:latin typeface="Arial Rounded MT Bold" panose="020F0704030504030204" pitchFamily="34" charset="0"/>
              </a:rPr>
              <a:t>uniform elongation is reduced</a:t>
            </a:r>
            <a:endParaRPr lang="en-US" altLang="ja-JP" sz="1600" dirty="0">
              <a:solidFill>
                <a:srgbClr val="336699"/>
              </a:solidFill>
              <a:latin typeface="Arial Rounded MT Bold" panose="020F0704030504030204" pitchFamily="34" charset="0"/>
            </a:endParaRPr>
          </a:p>
        </p:txBody>
      </p:sp>
      <p:sp>
        <p:nvSpPr>
          <p:cNvPr id="4" name="スライド番号プレースホルダー 3">
            <a:extLst>
              <a:ext uri="{FF2B5EF4-FFF2-40B4-BE49-F238E27FC236}">
                <a16:creationId xmlns:a16="http://schemas.microsoft.com/office/drawing/2014/main" id="{660E311E-C1F8-4E4F-84FC-230AB0D2E1D7}"/>
              </a:ext>
            </a:extLst>
          </p:cNvPr>
          <p:cNvSpPr>
            <a:spLocks noGrp="1"/>
          </p:cNvSpPr>
          <p:nvPr>
            <p:ph type="sldNum" sz="quarter" idx="10"/>
          </p:nvPr>
        </p:nvSpPr>
        <p:spPr/>
        <p:txBody>
          <a:bodyPr/>
          <a:lstStyle/>
          <a:p>
            <a:pPr>
              <a:defRPr/>
            </a:pPr>
            <a:fld id="{9F116D1B-3857-46E4-969D-511DC8CE9295}" type="slidenum">
              <a:rPr lang="ja-JP" altLang="en-US" smtClean="0">
                <a:solidFill>
                  <a:srgbClr val="333399">
                    <a:lumMod val="60000"/>
                    <a:lumOff val="40000"/>
                  </a:srgbClr>
                </a:solidFill>
              </a:rPr>
              <a:pPr>
                <a:defRPr/>
              </a:pPr>
              <a:t>17</a:t>
            </a:fld>
            <a:endParaRPr lang="ja-JP" altLang="en-US" dirty="0">
              <a:solidFill>
                <a:srgbClr val="333399">
                  <a:lumMod val="60000"/>
                  <a:lumOff val="40000"/>
                </a:srgbClr>
              </a:solidFill>
            </a:endParaRPr>
          </a:p>
        </p:txBody>
      </p:sp>
      <p:graphicFrame>
        <p:nvGraphicFramePr>
          <p:cNvPr id="69" name="表 68">
            <a:extLst>
              <a:ext uri="{FF2B5EF4-FFF2-40B4-BE49-F238E27FC236}">
                <a16:creationId xmlns:a16="http://schemas.microsoft.com/office/drawing/2014/main" id="{343572DB-2A0D-4F78-BEC7-FA69D15AA51E}"/>
              </a:ext>
            </a:extLst>
          </p:cNvPr>
          <p:cNvGraphicFramePr>
            <a:graphicFrameLocks noGrp="1"/>
          </p:cNvGraphicFramePr>
          <p:nvPr/>
        </p:nvGraphicFramePr>
        <p:xfrm>
          <a:off x="1790840" y="4307706"/>
          <a:ext cx="8715090" cy="1483924"/>
        </p:xfrm>
        <a:graphic>
          <a:graphicData uri="http://schemas.openxmlformats.org/drawingml/2006/table">
            <a:tbl>
              <a:tblPr>
                <a:tableStyleId>{21E4AEA4-8DFA-4A89-87EB-49C32662AFE0}</a:tableStyleId>
              </a:tblPr>
              <a:tblGrid>
                <a:gridCol w="745886">
                  <a:extLst>
                    <a:ext uri="{9D8B030D-6E8A-4147-A177-3AD203B41FA5}">
                      <a16:colId xmlns:a16="http://schemas.microsoft.com/office/drawing/2014/main" val="1483266572"/>
                    </a:ext>
                  </a:extLst>
                </a:gridCol>
                <a:gridCol w="785143">
                  <a:extLst>
                    <a:ext uri="{9D8B030D-6E8A-4147-A177-3AD203B41FA5}">
                      <a16:colId xmlns:a16="http://schemas.microsoft.com/office/drawing/2014/main" val="2200495298"/>
                    </a:ext>
                  </a:extLst>
                </a:gridCol>
                <a:gridCol w="785143">
                  <a:extLst>
                    <a:ext uri="{9D8B030D-6E8A-4147-A177-3AD203B41FA5}">
                      <a16:colId xmlns:a16="http://schemas.microsoft.com/office/drawing/2014/main" val="3548817392"/>
                    </a:ext>
                  </a:extLst>
                </a:gridCol>
                <a:gridCol w="785143">
                  <a:extLst>
                    <a:ext uri="{9D8B030D-6E8A-4147-A177-3AD203B41FA5}">
                      <a16:colId xmlns:a16="http://schemas.microsoft.com/office/drawing/2014/main" val="3382657035"/>
                    </a:ext>
                  </a:extLst>
                </a:gridCol>
                <a:gridCol w="902917">
                  <a:extLst>
                    <a:ext uri="{9D8B030D-6E8A-4147-A177-3AD203B41FA5}">
                      <a16:colId xmlns:a16="http://schemas.microsoft.com/office/drawing/2014/main" val="1575136633"/>
                    </a:ext>
                  </a:extLst>
                </a:gridCol>
                <a:gridCol w="785143">
                  <a:extLst>
                    <a:ext uri="{9D8B030D-6E8A-4147-A177-3AD203B41FA5}">
                      <a16:colId xmlns:a16="http://schemas.microsoft.com/office/drawing/2014/main" val="2132243242"/>
                    </a:ext>
                  </a:extLst>
                </a:gridCol>
                <a:gridCol w="785143">
                  <a:extLst>
                    <a:ext uri="{9D8B030D-6E8A-4147-A177-3AD203B41FA5}">
                      <a16:colId xmlns:a16="http://schemas.microsoft.com/office/drawing/2014/main" val="196015255"/>
                    </a:ext>
                  </a:extLst>
                </a:gridCol>
                <a:gridCol w="785143">
                  <a:extLst>
                    <a:ext uri="{9D8B030D-6E8A-4147-A177-3AD203B41FA5}">
                      <a16:colId xmlns:a16="http://schemas.microsoft.com/office/drawing/2014/main" val="3162350161"/>
                    </a:ext>
                  </a:extLst>
                </a:gridCol>
                <a:gridCol w="785143">
                  <a:extLst>
                    <a:ext uri="{9D8B030D-6E8A-4147-A177-3AD203B41FA5}">
                      <a16:colId xmlns:a16="http://schemas.microsoft.com/office/drawing/2014/main" val="294783191"/>
                    </a:ext>
                  </a:extLst>
                </a:gridCol>
                <a:gridCol w="785143">
                  <a:extLst>
                    <a:ext uri="{9D8B030D-6E8A-4147-A177-3AD203B41FA5}">
                      <a16:colId xmlns:a16="http://schemas.microsoft.com/office/drawing/2014/main" val="2585115995"/>
                    </a:ext>
                  </a:extLst>
                </a:gridCol>
                <a:gridCol w="785143">
                  <a:extLst>
                    <a:ext uri="{9D8B030D-6E8A-4147-A177-3AD203B41FA5}">
                      <a16:colId xmlns:a16="http://schemas.microsoft.com/office/drawing/2014/main" val="2173370078"/>
                    </a:ext>
                  </a:extLst>
                </a:gridCol>
              </a:tblGrid>
              <a:tr h="353316">
                <a:tc>
                  <a:txBody>
                    <a:bodyPr/>
                    <a:lstStyle/>
                    <a:p>
                      <a:pPr algn="ctr" fontAlgn="b"/>
                      <a:r>
                        <a:rPr lang="en-US" altLang="ja-JP" sz="1700" b="0" i="0" u="none" strike="noStrike" dirty="0">
                          <a:solidFill>
                            <a:srgbClr val="000000"/>
                          </a:solidFill>
                          <a:effectLst/>
                          <a:latin typeface="+mn-lt"/>
                          <a:ea typeface="Yu Gothic" panose="020B0400000000000000" pitchFamily="50" charset="-128"/>
                        </a:rPr>
                        <a:t>RT</a:t>
                      </a:r>
                      <a:endParaRPr lang="ja-JP" altLang="en-US" sz="1700" b="0" i="0" u="none" strike="noStrike" dirty="0">
                        <a:solidFill>
                          <a:srgbClr val="000000"/>
                        </a:solidFill>
                        <a:effectLst/>
                        <a:latin typeface="+mn-lt"/>
                        <a:ea typeface="Yu Gothic" panose="020B0400000000000000" pitchFamily="50" charset="-128"/>
                      </a:endParaRPr>
                    </a:p>
                  </a:txBody>
                  <a:tcPr marL="11777" marR="11777" marT="11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fontAlgn="b"/>
                      <a:r>
                        <a:rPr lang="en-GB" sz="1700" u="none" strike="noStrike">
                          <a:effectLst/>
                        </a:rPr>
                        <a:t>DPA</a:t>
                      </a:r>
                      <a:endParaRPr lang="en-GB" sz="1700" b="0" i="0" u="none" strike="noStrike">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fontAlgn="b"/>
                      <a:r>
                        <a:rPr lang="en-GB" sz="1700" u="none" strike="noStrike">
                          <a:effectLst/>
                        </a:rPr>
                        <a:t>YS</a:t>
                      </a:r>
                      <a:endParaRPr lang="en-GB" sz="1700" b="0" i="0" u="none" strike="noStrike">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fontAlgn="b"/>
                      <a:r>
                        <a:rPr lang="en-GB" sz="1700" u="none" strike="noStrike" dirty="0">
                          <a:effectLst/>
                        </a:rPr>
                        <a:t>UTS</a:t>
                      </a:r>
                      <a:endParaRPr lang="en-GB"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fontAlgn="b"/>
                      <a:r>
                        <a:rPr lang="en-GB" sz="1700" u="none" strike="noStrike" dirty="0">
                          <a:effectLst/>
                        </a:rPr>
                        <a:t>YS/UTS</a:t>
                      </a:r>
                      <a:endParaRPr lang="en-GB"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fontAlgn="b"/>
                      <a:r>
                        <a:rPr lang="en-GB" sz="1700" u="none" strike="noStrike" dirty="0">
                          <a:effectLst/>
                        </a:rPr>
                        <a:t>UE</a:t>
                      </a:r>
                      <a:endParaRPr lang="en-GB"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fontAlgn="b"/>
                      <a:r>
                        <a:rPr lang="en-GB" sz="1700" u="none" strike="noStrike" dirty="0">
                          <a:effectLst/>
                        </a:rPr>
                        <a:t>TE</a:t>
                      </a:r>
                      <a:endParaRPr lang="en-GB"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fontAlgn="b"/>
                      <a:r>
                        <a:rPr lang="el-GR" sz="1700" u="none" strike="noStrike" dirty="0">
                          <a:effectLst/>
                        </a:rPr>
                        <a:t>Δ</a:t>
                      </a:r>
                      <a:r>
                        <a:rPr lang="en-GB" sz="1700" u="none" strike="noStrike" dirty="0">
                          <a:effectLst/>
                        </a:rPr>
                        <a:t>YS</a:t>
                      </a:r>
                      <a:endParaRPr lang="en-GB"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fontAlgn="b"/>
                      <a:r>
                        <a:rPr lang="el-GR" sz="1700" u="none" strike="noStrike" dirty="0">
                          <a:effectLst/>
                        </a:rPr>
                        <a:t>Δ</a:t>
                      </a:r>
                      <a:r>
                        <a:rPr lang="en-US" sz="1700" u="none" strike="noStrike" dirty="0">
                          <a:effectLst/>
                        </a:rPr>
                        <a:t>U</a:t>
                      </a:r>
                      <a:r>
                        <a:rPr lang="en-GB" sz="1700" u="none" strike="noStrike" dirty="0">
                          <a:effectLst/>
                        </a:rPr>
                        <a:t>TS</a:t>
                      </a:r>
                      <a:endParaRPr lang="en-GB"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fontAlgn="b"/>
                      <a:r>
                        <a:rPr lang="el-GR" sz="1700" u="none" strike="noStrike" dirty="0">
                          <a:effectLst/>
                        </a:rPr>
                        <a:t>Δ</a:t>
                      </a:r>
                      <a:r>
                        <a:rPr lang="en-GB" sz="1700" u="none" strike="noStrike" dirty="0">
                          <a:effectLst/>
                        </a:rPr>
                        <a:t>UE</a:t>
                      </a:r>
                      <a:endParaRPr lang="en-GB"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fontAlgn="b"/>
                      <a:r>
                        <a:rPr lang="el-GR" sz="1700" u="none" strike="noStrike" dirty="0">
                          <a:effectLst/>
                        </a:rPr>
                        <a:t>Δ</a:t>
                      </a:r>
                      <a:r>
                        <a:rPr lang="en-GB" sz="1700" u="none" strike="noStrike" dirty="0">
                          <a:effectLst/>
                        </a:rPr>
                        <a:t>TE</a:t>
                      </a:r>
                      <a:endParaRPr lang="en-GB"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extLst>
                  <a:ext uri="{0D108BD9-81ED-4DB2-BD59-A6C34878D82A}">
                    <a16:rowId xmlns:a16="http://schemas.microsoft.com/office/drawing/2014/main" val="3685860806"/>
                  </a:ext>
                </a:extLst>
              </a:tr>
              <a:tr h="388646">
                <a:tc>
                  <a:txBody>
                    <a:bodyPr/>
                    <a:lstStyle/>
                    <a:p>
                      <a:pPr algn="ctr" fontAlgn="b"/>
                      <a:r>
                        <a:rPr lang="en-GB" sz="1700" u="none" strike="noStrike" dirty="0" err="1">
                          <a:effectLst/>
                        </a:rPr>
                        <a:t>Unirr</a:t>
                      </a:r>
                      <a:r>
                        <a:rPr lang="en-GB" sz="1700" u="none" strike="noStrike" dirty="0">
                          <a:effectLst/>
                        </a:rPr>
                        <a:t>.</a:t>
                      </a:r>
                      <a:endParaRPr lang="en-GB"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altLang="ja-JP" sz="1700" u="none" strike="noStrike" dirty="0">
                          <a:effectLst/>
                        </a:rPr>
                        <a:t>0.00 </a:t>
                      </a:r>
                      <a:endParaRPr lang="en-US" altLang="ja-JP"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r" fontAlgn="b"/>
                      <a:r>
                        <a:rPr lang="en-US" altLang="ja-JP" sz="1700" u="none" strike="noStrike" dirty="0">
                          <a:effectLst/>
                        </a:rPr>
                        <a:t>814 </a:t>
                      </a:r>
                      <a:endParaRPr lang="en-US" altLang="ja-JP"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T w="12700" cap="flat" cmpd="sng" algn="ctr">
                      <a:solidFill>
                        <a:schemeClr val="tx1"/>
                      </a:solidFill>
                      <a:prstDash val="solid"/>
                      <a:round/>
                      <a:headEnd type="none" w="med" len="med"/>
                      <a:tailEnd type="none" w="med" len="med"/>
                    </a:lnT>
                  </a:tcPr>
                </a:tc>
                <a:tc>
                  <a:txBody>
                    <a:bodyPr/>
                    <a:lstStyle/>
                    <a:p>
                      <a:pPr algn="r" fontAlgn="b"/>
                      <a:r>
                        <a:rPr lang="en-US" altLang="ja-JP" sz="1700" u="none" strike="noStrike" dirty="0">
                          <a:effectLst/>
                        </a:rPr>
                        <a:t>921 </a:t>
                      </a:r>
                      <a:endParaRPr lang="en-US" altLang="ja-JP"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altLang="ja-JP" sz="1700" u="none" strike="noStrike" dirty="0">
                          <a:effectLst/>
                        </a:rPr>
                        <a:t>88%</a:t>
                      </a:r>
                      <a:endParaRPr lang="en-US" altLang="ja-JP"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altLang="ja-JP" sz="1700" u="none" strike="noStrike" dirty="0">
                          <a:effectLst/>
                        </a:rPr>
                        <a:t>7.05 </a:t>
                      </a:r>
                      <a:endParaRPr lang="en-US" altLang="ja-JP"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r" fontAlgn="b"/>
                      <a:r>
                        <a:rPr lang="en-US" altLang="ja-JP" sz="1700" u="none" strike="noStrike">
                          <a:effectLst/>
                        </a:rPr>
                        <a:t>12.10 </a:t>
                      </a:r>
                      <a:endParaRPr lang="en-US" altLang="ja-JP" sz="1700" b="0" i="0" u="none" strike="noStrike">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fontAlgn="b"/>
                      <a:endParaRPr lang="ja-JP" altLang="en-US" sz="1700" b="0" i="0" u="none" strike="noStrike">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endParaRPr lang="ja-JP" altLang="en-US" sz="1700" b="0" i="0" u="none" strike="noStrike">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T w="12700" cap="flat" cmpd="sng" algn="ctr">
                      <a:solidFill>
                        <a:schemeClr val="tx1"/>
                      </a:solidFill>
                      <a:prstDash val="solid"/>
                      <a:round/>
                      <a:headEnd type="none" w="med" len="med"/>
                      <a:tailEnd type="none" w="med" len="med"/>
                    </a:lnT>
                  </a:tcPr>
                </a:tc>
                <a:tc>
                  <a:txBody>
                    <a:bodyPr/>
                    <a:lstStyle/>
                    <a:p>
                      <a:pPr algn="l" fontAlgn="b"/>
                      <a:endParaRPr lang="ja-JP" altLang="en-US" sz="1700" b="0" i="0" u="none" strike="noStrike">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T w="12700" cap="flat" cmpd="sng" algn="ctr">
                      <a:solidFill>
                        <a:schemeClr val="tx1"/>
                      </a:solidFill>
                      <a:prstDash val="solid"/>
                      <a:round/>
                      <a:headEnd type="none" w="med" len="med"/>
                      <a:tailEnd type="none" w="med" len="med"/>
                    </a:lnT>
                  </a:tcPr>
                </a:tc>
                <a:tc>
                  <a:txBody>
                    <a:bodyPr/>
                    <a:lstStyle/>
                    <a:p>
                      <a:pPr algn="l" fontAlgn="b"/>
                      <a:endParaRPr lang="ja-JP" altLang="en-US" sz="1700" b="0" i="0" u="none" strike="noStrike">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205033658"/>
                  </a:ext>
                </a:extLst>
              </a:tr>
              <a:tr h="388646">
                <a:tc>
                  <a:txBody>
                    <a:bodyPr/>
                    <a:lstStyle/>
                    <a:p>
                      <a:pPr algn="ctr" fontAlgn="b"/>
                      <a:r>
                        <a:rPr lang="en-GB" sz="1700" u="none" strike="noStrike">
                          <a:effectLst/>
                        </a:rPr>
                        <a:t>T13C</a:t>
                      </a:r>
                      <a:endParaRPr lang="en-GB" sz="1700" b="0" i="0" u="none" strike="noStrike">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fontAlgn="b"/>
                      <a:r>
                        <a:rPr lang="en-US" altLang="ja-JP" sz="1700" u="none" strike="noStrike">
                          <a:effectLst/>
                        </a:rPr>
                        <a:t>0.25 </a:t>
                      </a:r>
                      <a:endParaRPr lang="en-US" altLang="ja-JP" sz="1700" b="0" i="0" u="none" strike="noStrike">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L w="12700" cap="flat" cmpd="sng" algn="ctr">
                      <a:solidFill>
                        <a:schemeClr val="tx1"/>
                      </a:solidFill>
                      <a:prstDash val="solid"/>
                      <a:round/>
                      <a:headEnd type="none" w="med" len="med"/>
                      <a:tailEnd type="none" w="med" len="med"/>
                    </a:lnL>
                  </a:tcPr>
                </a:tc>
                <a:tc>
                  <a:txBody>
                    <a:bodyPr/>
                    <a:lstStyle/>
                    <a:p>
                      <a:pPr algn="r" fontAlgn="b"/>
                      <a:r>
                        <a:rPr lang="en-US" altLang="ja-JP" sz="1700" u="none" strike="noStrike">
                          <a:effectLst/>
                        </a:rPr>
                        <a:t>1002 </a:t>
                      </a:r>
                      <a:endParaRPr lang="en-US" altLang="ja-JP" sz="1700" b="0" i="0" u="none" strike="noStrike">
                        <a:solidFill>
                          <a:srgbClr val="000000"/>
                        </a:solidFill>
                        <a:effectLst/>
                        <a:latin typeface="Yu Gothic" panose="020B0400000000000000" pitchFamily="50" charset="-128"/>
                        <a:ea typeface="Yu Gothic" panose="020B0400000000000000" pitchFamily="50" charset="-128"/>
                      </a:endParaRPr>
                    </a:p>
                  </a:txBody>
                  <a:tcPr marL="11777" marR="11777" marT="11777" marB="0" anchor="b"/>
                </a:tc>
                <a:tc>
                  <a:txBody>
                    <a:bodyPr/>
                    <a:lstStyle/>
                    <a:p>
                      <a:pPr algn="r" fontAlgn="b"/>
                      <a:r>
                        <a:rPr lang="en-US" altLang="ja-JP" sz="1700" u="none" strike="noStrike" dirty="0">
                          <a:effectLst/>
                        </a:rPr>
                        <a:t>1016 </a:t>
                      </a:r>
                      <a:endParaRPr lang="en-US" altLang="ja-JP"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R w="12700" cap="flat" cmpd="sng" algn="ctr">
                      <a:solidFill>
                        <a:schemeClr val="tx1"/>
                      </a:solidFill>
                      <a:prstDash val="solid"/>
                      <a:round/>
                      <a:headEnd type="none" w="med" len="med"/>
                      <a:tailEnd type="none" w="med" len="med"/>
                    </a:lnR>
                  </a:tcPr>
                </a:tc>
                <a:tc>
                  <a:txBody>
                    <a:bodyPr/>
                    <a:lstStyle/>
                    <a:p>
                      <a:pPr algn="r" fontAlgn="b"/>
                      <a:r>
                        <a:rPr lang="en-US" altLang="ja-JP" sz="1700" u="none" strike="noStrike" dirty="0">
                          <a:effectLst/>
                        </a:rPr>
                        <a:t>99%</a:t>
                      </a:r>
                      <a:endParaRPr lang="en-US" altLang="ja-JP"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fontAlgn="b"/>
                      <a:r>
                        <a:rPr lang="en-US" altLang="ja-JP" sz="1700" u="none" strike="noStrike" dirty="0">
                          <a:solidFill>
                            <a:srgbClr val="FF0000"/>
                          </a:solidFill>
                          <a:effectLst/>
                        </a:rPr>
                        <a:t>0.20 </a:t>
                      </a:r>
                      <a:endParaRPr lang="en-US" altLang="ja-JP" sz="1700" b="0" i="0" u="none" strike="noStrike" dirty="0">
                        <a:solidFill>
                          <a:srgbClr val="FF0000"/>
                        </a:solidFill>
                        <a:effectLst/>
                        <a:latin typeface="Yu Gothic" panose="020B0400000000000000" pitchFamily="50" charset="-128"/>
                        <a:ea typeface="Yu Gothic" panose="020B0400000000000000" pitchFamily="50" charset="-128"/>
                      </a:endParaRPr>
                    </a:p>
                  </a:txBody>
                  <a:tcPr marL="11777" marR="11777" marT="11777" marB="0" anchor="b">
                    <a:lnL w="12700" cap="flat" cmpd="sng" algn="ctr">
                      <a:solidFill>
                        <a:schemeClr val="tx1"/>
                      </a:solidFill>
                      <a:prstDash val="solid"/>
                      <a:round/>
                      <a:headEnd type="none" w="med" len="med"/>
                      <a:tailEnd type="none" w="med" len="med"/>
                    </a:lnL>
                  </a:tcPr>
                </a:tc>
                <a:tc>
                  <a:txBody>
                    <a:bodyPr/>
                    <a:lstStyle/>
                    <a:p>
                      <a:pPr algn="r" fontAlgn="b"/>
                      <a:r>
                        <a:rPr lang="en-US" altLang="ja-JP" sz="1700" u="none" strike="noStrike" dirty="0">
                          <a:effectLst/>
                        </a:rPr>
                        <a:t>4.85 </a:t>
                      </a:r>
                      <a:endParaRPr lang="en-US" altLang="ja-JP"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R w="12700" cap="flat" cmpd="sng" algn="ctr">
                      <a:solidFill>
                        <a:schemeClr val="tx1"/>
                      </a:solidFill>
                      <a:prstDash val="solid"/>
                      <a:round/>
                      <a:headEnd type="none" w="med" len="med"/>
                      <a:tailEnd type="none" w="med" len="med"/>
                    </a:lnR>
                  </a:tcPr>
                </a:tc>
                <a:tc>
                  <a:txBody>
                    <a:bodyPr/>
                    <a:lstStyle/>
                    <a:p>
                      <a:pPr algn="r" fontAlgn="b"/>
                      <a:r>
                        <a:rPr lang="en-US" altLang="ja-JP" sz="1700" u="none" strike="noStrike" dirty="0">
                          <a:effectLst/>
                        </a:rPr>
                        <a:t>23%</a:t>
                      </a:r>
                      <a:endParaRPr lang="en-US" altLang="ja-JP"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L w="12700" cap="flat" cmpd="sng" algn="ctr">
                      <a:solidFill>
                        <a:schemeClr val="tx1"/>
                      </a:solidFill>
                      <a:prstDash val="solid"/>
                      <a:round/>
                      <a:headEnd type="none" w="med" len="med"/>
                      <a:tailEnd type="none" w="med" len="med"/>
                    </a:lnL>
                  </a:tcPr>
                </a:tc>
                <a:tc>
                  <a:txBody>
                    <a:bodyPr/>
                    <a:lstStyle/>
                    <a:p>
                      <a:pPr algn="r" fontAlgn="b"/>
                      <a:r>
                        <a:rPr lang="en-US" altLang="ja-JP" sz="1700" u="none" strike="noStrike" dirty="0">
                          <a:effectLst/>
                        </a:rPr>
                        <a:t>10%</a:t>
                      </a:r>
                      <a:endParaRPr lang="en-US" altLang="ja-JP"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tc>
                <a:tc>
                  <a:txBody>
                    <a:bodyPr/>
                    <a:lstStyle/>
                    <a:p>
                      <a:pPr algn="r" fontAlgn="b"/>
                      <a:r>
                        <a:rPr lang="en-US" altLang="ja-JP" sz="1700" u="none" strike="noStrike" dirty="0">
                          <a:solidFill>
                            <a:srgbClr val="FF0000"/>
                          </a:solidFill>
                          <a:effectLst/>
                        </a:rPr>
                        <a:t>-97%</a:t>
                      </a:r>
                      <a:endParaRPr lang="en-US" altLang="ja-JP" sz="1700" b="0" i="0" u="none" strike="noStrike" dirty="0">
                        <a:solidFill>
                          <a:srgbClr val="FF0000"/>
                        </a:solidFill>
                        <a:effectLst/>
                        <a:latin typeface="Yu Gothic" panose="020B0400000000000000" pitchFamily="50" charset="-128"/>
                        <a:ea typeface="Yu Gothic" panose="020B0400000000000000" pitchFamily="50" charset="-128"/>
                      </a:endParaRPr>
                    </a:p>
                  </a:txBody>
                  <a:tcPr marL="11777" marR="11777" marT="11777" marB="0" anchor="b"/>
                </a:tc>
                <a:tc>
                  <a:txBody>
                    <a:bodyPr/>
                    <a:lstStyle/>
                    <a:p>
                      <a:pPr algn="r" fontAlgn="b"/>
                      <a:r>
                        <a:rPr lang="en-US" altLang="ja-JP" sz="1700" u="none" strike="noStrike" dirty="0">
                          <a:effectLst/>
                        </a:rPr>
                        <a:t>-60%</a:t>
                      </a:r>
                      <a:endParaRPr lang="en-US" altLang="ja-JP"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46286484"/>
                  </a:ext>
                </a:extLst>
              </a:tr>
              <a:tr h="353316">
                <a:tc>
                  <a:txBody>
                    <a:bodyPr/>
                    <a:lstStyle/>
                    <a:p>
                      <a:pPr algn="ctr" fontAlgn="b"/>
                      <a:r>
                        <a:rPr lang="en-GB" sz="1700" u="none" strike="noStrike">
                          <a:effectLst/>
                        </a:rPr>
                        <a:t>T15</a:t>
                      </a:r>
                      <a:endParaRPr lang="en-GB" sz="1700" b="0" i="0" u="none" strike="noStrike">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r" fontAlgn="b"/>
                      <a:r>
                        <a:rPr lang="en-US" altLang="ja-JP" sz="1700" u="none" strike="noStrike">
                          <a:effectLst/>
                        </a:rPr>
                        <a:t>0.95 </a:t>
                      </a:r>
                      <a:endParaRPr lang="en-US" altLang="ja-JP" sz="1700" b="0" i="0" u="none" strike="noStrike">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fontAlgn="b"/>
                      <a:r>
                        <a:rPr lang="en-US" altLang="ja-JP" sz="1700" u="none" strike="noStrike">
                          <a:effectLst/>
                        </a:rPr>
                        <a:t>1169 </a:t>
                      </a:r>
                      <a:endParaRPr lang="en-US" altLang="ja-JP" sz="1700" b="0" i="0" u="none" strike="noStrike">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B w="12700" cap="flat" cmpd="sng" algn="ctr">
                      <a:solidFill>
                        <a:schemeClr val="tx1"/>
                      </a:solidFill>
                      <a:prstDash val="solid"/>
                      <a:round/>
                      <a:headEnd type="none" w="med" len="med"/>
                      <a:tailEnd type="none" w="med" len="med"/>
                    </a:lnB>
                  </a:tcPr>
                </a:tc>
                <a:tc>
                  <a:txBody>
                    <a:bodyPr/>
                    <a:lstStyle/>
                    <a:p>
                      <a:pPr algn="r" fontAlgn="b"/>
                      <a:r>
                        <a:rPr lang="en-US" altLang="ja-JP" sz="1700" u="none" strike="noStrike">
                          <a:effectLst/>
                        </a:rPr>
                        <a:t>1178 </a:t>
                      </a:r>
                      <a:endParaRPr lang="en-US" altLang="ja-JP" sz="1700" b="0" i="0" u="none" strike="noStrike">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r" fontAlgn="b"/>
                      <a:r>
                        <a:rPr lang="en-US" altLang="ja-JP" sz="1700" u="none" strike="noStrike" dirty="0">
                          <a:effectLst/>
                        </a:rPr>
                        <a:t>99%</a:t>
                      </a:r>
                      <a:endParaRPr lang="en-US" altLang="ja-JP"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r" fontAlgn="b"/>
                      <a:r>
                        <a:rPr lang="en-US" altLang="ja-JP" sz="1700" u="none" strike="noStrike" dirty="0">
                          <a:solidFill>
                            <a:srgbClr val="FF0000"/>
                          </a:solidFill>
                          <a:effectLst/>
                        </a:rPr>
                        <a:t>0.10 </a:t>
                      </a:r>
                      <a:endParaRPr lang="en-US" altLang="ja-JP" sz="1700" b="0" i="0" u="none" strike="noStrike" dirty="0">
                        <a:solidFill>
                          <a:srgbClr val="FF0000"/>
                        </a:solidFill>
                        <a:effectLst/>
                        <a:latin typeface="Yu Gothic" panose="020B0400000000000000" pitchFamily="50" charset="-128"/>
                        <a:ea typeface="Yu Gothic" panose="020B0400000000000000" pitchFamily="50" charset="-128"/>
                      </a:endParaRPr>
                    </a:p>
                  </a:txBody>
                  <a:tcPr marL="11777" marR="11777" marT="11777"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fontAlgn="b"/>
                      <a:r>
                        <a:rPr lang="en-US" altLang="ja-JP" sz="1700" u="none" strike="noStrike">
                          <a:effectLst/>
                        </a:rPr>
                        <a:t>2.37 </a:t>
                      </a:r>
                      <a:endParaRPr lang="en-US" altLang="ja-JP" sz="1700" b="0" i="0" u="none" strike="noStrike">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r" fontAlgn="b"/>
                      <a:r>
                        <a:rPr lang="en-US" altLang="ja-JP" sz="1700" u="none" strike="noStrike">
                          <a:effectLst/>
                        </a:rPr>
                        <a:t>44%</a:t>
                      </a:r>
                      <a:endParaRPr lang="en-US" altLang="ja-JP" sz="1700" b="0" i="0" u="none" strike="noStrike">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fontAlgn="b"/>
                      <a:r>
                        <a:rPr lang="en-US" altLang="ja-JP" sz="1700" u="none" strike="noStrike">
                          <a:effectLst/>
                        </a:rPr>
                        <a:t>28%</a:t>
                      </a:r>
                      <a:endParaRPr lang="en-US" altLang="ja-JP" sz="1700" b="0" i="0" u="none" strike="noStrike">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B w="12700" cap="flat" cmpd="sng" algn="ctr">
                      <a:solidFill>
                        <a:schemeClr val="tx1"/>
                      </a:solidFill>
                      <a:prstDash val="solid"/>
                      <a:round/>
                      <a:headEnd type="none" w="med" len="med"/>
                      <a:tailEnd type="none" w="med" len="med"/>
                    </a:lnB>
                  </a:tcPr>
                </a:tc>
                <a:tc>
                  <a:txBody>
                    <a:bodyPr/>
                    <a:lstStyle/>
                    <a:p>
                      <a:pPr algn="r" fontAlgn="b"/>
                      <a:r>
                        <a:rPr lang="en-US" altLang="ja-JP" sz="1700" u="none" strike="noStrike" dirty="0">
                          <a:solidFill>
                            <a:srgbClr val="FF0000"/>
                          </a:solidFill>
                          <a:effectLst/>
                        </a:rPr>
                        <a:t>-99%</a:t>
                      </a:r>
                      <a:endParaRPr lang="en-US" altLang="ja-JP" sz="1700" b="0" i="0" u="none" strike="noStrike" dirty="0">
                        <a:solidFill>
                          <a:srgbClr val="FF0000"/>
                        </a:solidFill>
                        <a:effectLst/>
                        <a:latin typeface="Yu Gothic" panose="020B0400000000000000" pitchFamily="50" charset="-128"/>
                        <a:ea typeface="Yu Gothic" panose="020B0400000000000000" pitchFamily="50" charset="-128"/>
                      </a:endParaRPr>
                    </a:p>
                  </a:txBody>
                  <a:tcPr marL="11777" marR="11777" marT="11777" marB="0" anchor="b">
                    <a:lnB w="12700" cap="flat" cmpd="sng" algn="ctr">
                      <a:solidFill>
                        <a:schemeClr val="tx1"/>
                      </a:solidFill>
                      <a:prstDash val="solid"/>
                      <a:round/>
                      <a:headEnd type="none" w="med" len="med"/>
                      <a:tailEnd type="none" w="med" len="med"/>
                    </a:lnB>
                  </a:tcPr>
                </a:tc>
                <a:tc>
                  <a:txBody>
                    <a:bodyPr/>
                    <a:lstStyle/>
                    <a:p>
                      <a:pPr algn="r" fontAlgn="b"/>
                      <a:r>
                        <a:rPr lang="en-US" altLang="ja-JP" sz="1700" u="none" strike="noStrike" dirty="0">
                          <a:effectLst/>
                        </a:rPr>
                        <a:t>-80%</a:t>
                      </a:r>
                      <a:endParaRPr lang="en-US" altLang="ja-JP"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9398032"/>
                  </a:ext>
                </a:extLst>
              </a:tr>
            </a:tbl>
          </a:graphicData>
        </a:graphic>
      </p:graphicFrame>
      <p:sp>
        <p:nvSpPr>
          <p:cNvPr id="78" name="矢印: ストライプ 77">
            <a:extLst>
              <a:ext uri="{FF2B5EF4-FFF2-40B4-BE49-F238E27FC236}">
                <a16:creationId xmlns:a16="http://schemas.microsoft.com/office/drawing/2014/main" id="{F0ACA049-C63D-4433-8D83-2BC44B26F94B}"/>
              </a:ext>
            </a:extLst>
          </p:cNvPr>
          <p:cNvSpPr/>
          <p:nvPr/>
        </p:nvSpPr>
        <p:spPr>
          <a:xfrm rot="5400000">
            <a:off x="3027213" y="5154316"/>
            <a:ext cx="1045108" cy="204961"/>
          </a:xfrm>
          <a:prstGeom prst="stripedRightArrow">
            <a:avLst/>
          </a:prstGeom>
          <a:solidFill>
            <a:srgbClr val="FF5050"/>
          </a:solidFill>
          <a:ln w="12700" cap="flat" cmpd="sng" algn="ctr">
            <a:solidFill>
              <a:srgbClr val="FFC000"/>
            </a:solidFill>
            <a:prstDash val="solid"/>
            <a:miter lim="800000"/>
          </a:ln>
          <a:effectLst/>
        </p:spPr>
        <p:txBody>
          <a:bodyPr rtlCol="0" anchor="ctr"/>
          <a:lstStyle/>
          <a:p>
            <a:pPr algn="ctr" defTabSz="457200">
              <a:defRPr/>
            </a:pPr>
            <a:endParaRPr kumimoji="0" lang="ja-JP" altLang="en-US" kern="0">
              <a:solidFill>
                <a:prstClr val="white"/>
              </a:solidFill>
              <a:latin typeface="Calibri" panose="020F0502020204030204"/>
              <a:ea typeface="游ゴシック" panose="020B0400000000000000" pitchFamily="50" charset="-128"/>
            </a:endParaRPr>
          </a:p>
        </p:txBody>
      </p:sp>
      <p:sp>
        <p:nvSpPr>
          <p:cNvPr id="79" name="矢印: ストライプ 78">
            <a:extLst>
              <a:ext uri="{FF2B5EF4-FFF2-40B4-BE49-F238E27FC236}">
                <a16:creationId xmlns:a16="http://schemas.microsoft.com/office/drawing/2014/main" id="{33EAA9E3-FC13-4250-9C95-82F58F65F4CD}"/>
              </a:ext>
            </a:extLst>
          </p:cNvPr>
          <p:cNvSpPr/>
          <p:nvPr/>
        </p:nvSpPr>
        <p:spPr>
          <a:xfrm rot="5400000">
            <a:off x="5471640" y="5166596"/>
            <a:ext cx="1045108" cy="204961"/>
          </a:xfrm>
          <a:prstGeom prst="stripedRightArrow">
            <a:avLst/>
          </a:prstGeom>
          <a:solidFill>
            <a:srgbClr val="FF5050"/>
          </a:solidFill>
          <a:ln w="12700" cap="flat" cmpd="sng" algn="ctr">
            <a:solidFill>
              <a:srgbClr val="FFC000"/>
            </a:solidFill>
            <a:prstDash val="solid"/>
            <a:miter lim="800000"/>
          </a:ln>
          <a:effectLst/>
        </p:spPr>
        <p:txBody>
          <a:bodyPr rtlCol="0" anchor="ctr"/>
          <a:lstStyle/>
          <a:p>
            <a:pPr algn="ctr" defTabSz="457200">
              <a:defRPr/>
            </a:pPr>
            <a:endParaRPr kumimoji="0" lang="ja-JP" altLang="en-US" kern="0">
              <a:solidFill>
                <a:prstClr val="white"/>
              </a:solidFill>
              <a:latin typeface="Calibri" panose="020F0502020204030204"/>
              <a:ea typeface="游ゴシック" panose="020B0400000000000000" pitchFamily="50" charset="-128"/>
            </a:endParaRPr>
          </a:p>
        </p:txBody>
      </p:sp>
      <p:sp>
        <p:nvSpPr>
          <p:cNvPr id="82" name="テキスト ボックス 81">
            <a:extLst>
              <a:ext uri="{FF2B5EF4-FFF2-40B4-BE49-F238E27FC236}">
                <a16:creationId xmlns:a16="http://schemas.microsoft.com/office/drawing/2014/main" id="{1858D0AB-840E-43B0-B0D4-D7305A7E476C}"/>
              </a:ext>
            </a:extLst>
          </p:cNvPr>
          <p:cNvSpPr txBox="1"/>
          <p:nvPr/>
        </p:nvSpPr>
        <p:spPr>
          <a:xfrm>
            <a:off x="1069271" y="6169244"/>
            <a:ext cx="10604478" cy="369332"/>
          </a:xfrm>
          <a:prstGeom prst="rect">
            <a:avLst/>
          </a:prstGeom>
          <a:solidFill>
            <a:srgbClr val="FFFFCC"/>
          </a:solidFill>
          <a:effectLst>
            <a:outerShdw blurRad="50800" dist="38100" dir="2700000" algn="tl" rotWithShape="0">
              <a:prstClr val="black">
                <a:alpha val="40000"/>
              </a:prstClr>
            </a:outerShdw>
          </a:effectLst>
        </p:spPr>
        <p:txBody>
          <a:bodyPr wrap="square">
            <a:spAutoFit/>
          </a:bodyPr>
          <a:lstStyle/>
          <a:p>
            <a:pPr algn="ctr"/>
            <a:r>
              <a:rPr lang="en-US" altLang="ja-JP" dirty="0">
                <a:solidFill>
                  <a:srgbClr val="FF0000"/>
                </a:solidFill>
                <a:latin typeface="Arial Rounded MT Bold" panose="020F0704030504030204" pitchFamily="34" charset="0"/>
              </a:rPr>
              <a:t>After irradiation, Ti-6Al-4V loses almost all UE, stress decreases immediately after yielding </a:t>
            </a:r>
          </a:p>
        </p:txBody>
      </p:sp>
      <p:sp>
        <p:nvSpPr>
          <p:cNvPr id="84" name="矢印: ストライプ 83">
            <a:extLst>
              <a:ext uri="{FF2B5EF4-FFF2-40B4-BE49-F238E27FC236}">
                <a16:creationId xmlns:a16="http://schemas.microsoft.com/office/drawing/2014/main" id="{8BEDAC87-C8B4-47AF-97F6-72F171D382B3}"/>
              </a:ext>
            </a:extLst>
          </p:cNvPr>
          <p:cNvSpPr/>
          <p:nvPr/>
        </p:nvSpPr>
        <p:spPr>
          <a:xfrm rot="5400000">
            <a:off x="2259346" y="5163311"/>
            <a:ext cx="1045108" cy="204961"/>
          </a:xfrm>
          <a:prstGeom prst="stripedRightArrow">
            <a:avLst/>
          </a:prstGeom>
          <a:solidFill>
            <a:srgbClr val="FF5050"/>
          </a:solidFill>
          <a:ln w="12700" cap="flat" cmpd="sng" algn="ctr">
            <a:solidFill>
              <a:srgbClr val="FFC000"/>
            </a:solidFill>
            <a:prstDash val="solid"/>
            <a:miter lim="800000"/>
          </a:ln>
          <a:effectLst/>
        </p:spPr>
        <p:txBody>
          <a:bodyPr rtlCol="0" anchor="ctr"/>
          <a:lstStyle/>
          <a:p>
            <a:pPr algn="ctr" defTabSz="457200">
              <a:defRPr/>
            </a:pPr>
            <a:endParaRPr kumimoji="0" lang="ja-JP" altLang="en-US" kern="0">
              <a:solidFill>
                <a:prstClr val="white"/>
              </a:solidFill>
              <a:latin typeface="Calibri" panose="020F0502020204030204"/>
              <a:ea typeface="游ゴシック" panose="020B0400000000000000" pitchFamily="50" charset="-128"/>
            </a:endParaRPr>
          </a:p>
        </p:txBody>
      </p:sp>
      <p:grpSp>
        <p:nvGrpSpPr>
          <p:cNvPr id="86" name="グループ化 85">
            <a:extLst>
              <a:ext uri="{FF2B5EF4-FFF2-40B4-BE49-F238E27FC236}">
                <a16:creationId xmlns:a16="http://schemas.microsoft.com/office/drawing/2014/main" id="{7B83EA30-EAEA-473D-8BFC-89DFBD74C03C}"/>
              </a:ext>
            </a:extLst>
          </p:cNvPr>
          <p:cNvGrpSpPr/>
          <p:nvPr/>
        </p:nvGrpSpPr>
        <p:grpSpPr>
          <a:xfrm>
            <a:off x="632007" y="743665"/>
            <a:ext cx="5914266" cy="3553919"/>
            <a:chOff x="704744" y="754056"/>
            <a:chExt cx="5914266" cy="3553919"/>
          </a:xfrm>
        </p:grpSpPr>
        <p:grpSp>
          <p:nvGrpSpPr>
            <p:cNvPr id="83" name="グループ化 82">
              <a:extLst>
                <a:ext uri="{FF2B5EF4-FFF2-40B4-BE49-F238E27FC236}">
                  <a16:creationId xmlns:a16="http://schemas.microsoft.com/office/drawing/2014/main" id="{3EA78E61-FFD3-4EE1-804A-5C5E43D90C0B}"/>
                </a:ext>
              </a:extLst>
            </p:cNvPr>
            <p:cNvGrpSpPr/>
            <p:nvPr/>
          </p:nvGrpSpPr>
          <p:grpSpPr>
            <a:xfrm>
              <a:off x="704744" y="754056"/>
              <a:ext cx="5914266" cy="3553919"/>
              <a:chOff x="704744" y="754056"/>
              <a:chExt cx="5914266" cy="3553919"/>
            </a:xfrm>
          </p:grpSpPr>
          <p:grpSp>
            <p:nvGrpSpPr>
              <p:cNvPr id="68" name="グループ化 67">
                <a:extLst>
                  <a:ext uri="{FF2B5EF4-FFF2-40B4-BE49-F238E27FC236}">
                    <a16:creationId xmlns:a16="http://schemas.microsoft.com/office/drawing/2014/main" id="{8F642EC0-B6BE-422E-942B-3A9896CC5252}"/>
                  </a:ext>
                </a:extLst>
              </p:cNvPr>
              <p:cNvGrpSpPr/>
              <p:nvPr/>
            </p:nvGrpSpPr>
            <p:grpSpPr>
              <a:xfrm>
                <a:off x="704744" y="754056"/>
                <a:ext cx="5914266" cy="3553919"/>
                <a:chOff x="3279992" y="802580"/>
                <a:chExt cx="5839517" cy="3509002"/>
              </a:xfrm>
            </p:grpSpPr>
            <p:grpSp>
              <p:nvGrpSpPr>
                <p:cNvPr id="66" name="グループ化 65">
                  <a:extLst>
                    <a:ext uri="{FF2B5EF4-FFF2-40B4-BE49-F238E27FC236}">
                      <a16:creationId xmlns:a16="http://schemas.microsoft.com/office/drawing/2014/main" id="{2C91A4F1-17F9-4C9C-81BE-B08C4B3E7DC4}"/>
                    </a:ext>
                  </a:extLst>
                </p:cNvPr>
                <p:cNvGrpSpPr/>
                <p:nvPr/>
              </p:nvGrpSpPr>
              <p:grpSpPr>
                <a:xfrm>
                  <a:off x="3279992" y="802580"/>
                  <a:ext cx="5839517" cy="3509002"/>
                  <a:chOff x="858910" y="896098"/>
                  <a:chExt cx="5839517" cy="3509002"/>
                </a:xfrm>
              </p:grpSpPr>
              <p:pic>
                <p:nvPicPr>
                  <p:cNvPr id="12" name="図 11">
                    <a:extLst>
                      <a:ext uri="{FF2B5EF4-FFF2-40B4-BE49-F238E27FC236}">
                        <a16:creationId xmlns:a16="http://schemas.microsoft.com/office/drawing/2014/main" id="{C22ABBB8-62BD-4E70-A377-C57875A61B7B}"/>
                      </a:ext>
                    </a:extLst>
                  </p:cNvPr>
                  <p:cNvPicPr>
                    <a:picLocks noChangeAspect="1"/>
                  </p:cNvPicPr>
                  <p:nvPr/>
                </p:nvPicPr>
                <p:blipFill rotWithShape="1">
                  <a:blip r:embed="rId2"/>
                  <a:srcRect t="4381" b="13249"/>
                  <a:stretch/>
                </p:blipFill>
                <p:spPr>
                  <a:xfrm>
                    <a:off x="858910" y="896098"/>
                    <a:ext cx="5839517" cy="3509002"/>
                  </a:xfrm>
                  <a:prstGeom prst="rect">
                    <a:avLst/>
                  </a:prstGeom>
                </p:spPr>
              </p:pic>
              <p:cxnSp>
                <p:nvCxnSpPr>
                  <p:cNvPr id="13" name="直線矢印コネクタ 12">
                    <a:extLst>
                      <a:ext uri="{FF2B5EF4-FFF2-40B4-BE49-F238E27FC236}">
                        <a16:creationId xmlns:a16="http://schemas.microsoft.com/office/drawing/2014/main" id="{5C004AC6-60C7-451B-82BB-52FA3942C61A}"/>
                      </a:ext>
                    </a:extLst>
                  </p:cNvPr>
                  <p:cNvCxnSpPr>
                    <a:cxnSpLocks/>
                  </p:cNvCxnSpPr>
                  <p:nvPr/>
                </p:nvCxnSpPr>
                <p:spPr>
                  <a:xfrm>
                    <a:off x="1694962" y="3020120"/>
                    <a:ext cx="2915436" cy="5245"/>
                  </a:xfrm>
                  <a:prstGeom prst="straightConnector1">
                    <a:avLst/>
                  </a:prstGeom>
                  <a:ln w="57150">
                    <a:solidFill>
                      <a:srgbClr val="FF5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AAA952A1-8A2D-4822-8613-8A1416759CC5}"/>
                      </a:ext>
                    </a:extLst>
                  </p:cNvPr>
                  <p:cNvCxnSpPr>
                    <a:cxnSpLocks/>
                  </p:cNvCxnSpPr>
                  <p:nvPr/>
                </p:nvCxnSpPr>
                <p:spPr>
                  <a:xfrm flipH="1">
                    <a:off x="4239764" y="1768237"/>
                    <a:ext cx="800634" cy="2235113"/>
                  </a:xfrm>
                  <a:prstGeom prst="line">
                    <a:avLst/>
                  </a:prstGeom>
                  <a:ln w="12700">
                    <a:solidFill>
                      <a:srgbClr val="FF5050"/>
                    </a:solidFill>
                    <a:prstDash val="dash"/>
                  </a:ln>
                </p:spPr>
                <p:style>
                  <a:lnRef idx="1">
                    <a:schemeClr val="accent1"/>
                  </a:lnRef>
                  <a:fillRef idx="0">
                    <a:schemeClr val="accent1"/>
                  </a:fillRef>
                  <a:effectRef idx="0">
                    <a:schemeClr val="accent1"/>
                  </a:effectRef>
                  <a:fontRef idx="minor">
                    <a:schemeClr val="tx1"/>
                  </a:fontRef>
                </p:style>
              </p:cxnSp>
              <p:sp>
                <p:nvSpPr>
                  <p:cNvPr id="17" name="楕円 16">
                    <a:extLst>
                      <a:ext uri="{FF2B5EF4-FFF2-40B4-BE49-F238E27FC236}">
                        <a16:creationId xmlns:a16="http://schemas.microsoft.com/office/drawing/2014/main" id="{489126C7-C841-43F8-9194-BF0BCF98F396}"/>
                      </a:ext>
                    </a:extLst>
                  </p:cNvPr>
                  <p:cNvSpPr/>
                  <p:nvPr/>
                </p:nvSpPr>
                <p:spPr>
                  <a:xfrm>
                    <a:off x="4967763" y="1729399"/>
                    <a:ext cx="124240" cy="1242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8" name="楕円 17">
                    <a:extLst>
                      <a:ext uri="{FF2B5EF4-FFF2-40B4-BE49-F238E27FC236}">
                        <a16:creationId xmlns:a16="http://schemas.microsoft.com/office/drawing/2014/main" id="{034A958E-3AF1-4366-A764-79603C724120}"/>
                      </a:ext>
                    </a:extLst>
                  </p:cNvPr>
                  <p:cNvSpPr/>
                  <p:nvPr/>
                </p:nvSpPr>
                <p:spPr>
                  <a:xfrm>
                    <a:off x="2005364" y="1949608"/>
                    <a:ext cx="124240" cy="124240"/>
                  </a:xfrm>
                  <a:prstGeom prst="ellipse">
                    <a:avLst/>
                  </a:prstGeom>
                  <a:noFill/>
                  <a:ln w="1905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p>
                </p:txBody>
              </p:sp>
              <p:sp>
                <p:nvSpPr>
                  <p:cNvPr id="22" name="テキスト ボックス 21">
                    <a:extLst>
                      <a:ext uri="{FF2B5EF4-FFF2-40B4-BE49-F238E27FC236}">
                        <a16:creationId xmlns:a16="http://schemas.microsoft.com/office/drawing/2014/main" id="{45DCF93E-7CAE-41EC-8E6E-A371401016A8}"/>
                      </a:ext>
                    </a:extLst>
                  </p:cNvPr>
                  <p:cNvSpPr txBox="1"/>
                  <p:nvPr/>
                </p:nvSpPr>
                <p:spPr>
                  <a:xfrm>
                    <a:off x="4339240" y="1098201"/>
                    <a:ext cx="2113515" cy="303887"/>
                  </a:xfrm>
                  <a:prstGeom prst="rect">
                    <a:avLst/>
                  </a:prstGeom>
                  <a:noFill/>
                </p:spPr>
                <p:txBody>
                  <a:bodyPr wrap="square">
                    <a:spAutoFit/>
                  </a:bodyPr>
                  <a:lstStyle/>
                  <a:p>
                    <a:r>
                      <a:rPr lang="en-US" altLang="ja-JP" sz="1400" b="1" dirty="0">
                        <a:solidFill>
                          <a:srgbClr val="FF0000"/>
                        </a:solidFill>
                      </a:rPr>
                      <a:t>Maximum stress point</a:t>
                    </a:r>
                    <a:endParaRPr lang="ja-JP" altLang="en-US" sz="1400" dirty="0">
                      <a:solidFill>
                        <a:srgbClr val="FF0000"/>
                      </a:solidFill>
                    </a:endParaRPr>
                  </a:p>
                </p:txBody>
              </p:sp>
              <p:cxnSp>
                <p:nvCxnSpPr>
                  <p:cNvPr id="26" name="直線矢印コネクタ 25">
                    <a:extLst>
                      <a:ext uri="{FF2B5EF4-FFF2-40B4-BE49-F238E27FC236}">
                        <a16:creationId xmlns:a16="http://schemas.microsoft.com/office/drawing/2014/main" id="{8872AF22-8937-4862-8E57-7ABBAACF4978}"/>
                      </a:ext>
                    </a:extLst>
                  </p:cNvPr>
                  <p:cNvCxnSpPr>
                    <a:cxnSpLocks/>
                  </p:cNvCxnSpPr>
                  <p:nvPr/>
                </p:nvCxnSpPr>
                <p:spPr>
                  <a:xfrm flipH="1">
                    <a:off x="5092005" y="1364583"/>
                    <a:ext cx="133265" cy="3154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4F1C2E41-AED9-4199-BD65-FD99DFB1CB5A}"/>
                      </a:ext>
                    </a:extLst>
                  </p:cNvPr>
                  <p:cNvCxnSpPr>
                    <a:cxnSpLocks/>
                  </p:cNvCxnSpPr>
                  <p:nvPr/>
                </p:nvCxnSpPr>
                <p:spPr>
                  <a:xfrm>
                    <a:off x="1931279" y="1680075"/>
                    <a:ext cx="108873" cy="2438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C21839A6-FB12-4BF7-8955-F2DB5F35ADB6}"/>
                      </a:ext>
                    </a:extLst>
                  </p:cNvPr>
                  <p:cNvSpPr txBox="1"/>
                  <p:nvPr/>
                </p:nvSpPr>
                <p:spPr>
                  <a:xfrm>
                    <a:off x="2226825" y="3049810"/>
                    <a:ext cx="2547405" cy="334275"/>
                  </a:xfrm>
                  <a:prstGeom prst="rect">
                    <a:avLst/>
                  </a:prstGeom>
                  <a:noFill/>
                </p:spPr>
                <p:txBody>
                  <a:bodyPr wrap="square">
                    <a:spAutoFit/>
                  </a:bodyPr>
                  <a:lstStyle/>
                  <a:p>
                    <a:r>
                      <a:rPr kumimoji="1" lang="en-US" altLang="ja-JP" sz="1600" b="1" dirty="0">
                        <a:solidFill>
                          <a:srgbClr val="FF0000"/>
                        </a:solidFill>
                      </a:rPr>
                      <a:t>Uniform</a:t>
                    </a:r>
                    <a:r>
                      <a:rPr kumimoji="1" lang="ja-JP" altLang="en-US" sz="1600" b="1" dirty="0">
                        <a:solidFill>
                          <a:srgbClr val="FF0000"/>
                        </a:solidFill>
                      </a:rPr>
                      <a:t> </a:t>
                    </a:r>
                    <a:r>
                      <a:rPr kumimoji="1" lang="en-US" altLang="ja-JP" sz="1600" b="1" dirty="0">
                        <a:solidFill>
                          <a:srgbClr val="FF0000"/>
                        </a:solidFill>
                      </a:rPr>
                      <a:t>Elongation</a:t>
                    </a:r>
                    <a:r>
                      <a:rPr kumimoji="1" lang="ja-JP" altLang="en-US" sz="1600" b="1" dirty="0">
                        <a:solidFill>
                          <a:srgbClr val="FF0000"/>
                        </a:solidFill>
                      </a:rPr>
                      <a:t> </a:t>
                    </a:r>
                    <a:endParaRPr kumimoji="1" lang="en-US" altLang="ja-JP" sz="1600" b="1" dirty="0">
                      <a:solidFill>
                        <a:srgbClr val="FF0000"/>
                      </a:solidFill>
                    </a:endParaRPr>
                  </a:p>
                </p:txBody>
              </p:sp>
              <p:sp>
                <p:nvSpPr>
                  <p:cNvPr id="29" name="楕円 28">
                    <a:extLst>
                      <a:ext uri="{FF2B5EF4-FFF2-40B4-BE49-F238E27FC236}">
                        <a16:creationId xmlns:a16="http://schemas.microsoft.com/office/drawing/2014/main" id="{B43AC856-76FD-4428-B2C1-3C968BAA7B8F}"/>
                      </a:ext>
                    </a:extLst>
                  </p:cNvPr>
                  <p:cNvSpPr/>
                  <p:nvPr/>
                </p:nvSpPr>
                <p:spPr>
                  <a:xfrm>
                    <a:off x="2381209" y="1149213"/>
                    <a:ext cx="124240" cy="1242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0" name="楕円 29">
                    <a:extLst>
                      <a:ext uri="{FF2B5EF4-FFF2-40B4-BE49-F238E27FC236}">
                        <a16:creationId xmlns:a16="http://schemas.microsoft.com/office/drawing/2014/main" id="{C8319D41-2900-4467-ADBF-58DFB5D2359E}"/>
                      </a:ext>
                    </a:extLst>
                  </p:cNvPr>
                  <p:cNvSpPr/>
                  <p:nvPr/>
                </p:nvSpPr>
                <p:spPr>
                  <a:xfrm>
                    <a:off x="2366500" y="1160977"/>
                    <a:ext cx="124240" cy="124240"/>
                  </a:xfrm>
                  <a:prstGeom prst="ellipse">
                    <a:avLst/>
                  </a:prstGeom>
                  <a:noFill/>
                  <a:ln w="1905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8" name="テキスト ボックス 37">
                    <a:extLst>
                      <a:ext uri="{FF2B5EF4-FFF2-40B4-BE49-F238E27FC236}">
                        <a16:creationId xmlns:a16="http://schemas.microsoft.com/office/drawing/2014/main" id="{B31E9DC1-044A-4998-A45F-E4393E7E5C7B}"/>
                      </a:ext>
                    </a:extLst>
                  </p:cNvPr>
                  <p:cNvSpPr txBox="1"/>
                  <p:nvPr/>
                </p:nvSpPr>
                <p:spPr>
                  <a:xfrm>
                    <a:off x="4598200" y="3052384"/>
                    <a:ext cx="1035222" cy="350801"/>
                  </a:xfrm>
                  <a:prstGeom prst="rect">
                    <a:avLst/>
                  </a:prstGeom>
                  <a:noFill/>
                </p:spPr>
                <p:txBody>
                  <a:bodyPr wrap="square">
                    <a:spAutoFit/>
                  </a:bodyPr>
                  <a:lstStyle/>
                  <a:p>
                    <a:r>
                      <a:rPr lang="en-US" altLang="ja-JP" sz="1600" b="1" dirty="0">
                        <a:solidFill>
                          <a:srgbClr val="FF0000"/>
                        </a:solidFill>
                      </a:rPr>
                      <a:t>N</a:t>
                    </a:r>
                    <a:r>
                      <a:rPr kumimoji="1" lang="en-US" altLang="ja-JP" sz="1600" b="1" dirty="0">
                        <a:solidFill>
                          <a:srgbClr val="FF0000"/>
                        </a:solidFill>
                      </a:rPr>
                      <a:t>ecking</a:t>
                    </a:r>
                    <a:endParaRPr lang="ja-JP" altLang="en-US" sz="1600" dirty="0"/>
                  </a:p>
                </p:txBody>
              </p:sp>
              <p:sp>
                <p:nvSpPr>
                  <p:cNvPr id="39" name="爆発: 8 pt 38">
                    <a:extLst>
                      <a:ext uri="{FF2B5EF4-FFF2-40B4-BE49-F238E27FC236}">
                        <a16:creationId xmlns:a16="http://schemas.microsoft.com/office/drawing/2014/main" id="{2FBC16AE-F1AF-4606-AB69-35D08AC7AB2D}"/>
                      </a:ext>
                    </a:extLst>
                  </p:cNvPr>
                  <p:cNvSpPr/>
                  <p:nvPr/>
                </p:nvSpPr>
                <p:spPr>
                  <a:xfrm>
                    <a:off x="5874491" y="1978051"/>
                    <a:ext cx="414036" cy="414992"/>
                  </a:xfrm>
                  <a:prstGeom prst="irregularSeal1">
                    <a:avLst/>
                  </a:prstGeom>
                  <a:solidFill>
                    <a:srgbClr val="FFFF00">
                      <a:alpha val="50196"/>
                    </a:srgbClr>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ja-JP" altLang="en-US" sz="1600">
                      <a:latin typeface="Arial" panose="020B0604020202020204" pitchFamily="34" charset="0"/>
                      <a:cs typeface="Arial" panose="020B0604020202020204" pitchFamily="34" charset="0"/>
                    </a:endParaRPr>
                  </a:p>
                </p:txBody>
              </p:sp>
              <p:sp>
                <p:nvSpPr>
                  <p:cNvPr id="40" name="テキスト ボックス 39">
                    <a:extLst>
                      <a:ext uri="{FF2B5EF4-FFF2-40B4-BE49-F238E27FC236}">
                        <a16:creationId xmlns:a16="http://schemas.microsoft.com/office/drawing/2014/main" id="{E305CA77-3763-42F9-A8BA-1040CF718BAB}"/>
                      </a:ext>
                    </a:extLst>
                  </p:cNvPr>
                  <p:cNvSpPr txBox="1"/>
                  <p:nvPr/>
                </p:nvSpPr>
                <p:spPr>
                  <a:xfrm>
                    <a:off x="5590605" y="2395258"/>
                    <a:ext cx="1035222" cy="350801"/>
                  </a:xfrm>
                  <a:prstGeom prst="rect">
                    <a:avLst/>
                  </a:prstGeom>
                  <a:noFill/>
                </p:spPr>
                <p:txBody>
                  <a:bodyPr wrap="square">
                    <a:spAutoFit/>
                  </a:bodyPr>
                  <a:lstStyle/>
                  <a:p>
                    <a:r>
                      <a:rPr kumimoji="1" lang="en-US" altLang="ja-JP" sz="1600" b="1" dirty="0">
                        <a:solidFill>
                          <a:srgbClr val="FF0000"/>
                        </a:solidFill>
                      </a:rPr>
                      <a:t>fracture</a:t>
                    </a:r>
                    <a:endParaRPr lang="ja-JP" altLang="en-US" sz="1600" dirty="0"/>
                  </a:p>
                </p:txBody>
              </p:sp>
              <p:cxnSp>
                <p:nvCxnSpPr>
                  <p:cNvPr id="41" name="直線矢印コネクタ 40">
                    <a:extLst>
                      <a:ext uri="{FF2B5EF4-FFF2-40B4-BE49-F238E27FC236}">
                        <a16:creationId xmlns:a16="http://schemas.microsoft.com/office/drawing/2014/main" id="{33F5606A-80C0-42A5-BB32-2F45B1277D9A}"/>
                      </a:ext>
                    </a:extLst>
                  </p:cNvPr>
                  <p:cNvCxnSpPr>
                    <a:cxnSpLocks/>
                  </p:cNvCxnSpPr>
                  <p:nvPr/>
                </p:nvCxnSpPr>
                <p:spPr>
                  <a:xfrm>
                    <a:off x="4647188" y="3034419"/>
                    <a:ext cx="1156164" cy="0"/>
                  </a:xfrm>
                  <a:prstGeom prst="straightConnector1">
                    <a:avLst/>
                  </a:prstGeom>
                  <a:ln w="57150">
                    <a:solidFill>
                      <a:srgbClr val="FF5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90847A5D-AC2D-412D-B4FE-EA1BD4C470E4}"/>
                      </a:ext>
                    </a:extLst>
                  </p:cNvPr>
                  <p:cNvCxnSpPr>
                    <a:cxnSpLocks/>
                  </p:cNvCxnSpPr>
                  <p:nvPr/>
                </p:nvCxnSpPr>
                <p:spPr>
                  <a:xfrm flipH="1">
                    <a:off x="5536605" y="2175248"/>
                    <a:ext cx="533497" cy="1828102"/>
                  </a:xfrm>
                  <a:prstGeom prst="line">
                    <a:avLst/>
                  </a:prstGeom>
                  <a:ln w="12700">
                    <a:solidFill>
                      <a:srgbClr val="FF5050"/>
                    </a:solidFill>
                    <a:prstDash val="dash"/>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FD5C15B6-796A-49A1-BB80-1F6410D1AE1C}"/>
                      </a:ext>
                    </a:extLst>
                  </p:cNvPr>
                  <p:cNvSpPr txBox="1"/>
                  <p:nvPr/>
                </p:nvSpPr>
                <p:spPr>
                  <a:xfrm>
                    <a:off x="3171946" y="1486496"/>
                    <a:ext cx="1260319" cy="318911"/>
                  </a:xfrm>
                  <a:prstGeom prst="rect">
                    <a:avLst/>
                  </a:prstGeom>
                  <a:noFill/>
                </p:spPr>
                <p:txBody>
                  <a:bodyPr wrap="square">
                    <a:spAutoFit/>
                  </a:bodyPr>
                  <a:lstStyle/>
                  <a:p>
                    <a:r>
                      <a:rPr lang="en-US" altLang="ja-JP" sz="1400" b="1" dirty="0">
                        <a:solidFill>
                          <a:srgbClr val="FF0000"/>
                        </a:solidFill>
                      </a:rPr>
                      <a:t>0.25DPA</a:t>
                    </a:r>
                    <a:endParaRPr lang="ja-JP" altLang="en-US" sz="1400" dirty="0"/>
                  </a:p>
                </p:txBody>
              </p:sp>
              <p:sp>
                <p:nvSpPr>
                  <p:cNvPr id="54" name="テキスト ボックス 53">
                    <a:extLst>
                      <a:ext uri="{FF2B5EF4-FFF2-40B4-BE49-F238E27FC236}">
                        <a16:creationId xmlns:a16="http://schemas.microsoft.com/office/drawing/2014/main" id="{671C04A5-E0C7-4F75-A651-2AD2D4B0B666}"/>
                      </a:ext>
                    </a:extLst>
                  </p:cNvPr>
                  <p:cNvSpPr txBox="1"/>
                  <p:nvPr/>
                </p:nvSpPr>
                <p:spPr>
                  <a:xfrm>
                    <a:off x="2692702" y="976311"/>
                    <a:ext cx="1260319" cy="382693"/>
                  </a:xfrm>
                  <a:prstGeom prst="rect">
                    <a:avLst/>
                  </a:prstGeom>
                  <a:noFill/>
                </p:spPr>
                <p:txBody>
                  <a:bodyPr wrap="square">
                    <a:spAutoFit/>
                  </a:bodyPr>
                  <a:lstStyle/>
                  <a:p>
                    <a:r>
                      <a:rPr lang="en-US" altLang="ja-JP" b="1" dirty="0">
                        <a:solidFill>
                          <a:srgbClr val="FF0000"/>
                        </a:solidFill>
                      </a:rPr>
                      <a:t>0.95DPA</a:t>
                    </a:r>
                    <a:endParaRPr lang="ja-JP" altLang="en-US" dirty="0"/>
                  </a:p>
                </p:txBody>
              </p:sp>
              <p:cxnSp>
                <p:nvCxnSpPr>
                  <p:cNvPr id="55" name="直線コネクタ 54">
                    <a:extLst>
                      <a:ext uri="{FF2B5EF4-FFF2-40B4-BE49-F238E27FC236}">
                        <a16:creationId xmlns:a16="http://schemas.microsoft.com/office/drawing/2014/main" id="{F38AB177-2CAB-44F1-BA81-7CE1E7ADD58D}"/>
                      </a:ext>
                    </a:extLst>
                  </p:cNvPr>
                  <p:cNvCxnSpPr>
                    <a:cxnSpLocks/>
                    <a:stCxn id="18" idx="2"/>
                  </p:cNvCxnSpPr>
                  <p:nvPr/>
                </p:nvCxnSpPr>
                <p:spPr>
                  <a:xfrm flipH="1">
                    <a:off x="1290648" y="2011728"/>
                    <a:ext cx="714716" cy="6713"/>
                  </a:xfrm>
                  <a:prstGeom prst="line">
                    <a:avLst/>
                  </a:prstGeom>
                  <a:ln w="12700">
                    <a:solidFill>
                      <a:srgbClr val="FF5050"/>
                    </a:solidFill>
                    <a:prstDash val="dash"/>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D8548F57-180F-41FE-9B35-36DC9F0EC582}"/>
                      </a:ext>
                    </a:extLst>
                  </p:cNvPr>
                  <p:cNvCxnSpPr>
                    <a:cxnSpLocks/>
                  </p:cNvCxnSpPr>
                  <p:nvPr/>
                </p:nvCxnSpPr>
                <p:spPr>
                  <a:xfrm flipH="1">
                    <a:off x="1321821" y="1218953"/>
                    <a:ext cx="1012421" cy="0"/>
                  </a:xfrm>
                  <a:prstGeom prst="line">
                    <a:avLst/>
                  </a:prstGeom>
                  <a:ln w="12700">
                    <a:solidFill>
                      <a:srgbClr val="FF5050"/>
                    </a:solidFill>
                    <a:prstDash val="dash"/>
                  </a:ln>
                </p:spPr>
                <p:style>
                  <a:lnRef idx="1">
                    <a:schemeClr val="accent1"/>
                  </a:lnRef>
                  <a:fillRef idx="0">
                    <a:schemeClr val="accent1"/>
                  </a:fillRef>
                  <a:effectRef idx="0">
                    <a:schemeClr val="accent1"/>
                  </a:effectRef>
                  <a:fontRef idx="minor">
                    <a:schemeClr val="tx1"/>
                  </a:fontRef>
                </p:style>
              </p:cxnSp>
              <p:cxnSp>
                <p:nvCxnSpPr>
                  <p:cNvPr id="62" name="直線矢印コネクタ 61">
                    <a:extLst>
                      <a:ext uri="{FF2B5EF4-FFF2-40B4-BE49-F238E27FC236}">
                        <a16:creationId xmlns:a16="http://schemas.microsoft.com/office/drawing/2014/main" id="{3CE19F2D-009C-472B-805B-577ECF0FED19}"/>
                      </a:ext>
                    </a:extLst>
                  </p:cNvPr>
                  <p:cNvCxnSpPr>
                    <a:cxnSpLocks/>
                  </p:cNvCxnSpPr>
                  <p:nvPr/>
                </p:nvCxnSpPr>
                <p:spPr>
                  <a:xfrm flipV="1">
                    <a:off x="1537483" y="1207140"/>
                    <a:ext cx="0" cy="812093"/>
                  </a:xfrm>
                  <a:prstGeom prst="straightConnector1">
                    <a:avLst/>
                  </a:prstGeom>
                  <a:ln w="57150">
                    <a:solidFill>
                      <a:srgbClr val="FF5050"/>
                    </a:solidFill>
                    <a:tailEnd type="triangle"/>
                  </a:ln>
                </p:spPr>
                <p:style>
                  <a:lnRef idx="1">
                    <a:schemeClr val="accent1"/>
                  </a:lnRef>
                  <a:fillRef idx="0">
                    <a:schemeClr val="accent1"/>
                  </a:fillRef>
                  <a:effectRef idx="0">
                    <a:schemeClr val="accent1"/>
                  </a:effectRef>
                  <a:fontRef idx="minor">
                    <a:schemeClr val="tx1"/>
                  </a:fontRef>
                </p:style>
              </p:cxnSp>
              <p:sp>
                <p:nvSpPr>
                  <p:cNvPr id="65" name="テキスト ボックス 64">
                    <a:extLst>
                      <a:ext uri="{FF2B5EF4-FFF2-40B4-BE49-F238E27FC236}">
                        <a16:creationId xmlns:a16="http://schemas.microsoft.com/office/drawing/2014/main" id="{1057AD1E-1515-4511-849E-CA580EA90A88}"/>
                      </a:ext>
                    </a:extLst>
                  </p:cNvPr>
                  <p:cNvSpPr txBox="1"/>
                  <p:nvPr/>
                </p:nvSpPr>
                <p:spPr>
                  <a:xfrm>
                    <a:off x="1452335" y="1214862"/>
                    <a:ext cx="869860" cy="516607"/>
                  </a:xfrm>
                  <a:prstGeom prst="rect">
                    <a:avLst/>
                  </a:prstGeom>
                  <a:noFill/>
                </p:spPr>
                <p:txBody>
                  <a:bodyPr wrap="square">
                    <a:spAutoFit/>
                  </a:bodyPr>
                  <a:lstStyle/>
                  <a:p>
                    <a:pPr algn="ctr"/>
                    <a:r>
                      <a:rPr kumimoji="1" lang="en-US" altLang="ja-JP" sz="1400" b="1" dirty="0">
                        <a:solidFill>
                          <a:srgbClr val="FF0000"/>
                        </a:solidFill>
                      </a:rPr>
                      <a:t>Yield </a:t>
                    </a:r>
                    <a:r>
                      <a:rPr lang="en-US" altLang="ja-JP" sz="1400" b="1" dirty="0">
                        <a:solidFill>
                          <a:srgbClr val="FF0000"/>
                        </a:solidFill>
                      </a:rPr>
                      <a:t>Point</a:t>
                    </a:r>
                    <a:endParaRPr kumimoji="1" lang="en-US" altLang="ja-JP" sz="1400" b="1" dirty="0">
                      <a:solidFill>
                        <a:srgbClr val="FF0000"/>
                      </a:solidFill>
                    </a:endParaRPr>
                  </a:p>
                </p:txBody>
              </p:sp>
            </p:grpSp>
            <p:sp>
              <p:nvSpPr>
                <p:cNvPr id="67" name="テキスト ボックス 66">
                  <a:extLst>
                    <a:ext uri="{FF2B5EF4-FFF2-40B4-BE49-F238E27FC236}">
                      <a16:creationId xmlns:a16="http://schemas.microsoft.com/office/drawing/2014/main" id="{4DAA375E-92A6-41DC-9E17-4261D2C4846E}"/>
                    </a:ext>
                  </a:extLst>
                </p:cNvPr>
                <p:cNvSpPr txBox="1"/>
                <p:nvPr/>
              </p:nvSpPr>
              <p:spPr>
                <a:xfrm>
                  <a:off x="6709260" y="1369673"/>
                  <a:ext cx="1260319" cy="318911"/>
                </a:xfrm>
                <a:prstGeom prst="rect">
                  <a:avLst/>
                </a:prstGeom>
                <a:noFill/>
              </p:spPr>
              <p:txBody>
                <a:bodyPr wrap="square">
                  <a:spAutoFit/>
                </a:bodyPr>
                <a:lstStyle/>
                <a:p>
                  <a:r>
                    <a:rPr lang="en-US" altLang="ja-JP" sz="1400" b="1" dirty="0" err="1">
                      <a:solidFill>
                        <a:srgbClr val="FF0000"/>
                      </a:solidFill>
                    </a:rPr>
                    <a:t>Unirr</a:t>
                  </a:r>
                  <a:r>
                    <a:rPr lang="en-US" altLang="ja-JP" sz="1400" b="1" dirty="0">
                      <a:solidFill>
                        <a:srgbClr val="FF0000"/>
                      </a:solidFill>
                    </a:rPr>
                    <a:t>.</a:t>
                  </a:r>
                  <a:endParaRPr lang="ja-JP" altLang="en-US" sz="1400" dirty="0"/>
                </a:p>
              </p:txBody>
            </p:sp>
          </p:grpSp>
          <p:sp>
            <p:nvSpPr>
              <p:cNvPr id="80" name="楕円 79">
                <a:extLst>
                  <a:ext uri="{FF2B5EF4-FFF2-40B4-BE49-F238E27FC236}">
                    <a16:creationId xmlns:a16="http://schemas.microsoft.com/office/drawing/2014/main" id="{EA8A4BA2-D853-460C-A4D4-FCAFADBB664E}"/>
                  </a:ext>
                </a:extLst>
              </p:cNvPr>
              <p:cNvSpPr/>
              <p:nvPr/>
            </p:nvSpPr>
            <p:spPr>
              <a:xfrm>
                <a:off x="2316494" y="1423754"/>
                <a:ext cx="124240" cy="1242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sp>
          <p:nvSpPr>
            <p:cNvPr id="85" name="テキスト ボックス 84">
              <a:extLst>
                <a:ext uri="{FF2B5EF4-FFF2-40B4-BE49-F238E27FC236}">
                  <a16:creationId xmlns:a16="http://schemas.microsoft.com/office/drawing/2014/main" id="{84F49558-DF74-4B4C-A066-AC5BB50687F9}"/>
                </a:ext>
              </a:extLst>
            </p:cNvPr>
            <p:cNvSpPr txBox="1"/>
            <p:nvPr/>
          </p:nvSpPr>
          <p:spPr>
            <a:xfrm>
              <a:off x="3775297" y="3377224"/>
              <a:ext cx="1789770" cy="338554"/>
            </a:xfrm>
            <a:prstGeom prst="rect">
              <a:avLst/>
            </a:prstGeom>
            <a:noFill/>
          </p:spPr>
          <p:txBody>
            <a:bodyPr wrap="square">
              <a:spAutoFit/>
            </a:bodyPr>
            <a:lstStyle/>
            <a:p>
              <a:r>
                <a:rPr lang="en-US" altLang="ja-JP" sz="1600" b="1" dirty="0">
                  <a:solidFill>
                    <a:srgbClr val="FF0000"/>
                  </a:solidFill>
                </a:rPr>
                <a:t>Total</a:t>
              </a:r>
              <a:r>
                <a:rPr kumimoji="1" lang="ja-JP" altLang="en-US" sz="1600" b="1" dirty="0">
                  <a:solidFill>
                    <a:srgbClr val="FF0000"/>
                  </a:solidFill>
                </a:rPr>
                <a:t> </a:t>
              </a:r>
              <a:r>
                <a:rPr kumimoji="1" lang="en-US" altLang="ja-JP" sz="1600" b="1" dirty="0">
                  <a:solidFill>
                    <a:srgbClr val="FF0000"/>
                  </a:solidFill>
                </a:rPr>
                <a:t>Elongation</a:t>
              </a:r>
              <a:r>
                <a:rPr kumimoji="1" lang="ja-JP" altLang="en-US" sz="1600" b="1" dirty="0">
                  <a:solidFill>
                    <a:srgbClr val="FF0000"/>
                  </a:solidFill>
                </a:rPr>
                <a:t> </a:t>
              </a:r>
              <a:endParaRPr kumimoji="1" lang="en-US" altLang="ja-JP" sz="1600" b="1" dirty="0">
                <a:solidFill>
                  <a:srgbClr val="FF0000"/>
                </a:solidFill>
              </a:endParaRPr>
            </a:p>
          </p:txBody>
        </p:sp>
      </p:grpSp>
      <p:sp>
        <p:nvSpPr>
          <p:cNvPr id="88" name="テキスト ボックス 87">
            <a:extLst>
              <a:ext uri="{FF2B5EF4-FFF2-40B4-BE49-F238E27FC236}">
                <a16:creationId xmlns:a16="http://schemas.microsoft.com/office/drawing/2014/main" id="{9DB53791-D2B8-4AF8-B732-68800A6E62F1}"/>
              </a:ext>
            </a:extLst>
          </p:cNvPr>
          <p:cNvSpPr txBox="1"/>
          <p:nvPr/>
        </p:nvSpPr>
        <p:spPr>
          <a:xfrm>
            <a:off x="1233028" y="3558766"/>
            <a:ext cx="6109854" cy="369332"/>
          </a:xfrm>
          <a:prstGeom prst="rect">
            <a:avLst/>
          </a:prstGeom>
          <a:noFill/>
        </p:spPr>
        <p:txBody>
          <a:bodyPr wrap="square">
            <a:spAutoFit/>
          </a:bodyPr>
          <a:lstStyle/>
          <a:p>
            <a:r>
              <a:rPr lang="it-IT" altLang="ja-JP" sz="1800" b="0" i="0" u="none" strike="noStrike" dirty="0">
                <a:solidFill>
                  <a:srgbClr val="000000"/>
                </a:solidFill>
                <a:effectLst/>
                <a:latin typeface="Symbol" panose="05050102010706020507" pitchFamily="18" charset="2"/>
                <a:ea typeface="Yu Gothic" panose="020B0400000000000000" pitchFamily="50" charset="-128"/>
              </a:rPr>
              <a:t>a+b</a:t>
            </a:r>
            <a:r>
              <a:rPr lang="it-IT" altLang="ja-JP" dirty="0"/>
              <a:t> </a:t>
            </a:r>
            <a:r>
              <a:rPr lang="it-IT" altLang="ja-JP" sz="1800" b="0" i="0" u="none" strike="noStrike" dirty="0">
                <a:solidFill>
                  <a:srgbClr val="000000"/>
                </a:solidFill>
                <a:effectLst/>
                <a:latin typeface="Yu Gothic" panose="020B0400000000000000" pitchFamily="50" charset="-128"/>
                <a:ea typeface="Yu Gothic" panose="020B0400000000000000" pitchFamily="50" charset="-128"/>
              </a:rPr>
              <a:t>Ti-6Al-4V</a:t>
            </a:r>
            <a:r>
              <a:rPr lang="it-IT" altLang="ja-JP" dirty="0"/>
              <a:t> </a:t>
            </a:r>
            <a:r>
              <a:rPr lang="it-IT" altLang="ja-JP" sz="1800" b="0" i="0" u="none" strike="noStrike" dirty="0">
                <a:solidFill>
                  <a:srgbClr val="000000"/>
                </a:solidFill>
                <a:effectLst/>
                <a:latin typeface="Yu Gothic" panose="020B0400000000000000" pitchFamily="50" charset="-128"/>
                <a:ea typeface="Yu Gothic" panose="020B0400000000000000" pitchFamily="50" charset="-128"/>
              </a:rPr>
              <a:t>Gr.23</a:t>
            </a:r>
            <a:r>
              <a:rPr lang="it-IT" altLang="ja-JP" dirty="0"/>
              <a:t> </a:t>
            </a:r>
            <a:r>
              <a:rPr lang="it-IT" altLang="ja-JP" sz="1800" b="0" i="0" u="none" strike="noStrike" dirty="0">
                <a:solidFill>
                  <a:srgbClr val="000000"/>
                </a:solidFill>
                <a:effectLst/>
                <a:latin typeface="Yu Gothic" panose="020B0400000000000000" pitchFamily="50" charset="-128"/>
                <a:ea typeface="Yu Gothic" panose="020B0400000000000000" pitchFamily="50" charset="-128"/>
              </a:rPr>
              <a:t>A</a:t>
            </a:r>
            <a:r>
              <a:rPr lang="it-IT" altLang="ja-JP" dirty="0"/>
              <a:t> </a:t>
            </a:r>
            <a:endParaRPr lang="ja-JP" altLang="en-US" dirty="0"/>
          </a:p>
        </p:txBody>
      </p:sp>
      <p:sp>
        <p:nvSpPr>
          <p:cNvPr id="75" name="テキスト ボックス 74">
            <a:extLst>
              <a:ext uri="{FF2B5EF4-FFF2-40B4-BE49-F238E27FC236}">
                <a16:creationId xmlns:a16="http://schemas.microsoft.com/office/drawing/2014/main" id="{1A65A83C-74B9-463A-933E-3452EE1FE502}"/>
              </a:ext>
            </a:extLst>
          </p:cNvPr>
          <p:cNvSpPr txBox="1"/>
          <p:nvPr/>
        </p:nvSpPr>
        <p:spPr>
          <a:xfrm>
            <a:off x="3036707" y="5755394"/>
            <a:ext cx="2988831" cy="369332"/>
          </a:xfrm>
          <a:prstGeom prst="rect">
            <a:avLst/>
          </a:prstGeom>
          <a:noFill/>
        </p:spPr>
        <p:txBody>
          <a:bodyPr wrap="square">
            <a:spAutoFit/>
          </a:bodyPr>
          <a:lstStyle/>
          <a:p>
            <a:pPr algn="ctr"/>
            <a:r>
              <a:rPr lang="en-US" altLang="ja-JP" sz="1800" b="1" i="1" dirty="0">
                <a:solidFill>
                  <a:srgbClr val="FF0000"/>
                </a:solidFill>
                <a:sym typeface="Wingdings" panose="05000000000000000000" pitchFamily="2" charset="2"/>
              </a:rPr>
              <a:t>“radiation hardening”</a:t>
            </a:r>
            <a:endParaRPr kumimoji="1" lang="en-US" altLang="ja-JP" sz="1800" b="1" i="1" dirty="0">
              <a:solidFill>
                <a:srgbClr val="FF0000"/>
              </a:solidFill>
            </a:endParaRPr>
          </a:p>
        </p:txBody>
      </p:sp>
      <p:sp>
        <p:nvSpPr>
          <p:cNvPr id="77" name="テキスト ボックス 76">
            <a:extLst>
              <a:ext uri="{FF2B5EF4-FFF2-40B4-BE49-F238E27FC236}">
                <a16:creationId xmlns:a16="http://schemas.microsoft.com/office/drawing/2014/main" id="{DCE4B144-7795-49FA-9B69-0B7E01470F93}"/>
              </a:ext>
            </a:extLst>
          </p:cNvPr>
          <p:cNvSpPr txBox="1"/>
          <p:nvPr/>
        </p:nvSpPr>
        <p:spPr>
          <a:xfrm>
            <a:off x="5686293" y="5755563"/>
            <a:ext cx="3888648" cy="369332"/>
          </a:xfrm>
          <a:prstGeom prst="rect">
            <a:avLst/>
          </a:prstGeom>
          <a:noFill/>
        </p:spPr>
        <p:txBody>
          <a:bodyPr wrap="square">
            <a:spAutoFit/>
          </a:bodyPr>
          <a:lstStyle/>
          <a:p>
            <a:pPr algn="ctr"/>
            <a:r>
              <a:rPr lang="en-US" altLang="ja-JP" sz="1800" b="1" i="1" dirty="0">
                <a:solidFill>
                  <a:srgbClr val="FF0000"/>
                </a:solidFill>
              </a:rPr>
              <a:t>“loss of ductility / embrittlement”</a:t>
            </a:r>
            <a:endParaRPr kumimoji="1" lang="en-US" altLang="ja-JP" sz="1800" b="1" i="1" dirty="0">
              <a:solidFill>
                <a:srgbClr val="FF0000"/>
              </a:solidFill>
            </a:endParaRPr>
          </a:p>
        </p:txBody>
      </p:sp>
    </p:spTree>
    <p:extLst>
      <p:ext uri="{BB962C8B-B14F-4D97-AF65-F5344CB8AC3E}">
        <p14:creationId xmlns:p14="http://schemas.microsoft.com/office/powerpoint/2010/main" val="554538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C44EDE2-2DFF-4130-859E-B6F4FC267E0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82884" y="1780883"/>
            <a:ext cx="3890555" cy="2894195"/>
          </a:xfrm>
          <a:prstGeom prst="rect">
            <a:avLst/>
          </a:prstGeom>
          <a:ln w="15875">
            <a:noFill/>
          </a:ln>
        </p:spPr>
      </p:pic>
      <p:sp>
        <p:nvSpPr>
          <p:cNvPr id="2" name="タイトル 1">
            <a:extLst>
              <a:ext uri="{FF2B5EF4-FFF2-40B4-BE49-F238E27FC236}">
                <a16:creationId xmlns:a16="http://schemas.microsoft.com/office/drawing/2014/main" id="{DD739A63-F625-411A-B304-5EC56CB6CB4F}"/>
              </a:ext>
            </a:extLst>
          </p:cNvPr>
          <p:cNvSpPr>
            <a:spLocks noGrp="1"/>
          </p:cNvSpPr>
          <p:nvPr>
            <p:ph type="title"/>
          </p:nvPr>
        </p:nvSpPr>
        <p:spPr>
          <a:xfrm>
            <a:off x="581891" y="116632"/>
            <a:ext cx="10827327" cy="604838"/>
          </a:xfrm>
        </p:spPr>
        <p:txBody>
          <a:bodyPr/>
          <a:lstStyle/>
          <a:p>
            <a:pPr algn="ctr"/>
            <a:r>
              <a:rPr lang="en-US" altLang="ja-JP" sz="3600" b="1" dirty="0">
                <a:solidFill>
                  <a:srgbClr val="0070C0"/>
                </a:solidFill>
              </a:rPr>
              <a:t>DS-Ti2 PIE</a:t>
            </a:r>
            <a:r>
              <a:rPr lang="ja-JP" altLang="en-US" sz="3600" b="1" dirty="0">
                <a:solidFill>
                  <a:srgbClr val="0070C0"/>
                </a:solidFill>
              </a:rPr>
              <a:t>： </a:t>
            </a:r>
            <a:r>
              <a:rPr lang="en-US" altLang="ja-JP" sz="3600" b="1" dirty="0">
                <a:solidFill>
                  <a:srgbClr val="0070C0"/>
                </a:solidFill>
              </a:rPr>
              <a:t>Ti-6Al-4V Micro-Structural</a:t>
            </a:r>
            <a:r>
              <a:rPr lang="ja-JP" altLang="en-US" sz="3600" b="1" dirty="0">
                <a:solidFill>
                  <a:srgbClr val="0070C0"/>
                </a:solidFill>
              </a:rPr>
              <a:t> </a:t>
            </a:r>
            <a:r>
              <a:rPr lang="en-US" altLang="ja-JP" sz="3600" b="1" dirty="0">
                <a:solidFill>
                  <a:srgbClr val="0070C0"/>
                </a:solidFill>
              </a:rPr>
              <a:t>Studies</a:t>
            </a:r>
            <a:endParaRPr kumimoji="1" lang="ja-JP" altLang="en-US" sz="3600" dirty="0"/>
          </a:p>
        </p:txBody>
      </p:sp>
      <p:sp>
        <p:nvSpPr>
          <p:cNvPr id="3" name="コンテンツ プレースホルダー 2">
            <a:extLst>
              <a:ext uri="{FF2B5EF4-FFF2-40B4-BE49-F238E27FC236}">
                <a16:creationId xmlns:a16="http://schemas.microsoft.com/office/drawing/2014/main" id="{A04565F5-7093-4AA2-B3F6-5AB29C252004}"/>
              </a:ext>
            </a:extLst>
          </p:cNvPr>
          <p:cNvSpPr>
            <a:spLocks noGrp="1"/>
          </p:cNvSpPr>
          <p:nvPr>
            <p:ph idx="1"/>
          </p:nvPr>
        </p:nvSpPr>
        <p:spPr>
          <a:xfrm>
            <a:off x="7211315" y="695503"/>
            <a:ext cx="4759036" cy="1085380"/>
          </a:xfrm>
        </p:spPr>
        <p:txBody>
          <a:bodyPr/>
          <a:lstStyle/>
          <a:p>
            <a:r>
              <a:rPr lang="en-US" altLang="ja-JP" sz="1600" kern="0" dirty="0">
                <a:latin typeface="Arial Rounded MT Bold" panose="020F0704030504030204" pitchFamily="34" charset="0"/>
              </a:rPr>
              <a:t>Diffraction patterns indicate omega is fully formed, discrete diffraction spots instead of diffuse streaks, can image small particles of omega phase</a:t>
            </a:r>
          </a:p>
          <a:p>
            <a:endParaRPr kumimoji="1" lang="ja-JP" altLang="en-US" sz="2400" dirty="0"/>
          </a:p>
        </p:txBody>
      </p:sp>
      <p:sp>
        <p:nvSpPr>
          <p:cNvPr id="4" name="スライド番号プレースホルダー 3">
            <a:extLst>
              <a:ext uri="{FF2B5EF4-FFF2-40B4-BE49-F238E27FC236}">
                <a16:creationId xmlns:a16="http://schemas.microsoft.com/office/drawing/2014/main" id="{1745B72D-D29F-4859-B99D-4F1C01534F40}"/>
              </a:ext>
            </a:extLst>
          </p:cNvPr>
          <p:cNvSpPr>
            <a:spLocks noGrp="1"/>
          </p:cNvSpPr>
          <p:nvPr>
            <p:ph type="sldNum" sz="quarter" idx="10"/>
          </p:nvPr>
        </p:nvSpPr>
        <p:spPr/>
        <p:txBody>
          <a:bodyPr/>
          <a:lstStyle/>
          <a:p>
            <a:pPr marL="0" marR="0" lvl="0" indent="0" algn="r" defTabSz="914400" rtl="0" eaLnBrk="1" fontAlgn="ctr" latinLnBrk="0" hangingPunct="1">
              <a:lnSpc>
                <a:spcPct val="100000"/>
              </a:lnSpc>
              <a:spcBef>
                <a:spcPts val="0"/>
              </a:spcBef>
              <a:spcAft>
                <a:spcPts val="0"/>
              </a:spcAft>
              <a:buClrTx/>
              <a:buSzTx/>
              <a:buFontTx/>
              <a:buNone/>
              <a:tabLst/>
              <a:defRPr/>
            </a:pPr>
            <a:fld id="{9F116D1B-3857-46E4-969D-511DC8CE9295}" type="slidenum">
              <a:rPr kumimoji="1" lang="ja-JP" altLang="en-US" sz="1000" b="1" i="0" u="none" strike="noStrike" kern="1200" cap="none" spc="0" normalizeH="0" baseline="0" noProof="0" smtClean="0">
                <a:ln>
                  <a:noFill/>
                </a:ln>
                <a:solidFill>
                  <a:srgbClr val="333399">
                    <a:lumMod val="60000"/>
                    <a:lumOff val="40000"/>
                  </a:srgbClr>
                </a:solidFill>
                <a:effectLst/>
                <a:uLnTx/>
                <a:uFillTx/>
                <a:latin typeface="Verdana" pitchFamily="34" charset="0"/>
                <a:ea typeface="ＭＳ Ｐゴシック" pitchFamily="50" charset="-128"/>
              </a:rPr>
              <a:pPr marL="0" marR="0" lvl="0" indent="0" algn="r" defTabSz="914400" rtl="0" eaLnBrk="1" fontAlgn="ctr" latinLnBrk="0" hangingPunct="1">
                <a:lnSpc>
                  <a:spcPct val="100000"/>
                </a:lnSpc>
                <a:spcBef>
                  <a:spcPts val="0"/>
                </a:spcBef>
                <a:spcAft>
                  <a:spcPts val="0"/>
                </a:spcAft>
                <a:buClrTx/>
                <a:buSzTx/>
                <a:buFontTx/>
                <a:buNone/>
                <a:tabLst/>
                <a:defRPr/>
              </a:pPr>
              <a:t>18</a:t>
            </a:fld>
            <a:endParaRPr kumimoji="1" lang="ja-JP" altLang="en-US" sz="1000" b="1" i="0" u="none" strike="noStrike" kern="1200" cap="none" spc="0" normalizeH="0" baseline="0" noProof="0" dirty="0">
              <a:ln>
                <a:noFill/>
              </a:ln>
              <a:solidFill>
                <a:srgbClr val="333399">
                  <a:lumMod val="60000"/>
                  <a:lumOff val="40000"/>
                </a:srgbClr>
              </a:solidFill>
              <a:effectLst/>
              <a:uLnTx/>
              <a:uFillTx/>
              <a:latin typeface="Verdana" pitchFamily="34" charset="0"/>
              <a:ea typeface="ＭＳ Ｐゴシック" pitchFamily="50" charset="-128"/>
            </a:endParaRPr>
          </a:p>
        </p:txBody>
      </p:sp>
      <p:pic>
        <p:nvPicPr>
          <p:cNvPr id="5" name="Picture Placeholder 8">
            <a:extLst>
              <a:ext uri="{FF2B5EF4-FFF2-40B4-BE49-F238E27FC236}">
                <a16:creationId xmlns:a16="http://schemas.microsoft.com/office/drawing/2014/main" id="{1726AE06-118C-4161-8527-54BCB618EC7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89091" y="3490639"/>
            <a:ext cx="2626595" cy="2626595"/>
          </a:xfrm>
          <a:prstGeom prst="rect">
            <a:avLst/>
          </a:prstGeom>
          <a:solidFill>
            <a:srgbClr val="B3B3B3"/>
          </a:solidFill>
        </p:spPr>
      </p:pic>
      <p:pic>
        <p:nvPicPr>
          <p:cNvPr id="6" name="Picture 4">
            <a:extLst>
              <a:ext uri="{FF2B5EF4-FFF2-40B4-BE49-F238E27FC236}">
                <a16:creationId xmlns:a16="http://schemas.microsoft.com/office/drawing/2014/main" id="{AE7F246D-7729-4DAC-B33A-BCF937F6B0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9092" y="822216"/>
            <a:ext cx="2626596" cy="2537615"/>
          </a:xfrm>
          <a:prstGeom prst="rect">
            <a:avLst/>
          </a:prstGeom>
        </p:spPr>
      </p:pic>
      <p:pic>
        <p:nvPicPr>
          <p:cNvPr id="8" name="Picture 20">
            <a:extLst>
              <a:ext uri="{FF2B5EF4-FFF2-40B4-BE49-F238E27FC236}">
                <a16:creationId xmlns:a16="http://schemas.microsoft.com/office/drawing/2014/main" id="{B51C859B-B0FE-490F-B4C1-5E7EDF0433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48473" y="822216"/>
            <a:ext cx="2618523" cy="2537614"/>
          </a:xfrm>
          <a:prstGeom prst="rect">
            <a:avLst/>
          </a:prstGeom>
        </p:spPr>
      </p:pic>
      <p:pic>
        <p:nvPicPr>
          <p:cNvPr id="9" name="Picture 13" descr="A picture containing text, outdoor, star, outdoor object&#10;&#10;Description automatically generated">
            <a:extLst>
              <a:ext uri="{FF2B5EF4-FFF2-40B4-BE49-F238E27FC236}">
                <a16:creationId xmlns:a16="http://schemas.microsoft.com/office/drawing/2014/main" id="{315F460C-3EF5-4F9C-8BC9-8B8718853DF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48473" y="3490638"/>
            <a:ext cx="2626596" cy="2626596"/>
          </a:xfrm>
          <a:prstGeom prst="rect">
            <a:avLst/>
          </a:prstGeom>
        </p:spPr>
      </p:pic>
      <p:sp>
        <p:nvSpPr>
          <p:cNvPr id="10" name="矢印: ストライプ 9">
            <a:extLst>
              <a:ext uri="{FF2B5EF4-FFF2-40B4-BE49-F238E27FC236}">
                <a16:creationId xmlns:a16="http://schemas.microsoft.com/office/drawing/2014/main" id="{051C4121-2D2B-4485-8D79-7CD3844380E1}"/>
              </a:ext>
            </a:extLst>
          </p:cNvPr>
          <p:cNvSpPr/>
          <p:nvPr/>
        </p:nvSpPr>
        <p:spPr>
          <a:xfrm>
            <a:off x="3564852" y="3136425"/>
            <a:ext cx="576946" cy="446808"/>
          </a:xfrm>
          <a:prstGeom prst="stripedRightArrow">
            <a:avLst/>
          </a:prstGeom>
          <a:solidFill>
            <a:srgbClr val="FF5050"/>
          </a:solidFill>
          <a:ln w="12700" cap="flat" cmpd="sng" algn="ctr">
            <a:solidFill>
              <a:srgbClr val="FFC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コンテンツ プレースホルダー 2">
            <a:extLst>
              <a:ext uri="{FF2B5EF4-FFF2-40B4-BE49-F238E27FC236}">
                <a16:creationId xmlns:a16="http://schemas.microsoft.com/office/drawing/2014/main" id="{71381D5B-9E1B-4F0B-AE0D-80D8888F98D8}"/>
              </a:ext>
            </a:extLst>
          </p:cNvPr>
          <p:cNvSpPr txBox="1">
            <a:spLocks/>
          </p:cNvSpPr>
          <p:nvPr/>
        </p:nvSpPr>
        <p:spPr bwMode="auto">
          <a:xfrm>
            <a:off x="798616" y="6275018"/>
            <a:ext cx="10963893" cy="380681"/>
          </a:xfrm>
          <a:prstGeom prst="rect">
            <a:avLst/>
          </a:prstGeom>
          <a:solidFill>
            <a:srgbClr val="FFFFCC"/>
          </a:solid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00FF"/>
              </a:buClr>
              <a:buSzPct val="65000"/>
              <a:buFont typeface="Wingdings" pitchFamily="2" charset="2"/>
              <a:buBlip>
                <a:blip r:embed="rId7"/>
              </a:buBlip>
              <a:defRPr kumimoji="1" sz="2800">
                <a:solidFill>
                  <a:srgbClr val="006699"/>
                </a:solidFill>
                <a:latin typeface="Verdana" pitchFamily="34" charset="0"/>
                <a:ea typeface="+mn-ea"/>
                <a:cs typeface="Verdana" pitchFamily="34" charset="0"/>
              </a:defRPr>
            </a:lvl1pPr>
            <a:lvl2pPr marL="742950" indent="-285750" algn="l" rtl="0" eaLnBrk="0" fontAlgn="base" hangingPunct="0">
              <a:spcBef>
                <a:spcPct val="20000"/>
              </a:spcBef>
              <a:spcAft>
                <a:spcPct val="0"/>
              </a:spcAft>
              <a:buClr>
                <a:schemeClr val="accent2"/>
              </a:buClr>
              <a:buSzPct val="65000"/>
              <a:buFont typeface="Wingdings" pitchFamily="2" charset="2"/>
              <a:buBlip>
                <a:blip r:embed="rId8"/>
              </a:buBlip>
              <a:defRPr kumimoji="1" sz="2400">
                <a:solidFill>
                  <a:schemeClr val="tx1"/>
                </a:solidFill>
                <a:latin typeface="Verdana" pitchFamily="34" charset="0"/>
                <a:ea typeface="+mn-ea"/>
                <a:cs typeface="Verdana" pitchFamily="34" charset="0"/>
              </a:defRPr>
            </a:lvl2pPr>
            <a:lvl3pPr marL="1143000" indent="-228600" algn="l" rtl="0" eaLnBrk="0" fontAlgn="base" hangingPunct="0">
              <a:spcBef>
                <a:spcPct val="20000"/>
              </a:spcBef>
              <a:spcAft>
                <a:spcPct val="0"/>
              </a:spcAft>
              <a:buClr>
                <a:srgbClr val="0000FF"/>
              </a:buClr>
              <a:buSzPct val="65000"/>
              <a:buFont typeface="Wingdings" pitchFamily="2" charset="2"/>
              <a:buBlip>
                <a:blip r:embed="rId9"/>
              </a:buBlip>
              <a:defRPr kumimoji="1" sz="2400">
                <a:solidFill>
                  <a:schemeClr val="tx1"/>
                </a:solidFill>
                <a:latin typeface="Verdana" pitchFamily="34" charset="0"/>
                <a:ea typeface="+mn-ea"/>
                <a:cs typeface="Verdana" pitchFamily="34" charset="0"/>
              </a:defRPr>
            </a:lvl3pPr>
            <a:lvl4pPr marL="1600200" indent="-228600" algn="l" rtl="0" eaLnBrk="0" fontAlgn="base" hangingPunct="0">
              <a:spcBef>
                <a:spcPct val="20000"/>
              </a:spcBef>
              <a:spcAft>
                <a:spcPct val="0"/>
              </a:spcAft>
              <a:buClr>
                <a:schemeClr val="accent2"/>
              </a:buClr>
              <a:buSzPct val="65000"/>
              <a:buFont typeface="Wingdings" pitchFamily="2" charset="2"/>
              <a:buBlip>
                <a:blip r:embed="rId10"/>
              </a:buBlip>
              <a:defRPr kumimoji="1" sz="2000">
                <a:solidFill>
                  <a:schemeClr val="tx1"/>
                </a:solidFill>
                <a:latin typeface="Verdana" pitchFamily="34" charset="0"/>
                <a:ea typeface="+mn-ea"/>
                <a:cs typeface="Verdana" pitchFamily="34" charset="0"/>
              </a:defRPr>
            </a:lvl4pPr>
            <a:lvl5pPr marL="2057400" indent="-228600" algn="l" rtl="0" eaLnBrk="0" fontAlgn="base" hangingPunct="0">
              <a:spcBef>
                <a:spcPct val="20000"/>
              </a:spcBef>
              <a:spcAft>
                <a:spcPct val="0"/>
              </a:spcAft>
              <a:buClr>
                <a:srgbClr val="0000FF"/>
              </a:buClr>
              <a:buSzPct val="65000"/>
              <a:buFont typeface="Wingdings" pitchFamily="2" charset="2"/>
              <a:buBlip>
                <a:blip r:embed="rId11"/>
              </a:buBlip>
              <a:defRPr kumimoji="1" sz="2000">
                <a:solidFill>
                  <a:schemeClr val="tx1"/>
                </a:solidFill>
                <a:latin typeface="Verdana" pitchFamily="34" charset="0"/>
                <a:ea typeface="+mn-ea"/>
                <a:cs typeface="Verdana" pitchFamily="34" charset="0"/>
              </a:defRPr>
            </a:lvl5pPr>
            <a:lvl6pPr marL="2514600" indent="-228600" algn="l" rtl="0" eaLnBrk="1" fontAlgn="base" hangingPunct="1">
              <a:spcBef>
                <a:spcPct val="20000"/>
              </a:spcBef>
              <a:spcAft>
                <a:spcPct val="0"/>
              </a:spcAft>
              <a:buClr>
                <a:srgbClr val="0000FF"/>
              </a:buClr>
              <a:buSzPct val="65000"/>
              <a:buFont typeface="Wingdings" pitchFamily="2" charset="2"/>
              <a:buBlip>
                <a:blip r:embed="rId11"/>
              </a:buBlip>
              <a:defRPr kumimoji="1" sz="2000">
                <a:solidFill>
                  <a:schemeClr val="tx1"/>
                </a:solidFill>
                <a:effectLst>
                  <a:outerShdw blurRad="38100" dist="38100" dir="2700000" algn="tl">
                    <a:srgbClr val="C0C0C0"/>
                  </a:outerShdw>
                </a:effectLst>
                <a:latin typeface="+mn-lt"/>
                <a:ea typeface="+mn-ea"/>
              </a:defRPr>
            </a:lvl6pPr>
            <a:lvl7pPr marL="2971800" indent="-228600" algn="l" rtl="0" eaLnBrk="1" fontAlgn="base" hangingPunct="1">
              <a:spcBef>
                <a:spcPct val="20000"/>
              </a:spcBef>
              <a:spcAft>
                <a:spcPct val="0"/>
              </a:spcAft>
              <a:buClr>
                <a:srgbClr val="0000FF"/>
              </a:buClr>
              <a:buSzPct val="65000"/>
              <a:buFont typeface="Wingdings" pitchFamily="2" charset="2"/>
              <a:buBlip>
                <a:blip r:embed="rId11"/>
              </a:buBlip>
              <a:defRPr kumimoji="1" sz="2000">
                <a:solidFill>
                  <a:schemeClr val="tx1"/>
                </a:solidFill>
                <a:effectLst>
                  <a:outerShdw blurRad="38100" dist="38100" dir="2700000" algn="tl">
                    <a:srgbClr val="C0C0C0"/>
                  </a:outerShdw>
                </a:effectLst>
                <a:latin typeface="+mn-lt"/>
                <a:ea typeface="+mn-ea"/>
              </a:defRPr>
            </a:lvl7pPr>
            <a:lvl8pPr marL="3429000" indent="-228600" algn="l" rtl="0" eaLnBrk="1" fontAlgn="base" hangingPunct="1">
              <a:spcBef>
                <a:spcPct val="20000"/>
              </a:spcBef>
              <a:spcAft>
                <a:spcPct val="0"/>
              </a:spcAft>
              <a:buClr>
                <a:srgbClr val="0000FF"/>
              </a:buClr>
              <a:buSzPct val="65000"/>
              <a:buFont typeface="Wingdings" pitchFamily="2" charset="2"/>
              <a:buBlip>
                <a:blip r:embed="rId11"/>
              </a:buBlip>
              <a:defRPr kumimoji="1" sz="2000">
                <a:solidFill>
                  <a:schemeClr val="tx1"/>
                </a:solidFill>
                <a:effectLst>
                  <a:outerShdw blurRad="38100" dist="38100" dir="2700000" algn="tl">
                    <a:srgbClr val="C0C0C0"/>
                  </a:outerShdw>
                </a:effectLst>
                <a:latin typeface="+mn-lt"/>
                <a:ea typeface="+mn-ea"/>
              </a:defRPr>
            </a:lvl8pPr>
            <a:lvl9pPr marL="3886200" indent="-228600" algn="l" rtl="0" eaLnBrk="1" fontAlgn="base" hangingPunct="1">
              <a:spcBef>
                <a:spcPct val="20000"/>
              </a:spcBef>
              <a:spcAft>
                <a:spcPct val="0"/>
              </a:spcAft>
              <a:buClr>
                <a:srgbClr val="0000FF"/>
              </a:buClr>
              <a:buSzPct val="65000"/>
              <a:buFont typeface="Wingdings" pitchFamily="2" charset="2"/>
              <a:buBlip>
                <a:blip r:embed="rId11"/>
              </a:buBlip>
              <a:defRPr kumimoji="1" sz="2000">
                <a:solidFill>
                  <a:schemeClr val="tx1"/>
                </a:solidFill>
                <a:effectLst>
                  <a:outerShdw blurRad="38100" dist="38100" dir="2700000" algn="tl">
                    <a:srgbClr val="C0C0C0"/>
                  </a:outerShdw>
                </a:effectLst>
                <a:latin typeface="+mn-lt"/>
                <a:ea typeface="+mn-ea"/>
              </a:defRPr>
            </a:lvl9pPr>
          </a:lstStyle>
          <a:p>
            <a:pPr marL="0" marR="0" lvl="0" indent="0" algn="ctr" defTabSz="914400" rtl="0" eaLnBrk="0" fontAlgn="base" latinLnBrk="0" hangingPunct="0">
              <a:lnSpc>
                <a:spcPct val="100000"/>
              </a:lnSpc>
              <a:spcBef>
                <a:spcPct val="20000"/>
              </a:spcBef>
              <a:spcAft>
                <a:spcPct val="0"/>
              </a:spcAft>
              <a:buClr>
                <a:srgbClr val="0000FF"/>
              </a:buClr>
              <a:buSzPct val="65000"/>
              <a:buFont typeface="Wingdings" pitchFamily="2" charset="2"/>
              <a:buNone/>
              <a:tabLst/>
              <a:defRPr/>
            </a:pPr>
            <a:r>
              <a:rPr kumimoji="1" lang="en-US" altLang="ja-JP" sz="1800" b="0" i="0" u="none" strike="noStrike" kern="1200" cap="none" spc="0" normalizeH="0" baseline="0" noProof="0" dirty="0">
                <a:ln>
                  <a:noFill/>
                </a:ln>
                <a:solidFill>
                  <a:srgbClr val="FF0000"/>
                </a:solidFill>
                <a:effectLst/>
                <a:uLnTx/>
                <a:uFillTx/>
                <a:latin typeface="Arial Rounded MT Bold" panose="020F0704030504030204" pitchFamily="34" charset="0"/>
                <a:ea typeface="ＭＳ Ｐゴシック"/>
              </a:rPr>
              <a:t>Confirmation of radiation-induced </a:t>
            </a:r>
            <a:r>
              <a:rPr kumimoji="1" lang="en-US" altLang="ja-JP" sz="1800" b="1" i="0" u="none" strike="noStrike" kern="1200" cap="none" spc="0" normalizeH="0" baseline="0" noProof="0" dirty="0">
                <a:ln>
                  <a:noFill/>
                </a:ln>
                <a:solidFill>
                  <a:srgbClr val="FF0000"/>
                </a:solidFill>
                <a:effectLst/>
                <a:uLnTx/>
                <a:uFillTx/>
                <a:latin typeface="Symbol" panose="05050102010706020507" pitchFamily="18" charset="2"/>
                <a:ea typeface="ＭＳ Ｐゴシック"/>
              </a:rPr>
              <a:t>w</a:t>
            </a:r>
            <a:r>
              <a:rPr kumimoji="1" lang="en-US" altLang="ja-JP" sz="1800" b="0" i="0" u="none" strike="noStrike" kern="1200" cap="none" spc="0" normalizeH="0" baseline="0" noProof="0" dirty="0">
                <a:ln>
                  <a:noFill/>
                </a:ln>
                <a:solidFill>
                  <a:srgbClr val="FF0000"/>
                </a:solidFill>
                <a:effectLst/>
                <a:uLnTx/>
                <a:uFillTx/>
                <a:latin typeface="Arial Rounded MT Bold" panose="020F0704030504030204" pitchFamily="34" charset="0"/>
                <a:ea typeface="ＭＳ Ｐゴシック"/>
              </a:rPr>
              <a:t> phase formation, coarsened at higher irradiation range </a:t>
            </a:r>
            <a:r>
              <a:rPr kumimoji="1" lang="en-US" altLang="ja-JP" sz="1800" b="0" i="0" u="none" strike="noStrike" kern="1200" cap="none" spc="0" normalizeH="0" baseline="0" noProof="0" dirty="0">
                <a:ln>
                  <a:noFill/>
                </a:ln>
                <a:solidFill>
                  <a:srgbClr val="FF0000"/>
                </a:solidFill>
                <a:effectLst/>
                <a:uLnTx/>
                <a:uFillTx/>
                <a:latin typeface="Verdana" pitchFamily="34" charset="0"/>
                <a:ea typeface="ＭＳ Ｐゴシック"/>
              </a:rPr>
              <a:t>  </a:t>
            </a:r>
            <a:endParaRPr kumimoji="1" lang="ja-JP" altLang="en-US" sz="1800" b="0" i="0" u="none" strike="noStrike" kern="1200" cap="none" spc="0" normalizeH="0" baseline="0" noProof="0" dirty="0">
              <a:ln>
                <a:noFill/>
              </a:ln>
              <a:solidFill>
                <a:srgbClr val="FF0000"/>
              </a:solidFill>
              <a:effectLst/>
              <a:uLnTx/>
              <a:uFillTx/>
              <a:latin typeface="Verdana" pitchFamily="34" charset="0"/>
              <a:ea typeface="ＭＳ Ｐゴシック"/>
            </a:endParaRPr>
          </a:p>
        </p:txBody>
      </p:sp>
      <p:sp>
        <p:nvSpPr>
          <p:cNvPr id="17" name="稲妻 16">
            <a:extLst>
              <a:ext uri="{FF2B5EF4-FFF2-40B4-BE49-F238E27FC236}">
                <a16:creationId xmlns:a16="http://schemas.microsoft.com/office/drawing/2014/main" id="{96EA68A7-FB76-4C50-A5DB-194FB46FF749}"/>
              </a:ext>
            </a:extLst>
          </p:cNvPr>
          <p:cNvSpPr/>
          <p:nvPr/>
        </p:nvSpPr>
        <p:spPr>
          <a:xfrm flipH="1">
            <a:off x="3824858" y="2720790"/>
            <a:ext cx="307646" cy="419865"/>
          </a:xfrm>
          <a:prstGeom prst="lightningBol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8" name="稲妻 17">
            <a:extLst>
              <a:ext uri="{FF2B5EF4-FFF2-40B4-BE49-F238E27FC236}">
                <a16:creationId xmlns:a16="http://schemas.microsoft.com/office/drawing/2014/main" id="{CC5E90A1-BBA8-44ED-B2C7-54A6580FCE57}"/>
              </a:ext>
            </a:extLst>
          </p:cNvPr>
          <p:cNvSpPr/>
          <p:nvPr/>
        </p:nvSpPr>
        <p:spPr>
          <a:xfrm>
            <a:off x="3592918" y="2823249"/>
            <a:ext cx="210479" cy="245270"/>
          </a:xfrm>
          <a:prstGeom prst="lightningBol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aphicFrame>
        <p:nvGraphicFramePr>
          <p:cNvPr id="30" name="表 30">
            <a:extLst>
              <a:ext uri="{FF2B5EF4-FFF2-40B4-BE49-F238E27FC236}">
                <a16:creationId xmlns:a16="http://schemas.microsoft.com/office/drawing/2014/main" id="{887113CD-8027-4172-BD2E-6AD76C087A71}"/>
              </a:ext>
            </a:extLst>
          </p:cNvPr>
          <p:cNvGraphicFramePr>
            <a:graphicFrameLocks noGrp="1"/>
          </p:cNvGraphicFramePr>
          <p:nvPr/>
        </p:nvGraphicFramePr>
        <p:xfrm>
          <a:off x="7329922" y="4735580"/>
          <a:ext cx="4640429" cy="1381760"/>
        </p:xfrm>
        <a:graphic>
          <a:graphicData uri="http://schemas.openxmlformats.org/drawingml/2006/table">
            <a:tbl>
              <a:tblPr firstRow="1" bandRow="1">
                <a:tableStyleId>{5C22544A-7EE6-4342-B048-85BDC9FD1C3A}</a:tableStyleId>
              </a:tblPr>
              <a:tblGrid>
                <a:gridCol w="567717">
                  <a:extLst>
                    <a:ext uri="{9D8B030D-6E8A-4147-A177-3AD203B41FA5}">
                      <a16:colId xmlns:a16="http://schemas.microsoft.com/office/drawing/2014/main" val="4248928176"/>
                    </a:ext>
                  </a:extLst>
                </a:gridCol>
                <a:gridCol w="1177978">
                  <a:extLst>
                    <a:ext uri="{9D8B030D-6E8A-4147-A177-3AD203B41FA5}">
                      <a16:colId xmlns:a16="http://schemas.microsoft.com/office/drawing/2014/main" val="2193431415"/>
                    </a:ext>
                  </a:extLst>
                </a:gridCol>
                <a:gridCol w="1140120">
                  <a:extLst>
                    <a:ext uri="{9D8B030D-6E8A-4147-A177-3AD203B41FA5}">
                      <a16:colId xmlns:a16="http://schemas.microsoft.com/office/drawing/2014/main" val="2787221135"/>
                    </a:ext>
                  </a:extLst>
                </a:gridCol>
                <a:gridCol w="841080">
                  <a:extLst>
                    <a:ext uri="{9D8B030D-6E8A-4147-A177-3AD203B41FA5}">
                      <a16:colId xmlns:a16="http://schemas.microsoft.com/office/drawing/2014/main" val="2194236927"/>
                    </a:ext>
                  </a:extLst>
                </a:gridCol>
                <a:gridCol w="913534">
                  <a:extLst>
                    <a:ext uri="{9D8B030D-6E8A-4147-A177-3AD203B41FA5}">
                      <a16:colId xmlns:a16="http://schemas.microsoft.com/office/drawing/2014/main" val="578419042"/>
                    </a:ext>
                  </a:extLst>
                </a:gridCol>
              </a:tblGrid>
              <a:tr h="370840">
                <a:tc>
                  <a:txBody>
                    <a:bodyPr/>
                    <a:lstStyle/>
                    <a:p>
                      <a:pPr algn="ctr"/>
                      <a:r>
                        <a:rPr kumimoji="1" lang="en-US" altLang="ja-JP" sz="1200" dirty="0">
                          <a:solidFill>
                            <a:schemeClr val="tx1"/>
                          </a:solidFill>
                        </a:rPr>
                        <a:t>DPA</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200" dirty="0">
                          <a:solidFill>
                            <a:schemeClr val="tx1"/>
                          </a:solidFill>
                        </a:rPr>
                        <a:t>Mean</a:t>
                      </a:r>
                    </a:p>
                    <a:p>
                      <a:pPr algn="ctr"/>
                      <a:r>
                        <a:rPr kumimoji="1" lang="en-US" altLang="ja-JP" sz="1200" dirty="0">
                          <a:solidFill>
                            <a:schemeClr val="tx1"/>
                          </a:solidFill>
                        </a:rPr>
                        <a:t>Size</a:t>
                      </a:r>
                    </a:p>
                    <a:p>
                      <a:pPr algn="ctr"/>
                      <a:r>
                        <a:rPr kumimoji="1" lang="en-US" altLang="ja-JP" sz="1200" dirty="0">
                          <a:solidFill>
                            <a:schemeClr val="tx1"/>
                          </a:solidFill>
                        </a:rPr>
                        <a:t>(nm)</a:t>
                      </a:r>
                      <a:endParaRPr kumimoji="1" lang="ja-JP" altLang="en-US" sz="1200" dirty="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200" dirty="0" err="1">
                          <a:solidFill>
                            <a:schemeClr val="tx1"/>
                          </a:solidFill>
                        </a:rPr>
                        <a:t>Numebr</a:t>
                      </a:r>
                      <a:r>
                        <a:rPr kumimoji="1" lang="en-US" altLang="ja-JP" sz="1200" dirty="0">
                          <a:solidFill>
                            <a:schemeClr val="tx1"/>
                          </a:solidFill>
                        </a:rPr>
                        <a:t> density</a:t>
                      </a:r>
                    </a:p>
                    <a:p>
                      <a:pPr algn="ctr"/>
                      <a:r>
                        <a:rPr kumimoji="1" lang="en-US" altLang="ja-JP" sz="1200" dirty="0">
                          <a:solidFill>
                            <a:schemeClr val="tx1"/>
                          </a:solidFill>
                        </a:rPr>
                        <a:t>(</a:t>
                      </a:r>
                      <a:r>
                        <a:rPr lang="en-US" altLang="ja-JP" sz="1200" kern="0" dirty="0">
                          <a:solidFill>
                            <a:schemeClr val="tx1"/>
                          </a:solidFill>
                          <a:latin typeface="Arial Rounded MT Bold" panose="020F0704030504030204" pitchFamily="34" charset="0"/>
                        </a:rPr>
                        <a:t>m</a:t>
                      </a:r>
                      <a:r>
                        <a:rPr lang="en-US" altLang="ja-JP" sz="1200" kern="0" baseline="30000" dirty="0">
                          <a:solidFill>
                            <a:schemeClr val="tx1"/>
                          </a:solidFill>
                          <a:latin typeface="Arial Rounded MT Bold" panose="020F0704030504030204" pitchFamily="34" charset="0"/>
                        </a:rPr>
                        <a:t>-3</a:t>
                      </a:r>
                      <a:r>
                        <a:rPr lang="en-US" altLang="ja-JP" sz="1200" kern="0" baseline="0" dirty="0">
                          <a:solidFill>
                            <a:schemeClr val="tx1"/>
                          </a:solidFill>
                          <a:latin typeface="Arial Rounded MT Bold" panose="020F0704030504030204" pitchFamily="34" charset="0"/>
                        </a:rPr>
                        <a:t>)*</a:t>
                      </a:r>
                      <a:endParaRPr kumimoji="1" lang="ja-JP" altLang="en-US" sz="1200" baseline="0" dirty="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200" dirty="0">
                          <a:solidFill>
                            <a:schemeClr val="tx1"/>
                          </a:solidFill>
                        </a:rPr>
                        <a:t>Inter-</a:t>
                      </a:r>
                      <a:r>
                        <a:rPr kumimoji="1" lang="en-US" altLang="ja-JP" sz="1200" dirty="0" err="1">
                          <a:solidFill>
                            <a:schemeClr val="tx1"/>
                          </a:solidFill>
                        </a:rPr>
                        <a:t>prt</a:t>
                      </a:r>
                      <a:r>
                        <a:rPr kumimoji="1" lang="en-US" altLang="ja-JP" sz="1200" dirty="0">
                          <a:solidFill>
                            <a:schemeClr val="tx1"/>
                          </a:solidFill>
                        </a:rPr>
                        <a:t>. spacing</a:t>
                      </a:r>
                    </a:p>
                    <a:p>
                      <a:pPr algn="ctr"/>
                      <a:r>
                        <a:rPr kumimoji="1" lang="en-US" altLang="ja-JP" sz="1200" dirty="0">
                          <a:solidFill>
                            <a:schemeClr val="tx1"/>
                          </a:solidFill>
                        </a:rPr>
                        <a:t>(nm)</a:t>
                      </a:r>
                      <a:endParaRPr kumimoji="1" lang="ja-JP" altLang="en-US" sz="1200" dirty="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200" dirty="0">
                          <a:solidFill>
                            <a:schemeClr val="tx1"/>
                          </a:solidFill>
                        </a:rPr>
                        <a:t>Vol fraction</a:t>
                      </a:r>
                    </a:p>
                    <a:p>
                      <a:pPr algn="ctr"/>
                      <a:r>
                        <a:rPr kumimoji="1" lang="en-US" altLang="ja-JP" sz="1200" dirty="0">
                          <a:solidFill>
                            <a:schemeClr val="tx1"/>
                          </a:solidFill>
                        </a:rPr>
                        <a:t>(%)</a:t>
                      </a:r>
                      <a:endParaRPr kumimoji="1" lang="ja-JP" altLang="en-US" sz="1200" dirty="0">
                        <a:solidFill>
                          <a:schemeClr val="tx1"/>
                        </a:solidFill>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5156495"/>
                  </a:ext>
                </a:extLst>
              </a:tr>
              <a:tr h="370840">
                <a:tc>
                  <a:txBody>
                    <a:bodyPr/>
                    <a:lstStyle/>
                    <a:p>
                      <a:pPr algn="r"/>
                      <a:r>
                        <a:rPr kumimoji="1" lang="en-US" altLang="ja-JP" sz="1400" dirty="0"/>
                        <a:t>0.0</a:t>
                      </a:r>
                      <a:endParaRPr kumimoji="1" lang="ja-JP" altLang="en-US" sz="14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r"/>
                      <a:r>
                        <a:rPr kumimoji="1" lang="en-US" altLang="ja-JP" sz="1400" dirty="0"/>
                        <a:t>1.4±0.3 </a:t>
                      </a:r>
                      <a:endParaRPr kumimoji="1" lang="ja-JP" altLang="en-US" sz="1400" dirty="0"/>
                    </a:p>
                  </a:txBody>
                  <a:tcPr anchor="ctr">
                    <a:lnT w="12700" cap="flat" cmpd="sng" algn="ctr">
                      <a:solidFill>
                        <a:schemeClr val="tx1"/>
                      </a:solidFill>
                      <a:prstDash val="solid"/>
                      <a:round/>
                      <a:headEnd type="none" w="med" len="med"/>
                      <a:tailEnd type="none" w="med" len="med"/>
                    </a:lnT>
                  </a:tcPr>
                </a:tc>
                <a:tc>
                  <a:txBody>
                    <a:bodyPr/>
                    <a:lstStyle/>
                    <a:p>
                      <a:pPr algn="r"/>
                      <a:r>
                        <a:rPr lang="en-US" altLang="ja-JP" sz="1400" kern="0" dirty="0">
                          <a:latin typeface="+mn-lt"/>
                        </a:rPr>
                        <a:t>5.7x10</a:t>
                      </a:r>
                      <a:r>
                        <a:rPr lang="en-US" altLang="ja-JP" sz="1400" kern="0" baseline="30000" dirty="0">
                          <a:latin typeface="+mn-lt"/>
                        </a:rPr>
                        <a:t>24</a:t>
                      </a:r>
                      <a:r>
                        <a:rPr lang="en-US" altLang="ja-JP" sz="1400" kern="0" dirty="0">
                          <a:latin typeface="+mn-lt"/>
                        </a:rPr>
                        <a:t> </a:t>
                      </a:r>
                      <a:endParaRPr kumimoji="1" lang="ja-JP" altLang="en-US" sz="1400" dirty="0">
                        <a:latin typeface="+mn-lt"/>
                      </a:endParaRPr>
                    </a:p>
                  </a:txBody>
                  <a:tcPr anchor="ctr">
                    <a:lnT w="12700" cap="flat" cmpd="sng" algn="ctr">
                      <a:solidFill>
                        <a:schemeClr val="tx1"/>
                      </a:solidFill>
                      <a:prstDash val="solid"/>
                      <a:round/>
                      <a:headEnd type="none" w="med" len="med"/>
                      <a:tailEnd type="none" w="med" len="med"/>
                    </a:lnT>
                  </a:tcPr>
                </a:tc>
                <a:tc>
                  <a:txBody>
                    <a:bodyPr/>
                    <a:lstStyle/>
                    <a:p>
                      <a:pPr algn="r"/>
                      <a:r>
                        <a:rPr lang="en-US" altLang="ja-JP" sz="1400" kern="0" dirty="0">
                          <a:latin typeface="Arial Rounded MT Bold" panose="020F0704030504030204" pitchFamily="34" charset="0"/>
                        </a:rPr>
                        <a:t>7.6</a:t>
                      </a:r>
                      <a:endParaRPr kumimoji="1" lang="ja-JP" altLang="en-US" sz="1400" dirty="0"/>
                    </a:p>
                  </a:txBody>
                  <a:tcPr anchor="ctr">
                    <a:lnT w="12700" cap="flat" cmpd="sng" algn="ctr">
                      <a:solidFill>
                        <a:schemeClr val="tx1"/>
                      </a:solidFill>
                      <a:prstDash val="solid"/>
                      <a:round/>
                      <a:headEnd type="none" w="med" len="med"/>
                      <a:tailEnd type="none" w="med" len="med"/>
                    </a:lnT>
                  </a:tcPr>
                </a:tc>
                <a:tc>
                  <a:txBody>
                    <a:bodyPr/>
                    <a:lstStyle/>
                    <a:p>
                      <a:pPr algn="r"/>
                      <a:r>
                        <a:rPr lang="en-US" altLang="ja-JP" sz="1400" kern="0" dirty="0">
                          <a:latin typeface="Arial Rounded MT Bold" panose="020F0704030504030204" pitchFamily="34" charset="0"/>
                        </a:rPr>
                        <a:t>0.8</a:t>
                      </a:r>
                      <a:endParaRPr kumimoji="1" lang="ja-JP" altLang="en-US" sz="14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448556751"/>
                  </a:ext>
                </a:extLst>
              </a:tr>
              <a:tr h="370840">
                <a:tc>
                  <a:txBody>
                    <a:bodyPr/>
                    <a:lstStyle/>
                    <a:p>
                      <a:pPr algn="r"/>
                      <a:r>
                        <a:rPr kumimoji="1" lang="en-US" altLang="ja-JP" sz="1400" dirty="0">
                          <a:latin typeface="Arial Rounded MT Bold" panose="020F0704030504030204" pitchFamily="34" charset="0"/>
                        </a:rPr>
                        <a:t>0.95</a:t>
                      </a:r>
                      <a:endParaRPr kumimoji="1" lang="ja-JP" altLang="en-US" sz="1400" dirty="0">
                        <a:latin typeface="Arial Rounded MT Bold" panose="020F070403050403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a:r>
                        <a:rPr lang="en-US" altLang="ja-JP" sz="1400" kern="0" dirty="0">
                          <a:solidFill>
                            <a:srgbClr val="FF0000"/>
                          </a:solidFill>
                          <a:latin typeface="Arial Rounded MT Bold" panose="020F0704030504030204" pitchFamily="34" charset="0"/>
                        </a:rPr>
                        <a:t>↑</a:t>
                      </a:r>
                      <a:r>
                        <a:rPr lang="en-US" altLang="ja-JP" sz="1400" kern="0" dirty="0">
                          <a:latin typeface="Arial Rounded MT Bold" panose="020F0704030504030204" pitchFamily="34" charset="0"/>
                        </a:rPr>
                        <a:t>3.2±1.0</a:t>
                      </a:r>
                      <a:endParaRPr kumimoji="1" lang="ja-JP" altLang="en-US" sz="1400" dirty="0"/>
                    </a:p>
                  </a:txBody>
                  <a:tcPr anchor="ctr">
                    <a:lnB w="12700" cap="flat" cmpd="sng" algn="ctr">
                      <a:solidFill>
                        <a:schemeClr val="tx1"/>
                      </a:solidFill>
                      <a:prstDash val="solid"/>
                      <a:round/>
                      <a:headEnd type="none" w="med" len="med"/>
                      <a:tailEnd type="none" w="med" len="med"/>
                    </a:lnB>
                  </a:tcPr>
                </a:tc>
                <a:tc>
                  <a:txBody>
                    <a:bodyPr/>
                    <a:lstStyle/>
                    <a:p>
                      <a:pPr algn="r"/>
                      <a:r>
                        <a:rPr lang="en-US" altLang="ja-JP" sz="1400" kern="0" dirty="0">
                          <a:solidFill>
                            <a:srgbClr val="FF0000"/>
                          </a:solidFill>
                          <a:latin typeface="Arial Rounded MT Bold" panose="020F0704030504030204" pitchFamily="34" charset="0"/>
                        </a:rPr>
                        <a:t>↓</a:t>
                      </a:r>
                      <a:r>
                        <a:rPr lang="en-US" altLang="ja-JP" sz="1400" kern="0" dirty="0">
                          <a:latin typeface="Arial Rounded MT Bold" panose="020F0704030504030204" pitchFamily="34" charset="0"/>
                        </a:rPr>
                        <a:t>2.2x10</a:t>
                      </a:r>
                      <a:r>
                        <a:rPr lang="en-US" altLang="ja-JP" sz="1400" kern="0" baseline="30000" dirty="0">
                          <a:latin typeface="Arial Rounded MT Bold" panose="020F0704030504030204" pitchFamily="34" charset="0"/>
                        </a:rPr>
                        <a:t>24</a:t>
                      </a:r>
                      <a:r>
                        <a:rPr lang="en-US" altLang="ja-JP" sz="1400" kern="0" dirty="0">
                          <a:latin typeface="Arial Rounded MT Bold" panose="020F0704030504030204" pitchFamily="34" charset="0"/>
                        </a:rPr>
                        <a:t> </a:t>
                      </a:r>
                      <a:endParaRPr kumimoji="1" lang="ja-JP" altLang="en-US" sz="1400" dirty="0"/>
                    </a:p>
                  </a:txBody>
                  <a:tcPr anchor="ctr">
                    <a:lnB w="12700" cap="flat" cmpd="sng" algn="ctr">
                      <a:solidFill>
                        <a:schemeClr val="tx1"/>
                      </a:solidFill>
                      <a:prstDash val="solid"/>
                      <a:round/>
                      <a:headEnd type="none" w="med" len="med"/>
                      <a:tailEnd type="none" w="med" len="med"/>
                    </a:lnB>
                  </a:tcPr>
                </a:tc>
                <a:tc>
                  <a:txBody>
                    <a:bodyPr/>
                    <a:lstStyle/>
                    <a:p>
                      <a:pPr algn="r"/>
                      <a:r>
                        <a:rPr lang="en-US" altLang="ja-JP" sz="1400" kern="0" dirty="0">
                          <a:solidFill>
                            <a:srgbClr val="FF0000"/>
                          </a:solidFill>
                          <a:latin typeface="Arial Rounded MT Bold" panose="020F0704030504030204" pitchFamily="34" charset="0"/>
                        </a:rPr>
                        <a:t>↑</a:t>
                      </a:r>
                      <a:r>
                        <a:rPr lang="en-US" altLang="ja-JP" sz="1400" kern="0" dirty="0">
                          <a:latin typeface="Arial Rounded MT Bold" panose="020F0704030504030204" pitchFamily="34" charset="0"/>
                        </a:rPr>
                        <a:t>8.5</a:t>
                      </a:r>
                      <a:endParaRPr kumimoji="1" lang="ja-JP" altLang="en-US" sz="1400" dirty="0"/>
                    </a:p>
                  </a:txBody>
                  <a:tcPr anchor="ctr">
                    <a:lnB w="12700" cap="flat" cmpd="sng" algn="ctr">
                      <a:solidFill>
                        <a:schemeClr val="tx1"/>
                      </a:solidFill>
                      <a:prstDash val="solid"/>
                      <a:round/>
                      <a:headEnd type="none" w="med" len="med"/>
                      <a:tailEnd type="none" w="med" len="med"/>
                    </a:lnB>
                  </a:tcPr>
                </a:tc>
                <a:tc>
                  <a:txBody>
                    <a:bodyPr/>
                    <a:lstStyle/>
                    <a:p>
                      <a:pPr algn="r"/>
                      <a:r>
                        <a:rPr lang="en-US" altLang="ja-JP" sz="1400" kern="0" dirty="0">
                          <a:solidFill>
                            <a:srgbClr val="FF0000"/>
                          </a:solidFill>
                          <a:latin typeface="Arial Rounded MT Bold" panose="020F0704030504030204" pitchFamily="34" charset="0"/>
                        </a:rPr>
                        <a:t>↑</a:t>
                      </a:r>
                      <a:r>
                        <a:rPr lang="en-US" altLang="ja-JP" sz="1400" kern="0" dirty="0">
                          <a:latin typeface="Arial Rounded MT Bold" panose="020F0704030504030204" pitchFamily="34" charset="0"/>
                        </a:rPr>
                        <a:t>3.7</a:t>
                      </a:r>
                      <a:endParaRPr kumimoji="1" lang="ja-JP" altLang="en-US" sz="1400"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4338017"/>
                  </a:ext>
                </a:extLst>
              </a:tr>
            </a:tbl>
          </a:graphicData>
        </a:graphic>
      </p:graphicFrame>
      <p:sp>
        <p:nvSpPr>
          <p:cNvPr id="32" name="テキスト ボックス 31">
            <a:extLst>
              <a:ext uri="{FF2B5EF4-FFF2-40B4-BE49-F238E27FC236}">
                <a16:creationId xmlns:a16="http://schemas.microsoft.com/office/drawing/2014/main" id="{525441E4-83FA-4285-B79D-657C2CA98CE1}"/>
              </a:ext>
            </a:extLst>
          </p:cNvPr>
          <p:cNvSpPr txBox="1"/>
          <p:nvPr/>
        </p:nvSpPr>
        <p:spPr>
          <a:xfrm>
            <a:off x="10582274" y="4478345"/>
            <a:ext cx="1452499" cy="2810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0" cap="none" spc="0" normalizeH="0" baseline="0" noProof="0" dirty="0">
                <a:ln>
                  <a:noFill/>
                </a:ln>
                <a:solidFill>
                  <a:srgbClr val="000000"/>
                </a:solidFill>
                <a:effectLst/>
                <a:uLnTx/>
                <a:uFillTx/>
                <a:latin typeface="Arial"/>
                <a:ea typeface="ＭＳ Ｐゴシック"/>
                <a:cs typeface="+mn-cs"/>
              </a:rPr>
              <a:t>*</a:t>
            </a:r>
            <a:r>
              <a:rPr kumimoji="1" lang="en-US" altLang="ja-JP" sz="1200" b="0" i="0" u="none" strike="noStrike" kern="0" cap="none" spc="0" normalizeH="0" baseline="0" noProof="0" dirty="0">
                <a:ln>
                  <a:noFill/>
                </a:ln>
                <a:solidFill>
                  <a:srgbClr val="000000"/>
                </a:solidFill>
                <a:effectLst/>
                <a:uLnTx/>
                <a:uFillTx/>
                <a:latin typeface="Arial"/>
                <a:ea typeface="ＭＳ Ｐゴシック"/>
                <a:cs typeface="+mn-cs"/>
              </a:rPr>
              <a:t>: for all 4 variants</a:t>
            </a:r>
            <a:endPar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3424557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A3AE1B-8886-49CC-833C-57E56C350D57}"/>
              </a:ext>
            </a:extLst>
          </p:cNvPr>
          <p:cNvSpPr>
            <a:spLocks noGrp="1"/>
          </p:cNvSpPr>
          <p:nvPr>
            <p:ph type="title"/>
          </p:nvPr>
        </p:nvSpPr>
        <p:spPr/>
        <p:txBody>
          <a:bodyPr/>
          <a:lstStyle/>
          <a:p>
            <a:pPr algn="ctr"/>
            <a:r>
              <a:rPr lang="en-US" altLang="ja-JP" sz="3600" dirty="0"/>
              <a:t>Fatigue Performance of Proton Irradiated </a:t>
            </a:r>
            <a:r>
              <a:rPr lang="en-US" altLang="ja-JP" sz="3600" dirty="0" err="1"/>
              <a:t>Ti</a:t>
            </a:r>
            <a:r>
              <a:rPr lang="en-US" altLang="ja-JP" sz="3600" dirty="0"/>
              <a:t> Alloy</a:t>
            </a:r>
            <a:endParaRPr kumimoji="1" lang="ja-JP" altLang="en-US" sz="3600" dirty="0"/>
          </a:p>
        </p:txBody>
      </p:sp>
      <p:sp>
        <p:nvSpPr>
          <p:cNvPr id="3" name="コンテンツ プレースホルダー 2">
            <a:extLst>
              <a:ext uri="{FF2B5EF4-FFF2-40B4-BE49-F238E27FC236}">
                <a16:creationId xmlns:a16="http://schemas.microsoft.com/office/drawing/2014/main" id="{52B6DA20-3A98-4B2B-80B2-4FBEE90102F1}"/>
              </a:ext>
            </a:extLst>
          </p:cNvPr>
          <p:cNvSpPr>
            <a:spLocks noGrp="1"/>
          </p:cNvSpPr>
          <p:nvPr>
            <p:ph idx="1"/>
          </p:nvPr>
        </p:nvSpPr>
        <p:spPr>
          <a:xfrm>
            <a:off x="852427" y="4377433"/>
            <a:ext cx="11108023" cy="1928248"/>
          </a:xfrm>
        </p:spPr>
        <p:txBody>
          <a:bodyPr/>
          <a:lstStyle/>
          <a:p>
            <a:r>
              <a:rPr lang="en-US" altLang="ja-JP" sz="1800" dirty="0">
                <a:solidFill>
                  <a:srgbClr val="FF0000"/>
                </a:solidFill>
                <a:latin typeface="Arial Rounded MT Bold" panose="020F0704030504030204" pitchFamily="34" charset="0"/>
              </a:rPr>
              <a:t>P</a:t>
            </a:r>
            <a:r>
              <a:rPr kumimoji="1" lang="en-US" altLang="ja-JP" sz="1800" dirty="0">
                <a:solidFill>
                  <a:srgbClr val="FF0000"/>
                </a:solidFill>
                <a:latin typeface="Arial Rounded MT Bold" panose="020F0704030504030204" pitchFamily="34" charset="0"/>
              </a:rPr>
              <a:t>roton-irradiated fatigue life data </a:t>
            </a:r>
            <a:r>
              <a:rPr kumimoji="1" lang="en-US" altLang="ja-JP" sz="1800" dirty="0">
                <a:latin typeface="Arial Rounded MT Bold" panose="020F0704030504030204" pitchFamily="34" charset="0"/>
              </a:rPr>
              <a:t>crucial in evaluating accelerator beam window lifetime</a:t>
            </a:r>
          </a:p>
          <a:p>
            <a:pPr lvl="1"/>
            <a:r>
              <a:rPr kumimoji="1" lang="en-US" altLang="ja-JP" sz="1600" dirty="0">
                <a:latin typeface="+mn-lt"/>
              </a:rPr>
              <a:t>Preliminary data exhibit that fatigue strength at 10 million cycles reduced from 750MPa to 635 MPa at RT for 0.24 DPA ⇔ ~8M pulses/year for 1.16 sec repetition cycle (Need verification)</a:t>
            </a:r>
          </a:p>
          <a:p>
            <a:r>
              <a:rPr kumimoji="1" lang="en-US" altLang="ja-JP" sz="1800" dirty="0">
                <a:latin typeface="Arial Rounded MT Bold" panose="020F0704030504030204" pitchFamily="34" charset="0"/>
              </a:rPr>
              <a:t>The design for the third-generation </a:t>
            </a:r>
            <a:r>
              <a:rPr lang="en-US" altLang="ja-JP" sz="1800" dirty="0">
                <a:solidFill>
                  <a:srgbClr val="FF0000"/>
                </a:solidFill>
                <a:latin typeface="Arial Rounded MT Bold" panose="020F0704030504030204" pitchFamily="34" charset="0"/>
              </a:rPr>
              <a:t>F</a:t>
            </a:r>
            <a:r>
              <a:rPr kumimoji="1" lang="en-US" altLang="ja-JP" sz="1800" dirty="0">
                <a:solidFill>
                  <a:srgbClr val="FF0000"/>
                </a:solidFill>
                <a:latin typeface="Arial Rounded MT Bold" panose="020F0704030504030204" pitchFamily="34" charset="0"/>
              </a:rPr>
              <a:t>atigue </a:t>
            </a:r>
            <a:r>
              <a:rPr lang="en-US" altLang="ja-JP" sz="1800" dirty="0">
                <a:solidFill>
                  <a:srgbClr val="FF0000"/>
                </a:solidFill>
                <a:latin typeface="Arial Rounded MT Bold" panose="020F0704030504030204" pitchFamily="34" charset="0"/>
              </a:rPr>
              <a:t>T</a:t>
            </a:r>
            <a:r>
              <a:rPr kumimoji="1" lang="en-US" altLang="ja-JP" sz="1800" dirty="0">
                <a:solidFill>
                  <a:srgbClr val="FF0000"/>
                </a:solidFill>
                <a:latin typeface="Arial Rounded MT Bold" panose="020F0704030504030204" pitchFamily="34" charset="0"/>
              </a:rPr>
              <a:t>esting </a:t>
            </a:r>
            <a:r>
              <a:rPr lang="en-US" altLang="ja-JP" sz="1800" dirty="0">
                <a:solidFill>
                  <a:srgbClr val="FF0000"/>
                </a:solidFill>
                <a:latin typeface="Arial Rounded MT Bold" panose="020F0704030504030204" pitchFamily="34" charset="0"/>
              </a:rPr>
              <a:t>M</a:t>
            </a:r>
            <a:r>
              <a:rPr kumimoji="1" lang="en-US" altLang="ja-JP" sz="1800" dirty="0">
                <a:solidFill>
                  <a:srgbClr val="FF0000"/>
                </a:solidFill>
                <a:latin typeface="Arial Rounded MT Bold" panose="020F0704030504030204" pitchFamily="34" charset="0"/>
              </a:rPr>
              <a:t>achine (FTM) </a:t>
            </a:r>
            <a:r>
              <a:rPr kumimoji="1" lang="en-US" altLang="ja-JP" sz="1800" dirty="0">
                <a:latin typeface="Arial Rounded MT Bold" panose="020F0704030504030204" pitchFamily="34" charset="0"/>
              </a:rPr>
              <a:t>has been completed</a:t>
            </a:r>
          </a:p>
          <a:p>
            <a:pPr lvl="1"/>
            <a:r>
              <a:rPr lang="en-US" altLang="ja-JP" sz="1600" dirty="0">
                <a:latin typeface="+mn-lt"/>
              </a:rPr>
              <a:t>T</a:t>
            </a:r>
            <a:r>
              <a:rPr kumimoji="1" lang="en-US" altLang="ja-JP" sz="1600" dirty="0">
                <a:latin typeface="+mn-lt"/>
              </a:rPr>
              <a:t>esting with stress ratios between -1 and +1 </a:t>
            </a:r>
          </a:p>
          <a:p>
            <a:pPr lvl="1"/>
            <a:r>
              <a:rPr lang="en-US" altLang="ja-JP" sz="1600" dirty="0">
                <a:latin typeface="+mn-lt"/>
              </a:rPr>
              <a:t>V</a:t>
            </a:r>
            <a:r>
              <a:rPr kumimoji="1" lang="en-US" altLang="ja-JP" sz="1600" dirty="0">
                <a:latin typeface="+mn-lt"/>
              </a:rPr>
              <a:t>ariably adjustable eccentricity to provide a stress range of up to 1,200 MPa</a:t>
            </a:r>
            <a:endParaRPr kumimoji="1" lang="en-US" altLang="ja-JP" sz="1800" dirty="0">
              <a:latin typeface="Arial Rounded MT Bold" panose="020F0704030504030204" pitchFamily="34" charset="0"/>
            </a:endParaRPr>
          </a:p>
          <a:p>
            <a:pPr lvl="1"/>
            <a:r>
              <a:rPr lang="en-US" altLang="ja-JP" sz="1600" dirty="0">
                <a:latin typeface="+mn-lt"/>
              </a:rPr>
              <a:t>T</a:t>
            </a:r>
            <a:r>
              <a:rPr kumimoji="1" lang="en-US" altLang="ja-JP" sz="1600" dirty="0">
                <a:latin typeface="+mn-lt"/>
              </a:rPr>
              <a:t>esting of </a:t>
            </a:r>
            <a:r>
              <a:rPr kumimoji="1" lang="en-US" altLang="ja-JP" sz="1600" dirty="0" err="1">
                <a:latin typeface="+mn-lt"/>
              </a:rPr>
              <a:t>Ti</a:t>
            </a:r>
            <a:r>
              <a:rPr kumimoji="1" lang="en-US" altLang="ja-JP" sz="1600" dirty="0">
                <a:latin typeface="+mn-lt"/>
              </a:rPr>
              <a:t> alloy samples (un-irradiated) will be carried out to validate results against the ASTM standard test</a:t>
            </a:r>
          </a:p>
          <a:p>
            <a:r>
              <a:rPr lang="en-US" altLang="ja-JP" sz="1800" dirty="0">
                <a:latin typeface="+mn-lt"/>
              </a:rPr>
              <a:t>Can be a reference to what obtained from meso-fatigue ultrasonic tests.</a:t>
            </a:r>
            <a:endParaRPr kumimoji="1" lang="en-US" altLang="ja-JP" sz="1800" dirty="0">
              <a:latin typeface="+mn-lt"/>
            </a:endParaRPr>
          </a:p>
        </p:txBody>
      </p:sp>
      <p:grpSp>
        <p:nvGrpSpPr>
          <p:cNvPr id="25" name="グループ化 24">
            <a:extLst>
              <a:ext uri="{FF2B5EF4-FFF2-40B4-BE49-F238E27FC236}">
                <a16:creationId xmlns:a16="http://schemas.microsoft.com/office/drawing/2014/main" id="{5BB3308A-5175-4E78-B734-34C81791C4A2}"/>
              </a:ext>
            </a:extLst>
          </p:cNvPr>
          <p:cNvGrpSpPr/>
          <p:nvPr/>
        </p:nvGrpSpPr>
        <p:grpSpPr>
          <a:xfrm>
            <a:off x="6324381" y="968697"/>
            <a:ext cx="3971848" cy="3216338"/>
            <a:chOff x="774826" y="1167515"/>
            <a:chExt cx="6187498" cy="5010536"/>
          </a:xfrm>
        </p:grpSpPr>
        <p:grpSp>
          <p:nvGrpSpPr>
            <p:cNvPr id="26" name="Group 2">
              <a:extLst>
                <a:ext uri="{FF2B5EF4-FFF2-40B4-BE49-F238E27FC236}">
                  <a16:creationId xmlns:a16="http://schemas.microsoft.com/office/drawing/2014/main" id="{D8CDD142-9347-4673-894A-CE779700EC57}"/>
                </a:ext>
              </a:extLst>
            </p:cNvPr>
            <p:cNvGrpSpPr/>
            <p:nvPr/>
          </p:nvGrpSpPr>
          <p:grpSpPr>
            <a:xfrm>
              <a:off x="774826" y="1167515"/>
              <a:ext cx="5934584" cy="5010536"/>
              <a:chOff x="6212208" y="923732"/>
              <a:chExt cx="5934584" cy="5010536"/>
            </a:xfrm>
          </p:grpSpPr>
          <p:pic>
            <p:nvPicPr>
              <p:cNvPr id="32" name="Picture 10">
                <a:extLst>
                  <a:ext uri="{FF2B5EF4-FFF2-40B4-BE49-F238E27FC236}">
                    <a16:creationId xmlns:a16="http://schemas.microsoft.com/office/drawing/2014/main" id="{A34A95BE-D3BE-4592-A0E8-75684478BB58}"/>
                  </a:ext>
                </a:extLst>
              </p:cNvPr>
              <p:cNvPicPr>
                <a:picLocks noChangeAspect="1"/>
              </p:cNvPicPr>
              <p:nvPr/>
            </p:nvPicPr>
            <p:blipFill>
              <a:blip r:embed="rId2"/>
              <a:stretch>
                <a:fillRect/>
              </a:stretch>
            </p:blipFill>
            <p:spPr>
              <a:xfrm>
                <a:off x="6212208" y="1073020"/>
                <a:ext cx="5934584" cy="4861248"/>
              </a:xfrm>
              <a:prstGeom prst="rect">
                <a:avLst/>
              </a:prstGeom>
            </p:spPr>
          </p:pic>
          <p:sp>
            <p:nvSpPr>
              <p:cNvPr id="33" name="TextBox 14">
                <a:extLst>
                  <a:ext uri="{FF2B5EF4-FFF2-40B4-BE49-F238E27FC236}">
                    <a16:creationId xmlns:a16="http://schemas.microsoft.com/office/drawing/2014/main" id="{FBEA1EC2-2688-4862-B6CB-D54FB707BE99}"/>
                  </a:ext>
                </a:extLst>
              </p:cNvPr>
              <p:cNvSpPr txBox="1"/>
              <p:nvPr/>
            </p:nvSpPr>
            <p:spPr>
              <a:xfrm>
                <a:off x="6565945" y="923732"/>
                <a:ext cx="2034073" cy="479467"/>
              </a:xfrm>
              <a:prstGeom prst="rect">
                <a:avLst/>
              </a:prstGeom>
              <a:noFill/>
            </p:spPr>
            <p:txBody>
              <a:bodyPr wrap="square" rtlCol="0">
                <a:spAutoFit/>
              </a:bodyPr>
              <a:lstStyle>
                <a:defPPr>
                  <a:defRPr lang="en-US"/>
                </a:defPPr>
                <a:lvl1pPr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1pPr>
                <a:lvl2pPr marL="4572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2pPr>
                <a:lvl3pPr marL="9144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3pPr>
                <a:lvl4pPr marL="13716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4pPr>
                <a:lvl5pPr marL="18288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5pPr>
                <a:lvl6pPr marL="2286000" algn="l" defTabSz="914400" rtl="0" eaLnBrk="1" latinLnBrk="0" hangingPunct="1">
                  <a:defRPr sz="2400" kern="1200">
                    <a:solidFill>
                      <a:schemeClr val="tx1"/>
                    </a:solidFill>
                    <a:latin typeface="Calibri" panose="020F0502020204030204" pitchFamily="34" charset="0"/>
                    <a:ea typeface="Geneva" pitchFamily="121" charset="-128"/>
                    <a:cs typeface="+mn-cs"/>
                  </a:defRPr>
                </a:lvl6pPr>
                <a:lvl7pPr marL="2743200" algn="l" defTabSz="914400" rtl="0" eaLnBrk="1" latinLnBrk="0" hangingPunct="1">
                  <a:defRPr sz="2400" kern="1200">
                    <a:solidFill>
                      <a:schemeClr val="tx1"/>
                    </a:solidFill>
                    <a:latin typeface="Calibri" panose="020F0502020204030204" pitchFamily="34" charset="0"/>
                    <a:ea typeface="Geneva" pitchFamily="121" charset="-128"/>
                    <a:cs typeface="+mn-cs"/>
                  </a:defRPr>
                </a:lvl7pPr>
                <a:lvl8pPr marL="3200400" algn="l" defTabSz="914400" rtl="0" eaLnBrk="1" latinLnBrk="0" hangingPunct="1">
                  <a:defRPr sz="2400" kern="1200">
                    <a:solidFill>
                      <a:schemeClr val="tx1"/>
                    </a:solidFill>
                    <a:latin typeface="Calibri" panose="020F0502020204030204" pitchFamily="34" charset="0"/>
                    <a:ea typeface="Geneva" pitchFamily="121" charset="-128"/>
                    <a:cs typeface="+mn-cs"/>
                  </a:defRPr>
                </a:lvl8pPr>
                <a:lvl9pPr marL="3657600" algn="l" defTabSz="914400" rtl="0" eaLnBrk="1" latinLnBrk="0" hangingPunct="1">
                  <a:defRPr sz="2400" kern="1200">
                    <a:solidFill>
                      <a:schemeClr val="tx1"/>
                    </a:solidFill>
                    <a:latin typeface="Calibri" panose="020F0502020204030204" pitchFamily="34" charset="0"/>
                    <a:ea typeface="Geneva" pitchFamily="121" charset="-128"/>
                    <a:cs typeface="+mn-cs"/>
                  </a:defRPr>
                </a:lvl9pPr>
              </a:lstStyle>
              <a:p>
                <a:r>
                  <a:rPr lang="en-GB" sz="1400" dirty="0">
                    <a:solidFill>
                      <a:schemeClr val="accent6">
                        <a:lumMod val="50000"/>
                      </a:schemeClr>
                    </a:solidFill>
                    <a:latin typeface="Helvetica" panose="020B0604020202020204" pitchFamily="34" charset="0"/>
                    <a:cs typeface="Helvetica" panose="020B0604020202020204" pitchFamily="34" charset="0"/>
                  </a:rPr>
                  <a:t>Laser sensors</a:t>
                </a:r>
              </a:p>
            </p:txBody>
          </p:sp>
          <p:cxnSp>
            <p:nvCxnSpPr>
              <p:cNvPr id="34" name="Straight Arrow Connector 15">
                <a:extLst>
                  <a:ext uri="{FF2B5EF4-FFF2-40B4-BE49-F238E27FC236}">
                    <a16:creationId xmlns:a16="http://schemas.microsoft.com/office/drawing/2014/main" id="{1CDCB2C6-8598-4105-80C2-53293A742FBF}"/>
                  </a:ext>
                </a:extLst>
              </p:cNvPr>
              <p:cNvCxnSpPr>
                <a:cxnSpLocks/>
              </p:cNvCxnSpPr>
              <p:nvPr/>
            </p:nvCxnSpPr>
            <p:spPr>
              <a:xfrm>
                <a:off x="7823758" y="1247177"/>
                <a:ext cx="545801" cy="806785"/>
              </a:xfrm>
              <a:prstGeom prst="straightConnector1">
                <a:avLst/>
              </a:prstGeom>
              <a:ln w="190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17">
                <a:extLst>
                  <a:ext uri="{FF2B5EF4-FFF2-40B4-BE49-F238E27FC236}">
                    <a16:creationId xmlns:a16="http://schemas.microsoft.com/office/drawing/2014/main" id="{D1BEF373-11FE-4E56-919C-7B471F208F8C}"/>
                  </a:ext>
                </a:extLst>
              </p:cNvPr>
              <p:cNvCxnSpPr>
                <a:cxnSpLocks/>
              </p:cNvCxnSpPr>
              <p:nvPr/>
            </p:nvCxnSpPr>
            <p:spPr>
              <a:xfrm>
                <a:off x="7825011" y="1208845"/>
                <a:ext cx="1008809" cy="462560"/>
              </a:xfrm>
              <a:prstGeom prst="straightConnector1">
                <a:avLst/>
              </a:prstGeom>
              <a:ln w="190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27" name="TextBox 16">
              <a:extLst>
                <a:ext uri="{FF2B5EF4-FFF2-40B4-BE49-F238E27FC236}">
                  <a16:creationId xmlns:a16="http://schemas.microsoft.com/office/drawing/2014/main" id="{57D364E2-2D83-47C9-B113-BE8E7A42A2A4}"/>
                </a:ext>
              </a:extLst>
            </p:cNvPr>
            <p:cNvSpPr txBox="1"/>
            <p:nvPr/>
          </p:nvSpPr>
          <p:spPr>
            <a:xfrm rot="1862481">
              <a:off x="1545613" y="4596186"/>
              <a:ext cx="1587533" cy="815092"/>
            </a:xfrm>
            <a:prstGeom prst="rect">
              <a:avLst/>
            </a:prstGeom>
            <a:noFill/>
          </p:spPr>
          <p:txBody>
            <a:bodyPr wrap="square" rtlCol="0">
              <a:spAutoFit/>
            </a:bodyPr>
            <a:lstStyle>
              <a:defPPr>
                <a:defRPr lang="en-US"/>
              </a:defPPr>
              <a:lvl1pPr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1pPr>
              <a:lvl2pPr marL="4572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2pPr>
              <a:lvl3pPr marL="9144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3pPr>
              <a:lvl4pPr marL="13716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4pPr>
              <a:lvl5pPr marL="18288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5pPr>
              <a:lvl6pPr marL="2286000" algn="l" defTabSz="914400" rtl="0" eaLnBrk="1" latinLnBrk="0" hangingPunct="1">
                <a:defRPr sz="2400" kern="1200">
                  <a:solidFill>
                    <a:schemeClr val="tx1"/>
                  </a:solidFill>
                  <a:latin typeface="Calibri" panose="020F0502020204030204" pitchFamily="34" charset="0"/>
                  <a:ea typeface="Geneva" pitchFamily="121" charset="-128"/>
                  <a:cs typeface="+mn-cs"/>
                </a:defRPr>
              </a:lvl6pPr>
              <a:lvl7pPr marL="2743200" algn="l" defTabSz="914400" rtl="0" eaLnBrk="1" latinLnBrk="0" hangingPunct="1">
                <a:defRPr sz="2400" kern="1200">
                  <a:solidFill>
                    <a:schemeClr val="tx1"/>
                  </a:solidFill>
                  <a:latin typeface="Calibri" panose="020F0502020204030204" pitchFamily="34" charset="0"/>
                  <a:ea typeface="Geneva" pitchFamily="121" charset="-128"/>
                  <a:cs typeface="+mn-cs"/>
                </a:defRPr>
              </a:lvl7pPr>
              <a:lvl8pPr marL="3200400" algn="l" defTabSz="914400" rtl="0" eaLnBrk="1" latinLnBrk="0" hangingPunct="1">
                <a:defRPr sz="2400" kern="1200">
                  <a:solidFill>
                    <a:schemeClr val="tx1"/>
                  </a:solidFill>
                  <a:latin typeface="Calibri" panose="020F0502020204030204" pitchFamily="34" charset="0"/>
                  <a:ea typeface="Geneva" pitchFamily="121" charset="-128"/>
                  <a:cs typeface="+mn-cs"/>
                </a:defRPr>
              </a:lvl8pPr>
              <a:lvl9pPr marL="3657600" algn="l" defTabSz="914400" rtl="0" eaLnBrk="1" latinLnBrk="0" hangingPunct="1">
                <a:defRPr sz="2400" kern="1200">
                  <a:solidFill>
                    <a:schemeClr val="tx1"/>
                  </a:solidFill>
                  <a:latin typeface="Calibri" panose="020F0502020204030204" pitchFamily="34" charset="0"/>
                  <a:ea typeface="Geneva" pitchFamily="121" charset="-128"/>
                  <a:cs typeface="+mn-cs"/>
                </a:defRPr>
              </a:lvl9pPr>
            </a:lstStyle>
            <a:p>
              <a:r>
                <a:rPr lang="en-GB" sz="1400" dirty="0">
                  <a:solidFill>
                    <a:schemeClr val="accent6">
                      <a:lumMod val="50000"/>
                    </a:schemeClr>
                  </a:solidFill>
                  <a:latin typeface="Helvetica" panose="020B0604020202020204" pitchFamily="34" charset="0"/>
                  <a:cs typeface="Helvetica" panose="020B0604020202020204" pitchFamily="34" charset="0"/>
                </a:rPr>
                <a:t>Motorized z-stage</a:t>
              </a:r>
            </a:p>
          </p:txBody>
        </p:sp>
        <p:sp>
          <p:nvSpPr>
            <p:cNvPr id="28" name="TextBox 18">
              <a:extLst>
                <a:ext uri="{FF2B5EF4-FFF2-40B4-BE49-F238E27FC236}">
                  <a16:creationId xmlns:a16="http://schemas.microsoft.com/office/drawing/2014/main" id="{CAB172B7-9F1E-492D-A000-2BBC99C5C427}"/>
                </a:ext>
              </a:extLst>
            </p:cNvPr>
            <p:cNvSpPr txBox="1"/>
            <p:nvPr/>
          </p:nvSpPr>
          <p:spPr>
            <a:xfrm>
              <a:off x="5125743" y="2401507"/>
              <a:ext cx="1836581" cy="1150719"/>
            </a:xfrm>
            <a:prstGeom prst="rect">
              <a:avLst/>
            </a:prstGeom>
            <a:noFill/>
          </p:spPr>
          <p:txBody>
            <a:bodyPr wrap="square" rtlCol="0">
              <a:spAutoFit/>
            </a:bodyPr>
            <a:lstStyle>
              <a:defPPr>
                <a:defRPr lang="en-US"/>
              </a:defPPr>
              <a:lvl1pPr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1pPr>
              <a:lvl2pPr marL="4572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2pPr>
              <a:lvl3pPr marL="9144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3pPr>
              <a:lvl4pPr marL="13716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4pPr>
              <a:lvl5pPr marL="18288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5pPr>
              <a:lvl6pPr marL="2286000" algn="l" defTabSz="914400" rtl="0" eaLnBrk="1" latinLnBrk="0" hangingPunct="1">
                <a:defRPr sz="2400" kern="1200">
                  <a:solidFill>
                    <a:schemeClr val="tx1"/>
                  </a:solidFill>
                  <a:latin typeface="Calibri" panose="020F0502020204030204" pitchFamily="34" charset="0"/>
                  <a:ea typeface="Geneva" pitchFamily="121" charset="-128"/>
                  <a:cs typeface="+mn-cs"/>
                </a:defRPr>
              </a:lvl6pPr>
              <a:lvl7pPr marL="2743200" algn="l" defTabSz="914400" rtl="0" eaLnBrk="1" latinLnBrk="0" hangingPunct="1">
                <a:defRPr sz="2400" kern="1200">
                  <a:solidFill>
                    <a:schemeClr val="tx1"/>
                  </a:solidFill>
                  <a:latin typeface="Calibri" panose="020F0502020204030204" pitchFamily="34" charset="0"/>
                  <a:ea typeface="Geneva" pitchFamily="121" charset="-128"/>
                  <a:cs typeface="+mn-cs"/>
                </a:defRPr>
              </a:lvl7pPr>
              <a:lvl8pPr marL="3200400" algn="l" defTabSz="914400" rtl="0" eaLnBrk="1" latinLnBrk="0" hangingPunct="1">
                <a:defRPr sz="2400" kern="1200">
                  <a:solidFill>
                    <a:schemeClr val="tx1"/>
                  </a:solidFill>
                  <a:latin typeface="Calibri" panose="020F0502020204030204" pitchFamily="34" charset="0"/>
                  <a:ea typeface="Geneva" pitchFamily="121" charset="-128"/>
                  <a:cs typeface="+mn-cs"/>
                </a:defRPr>
              </a:lvl8pPr>
              <a:lvl9pPr marL="3657600" algn="l" defTabSz="914400" rtl="0" eaLnBrk="1" latinLnBrk="0" hangingPunct="1">
                <a:defRPr sz="2400" kern="1200">
                  <a:solidFill>
                    <a:schemeClr val="tx1"/>
                  </a:solidFill>
                  <a:latin typeface="Calibri" panose="020F0502020204030204" pitchFamily="34" charset="0"/>
                  <a:ea typeface="Geneva" pitchFamily="121" charset="-128"/>
                  <a:cs typeface="+mn-cs"/>
                </a:defRPr>
              </a:lvl9pPr>
            </a:lstStyle>
            <a:p>
              <a:r>
                <a:rPr lang="en-GB" sz="1400" dirty="0">
                  <a:solidFill>
                    <a:schemeClr val="accent6">
                      <a:lumMod val="50000"/>
                    </a:schemeClr>
                  </a:solidFill>
                  <a:latin typeface="Helvetica" panose="020B0604020202020204" pitchFamily="34" charset="0"/>
                  <a:cs typeface="Helvetica" panose="020B0604020202020204" pitchFamily="34" charset="0"/>
                </a:rPr>
                <a:t>Eccentric connecting rod</a:t>
              </a:r>
            </a:p>
          </p:txBody>
        </p:sp>
        <p:sp>
          <p:nvSpPr>
            <p:cNvPr id="29" name="TextBox 19">
              <a:extLst>
                <a:ext uri="{FF2B5EF4-FFF2-40B4-BE49-F238E27FC236}">
                  <a16:creationId xmlns:a16="http://schemas.microsoft.com/office/drawing/2014/main" id="{DFF2F1AD-9374-4135-892C-F09D4999756E}"/>
                </a:ext>
              </a:extLst>
            </p:cNvPr>
            <p:cNvSpPr txBox="1"/>
            <p:nvPr/>
          </p:nvSpPr>
          <p:spPr>
            <a:xfrm>
              <a:off x="4858326" y="1465397"/>
              <a:ext cx="1977542" cy="479467"/>
            </a:xfrm>
            <a:prstGeom prst="rect">
              <a:avLst/>
            </a:prstGeom>
            <a:noFill/>
          </p:spPr>
          <p:txBody>
            <a:bodyPr wrap="square" rtlCol="0">
              <a:spAutoFit/>
            </a:bodyPr>
            <a:lstStyle>
              <a:defPPr>
                <a:defRPr lang="en-US"/>
              </a:defPPr>
              <a:lvl1pPr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1pPr>
              <a:lvl2pPr marL="4572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2pPr>
              <a:lvl3pPr marL="9144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3pPr>
              <a:lvl4pPr marL="13716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4pPr>
              <a:lvl5pPr marL="18288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5pPr>
              <a:lvl6pPr marL="2286000" algn="l" defTabSz="914400" rtl="0" eaLnBrk="1" latinLnBrk="0" hangingPunct="1">
                <a:defRPr sz="2400" kern="1200">
                  <a:solidFill>
                    <a:schemeClr val="tx1"/>
                  </a:solidFill>
                  <a:latin typeface="Calibri" panose="020F0502020204030204" pitchFamily="34" charset="0"/>
                  <a:ea typeface="Geneva" pitchFamily="121" charset="-128"/>
                  <a:cs typeface="+mn-cs"/>
                </a:defRPr>
              </a:lvl6pPr>
              <a:lvl7pPr marL="2743200" algn="l" defTabSz="914400" rtl="0" eaLnBrk="1" latinLnBrk="0" hangingPunct="1">
                <a:defRPr sz="2400" kern="1200">
                  <a:solidFill>
                    <a:schemeClr val="tx1"/>
                  </a:solidFill>
                  <a:latin typeface="Calibri" panose="020F0502020204030204" pitchFamily="34" charset="0"/>
                  <a:ea typeface="Geneva" pitchFamily="121" charset="-128"/>
                  <a:cs typeface="+mn-cs"/>
                </a:defRPr>
              </a:lvl7pPr>
              <a:lvl8pPr marL="3200400" algn="l" defTabSz="914400" rtl="0" eaLnBrk="1" latinLnBrk="0" hangingPunct="1">
                <a:defRPr sz="2400" kern="1200">
                  <a:solidFill>
                    <a:schemeClr val="tx1"/>
                  </a:solidFill>
                  <a:latin typeface="Calibri" panose="020F0502020204030204" pitchFamily="34" charset="0"/>
                  <a:ea typeface="Geneva" pitchFamily="121" charset="-128"/>
                  <a:cs typeface="+mn-cs"/>
                </a:defRPr>
              </a:lvl8pPr>
              <a:lvl9pPr marL="3657600" algn="l" defTabSz="914400" rtl="0" eaLnBrk="1" latinLnBrk="0" hangingPunct="1">
                <a:defRPr sz="2400" kern="1200">
                  <a:solidFill>
                    <a:schemeClr val="tx1"/>
                  </a:solidFill>
                  <a:latin typeface="Calibri" panose="020F0502020204030204" pitchFamily="34" charset="0"/>
                  <a:ea typeface="Geneva" pitchFamily="121" charset="-128"/>
                  <a:cs typeface="+mn-cs"/>
                </a:defRPr>
              </a:lvl9pPr>
            </a:lstStyle>
            <a:p>
              <a:r>
                <a:rPr lang="en-GB" sz="1400" dirty="0">
                  <a:solidFill>
                    <a:schemeClr val="accent6">
                      <a:lumMod val="50000"/>
                    </a:schemeClr>
                  </a:solidFill>
                  <a:latin typeface="Helvetica" panose="020B0604020202020204" pitchFamily="34" charset="0"/>
                  <a:cs typeface="Helvetica" panose="020B0604020202020204" pitchFamily="34" charset="0"/>
                </a:rPr>
                <a:t>Lever arm</a:t>
              </a:r>
            </a:p>
          </p:txBody>
        </p:sp>
        <p:cxnSp>
          <p:nvCxnSpPr>
            <p:cNvPr id="30" name="Straight Arrow Connector 20">
              <a:extLst>
                <a:ext uri="{FF2B5EF4-FFF2-40B4-BE49-F238E27FC236}">
                  <a16:creationId xmlns:a16="http://schemas.microsoft.com/office/drawing/2014/main" id="{CB82A4D3-E755-4897-A86D-008A9E9BC937}"/>
                </a:ext>
              </a:extLst>
            </p:cNvPr>
            <p:cNvCxnSpPr>
              <a:cxnSpLocks/>
            </p:cNvCxnSpPr>
            <p:nvPr/>
          </p:nvCxnSpPr>
          <p:spPr>
            <a:xfrm flipH="1">
              <a:off x="4189990" y="1919362"/>
              <a:ext cx="1276665" cy="1573648"/>
            </a:xfrm>
            <a:prstGeom prst="straightConnector1">
              <a:avLst/>
            </a:prstGeom>
            <a:ln w="190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21">
              <a:extLst>
                <a:ext uri="{FF2B5EF4-FFF2-40B4-BE49-F238E27FC236}">
                  <a16:creationId xmlns:a16="http://schemas.microsoft.com/office/drawing/2014/main" id="{7AC282E6-1A7F-44C3-BF13-65D12510AB80}"/>
                </a:ext>
              </a:extLst>
            </p:cNvPr>
            <p:cNvCxnSpPr>
              <a:cxnSpLocks/>
            </p:cNvCxnSpPr>
            <p:nvPr/>
          </p:nvCxnSpPr>
          <p:spPr>
            <a:xfrm flipH="1">
              <a:off x="4443866" y="3380126"/>
              <a:ext cx="1121213" cy="1167879"/>
            </a:xfrm>
            <a:prstGeom prst="straightConnector1">
              <a:avLst/>
            </a:prstGeom>
            <a:ln w="190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36" name="Picture 7">
            <a:extLst>
              <a:ext uri="{FF2B5EF4-FFF2-40B4-BE49-F238E27FC236}">
                <a16:creationId xmlns:a16="http://schemas.microsoft.com/office/drawing/2014/main" id="{BE749CF3-2A5E-40E9-9CC3-3A153EC5C8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566"/>
          <a:stretch/>
        </p:blipFill>
        <p:spPr bwMode="auto">
          <a:xfrm>
            <a:off x="10218152" y="1050798"/>
            <a:ext cx="1742298" cy="1442093"/>
          </a:xfrm>
          <a:prstGeom prst="rect">
            <a:avLst/>
          </a:prstGeom>
          <a:noFill/>
        </p:spPr>
      </p:pic>
      <p:pic>
        <p:nvPicPr>
          <p:cNvPr id="37" name="図 36">
            <a:extLst>
              <a:ext uri="{FF2B5EF4-FFF2-40B4-BE49-F238E27FC236}">
                <a16:creationId xmlns:a16="http://schemas.microsoft.com/office/drawing/2014/main" id="{22A9C8A7-228A-438B-B050-E9CB30906A82}"/>
              </a:ext>
            </a:extLst>
          </p:cNvPr>
          <p:cNvPicPr>
            <a:picLocks noChangeAspect="1"/>
          </p:cNvPicPr>
          <p:nvPr/>
        </p:nvPicPr>
        <p:blipFill rotWithShape="1">
          <a:blip r:embed="rId4"/>
          <a:srcRect t="13872" b="10472"/>
          <a:stretch/>
        </p:blipFill>
        <p:spPr>
          <a:xfrm>
            <a:off x="10237501" y="2482532"/>
            <a:ext cx="1722949" cy="1762581"/>
          </a:xfrm>
          <a:prstGeom prst="rect">
            <a:avLst/>
          </a:prstGeom>
        </p:spPr>
      </p:pic>
      <p:grpSp>
        <p:nvGrpSpPr>
          <p:cNvPr id="24" name="グループ化 23">
            <a:extLst>
              <a:ext uri="{FF2B5EF4-FFF2-40B4-BE49-F238E27FC236}">
                <a16:creationId xmlns:a16="http://schemas.microsoft.com/office/drawing/2014/main" id="{7D181177-E962-4D50-84A7-D02BF474CF27}"/>
              </a:ext>
            </a:extLst>
          </p:cNvPr>
          <p:cNvGrpSpPr/>
          <p:nvPr/>
        </p:nvGrpSpPr>
        <p:grpSpPr>
          <a:xfrm>
            <a:off x="696691" y="1183631"/>
            <a:ext cx="5224612" cy="2889886"/>
            <a:chOff x="966580" y="1528221"/>
            <a:chExt cx="7242075" cy="4005804"/>
          </a:xfrm>
        </p:grpSpPr>
        <p:grpSp>
          <p:nvGrpSpPr>
            <p:cNvPr id="38" name="グループ化 37">
              <a:extLst>
                <a:ext uri="{FF2B5EF4-FFF2-40B4-BE49-F238E27FC236}">
                  <a16:creationId xmlns:a16="http://schemas.microsoft.com/office/drawing/2014/main" id="{094714B8-C9CD-4B68-AEBB-49C29F8541BF}"/>
                </a:ext>
              </a:extLst>
            </p:cNvPr>
            <p:cNvGrpSpPr/>
            <p:nvPr/>
          </p:nvGrpSpPr>
          <p:grpSpPr>
            <a:xfrm>
              <a:off x="966580" y="1528221"/>
              <a:ext cx="7242075" cy="4005804"/>
              <a:chOff x="2176255" y="1199534"/>
              <a:chExt cx="7259296" cy="4015329"/>
            </a:xfrm>
          </p:grpSpPr>
          <p:grpSp>
            <p:nvGrpSpPr>
              <p:cNvPr id="40" name="グループ化 39">
                <a:extLst>
                  <a:ext uri="{FF2B5EF4-FFF2-40B4-BE49-F238E27FC236}">
                    <a16:creationId xmlns:a16="http://schemas.microsoft.com/office/drawing/2014/main" id="{8F1F3605-255B-47ED-86C4-81C8FC86BB88}"/>
                  </a:ext>
                </a:extLst>
              </p:cNvPr>
              <p:cNvGrpSpPr/>
              <p:nvPr/>
            </p:nvGrpSpPr>
            <p:grpSpPr>
              <a:xfrm>
                <a:off x="2176255" y="1199534"/>
                <a:ext cx="7259296" cy="4015329"/>
                <a:chOff x="185113" y="1578076"/>
                <a:chExt cx="8218994" cy="4546166"/>
              </a:xfrm>
            </p:grpSpPr>
            <p:grpSp>
              <p:nvGrpSpPr>
                <p:cNvPr id="42" name="グループ化 41">
                  <a:extLst>
                    <a:ext uri="{FF2B5EF4-FFF2-40B4-BE49-F238E27FC236}">
                      <a16:creationId xmlns:a16="http://schemas.microsoft.com/office/drawing/2014/main" id="{C8DD2567-AB53-49C3-88C7-FFA3AAAF8CED}"/>
                    </a:ext>
                  </a:extLst>
                </p:cNvPr>
                <p:cNvGrpSpPr/>
                <p:nvPr/>
              </p:nvGrpSpPr>
              <p:grpSpPr>
                <a:xfrm>
                  <a:off x="185113" y="1578076"/>
                  <a:ext cx="8218994" cy="4546166"/>
                  <a:chOff x="633520" y="1110262"/>
                  <a:chExt cx="8218994" cy="4546166"/>
                </a:xfrm>
              </p:grpSpPr>
              <p:pic>
                <p:nvPicPr>
                  <p:cNvPr id="49" name="図 48">
                    <a:extLst>
                      <a:ext uri="{FF2B5EF4-FFF2-40B4-BE49-F238E27FC236}">
                        <a16:creationId xmlns:a16="http://schemas.microsoft.com/office/drawing/2014/main" id="{184A1189-9CB8-497D-807F-9BFD7F91422F}"/>
                      </a:ext>
                    </a:extLst>
                  </p:cNvPr>
                  <p:cNvPicPr>
                    <a:picLocks/>
                  </p:cNvPicPr>
                  <p:nvPr/>
                </p:nvPicPr>
                <p:blipFill>
                  <a:blip r:embed="rId5"/>
                  <a:stretch>
                    <a:fillRect/>
                  </a:stretch>
                </p:blipFill>
                <p:spPr>
                  <a:xfrm>
                    <a:off x="633520" y="1624428"/>
                    <a:ext cx="8172000" cy="4032000"/>
                  </a:xfrm>
                  <a:prstGeom prst="rect">
                    <a:avLst/>
                  </a:prstGeom>
                </p:spPr>
              </p:pic>
              <p:pic>
                <p:nvPicPr>
                  <p:cNvPr id="50" name="図 49">
                    <a:extLst>
                      <a:ext uri="{FF2B5EF4-FFF2-40B4-BE49-F238E27FC236}">
                        <a16:creationId xmlns:a16="http://schemas.microsoft.com/office/drawing/2014/main" id="{CD620ED6-DF50-421B-ACE4-05E13222FCB3}"/>
                      </a:ext>
                    </a:extLst>
                  </p:cNvPr>
                  <p:cNvPicPr>
                    <a:picLocks/>
                  </p:cNvPicPr>
                  <p:nvPr/>
                </p:nvPicPr>
                <p:blipFill rotWithShape="1">
                  <a:blip r:embed="rId6"/>
                  <a:srcRect l="3767" b="22082"/>
                  <a:stretch/>
                </p:blipFill>
                <p:spPr>
                  <a:xfrm>
                    <a:off x="878514" y="1139933"/>
                    <a:ext cx="7974000" cy="2166539"/>
                  </a:xfrm>
                  <a:prstGeom prst="rect">
                    <a:avLst/>
                  </a:prstGeom>
                </p:spPr>
              </p:pic>
              <p:sp>
                <p:nvSpPr>
                  <p:cNvPr id="51" name="正方形/長方形 50">
                    <a:extLst>
                      <a:ext uri="{FF2B5EF4-FFF2-40B4-BE49-F238E27FC236}">
                        <a16:creationId xmlns:a16="http://schemas.microsoft.com/office/drawing/2014/main" id="{24D94705-126A-470C-8A91-403FA5C84F2D}"/>
                      </a:ext>
                    </a:extLst>
                  </p:cNvPr>
                  <p:cNvSpPr/>
                  <p:nvPr/>
                </p:nvSpPr>
                <p:spPr bwMode="auto">
                  <a:xfrm>
                    <a:off x="1367945" y="1110262"/>
                    <a:ext cx="7343998" cy="3944103"/>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grpSp>
            <p:sp>
              <p:nvSpPr>
                <p:cNvPr id="43" name="テキスト ボックス 42">
                  <a:extLst>
                    <a:ext uri="{FF2B5EF4-FFF2-40B4-BE49-F238E27FC236}">
                      <a16:creationId xmlns:a16="http://schemas.microsoft.com/office/drawing/2014/main" id="{D2DC2514-D8A1-47FC-8487-348015F26E6E}"/>
                    </a:ext>
                  </a:extLst>
                </p:cNvPr>
                <p:cNvSpPr txBox="1"/>
                <p:nvPr/>
              </p:nvSpPr>
              <p:spPr>
                <a:xfrm>
                  <a:off x="1446894" y="2300526"/>
                  <a:ext cx="1365376" cy="5431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Control</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44" name="テキスト ボックス 43">
                  <a:extLst>
                    <a:ext uri="{FF2B5EF4-FFF2-40B4-BE49-F238E27FC236}">
                      <a16:creationId xmlns:a16="http://schemas.microsoft.com/office/drawing/2014/main" id="{823CA27A-82D7-40F3-B04E-690B588854B7}"/>
                    </a:ext>
                  </a:extLst>
                </p:cNvPr>
                <p:cNvSpPr txBox="1"/>
                <p:nvPr/>
              </p:nvSpPr>
              <p:spPr>
                <a:xfrm>
                  <a:off x="1429460" y="3569366"/>
                  <a:ext cx="1704835" cy="5431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Irradiated</a:t>
                  </a:r>
                  <a:endParaRPr kumimoji="1" lang="ja-JP" altLang="en-US" sz="18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45" name="テキスト ボックス 44">
                  <a:extLst>
                    <a:ext uri="{FF2B5EF4-FFF2-40B4-BE49-F238E27FC236}">
                      <a16:creationId xmlns:a16="http://schemas.microsoft.com/office/drawing/2014/main" id="{C1A5921F-1B4A-455E-90DE-6F6ECEEBE138}"/>
                    </a:ext>
                  </a:extLst>
                </p:cNvPr>
                <p:cNvSpPr txBox="1"/>
                <p:nvPr/>
              </p:nvSpPr>
              <p:spPr>
                <a:xfrm>
                  <a:off x="3866542" y="2398562"/>
                  <a:ext cx="3340836" cy="49787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000000"/>
                      </a:solidFill>
                      <a:effectLst/>
                      <a:uLnTx/>
                      <a:uFillTx/>
                      <a:latin typeface="Arial"/>
                      <a:ea typeface="ＭＳ Ｐゴシック"/>
                      <a:cs typeface="+mn-cs"/>
                    </a:rPr>
                    <a:t>&gt;10M cycles:~750MPa</a:t>
                  </a:r>
                  <a:endParaRPr kumimoji="1" lang="ja-JP" altLang="en-US" sz="1600" b="0" i="0" u="none" strike="noStrike" kern="1200" cap="none" spc="0" normalizeH="0" baseline="0" noProof="0" dirty="0">
                    <a:ln>
                      <a:noFill/>
                    </a:ln>
                    <a:solidFill>
                      <a:srgbClr val="000000"/>
                    </a:solidFill>
                    <a:effectLst/>
                    <a:uLnTx/>
                    <a:uFillTx/>
                    <a:latin typeface="Arial"/>
                    <a:ea typeface="ＭＳ Ｐゴシック"/>
                    <a:cs typeface="+mn-cs"/>
                  </a:endParaRPr>
                </a:p>
              </p:txBody>
            </p:sp>
            <p:cxnSp>
              <p:nvCxnSpPr>
                <p:cNvPr id="46" name="直線矢印コネクタ 45">
                  <a:extLst>
                    <a:ext uri="{FF2B5EF4-FFF2-40B4-BE49-F238E27FC236}">
                      <a16:creationId xmlns:a16="http://schemas.microsoft.com/office/drawing/2014/main" id="{61FF4F23-A47C-4442-86AD-E9E95405C712}"/>
                    </a:ext>
                  </a:extLst>
                </p:cNvPr>
                <p:cNvCxnSpPr>
                  <a:cxnSpLocks/>
                </p:cNvCxnSpPr>
                <p:nvPr/>
              </p:nvCxnSpPr>
              <p:spPr bwMode="auto">
                <a:xfrm>
                  <a:off x="5989350" y="2860283"/>
                  <a:ext cx="168675" cy="655573"/>
                </a:xfrm>
                <a:prstGeom prst="straightConnector1">
                  <a:avLst/>
                </a:prstGeom>
                <a:gradFill rotWithShape="0">
                  <a:gsLst>
                    <a:gs pos="0">
                      <a:schemeClr val="bg1"/>
                    </a:gs>
                    <a:gs pos="100000">
                      <a:schemeClr val="accent1"/>
                    </a:gs>
                  </a:gsLst>
                  <a:path path="rect">
                    <a:fillToRect l="50000" t="50000" r="50000" b="50000"/>
                  </a:path>
                </a:gradFill>
                <a:ln w="28575" cap="flat" cmpd="sng" algn="ctr">
                  <a:solidFill>
                    <a:schemeClr val="tx1"/>
                  </a:solidFill>
                  <a:prstDash val="solid"/>
                  <a:round/>
                  <a:headEnd type="none" w="med" len="med"/>
                  <a:tailEnd type="triangle"/>
                </a:ln>
                <a:effectLst/>
              </p:spPr>
            </p:cxnSp>
            <p:sp>
              <p:nvSpPr>
                <p:cNvPr id="47" name="テキスト ボックス 46">
                  <a:extLst>
                    <a:ext uri="{FF2B5EF4-FFF2-40B4-BE49-F238E27FC236}">
                      <a16:creationId xmlns:a16="http://schemas.microsoft.com/office/drawing/2014/main" id="{97FF4A8A-E2E4-4730-B1E4-9169E65822A4}"/>
                    </a:ext>
                  </a:extLst>
                </p:cNvPr>
                <p:cNvSpPr txBox="1"/>
                <p:nvPr/>
              </p:nvSpPr>
              <p:spPr>
                <a:xfrm>
                  <a:off x="3457899" y="5051084"/>
                  <a:ext cx="1733123" cy="5431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sng" strike="noStrike" kern="1200" cap="none" spc="0" normalizeH="0" baseline="0" noProof="0" dirty="0">
                      <a:ln>
                        <a:noFill/>
                      </a:ln>
                      <a:solidFill>
                        <a:srgbClr val="FF0000"/>
                      </a:solidFill>
                      <a:effectLst/>
                      <a:uLnTx/>
                      <a:uFillTx/>
                      <a:latin typeface="Arial"/>
                      <a:ea typeface="ＭＳ Ｐゴシック"/>
                      <a:cs typeface="+mn-cs"/>
                    </a:rPr>
                    <a:t>~635MPa</a:t>
                  </a:r>
                  <a:endParaRPr kumimoji="1" lang="ja-JP" altLang="en-US" sz="1800" b="0" i="0" u="sng" strike="noStrike" kern="1200" cap="none" spc="0" normalizeH="0" baseline="0" noProof="0" dirty="0">
                    <a:ln>
                      <a:noFill/>
                    </a:ln>
                    <a:solidFill>
                      <a:srgbClr val="FF0000"/>
                    </a:solidFill>
                    <a:effectLst/>
                    <a:uLnTx/>
                    <a:uFillTx/>
                    <a:latin typeface="Arial"/>
                    <a:ea typeface="ＭＳ Ｐゴシック"/>
                    <a:cs typeface="+mn-cs"/>
                  </a:endParaRPr>
                </a:p>
              </p:txBody>
            </p:sp>
            <p:cxnSp>
              <p:nvCxnSpPr>
                <p:cNvPr id="48" name="直線矢印コネクタ 47">
                  <a:extLst>
                    <a:ext uri="{FF2B5EF4-FFF2-40B4-BE49-F238E27FC236}">
                      <a16:creationId xmlns:a16="http://schemas.microsoft.com/office/drawing/2014/main" id="{DBC343D5-D489-41D8-8526-E5B682439E2E}"/>
                    </a:ext>
                  </a:extLst>
                </p:cNvPr>
                <p:cNvCxnSpPr>
                  <a:cxnSpLocks/>
                </p:cNvCxnSpPr>
                <p:nvPr/>
              </p:nvCxnSpPr>
              <p:spPr bwMode="auto">
                <a:xfrm flipV="1">
                  <a:off x="5203660" y="5125758"/>
                  <a:ext cx="702075" cy="186936"/>
                </a:xfrm>
                <a:prstGeom prst="straightConnector1">
                  <a:avLst/>
                </a:prstGeom>
                <a:gradFill rotWithShape="0">
                  <a:gsLst>
                    <a:gs pos="0">
                      <a:schemeClr val="bg1"/>
                    </a:gs>
                    <a:gs pos="100000">
                      <a:schemeClr val="accent1"/>
                    </a:gs>
                  </a:gsLst>
                  <a:path path="rect">
                    <a:fillToRect l="50000" t="50000" r="50000" b="50000"/>
                  </a:path>
                </a:gradFill>
                <a:ln w="28575" cap="flat" cmpd="sng" algn="ctr">
                  <a:solidFill>
                    <a:srgbClr val="FF0000"/>
                  </a:solidFill>
                  <a:prstDash val="solid"/>
                  <a:round/>
                  <a:headEnd type="none" w="med" len="med"/>
                  <a:tailEnd type="triangle"/>
                </a:ln>
                <a:effectLst/>
              </p:spPr>
            </p:cxnSp>
          </p:grpSp>
          <p:sp>
            <p:nvSpPr>
              <p:cNvPr id="41" name="矢印: V 字型 40">
                <a:extLst>
                  <a:ext uri="{FF2B5EF4-FFF2-40B4-BE49-F238E27FC236}">
                    <a16:creationId xmlns:a16="http://schemas.microsoft.com/office/drawing/2014/main" id="{B43A0999-8C05-4D4B-BBE3-FD166649ADBA}"/>
                  </a:ext>
                </a:extLst>
              </p:cNvPr>
              <p:cNvSpPr/>
              <p:nvPr/>
            </p:nvSpPr>
            <p:spPr bwMode="auto">
              <a:xfrm rot="5400000">
                <a:off x="7219524" y="3621145"/>
                <a:ext cx="1300518" cy="250100"/>
              </a:xfrm>
              <a:prstGeom prst="notchedRightArrow">
                <a:avLst/>
              </a:prstGeom>
              <a:solidFill>
                <a:srgbClr val="FFC000"/>
              </a:solidFill>
              <a:ln w="9525" cap="flat" cmpd="sng" algn="ctr">
                <a:solidFill>
                  <a:srgbClr val="FF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p:txBody>
          </p:sp>
        </p:grpSp>
        <p:sp>
          <p:nvSpPr>
            <p:cNvPr id="39" name="テキスト ボックス 38">
              <a:extLst>
                <a:ext uri="{FF2B5EF4-FFF2-40B4-BE49-F238E27FC236}">
                  <a16:creationId xmlns:a16="http://schemas.microsoft.com/office/drawing/2014/main" id="{0BB2AFFE-750D-4870-A455-FDB8E9E44E14}"/>
                </a:ext>
              </a:extLst>
            </p:cNvPr>
            <p:cNvSpPr txBox="1"/>
            <p:nvPr/>
          </p:nvSpPr>
          <p:spPr>
            <a:xfrm>
              <a:off x="4282378" y="1580341"/>
              <a:ext cx="3704528" cy="426624"/>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Arial"/>
                  <a:ea typeface="ＭＳ Ｐゴシック"/>
                  <a:cs typeface="+mn-cs"/>
                </a:rPr>
                <a:t>DS-Ti1: Ti-6Al-4V Gr23 ELI</a:t>
              </a:r>
              <a:endParaRPr kumimoji="1" lang="ja-JP" altLang="en-US" sz="1400" b="1" i="0" u="none" strike="noStrike" kern="1200" cap="none" spc="0" normalizeH="0" baseline="0" noProof="0" dirty="0">
                <a:ln>
                  <a:noFill/>
                </a:ln>
                <a:solidFill>
                  <a:srgbClr val="000000"/>
                </a:solidFill>
                <a:effectLst/>
                <a:uLnTx/>
                <a:uFillTx/>
                <a:latin typeface="Arial"/>
                <a:ea typeface="ＭＳ Ｐゴシック"/>
                <a:cs typeface="+mn-cs"/>
              </a:endParaRPr>
            </a:p>
          </p:txBody>
        </p:sp>
      </p:grpSp>
    </p:spTree>
    <p:extLst>
      <p:ext uri="{BB962C8B-B14F-4D97-AF65-F5344CB8AC3E}">
        <p14:creationId xmlns:p14="http://schemas.microsoft.com/office/powerpoint/2010/main" val="222037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73C180-59D1-4E0B-9C7E-E2F0E2D36384}"/>
              </a:ext>
            </a:extLst>
          </p:cNvPr>
          <p:cNvSpPr>
            <a:spLocks noGrp="1"/>
          </p:cNvSpPr>
          <p:nvPr>
            <p:ph type="title"/>
          </p:nvPr>
        </p:nvSpPr>
        <p:spPr>
          <a:xfrm>
            <a:off x="581891" y="83974"/>
            <a:ext cx="10946080" cy="1024390"/>
          </a:xfrm>
        </p:spPr>
        <p:txBody>
          <a:bodyPr/>
          <a:lstStyle/>
          <a:p>
            <a:pPr algn="ctr"/>
            <a:r>
              <a:rPr kumimoji="1" lang="en-US" altLang="ja-JP" sz="3600" dirty="0"/>
              <a:t>U.S.-Japan Science and Technology Cooperation Program in High Energy Physics</a:t>
            </a:r>
            <a:endParaRPr kumimoji="1" lang="ja-JP" altLang="en-US" sz="3600" dirty="0"/>
          </a:p>
        </p:txBody>
      </p:sp>
      <p:sp>
        <p:nvSpPr>
          <p:cNvPr id="3" name="コンテンツ プレースホルダー 2">
            <a:extLst>
              <a:ext uri="{FF2B5EF4-FFF2-40B4-BE49-F238E27FC236}">
                <a16:creationId xmlns:a16="http://schemas.microsoft.com/office/drawing/2014/main" id="{53C5BF36-94CA-491D-AB45-83775FD88A60}"/>
              </a:ext>
            </a:extLst>
          </p:cNvPr>
          <p:cNvSpPr>
            <a:spLocks noGrp="1"/>
          </p:cNvSpPr>
          <p:nvPr>
            <p:ph idx="1"/>
          </p:nvPr>
        </p:nvSpPr>
        <p:spPr>
          <a:xfrm>
            <a:off x="677998" y="1215735"/>
            <a:ext cx="11364944" cy="4426529"/>
          </a:xfrm>
        </p:spPr>
        <p:txBody>
          <a:bodyPr/>
          <a:lstStyle/>
          <a:p>
            <a:r>
              <a:rPr lang="en-US" altLang="ja-JP" sz="2000" dirty="0">
                <a:solidFill>
                  <a:srgbClr val="FF5050"/>
                </a:solidFill>
                <a:latin typeface="Arial Rounded MT Bold" panose="020F0704030504030204" pitchFamily="34" charset="0"/>
              </a:rPr>
              <a:t>S</a:t>
            </a:r>
            <a:r>
              <a:rPr kumimoji="1" lang="en-US" altLang="ja-JP" sz="2000" dirty="0">
                <a:solidFill>
                  <a:srgbClr val="FF5050"/>
                </a:solidFill>
                <a:latin typeface="Arial Rounded MT Bold" panose="020F0704030504030204" pitchFamily="34" charset="0"/>
              </a:rPr>
              <a:t>tarted in 1979 </a:t>
            </a:r>
            <a:r>
              <a:rPr kumimoji="1" lang="en-US" altLang="ja-JP" sz="2000" dirty="0">
                <a:latin typeface="Arial Rounded MT Bold" panose="020F0704030504030204" pitchFamily="34" charset="0"/>
              </a:rPr>
              <a:t>to strengthen cooperative relations between the U.S. and Japan in research and development in the fields of high energy physics.</a:t>
            </a:r>
          </a:p>
          <a:p>
            <a:pPr lvl="1"/>
            <a:r>
              <a:rPr kumimoji="1" lang="en-US" altLang="ja-JP" sz="1600" dirty="0">
                <a:latin typeface="+mn-lt"/>
              </a:rPr>
              <a:t>Today, this program is implemented under "the Agreement between the Government of Japan and the Government of the U.S.A. on Cooperation in Research and Development in Science and Technology" signed on June 20, 1988 </a:t>
            </a:r>
          </a:p>
          <a:p>
            <a:pPr lvl="1"/>
            <a:r>
              <a:rPr lang="en-US" altLang="ja-JP" sz="1600" dirty="0">
                <a:solidFill>
                  <a:srgbClr val="FF5050"/>
                </a:solidFill>
                <a:latin typeface="+mn-lt"/>
              </a:rPr>
              <a:t>Being managed under KEK and the US Department Of Energy (DOE)</a:t>
            </a:r>
            <a:endParaRPr kumimoji="1" lang="en-US" altLang="ja-JP" sz="1600" dirty="0">
              <a:solidFill>
                <a:srgbClr val="FF5050"/>
              </a:solidFill>
              <a:latin typeface="+mn-lt"/>
            </a:endParaRPr>
          </a:p>
          <a:p>
            <a:r>
              <a:rPr lang="en-US" altLang="ja-JP" sz="2000" dirty="0">
                <a:latin typeface="Arial Rounded MT Bold" panose="020F0704030504030204" pitchFamily="34" charset="0"/>
              </a:rPr>
              <a:t>KEK's budget has been transferred to the U.S. to carry out international joint research in high-energy physics, mainly in the United States</a:t>
            </a:r>
          </a:p>
          <a:p>
            <a:pPr lvl="1"/>
            <a:r>
              <a:rPr lang="en-US" altLang="ja-JP" sz="1800" dirty="0">
                <a:latin typeface="+mn-lt"/>
              </a:rPr>
              <a:t>The review committee is organized at KEK every year and the budget was allocated on every JFY basis.</a:t>
            </a:r>
          </a:p>
          <a:p>
            <a:pPr lvl="1"/>
            <a:r>
              <a:rPr lang="en-US" altLang="ja-JP" sz="1800" dirty="0">
                <a:latin typeface="+mn-lt"/>
              </a:rPr>
              <a:t>Since 2013, the RaDIATE activity was started as one of the topics of the accelerator neutrino program</a:t>
            </a:r>
          </a:p>
          <a:p>
            <a:r>
              <a:rPr lang="en-US" altLang="ja-JP" sz="2000" dirty="0">
                <a:solidFill>
                  <a:srgbClr val="FF5050"/>
                </a:solidFill>
                <a:latin typeface="Arial Rounded MT Bold" panose="020F0704030504030204" pitchFamily="34" charset="0"/>
              </a:rPr>
              <a:t>Since 2016, the RaDIATE has been recognized as an independent program</a:t>
            </a:r>
            <a:endParaRPr lang="en-US" altLang="ja-JP" sz="1800" dirty="0">
              <a:latin typeface="+mn-lt"/>
            </a:endParaRPr>
          </a:p>
          <a:p>
            <a:r>
              <a:rPr lang="en-US" altLang="ja-JP" sz="2000" dirty="0">
                <a:latin typeface="Arial Rounded MT Bold" panose="020F0704030504030204" pitchFamily="34" charset="0"/>
              </a:rPr>
              <a:t>From 2017, DOE started to allocate a budget for the US-Japan program </a:t>
            </a:r>
          </a:p>
          <a:p>
            <a:pPr lvl="1"/>
            <a:r>
              <a:rPr lang="en-US" altLang="ja-JP" sz="1600" dirty="0">
                <a:latin typeface="+mn-lt"/>
              </a:rPr>
              <a:t>DOE also organizes a review process and chooses programs by a joint committee at KEK and DOE</a:t>
            </a:r>
          </a:p>
          <a:p>
            <a:r>
              <a:rPr kumimoji="1" lang="en-US" altLang="ja-JP" sz="2000" dirty="0">
                <a:latin typeface="Arial Rounded MT Bold" panose="020F0704030504030204" pitchFamily="34" charset="0"/>
              </a:rPr>
              <a:t>From 2021, the execution period is extended to 3 years as a maximum</a:t>
            </a:r>
          </a:p>
        </p:txBody>
      </p:sp>
      <p:sp>
        <p:nvSpPr>
          <p:cNvPr id="4" name="スライド番号プレースホルダー 3">
            <a:extLst>
              <a:ext uri="{FF2B5EF4-FFF2-40B4-BE49-F238E27FC236}">
                <a16:creationId xmlns:a16="http://schemas.microsoft.com/office/drawing/2014/main" id="{84DEA876-9F4A-402B-8E40-A68207EBCEDF}"/>
              </a:ext>
            </a:extLst>
          </p:cNvPr>
          <p:cNvSpPr>
            <a:spLocks noGrp="1"/>
          </p:cNvSpPr>
          <p:nvPr>
            <p:ph type="sldNum" sz="quarter" idx="10"/>
          </p:nvPr>
        </p:nvSpPr>
        <p:spPr/>
        <p:txBody>
          <a:bodyPr/>
          <a:lstStyle/>
          <a:p>
            <a:pPr>
              <a:defRPr/>
            </a:pPr>
            <a:fld id="{9F116D1B-3857-46E4-969D-511DC8CE9295}" type="slidenum">
              <a:rPr lang="ja-JP" altLang="en-US" smtClean="0">
                <a:solidFill>
                  <a:srgbClr val="333399">
                    <a:lumMod val="60000"/>
                    <a:lumOff val="40000"/>
                  </a:srgbClr>
                </a:solidFill>
              </a:rPr>
              <a:pPr>
                <a:defRPr/>
              </a:pPr>
              <a:t>2</a:t>
            </a:fld>
            <a:endParaRPr lang="ja-JP" altLang="en-US" dirty="0">
              <a:solidFill>
                <a:srgbClr val="333399">
                  <a:lumMod val="60000"/>
                  <a:lumOff val="40000"/>
                </a:srgbClr>
              </a:solidFill>
            </a:endParaRPr>
          </a:p>
        </p:txBody>
      </p:sp>
      <p:sp>
        <p:nvSpPr>
          <p:cNvPr id="7" name="四角形: 角を丸くする 6">
            <a:extLst>
              <a:ext uri="{FF2B5EF4-FFF2-40B4-BE49-F238E27FC236}">
                <a16:creationId xmlns:a16="http://schemas.microsoft.com/office/drawing/2014/main" id="{63A1680B-1755-41E4-B5DA-D94780F397A6}"/>
              </a:ext>
            </a:extLst>
          </p:cNvPr>
          <p:cNvSpPr/>
          <p:nvPr/>
        </p:nvSpPr>
        <p:spPr bwMode="auto">
          <a:xfrm>
            <a:off x="1192969" y="5866866"/>
            <a:ext cx="10335002" cy="783193"/>
          </a:xfrm>
          <a:prstGeom prst="roundRect">
            <a:avLst/>
          </a:prstGeom>
          <a:solidFill>
            <a:srgbClr val="FFFFCC"/>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a:r>
              <a:rPr lang="en-US" altLang="ja-JP" sz="2000" dirty="0">
                <a:solidFill>
                  <a:srgbClr val="FF5050"/>
                </a:solidFill>
                <a:latin typeface="Arial Rounded MT Bold" panose="020F0704030504030204" pitchFamily="34" charset="0"/>
              </a:rPr>
              <a:t>Currently, the RaDIATE program is approved for FY2021-2022 (two years) and encouraged by the committee to renew the application in FY2023</a:t>
            </a:r>
            <a:endParaRPr kumimoji="1" lang="ja-JP" altLang="en-US" sz="2000" dirty="0">
              <a:solidFill>
                <a:srgbClr val="FF5050"/>
              </a:solidFill>
              <a:latin typeface="Arial Rounded MT Bold" panose="020F0704030504030204" pitchFamily="34" charset="0"/>
            </a:endParaRPr>
          </a:p>
        </p:txBody>
      </p:sp>
    </p:spTree>
    <p:extLst>
      <p:ext uri="{BB962C8B-B14F-4D97-AF65-F5344CB8AC3E}">
        <p14:creationId xmlns:p14="http://schemas.microsoft.com/office/powerpoint/2010/main" val="2451123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29BF52-9561-489F-8681-D11376FC2FFE}"/>
              </a:ext>
            </a:extLst>
          </p:cNvPr>
          <p:cNvSpPr>
            <a:spLocks noGrp="1"/>
          </p:cNvSpPr>
          <p:nvPr>
            <p:ph type="title"/>
          </p:nvPr>
        </p:nvSpPr>
        <p:spPr>
          <a:xfrm>
            <a:off x="581891" y="0"/>
            <a:ext cx="10946080" cy="604838"/>
          </a:xfrm>
        </p:spPr>
        <p:txBody>
          <a:bodyPr/>
          <a:lstStyle/>
          <a:p>
            <a:r>
              <a:rPr kumimoji="1" lang="en-US" altLang="ja-JP" dirty="0"/>
              <a:t>The Coating on Ti</a:t>
            </a:r>
            <a:r>
              <a:rPr lang="en-US" altLang="ja-JP" dirty="0"/>
              <a:t>tanium Alloy</a:t>
            </a:r>
            <a:r>
              <a:rPr kumimoji="1" lang="en-US" altLang="ja-JP" dirty="0"/>
              <a:t> to P</a:t>
            </a:r>
            <a:r>
              <a:rPr lang="en-US" altLang="ja-JP" dirty="0"/>
              <a:t>revent</a:t>
            </a:r>
            <a:r>
              <a:rPr kumimoji="1" lang="en-US" altLang="ja-JP" dirty="0"/>
              <a:t> </a:t>
            </a:r>
            <a:r>
              <a:rPr lang="en-US" altLang="ja-JP" dirty="0"/>
              <a:t>C</a:t>
            </a:r>
            <a:r>
              <a:rPr kumimoji="1" lang="en-US" altLang="ja-JP" dirty="0"/>
              <a:t>orrosion </a:t>
            </a:r>
            <a:endParaRPr kumimoji="1" lang="ja-JP" altLang="en-US" dirty="0"/>
          </a:p>
        </p:txBody>
      </p:sp>
      <p:sp>
        <p:nvSpPr>
          <p:cNvPr id="3" name="コンテンツ プレースホルダー 2">
            <a:extLst>
              <a:ext uri="{FF2B5EF4-FFF2-40B4-BE49-F238E27FC236}">
                <a16:creationId xmlns:a16="http://schemas.microsoft.com/office/drawing/2014/main" id="{D7B3633E-832A-402D-8F77-C4EED72F6DDA}"/>
              </a:ext>
            </a:extLst>
          </p:cNvPr>
          <p:cNvSpPr>
            <a:spLocks noGrp="1"/>
          </p:cNvSpPr>
          <p:nvPr>
            <p:ph idx="1"/>
          </p:nvPr>
        </p:nvSpPr>
        <p:spPr>
          <a:xfrm>
            <a:off x="581891" y="604838"/>
            <a:ext cx="11457711" cy="2026983"/>
          </a:xfrm>
        </p:spPr>
        <p:txBody>
          <a:bodyPr/>
          <a:lstStyle/>
          <a:p>
            <a:r>
              <a:rPr kumimoji="1" lang="en-US" altLang="ja-JP" sz="1800" dirty="0"/>
              <a:t>Severe corrosion was observed on the target station side of the J-PARC window.</a:t>
            </a:r>
          </a:p>
          <a:p>
            <a:pPr lvl="1"/>
            <a:r>
              <a:rPr kumimoji="1" lang="en-US" altLang="ja-JP" sz="1400" dirty="0"/>
              <a:t>caused by the synergistic effect of the humidity in the helium atmosphere and the beam current.</a:t>
            </a:r>
          </a:p>
          <a:p>
            <a:r>
              <a:rPr kumimoji="1" lang="en-US" altLang="ja-JP" sz="1800" dirty="0"/>
              <a:t>The surface treatment of titanium alloys with a coating of titanium nitride (</a:t>
            </a:r>
            <a:r>
              <a:rPr kumimoji="1" lang="en-US" altLang="ja-JP" sz="1800" dirty="0" err="1"/>
              <a:t>TiN</a:t>
            </a:r>
            <a:r>
              <a:rPr kumimoji="1" lang="en-US" altLang="ja-JP" sz="1800" dirty="0"/>
              <a:t>) or aluminum nitride (</a:t>
            </a:r>
            <a:r>
              <a:rPr kumimoji="1" lang="en-US" altLang="ja-JP" sz="1800" dirty="0" err="1"/>
              <a:t>TiAlN</a:t>
            </a:r>
            <a:r>
              <a:rPr kumimoji="1" lang="en-US" altLang="ja-JP" sz="1800" dirty="0"/>
              <a:t>) by Physical Vapor Deposition (PVD) is effective in preventing corrosion. </a:t>
            </a:r>
          </a:p>
          <a:p>
            <a:r>
              <a:rPr kumimoji="1" lang="en-US" altLang="ja-JP" sz="1800" dirty="0"/>
              <a:t> To apply the coatings to beam windows, it is necessary to evaluate their irradiation resistance and thermal shock resistance.</a:t>
            </a:r>
            <a:endParaRPr kumimoji="1" lang="ja-JP" altLang="en-US" sz="1800" dirty="0"/>
          </a:p>
        </p:txBody>
      </p:sp>
      <p:sp>
        <p:nvSpPr>
          <p:cNvPr id="4" name="スライド番号プレースホルダー 3">
            <a:extLst>
              <a:ext uri="{FF2B5EF4-FFF2-40B4-BE49-F238E27FC236}">
                <a16:creationId xmlns:a16="http://schemas.microsoft.com/office/drawing/2014/main" id="{5CB43F60-7928-4FAF-A160-FE22958AC921}"/>
              </a:ext>
            </a:extLst>
          </p:cNvPr>
          <p:cNvSpPr>
            <a:spLocks noGrp="1"/>
          </p:cNvSpPr>
          <p:nvPr>
            <p:ph type="sldNum" sz="quarter" idx="10"/>
          </p:nvPr>
        </p:nvSpPr>
        <p:spPr/>
        <p:txBody>
          <a:bodyPr/>
          <a:lstStyle/>
          <a:p>
            <a:fld id="{319E6341-E9E7-4128-9402-327DA8681509}" type="slidenum">
              <a:rPr lang="en-US" altLang="en-US" smtClean="0"/>
              <a:pPr/>
              <a:t>20</a:t>
            </a:fld>
            <a:endParaRPr lang="en-US" altLang="en-US"/>
          </a:p>
        </p:txBody>
      </p:sp>
      <p:pic>
        <p:nvPicPr>
          <p:cNvPr id="9" name="図 8">
            <a:extLst>
              <a:ext uri="{FF2B5EF4-FFF2-40B4-BE49-F238E27FC236}">
                <a16:creationId xmlns:a16="http://schemas.microsoft.com/office/drawing/2014/main" id="{BA24C352-5CA0-40E8-B366-9C75DA0F19A4}"/>
              </a:ext>
            </a:extLst>
          </p:cNvPr>
          <p:cNvPicPr>
            <a:picLocks noChangeAspect="1"/>
          </p:cNvPicPr>
          <p:nvPr/>
        </p:nvPicPr>
        <p:blipFill>
          <a:blip r:embed="rId2"/>
          <a:stretch>
            <a:fillRect/>
          </a:stretch>
        </p:blipFill>
        <p:spPr>
          <a:xfrm>
            <a:off x="1576789" y="2593269"/>
            <a:ext cx="4927599" cy="3420006"/>
          </a:xfrm>
          <a:prstGeom prst="rect">
            <a:avLst/>
          </a:prstGeom>
          <a:ln>
            <a:solidFill>
              <a:schemeClr val="accent1">
                <a:lumMod val="90000"/>
              </a:schemeClr>
            </a:solidFill>
          </a:ln>
        </p:spPr>
      </p:pic>
      <p:sp>
        <p:nvSpPr>
          <p:cNvPr id="11" name="テキスト ボックス 10">
            <a:extLst>
              <a:ext uri="{FF2B5EF4-FFF2-40B4-BE49-F238E27FC236}">
                <a16:creationId xmlns:a16="http://schemas.microsoft.com/office/drawing/2014/main" id="{C1B9E8D0-9406-48B8-AD33-B4D88F8877F2}"/>
              </a:ext>
            </a:extLst>
          </p:cNvPr>
          <p:cNvSpPr txBox="1"/>
          <p:nvPr/>
        </p:nvSpPr>
        <p:spPr>
          <a:xfrm>
            <a:off x="1621615" y="5994910"/>
            <a:ext cx="2843193" cy="307777"/>
          </a:xfrm>
          <a:prstGeom prst="rect">
            <a:avLst/>
          </a:prstGeom>
          <a:noFill/>
        </p:spPr>
        <p:txBody>
          <a:bodyPr wrap="square">
            <a:spAutoFit/>
          </a:bodyPr>
          <a:lstStyle/>
          <a:p>
            <a:r>
              <a:rPr kumimoji="1" lang="en-GB" altLang="ja-JP" sz="1400" dirty="0">
                <a:hlinkClick r:id="rId3"/>
              </a:rPr>
              <a:t>https://kobelco-coating.com/en/</a:t>
            </a:r>
            <a:endParaRPr kumimoji="1" lang="en-GB" altLang="ja-JP" sz="1400" dirty="0"/>
          </a:p>
        </p:txBody>
      </p:sp>
      <p:pic>
        <p:nvPicPr>
          <p:cNvPr id="13" name="図 12">
            <a:extLst>
              <a:ext uri="{FF2B5EF4-FFF2-40B4-BE49-F238E27FC236}">
                <a16:creationId xmlns:a16="http://schemas.microsoft.com/office/drawing/2014/main" id="{ABB242B8-EE12-4D10-BB8F-1B35D397D6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518" t="29854" r="11482" b="27392"/>
          <a:stretch/>
        </p:blipFill>
        <p:spPr>
          <a:xfrm>
            <a:off x="6800502" y="4321603"/>
            <a:ext cx="4160710" cy="1482379"/>
          </a:xfrm>
          <a:prstGeom prst="rect">
            <a:avLst/>
          </a:prstGeom>
        </p:spPr>
      </p:pic>
      <p:pic>
        <p:nvPicPr>
          <p:cNvPr id="15" name="図 14">
            <a:extLst>
              <a:ext uri="{FF2B5EF4-FFF2-40B4-BE49-F238E27FC236}">
                <a16:creationId xmlns:a16="http://schemas.microsoft.com/office/drawing/2014/main" id="{8E2F7A92-85AD-4CBD-A91F-A40AF93C5F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47" t="28696" r="8197" b="35592"/>
          <a:stretch/>
        </p:blipFill>
        <p:spPr>
          <a:xfrm>
            <a:off x="6800502" y="2671707"/>
            <a:ext cx="4126822" cy="1129904"/>
          </a:xfrm>
          <a:prstGeom prst="rect">
            <a:avLst/>
          </a:prstGeom>
        </p:spPr>
      </p:pic>
      <p:sp>
        <p:nvSpPr>
          <p:cNvPr id="16" name="テキスト ボックス 15">
            <a:extLst>
              <a:ext uri="{FF2B5EF4-FFF2-40B4-BE49-F238E27FC236}">
                <a16:creationId xmlns:a16="http://schemas.microsoft.com/office/drawing/2014/main" id="{1E8A8EE1-A160-4878-90AE-9A06FE29D005}"/>
              </a:ext>
            </a:extLst>
          </p:cNvPr>
          <p:cNvSpPr txBox="1"/>
          <p:nvPr/>
        </p:nvSpPr>
        <p:spPr>
          <a:xfrm>
            <a:off x="6936430" y="5840378"/>
            <a:ext cx="3854966" cy="369332"/>
          </a:xfrm>
          <a:prstGeom prst="rect">
            <a:avLst/>
          </a:prstGeom>
          <a:noFill/>
        </p:spPr>
        <p:txBody>
          <a:bodyPr wrap="none" rtlCol="0">
            <a:spAutoFit/>
          </a:bodyPr>
          <a:lstStyle/>
          <a:p>
            <a:r>
              <a:rPr kumimoji="1" lang="en-US" altLang="ja-JP" dirty="0" err="1"/>
              <a:t>Belcoat</a:t>
            </a:r>
            <a:r>
              <a:rPr kumimoji="1" lang="en-US" altLang="ja-JP" dirty="0"/>
              <a:t>-G (</a:t>
            </a:r>
            <a:r>
              <a:rPr kumimoji="1" lang="pt-BR" altLang="ja-JP" dirty="0"/>
              <a:t>Ti-N, </a:t>
            </a:r>
            <a:r>
              <a:rPr kumimoji="1" lang="pt-BR" altLang="ja-JP" dirty="0">
                <a:latin typeface="Symbol" panose="05050102010706020507" pitchFamily="18" charset="2"/>
              </a:rPr>
              <a:t>r</a:t>
            </a:r>
            <a:r>
              <a:rPr kumimoji="1" lang="pt-BR" altLang="ja-JP" dirty="0"/>
              <a:t>4.8,  LXC  9.0e-6)</a:t>
            </a:r>
            <a:endParaRPr kumimoji="1" lang="ja-JP" altLang="en-US" dirty="0"/>
          </a:p>
        </p:txBody>
      </p:sp>
      <p:sp>
        <p:nvSpPr>
          <p:cNvPr id="17" name="テキスト ボックス 16">
            <a:extLst>
              <a:ext uri="{FF2B5EF4-FFF2-40B4-BE49-F238E27FC236}">
                <a16:creationId xmlns:a16="http://schemas.microsoft.com/office/drawing/2014/main" id="{565B1AD3-0904-4D4B-8D98-82FDC8B44CDE}"/>
              </a:ext>
            </a:extLst>
          </p:cNvPr>
          <p:cNvSpPr txBox="1"/>
          <p:nvPr/>
        </p:nvSpPr>
        <p:spPr>
          <a:xfrm>
            <a:off x="6863606" y="3829966"/>
            <a:ext cx="4034502" cy="369332"/>
          </a:xfrm>
          <a:prstGeom prst="rect">
            <a:avLst/>
          </a:prstGeom>
          <a:noFill/>
        </p:spPr>
        <p:txBody>
          <a:bodyPr wrap="none" rtlCol="0">
            <a:spAutoFit/>
          </a:bodyPr>
          <a:lstStyle/>
          <a:p>
            <a:r>
              <a:rPr kumimoji="1" lang="en-US" altLang="ja-JP" dirty="0" err="1"/>
              <a:t>Belcoat</a:t>
            </a:r>
            <a:r>
              <a:rPr kumimoji="1" lang="en-US" altLang="ja-JP" dirty="0"/>
              <a:t>-V (</a:t>
            </a:r>
            <a:r>
              <a:rPr kumimoji="1" lang="pt-BR" altLang="ja-JP" dirty="0"/>
              <a:t>Ti-AlN, </a:t>
            </a:r>
            <a:r>
              <a:rPr kumimoji="1" lang="pt-BR" altLang="ja-JP" dirty="0">
                <a:latin typeface="Symbol" panose="05050102010706020507" pitchFamily="18" charset="2"/>
              </a:rPr>
              <a:t>r</a:t>
            </a:r>
            <a:r>
              <a:rPr kumimoji="1" lang="pt-BR" altLang="ja-JP" dirty="0"/>
              <a:t>4.5,  LXC  4.5e-6)</a:t>
            </a:r>
            <a:endParaRPr kumimoji="1" lang="ja-JP" altLang="en-US" dirty="0"/>
          </a:p>
        </p:txBody>
      </p:sp>
      <p:sp>
        <p:nvSpPr>
          <p:cNvPr id="18" name="テキスト ボックス 17">
            <a:extLst>
              <a:ext uri="{FF2B5EF4-FFF2-40B4-BE49-F238E27FC236}">
                <a16:creationId xmlns:a16="http://schemas.microsoft.com/office/drawing/2014/main" id="{4CD84A24-0EE7-44F8-B7EF-9823D87F921E}"/>
              </a:ext>
            </a:extLst>
          </p:cNvPr>
          <p:cNvSpPr txBox="1"/>
          <p:nvPr/>
        </p:nvSpPr>
        <p:spPr>
          <a:xfrm>
            <a:off x="7732834" y="2323642"/>
            <a:ext cx="2262158" cy="369332"/>
          </a:xfrm>
          <a:prstGeom prst="rect">
            <a:avLst/>
          </a:prstGeom>
          <a:noFill/>
        </p:spPr>
        <p:txBody>
          <a:bodyPr wrap="none" rtlCol="0">
            <a:spAutoFit/>
          </a:bodyPr>
          <a:lstStyle/>
          <a:p>
            <a:r>
              <a:rPr kumimoji="1" lang="en-US" altLang="ja-JP" dirty="0" err="1"/>
              <a:t>HiRadMat</a:t>
            </a:r>
            <a:r>
              <a:rPr kumimoji="1" lang="en-US" altLang="ja-JP" dirty="0"/>
              <a:t> specimen</a:t>
            </a:r>
            <a:endParaRPr kumimoji="1" lang="ja-JP" altLang="en-US" dirty="0"/>
          </a:p>
        </p:txBody>
      </p:sp>
      <p:sp>
        <p:nvSpPr>
          <p:cNvPr id="19" name="テキスト ボックス 18">
            <a:extLst>
              <a:ext uri="{FF2B5EF4-FFF2-40B4-BE49-F238E27FC236}">
                <a16:creationId xmlns:a16="http://schemas.microsoft.com/office/drawing/2014/main" id="{1B7BA6D0-2FC1-462A-B052-EDEC631D9E8B}"/>
              </a:ext>
            </a:extLst>
          </p:cNvPr>
          <p:cNvSpPr txBox="1"/>
          <p:nvPr/>
        </p:nvSpPr>
        <p:spPr>
          <a:xfrm>
            <a:off x="3635260" y="6382535"/>
            <a:ext cx="5439759" cy="400110"/>
          </a:xfrm>
          <a:prstGeom prst="rect">
            <a:avLst/>
          </a:prstGeom>
          <a:solidFill>
            <a:srgbClr val="FFFFCC"/>
          </a:solidFill>
          <a:ln>
            <a:solidFill>
              <a:srgbClr val="FFC000"/>
            </a:solidFill>
          </a:ln>
        </p:spPr>
        <p:txBody>
          <a:bodyPr wrap="none" rtlCol="0">
            <a:spAutoFit/>
          </a:bodyPr>
          <a:lstStyle/>
          <a:p>
            <a:r>
              <a:rPr lang="en-US" altLang="ja-JP" sz="2000" dirty="0">
                <a:solidFill>
                  <a:srgbClr val="FF0000"/>
                </a:solidFill>
              </a:rPr>
              <a:t>Test radiation damage tolerance of the coating</a:t>
            </a:r>
            <a:endParaRPr kumimoji="1" lang="ja-JP" altLang="en-US" sz="2000" dirty="0">
              <a:solidFill>
                <a:srgbClr val="FF0000"/>
              </a:solidFill>
            </a:endParaRPr>
          </a:p>
        </p:txBody>
      </p:sp>
    </p:spTree>
    <p:extLst>
      <p:ext uri="{BB962C8B-B14F-4D97-AF65-F5344CB8AC3E}">
        <p14:creationId xmlns:p14="http://schemas.microsoft.com/office/powerpoint/2010/main" val="16505125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01FC8E-69FB-4D42-86EA-892C2F49119C}"/>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797E6CE1-92B7-4273-BA16-DB53D669EA5A}"/>
              </a:ext>
            </a:extLst>
          </p:cNvPr>
          <p:cNvSpPr>
            <a:spLocks noGrp="1"/>
          </p:cNvSpPr>
          <p:nvPr>
            <p:ph idx="1"/>
          </p:nvPr>
        </p:nvSpPr>
        <p:spPr>
          <a:xfrm>
            <a:off x="581891" y="6045221"/>
            <a:ext cx="11457711" cy="604838"/>
          </a:xfrm>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7EDD277-9953-4ED4-9E9C-D1C0E43055A6}"/>
              </a:ext>
            </a:extLst>
          </p:cNvPr>
          <p:cNvSpPr>
            <a:spLocks noGrp="1"/>
          </p:cNvSpPr>
          <p:nvPr>
            <p:ph type="sldNum" sz="quarter" idx="10"/>
          </p:nvPr>
        </p:nvSpPr>
        <p:spPr/>
        <p:txBody>
          <a:bodyPr/>
          <a:lstStyle/>
          <a:p>
            <a:fld id="{319E6341-E9E7-4128-9402-327DA8681509}" type="slidenum">
              <a:rPr lang="en-US" altLang="en-US" smtClean="0"/>
              <a:pPr/>
              <a:t>21</a:t>
            </a:fld>
            <a:endParaRPr lang="en-US" altLang="en-US"/>
          </a:p>
        </p:txBody>
      </p:sp>
      <p:pic>
        <p:nvPicPr>
          <p:cNvPr id="6" name="図 5">
            <a:extLst>
              <a:ext uri="{FF2B5EF4-FFF2-40B4-BE49-F238E27FC236}">
                <a16:creationId xmlns:a16="http://schemas.microsoft.com/office/drawing/2014/main" id="{E6EC8DD7-D54E-4B65-A2CB-FA65BA9C89CD}"/>
              </a:ext>
            </a:extLst>
          </p:cNvPr>
          <p:cNvPicPr>
            <a:picLocks noChangeAspect="1"/>
          </p:cNvPicPr>
          <p:nvPr/>
        </p:nvPicPr>
        <p:blipFill>
          <a:blip r:embed="rId2"/>
          <a:stretch>
            <a:fillRect/>
          </a:stretch>
        </p:blipFill>
        <p:spPr>
          <a:xfrm>
            <a:off x="1068376" y="0"/>
            <a:ext cx="10055247" cy="6858000"/>
          </a:xfrm>
          <a:prstGeom prst="rect">
            <a:avLst/>
          </a:prstGeom>
        </p:spPr>
      </p:pic>
      <p:sp>
        <p:nvSpPr>
          <p:cNvPr id="7" name="正方形/長方形 6">
            <a:extLst>
              <a:ext uri="{FF2B5EF4-FFF2-40B4-BE49-F238E27FC236}">
                <a16:creationId xmlns:a16="http://schemas.microsoft.com/office/drawing/2014/main" id="{5FA2E5C7-3CC7-4E87-B109-3DDE5170996E}"/>
              </a:ext>
            </a:extLst>
          </p:cNvPr>
          <p:cNvSpPr/>
          <p:nvPr/>
        </p:nvSpPr>
        <p:spPr bwMode="auto">
          <a:xfrm>
            <a:off x="1068375" y="1440173"/>
            <a:ext cx="9939593" cy="5760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8" name="正方形/長方形 7">
            <a:extLst>
              <a:ext uri="{FF2B5EF4-FFF2-40B4-BE49-F238E27FC236}">
                <a16:creationId xmlns:a16="http://schemas.microsoft.com/office/drawing/2014/main" id="{1A4666F0-E843-43B2-A1D4-B6AEBBFF7437}"/>
              </a:ext>
            </a:extLst>
          </p:cNvPr>
          <p:cNvSpPr/>
          <p:nvPr/>
        </p:nvSpPr>
        <p:spPr bwMode="auto">
          <a:xfrm>
            <a:off x="1068375" y="2495899"/>
            <a:ext cx="9939593" cy="5760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9" name="テキスト ボックス 8">
            <a:extLst>
              <a:ext uri="{FF2B5EF4-FFF2-40B4-BE49-F238E27FC236}">
                <a16:creationId xmlns:a16="http://schemas.microsoft.com/office/drawing/2014/main" id="{D7450AEB-E89A-4A64-AD3E-F8505FCC1C71}"/>
              </a:ext>
            </a:extLst>
          </p:cNvPr>
          <p:cNvSpPr txBox="1"/>
          <p:nvPr/>
        </p:nvSpPr>
        <p:spPr>
          <a:xfrm>
            <a:off x="8428892" y="4760414"/>
            <a:ext cx="3524615" cy="1477328"/>
          </a:xfrm>
          <a:prstGeom prst="rect">
            <a:avLst/>
          </a:prstGeom>
          <a:solidFill>
            <a:srgbClr val="FFFFCC"/>
          </a:solidFill>
          <a:ln>
            <a:solidFill>
              <a:srgbClr val="FF0000"/>
            </a:solidFill>
          </a:ln>
        </p:spPr>
        <p:txBody>
          <a:bodyPr wrap="square" rtlCol="0">
            <a:spAutoFit/>
          </a:bodyPr>
          <a:lstStyle/>
          <a:p>
            <a:r>
              <a:rPr kumimoji="1" lang="en-US" altLang="ja-JP" dirty="0"/>
              <a:t>- ta-C  : diamond </a:t>
            </a:r>
          </a:p>
          <a:p>
            <a:r>
              <a:rPr lang="en-US" altLang="ja-JP" dirty="0"/>
              <a:t>- </a:t>
            </a:r>
            <a:r>
              <a:rPr lang="en-US" altLang="ja-JP" dirty="0" err="1"/>
              <a:t>Ti</a:t>
            </a:r>
            <a:r>
              <a:rPr lang="en-US" altLang="ja-JP" dirty="0"/>
              <a:t>-N (rho=4.8) : LXC  9.0e-6</a:t>
            </a:r>
          </a:p>
          <a:p>
            <a:r>
              <a:rPr kumimoji="1" lang="en-US" altLang="ja-JP" dirty="0"/>
              <a:t>- </a:t>
            </a:r>
            <a:r>
              <a:rPr kumimoji="1" lang="en-US" altLang="ja-JP" dirty="0" err="1"/>
              <a:t>TiAlN</a:t>
            </a:r>
            <a:r>
              <a:rPr kumimoji="1" lang="en-US" altLang="ja-JP" dirty="0"/>
              <a:t> (rho=4.5):LXC 4.5 e-6 </a:t>
            </a:r>
            <a:endParaRPr lang="en-US" altLang="ja-JP" dirty="0"/>
          </a:p>
          <a:p>
            <a:endParaRPr kumimoji="1" lang="en-US" altLang="ja-JP" dirty="0"/>
          </a:p>
          <a:p>
            <a:r>
              <a:rPr lang="en-US" altLang="ja-JP" dirty="0"/>
              <a:t>Thickness : 5um +- 0.2um</a:t>
            </a:r>
            <a:endParaRPr kumimoji="1" lang="ja-JP" altLang="en-US" dirty="0"/>
          </a:p>
        </p:txBody>
      </p:sp>
    </p:spTree>
    <p:extLst>
      <p:ext uri="{BB962C8B-B14F-4D97-AF65-F5344CB8AC3E}">
        <p14:creationId xmlns:p14="http://schemas.microsoft.com/office/powerpoint/2010/main" val="2099021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B4E892-BA2C-4757-840C-C22221E49811}"/>
              </a:ext>
            </a:extLst>
          </p:cNvPr>
          <p:cNvSpPr>
            <a:spLocks noGrp="1"/>
          </p:cNvSpPr>
          <p:nvPr>
            <p:ph type="title"/>
          </p:nvPr>
        </p:nvSpPr>
        <p:spPr>
          <a:xfrm>
            <a:off x="581891" y="83974"/>
            <a:ext cx="6256654" cy="604838"/>
          </a:xfrm>
        </p:spPr>
        <p:txBody>
          <a:bodyPr/>
          <a:lstStyle/>
          <a:p>
            <a:pPr algn="ctr"/>
            <a:r>
              <a:rPr kumimoji="1" lang="en-GB" altLang="ja-JP" sz="4000" dirty="0"/>
              <a:t>Research Scope</a:t>
            </a:r>
            <a:endParaRPr kumimoji="1" lang="ja-JP" altLang="en-US" sz="4000" dirty="0"/>
          </a:p>
        </p:txBody>
      </p:sp>
      <p:sp>
        <p:nvSpPr>
          <p:cNvPr id="4" name="スライド番号プレースホルダー 3">
            <a:extLst>
              <a:ext uri="{FF2B5EF4-FFF2-40B4-BE49-F238E27FC236}">
                <a16:creationId xmlns:a16="http://schemas.microsoft.com/office/drawing/2014/main" id="{32C27E90-627F-4FF5-876D-CE99752D60DE}"/>
              </a:ext>
            </a:extLst>
          </p:cNvPr>
          <p:cNvSpPr>
            <a:spLocks noGrp="1"/>
          </p:cNvSpPr>
          <p:nvPr>
            <p:ph type="sldNum" sz="quarter" idx="10"/>
          </p:nvPr>
        </p:nvSpPr>
        <p:spPr/>
        <p:txBody>
          <a:bodyPr/>
          <a:lstStyle/>
          <a:p>
            <a:pPr>
              <a:defRPr/>
            </a:pPr>
            <a:fld id="{9F116D1B-3857-46E4-969D-511DC8CE9295}" type="slidenum">
              <a:rPr lang="ja-JP" altLang="en-US" smtClean="0">
                <a:solidFill>
                  <a:srgbClr val="333399">
                    <a:lumMod val="60000"/>
                    <a:lumOff val="40000"/>
                  </a:srgbClr>
                </a:solidFill>
              </a:rPr>
              <a:pPr>
                <a:defRPr/>
              </a:pPr>
              <a:t>3</a:t>
            </a:fld>
            <a:endParaRPr lang="ja-JP" altLang="en-US" dirty="0">
              <a:solidFill>
                <a:srgbClr val="333399">
                  <a:lumMod val="60000"/>
                  <a:lumOff val="40000"/>
                </a:srgbClr>
              </a:solidFill>
            </a:endParaRPr>
          </a:p>
        </p:txBody>
      </p:sp>
      <p:grpSp>
        <p:nvGrpSpPr>
          <p:cNvPr id="15" name="グループ化 14">
            <a:extLst>
              <a:ext uri="{FF2B5EF4-FFF2-40B4-BE49-F238E27FC236}">
                <a16:creationId xmlns:a16="http://schemas.microsoft.com/office/drawing/2014/main" id="{4CF2F132-8A61-4D93-AD13-A2741090CDF8}"/>
              </a:ext>
            </a:extLst>
          </p:cNvPr>
          <p:cNvGrpSpPr/>
          <p:nvPr/>
        </p:nvGrpSpPr>
        <p:grpSpPr>
          <a:xfrm>
            <a:off x="6333894" y="33956"/>
            <a:ext cx="5740896" cy="3353219"/>
            <a:chOff x="6619165" y="632573"/>
            <a:chExt cx="6157843" cy="3596755"/>
          </a:xfrm>
        </p:grpSpPr>
        <p:grpSp>
          <p:nvGrpSpPr>
            <p:cNvPr id="5" name="グループ化 4">
              <a:extLst>
                <a:ext uri="{FF2B5EF4-FFF2-40B4-BE49-F238E27FC236}">
                  <a16:creationId xmlns:a16="http://schemas.microsoft.com/office/drawing/2014/main" id="{FC3407F8-9C0D-4103-A489-51727B879AD5}"/>
                </a:ext>
              </a:extLst>
            </p:cNvPr>
            <p:cNvGrpSpPr/>
            <p:nvPr/>
          </p:nvGrpSpPr>
          <p:grpSpPr>
            <a:xfrm>
              <a:off x="6619165" y="632573"/>
              <a:ext cx="4225111" cy="3596755"/>
              <a:chOff x="403604" y="2561918"/>
              <a:chExt cx="4407390" cy="3751926"/>
            </a:xfrm>
          </p:grpSpPr>
          <p:pic>
            <p:nvPicPr>
              <p:cNvPr id="6" name="Picture 3">
                <a:extLst>
                  <a:ext uri="{FF2B5EF4-FFF2-40B4-BE49-F238E27FC236}">
                    <a16:creationId xmlns:a16="http://schemas.microsoft.com/office/drawing/2014/main" id="{BEECFDB0-B123-4DB5-87AA-BFA29DED67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33" r="2377"/>
              <a:stretch/>
            </p:blipFill>
            <p:spPr bwMode="auto">
              <a:xfrm>
                <a:off x="1430276" y="3225293"/>
                <a:ext cx="3380718" cy="308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12">
                <a:extLst>
                  <a:ext uri="{FF2B5EF4-FFF2-40B4-BE49-F238E27FC236}">
                    <a16:creationId xmlns:a16="http://schemas.microsoft.com/office/drawing/2014/main" id="{FB5F7192-BCC1-462B-8676-A4F558631C6E}"/>
                  </a:ext>
                </a:extLst>
              </p:cNvPr>
              <p:cNvSpPr>
                <a:spLocks noChangeArrowheads="1"/>
              </p:cNvSpPr>
              <p:nvPr/>
            </p:nvSpPr>
            <p:spPr bwMode="auto">
              <a:xfrm>
                <a:off x="3474203" y="4920724"/>
                <a:ext cx="285895" cy="285895"/>
              </a:xfrm>
              <a:prstGeom prst="rect">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800" dirty="0"/>
              </a:p>
            </p:txBody>
          </p:sp>
          <p:sp>
            <p:nvSpPr>
              <p:cNvPr id="8" name="コンテンツ プレースホルダー 2">
                <a:extLst>
                  <a:ext uri="{FF2B5EF4-FFF2-40B4-BE49-F238E27FC236}">
                    <a16:creationId xmlns:a16="http://schemas.microsoft.com/office/drawing/2014/main" id="{C04C78B7-562F-4020-8621-7EE9C54D58B2}"/>
                  </a:ext>
                </a:extLst>
              </p:cNvPr>
              <p:cNvSpPr txBox="1">
                <a:spLocks/>
              </p:cNvSpPr>
              <p:nvPr/>
            </p:nvSpPr>
            <p:spPr bwMode="auto">
              <a:xfrm>
                <a:off x="403604" y="2561918"/>
                <a:ext cx="2581953" cy="1005900"/>
              </a:xfrm>
              <a:prstGeom prst="rect">
                <a:avLst/>
              </a:prstGeom>
              <a:solidFill>
                <a:srgbClr val="FFFFCC"/>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buClr>
                    <a:srgbClr val="0000FF"/>
                  </a:buClr>
                  <a:buSzPct val="65000"/>
                  <a:buFont typeface="Wingdings" panose="05000000000000000000" pitchFamily="2" charset="2"/>
                  <a:buNone/>
                </a:pPr>
                <a:r>
                  <a:rPr lang="en-US" altLang="ja-JP" sz="1600" dirty="0">
                    <a:solidFill>
                      <a:srgbClr val="FF0000"/>
                    </a:solidFill>
                    <a:latin typeface="Arial Rounded MT Bold" panose="020F0704030504030204" pitchFamily="34" charset="0"/>
                    <a:ea typeface="小塚ゴシック Pro M" panose="020B0700000000000000" pitchFamily="34" charset="-128"/>
                    <a:cs typeface="Verdana" panose="020B0604030504040204" pitchFamily="34" charset="0"/>
                  </a:rPr>
                  <a:t>Radiation damage effect of Ti-6Al-4V ?</a:t>
                </a:r>
              </a:p>
              <a:p>
                <a:pPr algn="ctr">
                  <a:buClr>
                    <a:srgbClr val="0000FF"/>
                  </a:buClr>
                  <a:buSzPct val="65000"/>
                  <a:buFont typeface="Wingdings" panose="05000000000000000000" pitchFamily="2" charset="2"/>
                  <a:buNone/>
                </a:pPr>
                <a:r>
                  <a:rPr lang="en-US" altLang="ja-JP" sz="1600" dirty="0">
                    <a:solidFill>
                      <a:srgbClr val="FF0000"/>
                    </a:solidFill>
                    <a:latin typeface="Arial Rounded MT Bold" panose="020F0704030504030204" pitchFamily="34" charset="0"/>
                    <a:ea typeface="小塚ゴシック Pro M" panose="020B0700000000000000" pitchFamily="34" charset="-128"/>
                    <a:cs typeface="Verdana" panose="020B0604030504040204" pitchFamily="34" charset="0"/>
                  </a:rPr>
                  <a:t>Alternative Alloys ?</a:t>
                </a:r>
              </a:p>
            </p:txBody>
          </p:sp>
          <p:cxnSp>
            <p:nvCxnSpPr>
              <p:cNvPr id="9" name="直線矢印コネクタ 28">
                <a:extLst>
                  <a:ext uri="{FF2B5EF4-FFF2-40B4-BE49-F238E27FC236}">
                    <a16:creationId xmlns:a16="http://schemas.microsoft.com/office/drawing/2014/main" id="{3EC86C42-8564-44F3-9BBF-1DAC5609DE0B}"/>
                  </a:ext>
                </a:extLst>
              </p:cNvPr>
              <p:cNvCxnSpPr>
                <a:cxnSpLocks noChangeShapeType="1"/>
              </p:cNvCxnSpPr>
              <p:nvPr/>
            </p:nvCxnSpPr>
            <p:spPr bwMode="auto">
              <a:xfrm flipH="1">
                <a:off x="3760098" y="4291553"/>
                <a:ext cx="780738" cy="608178"/>
              </a:xfrm>
              <a:prstGeom prst="straightConnector1">
                <a:avLst/>
              </a:prstGeom>
              <a:noFill/>
              <a:ln w="38100" algn="ctr">
                <a:solidFill>
                  <a:srgbClr val="FF0000"/>
                </a:solidFill>
                <a:round/>
                <a:headEnd/>
                <a:tailEnd type="triangle" w="med" len="med"/>
              </a:ln>
              <a:extLst>
                <a:ext uri="{909E8E84-426E-40DD-AFC4-6F175D3DCCD1}">
                  <a14:hiddenFill xmlns:a14="http://schemas.microsoft.com/office/drawing/2010/main">
                    <a:noFill/>
                  </a14:hiddenFill>
                </a:ext>
              </a:extLst>
            </p:spPr>
          </p:cxnSp>
        </p:grpSp>
        <p:pic>
          <p:nvPicPr>
            <p:cNvPr id="14" name="図 13">
              <a:extLst>
                <a:ext uri="{FF2B5EF4-FFF2-40B4-BE49-F238E27FC236}">
                  <a16:creationId xmlns:a16="http://schemas.microsoft.com/office/drawing/2014/main" id="{5193F247-FFAA-4CB5-AF13-B29CCA4400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973"/>
            <a:stretch/>
          </p:blipFill>
          <p:spPr>
            <a:xfrm>
              <a:off x="10585292" y="753674"/>
              <a:ext cx="2191716" cy="1605187"/>
            </a:xfrm>
            <a:prstGeom prst="rect">
              <a:avLst/>
            </a:prstGeom>
            <a:ln w="19050">
              <a:solidFill>
                <a:srgbClr val="FF0000"/>
              </a:solidFill>
            </a:ln>
          </p:spPr>
        </p:pic>
        <p:sp>
          <p:nvSpPr>
            <p:cNvPr id="11" name="テキスト ボックス 10">
              <a:extLst>
                <a:ext uri="{FF2B5EF4-FFF2-40B4-BE49-F238E27FC236}">
                  <a16:creationId xmlns:a16="http://schemas.microsoft.com/office/drawing/2014/main" id="{78210AF2-CF27-4254-B355-35B2DBEC7BB4}"/>
                </a:ext>
              </a:extLst>
            </p:cNvPr>
            <p:cNvSpPr txBox="1"/>
            <p:nvPr/>
          </p:nvSpPr>
          <p:spPr>
            <a:xfrm>
              <a:off x="10400617" y="2008834"/>
              <a:ext cx="2189721" cy="307777"/>
            </a:xfrm>
            <a:prstGeom prst="rect">
              <a:avLst/>
            </a:prstGeom>
            <a:noFill/>
          </p:spPr>
          <p:txBody>
            <a:bodyPr wrap="square">
              <a:spAutoFit/>
            </a:bodyPr>
            <a:lstStyle/>
            <a:p>
              <a:pPr algn="ctr"/>
              <a:r>
                <a:rPr lang="en-US" altLang="ja-JP" sz="1400" b="1" dirty="0">
                  <a:solidFill>
                    <a:srgbClr val="FFFFCC"/>
                  </a:solidFill>
                  <a:effectLst>
                    <a:glow rad="139700">
                      <a:schemeClr val="accent4">
                        <a:satMod val="175000"/>
                        <a:alpha val="40000"/>
                      </a:schemeClr>
                    </a:glow>
                  </a:effectLst>
                  <a:latin typeface="Arial Rounded MT Bold" panose="020F0704030504030204" pitchFamily="34" charset="0"/>
                </a:rPr>
                <a:t>After 1.6 x 10</a:t>
              </a:r>
              <a:r>
                <a:rPr lang="en-US" altLang="ja-JP" sz="1400" b="1" baseline="30000" dirty="0">
                  <a:solidFill>
                    <a:srgbClr val="FFFFCC"/>
                  </a:solidFill>
                  <a:effectLst>
                    <a:glow rad="139700">
                      <a:schemeClr val="accent4">
                        <a:satMod val="175000"/>
                        <a:alpha val="40000"/>
                      </a:schemeClr>
                    </a:glow>
                  </a:effectLst>
                  <a:latin typeface="Arial Rounded MT Bold" panose="020F0704030504030204" pitchFamily="34" charset="0"/>
                </a:rPr>
                <a:t>21 </a:t>
              </a:r>
              <a:r>
                <a:rPr lang="en-US" altLang="ja-JP" sz="1400" b="1" dirty="0">
                  <a:solidFill>
                    <a:srgbClr val="FFFFCC"/>
                  </a:solidFill>
                  <a:effectLst>
                    <a:glow rad="139700">
                      <a:schemeClr val="accent4">
                        <a:satMod val="175000"/>
                        <a:alpha val="40000"/>
                      </a:schemeClr>
                    </a:glow>
                  </a:effectLst>
                  <a:latin typeface="Arial Rounded MT Bold" panose="020F0704030504030204" pitchFamily="34" charset="0"/>
                </a:rPr>
                <a:t>pot</a:t>
              </a:r>
            </a:p>
          </p:txBody>
        </p:sp>
      </p:grpSp>
      <p:pic>
        <p:nvPicPr>
          <p:cNvPr id="18" name="Picture 6">
            <a:extLst>
              <a:ext uri="{FF2B5EF4-FFF2-40B4-BE49-F238E27FC236}">
                <a16:creationId xmlns:a16="http://schemas.microsoft.com/office/drawing/2014/main" id="{1F4494DB-2C02-4994-8857-89424B6BA48A}"/>
              </a:ext>
            </a:extLst>
          </p:cNvPr>
          <p:cNvPicPr>
            <a:picLocks noChangeAspect="1"/>
          </p:cNvPicPr>
          <p:nvPr/>
        </p:nvPicPr>
        <p:blipFill>
          <a:blip r:embed="rId4"/>
          <a:stretch>
            <a:fillRect/>
          </a:stretch>
        </p:blipFill>
        <p:spPr>
          <a:xfrm>
            <a:off x="6918920" y="4305200"/>
            <a:ext cx="5136288" cy="2518844"/>
          </a:xfrm>
          <a:prstGeom prst="rect">
            <a:avLst/>
          </a:prstGeom>
        </p:spPr>
      </p:pic>
      <p:grpSp>
        <p:nvGrpSpPr>
          <p:cNvPr id="19" name="Group 77">
            <a:extLst>
              <a:ext uri="{FF2B5EF4-FFF2-40B4-BE49-F238E27FC236}">
                <a16:creationId xmlns:a16="http://schemas.microsoft.com/office/drawing/2014/main" id="{F7061C0F-12D9-44D7-9750-1155FB415426}"/>
              </a:ext>
            </a:extLst>
          </p:cNvPr>
          <p:cNvGrpSpPr/>
          <p:nvPr/>
        </p:nvGrpSpPr>
        <p:grpSpPr>
          <a:xfrm>
            <a:off x="8821393" y="3532311"/>
            <a:ext cx="3158891" cy="2002511"/>
            <a:chOff x="395536" y="1196751"/>
            <a:chExt cx="8064896" cy="5112567"/>
          </a:xfrm>
        </p:grpSpPr>
        <p:grpSp>
          <p:nvGrpSpPr>
            <p:cNvPr id="20" name="Group 78">
              <a:extLst>
                <a:ext uri="{FF2B5EF4-FFF2-40B4-BE49-F238E27FC236}">
                  <a16:creationId xmlns:a16="http://schemas.microsoft.com/office/drawing/2014/main" id="{1EEAD97C-F0CA-40CC-B2D8-441B30A40B65}"/>
                </a:ext>
              </a:extLst>
            </p:cNvPr>
            <p:cNvGrpSpPr/>
            <p:nvPr/>
          </p:nvGrpSpPr>
          <p:grpSpPr>
            <a:xfrm>
              <a:off x="395536" y="1196751"/>
              <a:ext cx="8064896" cy="5112567"/>
              <a:chOff x="2617788" y="676275"/>
              <a:chExt cx="5549900" cy="3206750"/>
            </a:xfrm>
          </p:grpSpPr>
          <p:pic>
            <p:nvPicPr>
              <p:cNvPr id="28" name="Picture 37">
                <a:extLst>
                  <a:ext uri="{FF2B5EF4-FFF2-40B4-BE49-F238E27FC236}">
                    <a16:creationId xmlns:a16="http://schemas.microsoft.com/office/drawing/2014/main" id="{BCF3074E-927E-4FFC-825B-62476F739B56}"/>
                  </a:ext>
                </a:extLst>
              </p:cNvPr>
              <p:cNvPicPr>
                <a:picLocks noChangeAspect="1"/>
              </p:cNvPicPr>
              <p:nvPr/>
            </p:nvPicPr>
            <p:blipFill>
              <a:blip r:embed="rId5" cstate="print">
                <a:extLst>
                  <a:ext uri="{28A0092B-C50C-407E-A947-70E740481C1C}">
                    <a14:useLocalDpi xmlns:a14="http://schemas.microsoft.com/office/drawing/2010/main" val="0"/>
                  </a:ext>
                </a:extLst>
              </a:blip>
              <a:srcRect t="1215"/>
              <a:stretch>
                <a:fillRect/>
              </a:stretch>
            </p:blipFill>
            <p:spPr bwMode="auto">
              <a:xfrm>
                <a:off x="2617788" y="676275"/>
                <a:ext cx="5549900" cy="320675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 name="Circular Arrow 88">
                <a:extLst>
                  <a:ext uri="{FF2B5EF4-FFF2-40B4-BE49-F238E27FC236}">
                    <a16:creationId xmlns:a16="http://schemas.microsoft.com/office/drawing/2014/main" id="{B921B7A7-6788-4392-9B52-EFB0D0B7306A}"/>
                  </a:ext>
                </a:extLst>
              </p:cNvPr>
              <p:cNvSpPr/>
              <p:nvPr/>
            </p:nvSpPr>
            <p:spPr>
              <a:xfrm rot="3034636" flipV="1">
                <a:off x="3979069" y="1950244"/>
                <a:ext cx="441325" cy="433387"/>
              </a:xfrm>
              <a:prstGeom prst="circularArrow">
                <a:avLst>
                  <a:gd name="adj1" fmla="val 12500"/>
                  <a:gd name="adj2" fmla="val 1142319"/>
                  <a:gd name="adj3" fmla="val 20457681"/>
                  <a:gd name="adj4" fmla="val 17119083"/>
                  <a:gd name="adj5" fmla="val 12500"/>
                </a:avLst>
              </a:prstGeom>
              <a:solidFill>
                <a:srgbClr val="4F81BD">
                  <a:lumMod val="75000"/>
                </a:srgbClr>
              </a:solidFill>
              <a:ln w="12700" cap="flat" cmpd="sng" algn="ctr">
                <a:solidFill>
                  <a:sysClr val="window" lastClr="FFFFFF"/>
                </a:solidFill>
                <a:prstDash val="solid"/>
              </a:ln>
              <a:effectLst/>
            </p:spPr>
            <p:txBody>
              <a:bodyPr anchor="ctr"/>
              <a:lstStyle>
                <a:defPPr>
                  <a:defRPr lang="en-GB"/>
                </a:defPPr>
                <a:lvl1pPr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1pPr>
                <a:lvl2pPr marL="4572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2pPr>
                <a:lvl3pPr marL="9144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3pPr>
                <a:lvl4pPr marL="13716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4pPr>
                <a:lvl5pPr marL="18288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5pPr>
                <a:lvl6pPr marL="2286000" algn="l" defTabSz="914400" rtl="0" eaLnBrk="1" latinLnBrk="0" hangingPunct="1">
                  <a:defRPr sz="2400" kern="1200">
                    <a:solidFill>
                      <a:schemeClr val="tx1"/>
                    </a:solidFill>
                    <a:latin typeface="Lucida Grande" pitchFamily="84" charset="0"/>
                    <a:ea typeface="ヒラギノ角ゴ Pro W3"/>
                    <a:cs typeface="ヒラギノ角ゴ Pro W3"/>
                  </a:defRPr>
                </a:lvl6pPr>
                <a:lvl7pPr marL="2743200" algn="l" defTabSz="914400" rtl="0" eaLnBrk="1" latinLnBrk="0" hangingPunct="1">
                  <a:defRPr sz="2400" kern="1200">
                    <a:solidFill>
                      <a:schemeClr val="tx1"/>
                    </a:solidFill>
                    <a:latin typeface="Lucida Grande" pitchFamily="84" charset="0"/>
                    <a:ea typeface="ヒラギノ角ゴ Pro W3"/>
                    <a:cs typeface="ヒラギノ角ゴ Pro W3"/>
                  </a:defRPr>
                </a:lvl7pPr>
                <a:lvl8pPr marL="3200400" algn="l" defTabSz="914400" rtl="0" eaLnBrk="1" latinLnBrk="0" hangingPunct="1">
                  <a:defRPr sz="2400" kern="1200">
                    <a:solidFill>
                      <a:schemeClr val="tx1"/>
                    </a:solidFill>
                    <a:latin typeface="Lucida Grande" pitchFamily="84" charset="0"/>
                    <a:ea typeface="ヒラギノ角ゴ Pro W3"/>
                    <a:cs typeface="ヒラギノ角ゴ Pro W3"/>
                  </a:defRPr>
                </a:lvl8pPr>
                <a:lvl9pPr marL="3657600" algn="l" defTabSz="914400" rtl="0" eaLnBrk="1" latinLnBrk="0" hangingPunct="1">
                  <a:defRPr sz="2400" kern="1200">
                    <a:solidFill>
                      <a:schemeClr val="tx1"/>
                    </a:solidFill>
                    <a:latin typeface="Lucida Grande" pitchFamily="84" charset="0"/>
                    <a:ea typeface="ヒラギノ角ゴ Pro W3"/>
                    <a:cs typeface="ヒラギノ角ゴ Pro W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Circular Arrow 89">
                <a:extLst>
                  <a:ext uri="{FF2B5EF4-FFF2-40B4-BE49-F238E27FC236}">
                    <a16:creationId xmlns:a16="http://schemas.microsoft.com/office/drawing/2014/main" id="{D7522D57-8E26-4342-B168-41C1EA7A1BB1}"/>
                  </a:ext>
                </a:extLst>
              </p:cNvPr>
              <p:cNvSpPr/>
              <p:nvPr/>
            </p:nvSpPr>
            <p:spPr>
              <a:xfrm rot="1053817" flipV="1">
                <a:off x="4902200" y="1712913"/>
                <a:ext cx="441325" cy="434975"/>
              </a:xfrm>
              <a:prstGeom prst="circularArrow">
                <a:avLst>
                  <a:gd name="adj1" fmla="val 12500"/>
                  <a:gd name="adj2" fmla="val 1142319"/>
                  <a:gd name="adj3" fmla="val 20457681"/>
                  <a:gd name="adj4" fmla="val 17119083"/>
                  <a:gd name="adj5" fmla="val 12500"/>
                </a:avLst>
              </a:prstGeom>
              <a:solidFill>
                <a:srgbClr val="4F81BD">
                  <a:lumMod val="75000"/>
                </a:srgbClr>
              </a:solidFill>
              <a:ln w="12700" cap="flat" cmpd="sng" algn="ctr">
                <a:solidFill>
                  <a:sysClr val="window" lastClr="FFFFFF"/>
                </a:solidFill>
                <a:prstDash val="solid"/>
              </a:ln>
              <a:effectLst/>
            </p:spPr>
            <p:txBody>
              <a:bodyPr anchor="ctr"/>
              <a:lstStyle>
                <a:defPPr>
                  <a:defRPr lang="en-GB"/>
                </a:defPPr>
                <a:lvl1pPr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1pPr>
                <a:lvl2pPr marL="4572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2pPr>
                <a:lvl3pPr marL="9144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3pPr>
                <a:lvl4pPr marL="13716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4pPr>
                <a:lvl5pPr marL="18288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5pPr>
                <a:lvl6pPr marL="2286000" algn="l" defTabSz="914400" rtl="0" eaLnBrk="1" latinLnBrk="0" hangingPunct="1">
                  <a:defRPr sz="2400" kern="1200">
                    <a:solidFill>
                      <a:schemeClr val="tx1"/>
                    </a:solidFill>
                    <a:latin typeface="Lucida Grande" pitchFamily="84" charset="0"/>
                    <a:ea typeface="ヒラギノ角ゴ Pro W3"/>
                    <a:cs typeface="ヒラギノ角ゴ Pro W3"/>
                  </a:defRPr>
                </a:lvl6pPr>
                <a:lvl7pPr marL="2743200" algn="l" defTabSz="914400" rtl="0" eaLnBrk="1" latinLnBrk="0" hangingPunct="1">
                  <a:defRPr sz="2400" kern="1200">
                    <a:solidFill>
                      <a:schemeClr val="tx1"/>
                    </a:solidFill>
                    <a:latin typeface="Lucida Grande" pitchFamily="84" charset="0"/>
                    <a:ea typeface="ヒラギノ角ゴ Pro W3"/>
                    <a:cs typeface="ヒラギノ角ゴ Pro W3"/>
                  </a:defRPr>
                </a:lvl7pPr>
                <a:lvl8pPr marL="3200400" algn="l" defTabSz="914400" rtl="0" eaLnBrk="1" latinLnBrk="0" hangingPunct="1">
                  <a:defRPr sz="2400" kern="1200">
                    <a:solidFill>
                      <a:schemeClr val="tx1"/>
                    </a:solidFill>
                    <a:latin typeface="Lucida Grande" pitchFamily="84" charset="0"/>
                    <a:ea typeface="ヒラギノ角ゴ Pro W3"/>
                    <a:cs typeface="ヒラギノ角ゴ Pro W3"/>
                  </a:defRPr>
                </a:lvl8pPr>
                <a:lvl9pPr marL="3657600" algn="l" defTabSz="914400" rtl="0" eaLnBrk="1" latinLnBrk="0" hangingPunct="1">
                  <a:defRPr sz="2400" kern="1200">
                    <a:solidFill>
                      <a:schemeClr val="tx1"/>
                    </a:solidFill>
                    <a:latin typeface="Lucida Grande" pitchFamily="84" charset="0"/>
                    <a:ea typeface="ヒラギノ角ゴ Pro W3"/>
                    <a:cs typeface="ヒラギノ角ゴ Pro W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Down Arrow 90">
                <a:extLst>
                  <a:ext uri="{FF2B5EF4-FFF2-40B4-BE49-F238E27FC236}">
                    <a16:creationId xmlns:a16="http://schemas.microsoft.com/office/drawing/2014/main" id="{49998639-3A15-428A-B63B-DB087FE40D0E}"/>
                  </a:ext>
                </a:extLst>
              </p:cNvPr>
              <p:cNvSpPr/>
              <p:nvPr/>
            </p:nvSpPr>
            <p:spPr>
              <a:xfrm rot="15420000">
                <a:off x="6257926" y="1271587"/>
                <a:ext cx="101600" cy="663575"/>
              </a:xfrm>
              <a:prstGeom prst="downArrow">
                <a:avLst>
                  <a:gd name="adj1" fmla="val 57206"/>
                  <a:gd name="adj2" fmla="val 56801"/>
                </a:avLst>
              </a:prstGeom>
              <a:solidFill>
                <a:srgbClr val="4F81BD">
                  <a:lumMod val="75000"/>
                </a:srgbClr>
              </a:solidFill>
              <a:ln w="12700" cap="flat" cmpd="sng" algn="ctr">
                <a:solidFill>
                  <a:sysClr val="window" lastClr="FFFFFF"/>
                </a:solidFill>
                <a:prstDash val="solid"/>
              </a:ln>
              <a:effectLst/>
            </p:spPr>
            <p:txBody>
              <a:bodyPr anchor="ctr"/>
              <a:lstStyle>
                <a:defPPr>
                  <a:defRPr lang="en-GB"/>
                </a:defPPr>
                <a:lvl1pPr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1pPr>
                <a:lvl2pPr marL="4572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2pPr>
                <a:lvl3pPr marL="9144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3pPr>
                <a:lvl4pPr marL="13716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4pPr>
                <a:lvl5pPr marL="18288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5pPr>
                <a:lvl6pPr marL="2286000" algn="l" defTabSz="914400" rtl="0" eaLnBrk="1" latinLnBrk="0" hangingPunct="1">
                  <a:defRPr sz="2400" kern="1200">
                    <a:solidFill>
                      <a:schemeClr val="tx1"/>
                    </a:solidFill>
                    <a:latin typeface="Lucida Grande" pitchFamily="84" charset="0"/>
                    <a:ea typeface="ヒラギノ角ゴ Pro W3"/>
                    <a:cs typeface="ヒラギノ角ゴ Pro W3"/>
                  </a:defRPr>
                </a:lvl6pPr>
                <a:lvl7pPr marL="2743200" algn="l" defTabSz="914400" rtl="0" eaLnBrk="1" latinLnBrk="0" hangingPunct="1">
                  <a:defRPr sz="2400" kern="1200">
                    <a:solidFill>
                      <a:schemeClr val="tx1"/>
                    </a:solidFill>
                    <a:latin typeface="Lucida Grande" pitchFamily="84" charset="0"/>
                    <a:ea typeface="ヒラギノ角ゴ Pro W3"/>
                    <a:cs typeface="ヒラギノ角ゴ Pro W3"/>
                  </a:defRPr>
                </a:lvl7pPr>
                <a:lvl8pPr marL="3200400" algn="l" defTabSz="914400" rtl="0" eaLnBrk="1" latinLnBrk="0" hangingPunct="1">
                  <a:defRPr sz="2400" kern="1200">
                    <a:solidFill>
                      <a:schemeClr val="tx1"/>
                    </a:solidFill>
                    <a:latin typeface="Lucida Grande" pitchFamily="84" charset="0"/>
                    <a:ea typeface="ヒラギノ角ゴ Pro W3"/>
                    <a:cs typeface="ヒラギノ角ゴ Pro W3"/>
                  </a:defRPr>
                </a:lvl8pPr>
                <a:lvl9pPr marL="3657600" algn="l" defTabSz="914400" rtl="0" eaLnBrk="1" latinLnBrk="0" hangingPunct="1">
                  <a:defRPr sz="2400" kern="1200">
                    <a:solidFill>
                      <a:schemeClr val="tx1"/>
                    </a:solidFill>
                    <a:latin typeface="Lucida Grande" pitchFamily="84" charset="0"/>
                    <a:ea typeface="ヒラギノ角ゴ Pro W3"/>
                    <a:cs typeface="ヒラギノ角ゴ Pro W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Down Arrow 91">
                <a:extLst>
                  <a:ext uri="{FF2B5EF4-FFF2-40B4-BE49-F238E27FC236}">
                    <a16:creationId xmlns:a16="http://schemas.microsoft.com/office/drawing/2014/main" id="{DFA67072-DF7A-4CD4-8B2C-808497D19D19}"/>
                  </a:ext>
                </a:extLst>
              </p:cNvPr>
              <p:cNvSpPr/>
              <p:nvPr/>
            </p:nvSpPr>
            <p:spPr>
              <a:xfrm rot="15420000">
                <a:off x="6258720" y="1742281"/>
                <a:ext cx="100012" cy="663575"/>
              </a:xfrm>
              <a:prstGeom prst="downArrow">
                <a:avLst>
                  <a:gd name="adj1" fmla="val 57206"/>
                  <a:gd name="adj2" fmla="val 56801"/>
                </a:avLst>
              </a:prstGeom>
              <a:solidFill>
                <a:srgbClr val="4F81BD">
                  <a:lumMod val="75000"/>
                </a:srgbClr>
              </a:solidFill>
              <a:ln w="12700" cap="flat" cmpd="sng" algn="ctr">
                <a:solidFill>
                  <a:sysClr val="window" lastClr="FFFFFF"/>
                </a:solidFill>
                <a:prstDash val="solid"/>
              </a:ln>
              <a:effectLst/>
            </p:spPr>
            <p:txBody>
              <a:bodyPr anchor="ctr"/>
              <a:lstStyle>
                <a:defPPr>
                  <a:defRPr lang="en-GB"/>
                </a:defPPr>
                <a:lvl1pPr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1pPr>
                <a:lvl2pPr marL="4572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2pPr>
                <a:lvl3pPr marL="9144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3pPr>
                <a:lvl4pPr marL="13716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4pPr>
                <a:lvl5pPr marL="18288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5pPr>
                <a:lvl6pPr marL="2286000" algn="l" defTabSz="914400" rtl="0" eaLnBrk="1" latinLnBrk="0" hangingPunct="1">
                  <a:defRPr sz="2400" kern="1200">
                    <a:solidFill>
                      <a:schemeClr val="tx1"/>
                    </a:solidFill>
                    <a:latin typeface="Lucida Grande" pitchFamily="84" charset="0"/>
                    <a:ea typeface="ヒラギノ角ゴ Pro W3"/>
                    <a:cs typeface="ヒラギノ角ゴ Pro W3"/>
                  </a:defRPr>
                </a:lvl6pPr>
                <a:lvl7pPr marL="2743200" algn="l" defTabSz="914400" rtl="0" eaLnBrk="1" latinLnBrk="0" hangingPunct="1">
                  <a:defRPr sz="2400" kern="1200">
                    <a:solidFill>
                      <a:schemeClr val="tx1"/>
                    </a:solidFill>
                    <a:latin typeface="Lucida Grande" pitchFamily="84" charset="0"/>
                    <a:ea typeface="ヒラギノ角ゴ Pro W3"/>
                    <a:cs typeface="ヒラギノ角ゴ Pro W3"/>
                  </a:defRPr>
                </a:lvl7pPr>
                <a:lvl8pPr marL="3200400" algn="l" defTabSz="914400" rtl="0" eaLnBrk="1" latinLnBrk="0" hangingPunct="1">
                  <a:defRPr sz="2400" kern="1200">
                    <a:solidFill>
                      <a:schemeClr val="tx1"/>
                    </a:solidFill>
                    <a:latin typeface="Lucida Grande" pitchFamily="84" charset="0"/>
                    <a:ea typeface="ヒラギノ角ゴ Pro W3"/>
                    <a:cs typeface="ヒラギノ角ゴ Pro W3"/>
                  </a:defRPr>
                </a:lvl8pPr>
                <a:lvl9pPr marL="3657600" algn="l" defTabSz="914400" rtl="0" eaLnBrk="1" latinLnBrk="0" hangingPunct="1">
                  <a:defRPr sz="2400" kern="1200">
                    <a:solidFill>
                      <a:schemeClr val="tx1"/>
                    </a:solidFill>
                    <a:latin typeface="Lucida Grande" pitchFamily="84" charset="0"/>
                    <a:ea typeface="ヒラギノ角ゴ Pro W3"/>
                    <a:cs typeface="ヒラギノ角ゴ Pro W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Down Arrow 92">
                <a:extLst>
                  <a:ext uri="{FF2B5EF4-FFF2-40B4-BE49-F238E27FC236}">
                    <a16:creationId xmlns:a16="http://schemas.microsoft.com/office/drawing/2014/main" id="{06538240-64E0-40FB-BD6A-5C17AFAB8DC9}"/>
                  </a:ext>
                </a:extLst>
              </p:cNvPr>
              <p:cNvSpPr/>
              <p:nvPr/>
            </p:nvSpPr>
            <p:spPr>
              <a:xfrm rot="15401861" flipV="1">
                <a:off x="6269831" y="1539082"/>
                <a:ext cx="60325" cy="811212"/>
              </a:xfrm>
              <a:prstGeom prst="downArrow">
                <a:avLst>
                  <a:gd name="adj1" fmla="val 65071"/>
                  <a:gd name="adj2" fmla="val 61855"/>
                </a:avLst>
              </a:prstGeom>
              <a:solidFill>
                <a:srgbClr val="FF5613"/>
              </a:solidFill>
              <a:ln w="12700" cap="flat" cmpd="sng" algn="ctr">
                <a:solidFill>
                  <a:sysClr val="window" lastClr="FFFFFF"/>
                </a:solidFill>
                <a:prstDash val="solid"/>
              </a:ln>
              <a:effectLst/>
            </p:spPr>
            <p:txBody>
              <a:bodyPr anchor="ctr"/>
              <a:lstStyle>
                <a:defPPr>
                  <a:defRPr lang="en-GB"/>
                </a:defPPr>
                <a:lvl1pPr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1pPr>
                <a:lvl2pPr marL="4572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2pPr>
                <a:lvl3pPr marL="9144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3pPr>
                <a:lvl4pPr marL="13716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4pPr>
                <a:lvl5pPr marL="18288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5pPr>
                <a:lvl6pPr marL="2286000" algn="l" defTabSz="914400" rtl="0" eaLnBrk="1" latinLnBrk="0" hangingPunct="1">
                  <a:defRPr sz="2400" kern="1200">
                    <a:solidFill>
                      <a:schemeClr val="tx1"/>
                    </a:solidFill>
                    <a:latin typeface="Lucida Grande" pitchFamily="84" charset="0"/>
                    <a:ea typeface="ヒラギノ角ゴ Pro W3"/>
                    <a:cs typeface="ヒラギノ角ゴ Pro W3"/>
                  </a:defRPr>
                </a:lvl6pPr>
                <a:lvl7pPr marL="2743200" algn="l" defTabSz="914400" rtl="0" eaLnBrk="1" latinLnBrk="0" hangingPunct="1">
                  <a:defRPr sz="2400" kern="1200">
                    <a:solidFill>
                      <a:schemeClr val="tx1"/>
                    </a:solidFill>
                    <a:latin typeface="Lucida Grande" pitchFamily="84" charset="0"/>
                    <a:ea typeface="ヒラギノ角ゴ Pro W3"/>
                    <a:cs typeface="ヒラギノ角ゴ Pro W3"/>
                  </a:defRPr>
                </a:lvl7pPr>
                <a:lvl8pPr marL="3200400" algn="l" defTabSz="914400" rtl="0" eaLnBrk="1" latinLnBrk="0" hangingPunct="1">
                  <a:defRPr sz="2400" kern="1200">
                    <a:solidFill>
                      <a:schemeClr val="tx1"/>
                    </a:solidFill>
                    <a:latin typeface="Lucida Grande" pitchFamily="84" charset="0"/>
                    <a:ea typeface="ヒラギノ角ゴ Pro W3"/>
                    <a:cs typeface="ヒラギノ角ゴ Pro W3"/>
                  </a:defRPr>
                </a:lvl8pPr>
                <a:lvl9pPr marL="3657600" algn="l" defTabSz="914400" rtl="0" eaLnBrk="1" latinLnBrk="0" hangingPunct="1">
                  <a:defRPr sz="2400" kern="1200">
                    <a:solidFill>
                      <a:schemeClr val="tx1"/>
                    </a:solidFill>
                    <a:latin typeface="Lucida Grande" pitchFamily="84" charset="0"/>
                    <a:ea typeface="ヒラギノ角ゴ Pro W3"/>
                    <a:cs typeface="ヒラギノ角ゴ Pro W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Down Arrow 93">
                <a:extLst>
                  <a:ext uri="{FF2B5EF4-FFF2-40B4-BE49-F238E27FC236}">
                    <a16:creationId xmlns:a16="http://schemas.microsoft.com/office/drawing/2014/main" id="{D5FF29C0-DB10-463E-BD17-3CB076DFC386}"/>
                  </a:ext>
                </a:extLst>
              </p:cNvPr>
              <p:cNvSpPr/>
              <p:nvPr/>
            </p:nvSpPr>
            <p:spPr>
              <a:xfrm rot="15401861" flipV="1">
                <a:off x="6261894" y="1339057"/>
                <a:ext cx="58737" cy="812800"/>
              </a:xfrm>
              <a:prstGeom prst="downArrow">
                <a:avLst>
                  <a:gd name="adj1" fmla="val 65071"/>
                  <a:gd name="adj2" fmla="val 61855"/>
                </a:avLst>
              </a:prstGeom>
              <a:solidFill>
                <a:srgbClr val="FF5613"/>
              </a:solidFill>
              <a:ln w="12700" cap="flat" cmpd="sng" algn="ctr">
                <a:solidFill>
                  <a:sysClr val="window" lastClr="FFFFFF"/>
                </a:solidFill>
                <a:prstDash val="solid"/>
              </a:ln>
              <a:effectLst/>
            </p:spPr>
            <p:txBody>
              <a:bodyPr anchor="ctr"/>
              <a:lstStyle>
                <a:defPPr>
                  <a:defRPr lang="en-GB"/>
                </a:defPPr>
                <a:lvl1pPr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1pPr>
                <a:lvl2pPr marL="4572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2pPr>
                <a:lvl3pPr marL="9144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3pPr>
                <a:lvl4pPr marL="13716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4pPr>
                <a:lvl5pPr marL="18288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5pPr>
                <a:lvl6pPr marL="2286000" algn="l" defTabSz="914400" rtl="0" eaLnBrk="1" latinLnBrk="0" hangingPunct="1">
                  <a:defRPr sz="2400" kern="1200">
                    <a:solidFill>
                      <a:schemeClr val="tx1"/>
                    </a:solidFill>
                    <a:latin typeface="Lucida Grande" pitchFamily="84" charset="0"/>
                    <a:ea typeface="ヒラギノ角ゴ Pro W3"/>
                    <a:cs typeface="ヒラギノ角ゴ Pro W3"/>
                  </a:defRPr>
                </a:lvl6pPr>
                <a:lvl7pPr marL="2743200" algn="l" defTabSz="914400" rtl="0" eaLnBrk="1" latinLnBrk="0" hangingPunct="1">
                  <a:defRPr sz="2400" kern="1200">
                    <a:solidFill>
                      <a:schemeClr val="tx1"/>
                    </a:solidFill>
                    <a:latin typeface="Lucida Grande" pitchFamily="84" charset="0"/>
                    <a:ea typeface="ヒラギノ角ゴ Pro W3"/>
                    <a:cs typeface="ヒラギノ角ゴ Pro W3"/>
                  </a:defRPr>
                </a:lvl7pPr>
                <a:lvl8pPr marL="3200400" algn="l" defTabSz="914400" rtl="0" eaLnBrk="1" latinLnBrk="0" hangingPunct="1">
                  <a:defRPr sz="2400" kern="1200">
                    <a:solidFill>
                      <a:schemeClr val="tx1"/>
                    </a:solidFill>
                    <a:latin typeface="Lucida Grande" pitchFamily="84" charset="0"/>
                    <a:ea typeface="ヒラギノ角ゴ Pro W3"/>
                    <a:cs typeface="ヒラギノ角ゴ Pro W3"/>
                  </a:defRPr>
                </a:lvl8pPr>
                <a:lvl9pPr marL="3657600" algn="l" defTabSz="914400" rtl="0" eaLnBrk="1" latinLnBrk="0" hangingPunct="1">
                  <a:defRPr sz="2400" kern="1200">
                    <a:solidFill>
                      <a:schemeClr val="tx1"/>
                    </a:solidFill>
                    <a:latin typeface="Lucida Grande" pitchFamily="84" charset="0"/>
                    <a:ea typeface="ヒラギノ角ゴ Pro W3"/>
                    <a:cs typeface="ヒラギノ角ゴ Pro W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Circular Arrow 94">
                <a:extLst>
                  <a:ext uri="{FF2B5EF4-FFF2-40B4-BE49-F238E27FC236}">
                    <a16:creationId xmlns:a16="http://schemas.microsoft.com/office/drawing/2014/main" id="{02DAB9A9-B2B5-461B-8839-A8B5DA02783D}"/>
                  </a:ext>
                </a:extLst>
              </p:cNvPr>
              <p:cNvSpPr/>
              <p:nvPr/>
            </p:nvSpPr>
            <p:spPr>
              <a:xfrm rot="7897297">
                <a:off x="5245894" y="1585119"/>
                <a:ext cx="319087" cy="371475"/>
              </a:xfrm>
              <a:prstGeom prst="circularArrow">
                <a:avLst>
                  <a:gd name="adj1" fmla="val 12500"/>
                  <a:gd name="adj2" fmla="val 1142319"/>
                  <a:gd name="adj3" fmla="val 20457681"/>
                  <a:gd name="adj4" fmla="val 17440854"/>
                  <a:gd name="adj5" fmla="val 12500"/>
                </a:avLst>
              </a:prstGeom>
              <a:solidFill>
                <a:srgbClr val="FC3C16"/>
              </a:solidFill>
              <a:ln w="12700" cap="flat" cmpd="sng" algn="ctr">
                <a:solidFill>
                  <a:sysClr val="window" lastClr="FFFFFF"/>
                </a:solidFill>
                <a:prstDash val="solid"/>
              </a:ln>
              <a:effectLst/>
            </p:spPr>
            <p:txBody>
              <a:bodyPr anchor="ctr"/>
              <a:lstStyle>
                <a:defPPr>
                  <a:defRPr lang="en-GB"/>
                </a:defPPr>
                <a:lvl1pPr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1pPr>
                <a:lvl2pPr marL="4572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2pPr>
                <a:lvl3pPr marL="9144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3pPr>
                <a:lvl4pPr marL="13716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4pPr>
                <a:lvl5pPr marL="18288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5pPr>
                <a:lvl6pPr marL="2286000" algn="l" defTabSz="914400" rtl="0" eaLnBrk="1" latinLnBrk="0" hangingPunct="1">
                  <a:defRPr sz="2400" kern="1200">
                    <a:solidFill>
                      <a:schemeClr val="tx1"/>
                    </a:solidFill>
                    <a:latin typeface="Lucida Grande" pitchFamily="84" charset="0"/>
                    <a:ea typeface="ヒラギノ角ゴ Pro W3"/>
                    <a:cs typeface="ヒラギノ角ゴ Pro W3"/>
                  </a:defRPr>
                </a:lvl6pPr>
                <a:lvl7pPr marL="2743200" algn="l" defTabSz="914400" rtl="0" eaLnBrk="1" latinLnBrk="0" hangingPunct="1">
                  <a:defRPr sz="2400" kern="1200">
                    <a:solidFill>
                      <a:schemeClr val="tx1"/>
                    </a:solidFill>
                    <a:latin typeface="Lucida Grande" pitchFamily="84" charset="0"/>
                    <a:ea typeface="ヒラギノ角ゴ Pro W3"/>
                    <a:cs typeface="ヒラギノ角ゴ Pro W3"/>
                  </a:defRPr>
                </a:lvl7pPr>
                <a:lvl8pPr marL="3200400" algn="l" defTabSz="914400" rtl="0" eaLnBrk="1" latinLnBrk="0" hangingPunct="1">
                  <a:defRPr sz="2400" kern="1200">
                    <a:solidFill>
                      <a:schemeClr val="tx1"/>
                    </a:solidFill>
                    <a:latin typeface="Lucida Grande" pitchFamily="84" charset="0"/>
                    <a:ea typeface="ヒラギノ角ゴ Pro W3"/>
                    <a:cs typeface="ヒラギノ角ゴ Pro W3"/>
                  </a:defRPr>
                </a:lvl8pPr>
                <a:lvl9pPr marL="3657600" algn="l" defTabSz="914400" rtl="0" eaLnBrk="1" latinLnBrk="0" hangingPunct="1">
                  <a:defRPr sz="2400" kern="1200">
                    <a:solidFill>
                      <a:schemeClr val="tx1"/>
                    </a:solidFill>
                    <a:latin typeface="Lucida Grande" pitchFamily="84" charset="0"/>
                    <a:ea typeface="ヒラギノ角ゴ Pro W3"/>
                    <a:cs typeface="ヒラギノ角ゴ Pro W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1200" cap="none" spc="0" normalizeH="0" baseline="0" noProof="0" dirty="0">
                  <a:ln>
                    <a:noFill/>
                  </a:ln>
                  <a:solidFill>
                    <a:prstClr val="black"/>
                  </a:solidFill>
                  <a:effectLst/>
                  <a:uLnTx/>
                  <a:uFillTx/>
                  <a:latin typeface="Calibri"/>
                  <a:ea typeface="+mn-ea"/>
                  <a:cs typeface="+mn-cs"/>
                </a:endParaRPr>
              </a:p>
            </p:txBody>
          </p:sp>
          <p:sp>
            <p:nvSpPr>
              <p:cNvPr id="36" name="Circular Arrow 95">
                <a:extLst>
                  <a:ext uri="{FF2B5EF4-FFF2-40B4-BE49-F238E27FC236}">
                    <a16:creationId xmlns:a16="http://schemas.microsoft.com/office/drawing/2014/main" id="{E82F8BA6-D3E6-4352-AE95-57E953A0D7CA}"/>
                  </a:ext>
                </a:extLst>
              </p:cNvPr>
              <p:cNvSpPr/>
              <p:nvPr/>
            </p:nvSpPr>
            <p:spPr>
              <a:xfrm rot="12391711" flipV="1">
                <a:off x="5129213" y="2076450"/>
                <a:ext cx="1282700" cy="1230313"/>
              </a:xfrm>
              <a:prstGeom prst="circularArrow">
                <a:avLst>
                  <a:gd name="adj1" fmla="val 3499"/>
                  <a:gd name="adj2" fmla="val 503813"/>
                  <a:gd name="adj3" fmla="val 20409697"/>
                  <a:gd name="adj4" fmla="val 19438969"/>
                  <a:gd name="adj5" fmla="val 3452"/>
                </a:avLst>
              </a:prstGeom>
              <a:solidFill>
                <a:srgbClr val="FC3C16"/>
              </a:solidFill>
              <a:ln w="12700" cap="flat" cmpd="sng" algn="ctr">
                <a:solidFill>
                  <a:sysClr val="window" lastClr="FFFFFF"/>
                </a:solidFill>
                <a:prstDash val="solid"/>
              </a:ln>
              <a:effectLst/>
            </p:spPr>
            <p:txBody>
              <a:bodyPr anchor="ctr"/>
              <a:lstStyle>
                <a:defPPr>
                  <a:defRPr lang="en-GB"/>
                </a:defPPr>
                <a:lvl1pPr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1pPr>
                <a:lvl2pPr marL="4572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2pPr>
                <a:lvl3pPr marL="9144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3pPr>
                <a:lvl4pPr marL="13716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4pPr>
                <a:lvl5pPr marL="18288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5pPr>
                <a:lvl6pPr marL="2286000" algn="l" defTabSz="914400" rtl="0" eaLnBrk="1" latinLnBrk="0" hangingPunct="1">
                  <a:defRPr sz="2400" kern="1200">
                    <a:solidFill>
                      <a:schemeClr val="tx1"/>
                    </a:solidFill>
                    <a:latin typeface="Lucida Grande" pitchFamily="84" charset="0"/>
                    <a:ea typeface="ヒラギノ角ゴ Pro W3"/>
                    <a:cs typeface="ヒラギノ角ゴ Pro W3"/>
                  </a:defRPr>
                </a:lvl6pPr>
                <a:lvl7pPr marL="2743200" algn="l" defTabSz="914400" rtl="0" eaLnBrk="1" latinLnBrk="0" hangingPunct="1">
                  <a:defRPr sz="2400" kern="1200">
                    <a:solidFill>
                      <a:schemeClr val="tx1"/>
                    </a:solidFill>
                    <a:latin typeface="Lucida Grande" pitchFamily="84" charset="0"/>
                    <a:ea typeface="ヒラギノ角ゴ Pro W3"/>
                    <a:cs typeface="ヒラギノ角ゴ Pro W3"/>
                  </a:defRPr>
                </a:lvl7pPr>
                <a:lvl8pPr marL="3200400" algn="l" defTabSz="914400" rtl="0" eaLnBrk="1" latinLnBrk="0" hangingPunct="1">
                  <a:defRPr sz="2400" kern="1200">
                    <a:solidFill>
                      <a:schemeClr val="tx1"/>
                    </a:solidFill>
                    <a:latin typeface="Lucida Grande" pitchFamily="84" charset="0"/>
                    <a:ea typeface="ヒラギノ角ゴ Pro W3"/>
                    <a:cs typeface="ヒラギノ角ゴ Pro W3"/>
                  </a:defRPr>
                </a:lvl8pPr>
                <a:lvl9pPr marL="3657600" algn="l" defTabSz="914400" rtl="0" eaLnBrk="1" latinLnBrk="0" hangingPunct="1">
                  <a:defRPr sz="2400" kern="1200">
                    <a:solidFill>
                      <a:schemeClr val="tx1"/>
                    </a:solidFill>
                    <a:latin typeface="Lucida Grande" pitchFamily="84" charset="0"/>
                    <a:ea typeface="ヒラギノ角ゴ Pro W3"/>
                    <a:cs typeface="ヒラギノ角ゴ Pro W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Down Arrow 96">
                <a:extLst>
                  <a:ext uri="{FF2B5EF4-FFF2-40B4-BE49-F238E27FC236}">
                    <a16:creationId xmlns:a16="http://schemas.microsoft.com/office/drawing/2014/main" id="{BD3DD401-59F8-4864-8146-6B750DA587D2}"/>
                  </a:ext>
                </a:extLst>
              </p:cNvPr>
              <p:cNvSpPr/>
              <p:nvPr/>
            </p:nvSpPr>
            <p:spPr>
              <a:xfrm rot="15401861" flipV="1">
                <a:off x="4759325" y="1663700"/>
                <a:ext cx="87313" cy="392113"/>
              </a:xfrm>
              <a:prstGeom prst="downArrow">
                <a:avLst>
                  <a:gd name="adj1" fmla="val 65071"/>
                  <a:gd name="adj2" fmla="val 61855"/>
                </a:avLst>
              </a:prstGeom>
              <a:solidFill>
                <a:srgbClr val="FF5613"/>
              </a:solidFill>
              <a:ln w="12700" cap="flat" cmpd="sng" algn="ctr">
                <a:solidFill>
                  <a:sysClr val="window" lastClr="FFFFFF"/>
                </a:solidFill>
                <a:prstDash val="solid"/>
              </a:ln>
              <a:effectLst/>
            </p:spPr>
            <p:txBody>
              <a:bodyPr anchor="ctr"/>
              <a:lstStyle>
                <a:defPPr>
                  <a:defRPr lang="en-GB"/>
                </a:defPPr>
                <a:lvl1pPr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1pPr>
                <a:lvl2pPr marL="4572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2pPr>
                <a:lvl3pPr marL="9144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3pPr>
                <a:lvl4pPr marL="13716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4pPr>
                <a:lvl5pPr marL="18288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5pPr>
                <a:lvl6pPr marL="2286000" algn="l" defTabSz="914400" rtl="0" eaLnBrk="1" latinLnBrk="0" hangingPunct="1">
                  <a:defRPr sz="2400" kern="1200">
                    <a:solidFill>
                      <a:schemeClr val="tx1"/>
                    </a:solidFill>
                    <a:latin typeface="Lucida Grande" pitchFamily="84" charset="0"/>
                    <a:ea typeface="ヒラギノ角ゴ Pro W3"/>
                    <a:cs typeface="ヒラギノ角ゴ Pro W3"/>
                  </a:defRPr>
                </a:lvl6pPr>
                <a:lvl7pPr marL="2743200" algn="l" defTabSz="914400" rtl="0" eaLnBrk="1" latinLnBrk="0" hangingPunct="1">
                  <a:defRPr sz="2400" kern="1200">
                    <a:solidFill>
                      <a:schemeClr val="tx1"/>
                    </a:solidFill>
                    <a:latin typeface="Lucida Grande" pitchFamily="84" charset="0"/>
                    <a:ea typeface="ヒラギノ角ゴ Pro W3"/>
                    <a:cs typeface="ヒラギノ角ゴ Pro W3"/>
                  </a:defRPr>
                </a:lvl7pPr>
                <a:lvl8pPr marL="3200400" algn="l" defTabSz="914400" rtl="0" eaLnBrk="1" latinLnBrk="0" hangingPunct="1">
                  <a:defRPr sz="2400" kern="1200">
                    <a:solidFill>
                      <a:schemeClr val="tx1"/>
                    </a:solidFill>
                    <a:latin typeface="Lucida Grande" pitchFamily="84" charset="0"/>
                    <a:ea typeface="ヒラギノ角ゴ Pro W3"/>
                    <a:cs typeface="ヒラギノ角ゴ Pro W3"/>
                  </a:defRPr>
                </a:lvl8pPr>
                <a:lvl9pPr marL="3657600" algn="l" defTabSz="914400" rtl="0" eaLnBrk="1" latinLnBrk="0" hangingPunct="1">
                  <a:defRPr sz="2400" kern="1200">
                    <a:solidFill>
                      <a:schemeClr val="tx1"/>
                    </a:solidFill>
                    <a:latin typeface="Lucida Grande" pitchFamily="84" charset="0"/>
                    <a:ea typeface="ヒラギノ角ゴ Pro W3"/>
                    <a:cs typeface="ヒラギノ角ゴ Pro W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Down Arrow 97">
                <a:extLst>
                  <a:ext uri="{FF2B5EF4-FFF2-40B4-BE49-F238E27FC236}">
                    <a16:creationId xmlns:a16="http://schemas.microsoft.com/office/drawing/2014/main" id="{6B292EC2-5454-4BEF-B833-ECA01EC22C87}"/>
                  </a:ext>
                </a:extLst>
              </p:cNvPr>
              <p:cNvSpPr/>
              <p:nvPr/>
            </p:nvSpPr>
            <p:spPr>
              <a:xfrm rot="15401861" flipV="1">
                <a:off x="4774406" y="2312195"/>
                <a:ext cx="85725" cy="392112"/>
              </a:xfrm>
              <a:prstGeom prst="downArrow">
                <a:avLst>
                  <a:gd name="adj1" fmla="val 65071"/>
                  <a:gd name="adj2" fmla="val 61855"/>
                </a:avLst>
              </a:prstGeom>
              <a:solidFill>
                <a:srgbClr val="FF5613"/>
              </a:solidFill>
              <a:ln w="12700" cap="flat" cmpd="sng" algn="ctr">
                <a:solidFill>
                  <a:sysClr val="window" lastClr="FFFFFF"/>
                </a:solidFill>
                <a:prstDash val="solid"/>
              </a:ln>
              <a:effectLst/>
            </p:spPr>
            <p:txBody>
              <a:bodyPr anchor="ctr"/>
              <a:lstStyle>
                <a:defPPr>
                  <a:defRPr lang="en-GB"/>
                </a:defPPr>
                <a:lvl1pPr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1pPr>
                <a:lvl2pPr marL="4572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2pPr>
                <a:lvl3pPr marL="9144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3pPr>
                <a:lvl4pPr marL="13716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4pPr>
                <a:lvl5pPr marL="18288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5pPr>
                <a:lvl6pPr marL="2286000" algn="l" defTabSz="914400" rtl="0" eaLnBrk="1" latinLnBrk="0" hangingPunct="1">
                  <a:defRPr sz="2400" kern="1200">
                    <a:solidFill>
                      <a:schemeClr val="tx1"/>
                    </a:solidFill>
                    <a:latin typeface="Lucida Grande" pitchFamily="84" charset="0"/>
                    <a:ea typeface="ヒラギノ角ゴ Pro W3"/>
                    <a:cs typeface="ヒラギノ角ゴ Pro W3"/>
                  </a:defRPr>
                </a:lvl6pPr>
                <a:lvl7pPr marL="2743200" algn="l" defTabSz="914400" rtl="0" eaLnBrk="1" latinLnBrk="0" hangingPunct="1">
                  <a:defRPr sz="2400" kern="1200">
                    <a:solidFill>
                      <a:schemeClr val="tx1"/>
                    </a:solidFill>
                    <a:latin typeface="Lucida Grande" pitchFamily="84" charset="0"/>
                    <a:ea typeface="ヒラギノ角ゴ Pro W3"/>
                    <a:cs typeface="ヒラギノ角ゴ Pro W3"/>
                  </a:defRPr>
                </a:lvl7pPr>
                <a:lvl8pPr marL="3200400" algn="l" defTabSz="914400" rtl="0" eaLnBrk="1" latinLnBrk="0" hangingPunct="1">
                  <a:defRPr sz="2400" kern="1200">
                    <a:solidFill>
                      <a:schemeClr val="tx1"/>
                    </a:solidFill>
                    <a:latin typeface="Lucida Grande" pitchFamily="84" charset="0"/>
                    <a:ea typeface="ヒラギノ角ゴ Pro W3"/>
                    <a:cs typeface="ヒラギノ角ゴ Pro W3"/>
                  </a:defRPr>
                </a:lvl8pPr>
                <a:lvl9pPr marL="3657600" algn="l" defTabSz="914400" rtl="0" eaLnBrk="1" latinLnBrk="0" hangingPunct="1">
                  <a:defRPr sz="2400" kern="1200">
                    <a:solidFill>
                      <a:schemeClr val="tx1"/>
                    </a:solidFill>
                    <a:latin typeface="Lucida Grande" pitchFamily="84" charset="0"/>
                    <a:ea typeface="ヒラギノ角ゴ Pro W3"/>
                    <a:cs typeface="ヒラギノ角ゴ Pro W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5" name="Right Arrow 83">
              <a:extLst>
                <a:ext uri="{FF2B5EF4-FFF2-40B4-BE49-F238E27FC236}">
                  <a16:creationId xmlns:a16="http://schemas.microsoft.com/office/drawing/2014/main" id="{E4315D8B-B2C9-4EEB-BBBC-A531BB1526B4}"/>
                </a:ext>
              </a:extLst>
            </p:cNvPr>
            <p:cNvSpPr/>
            <p:nvPr/>
          </p:nvSpPr>
          <p:spPr>
            <a:xfrm rot="20841588">
              <a:off x="1558812" y="3827117"/>
              <a:ext cx="724601" cy="428968"/>
            </a:xfrm>
            <a:prstGeom prst="rightArrow">
              <a:avLst/>
            </a:prstGeom>
            <a:solidFill>
              <a:srgbClr val="FF0000"/>
            </a:solidFill>
            <a:ln w="25400" cap="flat" cmpd="sng" algn="ctr">
              <a:solidFill>
                <a:srgbClr val="4F81BD">
                  <a:shade val="50000"/>
                </a:srgbClr>
              </a:solidFill>
              <a:prstDash val="solid"/>
            </a:ln>
            <a:effectLst/>
          </p:spPr>
          <p:txBody>
            <a:bodyPr rtlCol="0" anchor="ctr"/>
            <a:lstStyle>
              <a:defPPr>
                <a:defRPr lang="en-GB"/>
              </a:defPPr>
              <a:lvl1pPr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1pPr>
              <a:lvl2pPr marL="4572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2pPr>
              <a:lvl3pPr marL="9144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3pPr>
              <a:lvl4pPr marL="13716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4pPr>
              <a:lvl5pPr marL="1828800" algn="l" rtl="0" eaLnBrk="0" fontAlgn="base" hangingPunct="0">
                <a:spcBef>
                  <a:spcPct val="0"/>
                </a:spcBef>
                <a:spcAft>
                  <a:spcPct val="0"/>
                </a:spcAft>
                <a:defRPr sz="2400" kern="1200">
                  <a:solidFill>
                    <a:schemeClr val="tx1"/>
                  </a:solidFill>
                  <a:latin typeface="Lucida Grande" pitchFamily="84" charset="0"/>
                  <a:ea typeface="ヒラギノ角ゴ Pro W3"/>
                  <a:cs typeface="ヒラギノ角ゴ Pro W3"/>
                </a:defRPr>
              </a:lvl5pPr>
              <a:lvl6pPr marL="2286000" algn="l" defTabSz="914400" rtl="0" eaLnBrk="1" latinLnBrk="0" hangingPunct="1">
                <a:defRPr sz="2400" kern="1200">
                  <a:solidFill>
                    <a:schemeClr val="tx1"/>
                  </a:solidFill>
                  <a:latin typeface="Lucida Grande" pitchFamily="84" charset="0"/>
                  <a:ea typeface="ヒラギノ角ゴ Pro W3"/>
                  <a:cs typeface="ヒラギノ角ゴ Pro W3"/>
                </a:defRPr>
              </a:lvl6pPr>
              <a:lvl7pPr marL="2743200" algn="l" defTabSz="914400" rtl="0" eaLnBrk="1" latinLnBrk="0" hangingPunct="1">
                <a:defRPr sz="2400" kern="1200">
                  <a:solidFill>
                    <a:schemeClr val="tx1"/>
                  </a:solidFill>
                  <a:latin typeface="Lucida Grande" pitchFamily="84" charset="0"/>
                  <a:ea typeface="ヒラギノ角ゴ Pro W3"/>
                  <a:cs typeface="ヒラギノ角ゴ Pro W3"/>
                </a:defRPr>
              </a:lvl7pPr>
              <a:lvl8pPr marL="3200400" algn="l" defTabSz="914400" rtl="0" eaLnBrk="1" latinLnBrk="0" hangingPunct="1">
                <a:defRPr sz="2400" kern="1200">
                  <a:solidFill>
                    <a:schemeClr val="tx1"/>
                  </a:solidFill>
                  <a:latin typeface="Lucida Grande" pitchFamily="84" charset="0"/>
                  <a:ea typeface="ヒラギノ角ゴ Pro W3"/>
                  <a:cs typeface="ヒラギノ角ゴ Pro W3"/>
                </a:defRPr>
              </a:lvl8pPr>
              <a:lvl9pPr marL="3657600" algn="l" defTabSz="914400" rtl="0" eaLnBrk="1" latinLnBrk="0" hangingPunct="1">
                <a:defRPr sz="2400" kern="1200">
                  <a:solidFill>
                    <a:schemeClr val="tx1"/>
                  </a:solidFill>
                  <a:latin typeface="Lucida Grande" pitchFamily="84" charset="0"/>
                  <a:ea typeface="ヒラギノ角ゴ Pro W3"/>
                  <a:cs typeface="ヒラギノ角ゴ Pro W3"/>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dirty="0">
                  <a:ln>
                    <a:noFill/>
                  </a:ln>
                  <a:solidFill>
                    <a:prstClr val="white"/>
                  </a:solidFill>
                  <a:effectLst/>
                  <a:uLnTx/>
                  <a:uFillTx/>
                  <a:latin typeface="Calibri"/>
                  <a:ea typeface="+mn-ea"/>
                  <a:cs typeface="+mn-cs"/>
                </a:rPr>
                <a:t>P</a:t>
              </a:r>
              <a:r>
                <a:rPr kumimoji="0" lang="en-GB" sz="500" b="0" i="0" u="none" strike="noStrike" kern="0" cap="none" spc="0" normalizeH="0" baseline="30000" noProof="0" dirty="0">
                  <a:ln>
                    <a:noFill/>
                  </a:ln>
                  <a:solidFill>
                    <a:prstClr val="white"/>
                  </a:solidFill>
                  <a:effectLst/>
                  <a:uLnTx/>
                  <a:uFillTx/>
                  <a:latin typeface="Calibri"/>
                  <a:ea typeface="+mn-ea"/>
                  <a:cs typeface="+mn-cs"/>
                </a:rPr>
                <a:t>+</a:t>
              </a:r>
              <a:endParaRPr kumimoji="0" lang="en-GB" sz="5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026" name="Picture 2" descr="logo">
            <a:extLst>
              <a:ext uri="{FF2B5EF4-FFF2-40B4-BE49-F238E27FC236}">
                <a16:creationId xmlns:a16="http://schemas.microsoft.com/office/drawing/2014/main" id="{E6F721FC-A2DB-4123-855E-1B4D560C7C1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30289" y="2822052"/>
            <a:ext cx="1524919" cy="4400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2K – High Energy Physics and Particle Astrophysics">
            <a:extLst>
              <a:ext uri="{FF2B5EF4-FFF2-40B4-BE49-F238E27FC236}">
                <a16:creationId xmlns:a16="http://schemas.microsoft.com/office/drawing/2014/main" id="{BD4730CE-BE83-4BC3-943D-B9252BC0A1D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94277" y="2209596"/>
            <a:ext cx="1305374" cy="6526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UNE at LBNF">
            <a:extLst>
              <a:ext uri="{FF2B5EF4-FFF2-40B4-BE49-F238E27FC236}">
                <a16:creationId xmlns:a16="http://schemas.microsoft.com/office/drawing/2014/main" id="{7C7111B2-E402-41AE-B483-C7372F3D86C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56807" y="3480542"/>
            <a:ext cx="1087317" cy="72356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98786472-C7FF-4096-AAB7-8CC11C9B51B3}"/>
              </a:ext>
            </a:extLst>
          </p:cNvPr>
          <p:cNvSpPr txBox="1"/>
          <p:nvPr/>
        </p:nvSpPr>
        <p:spPr>
          <a:xfrm>
            <a:off x="10447805" y="6418829"/>
            <a:ext cx="1689886" cy="307777"/>
          </a:xfrm>
          <a:prstGeom prst="rect">
            <a:avLst/>
          </a:prstGeom>
          <a:noFill/>
        </p:spPr>
        <p:txBody>
          <a:bodyPr wrap="none" rtlCol="0">
            <a:spAutoFit/>
          </a:bodyPr>
          <a:lstStyle/>
          <a:p>
            <a:r>
              <a:rPr kumimoji="1" lang="en-US" altLang="ja-JP" sz="1400" dirty="0" err="1"/>
              <a:t>D.Wilcox</a:t>
            </a:r>
            <a:r>
              <a:rPr lang="en-US" altLang="ja-JP" sz="1400" dirty="0"/>
              <a:t>,</a:t>
            </a:r>
            <a:r>
              <a:rPr kumimoji="1" lang="en-US" altLang="ja-JP" sz="1400" dirty="0"/>
              <a:t> NBI2019</a:t>
            </a:r>
            <a:endParaRPr kumimoji="1" lang="ja-JP" altLang="en-US" sz="1400" dirty="0"/>
          </a:p>
        </p:txBody>
      </p:sp>
      <p:pic>
        <p:nvPicPr>
          <p:cNvPr id="39" name="図 38">
            <a:extLst>
              <a:ext uri="{FF2B5EF4-FFF2-40B4-BE49-F238E27FC236}">
                <a16:creationId xmlns:a16="http://schemas.microsoft.com/office/drawing/2014/main" id="{68B6D7E2-F083-44D0-8C49-269F84DDD79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 r="-1171" b="228"/>
          <a:stretch/>
        </p:blipFill>
        <p:spPr>
          <a:xfrm>
            <a:off x="8821393" y="6337102"/>
            <a:ext cx="1561197" cy="396052"/>
          </a:xfrm>
          <a:prstGeom prst="rect">
            <a:avLst/>
          </a:prstGeom>
          <a:effectLst>
            <a:glow rad="101600">
              <a:schemeClr val="bg1">
                <a:alpha val="60000"/>
              </a:schemeClr>
            </a:glow>
          </a:effectLst>
        </p:spPr>
      </p:pic>
      <p:sp>
        <p:nvSpPr>
          <p:cNvPr id="3" name="コンテンツ プレースホルダー 2">
            <a:extLst>
              <a:ext uri="{FF2B5EF4-FFF2-40B4-BE49-F238E27FC236}">
                <a16:creationId xmlns:a16="http://schemas.microsoft.com/office/drawing/2014/main" id="{BDF18CFB-1A40-4756-A2D7-A558A52BE8FF}"/>
              </a:ext>
            </a:extLst>
          </p:cNvPr>
          <p:cNvSpPr>
            <a:spLocks noGrp="1"/>
          </p:cNvSpPr>
          <p:nvPr>
            <p:ph idx="1"/>
          </p:nvPr>
        </p:nvSpPr>
        <p:spPr>
          <a:xfrm>
            <a:off x="581892" y="751386"/>
            <a:ext cx="6470662" cy="5907383"/>
          </a:xfrm>
        </p:spPr>
        <p:txBody>
          <a:bodyPr/>
          <a:lstStyle/>
          <a:p>
            <a:r>
              <a:rPr kumimoji="1" lang="en-US" altLang="ja-JP" sz="2000" dirty="0">
                <a:latin typeface="Arial Rounded MT Bold" panose="020F0704030504030204" pitchFamily="34" charset="0"/>
              </a:rPr>
              <a:t>Study </a:t>
            </a:r>
            <a:r>
              <a:rPr kumimoji="1" lang="en-US" altLang="ja-JP" sz="2000" dirty="0">
                <a:solidFill>
                  <a:srgbClr val="FF0000"/>
                </a:solidFill>
                <a:latin typeface="Arial Rounded MT Bold" panose="020F0704030504030204" pitchFamily="34" charset="0"/>
              </a:rPr>
              <a:t>radiation damage effects </a:t>
            </a:r>
            <a:r>
              <a:rPr kumimoji="1" lang="en-US" altLang="ja-JP" sz="2000" dirty="0">
                <a:latin typeface="Arial Rounded MT Bold" panose="020F0704030504030204" pitchFamily="34" charset="0"/>
              </a:rPr>
              <a:t>in beam-intercepting accelerator materials, which limits major accelerator facilities in beam power </a:t>
            </a:r>
          </a:p>
          <a:p>
            <a:pPr lvl="1"/>
            <a:r>
              <a:rPr kumimoji="1" lang="en-US" altLang="ja-JP" sz="1800" dirty="0">
                <a:latin typeface="+mn-lt"/>
              </a:rPr>
              <a:t>To enable accurate lifetime prediction of target/window and to design robust components </a:t>
            </a:r>
          </a:p>
          <a:p>
            <a:pPr lvl="1"/>
            <a:r>
              <a:rPr lang="en-US" altLang="ja-JP" sz="1800" dirty="0">
                <a:latin typeface="+mn-lt"/>
              </a:rPr>
              <a:t>D</a:t>
            </a:r>
            <a:r>
              <a:rPr kumimoji="1" lang="en-US" altLang="ja-JP" sz="1800" dirty="0">
                <a:latin typeface="+mn-lt"/>
              </a:rPr>
              <a:t>evelop new materials to extend component lifetimes in future multi-MW accelerator facilities </a:t>
            </a:r>
          </a:p>
          <a:p>
            <a:r>
              <a:rPr kumimoji="1" lang="en-US" altLang="ja-JP" sz="2000" dirty="0">
                <a:latin typeface="Arial Rounded MT Bold" panose="020F0704030504030204" pitchFamily="34" charset="0"/>
              </a:rPr>
              <a:t>Focus upon </a:t>
            </a:r>
            <a:r>
              <a:rPr lang="en-US" altLang="ja-JP" sz="2000" dirty="0">
                <a:solidFill>
                  <a:srgbClr val="FF0000"/>
                </a:solidFill>
                <a:latin typeface="Arial Rounded MT Bold" panose="020F0704030504030204" pitchFamily="34" charset="0"/>
              </a:rPr>
              <a:t>critical</a:t>
            </a:r>
            <a:r>
              <a:rPr kumimoji="1" lang="en-US" altLang="ja-JP" sz="2000" dirty="0">
                <a:solidFill>
                  <a:srgbClr val="FF0000"/>
                </a:solidFill>
                <a:latin typeface="Arial Rounded MT Bold" panose="020F0704030504030204" pitchFamily="34" charset="0"/>
              </a:rPr>
              <a:t> materials at J-PARC/FNAL neutrino projects</a:t>
            </a:r>
            <a:r>
              <a:rPr kumimoji="1" lang="en-US" altLang="ja-JP" sz="2000" dirty="0">
                <a:latin typeface="Arial Rounded MT Bold" panose="020F0704030504030204" pitchFamily="34" charset="0"/>
              </a:rPr>
              <a:t> to realize high-power (+1.2MW ~ 2.4MW) operation for CPV observation</a:t>
            </a:r>
          </a:p>
          <a:p>
            <a:pPr lvl="1"/>
            <a:r>
              <a:rPr lang="en-US" altLang="ja-JP" sz="1800" dirty="0">
                <a:solidFill>
                  <a:srgbClr val="FF0000"/>
                </a:solidFill>
                <a:latin typeface="+mn-lt"/>
              </a:rPr>
              <a:t>T</a:t>
            </a:r>
            <a:r>
              <a:rPr kumimoji="1" lang="en-US" altLang="ja-JP" sz="1800" dirty="0">
                <a:solidFill>
                  <a:srgbClr val="FF0000"/>
                </a:solidFill>
                <a:latin typeface="+mn-lt"/>
              </a:rPr>
              <a:t>itanium alloys (</a:t>
            </a:r>
            <a:r>
              <a:rPr kumimoji="1" lang="en-US" altLang="ja-JP" sz="1800" dirty="0" err="1">
                <a:solidFill>
                  <a:srgbClr val="FF0000"/>
                </a:solidFill>
                <a:latin typeface="+mn-lt"/>
              </a:rPr>
              <a:t>Ti</a:t>
            </a:r>
            <a:r>
              <a:rPr kumimoji="1" lang="en-US" altLang="ja-JP" sz="1800" dirty="0">
                <a:solidFill>
                  <a:srgbClr val="FF0000"/>
                </a:solidFill>
                <a:latin typeface="+mn-lt"/>
              </a:rPr>
              <a:t>): </a:t>
            </a:r>
            <a:r>
              <a:rPr kumimoji="1" lang="en-US" altLang="ja-JP" sz="1800" dirty="0">
                <a:latin typeface="+mn-lt"/>
              </a:rPr>
              <a:t>primary beam window (T2HK) / target containment window (T2HK/LBNF)</a:t>
            </a:r>
            <a:endParaRPr lang="en-US" altLang="ja-JP" sz="1800" dirty="0">
              <a:latin typeface="+mn-lt"/>
            </a:endParaRPr>
          </a:p>
          <a:p>
            <a:pPr lvl="1"/>
            <a:r>
              <a:rPr kumimoji="1" lang="en-US" altLang="ja-JP" sz="1800" dirty="0">
                <a:solidFill>
                  <a:srgbClr val="FF0000"/>
                </a:solidFill>
                <a:latin typeface="+mn-lt"/>
              </a:rPr>
              <a:t>Beryllium (Be): </a:t>
            </a:r>
            <a:r>
              <a:rPr kumimoji="1" lang="en-US" altLang="ja-JP" sz="1800" dirty="0">
                <a:latin typeface="+mn-lt"/>
              </a:rPr>
              <a:t>primary window/decay pipe window (LBNF)</a:t>
            </a:r>
          </a:p>
          <a:p>
            <a:r>
              <a:rPr lang="en-US" altLang="ja-JP" sz="2000" dirty="0">
                <a:solidFill>
                  <a:srgbClr val="336699"/>
                </a:solidFill>
                <a:latin typeface="Arial Rounded MT Bold" panose="020F0704030504030204" pitchFamily="34" charset="0"/>
              </a:rPr>
              <a:t>Novel m</a:t>
            </a:r>
            <a:r>
              <a:rPr kumimoji="1" lang="en-US" altLang="ja-JP" sz="2000" dirty="0">
                <a:solidFill>
                  <a:srgbClr val="336699"/>
                </a:solidFill>
                <a:latin typeface="Arial Rounded MT Bold" panose="020F0704030504030204" pitchFamily="34" charset="0"/>
              </a:rPr>
              <a:t>aterials under development for neutrino, </a:t>
            </a:r>
            <a:r>
              <a:rPr kumimoji="1" lang="en-US" altLang="ja-JP" sz="2000" dirty="0">
                <a:solidFill>
                  <a:srgbClr val="336699"/>
                </a:solidFill>
                <a:latin typeface="Symbol" panose="05050102010706020507" pitchFamily="18" charset="2"/>
              </a:rPr>
              <a:t>m</a:t>
            </a:r>
            <a:r>
              <a:rPr kumimoji="1" lang="en-US" altLang="ja-JP" sz="2000" dirty="0">
                <a:solidFill>
                  <a:srgbClr val="336699"/>
                </a:solidFill>
                <a:latin typeface="Arial Rounded MT Bold" panose="020F0704030504030204" pitchFamily="34" charset="0"/>
              </a:rPr>
              <a:t>-e conversion, SNS… experiments</a:t>
            </a:r>
          </a:p>
          <a:p>
            <a:pPr lvl="1"/>
            <a:r>
              <a:rPr kumimoji="1" lang="en-US" altLang="ja-JP" sz="1800" dirty="0" err="1">
                <a:solidFill>
                  <a:srgbClr val="FF0000"/>
                </a:solidFill>
                <a:latin typeface="+mn-lt"/>
              </a:rPr>
              <a:t>SiC</a:t>
            </a:r>
            <a:r>
              <a:rPr lang="en-US" altLang="ja-JP" sz="1800" dirty="0" err="1">
                <a:solidFill>
                  <a:srgbClr val="FF0000"/>
                </a:solidFill>
                <a:latin typeface="+mn-lt"/>
              </a:rPr>
              <a:t>-</a:t>
            </a:r>
            <a:r>
              <a:rPr kumimoji="1" lang="en-US" altLang="ja-JP" sz="1800" dirty="0" err="1">
                <a:solidFill>
                  <a:srgbClr val="FF0000"/>
                </a:solidFill>
                <a:latin typeface="+mn-lt"/>
              </a:rPr>
              <a:t>SiC</a:t>
            </a:r>
            <a:r>
              <a:rPr kumimoji="1" lang="en-US" altLang="ja-JP" sz="1800" dirty="0">
                <a:solidFill>
                  <a:srgbClr val="FF0000"/>
                </a:solidFill>
                <a:latin typeface="+mn-lt"/>
              </a:rPr>
              <a:t> composite: </a:t>
            </a:r>
            <a:r>
              <a:rPr kumimoji="1" lang="en-US" altLang="ja-JP" sz="1800" dirty="0">
                <a:latin typeface="Symbol" panose="05050102010706020507" pitchFamily="18" charset="2"/>
              </a:rPr>
              <a:t>n</a:t>
            </a:r>
            <a:r>
              <a:rPr kumimoji="1" lang="en-US" altLang="ja-JP" sz="1800" dirty="0">
                <a:latin typeface="Arial Rounded MT Bold" panose="020F0704030504030204" pitchFamily="34" charset="0"/>
              </a:rPr>
              <a:t>, </a:t>
            </a:r>
            <a:r>
              <a:rPr kumimoji="1" lang="en-US" altLang="ja-JP" sz="1800" dirty="0">
                <a:latin typeface="Symbol" panose="05050102010706020507" pitchFamily="18" charset="2"/>
              </a:rPr>
              <a:t>m</a:t>
            </a:r>
            <a:r>
              <a:rPr kumimoji="1" lang="en-US" altLang="ja-JP" sz="1800" dirty="0">
                <a:latin typeface="Arial Rounded MT Bold" panose="020F0704030504030204" pitchFamily="34" charset="0"/>
              </a:rPr>
              <a:t> </a:t>
            </a:r>
            <a:r>
              <a:rPr kumimoji="1" lang="en-US" altLang="ja-JP" sz="1800" dirty="0">
                <a:latin typeface="+mn-lt"/>
              </a:rPr>
              <a:t>target</a:t>
            </a:r>
          </a:p>
          <a:p>
            <a:pPr lvl="1"/>
            <a:r>
              <a:rPr lang="en-US" altLang="ja-JP" sz="1800" dirty="0">
                <a:solidFill>
                  <a:srgbClr val="FF0000"/>
                </a:solidFill>
                <a:latin typeface="+mn-lt"/>
              </a:rPr>
              <a:t>D</a:t>
            </a:r>
            <a:r>
              <a:rPr kumimoji="1" lang="en-US" altLang="ja-JP" sz="1800" dirty="0">
                <a:solidFill>
                  <a:srgbClr val="FF0000"/>
                </a:solidFill>
                <a:latin typeface="+mn-lt"/>
              </a:rPr>
              <a:t>uctile tungsten TFGR-W: </a:t>
            </a:r>
            <a:r>
              <a:rPr kumimoji="1" lang="en-US" altLang="ja-JP" sz="1800" dirty="0">
                <a:latin typeface="Symbol" panose="05050102010706020507" pitchFamily="18" charset="2"/>
              </a:rPr>
              <a:t>m</a:t>
            </a:r>
            <a:r>
              <a:rPr kumimoji="1" lang="en-US" altLang="ja-JP" sz="1800" dirty="0">
                <a:latin typeface="+mn-lt"/>
              </a:rPr>
              <a:t>-e, SNS, anti-proton target </a:t>
            </a:r>
          </a:p>
        </p:txBody>
      </p:sp>
    </p:spTree>
    <p:extLst>
      <p:ext uri="{BB962C8B-B14F-4D97-AF65-F5344CB8AC3E}">
        <p14:creationId xmlns:p14="http://schemas.microsoft.com/office/powerpoint/2010/main" val="167314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387588" y="122519"/>
            <a:ext cx="7416824" cy="604838"/>
          </a:xfrm>
        </p:spPr>
        <p:txBody>
          <a:bodyPr/>
          <a:lstStyle/>
          <a:p>
            <a:pPr algn="ctr" eaLnBrk="1" hangingPunct="1"/>
            <a:r>
              <a:rPr lang="en-US" altLang="ja-JP" sz="4000" dirty="0"/>
              <a:t>Research Method</a:t>
            </a:r>
          </a:p>
        </p:txBody>
      </p:sp>
      <p:sp>
        <p:nvSpPr>
          <p:cNvPr id="5123" name="Rectangle 3"/>
          <p:cNvSpPr>
            <a:spLocks noGrp="1" noChangeArrowheads="1"/>
          </p:cNvSpPr>
          <p:nvPr>
            <p:ph idx="1"/>
          </p:nvPr>
        </p:nvSpPr>
        <p:spPr>
          <a:xfrm>
            <a:off x="671756" y="3427244"/>
            <a:ext cx="11201399" cy="3147800"/>
          </a:xfrm>
        </p:spPr>
        <p:txBody>
          <a:bodyPr/>
          <a:lstStyle/>
          <a:p>
            <a:pPr eaLnBrk="1" hangingPunct="1"/>
            <a:r>
              <a:rPr lang="en-US" altLang="ja-JP" sz="1800" dirty="0">
                <a:solidFill>
                  <a:srgbClr val="336699"/>
                </a:solidFill>
                <a:latin typeface="Arial Rounded MT Bold" panose="020F0704030504030204" pitchFamily="34" charset="0"/>
              </a:rPr>
              <a:t>High-intensity proton irradiation experiment at </a:t>
            </a:r>
            <a:r>
              <a:rPr lang="en-US" altLang="ja-JP" sz="1800" dirty="0">
                <a:solidFill>
                  <a:srgbClr val="FF0000"/>
                </a:solidFill>
                <a:latin typeface="Arial Rounded MT Bold" panose="020F0704030504030204" pitchFamily="34" charset="0"/>
              </a:rPr>
              <a:t>BNL-BLIP facility</a:t>
            </a:r>
          </a:p>
          <a:p>
            <a:pPr lvl="1" eaLnBrk="1" hangingPunct="1"/>
            <a:r>
              <a:rPr lang="en-US" altLang="ja-JP" sz="1800" dirty="0">
                <a:latin typeface="+mn-lt"/>
              </a:rPr>
              <a:t>Test specimens including candidate materials for various beam intercepting devices were provided by participating accelerator labs</a:t>
            </a:r>
          </a:p>
          <a:p>
            <a:pPr lvl="1" eaLnBrk="1" hangingPunct="1">
              <a:buClr>
                <a:schemeClr val="tx1"/>
              </a:buClr>
            </a:pPr>
            <a:r>
              <a:rPr lang="en-US" altLang="ja-JP" sz="1800" dirty="0">
                <a:solidFill>
                  <a:srgbClr val="FF0000"/>
                </a:solidFill>
                <a:latin typeface="Arial Rounded MT Bold" panose="020F0704030504030204" pitchFamily="34" charset="0"/>
              </a:rPr>
              <a:t>Post-Irradiation Examination (PIE) </a:t>
            </a:r>
            <a:r>
              <a:rPr lang="en-US" altLang="ja-JP" sz="1800" dirty="0">
                <a:latin typeface="+mn-lt"/>
              </a:rPr>
              <a:t>being conducted at participating reactor/fusion energy research institutions with “hot-cell” facilities</a:t>
            </a:r>
            <a:r>
              <a:rPr lang="ja-JP" altLang="en-US" sz="1800" dirty="0">
                <a:latin typeface="+mn-lt"/>
              </a:rPr>
              <a:t>：</a:t>
            </a:r>
            <a:r>
              <a:rPr lang="en-US" altLang="ja-JP" sz="1800" dirty="0">
                <a:latin typeface="+mn-lt"/>
              </a:rPr>
              <a:t>Pacific Northwest National Laboratory (PNNL)</a:t>
            </a:r>
          </a:p>
          <a:p>
            <a:pPr eaLnBrk="1" hangingPunct="1">
              <a:buClr>
                <a:schemeClr val="tx1"/>
              </a:buClr>
            </a:pPr>
            <a:r>
              <a:rPr lang="en-US" altLang="ja-JP" sz="1800" dirty="0">
                <a:solidFill>
                  <a:srgbClr val="336699"/>
                </a:solidFill>
                <a:latin typeface="Arial Rounded MT Bold" panose="020F0704030504030204" pitchFamily="34" charset="0"/>
              </a:rPr>
              <a:t>In-beam thermal shock destructive inspection at </a:t>
            </a:r>
            <a:r>
              <a:rPr lang="en-US" altLang="ja-JP" sz="1800" dirty="0">
                <a:solidFill>
                  <a:srgbClr val="FF0000"/>
                </a:solidFill>
                <a:latin typeface="Arial Rounded MT Bold" panose="020F0704030504030204" pitchFamily="34" charset="0"/>
              </a:rPr>
              <a:t>CERN-</a:t>
            </a:r>
            <a:r>
              <a:rPr lang="en-US" altLang="ja-JP" sz="1800" dirty="0" err="1">
                <a:solidFill>
                  <a:srgbClr val="FF0000"/>
                </a:solidFill>
                <a:latin typeface="Arial Rounded MT Bold" panose="020F0704030504030204" pitchFamily="34" charset="0"/>
              </a:rPr>
              <a:t>HiRadMat</a:t>
            </a:r>
            <a:r>
              <a:rPr lang="en-US" altLang="ja-JP" sz="1800" dirty="0">
                <a:solidFill>
                  <a:srgbClr val="FF0000"/>
                </a:solidFill>
                <a:latin typeface="Arial Rounded MT Bold" panose="020F0704030504030204" pitchFamily="34" charset="0"/>
              </a:rPr>
              <a:t> facility</a:t>
            </a:r>
            <a:endParaRPr lang="en-US" altLang="ja-JP" sz="1800" dirty="0">
              <a:latin typeface="Arial Rounded MT Bold" panose="020F0704030504030204" pitchFamily="34" charset="0"/>
            </a:endParaRPr>
          </a:p>
          <a:p>
            <a:pPr lvl="1" eaLnBrk="1" hangingPunct="1">
              <a:buClr>
                <a:schemeClr val="tx1"/>
              </a:buClr>
            </a:pPr>
            <a:r>
              <a:rPr lang="en-US" altLang="ja-JP" sz="1800" dirty="0">
                <a:latin typeface="+mn-lt"/>
              </a:rPr>
              <a:t>Including irradiated/damaged specimens at BLIP</a:t>
            </a:r>
          </a:p>
          <a:p>
            <a:pPr lvl="1" eaLnBrk="1" hangingPunct="1">
              <a:buClr>
                <a:schemeClr val="tx1"/>
              </a:buClr>
            </a:pPr>
            <a:r>
              <a:rPr lang="en-US" altLang="ja-JP" sz="1800" dirty="0">
                <a:latin typeface="+mn-lt"/>
              </a:rPr>
              <a:t>Gauge the effect of radiation damage on thermal shock behavior</a:t>
            </a:r>
          </a:p>
          <a:p>
            <a:pPr eaLnBrk="1" hangingPunct="1">
              <a:buClr>
                <a:schemeClr val="tx1"/>
              </a:buClr>
            </a:pPr>
            <a:r>
              <a:rPr lang="en-US" altLang="ja-JP" sz="2000" dirty="0">
                <a:solidFill>
                  <a:srgbClr val="FF0000"/>
                </a:solidFill>
                <a:latin typeface="Arial Rounded MT Bold" panose="020F0704030504030204" pitchFamily="34" charset="0"/>
              </a:rPr>
              <a:t>1</a:t>
            </a:r>
            <a:r>
              <a:rPr lang="en-US" altLang="ja-JP" sz="2000" baseline="30000" dirty="0">
                <a:solidFill>
                  <a:srgbClr val="FF0000"/>
                </a:solidFill>
                <a:latin typeface="Arial Rounded MT Bold" panose="020F0704030504030204" pitchFamily="34" charset="0"/>
              </a:rPr>
              <a:t>st</a:t>
            </a:r>
            <a:r>
              <a:rPr lang="ja-JP" altLang="en-US" sz="2000" dirty="0">
                <a:solidFill>
                  <a:srgbClr val="FF0000"/>
                </a:solidFill>
                <a:latin typeface="Arial Rounded MT Bold" panose="020F0704030504030204" pitchFamily="34" charset="0"/>
              </a:rPr>
              <a:t>　</a:t>
            </a:r>
            <a:r>
              <a:rPr lang="en-US" altLang="ja-JP" sz="2000" dirty="0">
                <a:solidFill>
                  <a:srgbClr val="FF0000"/>
                </a:solidFill>
                <a:latin typeface="Arial Rounded MT Bold" panose="020F0704030504030204" pitchFamily="34" charset="0"/>
              </a:rPr>
              <a:t>irradiation round completed in 2017-18, 2</a:t>
            </a:r>
            <a:r>
              <a:rPr lang="en-US" altLang="ja-JP" sz="2000" baseline="30000" dirty="0">
                <a:solidFill>
                  <a:srgbClr val="FF0000"/>
                </a:solidFill>
                <a:latin typeface="Arial Rounded MT Bold" panose="020F0704030504030204" pitchFamily="34" charset="0"/>
              </a:rPr>
              <a:t>nd</a:t>
            </a:r>
            <a:r>
              <a:rPr lang="en-US" altLang="ja-JP" sz="2000" dirty="0">
                <a:solidFill>
                  <a:srgbClr val="FF0000"/>
                </a:solidFill>
                <a:latin typeface="Arial Rounded MT Bold" panose="020F0704030504030204" pitchFamily="34" charset="0"/>
              </a:rPr>
              <a:t> round scheduled in 2022-24</a:t>
            </a:r>
            <a:endParaRPr lang="ja-JP" altLang="ja-JP" sz="1800" dirty="0">
              <a:solidFill>
                <a:srgbClr val="FF0000"/>
              </a:solidFill>
              <a:latin typeface="Arial Rounded MT Bold" panose="020F0704030504030204" pitchFamily="34" charset="0"/>
            </a:endParaRPr>
          </a:p>
          <a:p>
            <a:pPr eaLnBrk="1" hangingPunct="1">
              <a:buClr>
                <a:schemeClr val="tx1"/>
              </a:buClr>
            </a:pPr>
            <a:endParaRPr lang="en-US" altLang="ja-JP" sz="2000" dirty="0">
              <a:solidFill>
                <a:srgbClr val="FF0000"/>
              </a:solidFill>
              <a:latin typeface="+mn-lt"/>
            </a:endParaRPr>
          </a:p>
        </p:txBody>
      </p:sp>
      <p:sp>
        <p:nvSpPr>
          <p:cNvPr id="29" name="スライド番号プレースホルダー 28"/>
          <p:cNvSpPr>
            <a:spLocks noGrp="1"/>
          </p:cNvSpPr>
          <p:nvPr>
            <p:ph type="sldNum" sz="quarter" idx="10"/>
          </p:nvPr>
        </p:nvSpPr>
        <p:spPr/>
        <p:txBody>
          <a:bodyPr/>
          <a:lstStyle/>
          <a:p>
            <a:pPr>
              <a:defRPr/>
            </a:pPr>
            <a:fld id="{9F116D1B-3857-46E4-969D-511DC8CE9295}" type="slidenum">
              <a:rPr lang="ja-JP" altLang="en-US" smtClean="0">
                <a:solidFill>
                  <a:srgbClr val="333399">
                    <a:lumMod val="60000"/>
                    <a:lumOff val="40000"/>
                  </a:srgbClr>
                </a:solidFill>
              </a:rPr>
              <a:pPr>
                <a:defRPr/>
              </a:pPr>
              <a:t>4</a:t>
            </a:fld>
            <a:endParaRPr lang="ja-JP" altLang="en-US" dirty="0">
              <a:solidFill>
                <a:srgbClr val="333399">
                  <a:lumMod val="60000"/>
                  <a:lumOff val="40000"/>
                </a:srgbClr>
              </a:solidFill>
            </a:endParaRPr>
          </a:p>
        </p:txBody>
      </p:sp>
      <p:pic>
        <p:nvPicPr>
          <p:cNvPr id="14" name="Picture 5" descr="E:\DCIM\105_PANA\P1050809.JPG"/>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5020954" y="991571"/>
            <a:ext cx="2324101" cy="1831307"/>
          </a:xfrm>
          <a:prstGeom prst="rect">
            <a:avLst/>
          </a:prstGeom>
          <a:gradFill rotWithShape="1">
            <a:gsLst>
              <a:gs pos="0">
                <a:srgbClr val="004C97">
                  <a:tint val="50000"/>
                  <a:satMod val="300000"/>
                </a:srgbClr>
              </a:gs>
              <a:gs pos="35000">
                <a:srgbClr val="004C97">
                  <a:tint val="37000"/>
                  <a:satMod val="300000"/>
                </a:srgbClr>
              </a:gs>
              <a:gs pos="100000">
                <a:srgbClr val="004C97">
                  <a:tint val="15000"/>
                  <a:satMod val="350000"/>
                </a:srgbClr>
              </a:gs>
            </a:gsLst>
            <a:lin ang="16200000" scaled="1"/>
          </a:gradFill>
          <a:ln w="9525" cap="flat" cmpd="sng" algn="ctr">
            <a:solidFill>
              <a:srgbClr val="004C97">
                <a:shade val="95000"/>
                <a:satMod val="105000"/>
              </a:srgbClr>
            </a:solidFill>
            <a:prstDash val="solid"/>
          </a:ln>
          <a:effectLst>
            <a:outerShdw blurRad="40000" dist="20000" dir="5400000" rotWithShape="0">
              <a:srgbClr val="000000">
                <a:alpha val="38000"/>
              </a:srgbClr>
            </a:outerShdw>
          </a:effectLst>
          <a:extLst>
            <a:ext uri="{909E8E84-426E-40dd-AFC4-6F175D3DCCD1}">
              <a14:hiddenFill xmlns:lc="http://schemas.openxmlformats.org/drawingml/2006/lockedCanvas" xmlns:a14="http://schemas.microsoft.com/office/drawing/2010/main" xmlns="">
                <a:solidFill>
                  <a:srgbClr val="FFFFFF"/>
                </a:solidFill>
              </a14:hiddenFill>
            </a:ext>
          </a:extLst>
        </p:spPr>
      </p:pic>
      <p:pic>
        <p:nvPicPr>
          <p:cNvPr id="15" name="図 14"/>
          <p:cNvPicPr>
            <a:picLocks noChangeAspect="1"/>
          </p:cNvPicPr>
          <p:nvPr/>
        </p:nvPicPr>
        <p:blipFill>
          <a:blip r:embed="rId3"/>
          <a:stretch>
            <a:fillRect/>
          </a:stretch>
        </p:blipFill>
        <p:spPr>
          <a:xfrm>
            <a:off x="6568363" y="2414300"/>
            <a:ext cx="1117884" cy="821045"/>
          </a:xfrm>
          <a:prstGeom prst="rect">
            <a:avLst/>
          </a:prstGeom>
          <a:effectLst>
            <a:outerShdw blurRad="50800" dist="38100" dir="2700000" algn="tl" rotWithShape="0">
              <a:prstClr val="black">
                <a:alpha val="40000"/>
              </a:prstClr>
            </a:outerShdw>
          </a:effectLst>
        </p:spPr>
      </p:pic>
      <p:pic>
        <p:nvPicPr>
          <p:cNvPr id="16" name="Picture 10" descr="pnnl imag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29038" y="2473362"/>
            <a:ext cx="1731181" cy="735367"/>
          </a:xfrm>
          <a:prstGeom prst="rect">
            <a:avLst/>
          </a:prstGeom>
        </p:spPr>
      </p:pic>
      <p:pic>
        <p:nvPicPr>
          <p:cNvPr id="17" name="Picture 8"/>
          <p:cNvPicPr>
            <a:picLocks noChangeAspect="1"/>
          </p:cNvPicPr>
          <p:nvPr/>
        </p:nvPicPr>
        <p:blipFill rotWithShape="1">
          <a:blip r:embed="rId5" cstate="hqprint">
            <a:extLst>
              <a:ext uri="{28A0092B-C50C-407E-A947-70E740481C1C}">
                <a14:useLocalDpi xmlns:a14="http://schemas.microsoft.com/office/drawing/2010/main"/>
              </a:ext>
            </a:extLst>
          </a:blip>
          <a:srcRect l="400"/>
          <a:stretch/>
        </p:blipFill>
        <p:spPr>
          <a:xfrm>
            <a:off x="8489079" y="981180"/>
            <a:ext cx="2763256" cy="1842518"/>
          </a:xfrm>
          <a:prstGeom prst="rect">
            <a:avLst/>
          </a:prstGeom>
          <a:gradFill rotWithShape="1">
            <a:gsLst>
              <a:gs pos="0">
                <a:srgbClr val="004C97">
                  <a:tint val="50000"/>
                  <a:satMod val="300000"/>
                </a:srgbClr>
              </a:gs>
              <a:gs pos="35000">
                <a:srgbClr val="004C97">
                  <a:tint val="37000"/>
                  <a:satMod val="300000"/>
                </a:srgbClr>
              </a:gs>
              <a:gs pos="100000">
                <a:srgbClr val="004C97">
                  <a:tint val="15000"/>
                  <a:satMod val="350000"/>
                </a:srgbClr>
              </a:gs>
            </a:gsLst>
            <a:lin ang="16200000" scaled="1"/>
          </a:gradFill>
          <a:ln w="9525" cap="flat" cmpd="sng" algn="ctr">
            <a:solidFill>
              <a:srgbClr val="004C97">
                <a:shade val="95000"/>
                <a:satMod val="105000"/>
              </a:srgbClr>
            </a:solidFill>
            <a:prstDash val="solid"/>
          </a:ln>
          <a:effectLst>
            <a:outerShdw blurRad="40000" dist="20000" dir="5400000" rotWithShape="0">
              <a:srgbClr val="000000">
                <a:alpha val="38000"/>
              </a:srgbClr>
            </a:outerShdw>
          </a:effectLst>
        </p:spPr>
      </p:pic>
      <p:sp>
        <p:nvSpPr>
          <p:cNvPr id="18" name="正方形/長方形 17"/>
          <p:cNvSpPr/>
          <p:nvPr/>
        </p:nvSpPr>
        <p:spPr>
          <a:xfrm>
            <a:off x="8594261" y="929948"/>
            <a:ext cx="954107" cy="523220"/>
          </a:xfrm>
          <a:prstGeom prst="rect">
            <a:avLst/>
          </a:prstGeom>
        </p:spPr>
        <p:txBody>
          <a:bodyPr wrap="none">
            <a:spAutoFit/>
          </a:bodyPr>
          <a:lstStyle/>
          <a:p>
            <a:r>
              <a:rPr kumimoji="0" lang="en-US" altLang="ja-JP" sz="1400" b="1" dirty="0">
                <a:ln>
                  <a:solidFill>
                    <a:srgbClr val="FF0000"/>
                  </a:solidFill>
                </a:ln>
                <a:solidFill>
                  <a:srgbClr val="FFC000"/>
                </a:solidFill>
                <a:latin typeface="Arial Black" panose="020B0A04020102020204" pitchFamily="34" charset="0"/>
                <a:ea typeface="HGP創英角ｺﾞｼｯｸUB" panose="020B0900000000000000" pitchFamily="50" charset="-128"/>
              </a:rPr>
              <a:t>440GeV</a:t>
            </a:r>
          </a:p>
          <a:p>
            <a:r>
              <a:rPr kumimoji="0" lang="en-US" altLang="ja-JP" sz="1400" b="1" dirty="0">
                <a:ln>
                  <a:solidFill>
                    <a:srgbClr val="FF0000"/>
                  </a:solidFill>
                </a:ln>
                <a:solidFill>
                  <a:srgbClr val="FFC000"/>
                </a:solidFill>
                <a:latin typeface="Arial Black" panose="020B0A04020102020204" pitchFamily="34" charset="0"/>
                <a:ea typeface="HGP創英角ｺﾞｼｯｸUB" panose="020B0900000000000000" pitchFamily="50" charset="-128"/>
              </a:rPr>
              <a:t>Proton </a:t>
            </a:r>
            <a:endParaRPr lang="ja-JP" altLang="en-US" sz="1400" b="1" dirty="0">
              <a:ln>
                <a:solidFill>
                  <a:srgbClr val="FF0000"/>
                </a:solidFill>
              </a:ln>
              <a:solidFill>
                <a:srgbClr val="FFC000"/>
              </a:solidFill>
              <a:latin typeface="Arial Black" panose="020B0A04020102020204" pitchFamily="34" charset="0"/>
              <a:ea typeface="HGP創英角ｺﾞｼｯｸUB" panose="020B0900000000000000" pitchFamily="50" charset="-128"/>
            </a:endParaRPr>
          </a:p>
        </p:txBody>
      </p:sp>
      <p:pic>
        <p:nvPicPr>
          <p:cNvPr id="20" name="図 19"/>
          <p:cNvPicPr>
            <a:picLocks noChangeAspect="1"/>
          </p:cNvPicPr>
          <p:nvPr/>
        </p:nvPicPr>
        <p:blipFill rotWithShape="1">
          <a:blip r:embed="rId6"/>
          <a:srcRect l="8210" t="7429" r="3424" b="11261"/>
          <a:stretch/>
        </p:blipFill>
        <p:spPr>
          <a:xfrm>
            <a:off x="9422919" y="508361"/>
            <a:ext cx="1829416" cy="443283"/>
          </a:xfrm>
          <a:prstGeom prst="rect">
            <a:avLst/>
          </a:prstGeom>
        </p:spPr>
      </p:pic>
      <p:pic>
        <p:nvPicPr>
          <p:cNvPr id="19" name="Picture 8"/>
          <p:cNvPicPr>
            <a:picLocks noChangeAspect="1"/>
          </p:cNvPicPr>
          <p:nvPr/>
        </p:nvPicPr>
        <p:blipFill>
          <a:blip r:embed="rId7"/>
          <a:stretch>
            <a:fillRect/>
          </a:stretch>
        </p:blipFill>
        <p:spPr>
          <a:xfrm>
            <a:off x="9614306" y="2503618"/>
            <a:ext cx="1974161" cy="692616"/>
          </a:xfrm>
          <a:prstGeom prst="rect">
            <a:avLst/>
          </a:prstGeom>
          <a:effectLst>
            <a:outerShdw blurRad="50800" dist="38100" dir="2700000" algn="tl" rotWithShape="0">
              <a:prstClr val="black">
                <a:alpha val="40000"/>
              </a:prstClr>
            </a:outerShdw>
          </a:effectLst>
        </p:spPr>
      </p:pic>
      <p:grpSp>
        <p:nvGrpSpPr>
          <p:cNvPr id="23" name="グループ化 22">
            <a:extLst>
              <a:ext uri="{FF2B5EF4-FFF2-40B4-BE49-F238E27FC236}">
                <a16:creationId xmlns:a16="http://schemas.microsoft.com/office/drawing/2014/main" id="{66F5FB69-2571-47B8-B005-955260ADD827}"/>
              </a:ext>
            </a:extLst>
          </p:cNvPr>
          <p:cNvGrpSpPr/>
          <p:nvPr/>
        </p:nvGrpSpPr>
        <p:grpSpPr>
          <a:xfrm>
            <a:off x="1054423" y="453201"/>
            <a:ext cx="3463529" cy="2969985"/>
            <a:chOff x="1054423" y="204725"/>
            <a:chExt cx="3463529" cy="2969985"/>
          </a:xfrm>
        </p:grpSpPr>
        <p:pic>
          <p:nvPicPr>
            <p:cNvPr id="5" name="Picture 12">
              <a:extLst>
                <a:ext uri="{FF2B5EF4-FFF2-40B4-BE49-F238E27FC236}">
                  <a16:creationId xmlns:a16="http://schemas.microsoft.com/office/drawing/2014/main" id="{ED306DE6-1167-4380-B44C-B31DA62D959B}"/>
                </a:ext>
              </a:extLst>
            </p:cNvPr>
            <p:cNvPicPr>
              <a:picLocks noChangeAspect="1"/>
            </p:cNvPicPr>
            <p:nvPr/>
          </p:nvPicPr>
          <p:blipFill>
            <a:blip r:embed="rId8"/>
            <a:stretch>
              <a:fillRect/>
            </a:stretch>
          </p:blipFill>
          <p:spPr>
            <a:xfrm>
              <a:off x="1119383" y="743096"/>
              <a:ext cx="2965367" cy="1804474"/>
            </a:xfrm>
            <a:prstGeom prst="rect">
              <a:avLst/>
            </a:prstGeom>
            <a:gradFill rotWithShape="1">
              <a:gsLst>
                <a:gs pos="0">
                  <a:srgbClr val="004C97">
                    <a:tint val="50000"/>
                    <a:satMod val="300000"/>
                  </a:srgbClr>
                </a:gs>
                <a:gs pos="35000">
                  <a:srgbClr val="004C97">
                    <a:tint val="37000"/>
                    <a:satMod val="300000"/>
                  </a:srgbClr>
                </a:gs>
                <a:gs pos="100000">
                  <a:srgbClr val="004C97">
                    <a:tint val="15000"/>
                    <a:satMod val="350000"/>
                  </a:srgbClr>
                </a:gs>
              </a:gsLst>
              <a:lin ang="16200000" scaled="1"/>
            </a:gradFill>
            <a:ln w="9525" cap="flat" cmpd="sng" algn="ctr">
              <a:solidFill>
                <a:srgbClr val="004C97">
                  <a:shade val="95000"/>
                  <a:satMod val="105000"/>
                </a:srgbClr>
              </a:solidFill>
              <a:prstDash val="solid"/>
            </a:ln>
            <a:effectLst>
              <a:outerShdw blurRad="40000" dist="20000" dir="5400000" rotWithShape="0">
                <a:srgbClr val="000000">
                  <a:alpha val="38000"/>
                </a:srgbClr>
              </a:outerShdw>
            </a:effectLst>
          </p:spPr>
        </p:pic>
        <p:sp>
          <p:nvSpPr>
            <p:cNvPr id="6" name="右矢印 5"/>
            <p:cNvSpPr/>
            <p:nvPr/>
          </p:nvSpPr>
          <p:spPr>
            <a:xfrm>
              <a:off x="1153575" y="1622770"/>
              <a:ext cx="292568" cy="187642"/>
            </a:xfrm>
            <a:prstGeom prst="rightArrow">
              <a:avLst/>
            </a:prstGeom>
            <a:solidFill>
              <a:srgbClr val="FFC000"/>
            </a:solid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defRPr/>
              </a:pPr>
              <a:endParaRPr lang="ja-JP" altLang="en-US">
                <a:solidFill>
                  <a:srgbClr val="FFFFFF"/>
                </a:solidFill>
                <a:latin typeface="Arial"/>
                <a:ea typeface="ＭＳ Ｐゴシック" panose="020B0600070205080204" pitchFamily="50" charset="-128"/>
              </a:endParaRPr>
            </a:p>
          </p:txBody>
        </p:sp>
        <p:pic>
          <p:nvPicPr>
            <p:cNvPr id="7" name="Picture 4"/>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2974496" y="2227616"/>
              <a:ext cx="1215568" cy="780400"/>
            </a:xfrm>
            <a:prstGeom prst="rect">
              <a:avLst/>
            </a:prstGeom>
            <a:ln w="28575">
              <a:noFill/>
            </a:ln>
            <a:effectLst>
              <a:outerShdw blurRad="50800" dist="38100" dir="2700000" algn="tl" rotWithShape="0">
                <a:prstClr val="black">
                  <a:alpha val="40000"/>
                </a:prstClr>
              </a:outerShdw>
            </a:effectLst>
          </p:spPr>
        </p:pic>
        <p:sp>
          <p:nvSpPr>
            <p:cNvPr id="8" name="正方形/長方形 7"/>
            <p:cNvSpPr/>
            <p:nvPr/>
          </p:nvSpPr>
          <p:spPr>
            <a:xfrm>
              <a:off x="1054423" y="204725"/>
              <a:ext cx="1527857" cy="523220"/>
            </a:xfrm>
            <a:prstGeom prst="rect">
              <a:avLst/>
            </a:prstGeom>
          </p:spPr>
          <p:txBody>
            <a:bodyPr wrap="square">
              <a:spAutoFit/>
            </a:bodyPr>
            <a:lstStyle/>
            <a:p>
              <a:r>
                <a:rPr kumimoji="0" lang="en-US" altLang="ja-JP" sz="1400" b="1" dirty="0">
                  <a:solidFill>
                    <a:srgbClr val="FF0000"/>
                  </a:solidFill>
                  <a:latin typeface="Helvetica" pitchFamily="34" charset="0"/>
                </a:rPr>
                <a:t>B</a:t>
              </a:r>
              <a:r>
                <a:rPr kumimoji="0" lang="en-US" altLang="ja-JP" sz="1100" b="1" dirty="0">
                  <a:solidFill>
                    <a:srgbClr val="505050">
                      <a:lumMod val="50000"/>
                    </a:srgbClr>
                  </a:solidFill>
                  <a:latin typeface="Helvetica" pitchFamily="34" charset="0"/>
                </a:rPr>
                <a:t>rookhaven </a:t>
              </a:r>
              <a:r>
                <a:rPr kumimoji="0" lang="en-US" altLang="ja-JP" sz="1400" b="1" dirty="0" err="1">
                  <a:solidFill>
                    <a:srgbClr val="FF0000"/>
                  </a:solidFill>
                  <a:latin typeface="Helvetica" pitchFamily="34" charset="0"/>
                </a:rPr>
                <a:t>L</a:t>
              </a:r>
              <a:r>
                <a:rPr kumimoji="0" lang="en-US" altLang="ja-JP" sz="1100" b="1" dirty="0" err="1">
                  <a:solidFill>
                    <a:srgbClr val="505050">
                      <a:lumMod val="50000"/>
                    </a:srgbClr>
                  </a:solidFill>
                  <a:latin typeface="Helvetica" pitchFamily="34" charset="0"/>
                </a:rPr>
                <a:t>inac</a:t>
              </a:r>
              <a:endParaRPr kumimoji="0" lang="en-US" altLang="ja-JP" sz="1100" b="1" dirty="0">
                <a:solidFill>
                  <a:srgbClr val="505050">
                    <a:lumMod val="50000"/>
                  </a:srgbClr>
                </a:solidFill>
                <a:latin typeface="Helvetica" pitchFamily="34" charset="0"/>
              </a:endParaRPr>
            </a:p>
            <a:p>
              <a:r>
                <a:rPr kumimoji="0" lang="en-US" altLang="ja-JP" sz="1400" b="1" dirty="0">
                  <a:solidFill>
                    <a:srgbClr val="FF0000"/>
                  </a:solidFill>
                  <a:latin typeface="Helvetica" pitchFamily="34" charset="0"/>
                </a:rPr>
                <a:t>I</a:t>
              </a:r>
              <a:r>
                <a:rPr kumimoji="0" lang="en-US" altLang="ja-JP" sz="1100" b="1" dirty="0">
                  <a:solidFill>
                    <a:srgbClr val="505050">
                      <a:lumMod val="50000"/>
                    </a:srgbClr>
                  </a:solidFill>
                  <a:latin typeface="Helvetica" pitchFamily="34" charset="0"/>
                </a:rPr>
                <a:t>sotope </a:t>
              </a:r>
              <a:r>
                <a:rPr kumimoji="0" lang="en-US" altLang="ja-JP" sz="1400" b="1" dirty="0">
                  <a:solidFill>
                    <a:srgbClr val="FF0000"/>
                  </a:solidFill>
                  <a:latin typeface="Helvetica" pitchFamily="34" charset="0"/>
                </a:rPr>
                <a:t>P</a:t>
              </a:r>
              <a:r>
                <a:rPr kumimoji="0" lang="en-US" altLang="ja-JP" sz="1100" b="1" dirty="0">
                  <a:solidFill>
                    <a:srgbClr val="505050">
                      <a:lumMod val="50000"/>
                    </a:srgbClr>
                  </a:solidFill>
                  <a:latin typeface="Helvetica" pitchFamily="34" charset="0"/>
                </a:rPr>
                <a:t>roducer</a:t>
              </a:r>
              <a:endParaRPr lang="ja-JP" altLang="en-US" sz="1100" dirty="0"/>
            </a:p>
          </p:txBody>
        </p:sp>
        <p:sp>
          <p:nvSpPr>
            <p:cNvPr id="9" name="正方形/長方形 8"/>
            <p:cNvSpPr/>
            <p:nvPr/>
          </p:nvSpPr>
          <p:spPr>
            <a:xfrm>
              <a:off x="2576160" y="2651490"/>
              <a:ext cx="974947" cy="523220"/>
            </a:xfrm>
            <a:prstGeom prst="rect">
              <a:avLst/>
            </a:prstGeom>
          </p:spPr>
          <p:txBody>
            <a:bodyPr wrap="none">
              <a:spAutoFit/>
            </a:bodyPr>
            <a:lstStyle/>
            <a:p>
              <a:r>
                <a:rPr kumimoji="0" lang="en-US" altLang="ja-JP" sz="1400" b="1" dirty="0">
                  <a:ln>
                    <a:solidFill>
                      <a:srgbClr val="FF0000"/>
                    </a:solidFill>
                  </a:ln>
                  <a:solidFill>
                    <a:srgbClr val="FFC000"/>
                  </a:solidFill>
                  <a:latin typeface="Arial Black" panose="020B0A04020102020204" pitchFamily="34" charset="0"/>
                  <a:ea typeface="HGP創英角ｺﾞｼｯｸUB" panose="020B0900000000000000" pitchFamily="50" charset="-128"/>
                </a:rPr>
                <a:t>181MeV</a:t>
              </a:r>
            </a:p>
            <a:p>
              <a:r>
                <a:rPr kumimoji="0" lang="en-US" altLang="ja-JP" sz="1400" b="1" dirty="0">
                  <a:ln>
                    <a:solidFill>
                      <a:srgbClr val="FF0000"/>
                    </a:solidFill>
                  </a:ln>
                  <a:solidFill>
                    <a:srgbClr val="FFC000"/>
                  </a:solidFill>
                  <a:latin typeface="Arial Black" panose="020B0A04020102020204" pitchFamily="34" charset="0"/>
                  <a:ea typeface="HGP創英角ｺﾞｼｯｸUB" panose="020B0900000000000000" pitchFamily="50" charset="-128"/>
                </a:rPr>
                <a:t>Proton </a:t>
              </a:r>
              <a:endParaRPr lang="ja-JP" altLang="en-US" sz="1400" b="1" dirty="0">
                <a:ln>
                  <a:solidFill>
                    <a:srgbClr val="FF0000"/>
                  </a:solidFill>
                </a:ln>
                <a:solidFill>
                  <a:srgbClr val="FFC000"/>
                </a:solidFill>
                <a:latin typeface="Arial Black" panose="020B0A04020102020204" pitchFamily="34" charset="0"/>
                <a:ea typeface="HGP創英角ｺﾞｼｯｸUB" panose="020B0900000000000000" pitchFamily="50" charset="-128"/>
              </a:endParaRPr>
            </a:p>
          </p:txBody>
        </p:sp>
        <p:sp>
          <p:nvSpPr>
            <p:cNvPr id="11" name="テキスト ボックス 10"/>
            <p:cNvSpPr txBox="1"/>
            <p:nvPr/>
          </p:nvSpPr>
          <p:spPr>
            <a:xfrm>
              <a:off x="3839991" y="1859289"/>
              <a:ext cx="677961" cy="430887"/>
            </a:xfrm>
            <a:prstGeom prst="rect">
              <a:avLst/>
            </a:prstGeom>
            <a:solidFill>
              <a:schemeClr val="bg1"/>
            </a:solidFill>
            <a:ln>
              <a:solidFill>
                <a:srgbClr val="3366CC"/>
              </a:solidFill>
            </a:ln>
          </p:spPr>
          <p:txBody>
            <a:bodyPr wrap="square" rtlCol="0">
              <a:spAutoFit/>
            </a:bodyPr>
            <a:lstStyle/>
            <a:p>
              <a:pPr algn="ctr"/>
              <a:r>
                <a:rPr lang="en-US" altLang="ja-JP" sz="1100" dirty="0">
                  <a:solidFill>
                    <a:srgbClr val="3366CC"/>
                  </a:solidFill>
                </a:rPr>
                <a:t>Medical Isotope</a:t>
              </a:r>
              <a:endParaRPr lang="ja-JP" altLang="en-US" sz="1100" dirty="0">
                <a:solidFill>
                  <a:srgbClr val="3366CC"/>
                </a:solidFill>
              </a:endParaRPr>
            </a:p>
          </p:txBody>
        </p:sp>
        <p:sp>
          <p:nvSpPr>
            <p:cNvPr id="12" name="右矢印 11"/>
            <p:cNvSpPr/>
            <p:nvPr/>
          </p:nvSpPr>
          <p:spPr>
            <a:xfrm>
              <a:off x="3215105" y="2524040"/>
              <a:ext cx="292568" cy="187642"/>
            </a:xfrm>
            <a:prstGeom prst="rightArrow">
              <a:avLst/>
            </a:prstGeom>
            <a:solidFill>
              <a:srgbClr val="FFC000"/>
            </a:solid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defRPr/>
              </a:pPr>
              <a:endParaRPr lang="ja-JP" altLang="en-US">
                <a:solidFill>
                  <a:srgbClr val="FFFFFF"/>
                </a:solidFill>
                <a:latin typeface="Arial"/>
                <a:ea typeface="ＭＳ Ｐゴシック" panose="020B0600070205080204" pitchFamily="50" charset="-128"/>
              </a:endParaRPr>
            </a:p>
          </p:txBody>
        </p:sp>
        <p:grpSp>
          <p:nvGrpSpPr>
            <p:cNvPr id="13" name="グループ化 12"/>
            <p:cNvGrpSpPr/>
            <p:nvPr/>
          </p:nvGrpSpPr>
          <p:grpSpPr>
            <a:xfrm>
              <a:off x="2776455" y="1131384"/>
              <a:ext cx="1020564" cy="1151271"/>
              <a:chOff x="1902542" y="5085151"/>
              <a:chExt cx="883590" cy="996754"/>
            </a:xfrm>
          </p:grpSpPr>
          <p:pic>
            <p:nvPicPr>
              <p:cNvPr id="21" name="Picture 11"/>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942222" y="5254738"/>
                <a:ext cx="832999" cy="827167"/>
              </a:xfrm>
              <a:prstGeom prst="rect">
                <a:avLst/>
              </a:prstGeom>
              <a:ln>
                <a:solidFill>
                  <a:srgbClr val="FF0000"/>
                </a:solidFill>
              </a:ln>
            </p:spPr>
          </p:pic>
          <p:sp>
            <p:nvSpPr>
              <p:cNvPr id="3" name="正方形/長方形 2"/>
              <p:cNvSpPr/>
              <p:nvPr/>
            </p:nvSpPr>
            <p:spPr>
              <a:xfrm>
                <a:off x="1902542" y="5085151"/>
                <a:ext cx="883590" cy="266469"/>
              </a:xfrm>
              <a:prstGeom prst="rect">
                <a:avLst/>
              </a:prstGeom>
            </p:spPr>
            <p:txBody>
              <a:bodyPr wrap="square">
                <a:spAutoFit/>
              </a:bodyPr>
              <a:lstStyle/>
              <a:p>
                <a:pPr algn="ctr"/>
                <a:r>
                  <a:rPr lang="en-US" altLang="ja-JP" sz="1400" b="1" dirty="0">
                    <a:ln>
                      <a:solidFill>
                        <a:srgbClr val="FF0000"/>
                      </a:solidFill>
                    </a:ln>
                    <a:solidFill>
                      <a:srgbClr val="FF9933"/>
                    </a:solidFill>
                    <a:effectLst>
                      <a:glow rad="139700">
                        <a:schemeClr val="accent4">
                          <a:satMod val="175000"/>
                          <a:alpha val="40000"/>
                        </a:schemeClr>
                      </a:glow>
                    </a:effectLst>
                  </a:rPr>
                  <a:t>RaDIATE</a:t>
                </a:r>
                <a:endParaRPr lang="ja-JP" altLang="en-US" sz="1400" b="1" dirty="0">
                  <a:ln>
                    <a:solidFill>
                      <a:srgbClr val="FF0000"/>
                    </a:solidFill>
                  </a:ln>
                  <a:solidFill>
                    <a:srgbClr val="FF9933"/>
                  </a:solidFill>
                  <a:effectLst>
                    <a:glow rad="139700">
                      <a:schemeClr val="accent4">
                        <a:satMod val="175000"/>
                        <a:alpha val="40000"/>
                      </a:schemeClr>
                    </a:glow>
                  </a:effectLst>
                </a:endParaRPr>
              </a:p>
            </p:txBody>
          </p:sp>
        </p:grpSp>
      </p:grpSp>
      <p:sp>
        <p:nvSpPr>
          <p:cNvPr id="24" name="Right Arrow 25"/>
          <p:cNvSpPr/>
          <p:nvPr/>
        </p:nvSpPr>
        <p:spPr>
          <a:xfrm>
            <a:off x="4307789" y="1679612"/>
            <a:ext cx="547390" cy="366641"/>
          </a:xfrm>
          <a:prstGeom prst="rightArrow">
            <a:avLst/>
          </a:prstGeom>
          <a:gradFill rotWithShape="1">
            <a:gsLst>
              <a:gs pos="0">
                <a:srgbClr val="004C97">
                  <a:lumMod val="40000"/>
                  <a:lumOff val="60000"/>
                </a:srgbClr>
              </a:gs>
              <a:gs pos="100000">
                <a:srgbClr val="004C97">
                  <a:lumMod val="50000"/>
                </a:srgbClr>
              </a:gs>
            </a:gsLst>
            <a:lin ang="16200000" scaled="0"/>
          </a:gradFill>
          <a:ln w="9525" cap="flat" cmpd="sng" algn="ctr">
            <a:solidFill>
              <a:srgbClr val="99D6EA">
                <a:shade val="95000"/>
                <a:satMod val="105000"/>
              </a:srgbClr>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defRPr/>
            </a:pPr>
            <a:endParaRPr kumimoji="0" lang="en-US">
              <a:solidFill>
                <a:srgbClr val="FFFFFF"/>
              </a:solidFill>
              <a:latin typeface="Arial"/>
            </a:endParaRPr>
          </a:p>
        </p:txBody>
      </p:sp>
      <p:sp>
        <p:nvSpPr>
          <p:cNvPr id="25" name="Right Arrow 25"/>
          <p:cNvSpPr/>
          <p:nvPr/>
        </p:nvSpPr>
        <p:spPr>
          <a:xfrm>
            <a:off x="7690248" y="1468109"/>
            <a:ext cx="537484" cy="366641"/>
          </a:xfrm>
          <a:prstGeom prst="rightArrow">
            <a:avLst/>
          </a:prstGeom>
          <a:gradFill rotWithShape="1">
            <a:gsLst>
              <a:gs pos="0">
                <a:srgbClr val="004C97">
                  <a:lumMod val="40000"/>
                  <a:lumOff val="60000"/>
                </a:srgbClr>
              </a:gs>
              <a:gs pos="100000">
                <a:srgbClr val="004C97">
                  <a:lumMod val="50000"/>
                </a:srgbClr>
              </a:gs>
            </a:gsLst>
            <a:lin ang="16200000" scaled="0"/>
          </a:gradFill>
          <a:ln w="9525" cap="flat" cmpd="sng" algn="ctr">
            <a:solidFill>
              <a:srgbClr val="99D6EA">
                <a:shade val="95000"/>
                <a:satMod val="105000"/>
              </a:srgbClr>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defRPr/>
            </a:pPr>
            <a:endParaRPr kumimoji="0" lang="en-US">
              <a:solidFill>
                <a:srgbClr val="FFFFFF"/>
              </a:solidFill>
              <a:latin typeface="Arial"/>
            </a:endParaRPr>
          </a:p>
        </p:txBody>
      </p:sp>
      <p:sp>
        <p:nvSpPr>
          <p:cNvPr id="26" name="Right Arrow 25"/>
          <p:cNvSpPr/>
          <p:nvPr/>
        </p:nvSpPr>
        <p:spPr>
          <a:xfrm rot="10800000">
            <a:off x="7667810" y="1861751"/>
            <a:ext cx="560136" cy="366641"/>
          </a:xfrm>
          <a:prstGeom prst="rightArrow">
            <a:avLst/>
          </a:prstGeom>
          <a:gradFill rotWithShape="1">
            <a:gsLst>
              <a:gs pos="0">
                <a:srgbClr val="004C97">
                  <a:lumMod val="40000"/>
                  <a:lumOff val="60000"/>
                </a:srgbClr>
              </a:gs>
              <a:gs pos="100000">
                <a:srgbClr val="004C97">
                  <a:lumMod val="50000"/>
                </a:srgbClr>
              </a:gs>
            </a:gsLst>
            <a:lin ang="16200000" scaled="0"/>
          </a:gradFill>
          <a:ln w="9525" cap="flat" cmpd="sng" algn="ctr">
            <a:solidFill>
              <a:srgbClr val="99D6EA">
                <a:shade val="95000"/>
                <a:satMod val="105000"/>
              </a:srgbClr>
            </a:solidFill>
            <a:prstDash val="solid"/>
          </a:ln>
          <a:effectLst>
            <a:outerShdw blurRad="40000" dist="23000" dir="5400000" rotWithShape="0">
              <a:srgbClr val="000000">
                <a:alpha val="35000"/>
              </a:srgbClr>
            </a:outerShdw>
          </a:effectLst>
        </p:spPr>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defRPr/>
            </a:pPr>
            <a:endParaRPr kumimoji="0" lang="en-US">
              <a:solidFill>
                <a:srgbClr val="FFFFFF"/>
              </a:solidFill>
              <a:latin typeface="Arial"/>
            </a:endParaRPr>
          </a:p>
        </p:txBody>
      </p:sp>
      <p:pic>
        <p:nvPicPr>
          <p:cNvPr id="27" name="Picture 16"/>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8332814" y="2503618"/>
            <a:ext cx="734260" cy="686646"/>
          </a:xfrm>
          <a:prstGeom prst="rect">
            <a:avLst/>
          </a:prstGeom>
        </p:spPr>
      </p:pic>
      <p:pic>
        <p:nvPicPr>
          <p:cNvPr id="30" name="コンテンツ プレースホルダー 45">
            <a:extLst>
              <a:ext uri="{FF2B5EF4-FFF2-40B4-BE49-F238E27FC236}">
                <a16:creationId xmlns:a16="http://schemas.microsoft.com/office/drawing/2014/main" id="{C53C4F6B-15E9-4F09-A84F-2D0DA2B8846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 r="-892" b="2358"/>
          <a:stretch/>
        </p:blipFill>
        <p:spPr bwMode="auto">
          <a:xfrm>
            <a:off x="849629" y="2899966"/>
            <a:ext cx="1620988" cy="382881"/>
          </a:xfrm>
          <a:prstGeom prst="rect">
            <a:avLst/>
          </a:prstGeom>
          <a:noFill/>
          <a:ln w="9525">
            <a:noFill/>
            <a:miter lim="800000"/>
            <a:headEnd/>
            <a:tailEnd/>
          </a:ln>
          <a:effectLst>
            <a:glow rad="101600">
              <a:schemeClr val="bg1">
                <a:alpha val="60000"/>
              </a:schemeClr>
            </a:glow>
          </a:effectLst>
        </p:spPr>
      </p:pic>
    </p:spTree>
    <p:extLst>
      <p:ext uri="{BB962C8B-B14F-4D97-AF65-F5344CB8AC3E}">
        <p14:creationId xmlns:p14="http://schemas.microsoft.com/office/powerpoint/2010/main" val="28718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618DD9-C237-41B0-B349-EA90A954001D}"/>
              </a:ext>
            </a:extLst>
          </p:cNvPr>
          <p:cNvSpPr>
            <a:spLocks noGrp="1"/>
          </p:cNvSpPr>
          <p:nvPr>
            <p:ph type="title"/>
          </p:nvPr>
        </p:nvSpPr>
        <p:spPr/>
        <p:txBody>
          <a:bodyPr/>
          <a:lstStyle/>
          <a:p>
            <a:pPr algn="ctr"/>
            <a:r>
              <a:rPr lang="en-US" altLang="ja-JP" dirty="0" err="1"/>
              <a:t>Ti</a:t>
            </a:r>
            <a:r>
              <a:rPr lang="en-US" altLang="ja-JP" dirty="0"/>
              <a:t>-alloy Specimens</a:t>
            </a:r>
            <a:r>
              <a:rPr kumimoji="1" lang="en-US" altLang="ja-JP" dirty="0"/>
              <a:t> irradiated at BNL-BLIP facility </a:t>
            </a:r>
            <a:endParaRPr kumimoji="1" lang="ja-JP" altLang="en-US" dirty="0"/>
          </a:p>
        </p:txBody>
      </p:sp>
      <p:sp>
        <p:nvSpPr>
          <p:cNvPr id="4" name="スライド番号プレースホルダー 3">
            <a:extLst>
              <a:ext uri="{FF2B5EF4-FFF2-40B4-BE49-F238E27FC236}">
                <a16:creationId xmlns:a16="http://schemas.microsoft.com/office/drawing/2014/main" id="{3D862790-A2C2-411D-9D02-5103F00547FA}"/>
              </a:ext>
            </a:extLst>
          </p:cNvPr>
          <p:cNvSpPr>
            <a:spLocks noGrp="1"/>
          </p:cNvSpPr>
          <p:nvPr>
            <p:ph type="sldNum" sz="quarter" idx="10"/>
          </p:nvPr>
        </p:nvSpPr>
        <p:spPr/>
        <p:txBody>
          <a:bodyPr/>
          <a:lstStyle/>
          <a:p>
            <a:pPr>
              <a:defRPr/>
            </a:pPr>
            <a:fld id="{9F116D1B-3857-46E4-969D-511DC8CE9295}" type="slidenum">
              <a:rPr lang="ja-JP" altLang="en-US" smtClean="0">
                <a:solidFill>
                  <a:srgbClr val="333399">
                    <a:lumMod val="60000"/>
                    <a:lumOff val="40000"/>
                  </a:srgbClr>
                </a:solidFill>
              </a:rPr>
              <a:pPr>
                <a:defRPr/>
              </a:pPr>
              <a:t>5</a:t>
            </a:fld>
            <a:endParaRPr lang="ja-JP" altLang="en-US" dirty="0">
              <a:solidFill>
                <a:srgbClr val="333399">
                  <a:lumMod val="60000"/>
                  <a:lumOff val="40000"/>
                </a:srgbClr>
              </a:solidFill>
            </a:endParaRPr>
          </a:p>
        </p:txBody>
      </p:sp>
      <p:sp>
        <p:nvSpPr>
          <p:cNvPr id="5" name="正方形/長方形 4">
            <a:extLst>
              <a:ext uri="{FF2B5EF4-FFF2-40B4-BE49-F238E27FC236}">
                <a16:creationId xmlns:a16="http://schemas.microsoft.com/office/drawing/2014/main" id="{A9723864-92C7-4CD5-B709-3A2BCCD48D11}"/>
              </a:ext>
            </a:extLst>
          </p:cNvPr>
          <p:cNvSpPr/>
          <p:nvPr/>
        </p:nvSpPr>
        <p:spPr>
          <a:xfrm>
            <a:off x="2444462" y="4790363"/>
            <a:ext cx="3815598" cy="1538883"/>
          </a:xfrm>
          <a:prstGeom prst="rect">
            <a:avLst/>
          </a:prstGeom>
          <a:noFill/>
        </p:spPr>
        <p:txBody>
          <a:bodyPr wrap="square">
            <a:spAutoFit/>
          </a:bodyPr>
          <a:lstStyle/>
          <a:p>
            <a:r>
              <a:rPr lang="en-US" altLang="ja-JP" sz="1800" dirty="0"/>
              <a:t>181MeV </a:t>
            </a:r>
            <a:r>
              <a:rPr lang="en-US" altLang="ja-JP" sz="1800" dirty="0" err="1"/>
              <a:t>rastered</a:t>
            </a:r>
            <a:r>
              <a:rPr lang="en-US" altLang="ja-JP" sz="1800" dirty="0"/>
              <a:t> beam </a:t>
            </a:r>
          </a:p>
          <a:p>
            <a:r>
              <a:rPr lang="en-US" altLang="ja-JP" sz="1800" dirty="0"/>
              <a:t>(3 cm dia. footprint) with</a:t>
            </a:r>
          </a:p>
          <a:p>
            <a:r>
              <a:rPr lang="en-US" altLang="ja-JP" sz="1800" dirty="0"/>
              <a:t>154uA avg. current</a:t>
            </a:r>
            <a:endParaRPr lang="en-US" altLang="ja-JP" dirty="0"/>
          </a:p>
          <a:p>
            <a:pPr>
              <a:defRPr/>
            </a:pPr>
            <a:r>
              <a:rPr lang="en-US" altLang="ja-JP" sz="2000" dirty="0"/>
              <a:t>9.4days, 7.3x10</a:t>
            </a:r>
            <a:r>
              <a:rPr lang="en-US" altLang="ja-JP" sz="2000" baseline="30000" dirty="0"/>
              <a:t>20</a:t>
            </a:r>
            <a:r>
              <a:rPr lang="en-US" altLang="ja-JP" sz="2000" dirty="0"/>
              <a:t> pot</a:t>
            </a:r>
          </a:p>
          <a:p>
            <a:pPr>
              <a:defRPr/>
            </a:pPr>
            <a:r>
              <a:rPr lang="en-US" altLang="ja-JP" sz="2000" dirty="0">
                <a:solidFill>
                  <a:srgbClr val="FF0000"/>
                </a:solidFill>
                <a:latin typeface="Britannic Bold" panose="020B0903060703020204" pitchFamily="34" charset="0"/>
              </a:rPr>
              <a:t>0.25 DPA(NRT) at maximum</a:t>
            </a:r>
            <a:endParaRPr lang="en-US" altLang="ja-JP" sz="2000" dirty="0">
              <a:latin typeface="Britannic Bold" panose="020B0903060703020204" pitchFamily="34" charset="0"/>
            </a:endParaRPr>
          </a:p>
        </p:txBody>
      </p:sp>
      <p:grpSp>
        <p:nvGrpSpPr>
          <p:cNvPr id="21" name="グループ化 20">
            <a:extLst>
              <a:ext uri="{FF2B5EF4-FFF2-40B4-BE49-F238E27FC236}">
                <a16:creationId xmlns:a16="http://schemas.microsoft.com/office/drawing/2014/main" id="{EE118CC6-7AA3-4B75-BDAE-861F6D944A09}"/>
              </a:ext>
            </a:extLst>
          </p:cNvPr>
          <p:cNvGrpSpPr/>
          <p:nvPr/>
        </p:nvGrpSpPr>
        <p:grpSpPr>
          <a:xfrm>
            <a:off x="1123385" y="922767"/>
            <a:ext cx="3864799" cy="2007219"/>
            <a:chOff x="154751" y="1022735"/>
            <a:chExt cx="4945359" cy="2568418"/>
          </a:xfrm>
        </p:grpSpPr>
        <p:pic>
          <p:nvPicPr>
            <p:cNvPr id="22" name="Picture 6">
              <a:extLst>
                <a:ext uri="{FF2B5EF4-FFF2-40B4-BE49-F238E27FC236}">
                  <a16:creationId xmlns:a16="http://schemas.microsoft.com/office/drawing/2014/main" id="{8CFACE29-A257-4CF5-ABDB-1096CAE6A6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51" y="1022735"/>
              <a:ext cx="4945359" cy="2568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平行四辺形 22">
              <a:extLst>
                <a:ext uri="{FF2B5EF4-FFF2-40B4-BE49-F238E27FC236}">
                  <a16:creationId xmlns:a16="http://schemas.microsoft.com/office/drawing/2014/main" id="{84D5B0C3-937E-4473-A55E-0381CC87AD43}"/>
                </a:ext>
              </a:extLst>
            </p:cNvPr>
            <p:cNvSpPr/>
            <p:nvPr/>
          </p:nvSpPr>
          <p:spPr bwMode="auto">
            <a:xfrm rot="16200000">
              <a:off x="1511388" y="2170664"/>
              <a:ext cx="1080000" cy="540000"/>
            </a:xfrm>
            <a:prstGeom prst="parallelogram">
              <a:avLst>
                <a:gd name="adj" fmla="val 52219"/>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pic>
          <p:nvPicPr>
            <p:cNvPr id="24" name="Picture 6">
              <a:extLst>
                <a:ext uri="{FF2B5EF4-FFF2-40B4-BE49-F238E27FC236}">
                  <a16:creationId xmlns:a16="http://schemas.microsoft.com/office/drawing/2014/main" id="{E3896395-3262-4C61-A47A-ABF7338CCE7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146" t="46157" r="59797" b="28776"/>
            <a:stretch/>
          </p:blipFill>
          <p:spPr bwMode="auto">
            <a:xfrm>
              <a:off x="1687074" y="2194972"/>
              <a:ext cx="464259" cy="667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直線コネクタ 24">
              <a:extLst>
                <a:ext uri="{FF2B5EF4-FFF2-40B4-BE49-F238E27FC236}">
                  <a16:creationId xmlns:a16="http://schemas.microsoft.com/office/drawing/2014/main" id="{6605C65A-D4A3-4754-B674-5E934CA6BBE0}"/>
                </a:ext>
              </a:extLst>
            </p:cNvPr>
            <p:cNvCxnSpPr/>
            <p:nvPr/>
          </p:nvCxnSpPr>
          <p:spPr bwMode="auto">
            <a:xfrm flipH="1" flipV="1">
              <a:off x="1781389" y="2682574"/>
              <a:ext cx="448627" cy="241704"/>
            </a:xfrm>
            <a:prstGeom prst="line">
              <a:avLst/>
            </a:prstGeom>
            <a:gradFill rotWithShape="0">
              <a:gsLst>
                <a:gs pos="0">
                  <a:schemeClr val="bg1"/>
                </a:gs>
                <a:gs pos="100000">
                  <a:schemeClr val="accent1"/>
                </a:gs>
              </a:gsLst>
              <a:path path="rect">
                <a:fillToRect l="50000" t="50000" r="50000" b="50000"/>
              </a:path>
            </a:gradFill>
            <a:ln w="9525" cap="flat" cmpd="sng" algn="ctr">
              <a:solidFill>
                <a:schemeClr val="tx1"/>
              </a:solidFill>
              <a:prstDash val="solid"/>
              <a:round/>
              <a:headEnd type="none" w="med" len="med"/>
              <a:tailEnd type="none" w="med" len="med"/>
            </a:ln>
            <a:effectLst/>
          </p:spPr>
        </p:cxnSp>
        <p:cxnSp>
          <p:nvCxnSpPr>
            <p:cNvPr id="26" name="直線コネクタ 25">
              <a:extLst>
                <a:ext uri="{FF2B5EF4-FFF2-40B4-BE49-F238E27FC236}">
                  <a16:creationId xmlns:a16="http://schemas.microsoft.com/office/drawing/2014/main" id="{294F19C6-02C6-47A1-9BA5-0F8904BB8B44}"/>
                </a:ext>
              </a:extLst>
            </p:cNvPr>
            <p:cNvCxnSpPr/>
            <p:nvPr/>
          </p:nvCxnSpPr>
          <p:spPr bwMode="auto">
            <a:xfrm>
              <a:off x="1781387" y="2584780"/>
              <a:ext cx="0" cy="108000"/>
            </a:xfrm>
            <a:prstGeom prst="line">
              <a:avLst/>
            </a:prstGeom>
            <a:gradFill rotWithShape="0">
              <a:gsLst>
                <a:gs pos="0">
                  <a:schemeClr val="bg1"/>
                </a:gs>
                <a:gs pos="100000">
                  <a:schemeClr val="accent1"/>
                </a:gs>
              </a:gsLst>
              <a:path path="rect">
                <a:fillToRect l="50000" t="50000" r="50000" b="50000"/>
              </a:path>
            </a:gradFill>
            <a:ln w="9525" cap="flat" cmpd="sng" algn="ctr">
              <a:solidFill>
                <a:schemeClr val="tx1"/>
              </a:solidFill>
              <a:prstDash val="solid"/>
              <a:round/>
              <a:headEnd type="none" w="med" len="med"/>
              <a:tailEnd type="none" w="med" len="med"/>
            </a:ln>
            <a:effectLst/>
          </p:spPr>
        </p:cxnSp>
      </p:grpSp>
      <p:sp>
        <p:nvSpPr>
          <p:cNvPr id="27" name="正方形/長方形 26">
            <a:extLst>
              <a:ext uri="{FF2B5EF4-FFF2-40B4-BE49-F238E27FC236}">
                <a16:creationId xmlns:a16="http://schemas.microsoft.com/office/drawing/2014/main" id="{672F66AD-BC95-4DC6-B9C4-F5CF04961220}"/>
              </a:ext>
            </a:extLst>
          </p:cNvPr>
          <p:cNvSpPr/>
          <p:nvPr/>
        </p:nvSpPr>
        <p:spPr>
          <a:xfrm>
            <a:off x="872038" y="787667"/>
            <a:ext cx="1066318" cy="461665"/>
          </a:xfrm>
          <a:prstGeom prst="rect">
            <a:avLst/>
          </a:prstGeom>
          <a:solidFill>
            <a:srgbClr val="FFFFCC"/>
          </a:solidFill>
          <a:effectLst>
            <a:outerShdw blurRad="50800" dist="38100" dir="2700000" algn="tl" rotWithShape="0">
              <a:prstClr val="black">
                <a:alpha val="40000"/>
              </a:prstClr>
            </a:outerShdw>
          </a:effectLst>
        </p:spPr>
        <p:txBody>
          <a:bodyPr wrap="none">
            <a:spAutoFit/>
          </a:bodyPr>
          <a:lstStyle/>
          <a:p>
            <a:r>
              <a:rPr lang="en-US" altLang="ja-JP" sz="2400" dirty="0">
                <a:solidFill>
                  <a:srgbClr val="0070C0"/>
                </a:solidFill>
                <a:latin typeface="Britannic Bold" panose="020B0903060703020204" pitchFamily="34" charset="0"/>
              </a:rPr>
              <a:t>DS-Ti1</a:t>
            </a:r>
            <a:endParaRPr lang="ja-JP" altLang="en-US" sz="2400" dirty="0"/>
          </a:p>
        </p:txBody>
      </p:sp>
      <p:pic>
        <p:nvPicPr>
          <p:cNvPr id="29" name="Picture 2">
            <a:extLst>
              <a:ext uri="{FF2B5EF4-FFF2-40B4-BE49-F238E27FC236}">
                <a16:creationId xmlns:a16="http://schemas.microsoft.com/office/drawing/2014/main" id="{C542F88A-7989-4F3C-B579-D320E250D0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5000" b="6239"/>
          <a:stretch>
            <a:fillRect/>
          </a:stretch>
        </p:blipFill>
        <p:spPr bwMode="auto">
          <a:xfrm>
            <a:off x="585140" y="3531885"/>
            <a:ext cx="1805502" cy="2136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テキスト ボックス 29">
            <a:extLst>
              <a:ext uri="{FF2B5EF4-FFF2-40B4-BE49-F238E27FC236}">
                <a16:creationId xmlns:a16="http://schemas.microsoft.com/office/drawing/2014/main" id="{6AB2F094-2E88-4931-909F-C4299C751D2C}"/>
              </a:ext>
            </a:extLst>
          </p:cNvPr>
          <p:cNvSpPr txBox="1"/>
          <p:nvPr/>
        </p:nvSpPr>
        <p:spPr>
          <a:xfrm>
            <a:off x="2446556" y="3628003"/>
            <a:ext cx="2875531" cy="923330"/>
          </a:xfrm>
          <a:prstGeom prst="rect">
            <a:avLst/>
          </a:prstGeom>
          <a:noFill/>
        </p:spPr>
        <p:txBody>
          <a:bodyPr wrap="none" rtlCol="0">
            <a:spAutoFit/>
          </a:bodyPr>
          <a:lstStyle/>
          <a:p>
            <a:pPr marL="285750" indent="-285750">
              <a:buFont typeface="Arial" panose="020B0604020202020204" pitchFamily="34" charset="0"/>
              <a:buChar char="•"/>
            </a:pPr>
            <a:r>
              <a:rPr kumimoji="1" lang="en-US" altLang="ja-JP" dirty="0"/>
              <a:t>Ti-6Al-4V Grade 5</a:t>
            </a:r>
          </a:p>
          <a:p>
            <a:pPr marL="285750" indent="-285750">
              <a:buFont typeface="Arial" panose="020B0604020202020204" pitchFamily="34" charset="0"/>
              <a:buChar char="•"/>
            </a:pPr>
            <a:r>
              <a:rPr lang="en-US" altLang="ja-JP" dirty="0"/>
              <a:t>Ti-6Al-4V Grade-23 ELI</a:t>
            </a:r>
          </a:p>
          <a:p>
            <a:pPr marL="285750" indent="-285750">
              <a:buFont typeface="Arial" panose="020B0604020202020204" pitchFamily="34" charset="0"/>
              <a:buChar char="•"/>
            </a:pPr>
            <a:r>
              <a:rPr kumimoji="1" lang="en-US" altLang="ja-JP" dirty="0"/>
              <a:t>Ti-3Al-2.5V Grade-9 </a:t>
            </a:r>
            <a:endParaRPr kumimoji="1" lang="ja-JP" altLang="en-US" dirty="0"/>
          </a:p>
        </p:txBody>
      </p:sp>
      <p:grpSp>
        <p:nvGrpSpPr>
          <p:cNvPr id="31" name="グループ化 30">
            <a:extLst>
              <a:ext uri="{FF2B5EF4-FFF2-40B4-BE49-F238E27FC236}">
                <a16:creationId xmlns:a16="http://schemas.microsoft.com/office/drawing/2014/main" id="{E8805E1D-02EB-4003-95E1-9A1DC798948B}"/>
              </a:ext>
            </a:extLst>
          </p:cNvPr>
          <p:cNvGrpSpPr/>
          <p:nvPr/>
        </p:nvGrpSpPr>
        <p:grpSpPr>
          <a:xfrm>
            <a:off x="6611754" y="818602"/>
            <a:ext cx="4673399" cy="2531344"/>
            <a:chOff x="4097623" y="906140"/>
            <a:chExt cx="4712481" cy="2552514"/>
          </a:xfrm>
        </p:grpSpPr>
        <p:pic>
          <p:nvPicPr>
            <p:cNvPr id="32" name="図 31">
              <a:extLst>
                <a:ext uri="{FF2B5EF4-FFF2-40B4-BE49-F238E27FC236}">
                  <a16:creationId xmlns:a16="http://schemas.microsoft.com/office/drawing/2014/main" id="{F69BA708-76E3-4215-8F59-FAF8220E61E0}"/>
                </a:ext>
              </a:extLst>
            </p:cNvPr>
            <p:cNvPicPr>
              <a:picLocks noChangeAspect="1"/>
            </p:cNvPicPr>
            <p:nvPr/>
          </p:nvPicPr>
          <p:blipFill rotWithShape="1">
            <a:blip r:embed="rId4"/>
            <a:srcRect l="3016"/>
            <a:stretch/>
          </p:blipFill>
          <p:spPr>
            <a:xfrm>
              <a:off x="4121771" y="906140"/>
              <a:ext cx="4688333" cy="2532417"/>
            </a:xfrm>
            <a:prstGeom prst="rect">
              <a:avLst/>
            </a:prstGeom>
          </p:spPr>
        </p:pic>
        <p:sp>
          <p:nvSpPr>
            <p:cNvPr id="33" name="正方形/長方形 32">
              <a:extLst>
                <a:ext uri="{FF2B5EF4-FFF2-40B4-BE49-F238E27FC236}">
                  <a16:creationId xmlns:a16="http://schemas.microsoft.com/office/drawing/2014/main" id="{F04ADAE1-74D5-4EA4-A280-03D1FDD69997}"/>
                </a:ext>
              </a:extLst>
            </p:cNvPr>
            <p:cNvSpPr/>
            <p:nvPr/>
          </p:nvSpPr>
          <p:spPr bwMode="auto">
            <a:xfrm>
              <a:off x="4097623" y="3216896"/>
              <a:ext cx="1063000" cy="24175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grpSp>
      <p:sp>
        <p:nvSpPr>
          <p:cNvPr id="34" name="正方形/長方形 33">
            <a:extLst>
              <a:ext uri="{FF2B5EF4-FFF2-40B4-BE49-F238E27FC236}">
                <a16:creationId xmlns:a16="http://schemas.microsoft.com/office/drawing/2014/main" id="{6FCE4E32-6806-4EED-970C-8B20039A45B4}"/>
              </a:ext>
            </a:extLst>
          </p:cNvPr>
          <p:cNvSpPr/>
          <p:nvPr/>
        </p:nvSpPr>
        <p:spPr>
          <a:xfrm>
            <a:off x="5991198" y="747324"/>
            <a:ext cx="1241111" cy="461665"/>
          </a:xfrm>
          <a:prstGeom prst="rect">
            <a:avLst/>
          </a:prstGeom>
          <a:solidFill>
            <a:srgbClr val="FFFFCC"/>
          </a:solidFill>
          <a:effectLst>
            <a:outerShdw blurRad="50800" dist="38100" dir="2700000" algn="tl" rotWithShape="0">
              <a:prstClr val="black">
                <a:alpha val="40000"/>
              </a:prstClr>
            </a:outerShdw>
          </a:effectLst>
        </p:spPr>
        <p:txBody>
          <a:bodyPr wrap="square">
            <a:spAutoFit/>
          </a:bodyPr>
          <a:lstStyle/>
          <a:p>
            <a:pPr algn="ctr"/>
            <a:r>
              <a:rPr lang="en-US" altLang="ja-JP" sz="2400" dirty="0">
                <a:solidFill>
                  <a:srgbClr val="0070C0"/>
                </a:solidFill>
                <a:latin typeface="Britannic Bold" panose="020B0903060703020204" pitchFamily="34" charset="0"/>
              </a:rPr>
              <a:t>DS-Ti2</a:t>
            </a:r>
            <a:endParaRPr lang="ja-JP" altLang="en-US" sz="2400" dirty="0"/>
          </a:p>
        </p:txBody>
      </p:sp>
      <p:sp>
        <p:nvSpPr>
          <p:cNvPr id="35" name="正方形/長方形 34">
            <a:extLst>
              <a:ext uri="{FF2B5EF4-FFF2-40B4-BE49-F238E27FC236}">
                <a16:creationId xmlns:a16="http://schemas.microsoft.com/office/drawing/2014/main" id="{2FC03ABF-4E6E-4747-9289-3F575E9C700D}"/>
              </a:ext>
            </a:extLst>
          </p:cNvPr>
          <p:cNvSpPr/>
          <p:nvPr/>
        </p:nvSpPr>
        <p:spPr>
          <a:xfrm>
            <a:off x="8148961" y="5762863"/>
            <a:ext cx="3485369" cy="707886"/>
          </a:xfrm>
          <a:prstGeom prst="rect">
            <a:avLst/>
          </a:prstGeom>
          <a:noFill/>
          <a:ln>
            <a:noFill/>
          </a:ln>
        </p:spPr>
        <p:txBody>
          <a:bodyPr wrap="square">
            <a:spAutoFit/>
          </a:bodyPr>
          <a:lstStyle/>
          <a:p>
            <a:r>
              <a:rPr lang="en-US" altLang="ja-JP" sz="2000" dirty="0"/>
              <a:t>32.9 days, 2.8x10</a:t>
            </a:r>
            <a:r>
              <a:rPr lang="en-US" altLang="ja-JP" sz="2000" baseline="30000" dirty="0"/>
              <a:t>21</a:t>
            </a:r>
            <a:r>
              <a:rPr lang="en-US" altLang="ja-JP" sz="2000" dirty="0"/>
              <a:t> pot</a:t>
            </a:r>
            <a:endParaRPr lang="en-US" altLang="ja-JP" sz="2000" dirty="0">
              <a:solidFill>
                <a:srgbClr val="FF0000"/>
              </a:solidFill>
              <a:latin typeface="Britannic Bold" panose="020B0903060703020204" pitchFamily="34" charset="0"/>
            </a:endParaRPr>
          </a:p>
          <a:p>
            <a:r>
              <a:rPr lang="en-US" altLang="ja-JP" sz="2000" dirty="0">
                <a:solidFill>
                  <a:srgbClr val="FF0000"/>
                </a:solidFill>
                <a:latin typeface="Britannic Bold" panose="020B0903060703020204" pitchFamily="34" charset="0"/>
              </a:rPr>
              <a:t>0.95DPA(NRT)</a:t>
            </a:r>
            <a:r>
              <a:rPr lang="ja-JP" altLang="en-US" sz="2000" dirty="0">
                <a:solidFill>
                  <a:srgbClr val="FF0000"/>
                </a:solidFill>
                <a:latin typeface="Britannic Bold" panose="020B0903060703020204" pitchFamily="34" charset="0"/>
              </a:rPr>
              <a:t> </a:t>
            </a:r>
            <a:r>
              <a:rPr lang="en-US" altLang="ja-JP" sz="2000" dirty="0">
                <a:solidFill>
                  <a:srgbClr val="FF0000"/>
                </a:solidFill>
                <a:latin typeface="Britannic Bold" panose="020B0903060703020204" pitchFamily="34" charset="0"/>
              </a:rPr>
              <a:t>at maximum </a:t>
            </a:r>
            <a:endParaRPr lang="ja-JP" altLang="en-US" sz="2000" dirty="0">
              <a:solidFill>
                <a:srgbClr val="FF0000"/>
              </a:solidFill>
            </a:endParaRPr>
          </a:p>
        </p:txBody>
      </p:sp>
      <p:pic>
        <p:nvPicPr>
          <p:cNvPr id="37" name="Picture 6">
            <a:extLst>
              <a:ext uri="{FF2B5EF4-FFF2-40B4-BE49-F238E27FC236}">
                <a16:creationId xmlns:a16="http://schemas.microsoft.com/office/drawing/2014/main" id="{D38C66E3-5440-4C73-811D-270D4357C4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983"/>
          <a:stretch/>
        </p:blipFill>
        <p:spPr>
          <a:xfrm rot="5400000">
            <a:off x="5865490" y="3697440"/>
            <a:ext cx="2094784" cy="1805501"/>
          </a:xfrm>
          <a:prstGeom prst="rect">
            <a:avLst/>
          </a:prstGeom>
        </p:spPr>
      </p:pic>
      <p:sp>
        <p:nvSpPr>
          <p:cNvPr id="40" name="テキスト ボックス 39">
            <a:extLst>
              <a:ext uri="{FF2B5EF4-FFF2-40B4-BE49-F238E27FC236}">
                <a16:creationId xmlns:a16="http://schemas.microsoft.com/office/drawing/2014/main" id="{9BC71CDD-A412-4BA7-A2D5-DD93375491EE}"/>
              </a:ext>
            </a:extLst>
          </p:cNvPr>
          <p:cNvSpPr txBox="1"/>
          <p:nvPr/>
        </p:nvSpPr>
        <p:spPr>
          <a:xfrm>
            <a:off x="7815633" y="3454539"/>
            <a:ext cx="4376367" cy="2308324"/>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dirty="0"/>
              <a:t>Ti-6Al-4V Grade 23 MA </a:t>
            </a:r>
          </a:p>
          <a:p>
            <a:pPr marL="285750" indent="-285750">
              <a:buFont typeface="Arial" panose="020B0604020202020204" pitchFamily="34" charset="0"/>
              <a:buChar char="•"/>
            </a:pPr>
            <a:r>
              <a:rPr lang="en-US" altLang="ja-JP" dirty="0"/>
              <a:t>Ti-6Al-4V Grade 23 </a:t>
            </a:r>
            <a:r>
              <a:rPr kumimoji="1" lang="en-US" altLang="ja-JP" dirty="0"/>
              <a:t>Solution-Treatment and Aged</a:t>
            </a:r>
          </a:p>
          <a:p>
            <a:pPr marL="285750" indent="-285750">
              <a:buFont typeface="Arial" panose="020B0604020202020204" pitchFamily="34" charset="0"/>
              <a:buChar char="•"/>
            </a:pPr>
            <a:r>
              <a:rPr lang="en-US" altLang="ja-JP" dirty="0">
                <a:solidFill>
                  <a:srgbClr val="FF0000"/>
                </a:solidFill>
                <a:highlight>
                  <a:srgbClr val="FFFF00"/>
                </a:highlight>
              </a:rPr>
              <a:t>Ti-15-3  Solution Treatment </a:t>
            </a:r>
            <a:r>
              <a:rPr lang="en-US" altLang="ja-JP" u="sng" dirty="0">
                <a:solidFill>
                  <a:srgbClr val="FF0000"/>
                </a:solidFill>
                <a:highlight>
                  <a:srgbClr val="FFFF00"/>
                </a:highlight>
              </a:rPr>
              <a:t>w/o Aged</a:t>
            </a:r>
            <a:r>
              <a:rPr kumimoji="1" lang="en-US" altLang="ja-JP" u="sng" dirty="0">
                <a:solidFill>
                  <a:srgbClr val="FF0000"/>
                </a:solidFill>
                <a:highlight>
                  <a:srgbClr val="FFFF00"/>
                </a:highlight>
              </a:rPr>
              <a:t> </a:t>
            </a:r>
          </a:p>
          <a:p>
            <a:pPr marL="285750" indent="-285750">
              <a:buFont typeface="Arial" panose="020B0604020202020204" pitchFamily="34" charset="0"/>
              <a:buChar char="•"/>
            </a:pPr>
            <a:r>
              <a:rPr lang="en-US" altLang="ja-JP" dirty="0"/>
              <a:t>CP-</a:t>
            </a:r>
            <a:r>
              <a:rPr lang="en-US" altLang="ja-JP" dirty="0" err="1"/>
              <a:t>Ti</a:t>
            </a:r>
            <a:r>
              <a:rPr lang="en-US" altLang="ja-JP" dirty="0"/>
              <a:t> Grade 1 (JIS-1)</a:t>
            </a:r>
          </a:p>
          <a:p>
            <a:pPr marL="285750" indent="-285750">
              <a:buFont typeface="Arial" panose="020B0604020202020204" pitchFamily="34" charset="0"/>
              <a:buChar char="•"/>
            </a:pPr>
            <a:r>
              <a:rPr kumimoji="1" lang="en-US" altLang="ja-JP" dirty="0"/>
              <a:t>Ti-5Al-2.5Sn (Grade 6)</a:t>
            </a:r>
          </a:p>
          <a:p>
            <a:pPr marL="285750" indent="-285750">
              <a:buFont typeface="Arial" panose="020B0604020202020204" pitchFamily="34" charset="0"/>
              <a:buChar char="•"/>
            </a:pPr>
            <a:r>
              <a:rPr kumimoji="1" lang="en-US" altLang="ja-JP" dirty="0"/>
              <a:t>CP-</a:t>
            </a:r>
            <a:r>
              <a:rPr kumimoji="1" lang="en-US" altLang="ja-JP" dirty="0" err="1"/>
              <a:t>Ti</a:t>
            </a:r>
            <a:r>
              <a:rPr kumimoji="1" lang="en-US" altLang="ja-JP" dirty="0"/>
              <a:t> Grade-2</a:t>
            </a:r>
          </a:p>
          <a:p>
            <a:pPr marL="285750" indent="-285750">
              <a:buFont typeface="Arial" panose="020B0604020202020204" pitchFamily="34" charset="0"/>
              <a:buChar char="•"/>
            </a:pPr>
            <a:r>
              <a:rPr kumimoji="1" lang="en-US" altLang="ja-JP" dirty="0"/>
              <a:t> Ti-6Al-4V Grade-5 Ultra-</a:t>
            </a:r>
            <a:r>
              <a:rPr kumimoji="1" lang="en-US" altLang="ja-JP" dirty="0" err="1"/>
              <a:t>Finegrain</a:t>
            </a:r>
            <a:r>
              <a:rPr kumimoji="1" lang="en-US" altLang="ja-JP" dirty="0"/>
              <a:t> </a:t>
            </a:r>
            <a:endParaRPr kumimoji="1" lang="ja-JP" altLang="en-US" dirty="0"/>
          </a:p>
        </p:txBody>
      </p:sp>
      <p:sp>
        <p:nvSpPr>
          <p:cNvPr id="6" name="正方形/長方形 5">
            <a:extLst>
              <a:ext uri="{FF2B5EF4-FFF2-40B4-BE49-F238E27FC236}">
                <a16:creationId xmlns:a16="http://schemas.microsoft.com/office/drawing/2014/main" id="{5C4D6C81-C2DB-4E3F-BD34-04060CA1D5E2}"/>
              </a:ext>
            </a:extLst>
          </p:cNvPr>
          <p:cNvSpPr/>
          <p:nvPr/>
        </p:nvSpPr>
        <p:spPr bwMode="auto">
          <a:xfrm>
            <a:off x="2446556" y="3628003"/>
            <a:ext cx="2875531" cy="332292"/>
          </a:xfrm>
          <a:prstGeom prst="rect">
            <a:avLst/>
          </a:prstGeom>
          <a:noFill/>
          <a:ln w="9525"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7" name="テキスト ボックス 6">
            <a:extLst>
              <a:ext uri="{FF2B5EF4-FFF2-40B4-BE49-F238E27FC236}">
                <a16:creationId xmlns:a16="http://schemas.microsoft.com/office/drawing/2014/main" id="{913FB171-F7F7-470C-ADD2-8EFFC4C0787E}"/>
              </a:ext>
            </a:extLst>
          </p:cNvPr>
          <p:cNvSpPr txBox="1"/>
          <p:nvPr/>
        </p:nvSpPr>
        <p:spPr>
          <a:xfrm>
            <a:off x="3911676" y="3338085"/>
            <a:ext cx="1646605" cy="369332"/>
          </a:xfrm>
          <a:prstGeom prst="rect">
            <a:avLst/>
          </a:prstGeom>
          <a:noFill/>
        </p:spPr>
        <p:txBody>
          <a:bodyPr wrap="none" rtlCol="0">
            <a:spAutoFit/>
          </a:bodyPr>
          <a:lstStyle/>
          <a:p>
            <a:r>
              <a:rPr kumimoji="1" lang="en-US" altLang="ja-JP" dirty="0">
                <a:solidFill>
                  <a:srgbClr val="FFC000"/>
                </a:solidFill>
              </a:rPr>
              <a:t>Mesoscale foil</a:t>
            </a:r>
            <a:endParaRPr kumimoji="1" lang="ja-JP" altLang="en-US" dirty="0">
              <a:solidFill>
                <a:srgbClr val="FFC000"/>
              </a:solidFill>
            </a:endParaRPr>
          </a:p>
        </p:txBody>
      </p:sp>
      <p:sp>
        <p:nvSpPr>
          <p:cNvPr id="28" name="正方形/長方形 27">
            <a:extLst>
              <a:ext uri="{FF2B5EF4-FFF2-40B4-BE49-F238E27FC236}">
                <a16:creationId xmlns:a16="http://schemas.microsoft.com/office/drawing/2014/main" id="{5A49705A-1DC2-4C08-A93D-C86434C0B75B}"/>
              </a:ext>
            </a:extLst>
          </p:cNvPr>
          <p:cNvSpPr/>
          <p:nvPr/>
        </p:nvSpPr>
        <p:spPr bwMode="auto">
          <a:xfrm>
            <a:off x="7973430" y="3456543"/>
            <a:ext cx="4142370" cy="1404000"/>
          </a:xfrm>
          <a:prstGeom prst="rect">
            <a:avLst/>
          </a:prstGeom>
          <a:no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6" name="テキスト ボックス 35">
            <a:extLst>
              <a:ext uri="{FF2B5EF4-FFF2-40B4-BE49-F238E27FC236}">
                <a16:creationId xmlns:a16="http://schemas.microsoft.com/office/drawing/2014/main" id="{D4565338-520C-4EFD-BA38-1E1EC64B7049}"/>
              </a:ext>
            </a:extLst>
          </p:cNvPr>
          <p:cNvSpPr txBox="1"/>
          <p:nvPr/>
        </p:nvSpPr>
        <p:spPr>
          <a:xfrm>
            <a:off x="10302303" y="3156605"/>
            <a:ext cx="1646605" cy="369332"/>
          </a:xfrm>
          <a:prstGeom prst="rect">
            <a:avLst/>
          </a:prstGeom>
          <a:noFill/>
        </p:spPr>
        <p:txBody>
          <a:bodyPr wrap="none" rtlCol="0">
            <a:spAutoFit/>
          </a:bodyPr>
          <a:lstStyle/>
          <a:p>
            <a:r>
              <a:rPr kumimoji="1" lang="en-US" altLang="ja-JP" dirty="0">
                <a:solidFill>
                  <a:srgbClr val="FFC000"/>
                </a:solidFill>
              </a:rPr>
              <a:t>Mesoscale foil</a:t>
            </a:r>
            <a:endParaRPr kumimoji="1" lang="ja-JP" altLang="en-US" dirty="0">
              <a:solidFill>
                <a:srgbClr val="FFC000"/>
              </a:solidFill>
            </a:endParaRPr>
          </a:p>
        </p:txBody>
      </p:sp>
      <p:sp>
        <p:nvSpPr>
          <p:cNvPr id="8" name="テキスト ボックス 7">
            <a:extLst>
              <a:ext uri="{FF2B5EF4-FFF2-40B4-BE49-F238E27FC236}">
                <a16:creationId xmlns:a16="http://schemas.microsoft.com/office/drawing/2014/main" id="{53702931-F0F6-439C-BE09-069A65B2DBA1}"/>
              </a:ext>
            </a:extLst>
          </p:cNvPr>
          <p:cNvSpPr txBox="1"/>
          <p:nvPr/>
        </p:nvSpPr>
        <p:spPr>
          <a:xfrm>
            <a:off x="1102604" y="2935422"/>
            <a:ext cx="3878049" cy="369332"/>
          </a:xfrm>
          <a:prstGeom prst="rect">
            <a:avLst/>
          </a:prstGeom>
          <a:noFill/>
        </p:spPr>
        <p:txBody>
          <a:bodyPr wrap="none" rtlCol="0">
            <a:spAutoFit/>
          </a:bodyPr>
          <a:lstStyle/>
          <a:p>
            <a:r>
              <a:rPr kumimoji="1" lang="en-US" altLang="ja-JP" dirty="0"/>
              <a:t>Tensile/micro/meso-foil/bend-fatigue</a:t>
            </a:r>
            <a:endParaRPr kumimoji="1" lang="ja-JP" altLang="en-US" dirty="0"/>
          </a:p>
        </p:txBody>
      </p:sp>
      <p:sp>
        <p:nvSpPr>
          <p:cNvPr id="38" name="テキスト ボックス 37">
            <a:extLst>
              <a:ext uri="{FF2B5EF4-FFF2-40B4-BE49-F238E27FC236}">
                <a16:creationId xmlns:a16="http://schemas.microsoft.com/office/drawing/2014/main" id="{360E842C-7800-4B14-A450-2DC9E9DF252C}"/>
              </a:ext>
            </a:extLst>
          </p:cNvPr>
          <p:cNvSpPr txBox="1"/>
          <p:nvPr/>
        </p:nvSpPr>
        <p:spPr>
          <a:xfrm>
            <a:off x="8134064" y="2838280"/>
            <a:ext cx="2595647" cy="369332"/>
          </a:xfrm>
          <a:prstGeom prst="rect">
            <a:avLst/>
          </a:prstGeom>
          <a:noFill/>
        </p:spPr>
        <p:txBody>
          <a:bodyPr wrap="none" rtlCol="0">
            <a:spAutoFit/>
          </a:bodyPr>
          <a:lstStyle/>
          <a:p>
            <a:r>
              <a:rPr kumimoji="1" lang="en-US" altLang="ja-JP" dirty="0"/>
              <a:t>Tensile/micro/meso-foil</a:t>
            </a:r>
            <a:endParaRPr kumimoji="1" lang="ja-JP" altLang="en-US" dirty="0"/>
          </a:p>
        </p:txBody>
      </p:sp>
      <p:sp>
        <p:nvSpPr>
          <p:cNvPr id="39" name="テキスト ボックス 38">
            <a:extLst>
              <a:ext uri="{FF2B5EF4-FFF2-40B4-BE49-F238E27FC236}">
                <a16:creationId xmlns:a16="http://schemas.microsoft.com/office/drawing/2014/main" id="{20F7D01A-609B-407C-BB0F-8EBF3B955F86}"/>
              </a:ext>
            </a:extLst>
          </p:cNvPr>
          <p:cNvSpPr txBox="1"/>
          <p:nvPr/>
        </p:nvSpPr>
        <p:spPr>
          <a:xfrm>
            <a:off x="6002948" y="5709881"/>
            <a:ext cx="2069797" cy="646331"/>
          </a:xfrm>
          <a:prstGeom prst="rect">
            <a:avLst/>
          </a:prstGeom>
          <a:noFill/>
        </p:spPr>
        <p:txBody>
          <a:bodyPr wrap="none" rtlCol="0">
            <a:spAutoFit/>
          </a:bodyPr>
          <a:lstStyle/>
          <a:p>
            <a:r>
              <a:rPr lang="en-US" altLang="ja-JP" dirty="0">
                <a:solidFill>
                  <a:srgbClr val="FFC000"/>
                </a:solidFill>
              </a:rPr>
              <a:t>Half foil</a:t>
            </a:r>
          </a:p>
          <a:p>
            <a:r>
              <a:rPr kumimoji="1" lang="en-US" altLang="ja-JP" dirty="0">
                <a:solidFill>
                  <a:srgbClr val="FFC000"/>
                </a:solidFill>
              </a:rPr>
              <a:t>2grades x 2 layers</a:t>
            </a:r>
            <a:endParaRPr kumimoji="1" lang="ja-JP" altLang="en-US" dirty="0">
              <a:solidFill>
                <a:srgbClr val="FFC000"/>
              </a:solidFill>
            </a:endParaRPr>
          </a:p>
        </p:txBody>
      </p:sp>
      <p:sp>
        <p:nvSpPr>
          <p:cNvPr id="42" name="テキスト ボックス 41">
            <a:extLst>
              <a:ext uri="{FF2B5EF4-FFF2-40B4-BE49-F238E27FC236}">
                <a16:creationId xmlns:a16="http://schemas.microsoft.com/office/drawing/2014/main" id="{A3BA5615-81A5-46D2-8EDD-A48E48E30A7E}"/>
              </a:ext>
            </a:extLst>
          </p:cNvPr>
          <p:cNvSpPr txBox="1"/>
          <p:nvPr/>
        </p:nvSpPr>
        <p:spPr>
          <a:xfrm>
            <a:off x="1010783" y="6418510"/>
            <a:ext cx="6112564" cy="369332"/>
          </a:xfrm>
          <a:prstGeom prst="rect">
            <a:avLst/>
          </a:prstGeom>
          <a:noFill/>
        </p:spPr>
        <p:txBody>
          <a:bodyPr wrap="square">
            <a:spAutoFit/>
          </a:bodyPr>
          <a:lstStyle/>
          <a:p>
            <a:r>
              <a:rPr lang="en-US" altLang="ja-JP" b="0" i="0" u="none" strike="noStrike" dirty="0">
                <a:solidFill>
                  <a:srgbClr val="2A83ED"/>
                </a:solidFill>
                <a:effectLst/>
                <a:latin typeface="Lucida Grande"/>
                <a:hlinkClick r:id="rId6"/>
              </a:rPr>
              <a:t>https://doi.org/10.7566/JPSCP.28.041001</a:t>
            </a:r>
            <a:endParaRPr lang="ja-JP" altLang="en-US" dirty="0"/>
          </a:p>
        </p:txBody>
      </p:sp>
    </p:spTree>
    <p:extLst>
      <p:ext uri="{BB962C8B-B14F-4D97-AF65-F5344CB8AC3E}">
        <p14:creationId xmlns:p14="http://schemas.microsoft.com/office/powerpoint/2010/main" val="16415125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BECC0D-4C91-44FE-AE3B-DBE33464BB23}"/>
              </a:ext>
            </a:extLst>
          </p:cNvPr>
          <p:cNvSpPr>
            <a:spLocks noGrp="1"/>
          </p:cNvSpPr>
          <p:nvPr>
            <p:ph type="title"/>
          </p:nvPr>
        </p:nvSpPr>
        <p:spPr>
          <a:xfrm>
            <a:off x="581891" y="116632"/>
            <a:ext cx="10915218" cy="604838"/>
          </a:xfrm>
        </p:spPr>
        <p:txBody>
          <a:bodyPr/>
          <a:lstStyle/>
          <a:p>
            <a:pPr algn="ctr"/>
            <a:r>
              <a:rPr kumimoji="1" lang="en-US" altLang="ja-JP" sz="3600" dirty="0"/>
              <a:t>Radiation Damage Studies on Titanium Alloys</a:t>
            </a:r>
            <a:endParaRPr kumimoji="1" lang="ja-JP" altLang="en-US" sz="3600" dirty="0"/>
          </a:p>
        </p:txBody>
      </p:sp>
      <p:grpSp>
        <p:nvGrpSpPr>
          <p:cNvPr id="40" name="グループ化 39">
            <a:extLst>
              <a:ext uri="{FF2B5EF4-FFF2-40B4-BE49-F238E27FC236}">
                <a16:creationId xmlns:a16="http://schemas.microsoft.com/office/drawing/2014/main" id="{6F900147-2E68-430E-A621-C8D461E076F0}"/>
              </a:ext>
            </a:extLst>
          </p:cNvPr>
          <p:cNvGrpSpPr/>
          <p:nvPr/>
        </p:nvGrpSpPr>
        <p:grpSpPr>
          <a:xfrm>
            <a:off x="2635308" y="2905168"/>
            <a:ext cx="2680441" cy="3302819"/>
            <a:chOff x="4471558" y="972012"/>
            <a:chExt cx="3088444" cy="3805558"/>
          </a:xfrm>
        </p:grpSpPr>
        <p:grpSp>
          <p:nvGrpSpPr>
            <p:cNvPr id="41" name="グループ化 40">
              <a:extLst>
                <a:ext uri="{FF2B5EF4-FFF2-40B4-BE49-F238E27FC236}">
                  <a16:creationId xmlns:a16="http://schemas.microsoft.com/office/drawing/2014/main" id="{E6AFA62E-7C44-40F4-ABF6-59AEAD253213}"/>
                </a:ext>
              </a:extLst>
            </p:cNvPr>
            <p:cNvGrpSpPr/>
            <p:nvPr/>
          </p:nvGrpSpPr>
          <p:grpSpPr>
            <a:xfrm>
              <a:off x="4572000" y="1776324"/>
              <a:ext cx="2988002" cy="3001246"/>
              <a:chOff x="1651026" y="1954862"/>
              <a:chExt cx="3401770" cy="3416848"/>
            </a:xfrm>
          </p:grpSpPr>
          <p:pic>
            <p:nvPicPr>
              <p:cNvPr id="44" name="図 43">
                <a:extLst>
                  <a:ext uri="{FF2B5EF4-FFF2-40B4-BE49-F238E27FC236}">
                    <a16:creationId xmlns:a16="http://schemas.microsoft.com/office/drawing/2014/main" id="{59CEC98D-D62F-44C1-B366-641C293E3B03}"/>
                  </a:ext>
                </a:extLst>
              </p:cNvPr>
              <p:cNvPicPr>
                <a:picLocks noChangeAspect="1"/>
              </p:cNvPicPr>
              <p:nvPr/>
            </p:nvPicPr>
            <p:blipFill rotWithShape="1">
              <a:blip r:embed="rId4"/>
              <a:srcRect r="13405" b="7042"/>
              <a:stretch/>
            </p:blipFill>
            <p:spPr>
              <a:xfrm>
                <a:off x="1651026" y="1954862"/>
                <a:ext cx="3401770" cy="3416848"/>
              </a:xfrm>
              <a:prstGeom prst="rect">
                <a:avLst/>
              </a:prstGeom>
            </p:spPr>
          </p:pic>
          <p:cxnSp>
            <p:nvCxnSpPr>
              <p:cNvPr id="45" name="直線コネクタ 44">
                <a:extLst>
                  <a:ext uri="{FF2B5EF4-FFF2-40B4-BE49-F238E27FC236}">
                    <a16:creationId xmlns:a16="http://schemas.microsoft.com/office/drawing/2014/main" id="{E254FC27-DCAA-4B05-BE1E-CCAEFA67E097}"/>
                  </a:ext>
                </a:extLst>
              </p:cNvPr>
              <p:cNvCxnSpPr>
                <a:cxnSpLocks/>
              </p:cNvCxnSpPr>
              <p:nvPr/>
            </p:nvCxnSpPr>
            <p:spPr>
              <a:xfrm>
                <a:off x="1812158" y="5209271"/>
                <a:ext cx="361429" cy="1"/>
              </a:xfrm>
              <a:prstGeom prst="line">
                <a:avLst/>
              </a:prstGeom>
              <a:ln w="28575">
                <a:solidFill>
                  <a:schemeClr val="bg1"/>
                </a:solidFill>
              </a:ln>
              <a:effectLst>
                <a:glow rad="63500">
                  <a:schemeClr val="tx1">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42" name="正方形/長方形 41">
              <a:extLst>
                <a:ext uri="{FF2B5EF4-FFF2-40B4-BE49-F238E27FC236}">
                  <a16:creationId xmlns:a16="http://schemas.microsoft.com/office/drawing/2014/main" id="{6960F1D9-70BB-4413-9663-DED387BBFC3B}"/>
                </a:ext>
              </a:extLst>
            </p:cNvPr>
            <p:cNvSpPr/>
            <p:nvPr/>
          </p:nvSpPr>
          <p:spPr>
            <a:xfrm>
              <a:off x="4471558" y="972012"/>
              <a:ext cx="2872466" cy="815637"/>
            </a:xfrm>
            <a:prstGeom prst="rect">
              <a:avLst/>
            </a:prstGeom>
          </p:spPr>
          <p:txBody>
            <a:bodyPr wrap="none">
              <a:spAutoFit/>
            </a:bodyPr>
            <a:lstStyle/>
            <a:p>
              <a:r>
                <a:rPr lang="en-US" altLang="ja-JP" sz="2000" dirty="0">
                  <a:solidFill>
                    <a:srgbClr val="FFFF00"/>
                  </a:solidFill>
                  <a:effectLst>
                    <a:glow rad="101600">
                      <a:schemeClr val="tx1">
                        <a:alpha val="60000"/>
                      </a:schemeClr>
                    </a:glow>
                  </a:effectLst>
                </a:rPr>
                <a:t>Electron Microscopy</a:t>
              </a:r>
            </a:p>
            <a:p>
              <a:r>
                <a:rPr lang="en-US" altLang="ja-JP" sz="2000" dirty="0">
                  <a:solidFill>
                    <a:srgbClr val="FFFF00"/>
                  </a:solidFill>
                  <a:effectLst>
                    <a:glow rad="101600">
                      <a:schemeClr val="tx1">
                        <a:alpha val="60000"/>
                      </a:schemeClr>
                    </a:glow>
                  </a:effectLst>
                </a:rPr>
                <a:t>of Ti-6Al-4V alloy</a:t>
              </a:r>
            </a:p>
          </p:txBody>
        </p:sp>
        <p:sp>
          <p:nvSpPr>
            <p:cNvPr id="43" name="正方形/長方形 42">
              <a:extLst>
                <a:ext uri="{FF2B5EF4-FFF2-40B4-BE49-F238E27FC236}">
                  <a16:creationId xmlns:a16="http://schemas.microsoft.com/office/drawing/2014/main" id="{D4478692-8DA7-46AD-90CD-26C4A4761C77}"/>
                </a:ext>
              </a:extLst>
            </p:cNvPr>
            <p:cNvSpPr/>
            <p:nvPr/>
          </p:nvSpPr>
          <p:spPr>
            <a:xfrm>
              <a:off x="4612639" y="4263166"/>
              <a:ext cx="874002" cy="461013"/>
            </a:xfrm>
            <a:prstGeom prst="rect">
              <a:avLst/>
            </a:prstGeom>
          </p:spPr>
          <p:txBody>
            <a:bodyPr wrap="none">
              <a:spAutoFit/>
            </a:bodyPr>
            <a:lstStyle/>
            <a:p>
              <a:r>
                <a:rPr lang="en-US" altLang="ja-JP" sz="2000" dirty="0">
                  <a:solidFill>
                    <a:schemeClr val="bg1"/>
                  </a:solidFill>
                  <a:effectLst>
                    <a:glow rad="101600">
                      <a:schemeClr val="tx1">
                        <a:alpha val="60000"/>
                      </a:schemeClr>
                    </a:glow>
                  </a:effectLst>
                </a:rPr>
                <a:t>1 </a:t>
              </a:r>
              <a:r>
                <a:rPr lang="en-US" altLang="ja-JP" sz="2000" dirty="0">
                  <a:solidFill>
                    <a:schemeClr val="bg1"/>
                  </a:solidFill>
                  <a:effectLst>
                    <a:glow rad="101600">
                      <a:schemeClr val="tx1">
                        <a:alpha val="60000"/>
                      </a:schemeClr>
                    </a:glow>
                  </a:effectLst>
                  <a:latin typeface="Symbol" panose="05050102010706020507" pitchFamily="18" charset="2"/>
                </a:rPr>
                <a:t>m</a:t>
              </a:r>
              <a:r>
                <a:rPr lang="en-US" altLang="ja-JP" sz="2000" dirty="0">
                  <a:solidFill>
                    <a:schemeClr val="bg1"/>
                  </a:solidFill>
                  <a:effectLst>
                    <a:glow rad="101600">
                      <a:schemeClr val="tx1">
                        <a:alpha val="60000"/>
                      </a:schemeClr>
                    </a:glow>
                  </a:effectLst>
                </a:rPr>
                <a:t>m</a:t>
              </a:r>
              <a:endParaRPr lang="ja-JP" altLang="en-US" sz="2000" dirty="0">
                <a:solidFill>
                  <a:schemeClr val="bg1"/>
                </a:solidFill>
                <a:effectLst>
                  <a:glow rad="101600">
                    <a:schemeClr val="tx1">
                      <a:alpha val="60000"/>
                    </a:schemeClr>
                  </a:glow>
                </a:effectLst>
              </a:endParaRPr>
            </a:p>
          </p:txBody>
        </p:sp>
      </p:grpSp>
      <p:cxnSp>
        <p:nvCxnSpPr>
          <p:cNvPr id="46" name="直線矢印コネクタ 45">
            <a:extLst>
              <a:ext uri="{FF2B5EF4-FFF2-40B4-BE49-F238E27FC236}">
                <a16:creationId xmlns:a16="http://schemas.microsoft.com/office/drawing/2014/main" id="{31846DEE-6205-4A4C-8D37-76EA9D862BA4}"/>
              </a:ext>
            </a:extLst>
          </p:cNvPr>
          <p:cNvCxnSpPr>
            <a:cxnSpLocks/>
          </p:cNvCxnSpPr>
          <p:nvPr/>
        </p:nvCxnSpPr>
        <p:spPr>
          <a:xfrm flipH="1" flipV="1">
            <a:off x="5117339" y="5104058"/>
            <a:ext cx="745780" cy="383514"/>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a:extLst>
              <a:ext uri="{FF2B5EF4-FFF2-40B4-BE49-F238E27FC236}">
                <a16:creationId xmlns:a16="http://schemas.microsoft.com/office/drawing/2014/main" id="{0F113971-B71A-4DEE-BC33-C2D81A9F98CE}"/>
              </a:ext>
            </a:extLst>
          </p:cNvPr>
          <p:cNvCxnSpPr>
            <a:cxnSpLocks/>
          </p:cNvCxnSpPr>
          <p:nvPr/>
        </p:nvCxnSpPr>
        <p:spPr>
          <a:xfrm flipH="1">
            <a:off x="4651774" y="3571109"/>
            <a:ext cx="338949" cy="425921"/>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B0C3420E-6B98-4FD8-B1FF-784DAEA08D6D}"/>
              </a:ext>
            </a:extLst>
          </p:cNvPr>
          <p:cNvCxnSpPr>
            <a:cxnSpLocks/>
          </p:cNvCxnSpPr>
          <p:nvPr/>
        </p:nvCxnSpPr>
        <p:spPr>
          <a:xfrm flipH="1" flipV="1">
            <a:off x="4220708" y="4528607"/>
            <a:ext cx="288396" cy="17977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49" name="テキスト ボックス 48">
            <a:extLst>
              <a:ext uri="{FF2B5EF4-FFF2-40B4-BE49-F238E27FC236}">
                <a16:creationId xmlns:a16="http://schemas.microsoft.com/office/drawing/2014/main" id="{9FD8E0CB-AB71-4D0C-A16B-0BED612C354F}"/>
              </a:ext>
            </a:extLst>
          </p:cNvPr>
          <p:cNvSpPr txBox="1"/>
          <p:nvPr/>
        </p:nvSpPr>
        <p:spPr>
          <a:xfrm>
            <a:off x="4849557" y="3252425"/>
            <a:ext cx="1018002" cy="307777"/>
          </a:xfrm>
          <a:prstGeom prst="rect">
            <a:avLst/>
          </a:prstGeom>
          <a:noFill/>
        </p:spPr>
        <p:txBody>
          <a:bodyPr wrap="square">
            <a:spAutoFit/>
          </a:bodyPr>
          <a:lstStyle/>
          <a:p>
            <a:r>
              <a:rPr lang="en-US" altLang="ja-JP" sz="1400" dirty="0">
                <a:solidFill>
                  <a:srgbClr val="0070C0"/>
                </a:solidFill>
                <a:latin typeface="Arial Black" panose="020B0A04020102020204" pitchFamily="34" charset="0"/>
                <a:ea typeface="HGP創英角ｺﾞｼｯｸUB" panose="020B0900000000000000" pitchFamily="50" charset="-128"/>
              </a:rPr>
              <a:t>α-phase</a:t>
            </a:r>
            <a:endParaRPr lang="ja-JP" altLang="en-US" sz="1400" dirty="0">
              <a:solidFill>
                <a:srgbClr val="0070C0"/>
              </a:solidFill>
            </a:endParaRPr>
          </a:p>
        </p:txBody>
      </p:sp>
      <p:cxnSp>
        <p:nvCxnSpPr>
          <p:cNvPr id="50" name="直線矢印コネクタ 49">
            <a:extLst>
              <a:ext uri="{FF2B5EF4-FFF2-40B4-BE49-F238E27FC236}">
                <a16:creationId xmlns:a16="http://schemas.microsoft.com/office/drawing/2014/main" id="{E9F4896F-E153-41F7-882E-B7491F773404}"/>
              </a:ext>
            </a:extLst>
          </p:cNvPr>
          <p:cNvCxnSpPr>
            <a:cxnSpLocks/>
          </p:cNvCxnSpPr>
          <p:nvPr/>
        </p:nvCxnSpPr>
        <p:spPr>
          <a:xfrm flipH="1">
            <a:off x="5094463" y="3945567"/>
            <a:ext cx="441132" cy="253649"/>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51" name="Picture 6" descr="Hexagonal close-packed structure | crystallography | Britannica">
            <a:extLst>
              <a:ext uri="{FF2B5EF4-FFF2-40B4-BE49-F238E27FC236}">
                <a16:creationId xmlns:a16="http://schemas.microsoft.com/office/drawing/2014/main" id="{A9E51ECB-292F-4D1A-8A57-A978E1469BA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405" r="67886" b="17207"/>
          <a:stretch/>
        </p:blipFill>
        <p:spPr bwMode="auto">
          <a:xfrm>
            <a:off x="5965156" y="3370746"/>
            <a:ext cx="1165562" cy="114964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Hexagonal close-packed structure | crystallography | Britannica">
            <a:extLst>
              <a:ext uri="{FF2B5EF4-FFF2-40B4-BE49-F238E27FC236}">
                <a16:creationId xmlns:a16="http://schemas.microsoft.com/office/drawing/2014/main" id="{0797D261-DDE1-459F-9ADA-C79379D2799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1121" t="11037" b="17108"/>
          <a:stretch/>
        </p:blipFill>
        <p:spPr bwMode="auto">
          <a:xfrm>
            <a:off x="5931653" y="4794927"/>
            <a:ext cx="1232567" cy="1380047"/>
          </a:xfrm>
          <a:prstGeom prst="rect">
            <a:avLst/>
          </a:prstGeom>
          <a:noFill/>
          <a:extLst>
            <a:ext uri="{909E8E84-426E-40DD-AFC4-6F175D3DCCD1}">
              <a14:hiddenFill xmlns:a14="http://schemas.microsoft.com/office/drawing/2010/main">
                <a:solidFill>
                  <a:srgbClr val="FFFFFF"/>
                </a:solidFill>
              </a14:hiddenFill>
            </a:ext>
          </a:extLst>
        </p:spPr>
      </p:pic>
      <p:sp>
        <p:nvSpPr>
          <p:cNvPr id="56" name="矢印: ストライプ 55">
            <a:extLst>
              <a:ext uri="{FF2B5EF4-FFF2-40B4-BE49-F238E27FC236}">
                <a16:creationId xmlns:a16="http://schemas.microsoft.com/office/drawing/2014/main" id="{5D1E5850-556E-44F9-8014-AD9CF01B2F95}"/>
              </a:ext>
            </a:extLst>
          </p:cNvPr>
          <p:cNvSpPr/>
          <p:nvPr/>
        </p:nvSpPr>
        <p:spPr>
          <a:xfrm>
            <a:off x="7169516" y="3782267"/>
            <a:ext cx="641555" cy="274071"/>
          </a:xfrm>
          <a:prstGeom prst="stripedRightArrow">
            <a:avLst/>
          </a:prstGeom>
          <a:solidFill>
            <a:srgbClr val="FF5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a:extLst>
              <a:ext uri="{FF2B5EF4-FFF2-40B4-BE49-F238E27FC236}">
                <a16:creationId xmlns:a16="http://schemas.microsoft.com/office/drawing/2014/main" id="{B7DFBB59-F1FB-44B7-9485-493070580927}"/>
              </a:ext>
            </a:extLst>
          </p:cNvPr>
          <p:cNvSpPr txBox="1"/>
          <p:nvPr/>
        </p:nvSpPr>
        <p:spPr>
          <a:xfrm>
            <a:off x="8092204" y="4084429"/>
            <a:ext cx="1220205" cy="307777"/>
          </a:xfrm>
          <a:prstGeom prst="rect">
            <a:avLst/>
          </a:prstGeom>
          <a:noFill/>
        </p:spPr>
        <p:txBody>
          <a:bodyPr wrap="none" rtlCol="0">
            <a:spAutoFit/>
          </a:bodyPr>
          <a:lstStyle/>
          <a:p>
            <a:pPr algn="ctr"/>
            <a:r>
              <a:rPr kumimoji="1" lang="ja-JP" altLang="en-US" sz="1400" dirty="0"/>
              <a:t>（</a:t>
            </a:r>
            <a:r>
              <a:rPr kumimoji="1" lang="en-US" altLang="ja-JP" sz="1400" dirty="0"/>
              <a:t>Hexagonal</a:t>
            </a:r>
            <a:r>
              <a:rPr kumimoji="1" lang="ja-JP" altLang="en-US" sz="1400" dirty="0"/>
              <a:t>）</a:t>
            </a:r>
          </a:p>
        </p:txBody>
      </p:sp>
      <p:sp>
        <p:nvSpPr>
          <p:cNvPr id="58" name="テキスト ボックス 57">
            <a:extLst>
              <a:ext uri="{FF2B5EF4-FFF2-40B4-BE49-F238E27FC236}">
                <a16:creationId xmlns:a16="http://schemas.microsoft.com/office/drawing/2014/main" id="{0F20042A-898A-4BB5-82FE-E435FE622AB2}"/>
              </a:ext>
            </a:extLst>
          </p:cNvPr>
          <p:cNvSpPr txBox="1"/>
          <p:nvPr/>
        </p:nvSpPr>
        <p:spPr>
          <a:xfrm>
            <a:off x="5281562" y="6090902"/>
            <a:ext cx="2425578" cy="307777"/>
          </a:xfrm>
          <a:prstGeom prst="rect">
            <a:avLst/>
          </a:prstGeom>
          <a:noFill/>
        </p:spPr>
        <p:txBody>
          <a:bodyPr wrap="square" rtlCol="0">
            <a:spAutoFit/>
          </a:bodyPr>
          <a:lstStyle/>
          <a:p>
            <a:r>
              <a:rPr kumimoji="1" lang="ja-JP" altLang="en-US" sz="1400" dirty="0"/>
              <a:t>（</a:t>
            </a:r>
            <a:r>
              <a:rPr kumimoji="1" lang="en-US" altLang="ja-JP" sz="1400" dirty="0"/>
              <a:t>Hexagonal</a:t>
            </a:r>
            <a:r>
              <a:rPr kumimoji="1" lang="ja-JP" altLang="en-US" sz="1400" dirty="0"/>
              <a:t> </a:t>
            </a:r>
            <a:r>
              <a:rPr kumimoji="1" lang="en-US" altLang="ja-JP" sz="1400" dirty="0"/>
              <a:t>Close</a:t>
            </a:r>
            <a:r>
              <a:rPr kumimoji="1" lang="ja-JP" altLang="en-US" sz="1400" dirty="0"/>
              <a:t> </a:t>
            </a:r>
            <a:r>
              <a:rPr kumimoji="1" lang="en-US" altLang="ja-JP" sz="1400" dirty="0"/>
              <a:t>Packed</a:t>
            </a:r>
            <a:r>
              <a:rPr kumimoji="1" lang="ja-JP" altLang="en-US" sz="1400" dirty="0"/>
              <a:t>）</a:t>
            </a:r>
          </a:p>
        </p:txBody>
      </p:sp>
      <p:sp>
        <p:nvSpPr>
          <p:cNvPr id="59" name="テキスト ボックス 58">
            <a:extLst>
              <a:ext uri="{FF2B5EF4-FFF2-40B4-BE49-F238E27FC236}">
                <a16:creationId xmlns:a16="http://schemas.microsoft.com/office/drawing/2014/main" id="{DD98AF75-9820-4404-9435-3E90060B0D6E}"/>
              </a:ext>
            </a:extLst>
          </p:cNvPr>
          <p:cNvSpPr txBox="1"/>
          <p:nvPr/>
        </p:nvSpPr>
        <p:spPr>
          <a:xfrm>
            <a:off x="5675525" y="4533877"/>
            <a:ext cx="1867819" cy="307777"/>
          </a:xfrm>
          <a:prstGeom prst="rect">
            <a:avLst/>
          </a:prstGeom>
          <a:noFill/>
        </p:spPr>
        <p:txBody>
          <a:bodyPr wrap="none" rtlCol="0">
            <a:spAutoFit/>
          </a:bodyPr>
          <a:lstStyle/>
          <a:p>
            <a:r>
              <a:rPr kumimoji="1" lang="ja-JP" altLang="en-US" sz="1400" dirty="0"/>
              <a:t>（</a:t>
            </a:r>
            <a:r>
              <a:rPr kumimoji="1" lang="en-US" altLang="ja-JP" sz="1400" dirty="0"/>
              <a:t>Body</a:t>
            </a:r>
            <a:r>
              <a:rPr kumimoji="1" lang="ja-JP" altLang="en-US" sz="1400" dirty="0"/>
              <a:t> </a:t>
            </a:r>
            <a:r>
              <a:rPr kumimoji="1" lang="en-US" altLang="ja-JP" sz="1400" dirty="0"/>
              <a:t>Center</a:t>
            </a:r>
            <a:r>
              <a:rPr kumimoji="1" lang="ja-JP" altLang="en-US" sz="1400" dirty="0"/>
              <a:t> </a:t>
            </a:r>
            <a:r>
              <a:rPr kumimoji="1" lang="en-US" altLang="ja-JP" sz="1400" dirty="0"/>
              <a:t>Cubic</a:t>
            </a:r>
            <a:r>
              <a:rPr kumimoji="1" lang="ja-JP" altLang="en-US" sz="1400" dirty="0"/>
              <a:t>）</a:t>
            </a:r>
          </a:p>
        </p:txBody>
      </p:sp>
      <p:sp>
        <p:nvSpPr>
          <p:cNvPr id="60" name="テキスト ボックス 59">
            <a:extLst>
              <a:ext uri="{FF2B5EF4-FFF2-40B4-BE49-F238E27FC236}">
                <a16:creationId xmlns:a16="http://schemas.microsoft.com/office/drawing/2014/main" id="{5B228A25-3903-4F2B-BC42-0C10D9F643FC}"/>
              </a:ext>
            </a:extLst>
          </p:cNvPr>
          <p:cNvSpPr txBox="1"/>
          <p:nvPr/>
        </p:nvSpPr>
        <p:spPr>
          <a:xfrm>
            <a:off x="5254580" y="3678448"/>
            <a:ext cx="1091067" cy="307777"/>
          </a:xfrm>
          <a:prstGeom prst="rect">
            <a:avLst/>
          </a:prstGeom>
          <a:noFill/>
        </p:spPr>
        <p:txBody>
          <a:bodyPr wrap="square">
            <a:spAutoFit/>
          </a:bodyPr>
          <a:lstStyle/>
          <a:p>
            <a:r>
              <a:rPr lang="en-US" altLang="ja-JP" sz="1400" dirty="0">
                <a:solidFill>
                  <a:srgbClr val="FF0000"/>
                </a:solidFill>
                <a:latin typeface="Arial Black" panose="020B0A04020102020204" pitchFamily="34" charset="0"/>
                <a:ea typeface="HGP創英角ｺﾞｼｯｸUB" panose="020B0900000000000000" pitchFamily="50" charset="-128"/>
              </a:rPr>
              <a:t>β-phase</a:t>
            </a:r>
            <a:endParaRPr lang="ja-JP" altLang="en-US" sz="1400" dirty="0"/>
          </a:p>
        </p:txBody>
      </p:sp>
      <p:sp>
        <p:nvSpPr>
          <p:cNvPr id="61" name="テキスト ボックス 60">
            <a:extLst>
              <a:ext uri="{FF2B5EF4-FFF2-40B4-BE49-F238E27FC236}">
                <a16:creationId xmlns:a16="http://schemas.microsoft.com/office/drawing/2014/main" id="{EE6B0AC0-D6E3-4065-9EE3-6EB59A02C4F9}"/>
              </a:ext>
            </a:extLst>
          </p:cNvPr>
          <p:cNvSpPr txBox="1"/>
          <p:nvPr/>
        </p:nvSpPr>
        <p:spPr>
          <a:xfrm>
            <a:off x="4478769" y="4606932"/>
            <a:ext cx="1091067" cy="307777"/>
          </a:xfrm>
          <a:prstGeom prst="rect">
            <a:avLst/>
          </a:prstGeom>
          <a:noFill/>
        </p:spPr>
        <p:txBody>
          <a:bodyPr wrap="square">
            <a:spAutoFit/>
          </a:bodyPr>
          <a:lstStyle/>
          <a:p>
            <a:r>
              <a:rPr lang="en-US" altLang="ja-JP" sz="1400" dirty="0">
                <a:solidFill>
                  <a:srgbClr val="FF0000"/>
                </a:solidFill>
                <a:effectLst>
                  <a:glow rad="101600">
                    <a:schemeClr val="tx1">
                      <a:alpha val="60000"/>
                    </a:schemeClr>
                  </a:glow>
                </a:effectLst>
                <a:latin typeface="Arial Black" panose="020B0A04020102020204" pitchFamily="34" charset="0"/>
                <a:ea typeface="HGP創英角ｺﾞｼｯｸUB" panose="020B0900000000000000" pitchFamily="50" charset="-128"/>
              </a:rPr>
              <a:t>β-phase</a:t>
            </a:r>
            <a:endParaRPr lang="ja-JP" altLang="en-US" sz="1400" dirty="0">
              <a:effectLst>
                <a:glow rad="101600">
                  <a:schemeClr val="tx1">
                    <a:alpha val="60000"/>
                  </a:schemeClr>
                </a:glow>
              </a:effectLst>
            </a:endParaRPr>
          </a:p>
        </p:txBody>
      </p:sp>
      <p:sp>
        <p:nvSpPr>
          <p:cNvPr id="62" name="テキスト ボックス 61">
            <a:extLst>
              <a:ext uri="{FF2B5EF4-FFF2-40B4-BE49-F238E27FC236}">
                <a16:creationId xmlns:a16="http://schemas.microsoft.com/office/drawing/2014/main" id="{A198014F-18F4-4090-A62B-1B22C087E768}"/>
              </a:ext>
            </a:extLst>
          </p:cNvPr>
          <p:cNvSpPr txBox="1"/>
          <p:nvPr/>
        </p:nvSpPr>
        <p:spPr>
          <a:xfrm>
            <a:off x="5316846" y="5429081"/>
            <a:ext cx="1018002" cy="307777"/>
          </a:xfrm>
          <a:prstGeom prst="rect">
            <a:avLst/>
          </a:prstGeom>
          <a:noFill/>
        </p:spPr>
        <p:txBody>
          <a:bodyPr wrap="square">
            <a:spAutoFit/>
          </a:bodyPr>
          <a:lstStyle/>
          <a:p>
            <a:r>
              <a:rPr lang="en-US" altLang="ja-JP" sz="1400" dirty="0">
                <a:solidFill>
                  <a:srgbClr val="0070C0"/>
                </a:solidFill>
                <a:latin typeface="Arial Black" panose="020B0A04020102020204" pitchFamily="34" charset="0"/>
                <a:ea typeface="HGP創英角ｺﾞｼｯｸUB" panose="020B0900000000000000" pitchFamily="50" charset="-128"/>
              </a:rPr>
              <a:t>α-phase</a:t>
            </a:r>
            <a:endParaRPr lang="ja-JP" altLang="en-US" sz="1400" dirty="0">
              <a:solidFill>
                <a:srgbClr val="0070C0"/>
              </a:solidFill>
            </a:endParaRPr>
          </a:p>
        </p:txBody>
      </p:sp>
      <p:sp>
        <p:nvSpPr>
          <p:cNvPr id="14" name="コンテンツ プレースホルダー 13">
            <a:extLst>
              <a:ext uri="{FF2B5EF4-FFF2-40B4-BE49-F238E27FC236}">
                <a16:creationId xmlns:a16="http://schemas.microsoft.com/office/drawing/2014/main" id="{F7A274FB-FDC3-41C4-BB20-8669413E2325}"/>
              </a:ext>
            </a:extLst>
          </p:cNvPr>
          <p:cNvSpPr>
            <a:spLocks noGrp="1"/>
          </p:cNvSpPr>
          <p:nvPr>
            <p:ph idx="1"/>
          </p:nvPr>
        </p:nvSpPr>
        <p:spPr>
          <a:xfrm>
            <a:off x="641611" y="831081"/>
            <a:ext cx="11401114" cy="1650098"/>
          </a:xfrm>
        </p:spPr>
        <p:txBody>
          <a:bodyPr/>
          <a:lstStyle/>
          <a:p>
            <a:r>
              <a:rPr lang="en-US" altLang="ja-JP" sz="2000" dirty="0">
                <a:latin typeface="Arial Rounded MT Bold" panose="020F0704030504030204" pitchFamily="34" charset="0"/>
              </a:rPr>
              <a:t>Requirements for </a:t>
            </a:r>
            <a:r>
              <a:rPr lang="en-US" altLang="ja-JP" sz="2000" dirty="0" err="1">
                <a:latin typeface="Arial Rounded MT Bold" panose="020F0704030504030204" pitchFamily="34" charset="0"/>
              </a:rPr>
              <a:t>Ti</a:t>
            </a:r>
            <a:r>
              <a:rPr lang="en-US" altLang="ja-JP" sz="2000" dirty="0">
                <a:latin typeface="Arial Rounded MT Bold" panose="020F0704030504030204" pitchFamily="34" charset="0"/>
              </a:rPr>
              <a:t> alloys as next-generation beam window materials:</a:t>
            </a:r>
          </a:p>
          <a:p>
            <a:pPr lvl="1"/>
            <a:r>
              <a:rPr lang="en-US" altLang="ja-JP" sz="1800" dirty="0">
                <a:latin typeface="+mn-lt"/>
              </a:rPr>
              <a:t>Maintain </a:t>
            </a:r>
            <a:r>
              <a:rPr lang="en-US" altLang="ja-JP" sz="1800" dirty="0">
                <a:solidFill>
                  <a:srgbClr val="FF0000"/>
                </a:solidFill>
                <a:latin typeface="+mn-lt"/>
              </a:rPr>
              <a:t>enough strength &amp; ductility </a:t>
            </a:r>
            <a:r>
              <a:rPr lang="en-US" altLang="ja-JP" sz="1800" dirty="0">
                <a:latin typeface="+mn-lt"/>
              </a:rPr>
              <a:t>even when irradiated </a:t>
            </a:r>
            <a:r>
              <a:rPr lang="en-US" altLang="ja-JP" sz="1800" dirty="0">
                <a:solidFill>
                  <a:srgbClr val="FF0000"/>
                </a:solidFill>
                <a:latin typeface="+mn-lt"/>
              </a:rPr>
              <a:t>at a few displacement-per-atom (</a:t>
            </a:r>
            <a:r>
              <a:rPr lang="en-US" altLang="ja-JP" sz="1800" dirty="0" err="1">
                <a:solidFill>
                  <a:srgbClr val="FF0000"/>
                </a:solidFill>
                <a:latin typeface="+mn-lt"/>
              </a:rPr>
              <a:t>dpa</a:t>
            </a:r>
            <a:r>
              <a:rPr lang="en-US" altLang="ja-JP" sz="1800" dirty="0">
                <a:solidFill>
                  <a:srgbClr val="FF0000"/>
                </a:solidFill>
                <a:latin typeface="+mn-lt"/>
              </a:rPr>
              <a:t>) under an operational temperature of 300</a:t>
            </a:r>
            <a:r>
              <a:rPr lang="en-US" altLang="ja-JP" sz="1800" baseline="30000" dirty="0">
                <a:solidFill>
                  <a:srgbClr val="FF0000"/>
                </a:solidFill>
                <a:latin typeface="+mn-lt"/>
              </a:rPr>
              <a:t>o</a:t>
            </a:r>
            <a:r>
              <a:rPr lang="en-US" altLang="ja-JP" sz="1800" dirty="0">
                <a:solidFill>
                  <a:srgbClr val="FF0000"/>
                </a:solidFill>
                <a:latin typeface="+mn-lt"/>
              </a:rPr>
              <a:t>C</a:t>
            </a:r>
          </a:p>
          <a:p>
            <a:r>
              <a:rPr lang="en-US" altLang="ja-JP" sz="2000" dirty="0">
                <a:latin typeface="Arial Rounded MT Bold" panose="020F0704030504030204" pitchFamily="34" charset="0"/>
              </a:rPr>
              <a:t>The conventional two α+β phase Ti-64 alloy loses its ductility after only about 0.1 </a:t>
            </a:r>
            <a:r>
              <a:rPr lang="en-US" altLang="ja-JP" sz="2000" dirty="0" err="1">
                <a:latin typeface="Arial Rounded MT Bold" panose="020F0704030504030204" pitchFamily="34" charset="0"/>
              </a:rPr>
              <a:t>dpa</a:t>
            </a:r>
            <a:endParaRPr lang="en-US" altLang="ja-JP" sz="2000" dirty="0">
              <a:latin typeface="Arial Rounded MT Bold" panose="020F0704030504030204" pitchFamily="34" charset="0"/>
            </a:endParaRPr>
          </a:p>
          <a:p>
            <a:pPr lvl="1"/>
            <a:r>
              <a:rPr lang="en-US" altLang="ja-JP" sz="1800" dirty="0">
                <a:latin typeface="+mn-lt"/>
              </a:rPr>
              <a:t>Due to </a:t>
            </a:r>
            <a:r>
              <a:rPr lang="en-US" altLang="ja-JP" sz="1800" dirty="0">
                <a:solidFill>
                  <a:srgbClr val="FF0000"/>
                </a:solidFill>
                <a:latin typeface="+mn-lt"/>
              </a:rPr>
              <a:t>embrittlement caused by the radiation-induced ω phase in the β matrices</a:t>
            </a:r>
            <a:r>
              <a:rPr lang="en-US" altLang="ja-JP" sz="1800" dirty="0">
                <a:latin typeface="+mn-lt"/>
              </a:rPr>
              <a:t>, in addition to the </a:t>
            </a:r>
            <a:r>
              <a:rPr lang="en-US" altLang="ja-JP" sz="1800" dirty="0">
                <a:solidFill>
                  <a:srgbClr val="FF0000"/>
                </a:solidFill>
                <a:latin typeface="+mn-lt"/>
              </a:rPr>
              <a:t>hardening caused by dislocation loops in the α matrices</a:t>
            </a:r>
            <a:endParaRPr lang="ja-JP" altLang="en-US" sz="1800" dirty="0">
              <a:latin typeface="+mn-lt"/>
            </a:endParaRPr>
          </a:p>
        </p:txBody>
      </p:sp>
      <p:grpSp>
        <p:nvGrpSpPr>
          <p:cNvPr id="17" name="グループ化 16">
            <a:extLst>
              <a:ext uri="{FF2B5EF4-FFF2-40B4-BE49-F238E27FC236}">
                <a16:creationId xmlns:a16="http://schemas.microsoft.com/office/drawing/2014/main" id="{2EB625A0-8A20-4008-BCE2-A7D815B97272}"/>
              </a:ext>
            </a:extLst>
          </p:cNvPr>
          <p:cNvGrpSpPr/>
          <p:nvPr/>
        </p:nvGrpSpPr>
        <p:grpSpPr>
          <a:xfrm>
            <a:off x="7907575" y="2637315"/>
            <a:ext cx="1516523" cy="1438647"/>
            <a:chOff x="6191127" y="3142310"/>
            <a:chExt cx="1661600" cy="1576274"/>
          </a:xfrm>
        </p:grpSpPr>
        <p:sp>
          <p:nvSpPr>
            <p:cNvPr id="54" name="テキスト ボックス 53">
              <a:extLst>
                <a:ext uri="{FF2B5EF4-FFF2-40B4-BE49-F238E27FC236}">
                  <a16:creationId xmlns:a16="http://schemas.microsoft.com/office/drawing/2014/main" id="{D51C1DA1-599D-4164-A1C5-312F23EE6DDA}"/>
                </a:ext>
              </a:extLst>
            </p:cNvPr>
            <p:cNvSpPr txBox="1"/>
            <p:nvPr/>
          </p:nvSpPr>
          <p:spPr>
            <a:xfrm rot="1654770">
              <a:off x="6910643" y="3142310"/>
              <a:ext cx="527923" cy="307777"/>
            </a:xfrm>
            <a:prstGeom prst="rect">
              <a:avLst/>
            </a:prstGeom>
            <a:noFill/>
          </p:spPr>
          <p:txBody>
            <a:bodyPr wrap="square">
              <a:spAutoFit/>
            </a:bodyPr>
            <a:lstStyle/>
            <a:p>
              <a:pPr algn="ctr"/>
              <a:r>
                <a:rPr lang="en-US" altLang="ja-JP" sz="1400" dirty="0">
                  <a:solidFill>
                    <a:srgbClr val="FF0000"/>
                  </a:solidFill>
                  <a:latin typeface="Arial Black" panose="020B0A04020102020204" pitchFamily="34" charset="0"/>
                  <a:ea typeface="HGP創英角ｺﾞｼｯｸUB" panose="020B0900000000000000" pitchFamily="50" charset="-128"/>
                </a:rPr>
                <a:t>β</a:t>
              </a:r>
              <a:endParaRPr lang="ja-JP" altLang="en-US" sz="1400" dirty="0"/>
            </a:p>
          </p:txBody>
        </p:sp>
        <p:grpSp>
          <p:nvGrpSpPr>
            <p:cNvPr id="5" name="グループ化 4">
              <a:extLst>
                <a:ext uri="{FF2B5EF4-FFF2-40B4-BE49-F238E27FC236}">
                  <a16:creationId xmlns:a16="http://schemas.microsoft.com/office/drawing/2014/main" id="{EE283359-F67B-4E6C-B4F5-B671653F838B}"/>
                </a:ext>
              </a:extLst>
            </p:cNvPr>
            <p:cNvGrpSpPr/>
            <p:nvPr/>
          </p:nvGrpSpPr>
          <p:grpSpPr>
            <a:xfrm>
              <a:off x="6191127" y="3314100"/>
              <a:ext cx="1661600" cy="1404484"/>
              <a:chOff x="6692906" y="1813544"/>
              <a:chExt cx="1749904" cy="1479124"/>
            </a:xfrm>
          </p:grpSpPr>
          <p:cxnSp>
            <p:nvCxnSpPr>
              <p:cNvPr id="167" name="直線コネクタ 166">
                <a:extLst>
                  <a:ext uri="{FF2B5EF4-FFF2-40B4-BE49-F238E27FC236}">
                    <a16:creationId xmlns:a16="http://schemas.microsoft.com/office/drawing/2014/main" id="{CB820B93-10B1-4A90-991F-AE240185B637}"/>
                  </a:ext>
                </a:extLst>
              </p:cNvPr>
              <p:cNvCxnSpPr>
                <a:cxnSpLocks/>
              </p:cNvCxnSpPr>
              <p:nvPr/>
            </p:nvCxnSpPr>
            <p:spPr>
              <a:xfrm flipV="1">
                <a:off x="7575430" y="2454174"/>
                <a:ext cx="420394" cy="374048"/>
              </a:xfrm>
              <a:prstGeom prst="line">
                <a:avLst/>
              </a:prstGeom>
              <a:noFill/>
              <a:ln w="12700" cap="flat" cmpd="sng" algn="ctr">
                <a:solidFill>
                  <a:srgbClr val="0070C0"/>
                </a:solidFill>
                <a:prstDash val="solid"/>
                <a:miter lim="800000"/>
              </a:ln>
              <a:effectLst/>
            </p:spPr>
          </p:cxnSp>
          <p:sp>
            <p:nvSpPr>
              <p:cNvPr id="168" name="楕円 167">
                <a:extLst>
                  <a:ext uri="{FF2B5EF4-FFF2-40B4-BE49-F238E27FC236}">
                    <a16:creationId xmlns:a16="http://schemas.microsoft.com/office/drawing/2014/main" id="{1B6A424F-9D80-47C1-A7C3-FC47F674E8FA}"/>
                  </a:ext>
                </a:extLst>
              </p:cNvPr>
              <p:cNvSpPr/>
              <p:nvPr/>
            </p:nvSpPr>
            <p:spPr>
              <a:xfrm>
                <a:off x="7645326" y="1925338"/>
                <a:ext cx="76233" cy="76233"/>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a:ln w="19050" cap="flat" cmpd="sng" algn="ctr">
                <a:solidFill>
                  <a:srgbClr val="4472C4"/>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9" name="楕円 168">
                <a:extLst>
                  <a:ext uri="{FF2B5EF4-FFF2-40B4-BE49-F238E27FC236}">
                    <a16:creationId xmlns:a16="http://schemas.microsoft.com/office/drawing/2014/main" id="{14FB1116-0B87-4BDC-94C1-E8F1048E3444}"/>
                  </a:ext>
                </a:extLst>
              </p:cNvPr>
              <p:cNvSpPr/>
              <p:nvPr/>
            </p:nvSpPr>
            <p:spPr>
              <a:xfrm>
                <a:off x="8324953" y="2336913"/>
                <a:ext cx="91480" cy="91480"/>
              </a:xfrm>
              <a:prstGeom prst="ellipse">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3500000" scaled="1"/>
                <a:tileRect/>
              </a:gradFill>
              <a:ln w="19050" cap="flat" cmpd="sng" algn="ctr">
                <a:solidFill>
                  <a:srgbClr val="FF0066"/>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0" name="楕円 169">
                <a:extLst>
                  <a:ext uri="{FF2B5EF4-FFF2-40B4-BE49-F238E27FC236}">
                    <a16:creationId xmlns:a16="http://schemas.microsoft.com/office/drawing/2014/main" id="{4D45E7B0-BADF-4F34-BF6D-64E864C89885}"/>
                  </a:ext>
                </a:extLst>
              </p:cNvPr>
              <p:cNvSpPr/>
              <p:nvPr/>
            </p:nvSpPr>
            <p:spPr>
              <a:xfrm>
                <a:off x="7437759" y="1813544"/>
                <a:ext cx="76233" cy="76233"/>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a:ln w="19050" cap="flat" cmpd="sng" algn="ctr">
                <a:solidFill>
                  <a:srgbClr val="4472C4"/>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1" name="楕円 170">
                <a:extLst>
                  <a:ext uri="{FF2B5EF4-FFF2-40B4-BE49-F238E27FC236}">
                    <a16:creationId xmlns:a16="http://schemas.microsoft.com/office/drawing/2014/main" id="{5053602C-1BFF-432C-8909-2D1A38359303}"/>
                  </a:ext>
                </a:extLst>
              </p:cNvPr>
              <p:cNvSpPr/>
              <p:nvPr/>
            </p:nvSpPr>
            <p:spPr>
              <a:xfrm>
                <a:off x="7793777" y="2273877"/>
                <a:ext cx="76233" cy="76233"/>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a:ln w="19050" cap="flat" cmpd="sng" algn="ctr">
                <a:solidFill>
                  <a:srgbClr val="4472C4"/>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2" name="楕円 171">
                <a:extLst>
                  <a:ext uri="{FF2B5EF4-FFF2-40B4-BE49-F238E27FC236}">
                    <a16:creationId xmlns:a16="http://schemas.microsoft.com/office/drawing/2014/main" id="{7BD90F1A-BDDB-4D47-B88E-C4506773F3B2}"/>
                  </a:ext>
                </a:extLst>
              </p:cNvPr>
              <p:cNvSpPr/>
              <p:nvPr/>
            </p:nvSpPr>
            <p:spPr>
              <a:xfrm>
                <a:off x="7987410" y="2390057"/>
                <a:ext cx="76233" cy="76233"/>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a:ln w="19050" cap="flat" cmpd="sng" algn="ctr">
                <a:solidFill>
                  <a:srgbClr val="4472C4"/>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3" name="楕円 172">
                <a:extLst>
                  <a:ext uri="{FF2B5EF4-FFF2-40B4-BE49-F238E27FC236}">
                    <a16:creationId xmlns:a16="http://schemas.microsoft.com/office/drawing/2014/main" id="{FF3062DF-89EA-4AE9-8BBD-6A9C8083097F}"/>
                  </a:ext>
                </a:extLst>
              </p:cNvPr>
              <p:cNvSpPr/>
              <p:nvPr/>
            </p:nvSpPr>
            <p:spPr>
              <a:xfrm>
                <a:off x="6963459" y="2241497"/>
                <a:ext cx="76233" cy="76233"/>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a:ln w="19050" cap="flat" cmpd="sng" algn="ctr">
                <a:solidFill>
                  <a:srgbClr val="4472C4"/>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4" name="楕円 173">
                <a:extLst>
                  <a:ext uri="{FF2B5EF4-FFF2-40B4-BE49-F238E27FC236}">
                    <a16:creationId xmlns:a16="http://schemas.microsoft.com/office/drawing/2014/main" id="{34BB7DAA-C952-4CB5-8FA7-CE6B5F2764DC}"/>
                  </a:ext>
                </a:extLst>
              </p:cNvPr>
              <p:cNvSpPr/>
              <p:nvPr/>
            </p:nvSpPr>
            <p:spPr>
              <a:xfrm>
                <a:off x="7302375" y="2733852"/>
                <a:ext cx="76233" cy="76233"/>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a:ln w="19050" cap="flat" cmpd="sng" algn="ctr">
                <a:solidFill>
                  <a:srgbClr val="4472C4"/>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5" name="楕円 174">
                <a:extLst>
                  <a:ext uri="{FF2B5EF4-FFF2-40B4-BE49-F238E27FC236}">
                    <a16:creationId xmlns:a16="http://schemas.microsoft.com/office/drawing/2014/main" id="{CB807120-8592-497F-906B-7DFF4F37F8D7}"/>
                  </a:ext>
                </a:extLst>
              </p:cNvPr>
              <p:cNvSpPr/>
              <p:nvPr/>
            </p:nvSpPr>
            <p:spPr>
              <a:xfrm>
                <a:off x="8351330" y="2848374"/>
                <a:ext cx="91480" cy="91480"/>
              </a:xfrm>
              <a:prstGeom prst="ellipse">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3500000" scaled="1"/>
                <a:tileRect/>
              </a:gradFill>
              <a:ln w="19050" cap="flat" cmpd="sng" algn="ctr">
                <a:solidFill>
                  <a:srgbClr val="FF0066"/>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6" name="楕円 175">
                <a:extLst>
                  <a:ext uri="{FF2B5EF4-FFF2-40B4-BE49-F238E27FC236}">
                    <a16:creationId xmlns:a16="http://schemas.microsoft.com/office/drawing/2014/main" id="{897D6E0B-93D1-4015-AD72-C4FD5A1F1012}"/>
                  </a:ext>
                </a:extLst>
              </p:cNvPr>
              <p:cNvSpPr/>
              <p:nvPr/>
            </p:nvSpPr>
            <p:spPr>
              <a:xfrm>
                <a:off x="7664753" y="3201188"/>
                <a:ext cx="91480" cy="91480"/>
              </a:xfrm>
              <a:prstGeom prst="ellipse">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3500000" scaled="1"/>
                <a:tileRect/>
              </a:gradFill>
              <a:ln w="19050" cap="flat" cmpd="sng" algn="ctr">
                <a:solidFill>
                  <a:srgbClr val="FF0066"/>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7" name="楕円 176">
                <a:extLst>
                  <a:ext uri="{FF2B5EF4-FFF2-40B4-BE49-F238E27FC236}">
                    <a16:creationId xmlns:a16="http://schemas.microsoft.com/office/drawing/2014/main" id="{1A6786FA-CC65-429E-A096-9F28E29D8172}"/>
                  </a:ext>
                </a:extLst>
              </p:cNvPr>
              <p:cNvSpPr/>
              <p:nvPr/>
            </p:nvSpPr>
            <p:spPr>
              <a:xfrm>
                <a:off x="6829073" y="3175588"/>
                <a:ext cx="91480" cy="91480"/>
              </a:xfrm>
              <a:prstGeom prst="ellipse">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3500000" scaled="1"/>
                <a:tileRect/>
              </a:gradFill>
              <a:ln w="19050" cap="flat" cmpd="sng" algn="ctr">
                <a:solidFill>
                  <a:srgbClr val="FF0066"/>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8" name="楕円 177">
                <a:extLst>
                  <a:ext uri="{FF2B5EF4-FFF2-40B4-BE49-F238E27FC236}">
                    <a16:creationId xmlns:a16="http://schemas.microsoft.com/office/drawing/2014/main" id="{1B3A2ADE-9E8B-408D-A196-889D39CF0A68}"/>
                  </a:ext>
                </a:extLst>
              </p:cNvPr>
              <p:cNvSpPr/>
              <p:nvPr/>
            </p:nvSpPr>
            <p:spPr>
              <a:xfrm>
                <a:off x="6803256" y="2652779"/>
                <a:ext cx="91480" cy="91480"/>
              </a:xfrm>
              <a:prstGeom prst="ellipse">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3500000" scaled="1"/>
                <a:tileRect/>
              </a:gradFill>
              <a:ln w="19050" cap="flat" cmpd="sng" algn="ctr">
                <a:solidFill>
                  <a:srgbClr val="FF0066"/>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9" name="楕円 178">
                <a:extLst>
                  <a:ext uri="{FF2B5EF4-FFF2-40B4-BE49-F238E27FC236}">
                    <a16:creationId xmlns:a16="http://schemas.microsoft.com/office/drawing/2014/main" id="{A3A7D405-392E-43DF-8A10-36187695CED2}"/>
                  </a:ext>
                </a:extLst>
              </p:cNvPr>
              <p:cNvSpPr/>
              <p:nvPr/>
            </p:nvSpPr>
            <p:spPr>
              <a:xfrm>
                <a:off x="7506788" y="2827049"/>
                <a:ext cx="91480" cy="91480"/>
              </a:xfrm>
              <a:prstGeom prst="ellipse">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3500000" scaled="1"/>
                <a:tileRect/>
              </a:gradFill>
              <a:ln w="19050" cap="flat" cmpd="sng" algn="ctr">
                <a:solidFill>
                  <a:srgbClr val="FF0066"/>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0" name="楕円 179">
                <a:extLst>
                  <a:ext uri="{FF2B5EF4-FFF2-40B4-BE49-F238E27FC236}">
                    <a16:creationId xmlns:a16="http://schemas.microsoft.com/office/drawing/2014/main" id="{E801061D-7537-4B26-83D9-FC21E80E2046}"/>
                  </a:ext>
                </a:extLst>
              </p:cNvPr>
              <p:cNvSpPr/>
              <p:nvPr/>
            </p:nvSpPr>
            <p:spPr>
              <a:xfrm>
                <a:off x="7468062" y="2317149"/>
                <a:ext cx="91480" cy="91480"/>
              </a:xfrm>
              <a:prstGeom prst="ellipse">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3500000" scaled="1"/>
                <a:tileRect/>
              </a:gradFill>
              <a:ln w="19050" cap="flat" cmpd="sng" algn="ctr">
                <a:solidFill>
                  <a:srgbClr val="FF0066"/>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1" name="楕円 180">
                <a:extLst>
                  <a:ext uri="{FF2B5EF4-FFF2-40B4-BE49-F238E27FC236}">
                    <a16:creationId xmlns:a16="http://schemas.microsoft.com/office/drawing/2014/main" id="{BD0AB878-E23E-4951-85F6-2703E6651BA6}"/>
                  </a:ext>
                </a:extLst>
              </p:cNvPr>
              <p:cNvSpPr/>
              <p:nvPr/>
            </p:nvSpPr>
            <p:spPr>
              <a:xfrm>
                <a:off x="7616514" y="2672142"/>
                <a:ext cx="91480" cy="91480"/>
              </a:xfrm>
              <a:prstGeom prst="ellipse">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3500000" scaled="1"/>
                <a:tileRect/>
              </a:gradFill>
              <a:ln w="19050" cap="flat" cmpd="sng" algn="ctr">
                <a:solidFill>
                  <a:srgbClr val="FF0066"/>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2" name="楕円 181">
                <a:extLst>
                  <a:ext uri="{FF2B5EF4-FFF2-40B4-BE49-F238E27FC236}">
                    <a16:creationId xmlns:a16="http://schemas.microsoft.com/office/drawing/2014/main" id="{1C059604-D91A-46D4-A383-EEB9081EAFEA}"/>
                  </a:ext>
                </a:extLst>
              </p:cNvPr>
              <p:cNvSpPr/>
              <p:nvPr/>
            </p:nvSpPr>
            <p:spPr>
              <a:xfrm>
                <a:off x="7162588" y="2363899"/>
                <a:ext cx="76233" cy="76233"/>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a:ln w="19050" cap="flat" cmpd="sng" algn="ctr">
                <a:solidFill>
                  <a:srgbClr val="4472C4"/>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83" name="直線コネクタ 182">
                <a:extLst>
                  <a:ext uri="{FF2B5EF4-FFF2-40B4-BE49-F238E27FC236}">
                    <a16:creationId xmlns:a16="http://schemas.microsoft.com/office/drawing/2014/main" id="{1D7F606A-0CE8-4FFC-925F-5A9EF0C86FE6}"/>
                  </a:ext>
                </a:extLst>
              </p:cNvPr>
              <p:cNvCxnSpPr>
                <a:stCxn id="178" idx="6"/>
                <a:endCxn id="181" idx="2"/>
              </p:cNvCxnSpPr>
              <p:nvPr/>
            </p:nvCxnSpPr>
            <p:spPr>
              <a:xfrm>
                <a:off x="6894736" y="2698519"/>
                <a:ext cx="721778" cy="19363"/>
              </a:xfrm>
              <a:prstGeom prst="line">
                <a:avLst/>
              </a:prstGeom>
              <a:noFill/>
              <a:ln w="19050" cap="flat" cmpd="sng" algn="ctr">
                <a:solidFill>
                  <a:srgbClr val="FF0066"/>
                </a:solidFill>
                <a:prstDash val="solid"/>
                <a:miter lim="800000"/>
              </a:ln>
              <a:effectLst/>
            </p:spPr>
          </p:cxnSp>
          <p:cxnSp>
            <p:nvCxnSpPr>
              <p:cNvPr id="184" name="直線コネクタ 183">
                <a:extLst>
                  <a:ext uri="{FF2B5EF4-FFF2-40B4-BE49-F238E27FC236}">
                    <a16:creationId xmlns:a16="http://schemas.microsoft.com/office/drawing/2014/main" id="{69DC540F-08CE-428D-8865-747C6B7097DE}"/>
                  </a:ext>
                </a:extLst>
              </p:cNvPr>
              <p:cNvCxnSpPr>
                <a:cxnSpLocks/>
                <a:endCxn id="176" idx="2"/>
              </p:cNvCxnSpPr>
              <p:nvPr/>
            </p:nvCxnSpPr>
            <p:spPr>
              <a:xfrm>
                <a:off x="6923548" y="3227565"/>
                <a:ext cx="741206" cy="19363"/>
              </a:xfrm>
              <a:prstGeom prst="line">
                <a:avLst/>
              </a:prstGeom>
              <a:noFill/>
              <a:ln w="19050" cap="flat" cmpd="sng" algn="ctr">
                <a:solidFill>
                  <a:srgbClr val="FF0066"/>
                </a:solidFill>
                <a:prstDash val="solid"/>
                <a:miter lim="800000"/>
              </a:ln>
              <a:effectLst/>
            </p:spPr>
          </p:cxnSp>
          <p:cxnSp>
            <p:nvCxnSpPr>
              <p:cNvPr id="185" name="直線コネクタ 184">
                <a:extLst>
                  <a:ext uri="{FF2B5EF4-FFF2-40B4-BE49-F238E27FC236}">
                    <a16:creationId xmlns:a16="http://schemas.microsoft.com/office/drawing/2014/main" id="{E0DB7C8C-5A31-4C37-986B-976AC0B3FB5E}"/>
                  </a:ext>
                </a:extLst>
              </p:cNvPr>
              <p:cNvCxnSpPr>
                <a:cxnSpLocks/>
                <a:endCxn id="178" idx="4"/>
              </p:cNvCxnSpPr>
              <p:nvPr/>
            </p:nvCxnSpPr>
            <p:spPr>
              <a:xfrm flipH="1" flipV="1">
                <a:off x="6848996" y="2744259"/>
                <a:ext cx="19948" cy="431329"/>
              </a:xfrm>
              <a:prstGeom prst="line">
                <a:avLst/>
              </a:prstGeom>
              <a:noFill/>
              <a:ln w="19050" cap="flat" cmpd="sng" algn="ctr">
                <a:solidFill>
                  <a:srgbClr val="FF0066"/>
                </a:solidFill>
                <a:prstDash val="solid"/>
                <a:miter lim="800000"/>
              </a:ln>
              <a:effectLst/>
            </p:spPr>
          </p:cxnSp>
          <p:cxnSp>
            <p:nvCxnSpPr>
              <p:cNvPr id="186" name="直線コネクタ 185">
                <a:extLst>
                  <a:ext uri="{FF2B5EF4-FFF2-40B4-BE49-F238E27FC236}">
                    <a16:creationId xmlns:a16="http://schemas.microsoft.com/office/drawing/2014/main" id="{C6A7B99A-514C-447C-AE2F-98307653820E}"/>
                  </a:ext>
                </a:extLst>
              </p:cNvPr>
              <p:cNvCxnSpPr>
                <a:cxnSpLocks/>
                <a:stCxn id="176" idx="0"/>
              </p:cNvCxnSpPr>
              <p:nvPr/>
            </p:nvCxnSpPr>
            <p:spPr>
              <a:xfrm flipH="1" flipV="1">
                <a:off x="7675932" y="2760445"/>
                <a:ext cx="34561" cy="440743"/>
              </a:xfrm>
              <a:prstGeom prst="line">
                <a:avLst/>
              </a:prstGeom>
              <a:noFill/>
              <a:ln w="19050" cap="flat" cmpd="sng" algn="ctr">
                <a:solidFill>
                  <a:srgbClr val="FF0066"/>
                </a:solidFill>
                <a:prstDash val="solid"/>
                <a:miter lim="800000"/>
              </a:ln>
              <a:effectLst/>
            </p:spPr>
          </p:cxnSp>
          <p:cxnSp>
            <p:nvCxnSpPr>
              <p:cNvPr id="187" name="直線コネクタ 186">
                <a:extLst>
                  <a:ext uri="{FF2B5EF4-FFF2-40B4-BE49-F238E27FC236}">
                    <a16:creationId xmlns:a16="http://schemas.microsoft.com/office/drawing/2014/main" id="{F901CA72-DF11-47ED-B489-F8C7AAB5A101}"/>
                  </a:ext>
                </a:extLst>
              </p:cNvPr>
              <p:cNvCxnSpPr>
                <a:cxnSpLocks/>
              </p:cNvCxnSpPr>
              <p:nvPr/>
            </p:nvCxnSpPr>
            <p:spPr>
              <a:xfrm flipH="1" flipV="1">
                <a:off x="8377148" y="2428393"/>
                <a:ext cx="18328" cy="423561"/>
              </a:xfrm>
              <a:prstGeom prst="line">
                <a:avLst/>
              </a:prstGeom>
              <a:noFill/>
              <a:ln w="19050" cap="flat" cmpd="sng" algn="ctr">
                <a:solidFill>
                  <a:srgbClr val="FF0066"/>
                </a:solidFill>
                <a:prstDash val="solid"/>
                <a:miter lim="800000"/>
              </a:ln>
              <a:effectLst/>
            </p:spPr>
          </p:cxnSp>
          <p:cxnSp>
            <p:nvCxnSpPr>
              <p:cNvPr id="188" name="直線コネクタ 187">
                <a:extLst>
                  <a:ext uri="{FF2B5EF4-FFF2-40B4-BE49-F238E27FC236}">
                    <a16:creationId xmlns:a16="http://schemas.microsoft.com/office/drawing/2014/main" id="{09575E5D-171C-464B-B8AA-B633B9CAA5C9}"/>
                  </a:ext>
                </a:extLst>
              </p:cNvPr>
              <p:cNvCxnSpPr>
                <a:cxnSpLocks/>
                <a:stCxn id="175" idx="3"/>
              </p:cNvCxnSpPr>
              <p:nvPr/>
            </p:nvCxnSpPr>
            <p:spPr>
              <a:xfrm flipH="1">
                <a:off x="7758381" y="2926457"/>
                <a:ext cx="606345" cy="291083"/>
              </a:xfrm>
              <a:prstGeom prst="line">
                <a:avLst/>
              </a:prstGeom>
              <a:noFill/>
              <a:ln w="19050" cap="flat" cmpd="sng" algn="ctr">
                <a:solidFill>
                  <a:srgbClr val="FF0066"/>
                </a:solidFill>
                <a:prstDash val="solid"/>
                <a:miter lim="800000"/>
              </a:ln>
              <a:effectLst/>
            </p:spPr>
          </p:cxnSp>
          <p:cxnSp>
            <p:nvCxnSpPr>
              <p:cNvPr id="189" name="直線コネクタ 188">
                <a:extLst>
                  <a:ext uri="{FF2B5EF4-FFF2-40B4-BE49-F238E27FC236}">
                    <a16:creationId xmlns:a16="http://schemas.microsoft.com/office/drawing/2014/main" id="{18082273-EACB-450E-84A6-2720C9A3C6ED}"/>
                  </a:ext>
                </a:extLst>
              </p:cNvPr>
              <p:cNvCxnSpPr>
                <a:cxnSpLocks/>
              </p:cNvCxnSpPr>
              <p:nvPr/>
            </p:nvCxnSpPr>
            <p:spPr>
              <a:xfrm flipH="1">
                <a:off x="7701370" y="2405291"/>
                <a:ext cx="640361" cy="304934"/>
              </a:xfrm>
              <a:prstGeom prst="line">
                <a:avLst/>
              </a:prstGeom>
              <a:noFill/>
              <a:ln w="19050" cap="flat" cmpd="sng" algn="ctr">
                <a:solidFill>
                  <a:srgbClr val="FF0066"/>
                </a:solidFill>
                <a:prstDash val="solid"/>
                <a:miter lim="800000"/>
              </a:ln>
              <a:effectLst/>
            </p:spPr>
          </p:cxnSp>
          <p:cxnSp>
            <p:nvCxnSpPr>
              <p:cNvPr id="190" name="直線コネクタ 189">
                <a:extLst>
                  <a:ext uri="{FF2B5EF4-FFF2-40B4-BE49-F238E27FC236}">
                    <a16:creationId xmlns:a16="http://schemas.microsoft.com/office/drawing/2014/main" id="{2A05A2D0-B7C5-4327-89C4-D323E15918B9}"/>
                  </a:ext>
                </a:extLst>
              </p:cNvPr>
              <p:cNvCxnSpPr>
                <a:cxnSpLocks/>
              </p:cNvCxnSpPr>
              <p:nvPr/>
            </p:nvCxnSpPr>
            <p:spPr>
              <a:xfrm flipH="1">
                <a:off x="6884626" y="2391270"/>
                <a:ext cx="579374" cy="274440"/>
              </a:xfrm>
              <a:prstGeom prst="line">
                <a:avLst/>
              </a:prstGeom>
              <a:noFill/>
              <a:ln w="19050" cap="flat" cmpd="sng" algn="ctr">
                <a:solidFill>
                  <a:srgbClr val="FF0066"/>
                </a:solidFill>
                <a:prstDash val="solid"/>
                <a:miter lim="800000"/>
              </a:ln>
              <a:effectLst/>
            </p:spPr>
          </p:cxnSp>
          <p:cxnSp>
            <p:nvCxnSpPr>
              <p:cNvPr id="191" name="直線コネクタ 190">
                <a:extLst>
                  <a:ext uri="{FF2B5EF4-FFF2-40B4-BE49-F238E27FC236}">
                    <a16:creationId xmlns:a16="http://schemas.microsoft.com/office/drawing/2014/main" id="{15F8371B-CFCA-461E-8FE0-9AFFFA018EB0}"/>
                  </a:ext>
                </a:extLst>
              </p:cNvPr>
              <p:cNvCxnSpPr>
                <a:cxnSpLocks/>
                <a:stCxn id="169" idx="2"/>
                <a:endCxn id="180" idx="6"/>
              </p:cNvCxnSpPr>
              <p:nvPr/>
            </p:nvCxnSpPr>
            <p:spPr>
              <a:xfrm flipH="1" flipV="1">
                <a:off x="7559542" y="2362889"/>
                <a:ext cx="765411" cy="19764"/>
              </a:xfrm>
              <a:prstGeom prst="line">
                <a:avLst/>
              </a:prstGeom>
              <a:noFill/>
              <a:ln w="19050" cap="flat" cmpd="sng" algn="ctr">
                <a:solidFill>
                  <a:srgbClr val="FF0066"/>
                </a:solidFill>
                <a:prstDash val="solid"/>
                <a:miter lim="800000"/>
              </a:ln>
              <a:effectLst/>
            </p:spPr>
          </p:cxnSp>
          <p:cxnSp>
            <p:nvCxnSpPr>
              <p:cNvPr id="192" name="直線コネクタ 191">
                <a:extLst>
                  <a:ext uri="{FF2B5EF4-FFF2-40B4-BE49-F238E27FC236}">
                    <a16:creationId xmlns:a16="http://schemas.microsoft.com/office/drawing/2014/main" id="{C8173836-FA71-49F9-8AA2-7E77609AA41D}"/>
                  </a:ext>
                </a:extLst>
              </p:cNvPr>
              <p:cNvCxnSpPr>
                <a:cxnSpLocks/>
                <a:stCxn id="179" idx="3"/>
              </p:cNvCxnSpPr>
              <p:nvPr/>
            </p:nvCxnSpPr>
            <p:spPr>
              <a:xfrm flipH="1">
                <a:off x="6936303" y="2905132"/>
                <a:ext cx="583882" cy="294504"/>
              </a:xfrm>
              <a:prstGeom prst="line">
                <a:avLst/>
              </a:prstGeom>
              <a:noFill/>
              <a:ln w="9525" cap="flat" cmpd="sng" algn="ctr">
                <a:solidFill>
                  <a:srgbClr val="FF0066"/>
                </a:solidFill>
                <a:prstDash val="solid"/>
                <a:miter lim="800000"/>
              </a:ln>
              <a:effectLst/>
            </p:spPr>
          </p:cxnSp>
          <p:cxnSp>
            <p:nvCxnSpPr>
              <p:cNvPr id="193" name="直線コネクタ 192">
                <a:extLst>
                  <a:ext uri="{FF2B5EF4-FFF2-40B4-BE49-F238E27FC236}">
                    <a16:creationId xmlns:a16="http://schemas.microsoft.com/office/drawing/2014/main" id="{D1008093-8BA9-4430-A957-93A293E9B99B}"/>
                  </a:ext>
                </a:extLst>
              </p:cNvPr>
              <p:cNvCxnSpPr>
                <a:cxnSpLocks/>
              </p:cNvCxnSpPr>
              <p:nvPr/>
            </p:nvCxnSpPr>
            <p:spPr>
              <a:xfrm>
                <a:off x="7568830" y="2908609"/>
                <a:ext cx="121973" cy="304934"/>
              </a:xfrm>
              <a:prstGeom prst="line">
                <a:avLst/>
              </a:prstGeom>
              <a:noFill/>
              <a:ln w="9525" cap="flat" cmpd="sng" algn="ctr">
                <a:solidFill>
                  <a:srgbClr val="FF0066"/>
                </a:solidFill>
                <a:prstDash val="solid"/>
                <a:miter lim="800000"/>
              </a:ln>
              <a:effectLst/>
            </p:spPr>
          </p:cxnSp>
          <p:cxnSp>
            <p:nvCxnSpPr>
              <p:cNvPr id="194" name="直線コネクタ 193">
                <a:extLst>
                  <a:ext uri="{FF2B5EF4-FFF2-40B4-BE49-F238E27FC236}">
                    <a16:creationId xmlns:a16="http://schemas.microsoft.com/office/drawing/2014/main" id="{AD0F1F67-9382-4295-858F-6A9F429E850D}"/>
                  </a:ext>
                </a:extLst>
              </p:cNvPr>
              <p:cNvCxnSpPr>
                <a:cxnSpLocks/>
              </p:cNvCxnSpPr>
              <p:nvPr/>
            </p:nvCxnSpPr>
            <p:spPr>
              <a:xfrm>
                <a:off x="7609941" y="2873123"/>
                <a:ext cx="723810" cy="26766"/>
              </a:xfrm>
              <a:prstGeom prst="line">
                <a:avLst/>
              </a:prstGeom>
              <a:noFill/>
              <a:ln w="9525" cap="flat" cmpd="sng" algn="ctr">
                <a:solidFill>
                  <a:srgbClr val="FF0066"/>
                </a:solidFill>
                <a:prstDash val="solid"/>
                <a:miter lim="800000"/>
              </a:ln>
              <a:effectLst/>
            </p:spPr>
          </p:cxnSp>
          <p:cxnSp>
            <p:nvCxnSpPr>
              <p:cNvPr id="195" name="直線コネクタ 194">
                <a:extLst>
                  <a:ext uri="{FF2B5EF4-FFF2-40B4-BE49-F238E27FC236}">
                    <a16:creationId xmlns:a16="http://schemas.microsoft.com/office/drawing/2014/main" id="{0E70802A-9183-437D-A483-ECC0EE7D0B4E}"/>
                  </a:ext>
                </a:extLst>
              </p:cNvPr>
              <p:cNvCxnSpPr>
                <a:cxnSpLocks/>
              </p:cNvCxnSpPr>
              <p:nvPr/>
            </p:nvCxnSpPr>
            <p:spPr>
              <a:xfrm flipH="1" flipV="1">
                <a:off x="7526782" y="2395232"/>
                <a:ext cx="116109" cy="274440"/>
              </a:xfrm>
              <a:prstGeom prst="line">
                <a:avLst/>
              </a:prstGeom>
              <a:noFill/>
              <a:ln w="9525" cap="flat" cmpd="sng" algn="ctr">
                <a:solidFill>
                  <a:srgbClr val="FF0066"/>
                </a:solidFill>
                <a:prstDash val="solid"/>
                <a:miter lim="800000"/>
              </a:ln>
              <a:effectLst/>
            </p:spPr>
          </p:cxnSp>
          <p:cxnSp>
            <p:nvCxnSpPr>
              <p:cNvPr id="196" name="直線コネクタ 195">
                <a:extLst>
                  <a:ext uri="{FF2B5EF4-FFF2-40B4-BE49-F238E27FC236}">
                    <a16:creationId xmlns:a16="http://schemas.microsoft.com/office/drawing/2014/main" id="{629A1B4B-0399-4F31-BD92-63FC86A49A79}"/>
                  </a:ext>
                </a:extLst>
              </p:cNvPr>
              <p:cNvCxnSpPr>
                <a:cxnSpLocks/>
              </p:cNvCxnSpPr>
              <p:nvPr/>
            </p:nvCxnSpPr>
            <p:spPr>
              <a:xfrm>
                <a:off x="6711363" y="2871139"/>
                <a:ext cx="146959" cy="309647"/>
              </a:xfrm>
              <a:prstGeom prst="line">
                <a:avLst/>
              </a:prstGeom>
              <a:noFill/>
              <a:ln w="9525" cap="flat" cmpd="sng" algn="ctr">
                <a:solidFill>
                  <a:srgbClr val="FF0066"/>
                </a:solidFill>
                <a:prstDash val="solid"/>
                <a:miter lim="800000"/>
              </a:ln>
              <a:effectLst/>
            </p:spPr>
          </p:cxnSp>
          <p:cxnSp>
            <p:nvCxnSpPr>
              <p:cNvPr id="197" name="直線コネクタ 196">
                <a:extLst>
                  <a:ext uri="{FF2B5EF4-FFF2-40B4-BE49-F238E27FC236}">
                    <a16:creationId xmlns:a16="http://schemas.microsoft.com/office/drawing/2014/main" id="{75052B52-6079-4498-8C5B-96300646639F}"/>
                  </a:ext>
                </a:extLst>
              </p:cNvPr>
              <p:cNvCxnSpPr>
                <a:cxnSpLocks/>
              </p:cNvCxnSpPr>
              <p:nvPr/>
            </p:nvCxnSpPr>
            <p:spPr>
              <a:xfrm>
                <a:off x="6704103" y="2360800"/>
                <a:ext cx="14815" cy="503305"/>
              </a:xfrm>
              <a:prstGeom prst="line">
                <a:avLst/>
              </a:prstGeom>
              <a:noFill/>
              <a:ln w="9525" cap="flat" cmpd="sng" algn="ctr">
                <a:solidFill>
                  <a:srgbClr val="FF0066"/>
                </a:solidFill>
                <a:prstDash val="solid"/>
                <a:miter lim="800000"/>
              </a:ln>
              <a:effectLst/>
            </p:spPr>
          </p:cxnSp>
          <p:cxnSp>
            <p:nvCxnSpPr>
              <p:cNvPr id="198" name="直線コネクタ 197">
                <a:extLst>
                  <a:ext uri="{FF2B5EF4-FFF2-40B4-BE49-F238E27FC236}">
                    <a16:creationId xmlns:a16="http://schemas.microsoft.com/office/drawing/2014/main" id="{44019D55-BAE5-4CE1-9BBF-23E31459AE02}"/>
                  </a:ext>
                </a:extLst>
              </p:cNvPr>
              <p:cNvCxnSpPr>
                <a:cxnSpLocks/>
              </p:cNvCxnSpPr>
              <p:nvPr/>
            </p:nvCxnSpPr>
            <p:spPr>
              <a:xfrm>
                <a:off x="6700795" y="2360925"/>
                <a:ext cx="122311" cy="298796"/>
              </a:xfrm>
              <a:prstGeom prst="line">
                <a:avLst/>
              </a:prstGeom>
              <a:noFill/>
              <a:ln w="9525" cap="flat" cmpd="sng" algn="ctr">
                <a:solidFill>
                  <a:srgbClr val="FF0066"/>
                </a:solidFill>
                <a:prstDash val="solid"/>
                <a:miter lim="800000"/>
              </a:ln>
              <a:effectLst/>
            </p:spPr>
          </p:cxnSp>
          <p:cxnSp>
            <p:nvCxnSpPr>
              <p:cNvPr id="199" name="直線コネクタ 198">
                <a:extLst>
                  <a:ext uri="{FF2B5EF4-FFF2-40B4-BE49-F238E27FC236}">
                    <a16:creationId xmlns:a16="http://schemas.microsoft.com/office/drawing/2014/main" id="{E7AB58AE-6BF6-4AA4-8952-32C7433855D9}"/>
                  </a:ext>
                </a:extLst>
              </p:cNvPr>
              <p:cNvCxnSpPr>
                <a:cxnSpLocks/>
              </p:cNvCxnSpPr>
              <p:nvPr/>
            </p:nvCxnSpPr>
            <p:spPr>
              <a:xfrm>
                <a:off x="6692906" y="2357304"/>
                <a:ext cx="365394" cy="7242"/>
              </a:xfrm>
              <a:prstGeom prst="line">
                <a:avLst/>
              </a:prstGeom>
              <a:noFill/>
              <a:ln w="9525" cap="flat" cmpd="sng" algn="ctr">
                <a:solidFill>
                  <a:srgbClr val="FF0066"/>
                </a:solidFill>
                <a:prstDash val="solid"/>
                <a:miter lim="800000"/>
              </a:ln>
              <a:effectLst/>
            </p:spPr>
          </p:cxnSp>
          <p:cxnSp>
            <p:nvCxnSpPr>
              <p:cNvPr id="200" name="直線コネクタ 199">
                <a:extLst>
                  <a:ext uri="{FF2B5EF4-FFF2-40B4-BE49-F238E27FC236}">
                    <a16:creationId xmlns:a16="http://schemas.microsoft.com/office/drawing/2014/main" id="{F53749E0-15A5-47C6-AD2D-19944B1AECB3}"/>
                  </a:ext>
                </a:extLst>
              </p:cNvPr>
              <p:cNvCxnSpPr>
                <a:cxnSpLocks/>
              </p:cNvCxnSpPr>
              <p:nvPr/>
            </p:nvCxnSpPr>
            <p:spPr>
              <a:xfrm flipV="1">
                <a:off x="6700159" y="2097139"/>
                <a:ext cx="506250" cy="266760"/>
              </a:xfrm>
              <a:prstGeom prst="line">
                <a:avLst/>
              </a:prstGeom>
              <a:noFill/>
              <a:ln w="9525" cap="flat" cmpd="sng" algn="ctr">
                <a:solidFill>
                  <a:srgbClr val="FF0066"/>
                </a:solidFill>
                <a:prstDash val="solid"/>
                <a:miter lim="800000"/>
              </a:ln>
              <a:effectLst/>
            </p:spPr>
          </p:cxnSp>
          <p:cxnSp>
            <p:nvCxnSpPr>
              <p:cNvPr id="201" name="直線コネクタ 200">
                <a:extLst>
                  <a:ext uri="{FF2B5EF4-FFF2-40B4-BE49-F238E27FC236}">
                    <a16:creationId xmlns:a16="http://schemas.microsoft.com/office/drawing/2014/main" id="{AD3E15BF-0D24-44BA-8927-679568A81CDA}"/>
                  </a:ext>
                </a:extLst>
              </p:cNvPr>
              <p:cNvCxnSpPr>
                <a:cxnSpLocks/>
              </p:cNvCxnSpPr>
              <p:nvPr/>
            </p:nvCxnSpPr>
            <p:spPr>
              <a:xfrm>
                <a:off x="7738279" y="2031076"/>
                <a:ext cx="479271" cy="0"/>
              </a:xfrm>
              <a:prstGeom prst="line">
                <a:avLst/>
              </a:prstGeom>
              <a:noFill/>
              <a:ln w="9525" cap="flat" cmpd="sng" algn="ctr">
                <a:solidFill>
                  <a:srgbClr val="FF0066"/>
                </a:solidFill>
                <a:prstDash val="solid"/>
                <a:miter lim="800000"/>
              </a:ln>
              <a:effectLst/>
            </p:spPr>
          </p:cxnSp>
          <p:cxnSp>
            <p:nvCxnSpPr>
              <p:cNvPr id="202" name="直線コネクタ 201">
                <a:extLst>
                  <a:ext uri="{FF2B5EF4-FFF2-40B4-BE49-F238E27FC236}">
                    <a16:creationId xmlns:a16="http://schemas.microsoft.com/office/drawing/2014/main" id="{D9850BED-4378-4527-A301-242EDAD0823A}"/>
                  </a:ext>
                </a:extLst>
              </p:cNvPr>
              <p:cNvCxnSpPr>
                <a:cxnSpLocks/>
              </p:cNvCxnSpPr>
              <p:nvPr/>
            </p:nvCxnSpPr>
            <p:spPr>
              <a:xfrm>
                <a:off x="8204426" y="2025372"/>
                <a:ext cx="153359" cy="301859"/>
              </a:xfrm>
              <a:prstGeom prst="line">
                <a:avLst/>
              </a:prstGeom>
              <a:noFill/>
              <a:ln w="9525" cap="flat" cmpd="sng" algn="ctr">
                <a:solidFill>
                  <a:srgbClr val="FF0066"/>
                </a:solidFill>
                <a:prstDash val="solid"/>
                <a:miter lim="800000"/>
              </a:ln>
              <a:effectLst/>
            </p:spPr>
          </p:cxnSp>
          <p:cxnSp>
            <p:nvCxnSpPr>
              <p:cNvPr id="203" name="直線コネクタ 202">
                <a:extLst>
                  <a:ext uri="{FF2B5EF4-FFF2-40B4-BE49-F238E27FC236}">
                    <a16:creationId xmlns:a16="http://schemas.microsoft.com/office/drawing/2014/main" id="{C2810BCA-5D9E-45DA-85D1-4C27E4872369}"/>
                  </a:ext>
                </a:extLst>
              </p:cNvPr>
              <p:cNvCxnSpPr>
                <a:cxnSpLocks/>
              </p:cNvCxnSpPr>
              <p:nvPr/>
            </p:nvCxnSpPr>
            <p:spPr>
              <a:xfrm flipV="1">
                <a:off x="7848419" y="2031076"/>
                <a:ext cx="350005" cy="167325"/>
              </a:xfrm>
              <a:prstGeom prst="line">
                <a:avLst/>
              </a:prstGeom>
              <a:noFill/>
              <a:ln w="9525" cap="flat" cmpd="sng" algn="ctr">
                <a:solidFill>
                  <a:srgbClr val="FF0066"/>
                </a:solidFill>
                <a:prstDash val="solid"/>
                <a:miter lim="800000"/>
              </a:ln>
              <a:effectLst/>
            </p:spPr>
          </p:cxnSp>
          <p:cxnSp>
            <p:nvCxnSpPr>
              <p:cNvPr id="204" name="直線コネクタ 203">
                <a:extLst>
                  <a:ext uri="{FF2B5EF4-FFF2-40B4-BE49-F238E27FC236}">
                    <a16:creationId xmlns:a16="http://schemas.microsoft.com/office/drawing/2014/main" id="{27A6C29D-1B64-4CE4-8875-1DC0ECF01545}"/>
                  </a:ext>
                </a:extLst>
              </p:cNvPr>
              <p:cNvCxnSpPr>
                <a:cxnSpLocks/>
              </p:cNvCxnSpPr>
              <p:nvPr/>
            </p:nvCxnSpPr>
            <p:spPr>
              <a:xfrm>
                <a:off x="8210914" y="2527055"/>
                <a:ext cx="153143" cy="307922"/>
              </a:xfrm>
              <a:prstGeom prst="line">
                <a:avLst/>
              </a:prstGeom>
              <a:noFill/>
              <a:ln w="9525" cap="flat" cmpd="sng" algn="ctr">
                <a:solidFill>
                  <a:srgbClr val="FF0066"/>
                </a:solidFill>
                <a:prstDash val="sysDash"/>
                <a:miter lim="800000"/>
              </a:ln>
              <a:effectLst/>
            </p:spPr>
          </p:cxnSp>
          <p:cxnSp>
            <p:nvCxnSpPr>
              <p:cNvPr id="205" name="直線コネクタ 204">
                <a:extLst>
                  <a:ext uri="{FF2B5EF4-FFF2-40B4-BE49-F238E27FC236}">
                    <a16:creationId xmlns:a16="http://schemas.microsoft.com/office/drawing/2014/main" id="{AAA3E36A-A879-4B90-A2E4-282D2684C464}"/>
                  </a:ext>
                </a:extLst>
              </p:cNvPr>
              <p:cNvCxnSpPr>
                <a:cxnSpLocks/>
              </p:cNvCxnSpPr>
              <p:nvPr/>
            </p:nvCxnSpPr>
            <p:spPr>
              <a:xfrm>
                <a:off x="8205387" y="2028991"/>
                <a:ext cx="12163" cy="521841"/>
              </a:xfrm>
              <a:prstGeom prst="line">
                <a:avLst/>
              </a:prstGeom>
              <a:noFill/>
              <a:ln w="9525" cap="flat" cmpd="sng" algn="ctr">
                <a:solidFill>
                  <a:srgbClr val="FF0066"/>
                </a:solidFill>
                <a:prstDash val="sysDash"/>
                <a:miter lim="800000"/>
              </a:ln>
              <a:effectLst/>
            </p:spPr>
          </p:cxnSp>
          <p:cxnSp>
            <p:nvCxnSpPr>
              <p:cNvPr id="206" name="直線コネクタ 205">
                <a:extLst>
                  <a:ext uri="{FF2B5EF4-FFF2-40B4-BE49-F238E27FC236}">
                    <a16:creationId xmlns:a16="http://schemas.microsoft.com/office/drawing/2014/main" id="{5225CA96-ECF7-4186-947E-784822B8FA00}"/>
                  </a:ext>
                </a:extLst>
              </p:cNvPr>
              <p:cNvCxnSpPr>
                <a:cxnSpLocks/>
                <a:stCxn id="179" idx="7"/>
              </p:cNvCxnSpPr>
              <p:nvPr/>
            </p:nvCxnSpPr>
            <p:spPr>
              <a:xfrm flipV="1">
                <a:off x="7584872" y="2535502"/>
                <a:ext cx="632463" cy="304944"/>
              </a:xfrm>
              <a:prstGeom prst="line">
                <a:avLst/>
              </a:prstGeom>
              <a:noFill/>
              <a:ln w="9525" cap="flat" cmpd="sng" algn="ctr">
                <a:solidFill>
                  <a:srgbClr val="FF0066"/>
                </a:solidFill>
                <a:prstDash val="sysDash"/>
                <a:miter lim="800000"/>
              </a:ln>
              <a:effectLst/>
            </p:spPr>
          </p:cxnSp>
          <p:cxnSp>
            <p:nvCxnSpPr>
              <p:cNvPr id="207" name="直線コネクタ 206">
                <a:extLst>
                  <a:ext uri="{FF2B5EF4-FFF2-40B4-BE49-F238E27FC236}">
                    <a16:creationId xmlns:a16="http://schemas.microsoft.com/office/drawing/2014/main" id="{F0DAD58F-C6C1-431F-9EC7-76D3B394D464}"/>
                  </a:ext>
                </a:extLst>
              </p:cNvPr>
              <p:cNvCxnSpPr>
                <a:cxnSpLocks/>
              </p:cNvCxnSpPr>
              <p:nvPr/>
            </p:nvCxnSpPr>
            <p:spPr>
              <a:xfrm>
                <a:off x="7384135" y="2531957"/>
                <a:ext cx="825529" cy="3544"/>
              </a:xfrm>
              <a:prstGeom prst="line">
                <a:avLst/>
              </a:prstGeom>
              <a:noFill/>
              <a:ln w="9525" cap="flat" cmpd="sng" algn="ctr">
                <a:solidFill>
                  <a:srgbClr val="FF0066"/>
                </a:solidFill>
                <a:prstDash val="sysDash"/>
                <a:miter lim="800000"/>
              </a:ln>
              <a:effectLst/>
            </p:spPr>
          </p:cxnSp>
          <p:cxnSp>
            <p:nvCxnSpPr>
              <p:cNvPr id="208" name="直線コネクタ 207">
                <a:extLst>
                  <a:ext uri="{FF2B5EF4-FFF2-40B4-BE49-F238E27FC236}">
                    <a16:creationId xmlns:a16="http://schemas.microsoft.com/office/drawing/2014/main" id="{784DC140-BE3E-43D4-8B8C-2AF60A02DE75}"/>
                  </a:ext>
                </a:extLst>
              </p:cNvPr>
              <p:cNvCxnSpPr>
                <a:cxnSpLocks/>
                <a:endCxn id="179" idx="2"/>
              </p:cNvCxnSpPr>
              <p:nvPr/>
            </p:nvCxnSpPr>
            <p:spPr>
              <a:xfrm flipV="1">
                <a:off x="6707347" y="2872789"/>
                <a:ext cx="799441" cy="1116"/>
              </a:xfrm>
              <a:prstGeom prst="line">
                <a:avLst/>
              </a:prstGeom>
              <a:noFill/>
              <a:ln w="9525" cap="flat" cmpd="sng" algn="ctr">
                <a:solidFill>
                  <a:srgbClr val="FF0066"/>
                </a:solidFill>
                <a:prstDash val="sysDash"/>
                <a:miter lim="800000"/>
              </a:ln>
              <a:effectLst/>
            </p:spPr>
          </p:cxnSp>
          <p:cxnSp>
            <p:nvCxnSpPr>
              <p:cNvPr id="209" name="直線コネクタ 208">
                <a:extLst>
                  <a:ext uri="{FF2B5EF4-FFF2-40B4-BE49-F238E27FC236}">
                    <a16:creationId xmlns:a16="http://schemas.microsoft.com/office/drawing/2014/main" id="{C954099A-587C-4A18-A5E5-C575E845094B}"/>
                  </a:ext>
                </a:extLst>
              </p:cNvPr>
              <p:cNvCxnSpPr>
                <a:cxnSpLocks/>
              </p:cNvCxnSpPr>
              <p:nvPr/>
            </p:nvCxnSpPr>
            <p:spPr>
              <a:xfrm flipV="1">
                <a:off x="6707131" y="2531780"/>
                <a:ext cx="683240" cy="330186"/>
              </a:xfrm>
              <a:prstGeom prst="line">
                <a:avLst/>
              </a:prstGeom>
              <a:noFill/>
              <a:ln w="9525" cap="flat" cmpd="sng" algn="ctr">
                <a:solidFill>
                  <a:srgbClr val="FF0066"/>
                </a:solidFill>
                <a:prstDash val="sysDash"/>
                <a:miter lim="800000"/>
              </a:ln>
              <a:effectLst/>
            </p:spPr>
          </p:cxnSp>
          <p:cxnSp>
            <p:nvCxnSpPr>
              <p:cNvPr id="210" name="直線コネクタ 209">
                <a:extLst>
                  <a:ext uri="{FF2B5EF4-FFF2-40B4-BE49-F238E27FC236}">
                    <a16:creationId xmlns:a16="http://schemas.microsoft.com/office/drawing/2014/main" id="{22E659F2-2BA8-4AF6-B36E-474D64955DD6}"/>
                  </a:ext>
                </a:extLst>
              </p:cNvPr>
              <p:cNvCxnSpPr>
                <a:cxnSpLocks/>
              </p:cNvCxnSpPr>
              <p:nvPr/>
            </p:nvCxnSpPr>
            <p:spPr>
              <a:xfrm flipV="1">
                <a:off x="7240804" y="2026372"/>
                <a:ext cx="113141" cy="47731"/>
              </a:xfrm>
              <a:prstGeom prst="line">
                <a:avLst/>
              </a:prstGeom>
              <a:noFill/>
              <a:ln w="9525" cap="flat" cmpd="sng" algn="ctr">
                <a:solidFill>
                  <a:srgbClr val="FF0066"/>
                </a:solidFill>
                <a:prstDash val="sysDash"/>
                <a:miter lim="800000"/>
              </a:ln>
              <a:effectLst/>
            </p:spPr>
          </p:cxnSp>
          <p:cxnSp>
            <p:nvCxnSpPr>
              <p:cNvPr id="211" name="直線コネクタ 210">
                <a:extLst>
                  <a:ext uri="{FF2B5EF4-FFF2-40B4-BE49-F238E27FC236}">
                    <a16:creationId xmlns:a16="http://schemas.microsoft.com/office/drawing/2014/main" id="{9A0C157A-C3F9-45D6-8BFE-F027DD74820F}"/>
                  </a:ext>
                </a:extLst>
              </p:cNvPr>
              <p:cNvCxnSpPr>
                <a:cxnSpLocks/>
              </p:cNvCxnSpPr>
              <p:nvPr/>
            </p:nvCxnSpPr>
            <p:spPr>
              <a:xfrm flipV="1">
                <a:off x="7356729" y="2025583"/>
                <a:ext cx="365920" cy="1"/>
              </a:xfrm>
              <a:prstGeom prst="line">
                <a:avLst/>
              </a:prstGeom>
              <a:noFill/>
              <a:ln w="9525" cap="flat" cmpd="sng" algn="ctr">
                <a:solidFill>
                  <a:srgbClr val="FF0066"/>
                </a:solidFill>
                <a:prstDash val="sysDash"/>
                <a:miter lim="800000"/>
              </a:ln>
              <a:effectLst/>
            </p:spPr>
          </p:cxnSp>
          <p:cxnSp>
            <p:nvCxnSpPr>
              <p:cNvPr id="212" name="直線コネクタ 211">
                <a:extLst>
                  <a:ext uri="{FF2B5EF4-FFF2-40B4-BE49-F238E27FC236}">
                    <a16:creationId xmlns:a16="http://schemas.microsoft.com/office/drawing/2014/main" id="{79D57242-2B03-40AE-A076-CAB9852E2A8E}"/>
                  </a:ext>
                </a:extLst>
              </p:cNvPr>
              <p:cNvCxnSpPr>
                <a:cxnSpLocks/>
              </p:cNvCxnSpPr>
              <p:nvPr/>
            </p:nvCxnSpPr>
            <p:spPr>
              <a:xfrm>
                <a:off x="7362253" y="2037610"/>
                <a:ext cx="133188" cy="284152"/>
              </a:xfrm>
              <a:prstGeom prst="line">
                <a:avLst/>
              </a:prstGeom>
              <a:noFill/>
              <a:ln w="9525" cap="flat" cmpd="sng" algn="ctr">
                <a:solidFill>
                  <a:srgbClr val="FF0066"/>
                </a:solidFill>
                <a:prstDash val="sysDash"/>
                <a:miter lim="800000"/>
              </a:ln>
              <a:effectLst/>
            </p:spPr>
          </p:cxnSp>
          <p:cxnSp>
            <p:nvCxnSpPr>
              <p:cNvPr id="213" name="直線コネクタ 212">
                <a:extLst>
                  <a:ext uri="{FF2B5EF4-FFF2-40B4-BE49-F238E27FC236}">
                    <a16:creationId xmlns:a16="http://schemas.microsoft.com/office/drawing/2014/main" id="{CCE7532D-0841-4418-AB4C-5F610E59A2BD}"/>
                  </a:ext>
                </a:extLst>
              </p:cNvPr>
              <p:cNvCxnSpPr>
                <a:cxnSpLocks/>
              </p:cNvCxnSpPr>
              <p:nvPr/>
            </p:nvCxnSpPr>
            <p:spPr>
              <a:xfrm flipV="1">
                <a:off x="7547832" y="2186308"/>
                <a:ext cx="306031" cy="149184"/>
              </a:xfrm>
              <a:prstGeom prst="line">
                <a:avLst/>
              </a:prstGeom>
              <a:noFill/>
              <a:ln w="9525" cap="flat" cmpd="sng" algn="ctr">
                <a:solidFill>
                  <a:srgbClr val="FF0066"/>
                </a:solidFill>
                <a:prstDash val="sysDash"/>
                <a:miter lim="800000"/>
              </a:ln>
              <a:effectLst/>
            </p:spPr>
          </p:cxnSp>
          <p:cxnSp>
            <p:nvCxnSpPr>
              <p:cNvPr id="214" name="直線コネクタ 213">
                <a:extLst>
                  <a:ext uri="{FF2B5EF4-FFF2-40B4-BE49-F238E27FC236}">
                    <a16:creationId xmlns:a16="http://schemas.microsoft.com/office/drawing/2014/main" id="{48E7196E-049C-4AD7-BBA0-52E8D5677E0B}"/>
                  </a:ext>
                </a:extLst>
              </p:cNvPr>
              <p:cNvCxnSpPr>
                <a:cxnSpLocks/>
              </p:cNvCxnSpPr>
              <p:nvPr/>
            </p:nvCxnSpPr>
            <p:spPr>
              <a:xfrm flipH="1" flipV="1">
                <a:off x="7395482" y="2530811"/>
                <a:ext cx="137053" cy="293838"/>
              </a:xfrm>
              <a:prstGeom prst="line">
                <a:avLst/>
              </a:prstGeom>
              <a:noFill/>
              <a:ln w="9525" cap="flat" cmpd="sng" algn="ctr">
                <a:solidFill>
                  <a:srgbClr val="FF0066"/>
                </a:solidFill>
                <a:prstDash val="sysDash"/>
                <a:miter lim="800000"/>
              </a:ln>
              <a:effectLst/>
            </p:spPr>
          </p:cxnSp>
          <p:cxnSp>
            <p:nvCxnSpPr>
              <p:cNvPr id="215" name="直線コネクタ 214">
                <a:extLst>
                  <a:ext uri="{FF2B5EF4-FFF2-40B4-BE49-F238E27FC236}">
                    <a16:creationId xmlns:a16="http://schemas.microsoft.com/office/drawing/2014/main" id="{FB2E546E-E7DB-413E-9306-F0DE6AAAF41F}"/>
                  </a:ext>
                </a:extLst>
              </p:cNvPr>
              <p:cNvCxnSpPr>
                <a:cxnSpLocks/>
              </p:cNvCxnSpPr>
              <p:nvPr/>
            </p:nvCxnSpPr>
            <p:spPr>
              <a:xfrm flipH="1" flipV="1">
                <a:off x="7356656" y="2028022"/>
                <a:ext cx="37741" cy="502789"/>
              </a:xfrm>
              <a:prstGeom prst="line">
                <a:avLst/>
              </a:prstGeom>
              <a:noFill/>
              <a:ln w="9525" cap="flat" cmpd="sng" algn="ctr">
                <a:solidFill>
                  <a:srgbClr val="FF0066"/>
                </a:solidFill>
                <a:prstDash val="sysDash"/>
                <a:miter lim="800000"/>
              </a:ln>
              <a:effectLst/>
            </p:spPr>
          </p:cxnSp>
          <p:cxnSp>
            <p:nvCxnSpPr>
              <p:cNvPr id="216" name="直線コネクタ 215">
                <a:extLst>
                  <a:ext uri="{FF2B5EF4-FFF2-40B4-BE49-F238E27FC236}">
                    <a16:creationId xmlns:a16="http://schemas.microsoft.com/office/drawing/2014/main" id="{D83870CA-145C-46CC-A531-2E104330054B}"/>
                  </a:ext>
                </a:extLst>
              </p:cNvPr>
              <p:cNvCxnSpPr>
                <a:cxnSpLocks/>
                <a:stCxn id="173" idx="7"/>
                <a:endCxn id="170" idx="3"/>
              </p:cNvCxnSpPr>
              <p:nvPr/>
            </p:nvCxnSpPr>
            <p:spPr>
              <a:xfrm flipV="1">
                <a:off x="7028529" y="1878613"/>
                <a:ext cx="420394" cy="374048"/>
              </a:xfrm>
              <a:prstGeom prst="line">
                <a:avLst/>
              </a:prstGeom>
              <a:noFill/>
              <a:ln w="12700" cap="flat" cmpd="sng" algn="ctr">
                <a:solidFill>
                  <a:srgbClr val="0070C0"/>
                </a:solidFill>
                <a:prstDash val="solid"/>
                <a:miter lim="800000"/>
              </a:ln>
              <a:effectLst/>
            </p:spPr>
          </p:cxnSp>
          <p:cxnSp>
            <p:nvCxnSpPr>
              <p:cNvPr id="217" name="直線コネクタ 216">
                <a:extLst>
                  <a:ext uri="{FF2B5EF4-FFF2-40B4-BE49-F238E27FC236}">
                    <a16:creationId xmlns:a16="http://schemas.microsoft.com/office/drawing/2014/main" id="{97D8E7C0-B790-4F9A-B546-9D7BD27CD336}"/>
                  </a:ext>
                </a:extLst>
              </p:cNvPr>
              <p:cNvCxnSpPr>
                <a:cxnSpLocks/>
              </p:cNvCxnSpPr>
              <p:nvPr/>
            </p:nvCxnSpPr>
            <p:spPr>
              <a:xfrm flipH="1" flipV="1">
                <a:off x="7502950" y="1878613"/>
                <a:ext cx="302113" cy="406427"/>
              </a:xfrm>
              <a:prstGeom prst="line">
                <a:avLst/>
              </a:prstGeom>
              <a:noFill/>
              <a:ln w="12700" cap="flat" cmpd="sng" algn="ctr">
                <a:solidFill>
                  <a:srgbClr val="0070C0"/>
                </a:solidFill>
                <a:prstDash val="solid"/>
                <a:miter lim="800000"/>
              </a:ln>
              <a:effectLst/>
            </p:spPr>
          </p:cxnSp>
          <p:cxnSp>
            <p:nvCxnSpPr>
              <p:cNvPr id="218" name="直線コネクタ 217">
                <a:extLst>
                  <a:ext uri="{FF2B5EF4-FFF2-40B4-BE49-F238E27FC236}">
                    <a16:creationId xmlns:a16="http://schemas.microsoft.com/office/drawing/2014/main" id="{4B23B6D7-1B7E-4366-A511-7823CEE5499C}"/>
                  </a:ext>
                </a:extLst>
              </p:cNvPr>
              <p:cNvCxnSpPr>
                <a:cxnSpLocks/>
              </p:cNvCxnSpPr>
              <p:nvPr/>
            </p:nvCxnSpPr>
            <p:spPr>
              <a:xfrm flipH="1" flipV="1">
                <a:off x="7520032" y="1868474"/>
                <a:ext cx="121973" cy="76233"/>
              </a:xfrm>
              <a:prstGeom prst="line">
                <a:avLst/>
              </a:prstGeom>
              <a:noFill/>
              <a:ln w="12700" cap="flat" cmpd="sng" algn="ctr">
                <a:solidFill>
                  <a:srgbClr val="0070C0"/>
                </a:solidFill>
                <a:prstDash val="solid"/>
                <a:miter lim="800000"/>
              </a:ln>
              <a:effectLst/>
            </p:spPr>
          </p:cxnSp>
          <p:cxnSp>
            <p:nvCxnSpPr>
              <p:cNvPr id="219" name="直線コネクタ 218">
                <a:extLst>
                  <a:ext uri="{FF2B5EF4-FFF2-40B4-BE49-F238E27FC236}">
                    <a16:creationId xmlns:a16="http://schemas.microsoft.com/office/drawing/2014/main" id="{B0335F4D-8F3A-4187-A666-EAA7A3A32862}"/>
                  </a:ext>
                </a:extLst>
              </p:cNvPr>
              <p:cNvCxnSpPr>
                <a:cxnSpLocks/>
                <a:stCxn id="172" idx="1"/>
                <a:endCxn id="168" idx="5"/>
              </p:cNvCxnSpPr>
              <p:nvPr/>
            </p:nvCxnSpPr>
            <p:spPr>
              <a:xfrm flipH="1" flipV="1">
                <a:off x="7710395" y="1990407"/>
                <a:ext cx="288179" cy="410813"/>
              </a:xfrm>
              <a:prstGeom prst="line">
                <a:avLst/>
              </a:prstGeom>
              <a:noFill/>
              <a:ln w="12700" cap="flat" cmpd="sng" algn="ctr">
                <a:solidFill>
                  <a:srgbClr val="0070C0"/>
                </a:solidFill>
                <a:prstDash val="solid"/>
                <a:miter lim="800000"/>
              </a:ln>
              <a:effectLst/>
            </p:spPr>
          </p:cxnSp>
          <p:cxnSp>
            <p:nvCxnSpPr>
              <p:cNvPr id="220" name="直線コネクタ 219">
                <a:extLst>
                  <a:ext uri="{FF2B5EF4-FFF2-40B4-BE49-F238E27FC236}">
                    <a16:creationId xmlns:a16="http://schemas.microsoft.com/office/drawing/2014/main" id="{E6483BDC-312F-4C06-94F3-8224610D99C4}"/>
                  </a:ext>
                </a:extLst>
              </p:cNvPr>
              <p:cNvCxnSpPr>
                <a:cxnSpLocks/>
                <a:stCxn id="174" idx="1"/>
              </p:cNvCxnSpPr>
              <p:nvPr/>
            </p:nvCxnSpPr>
            <p:spPr>
              <a:xfrm flipH="1" flipV="1">
                <a:off x="7006576" y="2304604"/>
                <a:ext cx="306963" cy="440412"/>
              </a:xfrm>
              <a:prstGeom prst="line">
                <a:avLst/>
              </a:prstGeom>
              <a:noFill/>
              <a:ln w="12700" cap="flat" cmpd="sng" algn="ctr">
                <a:solidFill>
                  <a:srgbClr val="0070C0"/>
                </a:solidFill>
                <a:prstDash val="solid"/>
                <a:miter lim="800000"/>
              </a:ln>
              <a:effectLst/>
            </p:spPr>
          </p:cxnSp>
          <p:cxnSp>
            <p:nvCxnSpPr>
              <p:cNvPr id="221" name="直線コネクタ 220">
                <a:extLst>
                  <a:ext uri="{FF2B5EF4-FFF2-40B4-BE49-F238E27FC236}">
                    <a16:creationId xmlns:a16="http://schemas.microsoft.com/office/drawing/2014/main" id="{C14560ED-4834-43CB-8708-F6775DCF83A5}"/>
                  </a:ext>
                </a:extLst>
              </p:cNvPr>
              <p:cNvCxnSpPr>
                <a:cxnSpLocks/>
                <a:stCxn id="174" idx="7"/>
                <a:endCxn id="171" idx="3"/>
              </p:cNvCxnSpPr>
              <p:nvPr/>
            </p:nvCxnSpPr>
            <p:spPr>
              <a:xfrm flipV="1">
                <a:off x="7367445" y="2338946"/>
                <a:ext cx="437497" cy="406070"/>
              </a:xfrm>
              <a:prstGeom prst="line">
                <a:avLst/>
              </a:prstGeom>
              <a:noFill/>
              <a:ln w="12700" cap="flat" cmpd="sng" algn="ctr">
                <a:solidFill>
                  <a:srgbClr val="0070C0"/>
                </a:solidFill>
                <a:prstDash val="solid"/>
                <a:miter lim="800000"/>
              </a:ln>
              <a:effectLst/>
            </p:spPr>
          </p:cxnSp>
          <p:cxnSp>
            <p:nvCxnSpPr>
              <p:cNvPr id="222" name="直線コネクタ 221">
                <a:extLst>
                  <a:ext uri="{FF2B5EF4-FFF2-40B4-BE49-F238E27FC236}">
                    <a16:creationId xmlns:a16="http://schemas.microsoft.com/office/drawing/2014/main" id="{17A4B7DB-5869-4076-BAAE-B828CDB031D2}"/>
                  </a:ext>
                </a:extLst>
              </p:cNvPr>
              <p:cNvCxnSpPr>
                <a:cxnSpLocks/>
                <a:endCxn id="168" idx="3"/>
              </p:cNvCxnSpPr>
              <p:nvPr/>
            </p:nvCxnSpPr>
            <p:spPr>
              <a:xfrm flipV="1">
                <a:off x="7247221" y="1990407"/>
                <a:ext cx="409268" cy="365903"/>
              </a:xfrm>
              <a:prstGeom prst="line">
                <a:avLst/>
              </a:prstGeom>
              <a:noFill/>
              <a:ln w="9525" cap="flat" cmpd="sng" algn="ctr">
                <a:solidFill>
                  <a:srgbClr val="0070C0"/>
                </a:solidFill>
                <a:prstDash val="sysDash"/>
                <a:miter lim="800000"/>
              </a:ln>
              <a:effectLst/>
            </p:spPr>
          </p:cxnSp>
          <p:cxnSp>
            <p:nvCxnSpPr>
              <p:cNvPr id="223" name="直線コネクタ 222">
                <a:extLst>
                  <a:ext uri="{FF2B5EF4-FFF2-40B4-BE49-F238E27FC236}">
                    <a16:creationId xmlns:a16="http://schemas.microsoft.com/office/drawing/2014/main" id="{16C27FEC-5F69-4710-97C1-9D19F5BC21E0}"/>
                  </a:ext>
                </a:extLst>
              </p:cNvPr>
              <p:cNvCxnSpPr>
                <a:cxnSpLocks/>
              </p:cNvCxnSpPr>
              <p:nvPr/>
            </p:nvCxnSpPr>
            <p:spPr>
              <a:xfrm>
                <a:off x="7046199" y="2304393"/>
                <a:ext cx="117871" cy="70670"/>
              </a:xfrm>
              <a:prstGeom prst="line">
                <a:avLst/>
              </a:prstGeom>
              <a:noFill/>
              <a:ln w="9525" cap="flat" cmpd="sng" algn="ctr">
                <a:solidFill>
                  <a:srgbClr val="0070C0"/>
                </a:solidFill>
                <a:prstDash val="sysDash"/>
                <a:miter lim="800000"/>
              </a:ln>
              <a:effectLst/>
            </p:spPr>
          </p:cxnSp>
          <p:cxnSp>
            <p:nvCxnSpPr>
              <p:cNvPr id="224" name="直線コネクタ 223">
                <a:extLst>
                  <a:ext uri="{FF2B5EF4-FFF2-40B4-BE49-F238E27FC236}">
                    <a16:creationId xmlns:a16="http://schemas.microsoft.com/office/drawing/2014/main" id="{1EC63055-2215-43BE-83C4-1CD0A6265834}"/>
                  </a:ext>
                </a:extLst>
              </p:cNvPr>
              <p:cNvCxnSpPr>
                <a:cxnSpLocks/>
                <a:stCxn id="182" idx="5"/>
                <a:endCxn id="179" idx="1"/>
              </p:cNvCxnSpPr>
              <p:nvPr/>
            </p:nvCxnSpPr>
            <p:spPr>
              <a:xfrm>
                <a:off x="7227657" y="2428969"/>
                <a:ext cx="292528" cy="411477"/>
              </a:xfrm>
              <a:prstGeom prst="line">
                <a:avLst/>
              </a:prstGeom>
              <a:noFill/>
              <a:ln w="9525" cap="flat" cmpd="sng" algn="ctr">
                <a:solidFill>
                  <a:srgbClr val="0070C0"/>
                </a:solidFill>
                <a:prstDash val="sysDash"/>
                <a:miter lim="800000"/>
              </a:ln>
              <a:effectLst/>
            </p:spPr>
          </p:cxnSp>
          <p:cxnSp>
            <p:nvCxnSpPr>
              <p:cNvPr id="225" name="直線コネクタ 224">
                <a:extLst>
                  <a:ext uri="{FF2B5EF4-FFF2-40B4-BE49-F238E27FC236}">
                    <a16:creationId xmlns:a16="http://schemas.microsoft.com/office/drawing/2014/main" id="{D6237FFC-86A5-48C3-B228-CE29E71DC792}"/>
                  </a:ext>
                </a:extLst>
              </p:cNvPr>
              <p:cNvCxnSpPr>
                <a:cxnSpLocks/>
              </p:cNvCxnSpPr>
              <p:nvPr/>
            </p:nvCxnSpPr>
            <p:spPr>
              <a:xfrm flipH="1" flipV="1">
                <a:off x="7381334" y="2793756"/>
                <a:ext cx="121973" cy="60987"/>
              </a:xfrm>
              <a:prstGeom prst="line">
                <a:avLst/>
              </a:prstGeom>
              <a:noFill/>
              <a:ln w="12700" cap="flat" cmpd="sng" algn="ctr">
                <a:solidFill>
                  <a:srgbClr val="0070C0"/>
                </a:solidFill>
                <a:prstDash val="solid"/>
                <a:miter lim="800000"/>
              </a:ln>
              <a:effectLst/>
            </p:spPr>
          </p:cxnSp>
          <p:cxnSp>
            <p:nvCxnSpPr>
              <p:cNvPr id="226" name="直線コネクタ 225">
                <a:extLst>
                  <a:ext uri="{FF2B5EF4-FFF2-40B4-BE49-F238E27FC236}">
                    <a16:creationId xmlns:a16="http://schemas.microsoft.com/office/drawing/2014/main" id="{78FE502A-E43F-449A-89E2-29C043EB5D1D}"/>
                  </a:ext>
                </a:extLst>
              </p:cNvPr>
              <p:cNvCxnSpPr>
                <a:cxnSpLocks/>
              </p:cNvCxnSpPr>
              <p:nvPr/>
            </p:nvCxnSpPr>
            <p:spPr>
              <a:xfrm flipH="1" flipV="1">
                <a:off x="7855549" y="2325874"/>
                <a:ext cx="152467" cy="91480"/>
              </a:xfrm>
              <a:prstGeom prst="line">
                <a:avLst/>
              </a:prstGeom>
              <a:noFill/>
              <a:ln w="12700" cap="flat" cmpd="sng" algn="ctr">
                <a:solidFill>
                  <a:srgbClr val="0070C0"/>
                </a:solidFill>
                <a:prstDash val="solid"/>
                <a:miter lim="800000"/>
              </a:ln>
              <a:effectLst/>
            </p:spPr>
          </p:cxnSp>
          <p:cxnSp>
            <p:nvCxnSpPr>
              <p:cNvPr id="227" name="直線コネクタ 226">
                <a:extLst>
                  <a:ext uri="{FF2B5EF4-FFF2-40B4-BE49-F238E27FC236}">
                    <a16:creationId xmlns:a16="http://schemas.microsoft.com/office/drawing/2014/main" id="{A471A186-2996-4411-BC3D-621AFCD902AE}"/>
                  </a:ext>
                </a:extLst>
              </p:cNvPr>
              <p:cNvCxnSpPr>
                <a:cxnSpLocks/>
                <a:endCxn id="180" idx="2"/>
              </p:cNvCxnSpPr>
              <p:nvPr/>
            </p:nvCxnSpPr>
            <p:spPr>
              <a:xfrm flipV="1">
                <a:off x="7062312" y="2362889"/>
                <a:ext cx="405750" cy="801"/>
              </a:xfrm>
              <a:prstGeom prst="line">
                <a:avLst/>
              </a:prstGeom>
              <a:noFill/>
              <a:ln w="9525" cap="flat" cmpd="sng" algn="ctr">
                <a:solidFill>
                  <a:srgbClr val="FF0066"/>
                </a:solidFill>
                <a:prstDash val="sysDash"/>
                <a:miter lim="800000"/>
              </a:ln>
              <a:effectLst/>
            </p:spPr>
          </p:cxnSp>
          <p:cxnSp>
            <p:nvCxnSpPr>
              <p:cNvPr id="228" name="直線コネクタ 227">
                <a:extLst>
                  <a:ext uri="{FF2B5EF4-FFF2-40B4-BE49-F238E27FC236}">
                    <a16:creationId xmlns:a16="http://schemas.microsoft.com/office/drawing/2014/main" id="{A7C019B0-2EB6-41A5-9CC7-89034197C735}"/>
                  </a:ext>
                </a:extLst>
              </p:cNvPr>
              <p:cNvCxnSpPr>
                <a:cxnSpLocks/>
              </p:cNvCxnSpPr>
              <p:nvPr/>
            </p:nvCxnSpPr>
            <p:spPr>
              <a:xfrm flipH="1" flipV="1">
                <a:off x="7517607" y="2398999"/>
                <a:ext cx="30493" cy="426907"/>
              </a:xfrm>
              <a:prstGeom prst="line">
                <a:avLst/>
              </a:prstGeom>
              <a:noFill/>
              <a:ln w="9525" cap="flat" cmpd="sng" algn="ctr">
                <a:solidFill>
                  <a:srgbClr val="FF0066"/>
                </a:solidFill>
                <a:prstDash val="sysDash"/>
                <a:miter lim="800000"/>
              </a:ln>
              <a:effectLst/>
            </p:spPr>
          </p:cxnSp>
        </p:grpSp>
      </p:grpSp>
      <p:grpSp>
        <p:nvGrpSpPr>
          <p:cNvPr id="3" name="グループ化 2">
            <a:extLst>
              <a:ext uri="{FF2B5EF4-FFF2-40B4-BE49-F238E27FC236}">
                <a16:creationId xmlns:a16="http://schemas.microsoft.com/office/drawing/2014/main" id="{3A40D811-B3E7-4D96-8219-AF549A342C0F}"/>
              </a:ext>
            </a:extLst>
          </p:cNvPr>
          <p:cNvGrpSpPr/>
          <p:nvPr/>
        </p:nvGrpSpPr>
        <p:grpSpPr>
          <a:xfrm>
            <a:off x="7719213" y="4398702"/>
            <a:ext cx="2023054" cy="2226688"/>
            <a:chOff x="6049638" y="4505451"/>
            <a:chExt cx="2023054" cy="2226688"/>
          </a:xfrm>
        </p:grpSpPr>
        <p:grpSp>
          <p:nvGrpSpPr>
            <p:cNvPr id="95" name="グループ化 94">
              <a:extLst>
                <a:ext uri="{FF2B5EF4-FFF2-40B4-BE49-F238E27FC236}">
                  <a16:creationId xmlns:a16="http://schemas.microsoft.com/office/drawing/2014/main" id="{A512E709-45B8-4290-AF69-CF896EA38881}"/>
                </a:ext>
              </a:extLst>
            </p:cNvPr>
            <p:cNvGrpSpPr/>
            <p:nvPr/>
          </p:nvGrpSpPr>
          <p:grpSpPr>
            <a:xfrm>
              <a:off x="6060639" y="4505451"/>
              <a:ext cx="2012053" cy="1949885"/>
              <a:chOff x="7006763" y="2731125"/>
              <a:chExt cx="1968028" cy="1907220"/>
            </a:xfrm>
          </p:grpSpPr>
          <p:pic>
            <p:nvPicPr>
              <p:cNvPr id="96" name="Picture 20">
                <a:extLst>
                  <a:ext uri="{FF2B5EF4-FFF2-40B4-BE49-F238E27FC236}">
                    <a16:creationId xmlns:a16="http://schemas.microsoft.com/office/drawing/2014/main" id="{BD1222A4-C323-43E1-A7BF-32D74D08F27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06763" y="2731125"/>
                <a:ext cx="1968028" cy="1907220"/>
              </a:xfrm>
              <a:prstGeom prst="rect">
                <a:avLst/>
              </a:prstGeom>
              <a:ln w="28575">
                <a:noFill/>
              </a:ln>
              <a:effectLst>
                <a:outerShdw blurRad="50800" dist="38100" dir="2700000" algn="tl" rotWithShape="0">
                  <a:prstClr val="black">
                    <a:alpha val="40000"/>
                  </a:prstClr>
                </a:outerShdw>
              </a:effectLst>
            </p:spPr>
          </p:pic>
          <p:sp>
            <p:nvSpPr>
              <p:cNvPr id="97" name="Oval 11">
                <a:extLst>
                  <a:ext uri="{FF2B5EF4-FFF2-40B4-BE49-F238E27FC236}">
                    <a16:creationId xmlns:a16="http://schemas.microsoft.com/office/drawing/2014/main" id="{ECFC6A9E-3DC5-4AD4-B924-5DDDCA858685}"/>
                  </a:ext>
                </a:extLst>
              </p:cNvPr>
              <p:cNvSpPr/>
              <p:nvPr/>
            </p:nvSpPr>
            <p:spPr>
              <a:xfrm>
                <a:off x="8370135" y="3278180"/>
                <a:ext cx="147466" cy="147466"/>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55" name="テキスト ボックス 54">
              <a:extLst>
                <a:ext uri="{FF2B5EF4-FFF2-40B4-BE49-F238E27FC236}">
                  <a16:creationId xmlns:a16="http://schemas.microsoft.com/office/drawing/2014/main" id="{55E4F532-0BE4-43BD-A194-AEA50C0E2F6F}"/>
                </a:ext>
              </a:extLst>
            </p:cNvPr>
            <p:cNvSpPr txBox="1"/>
            <p:nvPr/>
          </p:nvSpPr>
          <p:spPr>
            <a:xfrm>
              <a:off x="6049638" y="6208919"/>
              <a:ext cx="2012053" cy="523220"/>
            </a:xfrm>
            <a:prstGeom prst="rect">
              <a:avLst/>
            </a:prstGeom>
            <a:solidFill>
              <a:srgbClr val="FFFFCC"/>
            </a:solidFill>
            <a:ln>
              <a:solidFill>
                <a:srgbClr val="FFFFCC"/>
              </a:solidFill>
            </a:ln>
            <a:effectLst>
              <a:outerShdw blurRad="50800" dist="38100" dir="2700000" algn="tl" rotWithShape="0">
                <a:prstClr val="black">
                  <a:alpha val="40000"/>
                </a:prstClr>
              </a:outerShdw>
            </a:effectLst>
          </p:spPr>
          <p:txBody>
            <a:bodyPr wrap="square">
              <a:spAutoFit/>
            </a:bodyPr>
            <a:lstStyle/>
            <a:p>
              <a:pPr algn="ctr"/>
              <a:r>
                <a:rPr lang="en-US" altLang="ja-JP" sz="1400" dirty="0">
                  <a:solidFill>
                    <a:srgbClr val="FF0000"/>
                  </a:solidFill>
                  <a:latin typeface="Arial Black" panose="020B0A04020102020204" pitchFamily="34" charset="0"/>
                  <a:ea typeface="HGP創英角ｺﾞｼｯｸUB" panose="020B0900000000000000" pitchFamily="50" charset="-128"/>
                </a:rPr>
                <a:t>Radiation-Induced</a:t>
              </a:r>
            </a:p>
            <a:p>
              <a:pPr algn="ctr"/>
              <a:r>
                <a:rPr lang="en-US" altLang="ja-JP" sz="1400" dirty="0">
                  <a:solidFill>
                    <a:srgbClr val="FF0000"/>
                  </a:solidFill>
                  <a:latin typeface="Arial Black" panose="020B0A04020102020204" pitchFamily="34" charset="0"/>
                  <a:ea typeface="HGP創英角ｺﾞｼｯｸUB" panose="020B0900000000000000" pitchFamily="50" charset="-128"/>
                </a:rPr>
                <a:t>ω-phase</a:t>
              </a:r>
              <a:endParaRPr lang="ja-JP" altLang="en-US" sz="1400" dirty="0"/>
            </a:p>
          </p:txBody>
        </p:sp>
      </p:grpSp>
      <p:sp>
        <p:nvSpPr>
          <p:cNvPr id="100" name="テキスト ボックス 99">
            <a:extLst>
              <a:ext uri="{FF2B5EF4-FFF2-40B4-BE49-F238E27FC236}">
                <a16:creationId xmlns:a16="http://schemas.microsoft.com/office/drawing/2014/main" id="{548A6D53-79F7-4973-8E93-215EAE07ADCD}"/>
              </a:ext>
            </a:extLst>
          </p:cNvPr>
          <p:cNvSpPr txBox="1"/>
          <p:nvPr/>
        </p:nvSpPr>
        <p:spPr>
          <a:xfrm>
            <a:off x="1162317" y="6392754"/>
            <a:ext cx="6116782" cy="338554"/>
          </a:xfrm>
          <a:prstGeom prst="rect">
            <a:avLst/>
          </a:prstGeom>
          <a:noFill/>
        </p:spPr>
        <p:txBody>
          <a:bodyPr wrap="square">
            <a:spAutoFit/>
          </a:bodyPr>
          <a:lstStyle/>
          <a:p>
            <a:r>
              <a:rPr lang="en-US" altLang="ja-JP" sz="1600" dirty="0">
                <a:hlinkClick r:id="rId8"/>
              </a:rPr>
              <a:t>https://doi.org/10.1016/j.jnucmat.2020.152413</a:t>
            </a:r>
            <a:endParaRPr lang="en-US" altLang="ja-JP" sz="1600" dirty="0"/>
          </a:p>
        </p:txBody>
      </p:sp>
    </p:spTree>
    <p:custDataLst>
      <p:tags r:id="rId1"/>
    </p:custDataLst>
    <p:extLst>
      <p:ext uri="{BB962C8B-B14F-4D97-AF65-F5344CB8AC3E}">
        <p14:creationId xmlns:p14="http://schemas.microsoft.com/office/powerpoint/2010/main" val="1120139614"/>
      </p:ext>
    </p:extLst>
  </p:cSld>
  <p:clrMapOvr>
    <a:masterClrMapping/>
  </p:clrMapOvr>
  <mc:AlternateContent xmlns:mc="http://schemas.openxmlformats.org/markup-compatibility/2006" xmlns:p14="http://schemas.microsoft.com/office/powerpoint/2010/main">
    <mc:Choice Requires="p14">
      <p:transition spd="med" p14:dur="700" advTm="191620">
        <p:fade/>
      </p:transition>
    </mc:Choice>
    <mc:Fallback xmlns="">
      <p:transition spd="med" advTm="19162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pPr defTabSz="914363"/>
            <a:fld id="{FE7A4BB3-E848-5A44-82DF-322201952CD8}" type="slidenum">
              <a:rPr kumimoji="0" lang="en-US"/>
              <a:pPr defTabSz="914363"/>
              <a:t>7</a:t>
            </a:fld>
            <a:endParaRPr kumimoji="0"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p:txBody>
          <a:bodyPr/>
          <a:lstStyle/>
          <a:p>
            <a:r>
              <a:rPr lang="en-US" dirty="0"/>
              <a:t>Omega Phase in Gr 23 Ti-64 ELI, Irradiated, DS-Ti2</a:t>
            </a:r>
          </a:p>
        </p:txBody>
      </p:sp>
      <p:pic>
        <p:nvPicPr>
          <p:cNvPr id="6" name="Content Placeholder 5" descr="Chart&#10;&#10;Description automatically generated with low confidence">
            <a:extLst>
              <a:ext uri="{FF2B5EF4-FFF2-40B4-BE49-F238E27FC236}">
                <a16:creationId xmlns:a16="http://schemas.microsoft.com/office/drawing/2014/main" id="{93B67BBE-992B-4A7B-B12F-56E79712C040}"/>
              </a:ext>
            </a:extLst>
          </p:cNvPr>
          <p:cNvPicPr>
            <a:picLocks noGrp="1" noChangeAspect="1"/>
          </p:cNvPicPr>
          <p:nvPr>
            <p:ph sz="quarter" idx="20"/>
          </p:nvPr>
        </p:nvPicPr>
        <p:blipFill>
          <a:blip r:embed="rId3"/>
          <a:stretch>
            <a:fillRect/>
          </a:stretch>
        </p:blipFill>
        <p:spPr>
          <a:xfrm>
            <a:off x="1209454" y="1663767"/>
            <a:ext cx="6861448" cy="4572000"/>
          </a:xfrm>
        </p:spPr>
      </p:pic>
      <p:sp>
        <p:nvSpPr>
          <p:cNvPr id="7" name="TextBox 6">
            <a:extLst>
              <a:ext uri="{FF2B5EF4-FFF2-40B4-BE49-F238E27FC236}">
                <a16:creationId xmlns:a16="http://schemas.microsoft.com/office/drawing/2014/main" id="{86120F3C-5FD7-4070-A7BC-1ED51C13F103}"/>
              </a:ext>
            </a:extLst>
          </p:cNvPr>
          <p:cNvSpPr txBox="1"/>
          <p:nvPr/>
        </p:nvSpPr>
        <p:spPr>
          <a:xfrm>
            <a:off x="8293768" y="1977189"/>
            <a:ext cx="3517232" cy="1754326"/>
          </a:xfrm>
          <a:prstGeom prst="rect">
            <a:avLst/>
          </a:prstGeom>
          <a:noFill/>
        </p:spPr>
        <p:txBody>
          <a:bodyPr wrap="square" rtlCol="0">
            <a:spAutoFit/>
          </a:bodyPr>
          <a:lstStyle/>
          <a:p>
            <a:pPr marL="285739" indent="-285739" defTabSz="914363">
              <a:buFont typeface="Arial" panose="020B0604020202020204" pitchFamily="34" charset="0"/>
              <a:buChar char="•"/>
            </a:pPr>
            <a:r>
              <a:rPr kumimoji="0" lang="en-US" dirty="0">
                <a:solidFill>
                  <a:srgbClr val="616265"/>
                </a:solidFill>
                <a:latin typeface="Arial"/>
              </a:rPr>
              <a:t>Atomic column imaging shows only a diffuse zone that may be a precursor to omega phase</a:t>
            </a:r>
          </a:p>
          <a:p>
            <a:pPr marL="285739" indent="-285739" defTabSz="914363">
              <a:buFont typeface="Arial" panose="020B0604020202020204" pitchFamily="34" charset="0"/>
              <a:buChar char="•"/>
            </a:pPr>
            <a:r>
              <a:rPr kumimoji="0" lang="en-US" dirty="0">
                <a:solidFill>
                  <a:srgbClr val="616265"/>
                </a:solidFill>
                <a:latin typeface="Arial"/>
              </a:rPr>
              <a:t>Confirmed by diffuse spots in the &lt;113&gt; ZA</a:t>
            </a:r>
          </a:p>
        </p:txBody>
      </p:sp>
      <p:sp>
        <p:nvSpPr>
          <p:cNvPr id="8" name="TextBox 7">
            <a:extLst>
              <a:ext uri="{FF2B5EF4-FFF2-40B4-BE49-F238E27FC236}">
                <a16:creationId xmlns:a16="http://schemas.microsoft.com/office/drawing/2014/main" id="{1ACE0888-5AA2-4F28-9817-6E600E268922}"/>
              </a:ext>
            </a:extLst>
          </p:cNvPr>
          <p:cNvSpPr txBox="1"/>
          <p:nvPr/>
        </p:nvSpPr>
        <p:spPr>
          <a:xfrm>
            <a:off x="3525254" y="1579546"/>
            <a:ext cx="1096775" cy="297454"/>
          </a:xfrm>
          <a:prstGeom prst="rect">
            <a:avLst/>
          </a:prstGeom>
          <a:solidFill>
            <a:srgbClr val="000000"/>
          </a:solidFill>
        </p:spPr>
        <p:txBody>
          <a:bodyPr wrap="none" rtlCol="0">
            <a:spAutoFit/>
          </a:bodyPr>
          <a:lstStyle/>
          <a:p>
            <a:pPr defTabSz="914363"/>
            <a:r>
              <a:rPr kumimoji="0" lang="en-US" sz="1333" b="1" dirty="0">
                <a:solidFill>
                  <a:srgbClr val="FFFF00"/>
                </a:solidFill>
                <a:effectLst>
                  <a:outerShdw blurRad="38100" dist="38100" dir="2700000" algn="tl">
                    <a:srgbClr val="000000">
                      <a:alpha val="43137"/>
                    </a:srgbClr>
                  </a:outerShdw>
                </a:effectLst>
                <a:latin typeface="Arial"/>
              </a:rPr>
              <a:t>Precursor</a:t>
            </a:r>
            <a:r>
              <a:rPr kumimoji="0" lang="en-US" sz="1333" b="1" dirty="0">
                <a:solidFill>
                  <a:srgbClr val="FFFF00"/>
                </a:solidFill>
                <a:latin typeface="Arial"/>
              </a:rPr>
              <a:t>?</a:t>
            </a:r>
          </a:p>
        </p:txBody>
      </p:sp>
      <p:sp>
        <p:nvSpPr>
          <p:cNvPr id="9" name="TextBox 8">
            <a:extLst>
              <a:ext uri="{FF2B5EF4-FFF2-40B4-BE49-F238E27FC236}">
                <a16:creationId xmlns:a16="http://schemas.microsoft.com/office/drawing/2014/main" id="{3DBFE6BE-BF06-4099-852E-74901FC8AD31}"/>
              </a:ext>
            </a:extLst>
          </p:cNvPr>
          <p:cNvSpPr txBox="1"/>
          <p:nvPr/>
        </p:nvSpPr>
        <p:spPr>
          <a:xfrm>
            <a:off x="8293768" y="4063163"/>
            <a:ext cx="3517232" cy="2308324"/>
          </a:xfrm>
          <a:prstGeom prst="rect">
            <a:avLst/>
          </a:prstGeom>
          <a:noFill/>
        </p:spPr>
        <p:txBody>
          <a:bodyPr wrap="square" rtlCol="0">
            <a:spAutoFit/>
          </a:bodyPr>
          <a:lstStyle/>
          <a:p>
            <a:pPr marL="285739" indent="-285739" defTabSz="914363">
              <a:buFont typeface="Arial" panose="020B0604020202020204" pitchFamily="34" charset="0"/>
              <a:buChar char="•"/>
            </a:pPr>
            <a:r>
              <a:rPr kumimoji="0" lang="en-US" dirty="0">
                <a:solidFill>
                  <a:srgbClr val="616265"/>
                </a:solidFill>
                <a:latin typeface="Arial"/>
              </a:rPr>
              <a:t>Atomic column imaging shows several omega phase zones</a:t>
            </a:r>
          </a:p>
          <a:p>
            <a:pPr marL="285739" indent="-285739" defTabSz="914363">
              <a:buFont typeface="Arial" panose="020B0604020202020204" pitchFamily="34" charset="0"/>
              <a:buChar char="•"/>
            </a:pPr>
            <a:r>
              <a:rPr kumimoji="0" lang="en-US" dirty="0">
                <a:solidFill>
                  <a:srgbClr val="616265"/>
                </a:solidFill>
                <a:latin typeface="Arial"/>
              </a:rPr>
              <a:t>Confirmed by discrete spots in the &lt;113&gt; ZA</a:t>
            </a:r>
          </a:p>
          <a:p>
            <a:pPr marL="285739" indent="-285739" defTabSz="914363">
              <a:buFont typeface="Arial" panose="020B0604020202020204" pitchFamily="34" charset="0"/>
              <a:buChar char="•"/>
            </a:pPr>
            <a:r>
              <a:rPr kumimoji="0" lang="en-US" dirty="0">
                <a:solidFill>
                  <a:srgbClr val="616265"/>
                </a:solidFill>
                <a:latin typeface="Arial"/>
              </a:rPr>
              <a:t>Omega phase 1-3 nm in size, </a:t>
            </a:r>
            <a:r>
              <a:rPr kumimoji="0" lang="el-GR" dirty="0">
                <a:solidFill>
                  <a:srgbClr val="616265"/>
                </a:solidFill>
                <a:latin typeface="Arial"/>
              </a:rPr>
              <a:t>ρ</a:t>
            </a:r>
            <a:r>
              <a:rPr kumimoji="0" lang="en-US" dirty="0">
                <a:solidFill>
                  <a:srgbClr val="616265"/>
                </a:solidFill>
                <a:latin typeface="Arial"/>
              </a:rPr>
              <a:t> = ~1 x 10</a:t>
            </a:r>
            <a:r>
              <a:rPr kumimoji="0" lang="en-US" baseline="30000" dirty="0">
                <a:solidFill>
                  <a:srgbClr val="616265"/>
                </a:solidFill>
                <a:latin typeface="Arial"/>
              </a:rPr>
              <a:t>24</a:t>
            </a:r>
            <a:r>
              <a:rPr kumimoji="0" lang="en-US" dirty="0">
                <a:solidFill>
                  <a:srgbClr val="616265"/>
                </a:solidFill>
                <a:latin typeface="Arial"/>
              </a:rPr>
              <a:t> m</a:t>
            </a:r>
            <a:r>
              <a:rPr kumimoji="0" lang="en-US" baseline="30000" dirty="0">
                <a:solidFill>
                  <a:srgbClr val="616265"/>
                </a:solidFill>
                <a:latin typeface="Arial"/>
              </a:rPr>
              <a:t>-3</a:t>
            </a:r>
            <a:endParaRPr kumimoji="0" lang="en-US" dirty="0">
              <a:solidFill>
                <a:srgbClr val="616265"/>
              </a:solidFill>
              <a:latin typeface="Arial"/>
            </a:endParaRPr>
          </a:p>
          <a:p>
            <a:pPr marL="285739" indent="-285739" defTabSz="914363">
              <a:buFont typeface="Arial" panose="020B0604020202020204" pitchFamily="34" charset="0"/>
              <a:buChar char="•"/>
            </a:pPr>
            <a:endParaRPr kumimoji="0" lang="en-US" dirty="0">
              <a:solidFill>
                <a:srgbClr val="616265"/>
              </a:solidFill>
              <a:latin typeface="Arial"/>
            </a:endParaRPr>
          </a:p>
        </p:txBody>
      </p:sp>
      <p:sp>
        <p:nvSpPr>
          <p:cNvPr id="11" name="Rectangle 10">
            <a:extLst>
              <a:ext uri="{FF2B5EF4-FFF2-40B4-BE49-F238E27FC236}">
                <a16:creationId xmlns:a16="http://schemas.microsoft.com/office/drawing/2014/main" id="{218D2FD2-DB79-4AA5-BD6A-52A1BAA608A9}"/>
              </a:ext>
            </a:extLst>
          </p:cNvPr>
          <p:cNvSpPr/>
          <p:nvPr/>
        </p:nvSpPr>
        <p:spPr>
          <a:xfrm>
            <a:off x="1243264" y="6096000"/>
            <a:ext cx="425116" cy="561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kumimoji="0" lang="en-US">
              <a:solidFill>
                <a:srgbClr val="FFFFFF"/>
              </a:solidFill>
              <a:latin typeface="Arial"/>
            </a:endParaRPr>
          </a:p>
        </p:txBody>
      </p:sp>
      <p:sp>
        <p:nvSpPr>
          <p:cNvPr id="12" name="Rectangle 11">
            <a:extLst>
              <a:ext uri="{FF2B5EF4-FFF2-40B4-BE49-F238E27FC236}">
                <a16:creationId xmlns:a16="http://schemas.microsoft.com/office/drawing/2014/main" id="{4AC3BEF4-3079-4F5E-ADB0-265EF72AC160}"/>
              </a:ext>
            </a:extLst>
          </p:cNvPr>
          <p:cNvSpPr/>
          <p:nvPr/>
        </p:nvSpPr>
        <p:spPr>
          <a:xfrm>
            <a:off x="1680411" y="6095999"/>
            <a:ext cx="425116" cy="561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kumimoji="0" lang="en-US">
              <a:solidFill>
                <a:srgbClr val="FFFFFF"/>
              </a:solidFill>
              <a:latin typeface="Arial"/>
            </a:endParaRPr>
          </a:p>
        </p:txBody>
      </p:sp>
      <p:sp>
        <p:nvSpPr>
          <p:cNvPr id="13" name="Rectangle 12">
            <a:extLst>
              <a:ext uri="{FF2B5EF4-FFF2-40B4-BE49-F238E27FC236}">
                <a16:creationId xmlns:a16="http://schemas.microsoft.com/office/drawing/2014/main" id="{E8A08F53-414E-49BA-85E7-6B967EE56007}"/>
              </a:ext>
            </a:extLst>
          </p:cNvPr>
          <p:cNvSpPr/>
          <p:nvPr/>
        </p:nvSpPr>
        <p:spPr>
          <a:xfrm>
            <a:off x="2117559" y="6095999"/>
            <a:ext cx="425116" cy="561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kumimoji="0" lang="en-US">
              <a:solidFill>
                <a:srgbClr val="FFFFFF"/>
              </a:solidFill>
              <a:latin typeface="Arial"/>
            </a:endParaRPr>
          </a:p>
        </p:txBody>
      </p:sp>
      <p:sp>
        <p:nvSpPr>
          <p:cNvPr id="14" name="Rectangle 13">
            <a:extLst>
              <a:ext uri="{FF2B5EF4-FFF2-40B4-BE49-F238E27FC236}">
                <a16:creationId xmlns:a16="http://schemas.microsoft.com/office/drawing/2014/main" id="{7D71FF7E-D9DE-4F3A-A775-53BF9F982BA3}"/>
              </a:ext>
            </a:extLst>
          </p:cNvPr>
          <p:cNvSpPr/>
          <p:nvPr/>
        </p:nvSpPr>
        <p:spPr>
          <a:xfrm>
            <a:off x="2533316" y="6109735"/>
            <a:ext cx="425116" cy="561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kumimoji="0" lang="en-US">
              <a:solidFill>
                <a:srgbClr val="FFFFFF"/>
              </a:solidFill>
              <a:latin typeface="Arial"/>
            </a:endParaRPr>
          </a:p>
        </p:txBody>
      </p:sp>
      <p:sp>
        <p:nvSpPr>
          <p:cNvPr id="15" name="Rectangle 14">
            <a:extLst>
              <a:ext uri="{FF2B5EF4-FFF2-40B4-BE49-F238E27FC236}">
                <a16:creationId xmlns:a16="http://schemas.microsoft.com/office/drawing/2014/main" id="{11DA7909-DC9E-4B4E-B0AE-3D2B4AA8FC5C}"/>
              </a:ext>
            </a:extLst>
          </p:cNvPr>
          <p:cNvSpPr/>
          <p:nvPr/>
        </p:nvSpPr>
        <p:spPr>
          <a:xfrm>
            <a:off x="2978961" y="6098674"/>
            <a:ext cx="425116" cy="561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kumimoji="0" lang="en-US">
              <a:solidFill>
                <a:srgbClr val="FFFFFF"/>
              </a:solidFill>
              <a:latin typeface="Arial"/>
            </a:endParaRPr>
          </a:p>
        </p:txBody>
      </p:sp>
      <p:sp>
        <p:nvSpPr>
          <p:cNvPr id="16" name="Rectangle 15">
            <a:extLst>
              <a:ext uri="{FF2B5EF4-FFF2-40B4-BE49-F238E27FC236}">
                <a16:creationId xmlns:a16="http://schemas.microsoft.com/office/drawing/2014/main" id="{7F646E61-38D0-453C-910E-68F2474BED57}"/>
              </a:ext>
            </a:extLst>
          </p:cNvPr>
          <p:cNvSpPr/>
          <p:nvPr/>
        </p:nvSpPr>
        <p:spPr>
          <a:xfrm rot="16200000">
            <a:off x="1030705" y="5995135"/>
            <a:ext cx="425116" cy="561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kumimoji="0" lang="en-US">
              <a:solidFill>
                <a:srgbClr val="FFFFFF"/>
              </a:solidFill>
              <a:latin typeface="Arial"/>
            </a:endParaRPr>
          </a:p>
        </p:txBody>
      </p:sp>
      <p:sp>
        <p:nvSpPr>
          <p:cNvPr id="17" name="Rectangle 16">
            <a:extLst>
              <a:ext uri="{FF2B5EF4-FFF2-40B4-BE49-F238E27FC236}">
                <a16:creationId xmlns:a16="http://schemas.microsoft.com/office/drawing/2014/main" id="{954DBA29-BE40-449F-B6A3-04A01E4914ED}"/>
              </a:ext>
            </a:extLst>
          </p:cNvPr>
          <p:cNvSpPr/>
          <p:nvPr/>
        </p:nvSpPr>
        <p:spPr>
          <a:xfrm rot="16200000">
            <a:off x="1024970" y="5554344"/>
            <a:ext cx="425116" cy="561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kumimoji="0" lang="en-US">
              <a:solidFill>
                <a:srgbClr val="FFFFFF"/>
              </a:solidFill>
              <a:latin typeface="Arial"/>
            </a:endParaRPr>
          </a:p>
        </p:txBody>
      </p:sp>
      <p:sp>
        <p:nvSpPr>
          <p:cNvPr id="18" name="Rectangle 17">
            <a:extLst>
              <a:ext uri="{FF2B5EF4-FFF2-40B4-BE49-F238E27FC236}">
                <a16:creationId xmlns:a16="http://schemas.microsoft.com/office/drawing/2014/main" id="{6EC4F903-8E82-4257-B917-0594232E7ECB}"/>
              </a:ext>
            </a:extLst>
          </p:cNvPr>
          <p:cNvSpPr/>
          <p:nvPr/>
        </p:nvSpPr>
        <p:spPr>
          <a:xfrm rot="16200000">
            <a:off x="1024970" y="5121391"/>
            <a:ext cx="425116" cy="561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kumimoji="0" lang="en-US">
              <a:solidFill>
                <a:srgbClr val="FFFFFF"/>
              </a:solidFill>
              <a:latin typeface="Arial"/>
            </a:endParaRPr>
          </a:p>
        </p:txBody>
      </p:sp>
      <p:sp>
        <p:nvSpPr>
          <p:cNvPr id="19" name="Rectangle 18">
            <a:extLst>
              <a:ext uri="{FF2B5EF4-FFF2-40B4-BE49-F238E27FC236}">
                <a16:creationId xmlns:a16="http://schemas.microsoft.com/office/drawing/2014/main" id="{3A390160-65EC-4D93-9105-30731146DC3F}"/>
              </a:ext>
            </a:extLst>
          </p:cNvPr>
          <p:cNvSpPr/>
          <p:nvPr/>
        </p:nvSpPr>
        <p:spPr>
          <a:xfrm rot="16200000">
            <a:off x="1024969" y="4680600"/>
            <a:ext cx="425116" cy="561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kumimoji="0" lang="en-US">
              <a:solidFill>
                <a:srgbClr val="FFFFFF"/>
              </a:solidFill>
              <a:latin typeface="Arial"/>
            </a:endParaRPr>
          </a:p>
        </p:txBody>
      </p:sp>
      <p:sp>
        <p:nvSpPr>
          <p:cNvPr id="20" name="Rectangle 19">
            <a:extLst>
              <a:ext uri="{FF2B5EF4-FFF2-40B4-BE49-F238E27FC236}">
                <a16:creationId xmlns:a16="http://schemas.microsoft.com/office/drawing/2014/main" id="{86AB1719-3A42-4195-B4E8-135FCC3CE871}"/>
              </a:ext>
            </a:extLst>
          </p:cNvPr>
          <p:cNvSpPr/>
          <p:nvPr/>
        </p:nvSpPr>
        <p:spPr>
          <a:xfrm rot="16200000">
            <a:off x="1021347" y="4247647"/>
            <a:ext cx="425116" cy="561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kumimoji="0" lang="en-US">
              <a:solidFill>
                <a:srgbClr val="FFFFFF"/>
              </a:solidFill>
              <a:latin typeface="Arial"/>
            </a:endParaRPr>
          </a:p>
        </p:txBody>
      </p:sp>
      <p:sp>
        <p:nvSpPr>
          <p:cNvPr id="4" name="テキスト ボックス 3">
            <a:extLst>
              <a:ext uri="{FF2B5EF4-FFF2-40B4-BE49-F238E27FC236}">
                <a16:creationId xmlns:a16="http://schemas.microsoft.com/office/drawing/2014/main" id="{A12296C5-6C4D-4747-8366-05CDDEACB8F7}"/>
              </a:ext>
            </a:extLst>
          </p:cNvPr>
          <p:cNvSpPr txBox="1"/>
          <p:nvPr/>
        </p:nvSpPr>
        <p:spPr>
          <a:xfrm>
            <a:off x="8733864" y="6343019"/>
            <a:ext cx="2929007" cy="369332"/>
          </a:xfrm>
          <a:prstGeom prst="rect">
            <a:avLst/>
          </a:prstGeom>
          <a:solidFill>
            <a:srgbClr val="FFFFCC"/>
          </a:solidFill>
          <a:effectLst>
            <a:outerShdw blurRad="50800" dist="38100" dir="2700000" algn="tl" rotWithShape="0">
              <a:prstClr val="black">
                <a:alpha val="40000"/>
              </a:prstClr>
            </a:outerShdw>
          </a:effectLst>
        </p:spPr>
        <p:txBody>
          <a:bodyPr wrap="none" rtlCol="0">
            <a:spAutoFit/>
          </a:bodyPr>
          <a:lstStyle/>
          <a:p>
            <a:r>
              <a:rPr lang="en-US" altLang="ja-JP" dirty="0">
                <a:solidFill>
                  <a:srgbClr val="3366CC"/>
                </a:solidFill>
              </a:rPr>
              <a:t>Matt </a:t>
            </a:r>
            <a:r>
              <a:rPr lang="en-US" altLang="ja-JP" dirty="0" err="1">
                <a:solidFill>
                  <a:srgbClr val="3366CC"/>
                </a:solidFill>
              </a:rPr>
              <a:t>Olszta</a:t>
            </a:r>
            <a:r>
              <a:rPr lang="en-US" altLang="ja-JP" dirty="0">
                <a:solidFill>
                  <a:srgbClr val="3366CC"/>
                </a:solidFill>
              </a:rPr>
              <a:t> / Dan Edwards</a:t>
            </a:r>
          </a:p>
        </p:txBody>
      </p:sp>
    </p:spTree>
    <p:extLst>
      <p:ext uri="{BB962C8B-B14F-4D97-AF65-F5344CB8AC3E}">
        <p14:creationId xmlns:p14="http://schemas.microsoft.com/office/powerpoint/2010/main" val="330041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748298-A12D-4B21-8E38-C69581325EB9}"/>
              </a:ext>
            </a:extLst>
          </p:cNvPr>
          <p:cNvSpPr>
            <a:spLocks noGrp="1"/>
          </p:cNvSpPr>
          <p:nvPr>
            <p:ph type="title"/>
          </p:nvPr>
        </p:nvSpPr>
        <p:spPr>
          <a:xfrm>
            <a:off x="1357799" y="94671"/>
            <a:ext cx="9834589" cy="604838"/>
          </a:xfrm>
        </p:spPr>
        <p:txBody>
          <a:bodyPr/>
          <a:lstStyle/>
          <a:p>
            <a:pPr algn="ctr"/>
            <a:r>
              <a:rPr lang="en-US" altLang="ja-JP" sz="3600" b="1" dirty="0">
                <a:solidFill>
                  <a:srgbClr val="0070C0"/>
                </a:solidFill>
              </a:rPr>
              <a:t>Metastable</a:t>
            </a:r>
            <a:r>
              <a:rPr lang="ja-JP" altLang="en-US" sz="3600" b="1" dirty="0">
                <a:solidFill>
                  <a:srgbClr val="0070C0"/>
                </a:solidFill>
              </a:rPr>
              <a:t> </a:t>
            </a:r>
            <a:r>
              <a:rPr lang="en-US" altLang="ja-JP" sz="3600" b="1" dirty="0">
                <a:solidFill>
                  <a:srgbClr val="0070C0"/>
                </a:solidFill>
                <a:latin typeface="Symbol" panose="05050102010706020507" pitchFamily="18" charset="2"/>
              </a:rPr>
              <a:t>b</a:t>
            </a:r>
            <a:r>
              <a:rPr lang="en-US" altLang="ja-JP" sz="3600" b="1" dirty="0">
                <a:solidFill>
                  <a:srgbClr val="0070C0"/>
                </a:solidFill>
              </a:rPr>
              <a:t>-phase alloy Ti-15-3 </a:t>
            </a:r>
            <a:r>
              <a:rPr lang="en-US" altLang="ja-JP" sz="3600" dirty="0">
                <a:solidFill>
                  <a:srgbClr val="0070C0"/>
                </a:solidFill>
                <a:effectLst>
                  <a:outerShdw blurRad="38100" dist="38100" dir="2700000" algn="tl">
                    <a:srgbClr val="000000">
                      <a:alpha val="43137"/>
                    </a:srgbClr>
                  </a:outerShdw>
                </a:effectLst>
                <a:latin typeface="Britannic Bold" panose="020B0903060703020204" pitchFamily="34" charset="0"/>
              </a:rPr>
              <a:t>  </a:t>
            </a:r>
            <a:endParaRPr kumimoji="1" lang="ja-JP" altLang="en-US" sz="3600" dirty="0">
              <a:solidFill>
                <a:srgbClr val="0070C0"/>
              </a:solidFill>
            </a:endParaRPr>
          </a:p>
        </p:txBody>
      </p:sp>
      <p:sp>
        <p:nvSpPr>
          <p:cNvPr id="3" name="コンテンツ プレースホルダー 2">
            <a:extLst>
              <a:ext uri="{FF2B5EF4-FFF2-40B4-BE49-F238E27FC236}">
                <a16:creationId xmlns:a16="http://schemas.microsoft.com/office/drawing/2014/main" id="{311D26B0-9FF4-44DE-94DB-9D215049C9D3}"/>
              </a:ext>
            </a:extLst>
          </p:cNvPr>
          <p:cNvSpPr>
            <a:spLocks noGrp="1"/>
          </p:cNvSpPr>
          <p:nvPr>
            <p:ph idx="1"/>
          </p:nvPr>
        </p:nvSpPr>
        <p:spPr>
          <a:xfrm>
            <a:off x="819352" y="690218"/>
            <a:ext cx="10911484" cy="670985"/>
          </a:xfrm>
        </p:spPr>
        <p:txBody>
          <a:bodyPr/>
          <a:lstStyle/>
          <a:p>
            <a:pPr defTabSz="457200">
              <a:defRPr/>
            </a:pPr>
            <a:r>
              <a:rPr lang="en-US" altLang="ja-JP" sz="2000" dirty="0">
                <a:solidFill>
                  <a:srgbClr val="0070C0"/>
                </a:solidFill>
                <a:latin typeface="Arial Rounded MT Bold" panose="020F0704030504030204" pitchFamily="34" charset="0"/>
                <a:ea typeface="游ゴシック" panose="020B0400000000000000" pitchFamily="50" charset="-128"/>
              </a:rPr>
              <a:t>PIE on irradiated J-PARC OTR foil: 50</a:t>
            </a:r>
            <a:r>
              <a:rPr lang="en-US" altLang="ja-JP" sz="2000" b="1" dirty="0">
                <a:solidFill>
                  <a:srgbClr val="0070C0"/>
                </a:solidFill>
                <a:latin typeface="Symbol" panose="05050102010706020507" pitchFamily="18" charset="2"/>
                <a:ea typeface="游ゴシック" panose="020B0400000000000000" pitchFamily="50" charset="-128"/>
              </a:rPr>
              <a:t>m</a:t>
            </a:r>
            <a:r>
              <a:rPr lang="en-US" altLang="ja-JP" sz="2000" dirty="0">
                <a:solidFill>
                  <a:srgbClr val="0070C0"/>
                </a:solidFill>
                <a:latin typeface="Arial Rounded MT Bold" panose="020F0704030504030204" pitchFamily="34" charset="0"/>
                <a:ea typeface="游ゴシック" panose="020B0400000000000000" pitchFamily="50" charset="-128"/>
              </a:rPr>
              <a:t>m-thick, single metastable-</a:t>
            </a:r>
            <a:r>
              <a:rPr lang="en-US" altLang="ja-JP" sz="2000" b="1" dirty="0">
                <a:solidFill>
                  <a:srgbClr val="0070C0"/>
                </a:solidFill>
                <a:latin typeface="Arial Rounded MT Bold" panose="020F0704030504030204" pitchFamily="34" charset="0"/>
                <a:ea typeface="游ゴシック" panose="020B0400000000000000" pitchFamily="50" charset="-128"/>
              </a:rPr>
              <a:t>β</a:t>
            </a:r>
            <a:r>
              <a:rPr lang="en-US" altLang="ja-JP" sz="2000" dirty="0">
                <a:solidFill>
                  <a:srgbClr val="0070C0"/>
                </a:solidFill>
                <a:latin typeface="Arial Rounded MT Bold" panose="020F0704030504030204" pitchFamily="34" charset="0"/>
                <a:ea typeface="游ゴシック" panose="020B0400000000000000" pitchFamily="50" charset="-128"/>
              </a:rPr>
              <a:t> (BCC) phase alloy  Ti-15V-3Cr-3Al-3Sn (Ti-153) at PNNL</a:t>
            </a:r>
          </a:p>
          <a:p>
            <a:endParaRPr kumimoji="1" lang="ja-JP" altLang="en-US" sz="2400" dirty="0"/>
          </a:p>
        </p:txBody>
      </p:sp>
      <p:sp>
        <p:nvSpPr>
          <p:cNvPr id="4" name="スライド番号プレースホルダー 3">
            <a:extLst>
              <a:ext uri="{FF2B5EF4-FFF2-40B4-BE49-F238E27FC236}">
                <a16:creationId xmlns:a16="http://schemas.microsoft.com/office/drawing/2014/main" id="{1654F438-0B0E-4617-85DA-222A9B1DCDCC}"/>
              </a:ext>
            </a:extLst>
          </p:cNvPr>
          <p:cNvSpPr>
            <a:spLocks noGrp="1"/>
          </p:cNvSpPr>
          <p:nvPr>
            <p:ph type="sldNum" sz="quarter" idx="10"/>
          </p:nvPr>
        </p:nvSpPr>
        <p:spPr/>
        <p:txBody>
          <a:bodyPr/>
          <a:lstStyle/>
          <a:p>
            <a:pPr marL="0" marR="0" lvl="0" indent="0" algn="r" defTabSz="914400" rtl="0" eaLnBrk="1" fontAlgn="ctr" latinLnBrk="0" hangingPunct="1">
              <a:lnSpc>
                <a:spcPct val="100000"/>
              </a:lnSpc>
              <a:spcBef>
                <a:spcPts val="0"/>
              </a:spcBef>
              <a:spcAft>
                <a:spcPts val="0"/>
              </a:spcAft>
              <a:buClrTx/>
              <a:buSzTx/>
              <a:buFontTx/>
              <a:buNone/>
              <a:tabLst/>
              <a:defRPr/>
            </a:pPr>
            <a:fld id="{9F116D1B-3857-46E4-969D-511DC8CE9295}" type="slidenum">
              <a:rPr kumimoji="1" lang="ja-JP" altLang="en-US" sz="1000" b="1" i="0" u="none" strike="noStrike" kern="1200" cap="none" spc="0" normalizeH="0" baseline="0" noProof="0" smtClean="0">
                <a:ln>
                  <a:noFill/>
                </a:ln>
                <a:solidFill>
                  <a:srgbClr val="333399">
                    <a:lumMod val="60000"/>
                    <a:lumOff val="40000"/>
                  </a:srgbClr>
                </a:solidFill>
                <a:effectLst/>
                <a:uLnTx/>
                <a:uFillTx/>
                <a:latin typeface="Verdana" pitchFamily="34" charset="0"/>
                <a:ea typeface="ＭＳ Ｐゴシック" pitchFamily="50" charset="-128"/>
              </a:rPr>
              <a:pPr marL="0" marR="0" lvl="0" indent="0" algn="r" defTabSz="914400" rtl="0" eaLnBrk="1" fontAlgn="ctr" latinLnBrk="0" hangingPunct="1">
                <a:lnSpc>
                  <a:spcPct val="100000"/>
                </a:lnSpc>
                <a:spcBef>
                  <a:spcPts val="0"/>
                </a:spcBef>
                <a:spcAft>
                  <a:spcPts val="0"/>
                </a:spcAft>
                <a:buClrTx/>
                <a:buSzTx/>
                <a:buFontTx/>
                <a:buNone/>
                <a:tabLst/>
                <a:defRPr/>
              </a:pPr>
              <a:t>8</a:t>
            </a:fld>
            <a:endParaRPr kumimoji="1" lang="ja-JP" altLang="en-US" sz="1000" b="1" i="0" u="none" strike="noStrike" kern="1200" cap="none" spc="0" normalizeH="0" baseline="0" noProof="0" dirty="0">
              <a:ln>
                <a:noFill/>
              </a:ln>
              <a:solidFill>
                <a:srgbClr val="333399">
                  <a:lumMod val="60000"/>
                  <a:lumOff val="40000"/>
                </a:srgbClr>
              </a:solidFill>
              <a:effectLst/>
              <a:uLnTx/>
              <a:uFillTx/>
              <a:latin typeface="Verdana" pitchFamily="34" charset="0"/>
              <a:ea typeface="ＭＳ Ｐゴシック" pitchFamily="50" charset="-128"/>
            </a:endParaRPr>
          </a:p>
        </p:txBody>
      </p:sp>
      <p:pic>
        <p:nvPicPr>
          <p:cNvPr id="5" name="Picture 6">
            <a:extLst>
              <a:ext uri="{FF2B5EF4-FFF2-40B4-BE49-F238E27FC236}">
                <a16:creationId xmlns:a16="http://schemas.microsoft.com/office/drawing/2014/main" id="{97897091-4BBF-4974-84D6-463C94CA22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6525" b="49327"/>
          <a:stretch/>
        </p:blipFill>
        <p:spPr bwMode="auto">
          <a:xfrm>
            <a:off x="1052128" y="1361203"/>
            <a:ext cx="3138703" cy="2728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a:extLst>
              <a:ext uri="{FF2B5EF4-FFF2-40B4-BE49-F238E27FC236}">
                <a16:creationId xmlns:a16="http://schemas.microsoft.com/office/drawing/2014/main" id="{19017AB3-9610-4271-A469-7FEE381E6D4E}"/>
              </a:ext>
            </a:extLst>
          </p:cNvPr>
          <p:cNvSpPr/>
          <p:nvPr/>
        </p:nvSpPr>
        <p:spPr>
          <a:xfrm>
            <a:off x="1544522" y="4548398"/>
            <a:ext cx="2368575" cy="646331"/>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black"/>
                </a:solidFill>
                <a:effectLst/>
                <a:uLnTx/>
                <a:uFillTx/>
                <a:latin typeface="Arial" panose="020B0604020202020204" pitchFamily="34" charset="0"/>
                <a:ea typeface="小塚ゴシック Pro M" panose="020B0700000000000000" pitchFamily="34" charset="-128"/>
                <a:cs typeface="Arial" panose="020B0604020202020204" pitchFamily="34" charset="0"/>
              </a:rPr>
              <a:t>Ti-1:  1.4×10</a:t>
            </a:r>
            <a:r>
              <a:rPr kumimoji="0" lang="en-US" altLang="ja-JP" sz="1800" b="0" i="0" u="none" strike="noStrike" kern="0" cap="none" spc="0" normalizeH="0" baseline="30000" noProof="0" dirty="0">
                <a:ln>
                  <a:noFill/>
                </a:ln>
                <a:solidFill>
                  <a:prstClr val="black"/>
                </a:solidFill>
                <a:effectLst/>
                <a:uLnTx/>
                <a:uFillTx/>
                <a:latin typeface="Arial" panose="020B0604020202020204" pitchFamily="34" charset="0"/>
                <a:ea typeface="小塚ゴシック Pro M" panose="020B0700000000000000" pitchFamily="34" charset="-128"/>
                <a:cs typeface="Arial" panose="020B0604020202020204" pitchFamily="34" charset="0"/>
              </a:rPr>
              <a:t>20</a:t>
            </a:r>
            <a:r>
              <a:rPr kumimoji="0" lang="en-US" altLang="ja-JP" sz="1800" b="0" i="0" u="none" strike="noStrike" kern="0" cap="none" spc="0" normalizeH="0" baseline="0" noProof="0" dirty="0">
                <a:ln>
                  <a:noFill/>
                </a:ln>
                <a:solidFill>
                  <a:prstClr val="black"/>
                </a:solidFill>
                <a:effectLst/>
                <a:uLnTx/>
                <a:uFillTx/>
                <a:latin typeface="Arial" panose="020B0604020202020204" pitchFamily="34" charset="0"/>
                <a:ea typeface="小塚ゴシック Pro M" panose="020B0700000000000000" pitchFamily="34" charset="-128"/>
                <a:cs typeface="Arial" panose="020B0604020202020204" pitchFamily="34" charset="0"/>
              </a:rPr>
              <a:t>pot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rgbClr val="FF0000"/>
                </a:solidFill>
                <a:effectLst/>
                <a:uLnTx/>
                <a:uFillTx/>
                <a:latin typeface="Arial" panose="020B0604020202020204" pitchFamily="34" charset="0"/>
                <a:ea typeface="小塚ゴシック Pro M" panose="020B0700000000000000" pitchFamily="34" charset="-128"/>
                <a:cs typeface="Arial" panose="020B0604020202020204" pitchFamily="34" charset="0"/>
              </a:rPr>
              <a:t>0.12 peak DPA </a:t>
            </a:r>
            <a:endParaRPr kumimoji="0" lang="en-US" altLang="ja-JP" sz="1600" b="0" i="0" u="none" strike="noStrike" kern="0" cap="none" spc="0" normalizeH="0" baseline="0" noProof="0" dirty="0">
              <a:ln>
                <a:noFill/>
              </a:ln>
              <a:solidFill>
                <a:srgbClr val="FF0000"/>
              </a:solidFill>
              <a:effectLst/>
              <a:uLnTx/>
              <a:uFillTx/>
              <a:latin typeface="Arial" panose="020B0604020202020204" pitchFamily="34" charset="0"/>
              <a:ea typeface="小塚ゴシック Pro M" panose="020B0700000000000000" pitchFamily="34" charset="-128"/>
              <a:cs typeface="Arial" panose="020B0604020202020204" pitchFamily="34" charset="0"/>
            </a:endParaRPr>
          </a:p>
        </p:txBody>
      </p:sp>
      <p:pic>
        <p:nvPicPr>
          <p:cNvPr id="7" name="Picture 2">
            <a:extLst>
              <a:ext uri="{FF2B5EF4-FFF2-40B4-BE49-F238E27FC236}">
                <a16:creationId xmlns:a16="http://schemas.microsoft.com/office/drawing/2014/main" id="{435590BA-AE6A-465C-B47B-0EAD7DF2C8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514" r="33166"/>
          <a:stretch/>
        </p:blipFill>
        <p:spPr bwMode="auto">
          <a:xfrm>
            <a:off x="8710322" y="1404302"/>
            <a:ext cx="2660229" cy="26831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a:extLst>
              <a:ext uri="{FF2B5EF4-FFF2-40B4-BE49-F238E27FC236}">
                <a16:creationId xmlns:a16="http://schemas.microsoft.com/office/drawing/2014/main" id="{4139EC2B-6E47-44B1-B22E-A806F9A0D1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6342"/>
          <a:stretch/>
        </p:blipFill>
        <p:spPr bwMode="auto">
          <a:xfrm>
            <a:off x="4965763" y="1432221"/>
            <a:ext cx="2660229" cy="2653218"/>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a:extLst>
              <a:ext uri="{FF2B5EF4-FFF2-40B4-BE49-F238E27FC236}">
                <a16:creationId xmlns:a16="http://schemas.microsoft.com/office/drawing/2014/main" id="{E00E570A-D362-4FBE-89AF-8040F9698E90}"/>
              </a:ext>
            </a:extLst>
          </p:cNvPr>
          <p:cNvSpPr/>
          <p:nvPr/>
        </p:nvSpPr>
        <p:spPr>
          <a:xfrm>
            <a:off x="8216085" y="4292771"/>
            <a:ext cx="3702288" cy="1077218"/>
          </a:xfrm>
          <a:prstGeom prst="rect">
            <a:avLst/>
          </a:prstGeom>
          <a:ln>
            <a:solidFill>
              <a:srgbClr val="99CCFF"/>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0070C0"/>
                </a:solidFill>
                <a:effectLst/>
                <a:uLnTx/>
                <a:uFillTx/>
                <a:latin typeface="Arial"/>
                <a:ea typeface="ＭＳ Ｐゴシック"/>
                <a:cs typeface="+mn-cs"/>
              </a:rPr>
              <a:t>A high density of nano-clusters of </a:t>
            </a:r>
            <a:r>
              <a:rPr kumimoji="1" lang="en-US" altLang="ja-JP" sz="1600" b="1" i="0" u="none" strike="noStrike" kern="1200" cap="none" spc="0" normalizeH="0" baseline="0" noProof="0" dirty="0" err="1">
                <a:ln>
                  <a:noFill/>
                </a:ln>
                <a:solidFill>
                  <a:srgbClr val="FF0000"/>
                </a:solidFill>
                <a:effectLst/>
                <a:uLnTx/>
                <a:uFillTx/>
                <a:latin typeface="Arial"/>
                <a:ea typeface="ＭＳ Ｐゴシック"/>
                <a:cs typeface="+mn-cs"/>
              </a:rPr>
              <a:t>athermal</a:t>
            </a:r>
            <a:r>
              <a:rPr kumimoji="1" lang="en-US" altLang="ja-JP" sz="1600" b="1" i="0" u="none" strike="noStrike" kern="1200" cap="none" spc="0" normalizeH="0" baseline="0" noProof="0" dirty="0">
                <a:ln>
                  <a:noFill/>
                </a:ln>
                <a:solidFill>
                  <a:srgbClr val="FF0000"/>
                </a:solidFill>
                <a:effectLst/>
                <a:uLnTx/>
                <a:uFillTx/>
                <a:latin typeface="Arial"/>
                <a:ea typeface="ＭＳ Ｐゴシック"/>
                <a:cs typeface="+mn-cs"/>
              </a:rPr>
              <a:t> </a:t>
            </a:r>
            <a:r>
              <a:rPr kumimoji="1" lang="en-US" altLang="ja-JP" sz="1600" b="1" i="0" u="none" strike="noStrike" kern="1200" cap="none" spc="0" normalizeH="0" baseline="0" noProof="0" dirty="0">
                <a:ln>
                  <a:noFill/>
                </a:ln>
                <a:solidFill>
                  <a:srgbClr val="FF0000"/>
                </a:solidFill>
                <a:effectLst/>
                <a:uLnTx/>
                <a:uFillTx/>
                <a:latin typeface="Symbol" panose="05050102010706020507" pitchFamily="18" charset="2"/>
                <a:ea typeface="ＭＳ Ｐゴシック"/>
                <a:cs typeface="+mn-cs"/>
              </a:rPr>
              <a:t>w</a:t>
            </a:r>
            <a:r>
              <a:rPr kumimoji="1" lang="en-US" altLang="ja-JP" sz="1600" b="1" i="0" u="none" strike="noStrike" kern="1200" cap="none" spc="0" normalizeH="0" baseline="0" noProof="0" dirty="0">
                <a:ln>
                  <a:noFill/>
                </a:ln>
                <a:solidFill>
                  <a:srgbClr val="FF0000"/>
                </a:solidFill>
                <a:effectLst/>
                <a:uLnTx/>
                <a:uFillTx/>
                <a:latin typeface="Arial"/>
                <a:ea typeface="ＭＳ Ｐゴシック"/>
                <a:cs typeface="+mn-cs"/>
              </a:rPr>
              <a:t> and martensitic α’’ phases</a:t>
            </a:r>
            <a:r>
              <a:rPr kumimoji="1" lang="en-US" altLang="ja-JP" sz="1600" b="1" i="0" u="none" strike="noStrike" kern="1200" cap="none" spc="0" normalizeH="0" baseline="0" noProof="0" dirty="0">
                <a:ln>
                  <a:noFill/>
                </a:ln>
                <a:solidFill>
                  <a:srgbClr val="0070C0"/>
                </a:solidFill>
                <a:effectLst/>
                <a:uLnTx/>
                <a:uFillTx/>
                <a:latin typeface="Arial"/>
                <a:ea typeface="ＭＳ Ｐゴシック"/>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0070C0"/>
                </a:solidFill>
                <a:effectLst/>
                <a:uLnTx/>
                <a:uFillTx/>
                <a:latin typeface="Arial"/>
                <a:ea typeface="ＭＳ Ｐゴシック"/>
                <a:cs typeface="+mn-cs"/>
              </a:rPr>
              <a:t>These were stable after irradiation.</a:t>
            </a:r>
            <a:endParaRPr kumimoji="1" lang="ja-JP" altLang="en-US" sz="16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0" name="正方形/長方形 9">
            <a:extLst>
              <a:ext uri="{FF2B5EF4-FFF2-40B4-BE49-F238E27FC236}">
                <a16:creationId xmlns:a16="http://schemas.microsoft.com/office/drawing/2014/main" id="{92135982-CE3C-42BA-9203-4F90319F82E5}"/>
              </a:ext>
            </a:extLst>
          </p:cNvPr>
          <p:cNvSpPr/>
          <p:nvPr/>
        </p:nvSpPr>
        <p:spPr>
          <a:xfrm>
            <a:off x="4503445" y="4292771"/>
            <a:ext cx="3543300" cy="1077218"/>
          </a:xfrm>
          <a:prstGeom prst="rect">
            <a:avLst/>
          </a:prstGeom>
          <a:ln>
            <a:solidFill>
              <a:srgbClr val="99CCFF"/>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0070C0"/>
                </a:solidFill>
                <a:effectLst/>
                <a:uLnTx/>
                <a:uFillTx/>
                <a:latin typeface="Arial"/>
                <a:ea typeface="ＭＳ Ｐゴシック"/>
                <a:cs typeface="+mn-cs"/>
              </a:rPr>
              <a:t>Very low density of defect clusters were formed by irradiation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1" i="0" u="sng" strike="noStrike" kern="1200" cap="none" spc="0" normalizeH="0" baseline="0" noProof="0" dirty="0">
                <a:ln>
                  <a:noFill/>
                </a:ln>
                <a:solidFill>
                  <a:srgbClr val="FF0000"/>
                </a:solidFill>
                <a:effectLst/>
                <a:uLnTx/>
                <a:uFillTx/>
                <a:latin typeface="Arial"/>
                <a:ea typeface="ＭＳ Ｐゴシック"/>
                <a:cs typeface="+mn-cs"/>
              </a:rPr>
              <a:t>No significant changes on micro-Vickers hardness</a:t>
            </a:r>
            <a:endParaRPr kumimoji="1" lang="ja-JP" altLang="en-US" sz="1600" b="1" i="0" u="sng"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11" name="テキスト ボックス 10">
            <a:extLst>
              <a:ext uri="{FF2B5EF4-FFF2-40B4-BE49-F238E27FC236}">
                <a16:creationId xmlns:a16="http://schemas.microsoft.com/office/drawing/2014/main" id="{9362CC95-BF9A-4828-BA3C-144ACC3AD444}"/>
              </a:ext>
            </a:extLst>
          </p:cNvPr>
          <p:cNvSpPr txBox="1"/>
          <p:nvPr/>
        </p:nvSpPr>
        <p:spPr>
          <a:xfrm>
            <a:off x="2345907" y="5555344"/>
            <a:ext cx="8579921" cy="707886"/>
          </a:xfrm>
          <a:prstGeom prst="rect">
            <a:avLst/>
          </a:prstGeom>
          <a:solidFill>
            <a:srgbClr val="FFFFCC"/>
          </a:solidFill>
          <a:effectLst>
            <a:outerShdw blurRad="50800" dist="38100" dir="2700000" algn="t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336699"/>
                </a:solidFill>
                <a:effectLst/>
                <a:uLnTx/>
                <a:uFillTx/>
                <a:latin typeface="Arial Rounded MT Bold" panose="020F0704030504030204" pitchFamily="34" charset="0"/>
                <a:ea typeface="游ゴシック" panose="020B0400000000000000" pitchFamily="50" charset="-128"/>
                <a:cs typeface="Arial" panose="020B0604020202020204" pitchFamily="34" charset="0"/>
              </a:rPr>
              <a:t>15-3 </a:t>
            </a:r>
            <a:r>
              <a:rPr kumimoji="1" lang="en-US" altLang="ja-JP" sz="2000" b="0" i="0" u="none" strike="noStrike" kern="1200" cap="none" spc="0" normalizeH="0" baseline="0" noProof="0" dirty="0" err="1">
                <a:ln>
                  <a:noFill/>
                </a:ln>
                <a:solidFill>
                  <a:srgbClr val="336699"/>
                </a:solidFill>
                <a:effectLst/>
                <a:uLnTx/>
                <a:uFillTx/>
                <a:latin typeface="Arial Rounded MT Bold" panose="020F0704030504030204" pitchFamily="34" charset="0"/>
                <a:ea typeface="游ゴシック" panose="020B0400000000000000" pitchFamily="50" charset="-128"/>
                <a:cs typeface="Arial" panose="020B0604020202020204" pitchFamily="34" charset="0"/>
              </a:rPr>
              <a:t>Ti</a:t>
            </a:r>
            <a:r>
              <a:rPr kumimoji="1" lang="en-US" altLang="ja-JP" sz="2000" b="0" i="0" u="none" strike="noStrike" kern="1200" cap="none" spc="0" normalizeH="0" baseline="0" noProof="0" dirty="0">
                <a:ln>
                  <a:noFill/>
                </a:ln>
                <a:solidFill>
                  <a:srgbClr val="336699"/>
                </a:solidFill>
                <a:effectLst/>
                <a:uLnTx/>
                <a:uFillTx/>
                <a:latin typeface="Arial Rounded MT Bold" panose="020F0704030504030204" pitchFamily="34" charset="0"/>
                <a:ea typeface="游ゴシック" panose="020B0400000000000000" pitchFamily="50" charset="-128"/>
                <a:cs typeface="Arial" panose="020B0604020202020204" pitchFamily="34" charset="0"/>
              </a:rPr>
              <a:t> alloy may have a high resistance for radiation damage due to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336699"/>
                </a:solidFill>
                <a:effectLst/>
                <a:uLnTx/>
                <a:uFillTx/>
                <a:latin typeface="Arial Rounded MT Bold" panose="020F0704030504030204" pitchFamily="34" charset="0"/>
                <a:ea typeface="游ゴシック" panose="020B0400000000000000" pitchFamily="50" charset="-128"/>
                <a:cs typeface="Arial" panose="020B0604020202020204" pitchFamily="34" charset="0"/>
              </a:rPr>
              <a:t> </a:t>
            </a:r>
            <a:r>
              <a:rPr kumimoji="1" lang="en-US" altLang="ja-JP" sz="2000" b="0" i="0" u="none" strike="noStrike" kern="1200" cap="none" spc="0" normalizeH="0" baseline="0" noProof="0" dirty="0">
                <a:ln>
                  <a:noFill/>
                </a:ln>
                <a:solidFill>
                  <a:srgbClr val="FF0000"/>
                </a:solidFill>
                <a:effectLst/>
                <a:uLnTx/>
                <a:uFillTx/>
                <a:latin typeface="Arial Rounded MT Bold" panose="020F0704030504030204" pitchFamily="34" charset="0"/>
                <a:ea typeface="游ゴシック" panose="020B0400000000000000" pitchFamily="50" charset="-128"/>
                <a:cs typeface="Arial" panose="020B0604020202020204" pitchFamily="34" charset="0"/>
              </a:rPr>
              <a:t>nanoscale precipitates working as </a:t>
            </a:r>
            <a:r>
              <a:rPr kumimoji="1" lang="en-US" altLang="ja-JP" sz="2000" b="0" i="0" u="sng" strike="noStrike" kern="1200" cap="none" spc="0" normalizeH="0" baseline="0" noProof="0" dirty="0">
                <a:ln>
                  <a:noFill/>
                </a:ln>
                <a:solidFill>
                  <a:srgbClr val="FF0000"/>
                </a:solidFill>
                <a:effectLst/>
                <a:uLnTx/>
                <a:uFillTx/>
                <a:latin typeface="Arial Rounded MT Bold" panose="020F0704030504030204" pitchFamily="34" charset="0"/>
                <a:ea typeface="游ゴシック" panose="020B0400000000000000" pitchFamily="50" charset="-128"/>
                <a:cs typeface="Arial" panose="020B0604020202020204" pitchFamily="34" charset="0"/>
              </a:rPr>
              <a:t>point defect sink sites</a:t>
            </a:r>
            <a:endParaRPr kumimoji="1" lang="ja-JP" altLang="en-US" sz="2000" b="0" i="0" u="sng" strike="noStrike" kern="1200" cap="none" spc="0" normalizeH="0" baseline="0" noProof="0" dirty="0">
              <a:ln>
                <a:noFill/>
              </a:ln>
              <a:solidFill>
                <a:srgbClr val="FF0000"/>
              </a:solidFill>
              <a:effectLst/>
              <a:uLnTx/>
              <a:uFillTx/>
              <a:latin typeface="Arial Rounded MT Bold" panose="020F0704030504030204" pitchFamily="34" charset="0"/>
              <a:ea typeface="游ゴシック" panose="020B0400000000000000" pitchFamily="50" charset="-128"/>
              <a:cs typeface="Arial" panose="020B0604020202020204" pitchFamily="34" charset="0"/>
            </a:endParaRPr>
          </a:p>
        </p:txBody>
      </p:sp>
      <p:sp>
        <p:nvSpPr>
          <p:cNvPr id="12" name="矢印: 右 11">
            <a:extLst>
              <a:ext uri="{FF2B5EF4-FFF2-40B4-BE49-F238E27FC236}">
                <a16:creationId xmlns:a16="http://schemas.microsoft.com/office/drawing/2014/main" id="{26252081-758B-4C86-BB9A-DB8C234919CF}"/>
              </a:ext>
            </a:extLst>
          </p:cNvPr>
          <p:cNvSpPr/>
          <p:nvPr/>
        </p:nvSpPr>
        <p:spPr>
          <a:xfrm>
            <a:off x="1188467" y="5698102"/>
            <a:ext cx="636105" cy="422370"/>
          </a:xfrm>
          <a:prstGeom prst="rightArrow">
            <a:avLst>
              <a:gd name="adj1" fmla="val 50000"/>
              <a:gd name="adj2" fmla="val 4684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A676A772-B078-4A34-80E1-2BB23AF78B9A}"/>
              </a:ext>
            </a:extLst>
          </p:cNvPr>
          <p:cNvSpPr txBox="1"/>
          <p:nvPr/>
        </p:nvSpPr>
        <p:spPr>
          <a:xfrm>
            <a:off x="770810" y="6393997"/>
            <a:ext cx="7939512" cy="400110"/>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altLang="ja-JP" sz="2000" b="0" i="0" u="none" strike="noStrike" dirty="0">
                <a:solidFill>
                  <a:srgbClr val="0C7DBB"/>
                </a:solidFill>
                <a:effectLst/>
                <a:latin typeface="NexusSans"/>
                <a:hlinkClick r:id="rId5" tooltip="Persistent link using digital object identifier"/>
              </a:rPr>
              <a:t>https://doi.org/10.1016/j.nme.2018.04.006</a:t>
            </a:r>
            <a:endPar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6D447411-7EB1-41F6-8BF8-8FE35BB285BB}"/>
              </a:ext>
            </a:extLst>
          </p:cNvPr>
          <p:cNvSpPr txBox="1"/>
          <p:nvPr/>
        </p:nvSpPr>
        <p:spPr>
          <a:xfrm>
            <a:off x="6371123" y="3631077"/>
            <a:ext cx="125487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srgbClr val="FF0000"/>
                </a:solidFill>
                <a:effectLst/>
                <a:uLnTx/>
                <a:uFillTx/>
                <a:latin typeface="Arial Black" panose="020B0A04020102020204" pitchFamily="34" charset="0"/>
                <a:ea typeface="HGP創英角ｺﾞｼｯｸUB" panose="020B0900000000000000" pitchFamily="50" charset="-128"/>
                <a:cs typeface="+mn-cs"/>
              </a:rPr>
              <a:t>β-phase</a:t>
            </a: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9962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EDA0C3-4D3F-4FAC-8A27-7A3837E56ED9}"/>
              </a:ext>
            </a:extLst>
          </p:cNvPr>
          <p:cNvSpPr>
            <a:spLocks noGrp="1"/>
          </p:cNvSpPr>
          <p:nvPr>
            <p:ph type="title"/>
          </p:nvPr>
        </p:nvSpPr>
        <p:spPr>
          <a:xfrm>
            <a:off x="581891" y="116632"/>
            <a:ext cx="10428487" cy="604838"/>
          </a:xfrm>
        </p:spPr>
        <p:txBody>
          <a:bodyPr/>
          <a:lstStyle/>
          <a:p>
            <a:pPr algn="ctr"/>
            <a:r>
              <a:rPr lang="en-US" altLang="ja-JP" sz="3600" b="1" dirty="0">
                <a:solidFill>
                  <a:srgbClr val="0070C0"/>
                </a:solidFill>
              </a:rPr>
              <a:t>DS-Ti2 PIE</a:t>
            </a:r>
            <a:r>
              <a:rPr lang="ja-JP" altLang="en-US" sz="3600" b="1" dirty="0">
                <a:solidFill>
                  <a:srgbClr val="0070C0"/>
                </a:solidFill>
              </a:rPr>
              <a:t>： </a:t>
            </a:r>
            <a:r>
              <a:rPr lang="en-US" altLang="ja-JP" sz="3600" b="1" dirty="0">
                <a:solidFill>
                  <a:srgbClr val="0070C0"/>
                </a:solidFill>
              </a:rPr>
              <a:t>Ti-15-3 Tensile Tests</a:t>
            </a:r>
            <a:endParaRPr lang="ja-JP" altLang="en-US" sz="3600" dirty="0"/>
          </a:p>
        </p:txBody>
      </p:sp>
      <p:sp>
        <p:nvSpPr>
          <p:cNvPr id="4" name="スライド番号プレースホルダー 3">
            <a:extLst>
              <a:ext uri="{FF2B5EF4-FFF2-40B4-BE49-F238E27FC236}">
                <a16:creationId xmlns:a16="http://schemas.microsoft.com/office/drawing/2014/main" id="{660E311E-C1F8-4E4F-84FC-230AB0D2E1D7}"/>
              </a:ext>
            </a:extLst>
          </p:cNvPr>
          <p:cNvSpPr>
            <a:spLocks noGrp="1"/>
          </p:cNvSpPr>
          <p:nvPr>
            <p:ph type="sldNum" sz="quarter" idx="10"/>
          </p:nvPr>
        </p:nvSpPr>
        <p:spPr/>
        <p:txBody>
          <a:bodyPr/>
          <a:lstStyle/>
          <a:p>
            <a:pPr>
              <a:defRPr/>
            </a:pPr>
            <a:fld id="{9F116D1B-3857-46E4-969D-511DC8CE9295}" type="slidenum">
              <a:rPr lang="ja-JP" altLang="en-US" smtClean="0">
                <a:solidFill>
                  <a:srgbClr val="333399">
                    <a:lumMod val="60000"/>
                    <a:lumOff val="40000"/>
                  </a:srgbClr>
                </a:solidFill>
              </a:rPr>
              <a:pPr>
                <a:defRPr/>
              </a:pPr>
              <a:t>9</a:t>
            </a:fld>
            <a:endParaRPr lang="ja-JP" altLang="en-US" dirty="0">
              <a:solidFill>
                <a:srgbClr val="333399">
                  <a:lumMod val="60000"/>
                  <a:lumOff val="40000"/>
                </a:srgbClr>
              </a:solidFill>
            </a:endParaRPr>
          </a:p>
        </p:txBody>
      </p:sp>
      <p:pic>
        <p:nvPicPr>
          <p:cNvPr id="15" name="図 14">
            <a:extLst>
              <a:ext uri="{FF2B5EF4-FFF2-40B4-BE49-F238E27FC236}">
                <a16:creationId xmlns:a16="http://schemas.microsoft.com/office/drawing/2014/main" id="{160B5261-7905-49EC-8138-49CFE6E0D599}"/>
              </a:ext>
            </a:extLst>
          </p:cNvPr>
          <p:cNvPicPr>
            <a:picLocks noChangeAspect="1"/>
          </p:cNvPicPr>
          <p:nvPr/>
        </p:nvPicPr>
        <p:blipFill rotWithShape="1">
          <a:blip r:embed="rId2"/>
          <a:srcRect t="4873" b="3539"/>
          <a:stretch/>
        </p:blipFill>
        <p:spPr>
          <a:xfrm>
            <a:off x="629264" y="816593"/>
            <a:ext cx="5437326" cy="3554283"/>
          </a:xfrm>
          <a:prstGeom prst="rect">
            <a:avLst/>
          </a:prstGeom>
        </p:spPr>
      </p:pic>
      <p:sp>
        <p:nvSpPr>
          <p:cNvPr id="21" name="テキスト ボックス 20">
            <a:extLst>
              <a:ext uri="{FF2B5EF4-FFF2-40B4-BE49-F238E27FC236}">
                <a16:creationId xmlns:a16="http://schemas.microsoft.com/office/drawing/2014/main" id="{D6BA0452-890D-4814-9D57-E4805D4B4A1F}"/>
              </a:ext>
            </a:extLst>
          </p:cNvPr>
          <p:cNvSpPr txBox="1"/>
          <p:nvPr/>
        </p:nvSpPr>
        <p:spPr>
          <a:xfrm>
            <a:off x="2184883" y="3268231"/>
            <a:ext cx="3873517" cy="646331"/>
          </a:xfrm>
          <a:prstGeom prst="rect">
            <a:avLst/>
          </a:prstGeom>
          <a:noFill/>
        </p:spPr>
        <p:txBody>
          <a:bodyPr wrap="square">
            <a:spAutoFit/>
          </a:bodyPr>
          <a:lstStyle/>
          <a:p>
            <a:r>
              <a:rPr lang="en-GB" altLang="ja-JP" dirty="0">
                <a:latin typeface="ArialMT"/>
              </a:rPr>
              <a:t>Ti-15V-3Cr-3Sn-3Al  </a:t>
            </a:r>
          </a:p>
          <a:p>
            <a:r>
              <a:rPr lang="en-GB" altLang="ja-JP" dirty="0">
                <a:solidFill>
                  <a:srgbClr val="FF0000"/>
                </a:solidFill>
                <a:latin typeface="ArialMT"/>
              </a:rPr>
              <a:t>Solution-Treatment and Aged (STA)</a:t>
            </a:r>
            <a:endParaRPr lang="ja-JP" altLang="en-US" dirty="0">
              <a:solidFill>
                <a:srgbClr val="FF0000"/>
              </a:solidFill>
            </a:endParaRPr>
          </a:p>
        </p:txBody>
      </p:sp>
      <p:sp>
        <p:nvSpPr>
          <p:cNvPr id="24" name="コンテンツ プレースホルダー 2">
            <a:extLst>
              <a:ext uri="{FF2B5EF4-FFF2-40B4-BE49-F238E27FC236}">
                <a16:creationId xmlns:a16="http://schemas.microsoft.com/office/drawing/2014/main" id="{22FB9514-4B5B-40D8-B2A9-B254DAB56441}"/>
              </a:ext>
            </a:extLst>
          </p:cNvPr>
          <p:cNvSpPr txBox="1">
            <a:spLocks/>
          </p:cNvSpPr>
          <p:nvPr/>
        </p:nvSpPr>
        <p:spPr bwMode="auto">
          <a:xfrm>
            <a:off x="1715682" y="5783567"/>
            <a:ext cx="8544257" cy="10300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00FF"/>
              </a:buClr>
              <a:buSzPct val="65000"/>
              <a:buFont typeface="Wingdings" pitchFamily="2" charset="2"/>
              <a:buBlip>
                <a:blip r:embed="rId3"/>
              </a:buBlip>
              <a:defRPr kumimoji="1" sz="2800">
                <a:solidFill>
                  <a:srgbClr val="006699"/>
                </a:solidFill>
                <a:latin typeface="Verdana" pitchFamily="34" charset="0"/>
                <a:ea typeface="+mn-ea"/>
                <a:cs typeface="Verdana" pitchFamily="34" charset="0"/>
              </a:defRPr>
            </a:lvl1pPr>
            <a:lvl2pPr marL="742950" indent="-285750" algn="l" rtl="0" eaLnBrk="0" fontAlgn="base" hangingPunct="0">
              <a:spcBef>
                <a:spcPct val="20000"/>
              </a:spcBef>
              <a:spcAft>
                <a:spcPct val="0"/>
              </a:spcAft>
              <a:buClr>
                <a:schemeClr val="accent2"/>
              </a:buClr>
              <a:buSzPct val="65000"/>
              <a:buFont typeface="Wingdings" pitchFamily="2" charset="2"/>
              <a:buBlip>
                <a:blip r:embed="rId4"/>
              </a:buBlip>
              <a:defRPr kumimoji="1" sz="2400">
                <a:solidFill>
                  <a:schemeClr val="tx1"/>
                </a:solidFill>
                <a:latin typeface="Verdana" pitchFamily="34" charset="0"/>
                <a:ea typeface="+mn-ea"/>
                <a:cs typeface="Verdana" pitchFamily="34" charset="0"/>
              </a:defRPr>
            </a:lvl2pPr>
            <a:lvl3pPr marL="1143000" indent="-228600" algn="l" rtl="0" eaLnBrk="0" fontAlgn="base" hangingPunct="0">
              <a:spcBef>
                <a:spcPct val="20000"/>
              </a:spcBef>
              <a:spcAft>
                <a:spcPct val="0"/>
              </a:spcAft>
              <a:buClr>
                <a:srgbClr val="0000FF"/>
              </a:buClr>
              <a:buSzPct val="65000"/>
              <a:buFont typeface="Wingdings" pitchFamily="2" charset="2"/>
              <a:buBlip>
                <a:blip r:embed="rId5"/>
              </a:buBlip>
              <a:defRPr kumimoji="1" sz="2400">
                <a:solidFill>
                  <a:schemeClr val="tx1"/>
                </a:solidFill>
                <a:latin typeface="Verdana" pitchFamily="34" charset="0"/>
                <a:ea typeface="+mn-ea"/>
                <a:cs typeface="Verdana" pitchFamily="34" charset="0"/>
              </a:defRPr>
            </a:lvl3pPr>
            <a:lvl4pPr marL="1600200" indent="-228600" algn="l" rtl="0" eaLnBrk="0" fontAlgn="base" hangingPunct="0">
              <a:spcBef>
                <a:spcPct val="20000"/>
              </a:spcBef>
              <a:spcAft>
                <a:spcPct val="0"/>
              </a:spcAft>
              <a:buClr>
                <a:schemeClr val="accent2"/>
              </a:buClr>
              <a:buSzPct val="65000"/>
              <a:buFont typeface="Wingdings" pitchFamily="2" charset="2"/>
              <a:buBlip>
                <a:blip r:embed="rId6"/>
              </a:buBlip>
              <a:defRPr kumimoji="1" sz="2000">
                <a:solidFill>
                  <a:schemeClr val="tx1"/>
                </a:solidFill>
                <a:latin typeface="Verdana" pitchFamily="34" charset="0"/>
                <a:ea typeface="+mn-ea"/>
                <a:cs typeface="Verdana" pitchFamily="34" charset="0"/>
              </a:defRPr>
            </a:lvl4pPr>
            <a:lvl5pPr marL="2057400" indent="-228600" algn="l" rtl="0" eaLnBrk="0" fontAlgn="base" hangingPunct="0">
              <a:spcBef>
                <a:spcPct val="20000"/>
              </a:spcBef>
              <a:spcAft>
                <a:spcPct val="0"/>
              </a:spcAft>
              <a:buClr>
                <a:srgbClr val="0000FF"/>
              </a:buClr>
              <a:buSzPct val="65000"/>
              <a:buFont typeface="Wingdings" pitchFamily="2" charset="2"/>
              <a:buBlip>
                <a:blip r:embed="rId7"/>
              </a:buBlip>
              <a:defRPr kumimoji="1" sz="2000">
                <a:solidFill>
                  <a:schemeClr val="tx1"/>
                </a:solidFill>
                <a:latin typeface="Verdana" pitchFamily="34" charset="0"/>
                <a:ea typeface="+mn-ea"/>
                <a:cs typeface="Verdana" pitchFamily="34" charset="0"/>
              </a:defRPr>
            </a:lvl5pPr>
            <a:lvl6pPr marL="2514600" indent="-228600" algn="l" rtl="0" eaLnBrk="1" fontAlgn="base" hangingPunct="1">
              <a:spcBef>
                <a:spcPct val="20000"/>
              </a:spcBef>
              <a:spcAft>
                <a:spcPct val="0"/>
              </a:spcAft>
              <a:buClr>
                <a:srgbClr val="0000FF"/>
              </a:buClr>
              <a:buSzPct val="65000"/>
              <a:buFont typeface="Wingdings" pitchFamily="2" charset="2"/>
              <a:buBlip>
                <a:blip r:embed="rId7"/>
              </a:buBlip>
              <a:defRPr kumimoji="1" sz="2000">
                <a:solidFill>
                  <a:schemeClr val="tx1"/>
                </a:solidFill>
                <a:effectLst>
                  <a:outerShdw blurRad="38100" dist="38100" dir="2700000" algn="tl">
                    <a:srgbClr val="C0C0C0"/>
                  </a:outerShdw>
                </a:effectLst>
                <a:latin typeface="+mn-lt"/>
                <a:ea typeface="+mn-ea"/>
              </a:defRPr>
            </a:lvl6pPr>
            <a:lvl7pPr marL="2971800" indent="-228600" algn="l" rtl="0" eaLnBrk="1" fontAlgn="base" hangingPunct="1">
              <a:spcBef>
                <a:spcPct val="20000"/>
              </a:spcBef>
              <a:spcAft>
                <a:spcPct val="0"/>
              </a:spcAft>
              <a:buClr>
                <a:srgbClr val="0000FF"/>
              </a:buClr>
              <a:buSzPct val="65000"/>
              <a:buFont typeface="Wingdings" pitchFamily="2" charset="2"/>
              <a:buBlip>
                <a:blip r:embed="rId7"/>
              </a:buBlip>
              <a:defRPr kumimoji="1" sz="2000">
                <a:solidFill>
                  <a:schemeClr val="tx1"/>
                </a:solidFill>
                <a:effectLst>
                  <a:outerShdw blurRad="38100" dist="38100" dir="2700000" algn="tl">
                    <a:srgbClr val="C0C0C0"/>
                  </a:outerShdw>
                </a:effectLst>
                <a:latin typeface="+mn-lt"/>
                <a:ea typeface="+mn-ea"/>
              </a:defRPr>
            </a:lvl7pPr>
            <a:lvl8pPr marL="3429000" indent="-228600" algn="l" rtl="0" eaLnBrk="1" fontAlgn="base" hangingPunct="1">
              <a:spcBef>
                <a:spcPct val="20000"/>
              </a:spcBef>
              <a:spcAft>
                <a:spcPct val="0"/>
              </a:spcAft>
              <a:buClr>
                <a:srgbClr val="0000FF"/>
              </a:buClr>
              <a:buSzPct val="65000"/>
              <a:buFont typeface="Wingdings" pitchFamily="2" charset="2"/>
              <a:buBlip>
                <a:blip r:embed="rId7"/>
              </a:buBlip>
              <a:defRPr kumimoji="1" sz="2000">
                <a:solidFill>
                  <a:schemeClr val="tx1"/>
                </a:solidFill>
                <a:effectLst>
                  <a:outerShdw blurRad="38100" dist="38100" dir="2700000" algn="tl">
                    <a:srgbClr val="C0C0C0"/>
                  </a:outerShdw>
                </a:effectLst>
                <a:latin typeface="+mn-lt"/>
                <a:ea typeface="+mn-ea"/>
              </a:defRPr>
            </a:lvl8pPr>
            <a:lvl9pPr marL="3886200" indent="-228600" algn="l" rtl="0" eaLnBrk="1" fontAlgn="base" hangingPunct="1">
              <a:spcBef>
                <a:spcPct val="20000"/>
              </a:spcBef>
              <a:spcAft>
                <a:spcPct val="0"/>
              </a:spcAft>
              <a:buClr>
                <a:srgbClr val="0000FF"/>
              </a:buClr>
              <a:buSzPct val="65000"/>
              <a:buFont typeface="Wingdings" pitchFamily="2" charset="2"/>
              <a:buBlip>
                <a:blip r:embed="rId7"/>
              </a:buBlip>
              <a:defRPr kumimoji="1" sz="2000">
                <a:solidFill>
                  <a:schemeClr val="tx1"/>
                </a:solidFill>
                <a:effectLst>
                  <a:outerShdw blurRad="38100" dist="38100" dir="2700000" algn="tl">
                    <a:srgbClr val="C0C0C0"/>
                  </a:outerShdw>
                </a:effectLst>
                <a:latin typeface="+mn-lt"/>
                <a:ea typeface="+mn-ea"/>
              </a:defRPr>
            </a:lvl9pPr>
          </a:lstStyle>
          <a:p>
            <a:endParaRPr lang="ja-JP" altLang="en-US" sz="1600" kern="0" dirty="0"/>
          </a:p>
        </p:txBody>
      </p:sp>
      <p:sp>
        <p:nvSpPr>
          <p:cNvPr id="6" name="コンテンツ プレースホルダー 5">
            <a:extLst>
              <a:ext uri="{FF2B5EF4-FFF2-40B4-BE49-F238E27FC236}">
                <a16:creationId xmlns:a16="http://schemas.microsoft.com/office/drawing/2014/main" id="{B1BFB973-3884-4D74-B969-B971A9D89DD4}"/>
              </a:ext>
            </a:extLst>
          </p:cNvPr>
          <p:cNvSpPr>
            <a:spLocks noGrp="1"/>
          </p:cNvSpPr>
          <p:nvPr>
            <p:ph idx="1"/>
          </p:nvPr>
        </p:nvSpPr>
        <p:spPr>
          <a:xfrm>
            <a:off x="6096000" y="898138"/>
            <a:ext cx="5901804" cy="2875443"/>
          </a:xfrm>
        </p:spPr>
        <p:txBody>
          <a:bodyPr/>
          <a:lstStyle/>
          <a:p>
            <a:r>
              <a:rPr lang="en-US" altLang="ja-JP" sz="2000" kern="0" dirty="0">
                <a:solidFill>
                  <a:srgbClr val="336699"/>
                </a:solidFill>
                <a:latin typeface="Arial Rounded MT Bold" panose="020F0704030504030204" pitchFamily="34" charset="0"/>
              </a:rPr>
              <a:t>The metastable </a:t>
            </a:r>
            <a:r>
              <a:rPr lang="en-US" altLang="ja-JP" sz="2000" b="1" kern="0" dirty="0">
                <a:solidFill>
                  <a:srgbClr val="336699"/>
                </a:solidFill>
                <a:latin typeface="Symbol" panose="05050102010706020507" pitchFamily="18" charset="2"/>
              </a:rPr>
              <a:t></a:t>
            </a:r>
            <a:r>
              <a:rPr lang="en-US" altLang="ja-JP" sz="2000" kern="0" dirty="0">
                <a:solidFill>
                  <a:srgbClr val="336699"/>
                </a:solidFill>
                <a:latin typeface="Arial Rounded MT Bold" panose="020F0704030504030204" pitchFamily="34" charset="0"/>
              </a:rPr>
              <a:t>-phase Ti-15-3 with Solution-Treatment and Ageing (STA) heat treatment</a:t>
            </a:r>
          </a:p>
          <a:p>
            <a:pPr lvl="1"/>
            <a:r>
              <a:rPr lang="en-US" altLang="ja-JP" sz="1800" dirty="0">
                <a:latin typeface="+mn-lt"/>
              </a:rPr>
              <a:t>Ageing heat treatment is typical to the alloy, to make </a:t>
            </a:r>
            <a:r>
              <a:rPr lang="en-US" altLang="ja-JP" sz="1800" dirty="0">
                <a:latin typeface="Symbol" panose="05050102010706020507" pitchFamily="18" charset="2"/>
              </a:rPr>
              <a:t>a</a:t>
            </a:r>
            <a:r>
              <a:rPr lang="en-US" altLang="ja-JP" sz="1800" dirty="0">
                <a:latin typeface="+mn-lt"/>
              </a:rPr>
              <a:t>-phase precipitation in the mother </a:t>
            </a:r>
            <a:r>
              <a:rPr lang="en-US" altLang="ja-JP" sz="1800" dirty="0">
                <a:latin typeface="Symbol" panose="05050102010706020507" pitchFamily="18" charset="2"/>
              </a:rPr>
              <a:t>b</a:t>
            </a:r>
            <a:r>
              <a:rPr lang="en-US" altLang="ja-JP" sz="1800" dirty="0">
                <a:latin typeface="+mn-lt"/>
              </a:rPr>
              <a:t>-phase: </a:t>
            </a:r>
            <a:r>
              <a:rPr lang="en-US" altLang="ja-JP" sz="1800" dirty="0">
                <a:solidFill>
                  <a:srgbClr val="0070C0"/>
                </a:solidFill>
                <a:latin typeface="+mn-lt"/>
              </a:rPr>
              <a:t>“precipitation strengthening”</a:t>
            </a:r>
            <a:endParaRPr lang="en-US" altLang="ja-JP" sz="1800" dirty="0">
              <a:latin typeface="+mn-lt"/>
            </a:endParaRPr>
          </a:p>
          <a:p>
            <a:pPr lvl="1"/>
            <a:r>
              <a:rPr lang="en-US" altLang="ja-JP" sz="1800" dirty="0">
                <a:latin typeface="+mn-lt"/>
              </a:rPr>
              <a:t>Phase composition/microstructure (</a:t>
            </a:r>
            <a:r>
              <a:rPr lang="en-US" altLang="ja-JP" sz="1800" dirty="0">
                <a:solidFill>
                  <a:srgbClr val="FF0000"/>
                </a:solidFill>
                <a:latin typeface="+mn-lt"/>
              </a:rPr>
              <a:t>53% primary </a:t>
            </a:r>
            <a:r>
              <a:rPr lang="en-US" altLang="ja-JP" sz="1800" dirty="0">
                <a:solidFill>
                  <a:srgbClr val="FF0000"/>
                </a:solidFill>
                <a:latin typeface="Symbol" panose="05050102010706020507" pitchFamily="18" charset="2"/>
              </a:rPr>
              <a:t>b</a:t>
            </a:r>
            <a:r>
              <a:rPr lang="en-US" altLang="ja-JP" sz="1800" dirty="0">
                <a:solidFill>
                  <a:srgbClr val="FF0000"/>
                </a:solidFill>
                <a:latin typeface="+mn-lt"/>
              </a:rPr>
              <a:t> + 47% coarse </a:t>
            </a:r>
            <a:r>
              <a:rPr lang="en-US" altLang="ja-JP" sz="1800" dirty="0">
                <a:solidFill>
                  <a:srgbClr val="FF0000"/>
                </a:solidFill>
                <a:latin typeface="Symbol" panose="05050102010706020507" pitchFamily="18" charset="2"/>
              </a:rPr>
              <a:t>a </a:t>
            </a:r>
            <a:r>
              <a:rPr lang="en-US" altLang="ja-JP" sz="1800" dirty="0">
                <a:solidFill>
                  <a:srgbClr val="FF0000"/>
                </a:solidFill>
                <a:latin typeface="+mn-lt"/>
              </a:rPr>
              <a:t>precipitate</a:t>
            </a:r>
            <a:r>
              <a:rPr lang="en-US" altLang="ja-JP" sz="1800" dirty="0">
                <a:latin typeface="+mn-lt"/>
              </a:rPr>
              <a:t>) are different from OTR foil w/o ageing  (</a:t>
            </a:r>
            <a:r>
              <a:rPr lang="en-US" altLang="ja-JP" sz="1800" dirty="0">
                <a:solidFill>
                  <a:srgbClr val="FF0000"/>
                </a:solidFill>
                <a:latin typeface="+mn-lt"/>
              </a:rPr>
              <a:t>100% metastable </a:t>
            </a:r>
            <a:r>
              <a:rPr lang="en-US" altLang="ja-JP" sz="1800" dirty="0">
                <a:solidFill>
                  <a:srgbClr val="FF0000"/>
                </a:solidFill>
                <a:latin typeface="Symbol" panose="05050102010706020507" pitchFamily="18" charset="2"/>
              </a:rPr>
              <a:t>b</a:t>
            </a:r>
            <a:r>
              <a:rPr lang="en-US" altLang="ja-JP" sz="1800" dirty="0">
                <a:solidFill>
                  <a:srgbClr val="FF0000"/>
                </a:solidFill>
                <a:latin typeface="+mn-lt"/>
              </a:rPr>
              <a:t>-phase</a:t>
            </a:r>
            <a:r>
              <a:rPr lang="en-US" altLang="ja-JP" sz="1800" dirty="0">
                <a:latin typeface="+mn-lt"/>
              </a:rPr>
              <a:t>)</a:t>
            </a:r>
            <a:r>
              <a:rPr lang="en-US" altLang="ja-JP" sz="1800" kern="0" dirty="0">
                <a:latin typeface="+mn-lt"/>
              </a:rPr>
              <a:t> </a:t>
            </a:r>
            <a:endParaRPr lang="ja-JP" altLang="en-US" sz="1800" kern="0" dirty="0">
              <a:latin typeface="+mn-lt"/>
            </a:endParaRPr>
          </a:p>
          <a:p>
            <a:endParaRPr lang="ja-JP" altLang="en-US" dirty="0"/>
          </a:p>
        </p:txBody>
      </p:sp>
      <p:graphicFrame>
        <p:nvGraphicFramePr>
          <p:cNvPr id="14" name="表 13">
            <a:extLst>
              <a:ext uri="{FF2B5EF4-FFF2-40B4-BE49-F238E27FC236}">
                <a16:creationId xmlns:a16="http://schemas.microsoft.com/office/drawing/2014/main" id="{CFFACF5F-6244-4D19-992E-706D574E26D1}"/>
              </a:ext>
            </a:extLst>
          </p:cNvPr>
          <p:cNvGraphicFramePr>
            <a:graphicFrameLocks noGrp="1"/>
          </p:cNvGraphicFramePr>
          <p:nvPr/>
        </p:nvGraphicFramePr>
        <p:xfrm>
          <a:off x="619085" y="4358782"/>
          <a:ext cx="8486622" cy="1483924"/>
        </p:xfrm>
        <a:graphic>
          <a:graphicData uri="http://schemas.openxmlformats.org/drawingml/2006/table">
            <a:tbl>
              <a:tblPr>
                <a:tableStyleId>{21E4AEA4-8DFA-4A89-87EB-49C32662AFE0}</a:tableStyleId>
              </a:tblPr>
              <a:tblGrid>
                <a:gridCol w="745886">
                  <a:extLst>
                    <a:ext uri="{9D8B030D-6E8A-4147-A177-3AD203B41FA5}">
                      <a16:colId xmlns:a16="http://schemas.microsoft.com/office/drawing/2014/main" val="1483266572"/>
                    </a:ext>
                  </a:extLst>
                </a:gridCol>
                <a:gridCol w="785143">
                  <a:extLst>
                    <a:ext uri="{9D8B030D-6E8A-4147-A177-3AD203B41FA5}">
                      <a16:colId xmlns:a16="http://schemas.microsoft.com/office/drawing/2014/main" val="2200495298"/>
                    </a:ext>
                  </a:extLst>
                </a:gridCol>
                <a:gridCol w="785143">
                  <a:extLst>
                    <a:ext uri="{9D8B030D-6E8A-4147-A177-3AD203B41FA5}">
                      <a16:colId xmlns:a16="http://schemas.microsoft.com/office/drawing/2014/main" val="3548817392"/>
                    </a:ext>
                  </a:extLst>
                </a:gridCol>
                <a:gridCol w="785143">
                  <a:extLst>
                    <a:ext uri="{9D8B030D-6E8A-4147-A177-3AD203B41FA5}">
                      <a16:colId xmlns:a16="http://schemas.microsoft.com/office/drawing/2014/main" val="3382657035"/>
                    </a:ext>
                  </a:extLst>
                </a:gridCol>
                <a:gridCol w="902917">
                  <a:extLst>
                    <a:ext uri="{9D8B030D-6E8A-4147-A177-3AD203B41FA5}">
                      <a16:colId xmlns:a16="http://schemas.microsoft.com/office/drawing/2014/main" val="1575136633"/>
                    </a:ext>
                  </a:extLst>
                </a:gridCol>
                <a:gridCol w="785143">
                  <a:extLst>
                    <a:ext uri="{9D8B030D-6E8A-4147-A177-3AD203B41FA5}">
                      <a16:colId xmlns:a16="http://schemas.microsoft.com/office/drawing/2014/main" val="2132243242"/>
                    </a:ext>
                  </a:extLst>
                </a:gridCol>
                <a:gridCol w="785143">
                  <a:extLst>
                    <a:ext uri="{9D8B030D-6E8A-4147-A177-3AD203B41FA5}">
                      <a16:colId xmlns:a16="http://schemas.microsoft.com/office/drawing/2014/main" val="196015255"/>
                    </a:ext>
                  </a:extLst>
                </a:gridCol>
                <a:gridCol w="606578">
                  <a:extLst>
                    <a:ext uri="{9D8B030D-6E8A-4147-A177-3AD203B41FA5}">
                      <a16:colId xmlns:a16="http://schemas.microsoft.com/office/drawing/2014/main" val="3162350161"/>
                    </a:ext>
                  </a:extLst>
                </a:gridCol>
                <a:gridCol w="776613">
                  <a:extLst>
                    <a:ext uri="{9D8B030D-6E8A-4147-A177-3AD203B41FA5}">
                      <a16:colId xmlns:a16="http://schemas.microsoft.com/office/drawing/2014/main" val="294783191"/>
                    </a:ext>
                  </a:extLst>
                </a:gridCol>
                <a:gridCol w="751562">
                  <a:extLst>
                    <a:ext uri="{9D8B030D-6E8A-4147-A177-3AD203B41FA5}">
                      <a16:colId xmlns:a16="http://schemas.microsoft.com/office/drawing/2014/main" val="2585115995"/>
                    </a:ext>
                  </a:extLst>
                </a:gridCol>
                <a:gridCol w="777351">
                  <a:extLst>
                    <a:ext uri="{9D8B030D-6E8A-4147-A177-3AD203B41FA5}">
                      <a16:colId xmlns:a16="http://schemas.microsoft.com/office/drawing/2014/main" val="2173370078"/>
                    </a:ext>
                  </a:extLst>
                </a:gridCol>
              </a:tblGrid>
              <a:tr h="353316">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ja-JP" sz="1700" b="0" i="0" u="none" strike="noStrike" dirty="0">
                          <a:solidFill>
                            <a:srgbClr val="000000"/>
                          </a:solidFill>
                          <a:effectLst/>
                          <a:latin typeface="+mn-lt"/>
                          <a:ea typeface="Yu Gothic" panose="020B0400000000000000" pitchFamily="50" charset="-128"/>
                        </a:rPr>
                        <a:t>RT</a:t>
                      </a:r>
                      <a:endParaRPr lang="ja-JP" altLang="en-US" sz="1700" b="0" i="0" u="none" strike="noStrike" dirty="0">
                        <a:solidFill>
                          <a:srgbClr val="000000"/>
                        </a:solidFill>
                        <a:effectLst/>
                        <a:latin typeface="+mn-lt"/>
                        <a:ea typeface="Yu Gothic" panose="020B0400000000000000" pitchFamily="50" charset="-128"/>
                      </a:endParaRPr>
                    </a:p>
                  </a:txBody>
                  <a:tcPr marL="11777" marR="11777" marT="11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fontAlgn="b"/>
                      <a:r>
                        <a:rPr lang="en-GB" sz="1700" u="none" strike="noStrike">
                          <a:effectLst/>
                        </a:rPr>
                        <a:t>DPA</a:t>
                      </a:r>
                      <a:endParaRPr lang="en-GB" sz="1700" b="0" i="0" u="none" strike="noStrike">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fontAlgn="b"/>
                      <a:r>
                        <a:rPr lang="en-GB" sz="1700" u="none" strike="noStrike">
                          <a:effectLst/>
                        </a:rPr>
                        <a:t>YS</a:t>
                      </a:r>
                      <a:endParaRPr lang="en-GB" sz="1700" b="0" i="0" u="none" strike="noStrike">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fontAlgn="b"/>
                      <a:r>
                        <a:rPr lang="en-GB" sz="1700" u="none" strike="noStrike" dirty="0">
                          <a:effectLst/>
                        </a:rPr>
                        <a:t>UTS</a:t>
                      </a:r>
                      <a:endParaRPr lang="en-GB"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fontAlgn="b"/>
                      <a:r>
                        <a:rPr lang="en-GB" sz="1700" u="none" strike="noStrike" dirty="0">
                          <a:effectLst/>
                        </a:rPr>
                        <a:t>YS/UTS</a:t>
                      </a:r>
                      <a:endParaRPr lang="en-GB"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fontAlgn="b"/>
                      <a:r>
                        <a:rPr lang="en-GB" sz="1700" u="none" strike="noStrike" dirty="0">
                          <a:effectLst/>
                        </a:rPr>
                        <a:t>UE</a:t>
                      </a:r>
                      <a:endParaRPr lang="en-GB"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fontAlgn="b"/>
                      <a:r>
                        <a:rPr lang="en-GB" sz="1700" u="none" strike="noStrike" dirty="0">
                          <a:effectLst/>
                        </a:rPr>
                        <a:t>TE</a:t>
                      </a:r>
                      <a:endParaRPr lang="en-GB"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fontAlgn="b"/>
                      <a:r>
                        <a:rPr lang="el-GR" sz="1700" u="none" strike="noStrike" dirty="0">
                          <a:effectLst/>
                        </a:rPr>
                        <a:t>Δ</a:t>
                      </a:r>
                      <a:r>
                        <a:rPr lang="en-GB" sz="1700" u="none" strike="noStrike" dirty="0">
                          <a:effectLst/>
                        </a:rPr>
                        <a:t>YS</a:t>
                      </a:r>
                      <a:endParaRPr lang="en-GB"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fontAlgn="b"/>
                      <a:r>
                        <a:rPr lang="el-GR" sz="1700" u="none" strike="noStrike" dirty="0">
                          <a:effectLst/>
                        </a:rPr>
                        <a:t>Δ</a:t>
                      </a:r>
                      <a:r>
                        <a:rPr lang="en-US" sz="1700" u="none" strike="noStrike" dirty="0">
                          <a:effectLst/>
                        </a:rPr>
                        <a:t>U</a:t>
                      </a:r>
                      <a:r>
                        <a:rPr lang="en-GB" sz="1700" u="none" strike="noStrike" dirty="0">
                          <a:effectLst/>
                        </a:rPr>
                        <a:t>TS</a:t>
                      </a:r>
                      <a:endParaRPr lang="en-GB"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fontAlgn="b"/>
                      <a:r>
                        <a:rPr lang="el-GR" sz="1700" u="none" strike="noStrike" dirty="0">
                          <a:effectLst/>
                        </a:rPr>
                        <a:t>Δ</a:t>
                      </a:r>
                      <a:r>
                        <a:rPr lang="en-GB" sz="1700" u="none" strike="noStrike" dirty="0">
                          <a:effectLst/>
                        </a:rPr>
                        <a:t>UE</a:t>
                      </a:r>
                      <a:endParaRPr lang="en-GB"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fontAlgn="b"/>
                      <a:r>
                        <a:rPr lang="el-GR" sz="1700" u="none" strike="noStrike" dirty="0">
                          <a:effectLst/>
                        </a:rPr>
                        <a:t>Δ</a:t>
                      </a:r>
                      <a:r>
                        <a:rPr lang="en-GB" sz="1700" u="none" strike="noStrike" dirty="0">
                          <a:effectLst/>
                        </a:rPr>
                        <a:t>TE</a:t>
                      </a:r>
                      <a:endParaRPr lang="en-GB"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extLst>
                  <a:ext uri="{0D108BD9-81ED-4DB2-BD59-A6C34878D82A}">
                    <a16:rowId xmlns:a16="http://schemas.microsoft.com/office/drawing/2014/main" val="3685860806"/>
                  </a:ext>
                </a:extLst>
              </a:tr>
              <a:tr h="388646">
                <a:tc>
                  <a:txBody>
                    <a:bodyPr/>
                    <a:lstStyle/>
                    <a:p>
                      <a:pPr algn="ctr" fontAlgn="b"/>
                      <a:r>
                        <a:rPr lang="en-GB" sz="1700" u="none" strike="noStrike">
                          <a:effectLst/>
                        </a:rPr>
                        <a:t>Unirr.</a:t>
                      </a:r>
                      <a:endParaRPr lang="en-GB"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altLang="ja-JP" sz="1700" u="none" strike="noStrike">
                          <a:effectLst/>
                        </a:rPr>
                        <a:t>0.00 </a:t>
                      </a:r>
                      <a:endParaRPr lang="en-US" altLang="ja-JP"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r" fontAlgn="b"/>
                      <a:r>
                        <a:rPr lang="en-US" altLang="ja-JP" sz="1700" u="none" strike="noStrike" dirty="0">
                          <a:effectLst/>
                        </a:rPr>
                        <a:t>1261 </a:t>
                      </a:r>
                      <a:endParaRPr lang="en-US" altLang="ja-JP"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T w="12700" cap="flat" cmpd="sng" algn="ctr">
                      <a:solidFill>
                        <a:schemeClr val="tx1"/>
                      </a:solidFill>
                      <a:prstDash val="solid"/>
                      <a:round/>
                      <a:headEnd type="none" w="med" len="med"/>
                      <a:tailEnd type="none" w="med" len="med"/>
                    </a:lnT>
                  </a:tcPr>
                </a:tc>
                <a:tc>
                  <a:txBody>
                    <a:bodyPr/>
                    <a:lstStyle/>
                    <a:p>
                      <a:pPr algn="r" fontAlgn="b"/>
                      <a:r>
                        <a:rPr lang="en-US" altLang="ja-JP" sz="1700" u="none" strike="noStrike" dirty="0">
                          <a:effectLst/>
                        </a:rPr>
                        <a:t>1350 </a:t>
                      </a:r>
                      <a:endParaRPr lang="en-US" altLang="ja-JP"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altLang="ja-JP" sz="1700" u="none" strike="noStrike" dirty="0">
                          <a:effectLst/>
                        </a:rPr>
                        <a:t>93%</a:t>
                      </a:r>
                      <a:endParaRPr lang="en-US" altLang="ja-JP"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altLang="ja-JP" sz="1700" u="none" strike="noStrike" dirty="0">
                          <a:effectLst/>
                        </a:rPr>
                        <a:t>4.00 </a:t>
                      </a:r>
                      <a:endParaRPr lang="en-US" altLang="ja-JP"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r" fontAlgn="b"/>
                      <a:r>
                        <a:rPr lang="en-US" altLang="ja-JP" sz="1700" u="none" strike="noStrike" dirty="0">
                          <a:effectLst/>
                        </a:rPr>
                        <a:t>7.38 </a:t>
                      </a:r>
                      <a:endParaRPr lang="en-US" altLang="ja-JP"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fontAlgn="b"/>
                      <a:endParaRPr lang="ja-JP" altLang="en-US" sz="1700" b="0" i="0" u="none" strike="noStrike">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endParaRPr lang="ja-JP" altLang="en-US" sz="1700" b="0" i="0" u="none" strike="noStrike">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T w="12700" cap="flat" cmpd="sng" algn="ctr">
                      <a:solidFill>
                        <a:schemeClr val="tx1"/>
                      </a:solidFill>
                      <a:prstDash val="solid"/>
                      <a:round/>
                      <a:headEnd type="none" w="med" len="med"/>
                      <a:tailEnd type="none" w="med" len="med"/>
                    </a:lnT>
                  </a:tcPr>
                </a:tc>
                <a:tc>
                  <a:txBody>
                    <a:bodyPr/>
                    <a:lstStyle/>
                    <a:p>
                      <a:pPr algn="l" fontAlgn="b"/>
                      <a:endParaRPr lang="ja-JP" altLang="en-US" sz="1700" b="0" i="0" u="none" strike="noStrike">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T w="12700" cap="flat" cmpd="sng" algn="ctr">
                      <a:solidFill>
                        <a:schemeClr val="tx1"/>
                      </a:solidFill>
                      <a:prstDash val="solid"/>
                      <a:round/>
                      <a:headEnd type="none" w="med" len="med"/>
                      <a:tailEnd type="none" w="med" len="med"/>
                    </a:lnT>
                  </a:tcPr>
                </a:tc>
                <a:tc>
                  <a:txBody>
                    <a:bodyPr/>
                    <a:lstStyle/>
                    <a:p>
                      <a:pPr algn="l" fontAlgn="b"/>
                      <a:endParaRPr lang="ja-JP" altLang="en-US"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205033658"/>
                  </a:ext>
                </a:extLst>
              </a:tr>
              <a:tr h="388646">
                <a:tc>
                  <a:txBody>
                    <a:bodyPr/>
                    <a:lstStyle/>
                    <a:p>
                      <a:pPr algn="ctr" fontAlgn="b"/>
                      <a:r>
                        <a:rPr lang="en-GB" sz="1700" u="none" strike="noStrike" dirty="0">
                          <a:effectLst/>
                        </a:rPr>
                        <a:t>B01C</a:t>
                      </a:r>
                      <a:endParaRPr lang="en-GB"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fontAlgn="b"/>
                      <a:r>
                        <a:rPr lang="en-US" altLang="ja-JP" sz="1700" u="none" strike="noStrike" dirty="0">
                          <a:effectLst/>
                        </a:rPr>
                        <a:t>0.25 </a:t>
                      </a:r>
                      <a:endParaRPr lang="en-US" altLang="ja-JP"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L w="12700" cap="flat" cmpd="sng" algn="ctr">
                      <a:solidFill>
                        <a:schemeClr val="tx1"/>
                      </a:solidFill>
                      <a:prstDash val="solid"/>
                      <a:round/>
                      <a:headEnd type="none" w="med" len="med"/>
                      <a:tailEnd type="none" w="med" len="med"/>
                    </a:lnL>
                  </a:tcPr>
                </a:tc>
                <a:tc>
                  <a:txBody>
                    <a:bodyPr/>
                    <a:lstStyle/>
                    <a:p>
                      <a:pPr algn="r" fontAlgn="b"/>
                      <a:r>
                        <a:rPr lang="en-US" altLang="ja-JP" sz="1700" b="0" i="0" u="none" strike="noStrike" dirty="0">
                          <a:solidFill>
                            <a:srgbClr val="000000"/>
                          </a:solidFill>
                          <a:effectLst/>
                          <a:latin typeface="+mn-lt"/>
                          <a:ea typeface="Yu Gothic" panose="020B0400000000000000" pitchFamily="50" charset="-128"/>
                        </a:rPr>
                        <a:t>1198</a:t>
                      </a:r>
                    </a:p>
                  </a:txBody>
                  <a:tcPr marL="11777" marR="11777" marT="11777" marB="0" anchor="b"/>
                </a:tc>
                <a:tc>
                  <a:txBody>
                    <a:bodyPr/>
                    <a:lstStyle/>
                    <a:p>
                      <a:pPr algn="r" fontAlgn="b"/>
                      <a:r>
                        <a:rPr lang="en-US" altLang="ja-JP" sz="1700" u="none" strike="noStrike" dirty="0">
                          <a:effectLst/>
                        </a:rPr>
                        <a:t>1271 </a:t>
                      </a:r>
                      <a:endParaRPr lang="en-US" altLang="ja-JP"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R w="12700" cap="flat" cmpd="sng" algn="ctr">
                      <a:solidFill>
                        <a:schemeClr val="tx1"/>
                      </a:solidFill>
                      <a:prstDash val="solid"/>
                      <a:round/>
                      <a:headEnd type="none" w="med" len="med"/>
                      <a:tailEnd type="none" w="med" len="med"/>
                    </a:lnR>
                  </a:tcPr>
                </a:tc>
                <a:tc>
                  <a:txBody>
                    <a:bodyPr/>
                    <a:lstStyle/>
                    <a:p>
                      <a:pPr algn="r" fontAlgn="b"/>
                      <a:r>
                        <a:rPr lang="en-US" altLang="ja-JP" sz="1700" u="none" strike="noStrike" dirty="0">
                          <a:effectLst/>
                        </a:rPr>
                        <a:t>94%</a:t>
                      </a:r>
                      <a:endParaRPr lang="en-US" altLang="ja-JP"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fontAlgn="b"/>
                      <a:r>
                        <a:rPr lang="en-US" altLang="ja-JP" sz="1700" b="1" u="none" strike="noStrike" dirty="0">
                          <a:solidFill>
                            <a:srgbClr val="3366CC"/>
                          </a:solidFill>
                          <a:effectLst/>
                        </a:rPr>
                        <a:t>2.10 </a:t>
                      </a:r>
                      <a:endParaRPr lang="en-US" altLang="ja-JP" sz="1700" b="1" i="0" u="none" strike="noStrike" dirty="0">
                        <a:solidFill>
                          <a:srgbClr val="3366CC"/>
                        </a:solidFill>
                        <a:effectLst/>
                        <a:latin typeface="Yu Gothic" panose="020B0400000000000000" pitchFamily="50" charset="-128"/>
                        <a:ea typeface="Yu Gothic" panose="020B0400000000000000" pitchFamily="50" charset="-128"/>
                      </a:endParaRPr>
                    </a:p>
                  </a:txBody>
                  <a:tcPr marL="11777" marR="11777" marT="11777" marB="0" anchor="b">
                    <a:lnL w="12700" cap="flat" cmpd="sng" algn="ctr">
                      <a:solidFill>
                        <a:schemeClr val="tx1"/>
                      </a:solidFill>
                      <a:prstDash val="solid"/>
                      <a:round/>
                      <a:headEnd type="none" w="med" len="med"/>
                      <a:tailEnd type="none" w="med" len="med"/>
                    </a:lnL>
                  </a:tcPr>
                </a:tc>
                <a:tc>
                  <a:txBody>
                    <a:bodyPr/>
                    <a:lstStyle/>
                    <a:p>
                      <a:pPr algn="r" fontAlgn="b"/>
                      <a:r>
                        <a:rPr lang="en-US" altLang="ja-JP" sz="1700" u="none" strike="noStrike" dirty="0">
                          <a:effectLst/>
                        </a:rPr>
                        <a:t>5.20 </a:t>
                      </a:r>
                      <a:endParaRPr lang="en-US" altLang="ja-JP"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R w="12700" cap="flat" cmpd="sng" algn="ctr">
                      <a:solidFill>
                        <a:schemeClr val="tx1"/>
                      </a:solidFill>
                      <a:prstDash val="solid"/>
                      <a:round/>
                      <a:headEnd type="none" w="med" len="med"/>
                      <a:tailEnd type="none" w="med" len="med"/>
                    </a:lnR>
                  </a:tcPr>
                </a:tc>
                <a:tc>
                  <a:txBody>
                    <a:bodyPr/>
                    <a:lstStyle/>
                    <a:p>
                      <a:pPr algn="r" fontAlgn="b"/>
                      <a:r>
                        <a:rPr lang="en-US" altLang="ja-JP" sz="1700" u="none" strike="noStrike" dirty="0">
                          <a:effectLst/>
                        </a:rPr>
                        <a:t>-5%</a:t>
                      </a:r>
                      <a:endParaRPr lang="en-US" altLang="ja-JP"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L w="12700" cap="flat" cmpd="sng" algn="ctr">
                      <a:solidFill>
                        <a:schemeClr val="tx1"/>
                      </a:solidFill>
                      <a:prstDash val="solid"/>
                      <a:round/>
                      <a:headEnd type="none" w="med" len="med"/>
                      <a:tailEnd type="none" w="med" len="med"/>
                    </a:lnL>
                  </a:tcPr>
                </a:tc>
                <a:tc>
                  <a:txBody>
                    <a:bodyPr/>
                    <a:lstStyle/>
                    <a:p>
                      <a:pPr algn="r" fontAlgn="b"/>
                      <a:r>
                        <a:rPr lang="en-US" altLang="ja-JP" sz="1700" u="none" strike="noStrike" dirty="0">
                          <a:effectLst/>
                        </a:rPr>
                        <a:t>-6%</a:t>
                      </a:r>
                      <a:endParaRPr lang="en-US" altLang="ja-JP"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tc>
                <a:tc>
                  <a:txBody>
                    <a:bodyPr/>
                    <a:lstStyle/>
                    <a:p>
                      <a:pPr algn="r" fontAlgn="b"/>
                      <a:r>
                        <a:rPr lang="en-US" altLang="ja-JP" sz="1700" u="none" strike="noStrike" dirty="0">
                          <a:effectLst/>
                        </a:rPr>
                        <a:t>-48%</a:t>
                      </a:r>
                      <a:endParaRPr lang="en-US" altLang="ja-JP"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tc>
                <a:tc>
                  <a:txBody>
                    <a:bodyPr/>
                    <a:lstStyle/>
                    <a:p>
                      <a:pPr algn="r" fontAlgn="b"/>
                      <a:r>
                        <a:rPr lang="en-US" altLang="ja-JP" sz="1700" u="none" strike="noStrike" dirty="0">
                          <a:effectLst/>
                        </a:rPr>
                        <a:t>-29%</a:t>
                      </a:r>
                      <a:endParaRPr lang="en-US" altLang="ja-JP"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46286484"/>
                  </a:ext>
                </a:extLst>
              </a:tr>
              <a:tr h="353316">
                <a:tc>
                  <a:txBody>
                    <a:bodyPr/>
                    <a:lstStyle/>
                    <a:p>
                      <a:pPr algn="ctr" fontAlgn="b"/>
                      <a:r>
                        <a:rPr lang="en-GB" sz="1700" u="none" strike="noStrike" dirty="0">
                          <a:effectLst/>
                        </a:rPr>
                        <a:t>B02</a:t>
                      </a:r>
                      <a:endParaRPr lang="en-GB"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r" fontAlgn="b"/>
                      <a:r>
                        <a:rPr lang="en-US" altLang="ja-JP" sz="1700" u="none" strike="noStrike">
                          <a:effectLst/>
                        </a:rPr>
                        <a:t>0.95 </a:t>
                      </a:r>
                      <a:endParaRPr lang="en-US" altLang="ja-JP" sz="1700" b="0" i="0" u="none" strike="noStrike">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fontAlgn="b"/>
                      <a:r>
                        <a:rPr lang="en-US" altLang="ja-JP" sz="1700" u="none" strike="noStrike" dirty="0">
                          <a:effectLst/>
                        </a:rPr>
                        <a:t>1320 </a:t>
                      </a:r>
                      <a:endParaRPr lang="en-US" altLang="ja-JP"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B w="12700" cap="flat" cmpd="sng" algn="ctr">
                      <a:solidFill>
                        <a:schemeClr val="tx1"/>
                      </a:solidFill>
                      <a:prstDash val="solid"/>
                      <a:round/>
                      <a:headEnd type="none" w="med" len="med"/>
                      <a:tailEnd type="none" w="med" len="med"/>
                    </a:lnB>
                  </a:tcPr>
                </a:tc>
                <a:tc>
                  <a:txBody>
                    <a:bodyPr/>
                    <a:lstStyle/>
                    <a:p>
                      <a:pPr algn="r" fontAlgn="b"/>
                      <a:r>
                        <a:rPr lang="en-US" altLang="ja-JP" sz="1700" u="none" strike="noStrike" dirty="0">
                          <a:effectLst/>
                        </a:rPr>
                        <a:t>1379 </a:t>
                      </a:r>
                      <a:endParaRPr lang="en-US" altLang="ja-JP"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r" fontAlgn="b"/>
                      <a:r>
                        <a:rPr lang="en-US" altLang="ja-JP" sz="1700" u="none" strike="noStrike" dirty="0">
                          <a:effectLst/>
                        </a:rPr>
                        <a:t>96%</a:t>
                      </a:r>
                      <a:endParaRPr lang="en-US" altLang="ja-JP"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r" fontAlgn="b"/>
                      <a:r>
                        <a:rPr lang="en-US" altLang="ja-JP" sz="1700" b="1" u="none" strike="noStrike" dirty="0">
                          <a:solidFill>
                            <a:srgbClr val="3366CC"/>
                          </a:solidFill>
                          <a:effectLst/>
                        </a:rPr>
                        <a:t>1.45 </a:t>
                      </a:r>
                      <a:endParaRPr lang="en-US" altLang="ja-JP" sz="1700" b="1" i="0" u="none" strike="noStrike" dirty="0">
                        <a:solidFill>
                          <a:srgbClr val="3366CC"/>
                        </a:solidFill>
                        <a:effectLst/>
                        <a:latin typeface="Yu Gothic" panose="020B0400000000000000" pitchFamily="50" charset="-128"/>
                        <a:ea typeface="Yu Gothic" panose="020B0400000000000000" pitchFamily="50" charset="-128"/>
                      </a:endParaRPr>
                    </a:p>
                  </a:txBody>
                  <a:tcPr marL="11777" marR="11777" marT="11777"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fontAlgn="b"/>
                      <a:r>
                        <a:rPr lang="en-US" altLang="ja-JP" sz="1700" u="none" strike="noStrike" dirty="0">
                          <a:effectLst/>
                        </a:rPr>
                        <a:t>3.40 </a:t>
                      </a:r>
                      <a:endParaRPr lang="en-US" altLang="ja-JP"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r" fontAlgn="b"/>
                      <a:r>
                        <a:rPr lang="en-US" altLang="ja-JP" sz="1700" u="none" strike="noStrike" dirty="0">
                          <a:effectLst/>
                        </a:rPr>
                        <a:t>5%</a:t>
                      </a:r>
                      <a:endParaRPr lang="en-US" altLang="ja-JP"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fontAlgn="b"/>
                      <a:r>
                        <a:rPr lang="en-US" altLang="ja-JP" sz="1700" u="none" strike="noStrike" dirty="0">
                          <a:effectLst/>
                        </a:rPr>
                        <a:t>2%</a:t>
                      </a:r>
                      <a:endParaRPr lang="en-US" altLang="ja-JP"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B w="12700" cap="flat" cmpd="sng" algn="ctr">
                      <a:solidFill>
                        <a:schemeClr val="tx1"/>
                      </a:solidFill>
                      <a:prstDash val="solid"/>
                      <a:round/>
                      <a:headEnd type="none" w="med" len="med"/>
                      <a:tailEnd type="none" w="med" len="med"/>
                    </a:lnB>
                  </a:tcPr>
                </a:tc>
                <a:tc>
                  <a:txBody>
                    <a:bodyPr/>
                    <a:lstStyle/>
                    <a:p>
                      <a:pPr algn="r" fontAlgn="b"/>
                      <a:r>
                        <a:rPr lang="en-US" altLang="ja-JP" sz="1700" u="none" strike="noStrike" dirty="0">
                          <a:effectLst/>
                        </a:rPr>
                        <a:t>-64%</a:t>
                      </a:r>
                      <a:endParaRPr lang="en-US" altLang="ja-JP"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B w="12700" cap="flat" cmpd="sng" algn="ctr">
                      <a:solidFill>
                        <a:schemeClr val="tx1"/>
                      </a:solidFill>
                      <a:prstDash val="solid"/>
                      <a:round/>
                      <a:headEnd type="none" w="med" len="med"/>
                      <a:tailEnd type="none" w="med" len="med"/>
                    </a:lnB>
                  </a:tcPr>
                </a:tc>
                <a:tc>
                  <a:txBody>
                    <a:bodyPr/>
                    <a:lstStyle/>
                    <a:p>
                      <a:pPr algn="r" fontAlgn="b"/>
                      <a:r>
                        <a:rPr lang="en-US" altLang="ja-JP" sz="1700" u="none" strike="noStrike" dirty="0">
                          <a:effectLst/>
                        </a:rPr>
                        <a:t>-54%</a:t>
                      </a:r>
                      <a:endParaRPr lang="en-US" altLang="ja-JP" sz="1700" b="0" i="0" u="none" strike="noStrike" dirty="0">
                        <a:solidFill>
                          <a:srgbClr val="000000"/>
                        </a:solidFill>
                        <a:effectLst/>
                        <a:latin typeface="Yu Gothic" panose="020B0400000000000000" pitchFamily="50" charset="-128"/>
                        <a:ea typeface="Yu Gothic" panose="020B0400000000000000" pitchFamily="50" charset="-128"/>
                      </a:endParaRPr>
                    </a:p>
                  </a:txBody>
                  <a:tcPr marL="11777" marR="11777" marT="11777"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9398032"/>
                  </a:ext>
                </a:extLst>
              </a:tr>
            </a:tbl>
          </a:graphicData>
        </a:graphic>
      </p:graphicFrame>
      <p:sp>
        <p:nvSpPr>
          <p:cNvPr id="16" name="矢印: ストライプ 15">
            <a:extLst>
              <a:ext uri="{FF2B5EF4-FFF2-40B4-BE49-F238E27FC236}">
                <a16:creationId xmlns:a16="http://schemas.microsoft.com/office/drawing/2014/main" id="{B4DEE006-8322-41CB-925D-7CB24F948CD4}"/>
              </a:ext>
            </a:extLst>
          </p:cNvPr>
          <p:cNvSpPr/>
          <p:nvPr/>
        </p:nvSpPr>
        <p:spPr>
          <a:xfrm rot="5400000">
            <a:off x="1795949" y="5202215"/>
            <a:ext cx="1045108" cy="204961"/>
          </a:xfrm>
          <a:prstGeom prst="stripedRightArrow">
            <a:avLst/>
          </a:prstGeom>
          <a:solidFill>
            <a:srgbClr val="FFFF00"/>
          </a:solidFill>
          <a:ln w="12700" cap="flat" cmpd="sng" algn="ctr">
            <a:solidFill>
              <a:srgbClr val="FFC000"/>
            </a:solidFill>
            <a:prstDash val="solid"/>
            <a:miter lim="800000"/>
          </a:ln>
          <a:effectLst/>
        </p:spPr>
        <p:txBody>
          <a:bodyPr rtlCol="0" anchor="ctr"/>
          <a:lstStyle/>
          <a:p>
            <a:pPr algn="ctr" defTabSz="457200">
              <a:defRPr/>
            </a:pPr>
            <a:endParaRPr kumimoji="0" lang="ja-JP" altLang="en-US" kern="0">
              <a:solidFill>
                <a:prstClr val="white"/>
              </a:solidFill>
              <a:latin typeface="Calibri" panose="020F0502020204030204"/>
              <a:ea typeface="游ゴシック" panose="020B0400000000000000" pitchFamily="50" charset="-128"/>
            </a:endParaRPr>
          </a:p>
        </p:txBody>
      </p:sp>
      <p:sp>
        <p:nvSpPr>
          <p:cNvPr id="17" name="矢印: ストライプ 16">
            <a:extLst>
              <a:ext uri="{FF2B5EF4-FFF2-40B4-BE49-F238E27FC236}">
                <a16:creationId xmlns:a16="http://schemas.microsoft.com/office/drawing/2014/main" id="{187304EF-EB2C-4BD3-B4EC-EDC970311FD9}"/>
              </a:ext>
            </a:extLst>
          </p:cNvPr>
          <p:cNvSpPr/>
          <p:nvPr/>
        </p:nvSpPr>
        <p:spPr>
          <a:xfrm rot="5400000">
            <a:off x="1047092" y="5187723"/>
            <a:ext cx="1045108" cy="204961"/>
          </a:xfrm>
          <a:prstGeom prst="stripedRightArrow">
            <a:avLst/>
          </a:prstGeom>
          <a:solidFill>
            <a:srgbClr val="FF5050"/>
          </a:solidFill>
          <a:ln w="12700" cap="flat" cmpd="sng" algn="ctr">
            <a:solidFill>
              <a:srgbClr val="FFC000"/>
            </a:solidFill>
            <a:prstDash val="solid"/>
            <a:miter lim="800000"/>
          </a:ln>
          <a:effectLst/>
        </p:spPr>
        <p:txBody>
          <a:bodyPr rtlCol="0" anchor="ctr"/>
          <a:lstStyle/>
          <a:p>
            <a:pPr algn="ctr" defTabSz="457200">
              <a:defRPr/>
            </a:pPr>
            <a:endParaRPr kumimoji="0" lang="ja-JP" altLang="en-US" kern="0">
              <a:solidFill>
                <a:prstClr val="white"/>
              </a:solidFill>
              <a:latin typeface="Calibri" panose="020F0502020204030204"/>
              <a:ea typeface="游ゴシック" panose="020B0400000000000000" pitchFamily="50" charset="-128"/>
            </a:endParaRPr>
          </a:p>
        </p:txBody>
      </p:sp>
      <p:sp>
        <p:nvSpPr>
          <p:cNvPr id="18" name="矢印: ストライプ 17">
            <a:extLst>
              <a:ext uri="{FF2B5EF4-FFF2-40B4-BE49-F238E27FC236}">
                <a16:creationId xmlns:a16="http://schemas.microsoft.com/office/drawing/2014/main" id="{25715147-5769-4E9B-BB5D-0F84D8E4B353}"/>
              </a:ext>
            </a:extLst>
          </p:cNvPr>
          <p:cNvSpPr/>
          <p:nvPr/>
        </p:nvSpPr>
        <p:spPr>
          <a:xfrm rot="5400000">
            <a:off x="4249594" y="5192255"/>
            <a:ext cx="1045108" cy="204961"/>
          </a:xfrm>
          <a:prstGeom prst="stripedRightArrow">
            <a:avLst/>
          </a:prstGeom>
          <a:solidFill>
            <a:srgbClr val="FF5050"/>
          </a:solidFill>
          <a:ln w="12700" cap="flat" cmpd="sng" algn="ctr">
            <a:solidFill>
              <a:srgbClr val="FFC000"/>
            </a:solidFill>
            <a:prstDash val="solid"/>
            <a:miter lim="800000"/>
          </a:ln>
          <a:effectLst/>
        </p:spPr>
        <p:txBody>
          <a:bodyPr rtlCol="0" anchor="ctr"/>
          <a:lstStyle/>
          <a:p>
            <a:pPr algn="ctr" defTabSz="457200">
              <a:defRPr/>
            </a:pPr>
            <a:endParaRPr kumimoji="0" lang="ja-JP" altLang="en-US" kern="0">
              <a:solidFill>
                <a:prstClr val="white"/>
              </a:solidFill>
              <a:latin typeface="Calibri" panose="020F0502020204030204"/>
              <a:ea typeface="游ゴシック" panose="020B0400000000000000" pitchFamily="50" charset="-128"/>
            </a:endParaRPr>
          </a:p>
        </p:txBody>
      </p:sp>
      <p:grpSp>
        <p:nvGrpSpPr>
          <p:cNvPr id="12" name="グループ化 11">
            <a:extLst>
              <a:ext uri="{FF2B5EF4-FFF2-40B4-BE49-F238E27FC236}">
                <a16:creationId xmlns:a16="http://schemas.microsoft.com/office/drawing/2014/main" id="{AE8AEFBC-53E4-4890-8751-2617ABCBBC84}"/>
              </a:ext>
            </a:extLst>
          </p:cNvPr>
          <p:cNvGrpSpPr/>
          <p:nvPr/>
        </p:nvGrpSpPr>
        <p:grpSpPr>
          <a:xfrm>
            <a:off x="2202815" y="5158692"/>
            <a:ext cx="246352" cy="252110"/>
            <a:chOff x="6935396" y="3544617"/>
            <a:chExt cx="442434" cy="452775"/>
          </a:xfrm>
        </p:grpSpPr>
        <p:cxnSp>
          <p:nvCxnSpPr>
            <p:cNvPr id="9" name="直線コネクタ 8">
              <a:extLst>
                <a:ext uri="{FF2B5EF4-FFF2-40B4-BE49-F238E27FC236}">
                  <a16:creationId xmlns:a16="http://schemas.microsoft.com/office/drawing/2014/main" id="{4AB3CEBE-FAC3-4C37-8397-6B1346E4B92E}"/>
                </a:ext>
              </a:extLst>
            </p:cNvPr>
            <p:cNvCxnSpPr/>
            <p:nvPr/>
          </p:nvCxnSpPr>
          <p:spPr bwMode="auto">
            <a:xfrm>
              <a:off x="6964471" y="3569918"/>
              <a:ext cx="413359" cy="413359"/>
            </a:xfrm>
            <a:prstGeom prst="line">
              <a:avLst/>
            </a:prstGeom>
            <a:gradFill rotWithShape="0">
              <a:gsLst>
                <a:gs pos="0">
                  <a:schemeClr val="bg1"/>
                </a:gs>
                <a:gs pos="100000">
                  <a:schemeClr val="accent1"/>
                </a:gs>
              </a:gsLst>
              <a:path path="rect">
                <a:fillToRect l="50000" t="50000" r="50000" b="50000"/>
              </a:path>
            </a:gradFill>
            <a:ln w="38100" cap="flat" cmpd="sng" algn="ctr">
              <a:solidFill>
                <a:srgbClr val="FF5050"/>
              </a:solidFill>
              <a:prstDash val="solid"/>
              <a:round/>
              <a:headEnd type="none" w="med" len="med"/>
              <a:tailEnd type="none" w="med" len="med"/>
            </a:ln>
            <a:effectLst/>
          </p:spPr>
        </p:cxnSp>
        <p:cxnSp>
          <p:nvCxnSpPr>
            <p:cNvPr id="22" name="直線コネクタ 21">
              <a:extLst>
                <a:ext uri="{FF2B5EF4-FFF2-40B4-BE49-F238E27FC236}">
                  <a16:creationId xmlns:a16="http://schemas.microsoft.com/office/drawing/2014/main" id="{A2A9D3F0-60D7-4462-92EE-64C7722F7B6F}"/>
                </a:ext>
              </a:extLst>
            </p:cNvPr>
            <p:cNvCxnSpPr>
              <a:cxnSpLocks/>
            </p:cNvCxnSpPr>
            <p:nvPr/>
          </p:nvCxnSpPr>
          <p:spPr bwMode="auto">
            <a:xfrm flipV="1">
              <a:off x="6935396" y="3544617"/>
              <a:ext cx="413359" cy="452775"/>
            </a:xfrm>
            <a:prstGeom prst="line">
              <a:avLst/>
            </a:prstGeom>
            <a:gradFill rotWithShape="0">
              <a:gsLst>
                <a:gs pos="0">
                  <a:schemeClr val="bg1"/>
                </a:gs>
                <a:gs pos="100000">
                  <a:schemeClr val="accent1"/>
                </a:gs>
              </a:gsLst>
              <a:path path="rect">
                <a:fillToRect l="50000" t="50000" r="50000" b="50000"/>
              </a:path>
            </a:gradFill>
            <a:ln w="38100" cap="flat" cmpd="sng" algn="ctr">
              <a:solidFill>
                <a:srgbClr val="FF5050"/>
              </a:solidFill>
              <a:prstDash val="solid"/>
              <a:round/>
              <a:headEnd type="none" w="med" len="med"/>
              <a:tailEnd type="none" w="med" len="med"/>
            </a:ln>
            <a:effectLst/>
          </p:spPr>
        </p:cxnSp>
      </p:grpSp>
      <p:sp>
        <p:nvSpPr>
          <p:cNvPr id="25" name="テキスト ボックス 24">
            <a:extLst>
              <a:ext uri="{FF2B5EF4-FFF2-40B4-BE49-F238E27FC236}">
                <a16:creationId xmlns:a16="http://schemas.microsoft.com/office/drawing/2014/main" id="{9C7D1641-3D35-411B-96EE-BFB0FBFF0F60}"/>
              </a:ext>
            </a:extLst>
          </p:cNvPr>
          <p:cNvSpPr txBox="1"/>
          <p:nvPr/>
        </p:nvSpPr>
        <p:spPr>
          <a:xfrm>
            <a:off x="4224494" y="1756830"/>
            <a:ext cx="1276452" cy="322993"/>
          </a:xfrm>
          <a:prstGeom prst="rect">
            <a:avLst/>
          </a:prstGeom>
          <a:noFill/>
        </p:spPr>
        <p:txBody>
          <a:bodyPr wrap="square">
            <a:spAutoFit/>
          </a:bodyPr>
          <a:lstStyle/>
          <a:p>
            <a:r>
              <a:rPr lang="en-US" altLang="ja-JP" sz="1400" b="1" dirty="0">
                <a:solidFill>
                  <a:srgbClr val="FF0000"/>
                </a:solidFill>
              </a:rPr>
              <a:t>0.25DPA</a:t>
            </a:r>
            <a:endParaRPr lang="ja-JP" altLang="en-US" sz="1400" dirty="0"/>
          </a:p>
        </p:txBody>
      </p:sp>
      <p:sp>
        <p:nvSpPr>
          <p:cNvPr id="26" name="テキスト ボックス 25">
            <a:extLst>
              <a:ext uri="{FF2B5EF4-FFF2-40B4-BE49-F238E27FC236}">
                <a16:creationId xmlns:a16="http://schemas.microsoft.com/office/drawing/2014/main" id="{B31ABA6D-6136-49C2-B1FB-F15537997B43}"/>
              </a:ext>
            </a:extLst>
          </p:cNvPr>
          <p:cNvSpPr txBox="1"/>
          <p:nvPr/>
        </p:nvSpPr>
        <p:spPr>
          <a:xfrm>
            <a:off x="2462181" y="859587"/>
            <a:ext cx="1276452" cy="387592"/>
          </a:xfrm>
          <a:prstGeom prst="rect">
            <a:avLst/>
          </a:prstGeom>
          <a:noFill/>
        </p:spPr>
        <p:txBody>
          <a:bodyPr wrap="square">
            <a:spAutoFit/>
          </a:bodyPr>
          <a:lstStyle/>
          <a:p>
            <a:r>
              <a:rPr lang="en-US" altLang="ja-JP" b="1" dirty="0">
                <a:solidFill>
                  <a:srgbClr val="FF0000"/>
                </a:solidFill>
              </a:rPr>
              <a:t>0.95DPA</a:t>
            </a:r>
            <a:endParaRPr lang="ja-JP" altLang="en-US" dirty="0"/>
          </a:p>
        </p:txBody>
      </p:sp>
      <p:sp>
        <p:nvSpPr>
          <p:cNvPr id="27" name="テキスト ボックス 26">
            <a:extLst>
              <a:ext uri="{FF2B5EF4-FFF2-40B4-BE49-F238E27FC236}">
                <a16:creationId xmlns:a16="http://schemas.microsoft.com/office/drawing/2014/main" id="{79AD2C96-12F2-436B-93BC-5C7B47E18D49}"/>
              </a:ext>
            </a:extLst>
          </p:cNvPr>
          <p:cNvSpPr txBox="1"/>
          <p:nvPr/>
        </p:nvSpPr>
        <p:spPr>
          <a:xfrm>
            <a:off x="5234075" y="1186307"/>
            <a:ext cx="757150" cy="307777"/>
          </a:xfrm>
          <a:prstGeom prst="rect">
            <a:avLst/>
          </a:prstGeom>
          <a:noFill/>
        </p:spPr>
        <p:txBody>
          <a:bodyPr wrap="square">
            <a:spAutoFit/>
          </a:bodyPr>
          <a:lstStyle/>
          <a:p>
            <a:r>
              <a:rPr lang="en-US" altLang="ja-JP" sz="1400" b="1" dirty="0" err="1">
                <a:solidFill>
                  <a:srgbClr val="FF0000"/>
                </a:solidFill>
              </a:rPr>
              <a:t>Unirr</a:t>
            </a:r>
            <a:r>
              <a:rPr lang="en-US" altLang="ja-JP" sz="1400" b="1" dirty="0">
                <a:solidFill>
                  <a:srgbClr val="FF0000"/>
                </a:solidFill>
              </a:rPr>
              <a:t>.</a:t>
            </a:r>
            <a:endParaRPr lang="ja-JP" altLang="en-US" sz="1400" dirty="0"/>
          </a:p>
        </p:txBody>
      </p:sp>
      <p:sp>
        <p:nvSpPr>
          <p:cNvPr id="28" name="楕円 27">
            <a:extLst>
              <a:ext uri="{FF2B5EF4-FFF2-40B4-BE49-F238E27FC236}">
                <a16:creationId xmlns:a16="http://schemas.microsoft.com/office/drawing/2014/main" id="{1B4E4FC4-13AE-48B5-92FB-4D606EC0D3C3}"/>
              </a:ext>
            </a:extLst>
          </p:cNvPr>
          <p:cNvSpPr/>
          <p:nvPr/>
        </p:nvSpPr>
        <p:spPr>
          <a:xfrm>
            <a:off x="3090826" y="1261267"/>
            <a:ext cx="125830" cy="1258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9" name="楕円 28">
            <a:extLst>
              <a:ext uri="{FF2B5EF4-FFF2-40B4-BE49-F238E27FC236}">
                <a16:creationId xmlns:a16="http://schemas.microsoft.com/office/drawing/2014/main" id="{6F0F39ED-2C27-4889-8D21-934194DF75C6}"/>
              </a:ext>
            </a:extLst>
          </p:cNvPr>
          <p:cNvSpPr/>
          <p:nvPr/>
        </p:nvSpPr>
        <p:spPr>
          <a:xfrm>
            <a:off x="2507972" y="1433271"/>
            <a:ext cx="125830" cy="125830"/>
          </a:xfrm>
          <a:prstGeom prst="ellipse">
            <a:avLst/>
          </a:prstGeom>
          <a:noFill/>
          <a:ln w="1905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p>
        </p:txBody>
      </p:sp>
      <p:cxnSp>
        <p:nvCxnSpPr>
          <p:cNvPr id="32" name="直線コネクタ 31">
            <a:extLst>
              <a:ext uri="{FF2B5EF4-FFF2-40B4-BE49-F238E27FC236}">
                <a16:creationId xmlns:a16="http://schemas.microsoft.com/office/drawing/2014/main" id="{66FA71CC-26FB-411F-8A02-DE8D1AF6C723}"/>
              </a:ext>
            </a:extLst>
          </p:cNvPr>
          <p:cNvCxnSpPr>
            <a:cxnSpLocks/>
            <a:stCxn id="28" idx="3"/>
          </p:cNvCxnSpPr>
          <p:nvPr/>
        </p:nvCxnSpPr>
        <p:spPr>
          <a:xfrm flipH="1">
            <a:off x="1724025" y="1368670"/>
            <a:ext cx="1385228" cy="2573138"/>
          </a:xfrm>
          <a:prstGeom prst="line">
            <a:avLst/>
          </a:prstGeom>
          <a:ln w="12700">
            <a:solidFill>
              <a:srgbClr val="FF5050"/>
            </a:solidFill>
            <a:prstDash val="dash"/>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1E8D6216-0CBB-4F7F-B599-ECCEFF424BC7}"/>
              </a:ext>
            </a:extLst>
          </p:cNvPr>
          <p:cNvCxnSpPr>
            <a:cxnSpLocks/>
          </p:cNvCxnSpPr>
          <p:nvPr/>
        </p:nvCxnSpPr>
        <p:spPr>
          <a:xfrm>
            <a:off x="1724025" y="3045189"/>
            <a:ext cx="501041" cy="0"/>
          </a:xfrm>
          <a:prstGeom prst="straightConnector1">
            <a:avLst/>
          </a:prstGeom>
          <a:ln w="57150">
            <a:solidFill>
              <a:srgbClr val="FF5050"/>
            </a:solidFill>
            <a:tailEnd type="triangle"/>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DACA6563-D334-433A-9A36-12CE7151B968}"/>
              </a:ext>
            </a:extLst>
          </p:cNvPr>
          <p:cNvSpPr txBox="1"/>
          <p:nvPr/>
        </p:nvSpPr>
        <p:spPr>
          <a:xfrm>
            <a:off x="2333929" y="2818218"/>
            <a:ext cx="3120086" cy="400110"/>
          </a:xfrm>
          <a:prstGeom prst="rect">
            <a:avLst/>
          </a:prstGeom>
          <a:noFill/>
        </p:spPr>
        <p:txBody>
          <a:bodyPr wrap="square">
            <a:spAutoFit/>
          </a:bodyPr>
          <a:lstStyle/>
          <a:p>
            <a:r>
              <a:rPr lang="en-US" altLang="ja-JP" sz="1800" kern="0" dirty="0">
                <a:solidFill>
                  <a:srgbClr val="FF0000"/>
                </a:solidFill>
                <a:latin typeface="Arial Rounded MT Bold" panose="020F0704030504030204" pitchFamily="34" charset="0"/>
              </a:rPr>
              <a:t>uniform elongation = </a:t>
            </a:r>
            <a:r>
              <a:rPr lang="en-US" altLang="ja-JP" sz="2000" kern="0" dirty="0">
                <a:solidFill>
                  <a:srgbClr val="FF0000"/>
                </a:solidFill>
                <a:latin typeface="Arial Rounded MT Bold" panose="020F0704030504030204" pitchFamily="34" charset="0"/>
              </a:rPr>
              <a:t>1.5% </a:t>
            </a:r>
            <a:endParaRPr lang="ja-JP" altLang="en-US" dirty="0"/>
          </a:p>
        </p:txBody>
      </p:sp>
      <p:sp>
        <p:nvSpPr>
          <p:cNvPr id="44" name="テキスト ボックス 43">
            <a:extLst>
              <a:ext uri="{FF2B5EF4-FFF2-40B4-BE49-F238E27FC236}">
                <a16:creationId xmlns:a16="http://schemas.microsoft.com/office/drawing/2014/main" id="{2D895633-F0A9-4179-A0C7-B9EE461791DE}"/>
              </a:ext>
            </a:extLst>
          </p:cNvPr>
          <p:cNvSpPr txBox="1"/>
          <p:nvPr/>
        </p:nvSpPr>
        <p:spPr>
          <a:xfrm>
            <a:off x="619085" y="6071318"/>
            <a:ext cx="8486622" cy="369332"/>
          </a:xfrm>
          <a:prstGeom prst="rect">
            <a:avLst/>
          </a:prstGeom>
          <a:solidFill>
            <a:srgbClr val="FFFFCC"/>
          </a:solidFill>
          <a:effectLst>
            <a:outerShdw blurRad="50800" dist="38100" dir="2700000" algn="tl" rotWithShape="0">
              <a:prstClr val="black">
                <a:alpha val="40000"/>
              </a:prstClr>
            </a:outerShdw>
          </a:effectLst>
        </p:spPr>
        <p:txBody>
          <a:bodyPr wrap="square">
            <a:spAutoFit/>
          </a:bodyPr>
          <a:lstStyle/>
          <a:p>
            <a:pPr algn="ctr"/>
            <a:r>
              <a:rPr lang="en-US" altLang="ja-JP" kern="0" dirty="0">
                <a:solidFill>
                  <a:srgbClr val="FF0000"/>
                </a:solidFill>
                <a:latin typeface="Arial Rounded MT Bold" panose="020F0704030504030204" pitchFamily="34" charset="0"/>
              </a:rPr>
              <a:t>A</a:t>
            </a:r>
            <a:r>
              <a:rPr lang="en-US" altLang="ja-JP" sz="1800" kern="0" dirty="0">
                <a:solidFill>
                  <a:srgbClr val="FF0000"/>
                </a:solidFill>
                <a:latin typeface="Arial Rounded MT Bold" panose="020F0704030504030204" pitchFamily="34" charset="0"/>
              </a:rPr>
              <a:t>lmost no radiation hardening, and </a:t>
            </a:r>
            <a:r>
              <a:rPr lang="en-US" altLang="ja-JP" sz="1800" u="sng" kern="0" dirty="0">
                <a:solidFill>
                  <a:srgbClr val="FF0000"/>
                </a:solidFill>
                <a:latin typeface="Arial Rounded MT Bold" panose="020F0704030504030204" pitchFamily="34" charset="0"/>
              </a:rPr>
              <a:t>a few % of uniform elongation remains</a:t>
            </a:r>
            <a:endParaRPr lang="en-US" altLang="ja-JP" dirty="0">
              <a:solidFill>
                <a:srgbClr val="FF0000"/>
              </a:solidFill>
              <a:latin typeface="Arial Rounded MT Bold" panose="020F0704030504030204" pitchFamily="34" charset="0"/>
            </a:endParaRPr>
          </a:p>
        </p:txBody>
      </p:sp>
      <p:grpSp>
        <p:nvGrpSpPr>
          <p:cNvPr id="40" name="グループ化 39">
            <a:extLst>
              <a:ext uri="{FF2B5EF4-FFF2-40B4-BE49-F238E27FC236}">
                <a16:creationId xmlns:a16="http://schemas.microsoft.com/office/drawing/2014/main" id="{6F9E6389-E481-435E-8AF7-A3AF01DEF23E}"/>
              </a:ext>
            </a:extLst>
          </p:cNvPr>
          <p:cNvGrpSpPr/>
          <p:nvPr/>
        </p:nvGrpSpPr>
        <p:grpSpPr>
          <a:xfrm>
            <a:off x="9320456" y="3917773"/>
            <a:ext cx="2677348" cy="2510013"/>
            <a:chOff x="10789919" y="4376633"/>
            <a:chExt cx="3657600" cy="3429000"/>
          </a:xfrm>
        </p:grpSpPr>
        <p:pic>
          <p:nvPicPr>
            <p:cNvPr id="37" name="Picture Placeholder 8">
              <a:extLst>
                <a:ext uri="{FF2B5EF4-FFF2-40B4-BE49-F238E27FC236}">
                  <a16:creationId xmlns:a16="http://schemas.microsoft.com/office/drawing/2014/main" id="{6C019303-D2DD-4645-96C8-D5628F9DC564}"/>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0789919" y="4376633"/>
              <a:ext cx="3657600" cy="3429000"/>
            </a:xfrm>
            <a:prstGeom prst="rect">
              <a:avLst/>
            </a:prstGeom>
          </p:spPr>
        </p:pic>
        <p:sp>
          <p:nvSpPr>
            <p:cNvPr id="38" name="TextBox 12">
              <a:extLst>
                <a:ext uri="{FF2B5EF4-FFF2-40B4-BE49-F238E27FC236}">
                  <a16:creationId xmlns:a16="http://schemas.microsoft.com/office/drawing/2014/main" id="{E35F556D-7A2F-4E94-9416-49BD739CBA7A}"/>
                </a:ext>
              </a:extLst>
            </p:cNvPr>
            <p:cNvSpPr txBox="1"/>
            <p:nvPr/>
          </p:nvSpPr>
          <p:spPr>
            <a:xfrm>
              <a:off x="12899199" y="6147375"/>
              <a:ext cx="354584" cy="424732"/>
            </a:xfrm>
            <a:prstGeom prst="rect">
              <a:avLst/>
            </a:prstGeom>
            <a:noFill/>
          </p:spPr>
          <p:txBody>
            <a:bodyPr wrap="none" rtlCol="0">
              <a:spAutoFit/>
            </a:bodyPr>
            <a:lstStyle/>
            <a:p>
              <a:r>
                <a:rPr lang="el-GR" b="1" dirty="0">
                  <a:solidFill>
                    <a:srgbClr val="FFFF00"/>
                  </a:solidFill>
                  <a:effectLst>
                    <a:outerShdw blurRad="38100" dist="38100" dir="2700000" algn="tl">
                      <a:srgbClr val="000000">
                        <a:alpha val="43137"/>
                      </a:srgbClr>
                    </a:outerShdw>
                  </a:effectLst>
                </a:rPr>
                <a:t>β</a:t>
              </a:r>
              <a:endParaRPr lang="en-US" b="1" dirty="0">
                <a:solidFill>
                  <a:srgbClr val="FFFF00"/>
                </a:solidFill>
                <a:effectLst>
                  <a:outerShdw blurRad="38100" dist="38100" dir="2700000" algn="tl">
                    <a:srgbClr val="000000">
                      <a:alpha val="43137"/>
                    </a:srgbClr>
                  </a:outerShdw>
                </a:effectLst>
              </a:endParaRPr>
            </a:p>
          </p:txBody>
        </p:sp>
        <p:sp>
          <p:nvSpPr>
            <p:cNvPr id="39" name="TextBox 13">
              <a:extLst>
                <a:ext uri="{FF2B5EF4-FFF2-40B4-BE49-F238E27FC236}">
                  <a16:creationId xmlns:a16="http://schemas.microsoft.com/office/drawing/2014/main" id="{0D2881B9-3A66-407A-B01F-5605F7FD409B}"/>
                </a:ext>
              </a:extLst>
            </p:cNvPr>
            <p:cNvSpPr txBox="1"/>
            <p:nvPr/>
          </p:nvSpPr>
          <p:spPr>
            <a:xfrm>
              <a:off x="12366269" y="5566265"/>
              <a:ext cx="460626" cy="519726"/>
            </a:xfrm>
            <a:prstGeom prst="rect">
              <a:avLst/>
            </a:prstGeom>
            <a:noFill/>
          </p:spPr>
          <p:txBody>
            <a:bodyPr wrap="none" rtlCol="0">
              <a:spAutoFit/>
            </a:bodyPr>
            <a:lstStyle/>
            <a:p>
              <a:r>
                <a:rPr lang="el-GR" b="1" dirty="0">
                  <a:solidFill>
                    <a:srgbClr val="FFFF00"/>
                  </a:solidFill>
                  <a:effectLst>
                    <a:outerShdw blurRad="38100" dist="38100" dir="2700000" algn="tl">
                      <a:srgbClr val="000000">
                        <a:alpha val="43137"/>
                      </a:srgbClr>
                    </a:outerShdw>
                  </a:effectLst>
                </a:rPr>
                <a:t>α</a:t>
              </a:r>
              <a:endParaRPr lang="en-US" b="1" dirty="0">
                <a:solidFill>
                  <a:srgbClr val="FFFF00"/>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81449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8.7|16.3|10|39.6|28.8|39.8"/>
</p:tagLst>
</file>

<file path=ppt/theme/theme1.xml><?xml version="1.0" encoding="utf-8"?>
<a:theme xmlns:a="http://schemas.openxmlformats.org/drawingml/2006/main" name="JPARC-Nu">
  <a:themeElements>
    <a:clrScheme name="NBI06-T2K-Over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BI06-T2K-Overview">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chemeClr val="bg1"/>
            </a:gs>
            <a:gs pos="100000">
              <a:schemeClr val="accent1"/>
            </a:gs>
          </a:gsLst>
          <a:path path="rect">
            <a:fillToRect l="50000" t="50000" r="50000" b="50000"/>
          </a:path>
        </a:gra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gradFill rotWithShape="0">
          <a:gsLst>
            <a:gs pos="0">
              <a:schemeClr val="bg1"/>
            </a:gs>
            <a:gs pos="100000">
              <a:schemeClr val="accent1"/>
            </a:gs>
          </a:gsLst>
          <a:path path="rect">
            <a:fillToRect l="50000" t="50000" r="50000" b="50000"/>
          </a:path>
        </a:gra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NBI06-T2K-Over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BI06-T2K-Overvie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BI06-T2K-Overvie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BI06-T2K-Overvie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BI06-T2K-Overvie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BI06-T2K-Overvie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BI06-T2K-Overvie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BI06-T2K-Overvie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BI06-T2K-Overvie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BI06-T2K-Overvie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BI06-T2K-Overvie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BI06-T2K-Overvie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NL_Plain.potx" id="{0782FAF7-70BE-4A7B-A9AB-04CE0CD8A8DE}" vid="{2CD97732-1318-4B64-80C1-95496D5ABA22}"/>
    </a:ext>
  </a:extLst>
</a:theme>
</file>

<file path=ppt/theme/theme4.xml><?xml version="1.0" encoding="utf-8"?>
<a:theme xmlns:a="http://schemas.openxmlformats.org/drawingml/2006/main" name="1_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NL_1.potx" id="{460560F9-DB46-4C0D-9F85-D5208112B032}" vid="{DFC2F4F5-6A6C-4267-AF19-39B223E92377}"/>
    </a:ext>
  </a:extLst>
</a:theme>
</file>

<file path=ppt/theme/theme5.xml><?xml version="1.0" encoding="utf-8"?>
<a:theme xmlns:a="http://schemas.openxmlformats.org/drawingml/2006/main" name="Fermilab: Footer Only">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A6561EA-5476-4052-84D7-7BCA5B4A2A6E}" vid="{3CED6F7E-0C40-4358-9557-CEEF733EC329}"/>
    </a:ext>
  </a:extLst>
</a:theme>
</file>

<file path=ppt/theme/theme6.xml><?xml version="1.0" encoding="utf-8"?>
<a:theme xmlns:a="http://schemas.openxmlformats.org/drawingml/2006/main" name="2_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NL_7.potx" id="{AC318CB1-3365-47A4-ADFD-D6A2A1ADDC19}" vid="{D22AB961-41F2-4156-BB51-1495518EB89E}"/>
    </a:ext>
  </a:extLst>
</a:theme>
</file>

<file path=ppt/theme/theme7.xml><?xml version="1.0" encoding="utf-8"?>
<a:theme xmlns:a="http://schemas.openxmlformats.org/drawingml/2006/main" name="1_JPARC-Nu">
  <a:themeElements>
    <a:clrScheme name="NBI06-T2K-Over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BI06-T2K-Overview">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chemeClr val="bg1"/>
            </a:gs>
            <a:gs pos="100000">
              <a:schemeClr val="accent1"/>
            </a:gs>
          </a:gsLst>
          <a:path path="rect">
            <a:fillToRect l="50000" t="50000" r="50000" b="50000"/>
          </a:path>
        </a:gra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gradFill rotWithShape="0">
          <a:gsLst>
            <a:gs pos="0">
              <a:schemeClr val="bg1"/>
            </a:gs>
            <a:gs pos="100000">
              <a:schemeClr val="accent1"/>
            </a:gs>
          </a:gsLst>
          <a:path path="rect">
            <a:fillToRect l="50000" t="50000" r="50000" b="50000"/>
          </a:path>
        </a:gra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NBI06-T2K-Over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BI06-T2K-Overvie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BI06-T2K-Overvie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BI06-T2K-Overvie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BI06-T2K-Overvie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BI06-T2K-Overvie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BI06-T2K-Overvie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BI06-T2K-Overvie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BI06-T2K-Overvie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BI06-T2K-Overvie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BI06-T2K-Overvie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BI06-T2K-Overvie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RaDIATE">
  <a:themeElements>
    <a:clrScheme name="NBI06-T2K-Over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BI06-T2K-Overview">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chemeClr val="bg1"/>
            </a:gs>
            <a:gs pos="100000">
              <a:schemeClr val="accent1"/>
            </a:gs>
          </a:gsLst>
          <a:path path="rect">
            <a:fillToRect l="50000" t="50000" r="50000" b="50000"/>
          </a:path>
        </a:gra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gradFill rotWithShape="0">
          <a:gsLst>
            <a:gs pos="0">
              <a:schemeClr val="bg1"/>
            </a:gs>
            <a:gs pos="100000">
              <a:schemeClr val="accent1"/>
            </a:gs>
          </a:gsLst>
          <a:path path="rect">
            <a:fillToRect l="50000" t="50000" r="50000" b="50000"/>
          </a:path>
        </a:gra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NBI06-T2K-Over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BI06-T2K-Overvie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BI06-T2K-Overvie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BI06-T2K-Overvie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BI06-T2K-Overvie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BI06-T2K-Overvie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BI06-T2K-Overvie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BI06-T2K-Overvie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BI06-T2K-Overvie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BI06-T2K-Overvie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BI06-T2K-Overvie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BI06-T2K-Overvie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DIATE" id="{E8661836-89D8-436C-B9F6-4A1F9B15A820}" vid="{6F8F3EEA-7F48-4399-9A6B-370D51CCF1D6}"/>
    </a:ext>
  </a:ext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12594</TotalTime>
  <Words>2658</Words>
  <Application>Microsoft Office PowerPoint</Application>
  <PresentationFormat>ワイド画面</PresentationFormat>
  <Paragraphs>410</Paragraphs>
  <Slides>21</Slides>
  <Notes>4</Notes>
  <HiddenSlides>0</HiddenSlides>
  <MMClips>0</MMClips>
  <ScaleCrop>false</ScaleCrop>
  <HeadingPairs>
    <vt:vector size="6" baseType="variant">
      <vt:variant>
        <vt:lpstr>使用されているフォント</vt:lpstr>
      </vt:variant>
      <vt:variant>
        <vt:i4>19</vt:i4>
      </vt:variant>
      <vt:variant>
        <vt:lpstr>テーマ</vt:lpstr>
      </vt:variant>
      <vt:variant>
        <vt:i4>8</vt:i4>
      </vt:variant>
      <vt:variant>
        <vt:lpstr>スライド タイトル</vt:lpstr>
      </vt:variant>
      <vt:variant>
        <vt:i4>21</vt:i4>
      </vt:variant>
    </vt:vector>
  </HeadingPairs>
  <TitlesOfParts>
    <vt:vector size="48" baseType="lpstr">
      <vt:lpstr>ArialMT</vt:lpstr>
      <vt:lpstr>Lucida Grande</vt:lpstr>
      <vt:lpstr>NexusSans</vt:lpstr>
      <vt:lpstr>Times-Roman</vt:lpstr>
      <vt:lpstr>Yu Gothic</vt:lpstr>
      <vt:lpstr>Yu Gothic</vt:lpstr>
      <vt:lpstr>Arial</vt:lpstr>
      <vt:lpstr>Arial Black</vt:lpstr>
      <vt:lpstr>Arial Rounded MT Bold</vt:lpstr>
      <vt:lpstr>Britannic Bold</vt:lpstr>
      <vt:lpstr>Calibri</vt:lpstr>
      <vt:lpstr>Franklin Gothic Heavy</vt:lpstr>
      <vt:lpstr>Franklin Gothic Medium</vt:lpstr>
      <vt:lpstr>Helvetica</vt:lpstr>
      <vt:lpstr>Lucida Sans Unicode</vt:lpstr>
      <vt:lpstr>Symbol</vt:lpstr>
      <vt:lpstr>Times New Roman</vt:lpstr>
      <vt:lpstr>Verdana</vt:lpstr>
      <vt:lpstr>Wingdings</vt:lpstr>
      <vt:lpstr>JPARC-Nu</vt:lpstr>
      <vt:lpstr>Fermilab_PPT_090815</vt:lpstr>
      <vt:lpstr>PNNL_Option_4</vt:lpstr>
      <vt:lpstr>1_PNNL_Option_4</vt:lpstr>
      <vt:lpstr>Fermilab: Footer Only</vt:lpstr>
      <vt:lpstr>2_PNNL_Option_4</vt:lpstr>
      <vt:lpstr>1_JPARC-Nu</vt:lpstr>
      <vt:lpstr>1_RaDIATE</vt:lpstr>
      <vt:lpstr> U.S.-Japan Science and Technology Cooperation Program in High Energy Physics Advanced Material Studies for  High Intensity Proton Production  Targets and Windows</vt:lpstr>
      <vt:lpstr>U.S.-Japan Science and Technology Cooperation Program in High Energy Physics</vt:lpstr>
      <vt:lpstr>Research Scope</vt:lpstr>
      <vt:lpstr>Research Method</vt:lpstr>
      <vt:lpstr>Ti-alloy Specimens irradiated at BNL-BLIP facility </vt:lpstr>
      <vt:lpstr>Radiation Damage Studies on Titanium Alloys</vt:lpstr>
      <vt:lpstr>Omega Phase in Gr 23 Ti-64 ELI, Irradiated, DS-Ti2</vt:lpstr>
      <vt:lpstr>Metastable b-phase alloy Ti-15-3   </vt:lpstr>
      <vt:lpstr>DS-Ti2 PIE： Ti-15-3 Tensile Tests</vt:lpstr>
      <vt:lpstr>Comparison of Ductility between Ti-6Al-4V &amp; Ti-15-3</vt:lpstr>
      <vt:lpstr>Ion Beam Irradiation at Higher DPA Region </vt:lpstr>
      <vt:lpstr>Irradiation Resistance of Ti-15-3 at Higher Temp.</vt:lpstr>
      <vt:lpstr>Ti-6Al-4V Quenched and Aged Microstructure </vt:lpstr>
      <vt:lpstr>PowerPoint プレゼンテーション</vt:lpstr>
      <vt:lpstr>Summary</vt:lpstr>
      <vt:lpstr>Backup</vt:lpstr>
      <vt:lpstr>DS-Ti2 PIE： Ti-6Al-4V Tensile Test</vt:lpstr>
      <vt:lpstr>DS-Ti2 PIE： Ti-6Al-4V Micro-Structural Studies</vt:lpstr>
      <vt:lpstr>Fatigue Performance of Proton Irradiated Ti Alloy</vt:lpstr>
      <vt:lpstr>The Coating on Titanium Alloy to Prevent Corrosion </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Ｔｉ合金放射線損傷</dc:title>
  <dc:creator>石田卓</dc:creator>
  <cp:lastModifiedBy>Ishida Taku</cp:lastModifiedBy>
  <cp:revision>1280</cp:revision>
  <cp:lastPrinted>2019-02-13T02:10:24Z</cp:lastPrinted>
  <dcterms:created xsi:type="dcterms:W3CDTF">2018-01-22T02:35:12Z</dcterms:created>
  <dcterms:modified xsi:type="dcterms:W3CDTF">2022-04-05T02:52:36Z</dcterms:modified>
</cp:coreProperties>
</file>