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14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18CC6-A72C-47A3-BDEB-C2C4CA18D09F}" type="datetimeFigureOut">
              <a:rPr lang="en-GB" smtClean="0"/>
              <a:t>05/04/2022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683C-405A-4DFE-9AFF-4AB37CA326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44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18CC6-A72C-47A3-BDEB-C2C4CA18D09F}" type="datetimeFigureOut">
              <a:rPr lang="en-GB" smtClean="0"/>
              <a:t>05/04/2022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683C-405A-4DFE-9AFF-4AB37CA326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577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18CC6-A72C-47A3-BDEB-C2C4CA18D09F}" type="datetimeFigureOut">
              <a:rPr lang="en-GB" smtClean="0"/>
              <a:t>05/04/2022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683C-405A-4DFE-9AFF-4AB37CA326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7027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18CC6-A72C-47A3-BDEB-C2C4CA18D09F}" type="datetimeFigureOut">
              <a:rPr lang="en-GB" smtClean="0"/>
              <a:t>05/04/2022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683C-405A-4DFE-9AFF-4AB37CA326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445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18CC6-A72C-47A3-BDEB-C2C4CA18D09F}" type="datetimeFigureOut">
              <a:rPr lang="en-GB" smtClean="0"/>
              <a:t>05/04/2022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683C-405A-4DFE-9AFF-4AB37CA326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373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18CC6-A72C-47A3-BDEB-C2C4CA18D09F}" type="datetimeFigureOut">
              <a:rPr lang="en-GB" smtClean="0"/>
              <a:t>05/04/2022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683C-405A-4DFE-9AFF-4AB37CA326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699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18CC6-A72C-47A3-BDEB-C2C4CA18D09F}" type="datetimeFigureOut">
              <a:rPr lang="en-GB" smtClean="0"/>
              <a:t>05/04/2022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683C-405A-4DFE-9AFF-4AB37CA326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070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18CC6-A72C-47A3-BDEB-C2C4CA18D09F}" type="datetimeFigureOut">
              <a:rPr lang="en-GB" smtClean="0"/>
              <a:t>05/04/2022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683C-405A-4DFE-9AFF-4AB37CA326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879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18CC6-A72C-47A3-BDEB-C2C4CA18D09F}" type="datetimeFigureOut">
              <a:rPr lang="en-GB" smtClean="0"/>
              <a:t>05/04/2022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683C-405A-4DFE-9AFF-4AB37CA326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984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18CC6-A72C-47A3-BDEB-C2C4CA18D09F}" type="datetimeFigureOut">
              <a:rPr lang="en-GB" smtClean="0"/>
              <a:t>05/04/2022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683C-405A-4DFE-9AFF-4AB37CA326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103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18CC6-A72C-47A3-BDEB-C2C4CA18D09F}" type="datetimeFigureOut">
              <a:rPr lang="en-GB" smtClean="0"/>
              <a:t>05/04/2022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683C-405A-4DFE-9AFF-4AB37CA326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989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18CC6-A72C-47A3-BDEB-C2C4CA18D09F}" type="datetimeFigureOut">
              <a:rPr lang="en-GB" smtClean="0"/>
              <a:t>05/04/2022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D683C-405A-4DFE-9AFF-4AB37CA326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698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701" t="19471" r="9600" b="7998"/>
          <a:stretch/>
        </p:blipFill>
        <p:spPr>
          <a:xfrm>
            <a:off x="0" y="0"/>
            <a:ext cx="122083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31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159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6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19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63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08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0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59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96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8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07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613" t="19473" r="9689" b="7714"/>
          <a:stretch/>
        </p:blipFill>
        <p:spPr>
          <a:xfrm>
            <a:off x="0" y="0"/>
            <a:ext cx="12192000" cy="68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02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90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53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8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86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5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82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0" y="365125"/>
            <a:ext cx="10800000" cy="60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9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79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640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Loveridge, Peter (STFC,RAL,TECH)</dc:creator>
  <cp:lastModifiedBy>Loveridge, Peter (STFC,RAL,TECH)</cp:lastModifiedBy>
  <cp:revision>6</cp:revision>
  <dcterms:created xsi:type="dcterms:W3CDTF">2022-04-05T14:14:57Z</dcterms:created>
  <dcterms:modified xsi:type="dcterms:W3CDTF">2022-04-05T14:42:37Z</dcterms:modified>
</cp:coreProperties>
</file>