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4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8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0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7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9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5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29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9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9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9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2B47-E52B-441D-ABEF-35F8BF83C47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3CF8-18DD-4521-8DE0-F4EC7096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4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WP5 Proposal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Tony Price, Dr Ruth </a:t>
            </a:r>
            <a:r>
              <a:rPr lang="en-GB" dirty="0" err="1" smtClean="0"/>
              <a:t>McLaughlan</a:t>
            </a:r>
            <a:r>
              <a:rPr lang="en-GB" dirty="0" smtClean="0"/>
              <a:t>, </a:t>
            </a:r>
            <a:r>
              <a:rPr lang="en-GB" dirty="0" err="1" smtClean="0"/>
              <a:t>Prof.</a:t>
            </a:r>
            <a:r>
              <a:rPr lang="en-GB" dirty="0" smtClean="0"/>
              <a:t> Carsten Welsch</a:t>
            </a:r>
          </a:p>
          <a:p>
            <a:r>
              <a:rPr lang="en-GB" dirty="0" smtClean="0"/>
              <a:t>27/04/2022</a:t>
            </a:r>
          </a:p>
          <a:p>
            <a:r>
              <a:rPr lang="en-GB" dirty="0" err="1" smtClean="0"/>
              <a:t>LhARA</a:t>
            </a:r>
            <a:r>
              <a:rPr lang="en-GB" dirty="0" smtClean="0"/>
              <a:t> Collaboration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44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and Deliverables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6863"/>
            <a:ext cx="10018402" cy="1940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44537"/>
            <a:ext cx="10080000" cy="24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7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and Deliverables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48266"/>
            <a:ext cx="10080000" cy="225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Beamline instrumentation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SciWire</a:t>
            </a:r>
            <a:r>
              <a:rPr lang="en-GB" dirty="0" smtClean="0"/>
              <a:t> (John M)</a:t>
            </a:r>
          </a:p>
          <a:p>
            <a:r>
              <a:rPr lang="en-GB" dirty="0" smtClean="0"/>
              <a:t>Gas profiler (Carsten et al)</a:t>
            </a:r>
          </a:p>
          <a:p>
            <a:r>
              <a:rPr lang="en-GB" dirty="0" smtClean="0"/>
              <a:t>Emerging technologies (pot for access)</a:t>
            </a:r>
          </a:p>
          <a:p>
            <a:r>
              <a:rPr lang="en-GB" dirty="0" smtClean="0"/>
              <a:t>Silicon 2D profiles</a:t>
            </a:r>
          </a:p>
          <a:p>
            <a:r>
              <a:rPr lang="en-GB" dirty="0" smtClean="0"/>
              <a:t>BLM</a:t>
            </a:r>
          </a:p>
          <a:p>
            <a:r>
              <a:rPr lang="en-GB" dirty="0" smtClean="0"/>
              <a:t>BPM</a:t>
            </a:r>
          </a:p>
          <a:p>
            <a:r>
              <a:rPr lang="en-GB" dirty="0" smtClean="0"/>
              <a:t>Magnets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37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Dosimetry and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to develop a 2D real time beam monitoring system.</a:t>
            </a:r>
          </a:p>
          <a:p>
            <a:r>
              <a:rPr lang="en-GB" dirty="0" smtClean="0"/>
              <a:t>However, it also needs to be verified with techniques that are dose rate, particle, and time independent</a:t>
            </a:r>
          </a:p>
          <a:p>
            <a:r>
              <a:rPr lang="en-GB" dirty="0" smtClean="0"/>
              <a:t>A combination of the below will need to be used to achieve these goals</a:t>
            </a:r>
          </a:p>
          <a:p>
            <a:pPr lvl="1"/>
            <a:r>
              <a:rPr lang="en-GB" dirty="0" err="1" smtClean="0"/>
              <a:t>GaFChromic</a:t>
            </a:r>
            <a:r>
              <a:rPr lang="en-GB" dirty="0" smtClean="0"/>
              <a:t> Films</a:t>
            </a:r>
          </a:p>
          <a:p>
            <a:pPr lvl="1"/>
            <a:r>
              <a:rPr lang="en-GB" dirty="0" smtClean="0"/>
              <a:t>Alanine Pellets</a:t>
            </a:r>
          </a:p>
          <a:p>
            <a:pPr lvl="1"/>
            <a:r>
              <a:rPr lang="en-GB" dirty="0" smtClean="0"/>
              <a:t>Standard Calorimeters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14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End-station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Consultation and design (2 years)</a:t>
            </a:r>
          </a:p>
          <a:p>
            <a:r>
              <a:rPr lang="en-GB" dirty="0" smtClean="0"/>
              <a:t>Construction and testing (3-5 years)</a:t>
            </a:r>
          </a:p>
          <a:p>
            <a:r>
              <a:rPr lang="en-GB" dirty="0" smtClean="0"/>
              <a:t>Must include the following</a:t>
            </a:r>
          </a:p>
          <a:p>
            <a:pPr lvl="1"/>
            <a:r>
              <a:rPr lang="en-GB" dirty="0" smtClean="0"/>
              <a:t>Automated cell handling</a:t>
            </a:r>
          </a:p>
          <a:p>
            <a:pPr lvl="1"/>
            <a:r>
              <a:rPr lang="en-GB" dirty="0" smtClean="0"/>
              <a:t>Controlled atmospheres</a:t>
            </a:r>
          </a:p>
          <a:p>
            <a:pPr lvl="1"/>
            <a:r>
              <a:rPr lang="en-GB" dirty="0" smtClean="0"/>
              <a:t>Machine Integration</a:t>
            </a:r>
          </a:p>
          <a:p>
            <a:pPr lvl="1"/>
            <a:r>
              <a:rPr lang="en-GB" dirty="0" smtClean="0"/>
              <a:t>Acoustic Imaging Integration (WP4)</a:t>
            </a:r>
          </a:p>
          <a:p>
            <a:pPr lvl="1"/>
            <a:r>
              <a:rPr lang="en-GB" dirty="0" smtClean="0"/>
              <a:t>Thinned entrance windows</a:t>
            </a:r>
          </a:p>
          <a:p>
            <a:pPr lvl="1"/>
            <a:r>
              <a:rPr lang="en-GB" dirty="0" smtClean="0"/>
              <a:t>Energy degraders and collimation</a:t>
            </a:r>
          </a:p>
          <a:p>
            <a:pPr lvl="1"/>
            <a:r>
              <a:rPr lang="en-GB" dirty="0" smtClean="0"/>
              <a:t>Cellular Imaging capabilities during the irradiation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08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Gannt</a:t>
            </a:r>
            <a:r>
              <a:rPr lang="en-GB" dirty="0" smtClean="0"/>
              <a:t>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1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828" y="1027906"/>
            <a:ext cx="11392067" cy="4847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7679" y="5875042"/>
            <a:ext cx="3173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Under development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4199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there slowly now term has finished.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79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169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WP5 Proposal Update</vt:lpstr>
      <vt:lpstr>Tasks and Deliverables</vt:lpstr>
      <vt:lpstr>Tasks and Deliverables</vt:lpstr>
      <vt:lpstr>Beamline instrumentation</vt:lpstr>
      <vt:lpstr>Dosimetry and Verification</vt:lpstr>
      <vt:lpstr>End-station Developments</vt:lpstr>
      <vt:lpstr>Gannt Chart</vt:lpstr>
      <vt:lpstr>PowerPoint Presentation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 Proposal Update</dc:title>
  <dc:creator>Tony Price</dc:creator>
  <cp:lastModifiedBy>Tony Price</cp:lastModifiedBy>
  <cp:revision>5</cp:revision>
  <dcterms:created xsi:type="dcterms:W3CDTF">2022-04-27T10:51:12Z</dcterms:created>
  <dcterms:modified xsi:type="dcterms:W3CDTF">2022-04-27T11:53:02Z</dcterms:modified>
</cp:coreProperties>
</file>