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70" r:id="rId4"/>
    <p:sldId id="271" r:id="rId5"/>
    <p:sldId id="272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50A"/>
    <a:srgbClr val="D99694"/>
    <a:srgbClr val="00FFFF"/>
    <a:srgbClr val="FF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6270" autoAdjust="0"/>
    <p:restoredTop sz="96327" autoAdjust="0"/>
  </p:normalViewPr>
  <p:slideViewPr>
    <p:cSldViewPr snapToGrid="0" snapToObjects="1">
      <p:cViewPr varScale="1">
        <p:scale>
          <a:sx n="216" d="100"/>
          <a:sy n="216" d="100"/>
        </p:scale>
        <p:origin x="145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68AE-6011-C647-B3CE-A2324B69BEF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04FB-A699-4A4E-91E7-CCCC780C6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7C9E-B767-1049-B14C-E01BE4363530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332-DFBC-D546-9D62-8B5A6BC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1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64332-DFBC-D546-9D62-8B5A6BCB01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48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64332-DFBC-D546-9D62-8B5A6BCB01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6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A147F4-E3E9-C84B-A055-16AB60C14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solidFill>
            <a:srgbClr val="FFFF00"/>
          </a:solidFill>
        </p:spPr>
        <p:txBody>
          <a:bodyPr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157298" y="-29135"/>
            <a:ext cx="1781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0" i="1" dirty="0">
                <a:solidFill>
                  <a:schemeClr val="bg1"/>
                </a:solidFill>
              </a:rPr>
              <a:t>K. Long, </a:t>
            </a:r>
            <a:fld id="{B19FB069-7A70-CF49-A3CF-C9513262B04A}" type="datetime3">
              <a:rPr lang="en-GB" sz="1100" b="0" i="1" smtClean="0">
                <a:solidFill>
                  <a:schemeClr val="bg1"/>
                </a:solidFill>
              </a:rPr>
              <a:t>27 April, 2022</a:t>
            </a:fld>
            <a:endParaRPr lang="en-US" sz="1100" b="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9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5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1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63098"/>
            <a:ext cx="9144000" cy="45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30092"/>
            <a:ext cx="2133600" cy="2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B1178-118C-4E0D-9CD9-7090C43DA979}"/>
              </a:ext>
            </a:extLst>
          </p:cNvPr>
          <p:cNvSpPr txBox="1"/>
          <p:nvPr/>
        </p:nvSpPr>
        <p:spPr>
          <a:xfrm>
            <a:off x="665699" y="636661"/>
            <a:ext cx="22462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66834-C741-4D3B-8411-0D60B65E526D}"/>
              </a:ext>
            </a:extLst>
          </p:cNvPr>
          <p:cNvSpPr txBox="1"/>
          <p:nvPr/>
        </p:nvSpPr>
        <p:spPr>
          <a:xfrm rot="20238036">
            <a:off x="2341993" y="3250963"/>
            <a:ext cx="4749229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r"/>
            <a:r>
              <a:rPr lang="en-GB" sz="2700" b="1" i="1" dirty="0">
                <a:solidFill>
                  <a:srgbClr val="FFFF00"/>
                </a:solidFill>
              </a:rPr>
              <a:t>Welcome and introduction</a:t>
            </a:r>
            <a:endParaRPr lang="en-GB" sz="1500" b="1" i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6AC6B-D992-C44E-BC4D-B6AF69FDBC31}"/>
              </a:ext>
            </a:extLst>
          </p:cNvPr>
          <p:cNvSpPr txBox="1"/>
          <p:nvPr/>
        </p:nvSpPr>
        <p:spPr>
          <a:xfrm rot="1137801">
            <a:off x="2355744" y="797455"/>
            <a:ext cx="4749229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r"/>
            <a:r>
              <a:rPr lang="en-GB" sz="2700" b="1" i="1" dirty="0">
                <a:solidFill>
                  <a:srgbClr val="FFFF00"/>
                </a:solidFill>
              </a:rPr>
              <a:t>Collaboration meeting #3</a:t>
            </a:r>
            <a:endParaRPr lang="en-GB" sz="15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10466D-37D6-884F-9BBF-D69F753F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proposal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5D10C2-A48C-1D4D-BF88-3DB6E6C4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2383A-AC43-701A-159F-A588B4A6E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1" y="563096"/>
            <a:ext cx="3215324" cy="45500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B11059-A24B-B2A2-15E1-0DF12AC4E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826" y="563096"/>
            <a:ext cx="3215324" cy="45500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6D2D27-5F44-5F37-E379-68CEF54A84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53" b="28652"/>
          <a:stretch/>
        </p:blipFill>
        <p:spPr>
          <a:xfrm>
            <a:off x="5681395" y="2315588"/>
            <a:ext cx="2918238" cy="27212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AD3465-672F-93E9-376A-00DD6D1C4D11}"/>
              </a:ext>
            </a:extLst>
          </p:cNvPr>
          <p:cNvSpPr txBox="1"/>
          <p:nvPr/>
        </p:nvSpPr>
        <p:spPr>
          <a:xfrm>
            <a:off x="6779960" y="869956"/>
            <a:ext cx="2163285" cy="11387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180975" indent="-180975"/>
            <a:r>
              <a:rPr lang="en-US" dirty="0">
                <a:solidFill>
                  <a:schemeClr val="bg1"/>
                </a:solidFill>
              </a:rPr>
              <a:t>Getting there!</a:t>
            </a:r>
          </a:p>
          <a:p>
            <a:pPr marL="180975" indent="-180975"/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Still some work to do to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Finalise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costings etc.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Ensure consistence</a:t>
            </a:r>
          </a:p>
        </p:txBody>
      </p:sp>
    </p:spTree>
    <p:extLst>
      <p:ext uri="{BB962C8B-B14F-4D97-AF65-F5344CB8AC3E}">
        <p14:creationId xmlns:p14="http://schemas.microsoft.com/office/powerpoint/2010/main" val="429195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AA070-98D1-FC47-8CB9-661B5932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/>
              <a:t>LhARA</a:t>
            </a:r>
            <a:r>
              <a:rPr lang="en-US" dirty="0"/>
              <a:t> at the ITRF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85D92-ED94-0D4A-8454-9EDB60C0A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0060"/>
            <a:ext cx="5037083" cy="4655820"/>
          </a:xfrm>
        </p:spPr>
        <p:txBody>
          <a:bodyPr>
            <a:normAutofit/>
          </a:bodyPr>
          <a:lstStyle/>
          <a:p>
            <a:r>
              <a:rPr lang="en-US" dirty="0"/>
              <a:t>Received before Easter from STFC:</a:t>
            </a:r>
          </a:p>
          <a:p>
            <a:pPr lvl="1"/>
            <a:r>
              <a:rPr lang="en-US" dirty="0"/>
              <a:t>Provides framework</a:t>
            </a:r>
          </a:p>
          <a:p>
            <a:pPr lvl="1"/>
            <a:r>
              <a:rPr lang="en-US" dirty="0"/>
              <a:t>Defines financial envelope</a:t>
            </a:r>
          </a:p>
          <a:p>
            <a:endParaRPr lang="en-US" dirty="0"/>
          </a:p>
          <a:p>
            <a:r>
              <a:rPr lang="en-US" dirty="0" err="1"/>
              <a:t>LhARA</a:t>
            </a:r>
            <a:r>
              <a:rPr lang="en-US" dirty="0"/>
              <a:t> EB:</a:t>
            </a:r>
          </a:p>
          <a:p>
            <a:pPr lvl="1"/>
            <a:r>
              <a:rPr lang="en-US" dirty="0"/>
              <a:t>Discussed … KL will draft response asap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700109-41F3-8A4E-9CA3-E1CA65BC7900}"/>
              </a:ext>
            </a:extLst>
          </p:cNvPr>
          <p:cNvCxnSpPr/>
          <p:nvPr/>
        </p:nvCxnSpPr>
        <p:spPr>
          <a:xfrm>
            <a:off x="3284363" y="1060364"/>
            <a:ext cx="14808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EE7530E-73CB-5348-8602-7BF9E076C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446" y="115583"/>
            <a:ext cx="3490512" cy="488921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3423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77EBE-52B6-FC42-94DA-F883C38D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Today!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D45BF-F0C1-3747-9F35-7E384EC19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LhARA</a:t>
            </a:r>
            <a:r>
              <a:rPr lang="en-US" dirty="0"/>
              <a:t> collaboration meeting: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3E00764-3DCD-E140-BAB0-11B88D7F9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117" y="118886"/>
            <a:ext cx="3276029" cy="490572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F4FFE5-6BE9-E445-B6C8-EF9A2B33660A}"/>
              </a:ext>
            </a:extLst>
          </p:cNvPr>
          <p:cNvSpPr txBox="1"/>
          <p:nvPr/>
        </p:nvSpPr>
        <p:spPr>
          <a:xfrm>
            <a:off x="373013" y="4524940"/>
            <a:ext cx="2719784" cy="300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https://</a:t>
            </a:r>
            <a:r>
              <a:rPr lang="en-US" sz="135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indico.stfc.ac.uk</a:t>
            </a:r>
            <a:r>
              <a:rPr lang="en-US" sz="135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/event/517</a:t>
            </a:r>
          </a:p>
        </p:txBody>
      </p:sp>
    </p:spTree>
    <p:extLst>
      <p:ext uri="{BB962C8B-B14F-4D97-AF65-F5344CB8AC3E}">
        <p14:creationId xmlns:p14="http://schemas.microsoft.com/office/powerpoint/2010/main" val="353090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77EBE-52B6-FC42-94DA-F883C38D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Tomorrow: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F4FFE5-6BE9-E445-B6C8-EF9A2B33660A}"/>
              </a:ext>
            </a:extLst>
          </p:cNvPr>
          <p:cNvSpPr txBox="1"/>
          <p:nvPr/>
        </p:nvSpPr>
        <p:spPr>
          <a:xfrm>
            <a:off x="373013" y="4524940"/>
            <a:ext cx="2719784" cy="300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https://</a:t>
            </a:r>
            <a:r>
              <a:rPr lang="en-US" sz="135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indico.stfc.ac.uk</a:t>
            </a:r>
            <a:r>
              <a:rPr lang="en-US" sz="135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/event/536</a:t>
            </a: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CB1EC8F-4786-7354-25AC-EC17FDF6A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7" y="962844"/>
            <a:ext cx="3968859" cy="245253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457DACE-98D6-E4A8-4C9C-6EC00A9A0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441" y="184178"/>
            <a:ext cx="4994425" cy="471968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81120918"/>
      </p:ext>
    </p:extLst>
  </p:cSld>
  <p:clrMapOvr>
    <a:masterClrMapping/>
  </p:clrMapOvr>
</p:sld>
</file>

<file path=ppt/theme/theme1.xml><?xml version="1.0" encoding="utf-8"?>
<a:theme xmlns:a="http://schemas.openxmlformats.org/drawingml/2006/main" name="KL-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KL-standard-black</Template>
  <TotalTime>104</TotalTime>
  <Words>86</Words>
  <Application>Microsoft Macintosh PowerPoint</Application>
  <PresentationFormat>On-screen Show (16:9)</PresentationFormat>
  <Paragraphs>27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KL-standard-black</vt:lpstr>
      <vt:lpstr>PowerPoint Presentation</vt:lpstr>
      <vt:lpstr>Our proposal</vt:lpstr>
      <vt:lpstr>LhARA at the ITRF</vt:lpstr>
      <vt:lpstr>Today!</vt:lpstr>
      <vt:lpstr>Tomorrow: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Long, Kenneth R</dc:creator>
  <cp:lastModifiedBy>Long, Ken (Imperial Coll.,RAL,PPD)</cp:lastModifiedBy>
  <cp:revision>5</cp:revision>
  <dcterms:created xsi:type="dcterms:W3CDTF">2021-12-14T16:45:05Z</dcterms:created>
  <dcterms:modified xsi:type="dcterms:W3CDTF">2022-04-27T08:43:33Z</dcterms:modified>
</cp:coreProperties>
</file>