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9" r:id="rId3"/>
    <p:sldId id="258" r:id="rId4"/>
    <p:sldId id="270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600AA0-217B-4EBE-868A-DEDC2D0FC519}" v="4" dt="2022-03-01T09:49:26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0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denning, Sam (STFC,RAL,SC)" userId="53532eef-4fe6-4b9c-a742-fbf842563330" providerId="ADAL" clId="{6B600AA0-217B-4EBE-868A-DEDC2D0FC519}"/>
    <pc:docChg chg="undo custSel addSld modSld">
      <pc:chgData name="Glendenning, Sam (STFC,RAL,SC)" userId="53532eef-4fe6-4b9c-a742-fbf842563330" providerId="ADAL" clId="{6B600AA0-217B-4EBE-868A-DEDC2D0FC519}" dt="2022-03-03T09:04:14.934" v="853" actId="20577"/>
      <pc:docMkLst>
        <pc:docMk/>
      </pc:docMkLst>
      <pc:sldChg chg="modSp mod">
        <pc:chgData name="Glendenning, Sam (STFC,RAL,SC)" userId="53532eef-4fe6-4b9c-a742-fbf842563330" providerId="ADAL" clId="{6B600AA0-217B-4EBE-868A-DEDC2D0FC519}" dt="2022-03-01T09:49:30.415" v="764" actId="1076"/>
        <pc:sldMkLst>
          <pc:docMk/>
          <pc:sldMk cId="282679849" sldId="269"/>
        </pc:sldMkLst>
        <pc:spChg chg="mod">
          <ac:chgData name="Glendenning, Sam (STFC,RAL,SC)" userId="53532eef-4fe6-4b9c-a742-fbf842563330" providerId="ADAL" clId="{6B600AA0-217B-4EBE-868A-DEDC2D0FC519}" dt="2022-03-01T09:49:30.415" v="764" actId="1076"/>
          <ac:spMkLst>
            <pc:docMk/>
            <pc:sldMk cId="282679849" sldId="269"/>
            <ac:spMk id="5" creationId="{697BFE5A-7C82-E244-83C3-A634D5C30E22}"/>
          </ac:spMkLst>
        </pc:spChg>
        <pc:picChg chg="mod">
          <ac:chgData name="Glendenning, Sam (STFC,RAL,SC)" userId="53532eef-4fe6-4b9c-a742-fbf842563330" providerId="ADAL" clId="{6B600AA0-217B-4EBE-868A-DEDC2D0FC519}" dt="2022-03-01T09:49:26.818" v="763" actId="1076"/>
          <ac:picMkLst>
            <pc:docMk/>
            <pc:sldMk cId="282679849" sldId="269"/>
            <ac:picMk id="6" creationId="{C3E3E18C-F1A3-4612-86A6-B07638B8D2AE}"/>
          </ac:picMkLst>
        </pc:picChg>
      </pc:sldChg>
      <pc:sldChg chg="addSp delSp modSp mod">
        <pc:chgData name="Glendenning, Sam (STFC,RAL,SC)" userId="53532eef-4fe6-4b9c-a742-fbf842563330" providerId="ADAL" clId="{6B600AA0-217B-4EBE-868A-DEDC2D0FC519}" dt="2022-03-03T09:04:14.934" v="853" actId="20577"/>
        <pc:sldMkLst>
          <pc:docMk/>
          <pc:sldMk cId="2032482211" sldId="270"/>
        </pc:sldMkLst>
        <pc:spChg chg="mod">
          <ac:chgData name="Glendenning, Sam (STFC,RAL,SC)" userId="53532eef-4fe6-4b9c-a742-fbf842563330" providerId="ADAL" clId="{6B600AA0-217B-4EBE-868A-DEDC2D0FC519}" dt="2022-03-03T09:04:14.934" v="853" actId="20577"/>
          <ac:spMkLst>
            <pc:docMk/>
            <pc:sldMk cId="2032482211" sldId="270"/>
            <ac:spMk id="3" creationId="{D93B2D63-8044-4D21-AB6B-E49710BA66AE}"/>
          </ac:spMkLst>
        </pc:spChg>
        <pc:spChg chg="add del mod">
          <ac:chgData name="Glendenning, Sam (STFC,RAL,SC)" userId="53532eef-4fe6-4b9c-a742-fbf842563330" providerId="ADAL" clId="{6B600AA0-217B-4EBE-868A-DEDC2D0FC519}" dt="2022-03-01T09:41:01.316" v="176" actId="22"/>
          <ac:spMkLst>
            <pc:docMk/>
            <pc:sldMk cId="2032482211" sldId="270"/>
            <ac:spMk id="5" creationId="{F5D3E723-9CD5-4866-9B2B-E4852531D6B9}"/>
          </ac:spMkLst>
        </pc:spChg>
        <pc:spChg chg="add mod">
          <ac:chgData name="Glendenning, Sam (STFC,RAL,SC)" userId="53532eef-4fe6-4b9c-a742-fbf842563330" providerId="ADAL" clId="{6B600AA0-217B-4EBE-868A-DEDC2D0FC519}" dt="2022-03-03T09:02:27.079" v="826" actId="1076"/>
          <ac:spMkLst>
            <pc:docMk/>
            <pc:sldMk cId="2032482211" sldId="270"/>
            <ac:spMk id="6" creationId="{222680C3-115F-4E53-80A3-D7CA66D9D22C}"/>
          </ac:spMkLst>
        </pc:spChg>
        <pc:spChg chg="add mod">
          <ac:chgData name="Glendenning, Sam (STFC,RAL,SC)" userId="53532eef-4fe6-4b9c-a742-fbf842563330" providerId="ADAL" clId="{6B600AA0-217B-4EBE-868A-DEDC2D0FC519}" dt="2022-03-03T09:02:32.008" v="827" actId="1076"/>
          <ac:spMkLst>
            <pc:docMk/>
            <pc:sldMk cId="2032482211" sldId="270"/>
            <ac:spMk id="7" creationId="{53F6EC20-F85A-4E28-86E4-9BDEDA46DC34}"/>
          </ac:spMkLst>
        </pc:spChg>
      </pc:sldChg>
      <pc:sldChg chg="add setBg">
        <pc:chgData name="Glendenning, Sam (STFC,RAL,SC)" userId="53532eef-4fe6-4b9c-a742-fbf842563330" providerId="ADAL" clId="{6B600AA0-217B-4EBE-868A-DEDC2D0FC519}" dt="2022-03-01T09:48:59.907" v="760"/>
        <pc:sldMkLst>
          <pc:docMk/>
          <pc:sldMk cId="3917729284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DA84F-47CB-461E-83B2-876D96D7CB5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9F202-B4A0-4457-9771-0F7D99042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51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8491-09C1-4FB7-B693-FD6D1060A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E94E7A-5B87-4EEF-AEFA-DFD6A3003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C7ACD-0F9A-4A6F-8E19-D0E52797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A8FB6-3785-49DE-A108-5E926AA8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9608B-C9F0-457D-B785-2A88B86E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8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8B797-AE47-4135-A398-907C0487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D5A26-0855-448A-A9A5-8126C231B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6F5E3-99A5-47AF-831A-B7061B39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9AF8C-382E-4935-8ECB-EF4ED5F1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4CCBC-6785-4633-81F0-994A187D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1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92700-F851-4754-9D1B-7DC8736CA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DD300-13A1-4D2E-899D-D708CBEA9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AFD54-9355-4558-B78A-C7777BC0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262A-3FD2-4D3D-8C9D-114CFDA2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887FA-36FB-4BBD-8EA4-7662CC79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8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9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5996-A841-4BE2-8F59-DB875B04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37CAC-04C2-45ED-8357-763B7F7B8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1F9E6-B333-4CA8-BD62-DB56D1BE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BD6C1-5E5D-433F-BAF7-188507EF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35F3F-53D3-47DC-99AE-3C4119FA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4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1715-05A6-46DD-AD3F-394B0C10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89637-9C3A-4127-B2A1-03087DDA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2F9B-4E40-4BC9-B631-0DAD14B3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E405D-24BB-4DC9-AAF7-2A38E0A6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21F77-9B7C-47C4-9B0A-AC2F9A72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42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7E66-0344-48CD-92BA-90945F25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DB929-39BE-4FCF-80AE-06CBA2FB4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0AD71-12B8-4E0D-B210-47F738D53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C574D-4543-43AD-8678-7477D10D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D1EA7-9DBE-4430-98A5-CB53C126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16092-9702-4D92-8C04-E172CE5F9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5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764A-8EA6-46A5-A917-AF39C8C79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26F2-B0F2-422B-9E25-03FF82362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A0ABD-B981-4A90-B8BC-22FC19603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0B827-12E5-49C2-8414-87CDD1C85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F95DA-0AA1-43C5-B38D-5CD91186F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D4767-4DC8-4393-AB1A-E27BF2B3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D54C4-29F0-41F0-83FD-E3842CA3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1DD6F5-4C70-4D85-9BF0-53436E01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8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BAABC-9EF6-47A9-94B1-DD196BA2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349A5-A9EF-4FEA-B741-565D8FD1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68452-3C7A-4608-AE82-53D72A49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5C304-896D-4330-9B00-A5F38A0D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DAF6E-D543-43D9-802A-A066AB0E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29644-7D09-43F9-8758-EB5650ABB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772DD-A79A-45C8-9630-DCFB3FB0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88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719C-533A-444A-9C79-E8947B2E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F1FF6-0BF1-4E5D-869E-F8B1A9862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CF12C-2689-4845-B22A-CEAFF4BB0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9EFA3-E8D3-47E3-8FBB-AD4D5044F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E6A42-2B31-41F3-A067-CAD0EBDD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8987A-6C05-49AA-B2C7-7035EB16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5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8E65-FB81-4A64-9DE7-6A0C9C9BC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FAAA0D-6CF2-41C8-BF7D-BB7AA9A77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24F3E-2BF5-45C2-9B9E-A79CFABCB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87A29-D7B6-4B41-91B2-B38B8E52C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8CCB1-F736-4D3A-85EA-1FBFBD8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7B7A9-C230-40B9-A359-34ACADDA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8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BA3865-24F2-4032-98D4-ED36EB7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4E2DC-2C03-485E-B78A-4192072D9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8C05E-17BC-471F-A5E3-08A5479E1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E41F-1678-4C32-9EB6-EE38FBBBAAA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CD2D-840C-45F9-BD10-9BBEFDB22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D33B7-1F63-4E9B-8E5D-369718765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52DB-B2CA-4716-AB99-577AAB90F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741172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Multi-factor Authentication for the IAM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 Glendenning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7" name="Picture 2" descr="Istituto Nazionale di Fisica Nucleare - Wikipedia">
            <a:extLst>
              <a:ext uri="{FF2B5EF4-FFF2-40B4-BE49-F238E27FC236}">
                <a16:creationId xmlns:a16="http://schemas.microsoft.com/office/drawing/2014/main" id="{4F7D4A7B-6CA8-489B-A43D-3568E80B3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156" y="412403"/>
            <a:ext cx="1905687" cy="96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03340" y="1763744"/>
            <a:ext cx="59206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live in a world of heightened security risk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IAM backs important online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Multi-factor authentication allows for additional security checks to verify your identity on account login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a universal standard (or at the very least, a target) for all login portals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IAM must follow suit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7589495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case for MFA in the IAM</a:t>
            </a:r>
          </a:p>
        </p:txBody>
      </p:sp>
      <p:pic>
        <p:nvPicPr>
          <p:cNvPr id="6" name="Picture 2" descr="Multi-Factor Authentication for IBM i (AS/400)">
            <a:extLst>
              <a:ext uri="{FF2B5EF4-FFF2-40B4-BE49-F238E27FC236}">
                <a16:creationId xmlns:a16="http://schemas.microsoft.com/office/drawing/2014/main" id="{C3E3E18C-F1A3-4612-86A6-B07638B8D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647" y="2582093"/>
            <a:ext cx="4631906" cy="24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stituto Nazionale di Fisica Nucleare - Wikipedia">
            <a:extLst>
              <a:ext uri="{FF2B5EF4-FFF2-40B4-BE49-F238E27FC236}">
                <a16:creationId xmlns:a16="http://schemas.microsoft.com/office/drawing/2014/main" id="{B1BB797F-5F7C-437A-8230-ACF87699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367" y="5829185"/>
            <a:ext cx="999225" cy="50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7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D37949-3B26-43CC-A789-27FBE85135E7}"/>
              </a:ext>
            </a:extLst>
          </p:cNvPr>
          <p:cNvSpPr txBox="1"/>
          <p:nvPr/>
        </p:nvSpPr>
        <p:spPr>
          <a:xfrm>
            <a:off x="403341" y="345182"/>
            <a:ext cx="776662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wanted to see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D1B6A5-4D26-44ED-9FBE-C5C7377B58CA}"/>
              </a:ext>
            </a:extLst>
          </p:cNvPr>
          <p:cNvSpPr txBox="1"/>
          <p:nvPr/>
        </p:nvSpPr>
        <p:spPr>
          <a:xfrm>
            <a:off x="403341" y="3135085"/>
            <a:ext cx="776662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wanted to do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871547-BE0D-4B11-A2EE-7AC81F1CD65E}"/>
              </a:ext>
            </a:extLst>
          </p:cNvPr>
          <p:cNvSpPr/>
          <p:nvPr/>
        </p:nvSpPr>
        <p:spPr>
          <a:xfrm>
            <a:off x="403341" y="1114623"/>
            <a:ext cx="107194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seamless additional login factor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and secure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Adoptable by and accessible to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Customisable based on organisational wants and needs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1A7029-0B1F-4CEB-81D3-AB5532E09DD7}"/>
              </a:ext>
            </a:extLst>
          </p:cNvPr>
          <p:cNvSpPr/>
          <p:nvPr/>
        </p:nvSpPr>
        <p:spPr>
          <a:xfrm>
            <a:off x="403341" y="3904526"/>
            <a:ext cx="107194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Authenticator app as second factor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use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to many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simple yet popular MFA libraries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an approach that is extensible for future login factors</a:t>
            </a:r>
          </a:p>
        </p:txBody>
      </p:sp>
    </p:spTree>
    <p:extLst>
      <p:ext uri="{BB962C8B-B14F-4D97-AF65-F5344CB8AC3E}">
        <p14:creationId xmlns:p14="http://schemas.microsoft.com/office/powerpoint/2010/main" val="68096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600E17-CF23-4361-89B0-E2F154984AF3}"/>
              </a:ext>
            </a:extLst>
          </p:cNvPr>
          <p:cNvSpPr txBox="1"/>
          <p:nvPr/>
        </p:nvSpPr>
        <p:spPr>
          <a:xfrm>
            <a:off x="403341" y="345182"/>
            <a:ext cx="776662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 list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3B2D63-8044-4D21-AB6B-E49710BA66AE}"/>
              </a:ext>
            </a:extLst>
          </p:cNvPr>
          <p:cNvSpPr/>
          <p:nvPr/>
        </p:nvSpPr>
        <p:spPr>
          <a:xfrm>
            <a:off x="403341" y="1114623"/>
            <a:ext cx="107194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Authenticator app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Multi-factor settings menu on dashboard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OAuth2 integration for authentication when accessing clients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information in OAuth2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id_token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specifying methods of authentication used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 codes in case unable to access auth app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 codes reset when one is used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2680C3-115F-4E53-80A3-D7CA66D9D22C}"/>
              </a:ext>
            </a:extLst>
          </p:cNvPr>
          <p:cNvSpPr/>
          <p:nvPr/>
        </p:nvSpPr>
        <p:spPr>
          <a:xfrm>
            <a:off x="403341" y="4773881"/>
            <a:ext cx="107194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X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 with external identity providers</a:t>
            </a:r>
          </a:p>
          <a:p>
            <a:pPr marL="342900" indent="-342900">
              <a:buFont typeface="Arial" panose="020B0604020202020204" pitchFamily="34" charset="0"/>
              <a:buChar char="X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Encryption of MFA secrets in database</a:t>
            </a:r>
          </a:p>
          <a:p>
            <a:pPr marL="342900" indent="-342900">
              <a:buFont typeface="Arial" panose="020B0604020202020204" pitchFamily="34" charset="0"/>
              <a:buChar char="X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MFA customisation by IAM admins, e.g. expiry time on one-time passwords</a:t>
            </a:r>
          </a:p>
          <a:p>
            <a:pPr marL="342900" indent="-342900">
              <a:buFont typeface="Arial" panose="020B0604020202020204" pitchFamily="34" charset="0"/>
              <a:buChar char="X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hardware token as login factor, e.g. YubiKey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F6EC20-F85A-4E28-86E4-9BDEDA46DC34}"/>
              </a:ext>
            </a:extLst>
          </p:cNvPr>
          <p:cNvSpPr txBox="1"/>
          <p:nvPr/>
        </p:nvSpPr>
        <p:spPr>
          <a:xfrm>
            <a:off x="403341" y="4004440"/>
            <a:ext cx="776662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 that missed out</a:t>
            </a:r>
          </a:p>
        </p:txBody>
      </p:sp>
    </p:spTree>
    <p:extLst>
      <p:ext uri="{BB962C8B-B14F-4D97-AF65-F5344CB8AC3E}">
        <p14:creationId xmlns:p14="http://schemas.microsoft.com/office/powerpoint/2010/main" val="203248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Istituto Nazionale di Fisica Nucleare - Wikipedia">
            <a:extLst>
              <a:ext uri="{FF2B5EF4-FFF2-40B4-BE49-F238E27FC236}">
                <a16:creationId xmlns:a16="http://schemas.microsoft.com/office/drawing/2014/main" id="{1084C1C8-2F7E-4DA0-95C2-FD6E784EA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156" y="412403"/>
            <a:ext cx="1905687" cy="96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239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Glendenning, Sam (STFC,RAL,SC)</dc:creator>
  <cp:lastModifiedBy>Glendenning, Sam (STFC,RAL,SC)</cp:lastModifiedBy>
  <cp:revision>1</cp:revision>
  <dcterms:created xsi:type="dcterms:W3CDTF">2022-03-01T09:19:57Z</dcterms:created>
  <dcterms:modified xsi:type="dcterms:W3CDTF">2022-03-03T09:04:16Z</dcterms:modified>
</cp:coreProperties>
</file>