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00" r:id="rId5"/>
  </p:sldMasterIdLst>
  <p:notesMasterIdLst>
    <p:notesMasterId r:id="rId13"/>
  </p:notesMasterIdLst>
  <p:sldIdLst>
    <p:sldId id="257" r:id="rId6"/>
    <p:sldId id="282" r:id="rId7"/>
    <p:sldId id="287" r:id="rId8"/>
    <p:sldId id="283" r:id="rId9"/>
    <p:sldId id="288" r:id="rId10"/>
    <p:sldId id="286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8"/>
    <a:srgbClr val="F08900"/>
    <a:srgbClr val="FF6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/>
    <p:restoredTop sz="94422"/>
  </p:normalViewPr>
  <p:slideViewPr>
    <p:cSldViewPr snapToGrid="0" snapToObjects="1">
      <p:cViewPr>
        <p:scale>
          <a:sx n="64" d="100"/>
          <a:sy n="64" d="100"/>
        </p:scale>
        <p:origin x="1332" y="1062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3/2/2022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PLEASE DELETE/REPLACE PHOTO CREDIT IF CHANGING THE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19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PLEASE DELETE/REPLACE PHOTO CREDIT IF CHANGING THE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913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1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PLEASE DELETE/REPLACE PHOTO CREDIT IF CHANGING THE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31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54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261352"/>
            <a:ext cx="972639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Configuring OpenSearch</a:t>
            </a:r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85394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Anish Mudaraddi</a:t>
            </a:r>
          </a:p>
          <a:p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special thanks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to: </a:t>
            </a:r>
          </a:p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 Corbett, Olivier Restuccia, David Crooks and Tom Dack 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930" y="529269"/>
            <a:ext cx="4717877" cy="90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E67786B-8CF6-7140-A9BE-F2F0A0F1F7F0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OpenSearch?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24C67A-C52D-5544-86B0-813208112397}"/>
              </a:ext>
            </a:extLst>
          </p:cNvPr>
          <p:cNvSpPr txBox="1"/>
          <p:nvPr/>
        </p:nvSpPr>
        <p:spPr>
          <a:xfrm rot="16200000">
            <a:off x="10716762" y="4838514"/>
            <a:ext cx="1859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© STFC John Dawson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3444" y="1247837"/>
            <a:ext cx="109307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order to talk about </a:t>
            </a:r>
            <a:r>
              <a:rPr lang="en-GB" dirty="0" err="1" smtClean="0"/>
              <a:t>Opensearch</a:t>
            </a:r>
            <a:r>
              <a:rPr lang="en-GB" dirty="0" smtClean="0"/>
              <a:t> we must first talk about it’s predecessor – </a:t>
            </a:r>
            <a:r>
              <a:rPr lang="en-GB" b="1" dirty="0" err="1" smtClean="0"/>
              <a:t>Elasticsearch</a:t>
            </a:r>
            <a:endParaRPr lang="en-GB" b="1" dirty="0" smtClean="0"/>
          </a:p>
          <a:p>
            <a:endParaRPr lang="en-GB" dirty="0" smtClean="0"/>
          </a:p>
          <a:p>
            <a:r>
              <a:rPr lang="en-GB" b="1" dirty="0" err="1" smtClean="0"/>
              <a:t>Elasticsearch</a:t>
            </a:r>
            <a:r>
              <a:rPr lang="en-GB" dirty="0" smtClean="0"/>
              <a:t> is </a:t>
            </a:r>
            <a:r>
              <a:rPr lang="en-GB" dirty="0"/>
              <a:t>a distributed, open-source search and analytics </a:t>
            </a:r>
            <a:r>
              <a:rPr lang="en-GB" dirty="0" smtClean="0"/>
              <a:t>suite, it allows </a:t>
            </a:r>
            <a:r>
              <a:rPr lang="en-GB" dirty="0"/>
              <a:t>you to ingest, search, and analyse </a:t>
            </a:r>
            <a:r>
              <a:rPr lang="en-GB" dirty="0" smtClean="0"/>
              <a:t>any data</a:t>
            </a:r>
            <a:r>
              <a:rPr lang="en-GB" dirty="0"/>
              <a:t>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We currently maintain an </a:t>
            </a:r>
            <a:r>
              <a:rPr lang="en-GB" dirty="0" err="1" smtClean="0"/>
              <a:t>Elasticsearch</a:t>
            </a:r>
            <a:r>
              <a:rPr lang="en-GB" dirty="0" smtClean="0"/>
              <a:t> service to store application logs for a number of other services</a:t>
            </a:r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Elasticsearch</a:t>
            </a:r>
            <a:r>
              <a:rPr lang="en-GB" dirty="0" smtClean="0"/>
              <a:t> service is made up of 3 technologies, </a:t>
            </a:r>
            <a:r>
              <a:rPr lang="en-GB" b="1" dirty="0" err="1" smtClean="0"/>
              <a:t>Elasticsearch</a:t>
            </a:r>
            <a:r>
              <a:rPr lang="en-GB" dirty="0" smtClean="0"/>
              <a:t>, </a:t>
            </a:r>
            <a:r>
              <a:rPr lang="en-GB" b="1" dirty="0" err="1" smtClean="0"/>
              <a:t>Logstash</a:t>
            </a:r>
            <a:r>
              <a:rPr lang="en-GB" dirty="0"/>
              <a:t> </a:t>
            </a:r>
            <a:r>
              <a:rPr lang="en-GB" dirty="0" smtClean="0"/>
              <a:t>&amp; </a:t>
            </a:r>
            <a:r>
              <a:rPr lang="en-GB" b="1" dirty="0" err="1" smtClean="0"/>
              <a:t>Kibana</a:t>
            </a:r>
            <a:r>
              <a:rPr lang="en-GB" dirty="0" smtClean="0"/>
              <a:t> (The ELK stack)</a:t>
            </a:r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932" y="5875872"/>
            <a:ext cx="2659659" cy="5083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83" t="13198" r="13646" b="11119"/>
          <a:stretch/>
        </p:blipFill>
        <p:spPr>
          <a:xfrm>
            <a:off x="8332630" y="4016600"/>
            <a:ext cx="1832604" cy="16803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0" t="1291" r="14062" b="-124"/>
          <a:stretch/>
        </p:blipFill>
        <p:spPr>
          <a:xfrm>
            <a:off x="4951570" y="4004069"/>
            <a:ext cx="2231366" cy="17168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99" y="3812591"/>
            <a:ext cx="3964372" cy="206328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44714" y="1249769"/>
            <a:ext cx="110450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However, Elastic will no longer publish newer versions of </a:t>
            </a:r>
            <a:r>
              <a:rPr lang="en-GB" dirty="0" err="1" smtClean="0"/>
              <a:t>ElasticSearch</a:t>
            </a:r>
            <a:r>
              <a:rPr lang="en-GB" dirty="0" smtClean="0"/>
              <a:t> and </a:t>
            </a:r>
            <a:r>
              <a:rPr lang="en-GB" dirty="0" err="1" smtClean="0"/>
              <a:t>Kibana</a:t>
            </a:r>
            <a:r>
              <a:rPr lang="en-GB" dirty="0" smtClean="0"/>
              <a:t> under the Apache Licence (ALv2), instead publishing new versions under their proprietary Elastic Licence.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This means the </a:t>
            </a:r>
            <a:r>
              <a:rPr lang="en-GB" dirty="0" err="1" smtClean="0"/>
              <a:t>Elasticsearch</a:t>
            </a:r>
            <a:r>
              <a:rPr lang="en-GB" dirty="0" smtClean="0"/>
              <a:t> and </a:t>
            </a:r>
            <a:r>
              <a:rPr lang="en-GB" dirty="0" err="1" smtClean="0"/>
              <a:t>Kibana</a:t>
            </a:r>
            <a:r>
              <a:rPr lang="en-GB" dirty="0" smtClean="0"/>
              <a:t> versions after 7.10.2 will no longer be </a:t>
            </a:r>
            <a:r>
              <a:rPr lang="en-GB" b="1" dirty="0" smtClean="0"/>
              <a:t>open-source</a:t>
            </a:r>
            <a:r>
              <a:rPr lang="en-GB" dirty="0" smtClean="0"/>
              <a:t>….  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687" y="3803785"/>
            <a:ext cx="1893139" cy="189313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630" y="3803785"/>
            <a:ext cx="1893139" cy="189313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93599" y="1199045"/>
            <a:ext cx="110049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Opensearch</a:t>
            </a:r>
            <a:r>
              <a:rPr lang="en-GB" dirty="0" smtClean="0"/>
              <a:t> is an alternative, created and maintained by Amazon it is an Open-source search and analytics suite derived from </a:t>
            </a:r>
            <a:r>
              <a:rPr lang="en-GB" dirty="0" err="1" smtClean="0"/>
              <a:t>Elasticsearch</a:t>
            </a:r>
            <a:r>
              <a:rPr lang="en-GB" dirty="0" smtClean="0"/>
              <a:t> 7.10.2</a:t>
            </a:r>
          </a:p>
          <a:p>
            <a:endParaRPr lang="en-GB" dirty="0"/>
          </a:p>
          <a:p>
            <a:r>
              <a:rPr lang="en-GB" dirty="0" smtClean="0"/>
              <a:t>It provides a number of features for free that are not available on </a:t>
            </a:r>
            <a:r>
              <a:rPr lang="en-GB" dirty="0" err="1" smtClean="0"/>
              <a:t>Elasticsearch</a:t>
            </a:r>
            <a:r>
              <a:rPr lang="en-GB" dirty="0" smtClean="0"/>
              <a:t>, or only available with premium versions of </a:t>
            </a:r>
            <a:r>
              <a:rPr lang="en-GB" dirty="0" err="1" smtClean="0"/>
              <a:t>Elasticsearch</a:t>
            </a:r>
            <a:endParaRPr lang="en-GB" dirty="0" smtClean="0"/>
          </a:p>
          <a:p>
            <a:r>
              <a:rPr lang="en-GB" dirty="0" smtClean="0"/>
              <a:t>    - More robust security, with the OpenSearch Security plugin</a:t>
            </a:r>
          </a:p>
          <a:p>
            <a:r>
              <a:rPr lang="en-GB" dirty="0"/>
              <a:t> </a:t>
            </a:r>
            <a:r>
              <a:rPr lang="en-GB" dirty="0" smtClean="0"/>
              <a:t>   - Alerting and Index Management features, with the Index Management plugin</a:t>
            </a:r>
          </a:p>
          <a:p>
            <a:endParaRPr lang="en-GB" dirty="0" smtClean="0"/>
          </a:p>
          <a:p>
            <a:r>
              <a:rPr lang="en-GB" dirty="0" smtClean="0"/>
              <a:t>OpenSearch Dashboards is the equivalent for </a:t>
            </a:r>
            <a:r>
              <a:rPr lang="en-GB" dirty="0" err="1" smtClean="0"/>
              <a:t>Kibana</a:t>
            </a:r>
            <a:r>
              <a:rPr lang="en-GB" dirty="0" smtClean="0"/>
              <a:t>, offering much of the same visualization features and more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4724">
            <a:off x="405855" y="4569467"/>
            <a:ext cx="3897367" cy="74485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0361918">
            <a:off x="7489704" y="4440585"/>
            <a:ext cx="4264416" cy="68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68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5" grpId="0"/>
      <p:bldP spid="15" grpId="1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E67786B-8CF6-7140-A9BE-F2F0A0F1F7F0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Done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24C67A-C52D-5544-86B0-813208112397}"/>
              </a:ext>
            </a:extLst>
          </p:cNvPr>
          <p:cNvSpPr txBox="1"/>
          <p:nvPr/>
        </p:nvSpPr>
        <p:spPr>
          <a:xfrm rot="16200000">
            <a:off x="10716762" y="4838514"/>
            <a:ext cx="1859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© STFC John Dawson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3444" y="1247837"/>
            <a:ext cx="10930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Working with SOC (</a:t>
            </a:r>
            <a:r>
              <a:rPr lang="en-GB" dirty="0" err="1" smtClean="0"/>
              <a:t>SecOps</a:t>
            </a:r>
            <a:r>
              <a:rPr lang="en-GB" dirty="0" smtClean="0"/>
              <a:t>) team to create an OpenSearch 1.2.4 cluster </a:t>
            </a:r>
            <a:r>
              <a:rPr lang="en-GB" b="1" dirty="0" smtClean="0"/>
              <a:t>Shirley </a:t>
            </a:r>
            <a:r>
              <a:rPr lang="en-GB" dirty="0" smtClean="0"/>
              <a:t>for storing </a:t>
            </a:r>
            <a:r>
              <a:rPr lang="en-GB" b="1" dirty="0" err="1" smtClean="0"/>
              <a:t>Zeek</a:t>
            </a:r>
            <a:r>
              <a:rPr lang="en-GB" b="1" dirty="0" smtClean="0"/>
              <a:t> Events</a:t>
            </a:r>
            <a:endParaRPr lang="en-GB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932" y="5875872"/>
            <a:ext cx="2659659" cy="5083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3444" y="1828800"/>
            <a:ext cx="10930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OpenSearch cluster runs nodes in Docker containers, allowing multiple containers to be run on each host.</a:t>
            </a:r>
          </a:p>
          <a:p>
            <a:r>
              <a:rPr lang="en-GB" b="1" dirty="0"/>
              <a:t>Making it more efficient use of larger memory available on new hardware </a:t>
            </a:r>
            <a:r>
              <a:rPr lang="en-GB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3444" y="2608289"/>
            <a:ext cx="105643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Implemented a number of features into the </a:t>
            </a:r>
            <a:r>
              <a:rPr lang="en-GB" b="1" dirty="0"/>
              <a:t>Shirley </a:t>
            </a:r>
            <a:r>
              <a:rPr lang="en-GB" dirty="0"/>
              <a:t>cluster that were not present in Elastic search</a:t>
            </a:r>
          </a:p>
          <a:p>
            <a:r>
              <a:rPr lang="en-GB" dirty="0"/>
              <a:t>    - Integration with </a:t>
            </a:r>
            <a:r>
              <a:rPr lang="en-GB" b="1" dirty="0"/>
              <a:t>IRIS IAM </a:t>
            </a:r>
            <a:r>
              <a:rPr lang="en-GB" dirty="0"/>
              <a:t>for OpenSearch Dashboards login</a:t>
            </a:r>
          </a:p>
          <a:p>
            <a:r>
              <a:rPr lang="en-GB" dirty="0"/>
              <a:t>    - Usage of OpenSearch policies for automated Index Retention and Deletion after 90 days</a:t>
            </a:r>
          </a:p>
          <a:p>
            <a:r>
              <a:rPr lang="en-GB" dirty="0"/>
              <a:t>    - Enabling OpenSearch performance analyser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3444" y="4016600"/>
            <a:ext cx="10669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Mapped out a migration path to </a:t>
            </a:r>
            <a:r>
              <a:rPr lang="en-GB" b="1" dirty="0" smtClean="0"/>
              <a:t>upgrade </a:t>
            </a:r>
            <a:r>
              <a:rPr lang="en-GB" dirty="0" smtClean="0"/>
              <a:t>current</a:t>
            </a:r>
            <a:r>
              <a:rPr lang="en-GB" b="1" dirty="0" smtClean="0"/>
              <a:t> </a:t>
            </a:r>
            <a:r>
              <a:rPr lang="en-GB" b="1" dirty="0" err="1" smtClean="0"/>
              <a:t>Elasticsearch</a:t>
            </a:r>
            <a:r>
              <a:rPr lang="en-GB" b="1" dirty="0" smtClean="0"/>
              <a:t> clusters to OpenSearch </a:t>
            </a:r>
            <a:r>
              <a:rPr lang="en-GB" dirty="0" smtClean="0"/>
              <a:t>without any loss </a:t>
            </a:r>
            <a:r>
              <a:rPr lang="en-GB" dirty="0"/>
              <a:t>of </a:t>
            </a:r>
            <a:r>
              <a:rPr lang="en-GB" dirty="0" smtClean="0"/>
              <a:t>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51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515938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demo</a:t>
            </a:r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930" y="529269"/>
            <a:ext cx="4717877" cy="90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E67786B-8CF6-7140-A9BE-F2F0A0F1F7F0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Apache Kafka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24C67A-C52D-5544-86B0-813208112397}"/>
              </a:ext>
            </a:extLst>
          </p:cNvPr>
          <p:cNvSpPr txBox="1"/>
          <p:nvPr/>
        </p:nvSpPr>
        <p:spPr>
          <a:xfrm rot="16200000">
            <a:off x="10716762" y="4838514"/>
            <a:ext cx="18592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 © STFC John Dawson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3444" y="1247837"/>
            <a:ext cx="10930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Have also done some work on configuring </a:t>
            </a:r>
            <a:r>
              <a:rPr lang="en-GB" b="1" dirty="0"/>
              <a:t>Apache Kafka </a:t>
            </a:r>
            <a:r>
              <a:rPr lang="en-GB" dirty="0"/>
              <a:t>to transfer </a:t>
            </a:r>
            <a:r>
              <a:rPr lang="en-GB" b="1" dirty="0" err="1"/>
              <a:t>Zeek</a:t>
            </a:r>
            <a:r>
              <a:rPr lang="en-GB" b="1" dirty="0"/>
              <a:t> </a:t>
            </a:r>
            <a:r>
              <a:rPr lang="en-GB" dirty="0"/>
              <a:t>events and </a:t>
            </a:r>
            <a:r>
              <a:rPr lang="en-GB" b="1" dirty="0"/>
              <a:t>OpenSearch</a:t>
            </a:r>
            <a:r>
              <a:rPr lang="en-GB" dirty="0"/>
              <a:t> </a:t>
            </a:r>
            <a:r>
              <a:rPr lang="en-GB" b="1" dirty="0"/>
              <a:t> </a:t>
            </a:r>
            <a:endParaRPr lang="en-GB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932" y="5875872"/>
            <a:ext cx="2659659" cy="5083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3444" y="1828800"/>
            <a:ext cx="10930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Preliminary single-host test pipeline created on SOC cloud project, work on creating Kafka configuration in </a:t>
            </a:r>
            <a:r>
              <a:rPr lang="en-GB" dirty="0" err="1"/>
              <a:t>A</a:t>
            </a:r>
            <a:r>
              <a:rPr lang="en-GB" dirty="0" err="1" smtClean="0"/>
              <a:t>quilon</a:t>
            </a:r>
            <a:r>
              <a:rPr lang="en-GB" dirty="0" smtClean="0"/>
              <a:t> ongoing (and likely unfinished)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53444" y="2763541"/>
            <a:ext cx="10669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Used </a:t>
            </a:r>
            <a:r>
              <a:rPr lang="en-GB" b="1" dirty="0" smtClean="0"/>
              <a:t>Kafka Connect </a:t>
            </a:r>
            <a:r>
              <a:rPr lang="en-GB" dirty="0" smtClean="0"/>
              <a:t>– a component of Kafka for transferring large amounts of data from Kafka topics to databases, search indexes etc. Used for integration to </a:t>
            </a:r>
            <a:r>
              <a:rPr lang="en-GB" b="1" dirty="0" err="1" smtClean="0"/>
              <a:t>Opensearch</a:t>
            </a:r>
            <a:endParaRPr lang="en-GB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5" t="12383" r="16072" b="29225"/>
          <a:stretch/>
        </p:blipFill>
        <p:spPr>
          <a:xfrm>
            <a:off x="3865800" y="3698282"/>
            <a:ext cx="3844545" cy="164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8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work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3444" y="1247837"/>
            <a:ext cx="10930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Maintain the </a:t>
            </a:r>
            <a:r>
              <a:rPr lang="en-GB" b="1" dirty="0" smtClean="0"/>
              <a:t>Shirley (SOC) </a:t>
            </a:r>
            <a:r>
              <a:rPr lang="en-GB" dirty="0" smtClean="0"/>
              <a:t>cluster and gain some experience managing an OpenSearch cluster</a:t>
            </a:r>
          </a:p>
          <a:p>
            <a:r>
              <a:rPr lang="en-GB" dirty="0"/>
              <a:t> </a:t>
            </a:r>
            <a:r>
              <a:rPr lang="en-GB" dirty="0" smtClean="0"/>
              <a:t>   - perform more extensive deployment testing</a:t>
            </a:r>
          </a:p>
          <a:p>
            <a:r>
              <a:rPr lang="en-GB" dirty="0"/>
              <a:t> </a:t>
            </a:r>
            <a:r>
              <a:rPr lang="en-GB" dirty="0" smtClean="0"/>
              <a:t>   - monitor performance under load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53443" y="2970982"/>
            <a:ext cx="109307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Upgrade </a:t>
            </a:r>
            <a:r>
              <a:rPr lang="en-GB" dirty="0"/>
              <a:t>current </a:t>
            </a:r>
            <a:r>
              <a:rPr lang="en-GB" dirty="0" err="1"/>
              <a:t>Elasticsearch</a:t>
            </a:r>
            <a:r>
              <a:rPr lang="en-GB" dirty="0"/>
              <a:t> clusters</a:t>
            </a:r>
          </a:p>
          <a:p>
            <a:r>
              <a:rPr lang="en-GB" dirty="0"/>
              <a:t>    - requires taking </a:t>
            </a:r>
            <a:r>
              <a:rPr lang="en-GB" b="1" dirty="0"/>
              <a:t>snapshots </a:t>
            </a:r>
            <a:r>
              <a:rPr lang="en-GB" dirty="0"/>
              <a:t>and storing externally</a:t>
            </a:r>
          </a:p>
          <a:p>
            <a:r>
              <a:rPr lang="en-GB" b="1" dirty="0"/>
              <a:t>    - </a:t>
            </a:r>
            <a:r>
              <a:rPr lang="en-GB" dirty="0"/>
              <a:t>must point </a:t>
            </a:r>
            <a:r>
              <a:rPr lang="en-GB" b="1" dirty="0" err="1"/>
              <a:t>Logstash</a:t>
            </a:r>
            <a:r>
              <a:rPr lang="en-GB" dirty="0"/>
              <a:t> containers to </a:t>
            </a:r>
            <a:r>
              <a:rPr lang="en-GB" dirty="0" err="1"/>
              <a:t>Opensearch</a:t>
            </a:r>
            <a:r>
              <a:rPr lang="en-GB" dirty="0"/>
              <a:t> and use </a:t>
            </a:r>
            <a:r>
              <a:rPr lang="en-GB" b="1" dirty="0" err="1"/>
              <a:t>Logstash</a:t>
            </a:r>
            <a:r>
              <a:rPr lang="en-GB" b="1" dirty="0"/>
              <a:t> </a:t>
            </a:r>
            <a:r>
              <a:rPr lang="en-GB" b="1" dirty="0" err="1"/>
              <a:t>Opensearch</a:t>
            </a:r>
            <a:r>
              <a:rPr lang="en-GB" b="1" dirty="0"/>
              <a:t> plugin </a:t>
            </a:r>
          </a:p>
          <a:p>
            <a:r>
              <a:rPr lang="en-GB" b="1" dirty="0"/>
              <a:t>    - </a:t>
            </a:r>
            <a:r>
              <a:rPr lang="en-GB" dirty="0"/>
              <a:t>must</a:t>
            </a:r>
            <a:r>
              <a:rPr lang="en-GB" b="1" dirty="0"/>
              <a:t> </a:t>
            </a:r>
            <a:r>
              <a:rPr lang="en-GB" dirty="0"/>
              <a:t>configure security configuration as appropriate for the cluster</a:t>
            </a:r>
          </a:p>
        </p:txBody>
      </p:sp>
      <p:sp>
        <p:nvSpPr>
          <p:cNvPr id="9" name="Rectangle 8"/>
          <p:cNvSpPr/>
          <p:nvPr/>
        </p:nvSpPr>
        <p:spPr>
          <a:xfrm>
            <a:off x="453444" y="4437247"/>
            <a:ext cx="10930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Complete configuration of Apache Kafka and Kafka Connect in </a:t>
            </a:r>
            <a:r>
              <a:rPr lang="en-GB" dirty="0" err="1" smtClean="0"/>
              <a:t>Aquilon</a:t>
            </a:r>
            <a:r>
              <a:rPr lang="en-GB" dirty="0" smtClean="0"/>
              <a:t>. </a:t>
            </a:r>
          </a:p>
          <a:p>
            <a:r>
              <a:rPr lang="en-GB" dirty="0" smtClean="0"/>
              <a:t>Create an Apache Kafka cluster and Kafka Connect host for the SOC cluster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3444" y="2304381"/>
            <a:ext cx="10930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Configure more secure OpenSearch configuration to be used in the </a:t>
            </a:r>
            <a:r>
              <a:rPr lang="en-GB" b="1" dirty="0" err="1" smtClean="0"/>
              <a:t>Secops</a:t>
            </a:r>
            <a:r>
              <a:rPr lang="en-GB" b="1" dirty="0" smtClean="0"/>
              <a:t> </a:t>
            </a:r>
            <a:r>
              <a:rPr lang="en-GB" dirty="0" smtClean="0"/>
              <a:t>archetype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932" y="5875872"/>
            <a:ext cx="2659659" cy="50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5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8932" y="5875872"/>
            <a:ext cx="2659659" cy="50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52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1CA1964A695C4C8A139D733E8B8903" ma:contentTypeVersion="10" ma:contentTypeDescription="Create a new document." ma:contentTypeScope="" ma:versionID="6ea3271df4b7e929f1d38a7ea0ffc8cf">
  <xsd:schema xmlns:xsd="http://www.w3.org/2001/XMLSchema" xmlns:xs="http://www.w3.org/2001/XMLSchema" xmlns:p="http://schemas.microsoft.com/office/2006/metadata/properties" xmlns:ns3="af6631ff-b62d-4003-aa19-024554590dcf" xmlns:ns4="424348a4-7dff-4f19-8ded-10b278d12d9c" targetNamespace="http://schemas.microsoft.com/office/2006/metadata/properties" ma:root="true" ma:fieldsID="96f6409fa70b23acb442ffd3c782fae1" ns3:_="" ns4:_="">
    <xsd:import namespace="af6631ff-b62d-4003-aa19-024554590dcf"/>
    <xsd:import namespace="424348a4-7dff-4f19-8ded-10b278d12d9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6631ff-b62d-4003-aa19-024554590dc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4348a4-7dff-4f19-8ded-10b278d12d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1DFD27-C1D7-428E-8CF5-78EF2E66C8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6631ff-b62d-4003-aa19-024554590dcf"/>
    <ds:schemaRef ds:uri="424348a4-7dff-4f19-8ded-10b278d12d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343E82-7DC5-4DF1-896D-E8C717438D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5FE28F-E808-4D13-89A4-C40B1B8D9C6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424348a4-7dff-4f19-8ded-10b278d12d9c"/>
    <ds:schemaRef ds:uri="af6631ff-b62d-4003-aa19-024554590dc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3750</TotalTime>
  <Words>569</Words>
  <Application>Microsoft Office PowerPoint</Application>
  <PresentationFormat>Widescreen</PresentationFormat>
  <Paragraphs>64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Regular</vt:lpstr>
      <vt:lpstr>Calibri</vt:lpstr>
      <vt:lpstr>Wingdings</vt:lpstr>
      <vt:lpstr>Font and logo master</vt:lpstr>
      <vt:lpstr>Font WITHOUT logo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STFC PowerPoint template - basic</dc:title>
  <dc:creator>Philip Millard</dc:creator>
  <cp:lastModifiedBy>Mudaraddi, Anish (STFC,RAL,SC)</cp:lastModifiedBy>
  <cp:revision>212</cp:revision>
  <cp:lastPrinted>2019-10-02T08:27:37Z</cp:lastPrinted>
  <dcterms:created xsi:type="dcterms:W3CDTF">2019-09-17T08:04:08Z</dcterms:created>
  <dcterms:modified xsi:type="dcterms:W3CDTF">2022-03-03T00:56:53Z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0x010100D51CA1964A695C4C8A139D733E8B8903</vt:lpwstr>
  </property>
</Properties>
</file>