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3.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94" r:id="rId1"/>
    <p:sldMasterId id="2147484308" r:id="rId2"/>
    <p:sldMasterId id="2147484328" r:id="rId3"/>
    <p:sldMasterId id="2147484396" r:id="rId4"/>
  </p:sldMasterIdLst>
  <p:notesMasterIdLst>
    <p:notesMasterId r:id="rId21"/>
  </p:notesMasterIdLst>
  <p:handoutMasterIdLst>
    <p:handoutMasterId r:id="rId22"/>
  </p:handoutMasterIdLst>
  <p:sldIdLst>
    <p:sldId id="724" r:id="rId5"/>
    <p:sldId id="725" r:id="rId6"/>
    <p:sldId id="726" r:id="rId7"/>
    <p:sldId id="727" r:id="rId8"/>
    <p:sldId id="729" r:id="rId9"/>
    <p:sldId id="256" r:id="rId10"/>
    <p:sldId id="258" r:id="rId11"/>
    <p:sldId id="734" r:id="rId12"/>
    <p:sldId id="257" r:id="rId13"/>
    <p:sldId id="733" r:id="rId14"/>
    <p:sldId id="720" r:id="rId15"/>
    <p:sldId id="721" r:id="rId16"/>
    <p:sldId id="722" r:id="rId17"/>
    <p:sldId id="723" r:id="rId18"/>
    <p:sldId id="731" r:id="rId19"/>
    <p:sldId id="728" r:id="rId20"/>
  </p:sldIdLst>
  <p:sldSz cx="9906000" cy="6858000" type="A4"/>
  <p:notesSz cx="6811963" cy="9942513"/>
  <p:defaultTextStyle>
    <a:defPPr>
      <a:defRPr lang="en-GB"/>
    </a:defPPr>
    <a:lvl1pPr algn="ctr" rtl="0" fontAlgn="base">
      <a:spcBef>
        <a:spcPct val="50000"/>
      </a:spcBef>
      <a:spcAft>
        <a:spcPct val="0"/>
      </a:spcAft>
      <a:buFont typeface="Wingdings" pitchFamily="2" charset="2"/>
      <a:buChar char="l"/>
      <a:defRPr sz="2200" b="1" kern="1200">
        <a:solidFill>
          <a:srgbClr val="0000CC"/>
        </a:solidFill>
        <a:latin typeface="Times" pitchFamily="18" charset="0"/>
        <a:ea typeface="ＭＳ Ｐゴシック" pitchFamily="34" charset="-128"/>
        <a:cs typeface="+mn-cs"/>
      </a:defRPr>
    </a:lvl1pPr>
    <a:lvl2pPr marL="457200" algn="ctr" rtl="0" fontAlgn="base">
      <a:spcBef>
        <a:spcPct val="50000"/>
      </a:spcBef>
      <a:spcAft>
        <a:spcPct val="0"/>
      </a:spcAft>
      <a:buFont typeface="Wingdings" pitchFamily="2" charset="2"/>
      <a:buChar char="l"/>
      <a:defRPr sz="2200" b="1" kern="1200">
        <a:solidFill>
          <a:srgbClr val="0000CC"/>
        </a:solidFill>
        <a:latin typeface="Times" pitchFamily="18" charset="0"/>
        <a:ea typeface="ＭＳ Ｐゴシック" pitchFamily="34" charset="-128"/>
        <a:cs typeface="+mn-cs"/>
      </a:defRPr>
    </a:lvl2pPr>
    <a:lvl3pPr marL="914400" algn="ctr" rtl="0" fontAlgn="base">
      <a:spcBef>
        <a:spcPct val="50000"/>
      </a:spcBef>
      <a:spcAft>
        <a:spcPct val="0"/>
      </a:spcAft>
      <a:buFont typeface="Wingdings" pitchFamily="2" charset="2"/>
      <a:buChar char="l"/>
      <a:defRPr sz="2200" b="1" kern="1200">
        <a:solidFill>
          <a:srgbClr val="0000CC"/>
        </a:solidFill>
        <a:latin typeface="Times" pitchFamily="18" charset="0"/>
        <a:ea typeface="ＭＳ Ｐゴシック" pitchFamily="34" charset="-128"/>
        <a:cs typeface="+mn-cs"/>
      </a:defRPr>
    </a:lvl3pPr>
    <a:lvl4pPr marL="1371600" algn="ctr" rtl="0" fontAlgn="base">
      <a:spcBef>
        <a:spcPct val="50000"/>
      </a:spcBef>
      <a:spcAft>
        <a:spcPct val="0"/>
      </a:spcAft>
      <a:buFont typeface="Wingdings" pitchFamily="2" charset="2"/>
      <a:buChar char="l"/>
      <a:defRPr sz="2200" b="1" kern="1200">
        <a:solidFill>
          <a:srgbClr val="0000CC"/>
        </a:solidFill>
        <a:latin typeface="Times" pitchFamily="18" charset="0"/>
        <a:ea typeface="ＭＳ Ｐゴシック" pitchFamily="34" charset="-128"/>
        <a:cs typeface="+mn-cs"/>
      </a:defRPr>
    </a:lvl4pPr>
    <a:lvl5pPr marL="1828800" algn="ctr" rtl="0" fontAlgn="base">
      <a:spcBef>
        <a:spcPct val="50000"/>
      </a:spcBef>
      <a:spcAft>
        <a:spcPct val="0"/>
      </a:spcAft>
      <a:buFont typeface="Wingdings" pitchFamily="2" charset="2"/>
      <a:buChar char="l"/>
      <a:defRPr sz="2200" b="1" kern="1200">
        <a:solidFill>
          <a:srgbClr val="0000CC"/>
        </a:solidFill>
        <a:latin typeface="Times" pitchFamily="18" charset="0"/>
        <a:ea typeface="ＭＳ Ｐゴシック" pitchFamily="34" charset="-128"/>
        <a:cs typeface="+mn-cs"/>
      </a:defRPr>
    </a:lvl5pPr>
    <a:lvl6pPr marL="2286000" algn="l" defTabSz="914400" rtl="0" eaLnBrk="1" latinLnBrk="0" hangingPunct="1">
      <a:defRPr sz="2200" b="1" kern="1200">
        <a:solidFill>
          <a:srgbClr val="0000CC"/>
        </a:solidFill>
        <a:latin typeface="Times" pitchFamily="18" charset="0"/>
        <a:ea typeface="ＭＳ Ｐゴシック" pitchFamily="34" charset="-128"/>
        <a:cs typeface="+mn-cs"/>
      </a:defRPr>
    </a:lvl6pPr>
    <a:lvl7pPr marL="2743200" algn="l" defTabSz="914400" rtl="0" eaLnBrk="1" latinLnBrk="0" hangingPunct="1">
      <a:defRPr sz="2200" b="1" kern="1200">
        <a:solidFill>
          <a:srgbClr val="0000CC"/>
        </a:solidFill>
        <a:latin typeface="Times" pitchFamily="18" charset="0"/>
        <a:ea typeface="ＭＳ Ｐゴシック" pitchFamily="34" charset="-128"/>
        <a:cs typeface="+mn-cs"/>
      </a:defRPr>
    </a:lvl7pPr>
    <a:lvl8pPr marL="3200400" algn="l" defTabSz="914400" rtl="0" eaLnBrk="1" latinLnBrk="0" hangingPunct="1">
      <a:defRPr sz="2200" b="1" kern="1200">
        <a:solidFill>
          <a:srgbClr val="0000CC"/>
        </a:solidFill>
        <a:latin typeface="Times" pitchFamily="18" charset="0"/>
        <a:ea typeface="ＭＳ Ｐゴシック" pitchFamily="34" charset="-128"/>
        <a:cs typeface="+mn-cs"/>
      </a:defRPr>
    </a:lvl8pPr>
    <a:lvl9pPr marL="3657600" algn="l" defTabSz="914400" rtl="0" eaLnBrk="1" latinLnBrk="0" hangingPunct="1">
      <a:defRPr sz="2200" b="1" kern="1200">
        <a:solidFill>
          <a:srgbClr val="0000CC"/>
        </a:solidFill>
        <a:latin typeface="Times" pitchFamily="18"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4280">
          <p15:clr>
            <a:srgbClr val="A4A3A4"/>
          </p15:clr>
        </p15:guide>
      </p15:sldGuideLst>
    </p:ext>
    <p:ext uri="{2D200454-40CA-4A62-9FC3-DE9A4176ACB9}">
      <p15:notesGuideLst xmlns:p15="http://schemas.microsoft.com/office/powerpoint/2012/main">
        <p15:guide id="1" orient="horz" pos="3132">
          <p15:clr>
            <a:srgbClr val="A4A3A4"/>
          </p15:clr>
        </p15:guide>
        <p15:guide id="2" pos="214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1EAFF"/>
    <a:srgbClr val="C842E4"/>
    <a:srgbClr val="1E3FF1"/>
    <a:srgbClr val="900090"/>
    <a:srgbClr val="F9BEFF"/>
    <a:srgbClr val="96DFFF"/>
    <a:srgbClr val="13A634"/>
    <a:srgbClr val="715FFD"/>
    <a:srgbClr val="394BFD"/>
    <a:srgbClr val="7DC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18" autoAdjust="0"/>
    <p:restoredTop sz="94648" autoAdjust="0"/>
  </p:normalViewPr>
  <p:slideViewPr>
    <p:cSldViewPr snapToGrid="0">
      <p:cViewPr varScale="1">
        <p:scale>
          <a:sx n="117" d="100"/>
          <a:sy n="117" d="100"/>
        </p:scale>
        <p:origin x="928" y="168"/>
      </p:cViewPr>
      <p:guideLst>
        <p:guide orient="horz" pos="2160"/>
        <p:guide pos="42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0"/>
    </p:cViewPr>
  </p:sorterViewPr>
  <p:notesViewPr>
    <p:cSldViewPr snapToGrid="0">
      <p:cViewPr varScale="1">
        <p:scale>
          <a:sx n="80" d="100"/>
          <a:sy n="80" d="100"/>
        </p:scale>
        <p:origin x="-2808" y="-96"/>
      </p:cViewPr>
      <p:guideLst>
        <p:guide orient="horz" pos="3132"/>
        <p:guide pos="214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2922588" cy="531813"/>
          </a:xfrm>
          <a:prstGeom prst="rect">
            <a:avLst/>
          </a:prstGeom>
          <a:noFill/>
          <a:ln w="9525">
            <a:noFill/>
            <a:miter lim="800000"/>
            <a:headEnd/>
            <a:tailEnd/>
          </a:ln>
          <a:effectLst/>
        </p:spPr>
        <p:txBody>
          <a:bodyPr vert="horz" wrap="square" lIns="91464" tIns="45731" rIns="91464" bIns="45731" numCol="1" anchor="t" anchorCtr="0" compatLnSpc="1">
            <a:prstTxWarp prst="textNoShape">
              <a:avLst/>
            </a:prstTxWarp>
          </a:bodyPr>
          <a:lstStyle>
            <a:lvl1pPr algn="l" defTabSz="915989">
              <a:spcBef>
                <a:spcPct val="0"/>
              </a:spcBef>
              <a:buFontTx/>
              <a:buNone/>
              <a:defRPr sz="1200" b="0">
                <a:solidFill>
                  <a:schemeClr val="tx1"/>
                </a:solidFill>
                <a:latin typeface="Times New Roman" pitchFamily="18" charset="0"/>
                <a:ea typeface="+mn-ea"/>
                <a:cs typeface="Arial" charset="0"/>
              </a:defRPr>
            </a:lvl1pPr>
          </a:lstStyle>
          <a:p>
            <a:pPr>
              <a:defRPr/>
            </a:pPr>
            <a:endParaRPr lang="en-GB" altLang="en-GB"/>
          </a:p>
        </p:txBody>
      </p:sp>
      <p:sp>
        <p:nvSpPr>
          <p:cNvPr id="46083" name="Rectangle 3"/>
          <p:cNvSpPr>
            <a:spLocks noGrp="1" noChangeArrowheads="1"/>
          </p:cNvSpPr>
          <p:nvPr>
            <p:ph type="dt" sz="quarter" idx="1"/>
          </p:nvPr>
        </p:nvSpPr>
        <p:spPr bwMode="auto">
          <a:xfrm>
            <a:off x="3848100" y="0"/>
            <a:ext cx="2998788" cy="531813"/>
          </a:xfrm>
          <a:prstGeom prst="rect">
            <a:avLst/>
          </a:prstGeom>
          <a:noFill/>
          <a:ln w="9525">
            <a:noFill/>
            <a:miter lim="800000"/>
            <a:headEnd/>
            <a:tailEnd/>
          </a:ln>
          <a:effectLst/>
        </p:spPr>
        <p:txBody>
          <a:bodyPr vert="horz" wrap="square" lIns="91464" tIns="45731" rIns="91464" bIns="45731" numCol="1" anchor="t" anchorCtr="0" compatLnSpc="1">
            <a:prstTxWarp prst="textNoShape">
              <a:avLst/>
            </a:prstTxWarp>
          </a:bodyPr>
          <a:lstStyle>
            <a:lvl1pPr algn="r" defTabSz="915989">
              <a:spcBef>
                <a:spcPct val="0"/>
              </a:spcBef>
              <a:buFontTx/>
              <a:buNone/>
              <a:defRPr sz="1200" b="0">
                <a:solidFill>
                  <a:schemeClr val="tx1"/>
                </a:solidFill>
                <a:latin typeface="Times New Roman" pitchFamily="18" charset="0"/>
                <a:ea typeface="+mn-ea"/>
                <a:cs typeface="Arial" charset="0"/>
              </a:defRPr>
            </a:lvl1pPr>
          </a:lstStyle>
          <a:p>
            <a:pPr>
              <a:defRPr/>
            </a:pPr>
            <a:endParaRPr lang="en-GB" altLang="en-GB"/>
          </a:p>
        </p:txBody>
      </p:sp>
      <p:sp>
        <p:nvSpPr>
          <p:cNvPr id="46084" name="Rectangle 4"/>
          <p:cNvSpPr>
            <a:spLocks noGrp="1" noChangeArrowheads="1"/>
          </p:cNvSpPr>
          <p:nvPr>
            <p:ph type="ftr" sz="quarter" idx="2"/>
          </p:nvPr>
        </p:nvSpPr>
        <p:spPr bwMode="auto">
          <a:xfrm>
            <a:off x="0" y="9409113"/>
            <a:ext cx="2922588" cy="531812"/>
          </a:xfrm>
          <a:prstGeom prst="rect">
            <a:avLst/>
          </a:prstGeom>
          <a:noFill/>
          <a:ln w="9525">
            <a:noFill/>
            <a:miter lim="800000"/>
            <a:headEnd/>
            <a:tailEnd/>
          </a:ln>
          <a:effectLst/>
        </p:spPr>
        <p:txBody>
          <a:bodyPr vert="horz" wrap="square" lIns="91464" tIns="45731" rIns="91464" bIns="45731" numCol="1" anchor="b" anchorCtr="0" compatLnSpc="1">
            <a:prstTxWarp prst="textNoShape">
              <a:avLst/>
            </a:prstTxWarp>
          </a:bodyPr>
          <a:lstStyle>
            <a:lvl1pPr algn="l" defTabSz="915989">
              <a:spcBef>
                <a:spcPct val="0"/>
              </a:spcBef>
              <a:buFontTx/>
              <a:buNone/>
              <a:defRPr sz="1200" b="0">
                <a:solidFill>
                  <a:schemeClr val="tx1"/>
                </a:solidFill>
                <a:latin typeface="Times New Roman" pitchFamily="18" charset="0"/>
                <a:ea typeface="+mn-ea"/>
                <a:cs typeface="Arial" charset="0"/>
              </a:defRPr>
            </a:lvl1pPr>
          </a:lstStyle>
          <a:p>
            <a:pPr>
              <a:defRPr/>
            </a:pPr>
            <a:endParaRPr lang="en-GB" altLang="en-GB"/>
          </a:p>
        </p:txBody>
      </p:sp>
      <p:sp>
        <p:nvSpPr>
          <p:cNvPr id="46085" name="Rectangle 5"/>
          <p:cNvSpPr>
            <a:spLocks noGrp="1" noChangeArrowheads="1"/>
          </p:cNvSpPr>
          <p:nvPr>
            <p:ph type="sldNum" sz="quarter" idx="3"/>
          </p:nvPr>
        </p:nvSpPr>
        <p:spPr bwMode="auto">
          <a:xfrm>
            <a:off x="3848100" y="9409113"/>
            <a:ext cx="2998788" cy="531812"/>
          </a:xfrm>
          <a:prstGeom prst="rect">
            <a:avLst/>
          </a:prstGeom>
          <a:noFill/>
          <a:ln w="9525">
            <a:noFill/>
            <a:miter lim="800000"/>
            <a:headEnd/>
            <a:tailEnd/>
          </a:ln>
          <a:effectLst/>
        </p:spPr>
        <p:txBody>
          <a:bodyPr vert="horz" wrap="square" lIns="91464" tIns="45731" rIns="91464" bIns="45731" numCol="1" anchor="b" anchorCtr="0" compatLnSpc="1">
            <a:prstTxWarp prst="textNoShape">
              <a:avLst/>
            </a:prstTxWarp>
          </a:bodyPr>
          <a:lstStyle>
            <a:lvl1pPr algn="r" defTabSz="915988">
              <a:spcBef>
                <a:spcPct val="0"/>
              </a:spcBef>
              <a:buFontTx/>
              <a:buNone/>
              <a:defRPr sz="1200" b="0">
                <a:solidFill>
                  <a:schemeClr val="tx1"/>
                </a:solidFill>
                <a:latin typeface="Times New Roman" pitchFamily="18" charset="0"/>
              </a:defRPr>
            </a:lvl1pPr>
          </a:lstStyle>
          <a:p>
            <a:fld id="{5CED8CE8-5666-4A68-BC79-EDC1A4846509}" type="slidenum">
              <a:rPr lang="en-GB" altLang="en-US"/>
              <a:pPr/>
              <a:t>‹#›</a:t>
            </a:fld>
            <a:endParaRPr lang="en-GB" altLang="en-US"/>
          </a:p>
        </p:txBody>
      </p:sp>
    </p:spTree>
    <p:extLst>
      <p:ext uri="{BB962C8B-B14F-4D97-AF65-F5344CB8AC3E}">
        <p14:creationId xmlns:p14="http://schemas.microsoft.com/office/powerpoint/2010/main" val="392081064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55925" cy="495300"/>
          </a:xfrm>
          <a:prstGeom prst="rect">
            <a:avLst/>
          </a:prstGeom>
          <a:noFill/>
          <a:ln w="9525">
            <a:noFill/>
            <a:miter lim="800000"/>
            <a:headEnd/>
            <a:tailEnd/>
          </a:ln>
          <a:effectLst/>
        </p:spPr>
        <p:txBody>
          <a:bodyPr vert="horz" wrap="square" lIns="91464" tIns="45731" rIns="91464" bIns="45731" numCol="1" anchor="t" anchorCtr="0" compatLnSpc="1">
            <a:prstTxWarp prst="textNoShape">
              <a:avLst/>
            </a:prstTxWarp>
          </a:bodyPr>
          <a:lstStyle>
            <a:lvl1pPr algn="l" defTabSz="915989">
              <a:spcBef>
                <a:spcPct val="0"/>
              </a:spcBef>
              <a:buFontTx/>
              <a:buNone/>
              <a:defRPr sz="1200" b="0">
                <a:solidFill>
                  <a:schemeClr val="tx1"/>
                </a:solidFill>
                <a:latin typeface="Times New Roman" pitchFamily="18" charset="0"/>
                <a:ea typeface="+mn-ea"/>
                <a:cs typeface="Arial" charset="0"/>
              </a:defRPr>
            </a:lvl1pPr>
          </a:lstStyle>
          <a:p>
            <a:pPr>
              <a:defRPr/>
            </a:pPr>
            <a:endParaRPr lang="en-GB" altLang="en-GB"/>
          </a:p>
        </p:txBody>
      </p:sp>
      <p:sp>
        <p:nvSpPr>
          <p:cNvPr id="7171" name="Rectangle 3"/>
          <p:cNvSpPr>
            <a:spLocks noGrp="1" noChangeArrowheads="1"/>
          </p:cNvSpPr>
          <p:nvPr>
            <p:ph type="dt" idx="1"/>
          </p:nvPr>
        </p:nvSpPr>
        <p:spPr bwMode="auto">
          <a:xfrm>
            <a:off x="3856038" y="0"/>
            <a:ext cx="2955925" cy="495300"/>
          </a:xfrm>
          <a:prstGeom prst="rect">
            <a:avLst/>
          </a:prstGeom>
          <a:noFill/>
          <a:ln w="9525">
            <a:noFill/>
            <a:miter lim="800000"/>
            <a:headEnd/>
            <a:tailEnd/>
          </a:ln>
          <a:effectLst/>
        </p:spPr>
        <p:txBody>
          <a:bodyPr vert="horz" wrap="square" lIns="91464" tIns="45731" rIns="91464" bIns="45731" numCol="1" anchor="t" anchorCtr="0" compatLnSpc="1">
            <a:prstTxWarp prst="textNoShape">
              <a:avLst/>
            </a:prstTxWarp>
          </a:bodyPr>
          <a:lstStyle>
            <a:lvl1pPr algn="r" defTabSz="915989">
              <a:spcBef>
                <a:spcPct val="0"/>
              </a:spcBef>
              <a:buFontTx/>
              <a:buNone/>
              <a:defRPr sz="1200" b="0">
                <a:solidFill>
                  <a:schemeClr val="tx1"/>
                </a:solidFill>
                <a:latin typeface="Times New Roman" pitchFamily="18" charset="0"/>
                <a:ea typeface="+mn-ea"/>
                <a:cs typeface="Arial" charset="0"/>
              </a:defRPr>
            </a:lvl1pPr>
          </a:lstStyle>
          <a:p>
            <a:pPr>
              <a:defRPr/>
            </a:pPr>
            <a:endParaRPr lang="en-GB" altLang="en-GB"/>
          </a:p>
        </p:txBody>
      </p:sp>
      <p:sp>
        <p:nvSpPr>
          <p:cNvPr id="22532" name="Rectangle 4"/>
          <p:cNvSpPr>
            <a:spLocks noGrp="1" noRot="1" noChangeAspect="1" noChangeArrowheads="1" noTextEdit="1"/>
          </p:cNvSpPr>
          <p:nvPr>
            <p:ph type="sldImg" idx="2"/>
          </p:nvPr>
        </p:nvSpPr>
        <p:spPr bwMode="auto">
          <a:xfrm>
            <a:off x="712788" y="746125"/>
            <a:ext cx="5383212" cy="372745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173" name="Rectangle 5"/>
          <p:cNvSpPr>
            <a:spLocks noGrp="1" noChangeArrowheads="1"/>
          </p:cNvSpPr>
          <p:nvPr>
            <p:ph type="body" sz="quarter" idx="3"/>
          </p:nvPr>
        </p:nvSpPr>
        <p:spPr bwMode="auto">
          <a:xfrm>
            <a:off x="909638" y="4721225"/>
            <a:ext cx="4992687" cy="4475163"/>
          </a:xfrm>
          <a:prstGeom prst="rect">
            <a:avLst/>
          </a:prstGeom>
          <a:noFill/>
          <a:ln w="9525">
            <a:noFill/>
            <a:miter lim="800000"/>
            <a:headEnd/>
            <a:tailEnd/>
          </a:ln>
          <a:effectLst/>
        </p:spPr>
        <p:txBody>
          <a:bodyPr vert="horz" wrap="square" lIns="91464" tIns="45731" rIns="91464" bIns="45731" numCol="1" anchor="t" anchorCtr="0" compatLnSpc="1">
            <a:prstTxWarp prst="textNoShape">
              <a:avLst/>
            </a:prstTxWarp>
          </a:bodyPr>
          <a:lstStyle/>
          <a:p>
            <a:pPr lvl="0"/>
            <a:r>
              <a:rPr lang="en-GB" altLang="en-GB" noProof="0"/>
              <a:t>Click to edit Master text styles</a:t>
            </a:r>
          </a:p>
          <a:p>
            <a:pPr lvl="1"/>
            <a:r>
              <a:rPr lang="en-GB" altLang="en-GB" noProof="0"/>
              <a:t>Second level</a:t>
            </a:r>
          </a:p>
          <a:p>
            <a:pPr lvl="2"/>
            <a:r>
              <a:rPr lang="en-GB" altLang="en-GB" noProof="0"/>
              <a:t>Third level</a:t>
            </a:r>
          </a:p>
          <a:p>
            <a:pPr lvl="3"/>
            <a:r>
              <a:rPr lang="en-GB" altLang="en-GB" noProof="0"/>
              <a:t>Fourth level</a:t>
            </a:r>
          </a:p>
          <a:p>
            <a:pPr lvl="4"/>
            <a:r>
              <a:rPr lang="en-GB" altLang="en-GB" noProof="0"/>
              <a:t>Fifth level</a:t>
            </a:r>
          </a:p>
        </p:txBody>
      </p:sp>
      <p:sp>
        <p:nvSpPr>
          <p:cNvPr id="7174" name="Rectangle 6"/>
          <p:cNvSpPr>
            <a:spLocks noGrp="1" noChangeArrowheads="1"/>
          </p:cNvSpPr>
          <p:nvPr>
            <p:ph type="ftr" sz="quarter" idx="4"/>
          </p:nvPr>
        </p:nvSpPr>
        <p:spPr bwMode="auto">
          <a:xfrm>
            <a:off x="0" y="9447213"/>
            <a:ext cx="2955925" cy="495300"/>
          </a:xfrm>
          <a:prstGeom prst="rect">
            <a:avLst/>
          </a:prstGeom>
          <a:noFill/>
          <a:ln w="9525">
            <a:noFill/>
            <a:miter lim="800000"/>
            <a:headEnd/>
            <a:tailEnd/>
          </a:ln>
          <a:effectLst/>
        </p:spPr>
        <p:txBody>
          <a:bodyPr vert="horz" wrap="square" lIns="91464" tIns="45731" rIns="91464" bIns="45731" numCol="1" anchor="b" anchorCtr="0" compatLnSpc="1">
            <a:prstTxWarp prst="textNoShape">
              <a:avLst/>
            </a:prstTxWarp>
          </a:bodyPr>
          <a:lstStyle>
            <a:lvl1pPr algn="l" defTabSz="915989">
              <a:spcBef>
                <a:spcPct val="0"/>
              </a:spcBef>
              <a:buFontTx/>
              <a:buNone/>
              <a:defRPr sz="1200" b="0">
                <a:solidFill>
                  <a:schemeClr val="tx1"/>
                </a:solidFill>
                <a:latin typeface="Times New Roman" pitchFamily="18" charset="0"/>
                <a:ea typeface="+mn-ea"/>
                <a:cs typeface="Arial" charset="0"/>
              </a:defRPr>
            </a:lvl1pPr>
          </a:lstStyle>
          <a:p>
            <a:pPr>
              <a:defRPr/>
            </a:pPr>
            <a:endParaRPr lang="en-GB" altLang="en-GB"/>
          </a:p>
        </p:txBody>
      </p:sp>
      <p:sp>
        <p:nvSpPr>
          <p:cNvPr id="7175" name="Rectangle 7"/>
          <p:cNvSpPr>
            <a:spLocks noGrp="1" noChangeArrowheads="1"/>
          </p:cNvSpPr>
          <p:nvPr>
            <p:ph type="sldNum" sz="quarter" idx="5"/>
          </p:nvPr>
        </p:nvSpPr>
        <p:spPr bwMode="auto">
          <a:xfrm>
            <a:off x="3856038" y="9447213"/>
            <a:ext cx="2955925" cy="495300"/>
          </a:xfrm>
          <a:prstGeom prst="rect">
            <a:avLst/>
          </a:prstGeom>
          <a:noFill/>
          <a:ln w="9525">
            <a:noFill/>
            <a:miter lim="800000"/>
            <a:headEnd/>
            <a:tailEnd/>
          </a:ln>
          <a:effectLst/>
        </p:spPr>
        <p:txBody>
          <a:bodyPr vert="horz" wrap="square" lIns="91464" tIns="45731" rIns="91464" bIns="45731" numCol="1" anchor="b" anchorCtr="0" compatLnSpc="1">
            <a:prstTxWarp prst="textNoShape">
              <a:avLst/>
            </a:prstTxWarp>
          </a:bodyPr>
          <a:lstStyle>
            <a:lvl1pPr algn="r" defTabSz="915988">
              <a:spcBef>
                <a:spcPct val="0"/>
              </a:spcBef>
              <a:buFontTx/>
              <a:buNone/>
              <a:defRPr sz="1200" b="0">
                <a:solidFill>
                  <a:schemeClr val="tx1"/>
                </a:solidFill>
                <a:latin typeface="Times New Roman" pitchFamily="18" charset="0"/>
              </a:defRPr>
            </a:lvl1pPr>
          </a:lstStyle>
          <a:p>
            <a:fld id="{BD8C3639-9B5A-4081-9F33-1411393B5850}" type="slidenum">
              <a:rPr lang="en-GB" altLang="en-US"/>
              <a:pPr/>
              <a:t>‹#›</a:t>
            </a:fld>
            <a:endParaRPr lang="en-GB" altLang="en-US"/>
          </a:p>
        </p:txBody>
      </p:sp>
    </p:spTree>
    <p:extLst>
      <p:ext uri="{BB962C8B-B14F-4D97-AF65-F5344CB8AC3E}">
        <p14:creationId xmlns:p14="http://schemas.microsoft.com/office/powerpoint/2010/main" val="299008593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23adc5cf4_0_0: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23adc5c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1123adc5cf4_0_10: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1123adc5cf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1123adc5cf4_0_5: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1123adc5cf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0.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0.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0.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0.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0.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0.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0.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0.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GB"/>
              <a:t>Feburary 2021</a:t>
            </a:r>
          </a:p>
        </p:txBody>
      </p:sp>
      <p:sp>
        <p:nvSpPr>
          <p:cNvPr id="4" name="Rectangle 5"/>
          <p:cNvSpPr>
            <a:spLocks noGrp="1" noChangeArrowheads="1"/>
          </p:cNvSpPr>
          <p:nvPr>
            <p:ph type="ftr" sz="quarter" idx="11"/>
          </p:nvPr>
        </p:nvSpPr>
        <p:spPr>
          <a:ln/>
        </p:spPr>
        <p:txBody>
          <a:bodyPr/>
          <a:lstStyle>
            <a:lvl1pPr>
              <a:defRPr/>
            </a:lvl1pPr>
          </a:lstStyle>
          <a:p>
            <a:pPr>
              <a:defRPr/>
            </a:pPr>
            <a:r>
              <a:rPr lang="en-US"/>
              <a:t>Student Open Day</a:t>
            </a: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7636364D-B547-A142-BBAA-A98E26EFA85E}" type="slidenum">
              <a:rPr lang="en-GB"/>
              <a:pPr>
                <a:defRPr/>
              </a:pPr>
              <a:t>‹#›</a:t>
            </a:fld>
            <a:endParaRPr lang="en-GB"/>
          </a:p>
        </p:txBody>
      </p:sp>
    </p:spTree>
    <p:extLst>
      <p:ext uri="{BB962C8B-B14F-4D97-AF65-F5344CB8AC3E}">
        <p14:creationId xmlns:p14="http://schemas.microsoft.com/office/powerpoint/2010/main" val="1651417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GB"/>
              <a:t>Feburary 2021</a:t>
            </a:r>
            <a:endParaRPr lang="en-GB"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GB" altLang="en-US"/>
              <a:t>Student Open Day</a:t>
            </a:r>
          </a:p>
        </p:txBody>
      </p:sp>
      <p:sp>
        <p:nvSpPr>
          <p:cNvPr id="7" name="Rectangle 6"/>
          <p:cNvSpPr>
            <a:spLocks noGrp="1" noChangeArrowheads="1"/>
          </p:cNvSpPr>
          <p:nvPr>
            <p:ph type="sldNum" sz="quarter" idx="12"/>
          </p:nvPr>
        </p:nvSpPr>
        <p:spPr>
          <a:ln/>
        </p:spPr>
        <p:txBody>
          <a:bodyPr/>
          <a:lstStyle>
            <a:lvl1pPr>
              <a:defRPr/>
            </a:lvl1pPr>
          </a:lstStyle>
          <a:p>
            <a:fld id="{FA63ADD7-C00C-4B8D-B1D5-510B741DDC26}" type="slidenum">
              <a:rPr lang="en-GB" altLang="en-US" smtClean="0"/>
              <a:pPr/>
              <a:t>‹#›</a:t>
            </a:fld>
            <a:endParaRPr lang="en-GB" altLang="en-US" dirty="0"/>
          </a:p>
        </p:txBody>
      </p:sp>
    </p:spTree>
    <p:extLst>
      <p:ext uri="{BB962C8B-B14F-4D97-AF65-F5344CB8AC3E}">
        <p14:creationId xmlns:p14="http://schemas.microsoft.com/office/powerpoint/2010/main" val="3490522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GB"/>
              <a:t>Feburary 2021</a:t>
            </a:r>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GB" altLang="en-US"/>
              <a:t>Student Open Day</a:t>
            </a:r>
          </a:p>
        </p:txBody>
      </p:sp>
      <p:sp>
        <p:nvSpPr>
          <p:cNvPr id="6" name="Rectangle 6"/>
          <p:cNvSpPr>
            <a:spLocks noGrp="1" noChangeArrowheads="1"/>
          </p:cNvSpPr>
          <p:nvPr>
            <p:ph type="sldNum" sz="quarter" idx="12"/>
          </p:nvPr>
        </p:nvSpPr>
        <p:spPr>
          <a:ln/>
        </p:spPr>
        <p:txBody>
          <a:bodyPr/>
          <a:lstStyle>
            <a:lvl1pPr>
              <a:defRPr/>
            </a:lvl1pPr>
          </a:lstStyle>
          <a:p>
            <a:fld id="{A06C3CE3-3A05-4072-A449-BE19058D5896}" type="slidenum">
              <a:rPr lang="en-GB" altLang="en-US" smtClean="0"/>
              <a:pPr/>
              <a:t>‹#›</a:t>
            </a:fld>
            <a:endParaRPr lang="en-GB" altLang="en-US" dirty="0"/>
          </a:p>
        </p:txBody>
      </p:sp>
    </p:spTree>
    <p:extLst>
      <p:ext uri="{BB962C8B-B14F-4D97-AF65-F5344CB8AC3E}">
        <p14:creationId xmlns:p14="http://schemas.microsoft.com/office/powerpoint/2010/main" val="16192000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7813"/>
            <a:ext cx="2228850" cy="6030912"/>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95300" y="277813"/>
            <a:ext cx="6534150" cy="60309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GB"/>
              <a:t>Feburary 2021</a:t>
            </a:r>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GB" altLang="en-US"/>
              <a:t>Student Open Day</a:t>
            </a:r>
          </a:p>
        </p:txBody>
      </p:sp>
      <p:sp>
        <p:nvSpPr>
          <p:cNvPr id="6" name="Rectangle 6"/>
          <p:cNvSpPr>
            <a:spLocks noGrp="1" noChangeArrowheads="1"/>
          </p:cNvSpPr>
          <p:nvPr>
            <p:ph type="sldNum" sz="quarter" idx="12"/>
          </p:nvPr>
        </p:nvSpPr>
        <p:spPr>
          <a:ln/>
        </p:spPr>
        <p:txBody>
          <a:bodyPr/>
          <a:lstStyle>
            <a:lvl1pPr>
              <a:defRPr/>
            </a:lvl1pPr>
          </a:lstStyle>
          <a:p>
            <a:fld id="{1F1E322B-613D-4081-BB9D-AE3F58A384DF}" type="slidenum">
              <a:rPr lang="en-GB" altLang="en-US" smtClean="0"/>
              <a:pPr/>
              <a:t>‹#›</a:t>
            </a:fld>
            <a:endParaRPr lang="en-GB" altLang="en-US" dirty="0"/>
          </a:p>
        </p:txBody>
      </p:sp>
    </p:spTree>
    <p:extLst>
      <p:ext uri="{BB962C8B-B14F-4D97-AF65-F5344CB8AC3E}">
        <p14:creationId xmlns:p14="http://schemas.microsoft.com/office/powerpoint/2010/main" val="33314740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277813"/>
            <a:ext cx="8915400" cy="652462"/>
          </a:xfrm>
        </p:spPr>
        <p:txBody>
          <a:bodyPr/>
          <a:lstStyle/>
          <a:p>
            <a:r>
              <a:rPr lang="en-US"/>
              <a:t>Click to edit Master title style</a:t>
            </a:r>
            <a:endParaRPr lang="en-GB"/>
          </a:p>
        </p:txBody>
      </p:sp>
      <p:sp>
        <p:nvSpPr>
          <p:cNvPr id="3" name="Text Placeholder 2"/>
          <p:cNvSpPr>
            <a:spLocks noGrp="1"/>
          </p:cNvSpPr>
          <p:nvPr>
            <p:ph type="body" sz="half" idx="1"/>
          </p:nvPr>
        </p:nvSpPr>
        <p:spPr>
          <a:xfrm>
            <a:off x="495300" y="1006475"/>
            <a:ext cx="4381500" cy="530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5029200" y="1006475"/>
            <a:ext cx="4381500" cy="2574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5029200" y="3733800"/>
            <a:ext cx="4381500" cy="2574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4"/>
          <p:cNvSpPr>
            <a:spLocks noGrp="1" noChangeArrowheads="1"/>
          </p:cNvSpPr>
          <p:nvPr>
            <p:ph type="dt" sz="half" idx="10"/>
          </p:nvPr>
        </p:nvSpPr>
        <p:spPr>
          <a:ln/>
        </p:spPr>
        <p:txBody>
          <a:bodyPr/>
          <a:lstStyle>
            <a:lvl1pPr>
              <a:defRPr/>
            </a:lvl1pPr>
          </a:lstStyle>
          <a:p>
            <a:pPr>
              <a:defRPr/>
            </a:pPr>
            <a:r>
              <a:rPr lang="en-GB"/>
              <a:t>Feburary 2021</a:t>
            </a:r>
            <a:endParaRPr lang="en-GB" altLang="en-US"/>
          </a:p>
        </p:txBody>
      </p:sp>
      <p:sp>
        <p:nvSpPr>
          <p:cNvPr id="7" name="Rectangle 5"/>
          <p:cNvSpPr>
            <a:spLocks noGrp="1" noChangeArrowheads="1"/>
          </p:cNvSpPr>
          <p:nvPr>
            <p:ph type="ftr" sz="quarter" idx="11"/>
          </p:nvPr>
        </p:nvSpPr>
        <p:spPr>
          <a:ln/>
        </p:spPr>
        <p:txBody>
          <a:bodyPr/>
          <a:lstStyle>
            <a:lvl1pPr>
              <a:defRPr/>
            </a:lvl1pPr>
          </a:lstStyle>
          <a:p>
            <a:pPr>
              <a:defRPr/>
            </a:pPr>
            <a:r>
              <a:rPr lang="en-GB" altLang="en-US"/>
              <a:t>Student Open Day</a:t>
            </a:r>
          </a:p>
        </p:txBody>
      </p:sp>
      <p:sp>
        <p:nvSpPr>
          <p:cNvPr id="8" name="Rectangle 6"/>
          <p:cNvSpPr>
            <a:spLocks noGrp="1" noChangeArrowheads="1"/>
          </p:cNvSpPr>
          <p:nvPr>
            <p:ph type="sldNum" sz="quarter" idx="12"/>
          </p:nvPr>
        </p:nvSpPr>
        <p:spPr>
          <a:ln/>
        </p:spPr>
        <p:txBody>
          <a:bodyPr/>
          <a:lstStyle>
            <a:lvl1pPr>
              <a:defRPr/>
            </a:lvl1pPr>
          </a:lstStyle>
          <a:p>
            <a:fld id="{B4DDE00E-A80D-4B23-8072-3D92E3F36214}" type="slidenum">
              <a:rPr lang="en-GB" altLang="en-US" smtClean="0"/>
              <a:pPr/>
              <a:t>‹#›</a:t>
            </a:fld>
            <a:endParaRPr lang="en-GB" altLang="en-US" dirty="0"/>
          </a:p>
        </p:txBody>
      </p:sp>
    </p:spTree>
    <p:extLst>
      <p:ext uri="{BB962C8B-B14F-4D97-AF65-F5344CB8AC3E}">
        <p14:creationId xmlns:p14="http://schemas.microsoft.com/office/powerpoint/2010/main" val="2749450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277813"/>
            <a:ext cx="8915400" cy="652462"/>
          </a:xfrm>
        </p:spPr>
        <p:txBody>
          <a:bodyPr/>
          <a:lstStyle/>
          <a:p>
            <a:r>
              <a:rPr lang="en-US"/>
              <a:t>Click to edit Master title style</a:t>
            </a:r>
            <a:endParaRPr lang="en-GB"/>
          </a:p>
        </p:txBody>
      </p:sp>
      <p:sp>
        <p:nvSpPr>
          <p:cNvPr id="3" name="Content Placeholder 2"/>
          <p:cNvSpPr>
            <a:spLocks noGrp="1"/>
          </p:cNvSpPr>
          <p:nvPr>
            <p:ph sz="half" idx="1"/>
          </p:nvPr>
        </p:nvSpPr>
        <p:spPr>
          <a:xfrm>
            <a:off x="495300" y="1006475"/>
            <a:ext cx="4381500" cy="530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5029200" y="1006475"/>
            <a:ext cx="4381500" cy="2574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5029200" y="3733800"/>
            <a:ext cx="4381500" cy="2574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4"/>
          <p:cNvSpPr>
            <a:spLocks noGrp="1" noChangeArrowheads="1"/>
          </p:cNvSpPr>
          <p:nvPr>
            <p:ph type="dt" sz="half" idx="10"/>
          </p:nvPr>
        </p:nvSpPr>
        <p:spPr>
          <a:ln/>
        </p:spPr>
        <p:txBody>
          <a:bodyPr/>
          <a:lstStyle>
            <a:lvl1pPr>
              <a:defRPr/>
            </a:lvl1pPr>
          </a:lstStyle>
          <a:p>
            <a:pPr>
              <a:defRPr/>
            </a:pPr>
            <a:r>
              <a:rPr lang="en-GB"/>
              <a:t>Feburary 2021</a:t>
            </a:r>
            <a:endParaRPr lang="en-GB" altLang="en-US"/>
          </a:p>
        </p:txBody>
      </p:sp>
      <p:sp>
        <p:nvSpPr>
          <p:cNvPr id="7" name="Rectangle 5"/>
          <p:cNvSpPr>
            <a:spLocks noGrp="1" noChangeArrowheads="1"/>
          </p:cNvSpPr>
          <p:nvPr>
            <p:ph type="ftr" sz="quarter" idx="11"/>
          </p:nvPr>
        </p:nvSpPr>
        <p:spPr>
          <a:ln/>
        </p:spPr>
        <p:txBody>
          <a:bodyPr/>
          <a:lstStyle>
            <a:lvl1pPr>
              <a:defRPr/>
            </a:lvl1pPr>
          </a:lstStyle>
          <a:p>
            <a:pPr>
              <a:defRPr/>
            </a:pPr>
            <a:r>
              <a:rPr lang="en-GB" altLang="en-US"/>
              <a:t>Student Open Day</a:t>
            </a:r>
          </a:p>
        </p:txBody>
      </p:sp>
      <p:sp>
        <p:nvSpPr>
          <p:cNvPr id="8" name="Rectangle 6"/>
          <p:cNvSpPr>
            <a:spLocks noGrp="1" noChangeArrowheads="1"/>
          </p:cNvSpPr>
          <p:nvPr>
            <p:ph type="sldNum" sz="quarter" idx="12"/>
          </p:nvPr>
        </p:nvSpPr>
        <p:spPr>
          <a:ln/>
        </p:spPr>
        <p:txBody>
          <a:bodyPr/>
          <a:lstStyle>
            <a:lvl1pPr>
              <a:defRPr/>
            </a:lvl1pPr>
          </a:lstStyle>
          <a:p>
            <a:fld id="{23CC56B6-F522-4591-94F9-84D79336782C}" type="slidenum">
              <a:rPr lang="en-GB" altLang="en-US" smtClean="0"/>
              <a:pPr/>
              <a:t>‹#›</a:t>
            </a:fld>
            <a:endParaRPr lang="en-GB" altLang="en-US" dirty="0"/>
          </a:p>
        </p:txBody>
      </p:sp>
    </p:spTree>
    <p:extLst>
      <p:ext uri="{BB962C8B-B14F-4D97-AF65-F5344CB8AC3E}">
        <p14:creationId xmlns:p14="http://schemas.microsoft.com/office/powerpoint/2010/main" val="6159386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277813"/>
            <a:ext cx="8915400" cy="652462"/>
          </a:xfrm>
        </p:spPr>
        <p:txBody>
          <a:bodyPr/>
          <a:lstStyle/>
          <a:p>
            <a:r>
              <a:rPr lang="en-US"/>
              <a:t>Click to edit Master title style</a:t>
            </a:r>
            <a:endParaRPr lang="en-GB"/>
          </a:p>
        </p:txBody>
      </p:sp>
      <p:sp>
        <p:nvSpPr>
          <p:cNvPr id="3" name="Text Placeholder 2"/>
          <p:cNvSpPr>
            <a:spLocks noGrp="1"/>
          </p:cNvSpPr>
          <p:nvPr>
            <p:ph type="body" sz="half" idx="1"/>
          </p:nvPr>
        </p:nvSpPr>
        <p:spPr>
          <a:xfrm>
            <a:off x="495300" y="1006475"/>
            <a:ext cx="4381500" cy="530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029200" y="1006475"/>
            <a:ext cx="4381500" cy="530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r>
              <a:rPr lang="en-GB"/>
              <a:t>Feburary 2021</a:t>
            </a:r>
            <a:endParaRPr lang="en-GB"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GB" altLang="en-US"/>
              <a:t>Student Open Day</a:t>
            </a:r>
          </a:p>
        </p:txBody>
      </p:sp>
      <p:sp>
        <p:nvSpPr>
          <p:cNvPr id="7" name="Rectangle 6"/>
          <p:cNvSpPr>
            <a:spLocks noGrp="1" noChangeArrowheads="1"/>
          </p:cNvSpPr>
          <p:nvPr>
            <p:ph type="sldNum" sz="quarter" idx="12"/>
          </p:nvPr>
        </p:nvSpPr>
        <p:spPr>
          <a:ln/>
        </p:spPr>
        <p:txBody>
          <a:bodyPr/>
          <a:lstStyle>
            <a:lvl1pPr>
              <a:defRPr/>
            </a:lvl1pPr>
          </a:lstStyle>
          <a:p>
            <a:fld id="{10B0F89E-0BE2-495A-9E38-4197A8BF54BF}" type="slidenum">
              <a:rPr lang="en-GB" altLang="en-US" smtClean="0"/>
              <a:pPr/>
              <a:t>‹#›</a:t>
            </a:fld>
            <a:endParaRPr lang="en-GB" altLang="en-US" dirty="0"/>
          </a:p>
        </p:txBody>
      </p:sp>
    </p:spTree>
    <p:extLst>
      <p:ext uri="{BB962C8B-B14F-4D97-AF65-F5344CB8AC3E}">
        <p14:creationId xmlns:p14="http://schemas.microsoft.com/office/powerpoint/2010/main" val="29504324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95300" y="277813"/>
            <a:ext cx="8915400" cy="652462"/>
          </a:xfrm>
        </p:spPr>
        <p:txBody>
          <a:bodyPr/>
          <a:lstStyle/>
          <a:p>
            <a:r>
              <a:rPr lang="en-US"/>
              <a:t>Click to edit Master title style</a:t>
            </a:r>
            <a:endParaRPr lang="en-GB"/>
          </a:p>
        </p:txBody>
      </p:sp>
      <p:sp>
        <p:nvSpPr>
          <p:cNvPr id="3" name="Content Placeholder 2"/>
          <p:cNvSpPr>
            <a:spLocks noGrp="1"/>
          </p:cNvSpPr>
          <p:nvPr>
            <p:ph sz="quarter" idx="1"/>
          </p:nvPr>
        </p:nvSpPr>
        <p:spPr>
          <a:xfrm>
            <a:off x="495300" y="1006475"/>
            <a:ext cx="4381500" cy="2574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5029200" y="1006475"/>
            <a:ext cx="4381500" cy="2574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95300" y="3733800"/>
            <a:ext cx="4381500" cy="2574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p:cNvSpPr>
            <a:spLocks noGrp="1"/>
          </p:cNvSpPr>
          <p:nvPr>
            <p:ph sz="quarter" idx="4"/>
          </p:nvPr>
        </p:nvSpPr>
        <p:spPr>
          <a:xfrm>
            <a:off x="5029200" y="3733800"/>
            <a:ext cx="4381500" cy="2574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r>
              <a:rPr lang="en-GB"/>
              <a:t>Feburary 2021</a:t>
            </a:r>
            <a:endParaRPr lang="en-GB" altLang="en-US"/>
          </a:p>
        </p:txBody>
      </p:sp>
      <p:sp>
        <p:nvSpPr>
          <p:cNvPr id="8" name="Rectangle 5"/>
          <p:cNvSpPr>
            <a:spLocks noGrp="1" noChangeArrowheads="1"/>
          </p:cNvSpPr>
          <p:nvPr>
            <p:ph type="ftr" sz="quarter" idx="11"/>
          </p:nvPr>
        </p:nvSpPr>
        <p:spPr>
          <a:ln/>
        </p:spPr>
        <p:txBody>
          <a:bodyPr/>
          <a:lstStyle>
            <a:lvl1pPr>
              <a:defRPr/>
            </a:lvl1pPr>
          </a:lstStyle>
          <a:p>
            <a:pPr>
              <a:defRPr/>
            </a:pPr>
            <a:r>
              <a:rPr lang="en-GB" altLang="en-US"/>
              <a:t>Student Open Day</a:t>
            </a:r>
          </a:p>
        </p:txBody>
      </p:sp>
      <p:sp>
        <p:nvSpPr>
          <p:cNvPr id="9" name="Rectangle 6"/>
          <p:cNvSpPr>
            <a:spLocks noGrp="1" noChangeArrowheads="1"/>
          </p:cNvSpPr>
          <p:nvPr>
            <p:ph type="sldNum" sz="quarter" idx="12"/>
          </p:nvPr>
        </p:nvSpPr>
        <p:spPr>
          <a:ln/>
        </p:spPr>
        <p:txBody>
          <a:bodyPr/>
          <a:lstStyle>
            <a:lvl1pPr>
              <a:defRPr/>
            </a:lvl1pPr>
          </a:lstStyle>
          <a:p>
            <a:fld id="{DFA7FE50-AED6-432F-BD62-CF84A5455ED7}" type="slidenum">
              <a:rPr lang="en-GB" altLang="en-US" smtClean="0"/>
              <a:pPr/>
              <a:t>‹#›</a:t>
            </a:fld>
            <a:endParaRPr lang="en-GB" altLang="en-US" dirty="0"/>
          </a:p>
        </p:txBody>
      </p:sp>
    </p:spTree>
    <p:extLst>
      <p:ext uri="{BB962C8B-B14F-4D97-AF65-F5344CB8AC3E}">
        <p14:creationId xmlns:p14="http://schemas.microsoft.com/office/powerpoint/2010/main" val="4288878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95300" y="277813"/>
            <a:ext cx="8915400" cy="652462"/>
          </a:xfrm>
        </p:spPr>
        <p:txBody>
          <a:bodyPr/>
          <a:lstStyle/>
          <a:p>
            <a:r>
              <a:rPr lang="en-US"/>
              <a:t>Click to edit Master title style</a:t>
            </a:r>
            <a:endParaRPr lang="en-GB"/>
          </a:p>
        </p:txBody>
      </p:sp>
      <p:sp>
        <p:nvSpPr>
          <p:cNvPr id="3" name="Content Placeholder 2"/>
          <p:cNvSpPr>
            <a:spLocks noGrp="1"/>
          </p:cNvSpPr>
          <p:nvPr>
            <p:ph sz="quarter" idx="1"/>
          </p:nvPr>
        </p:nvSpPr>
        <p:spPr>
          <a:xfrm>
            <a:off x="495300" y="1006475"/>
            <a:ext cx="4381500" cy="2574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95300" y="3733800"/>
            <a:ext cx="4381500" cy="2574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half" idx="3"/>
          </p:nvPr>
        </p:nvSpPr>
        <p:spPr>
          <a:xfrm>
            <a:off x="5029200" y="1006475"/>
            <a:ext cx="4381500" cy="530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4"/>
          <p:cNvSpPr>
            <a:spLocks noGrp="1" noChangeArrowheads="1"/>
          </p:cNvSpPr>
          <p:nvPr>
            <p:ph type="dt" sz="half" idx="10"/>
          </p:nvPr>
        </p:nvSpPr>
        <p:spPr>
          <a:ln/>
        </p:spPr>
        <p:txBody>
          <a:bodyPr/>
          <a:lstStyle>
            <a:lvl1pPr>
              <a:defRPr/>
            </a:lvl1pPr>
          </a:lstStyle>
          <a:p>
            <a:pPr>
              <a:defRPr/>
            </a:pPr>
            <a:r>
              <a:rPr lang="en-GB"/>
              <a:t>Feburary 2021</a:t>
            </a:r>
            <a:endParaRPr lang="en-GB" altLang="en-US"/>
          </a:p>
        </p:txBody>
      </p:sp>
      <p:sp>
        <p:nvSpPr>
          <p:cNvPr id="7" name="Rectangle 5"/>
          <p:cNvSpPr>
            <a:spLocks noGrp="1" noChangeArrowheads="1"/>
          </p:cNvSpPr>
          <p:nvPr>
            <p:ph type="ftr" sz="quarter" idx="11"/>
          </p:nvPr>
        </p:nvSpPr>
        <p:spPr>
          <a:ln/>
        </p:spPr>
        <p:txBody>
          <a:bodyPr/>
          <a:lstStyle>
            <a:lvl1pPr>
              <a:defRPr/>
            </a:lvl1pPr>
          </a:lstStyle>
          <a:p>
            <a:pPr>
              <a:defRPr/>
            </a:pPr>
            <a:r>
              <a:rPr lang="en-GB" altLang="en-US"/>
              <a:t>Student Open Day</a:t>
            </a:r>
          </a:p>
        </p:txBody>
      </p:sp>
      <p:sp>
        <p:nvSpPr>
          <p:cNvPr id="8" name="Rectangle 6"/>
          <p:cNvSpPr>
            <a:spLocks noGrp="1" noChangeArrowheads="1"/>
          </p:cNvSpPr>
          <p:nvPr>
            <p:ph type="sldNum" sz="quarter" idx="12"/>
          </p:nvPr>
        </p:nvSpPr>
        <p:spPr>
          <a:ln/>
        </p:spPr>
        <p:txBody>
          <a:bodyPr/>
          <a:lstStyle>
            <a:lvl1pPr>
              <a:defRPr/>
            </a:lvl1pPr>
          </a:lstStyle>
          <a:p>
            <a:fld id="{0D4699E5-99F6-4573-95CA-C42AA72F0C76}" type="slidenum">
              <a:rPr lang="en-GB" altLang="en-US" smtClean="0"/>
              <a:pPr/>
              <a:t>‹#›</a:t>
            </a:fld>
            <a:endParaRPr lang="en-GB" altLang="en-US" dirty="0"/>
          </a:p>
        </p:txBody>
      </p:sp>
    </p:spTree>
    <p:extLst>
      <p:ext uri="{BB962C8B-B14F-4D97-AF65-F5344CB8AC3E}">
        <p14:creationId xmlns:p14="http://schemas.microsoft.com/office/powerpoint/2010/main" val="32868665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95300" y="277813"/>
            <a:ext cx="8915400" cy="652462"/>
          </a:xfrm>
        </p:spPr>
        <p:txBody>
          <a:bodyPr/>
          <a:lstStyle/>
          <a:p>
            <a:r>
              <a:rPr lang="en-US"/>
              <a:t>Click to edit Master title style</a:t>
            </a:r>
            <a:endParaRPr lang="en-GB"/>
          </a:p>
        </p:txBody>
      </p:sp>
      <p:sp>
        <p:nvSpPr>
          <p:cNvPr id="3" name="Content Placeholder 2"/>
          <p:cNvSpPr>
            <a:spLocks noGrp="1"/>
          </p:cNvSpPr>
          <p:nvPr>
            <p:ph sz="half" idx="1"/>
          </p:nvPr>
        </p:nvSpPr>
        <p:spPr>
          <a:xfrm>
            <a:off x="495300" y="1006475"/>
            <a:ext cx="4381500" cy="530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5029200" y="1006475"/>
            <a:ext cx="4381500" cy="530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r>
              <a:rPr lang="en-GB"/>
              <a:t>Feburary 2021</a:t>
            </a:r>
            <a:endParaRPr lang="en-GB"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GB" altLang="en-US"/>
              <a:t>Student Open Day</a:t>
            </a:r>
          </a:p>
        </p:txBody>
      </p:sp>
      <p:sp>
        <p:nvSpPr>
          <p:cNvPr id="7" name="Rectangle 6"/>
          <p:cNvSpPr>
            <a:spLocks noGrp="1" noChangeArrowheads="1"/>
          </p:cNvSpPr>
          <p:nvPr>
            <p:ph type="sldNum" sz="quarter" idx="12"/>
          </p:nvPr>
        </p:nvSpPr>
        <p:spPr>
          <a:ln/>
        </p:spPr>
        <p:txBody>
          <a:bodyPr/>
          <a:lstStyle>
            <a:lvl1pPr>
              <a:defRPr/>
            </a:lvl1pPr>
          </a:lstStyle>
          <a:p>
            <a:fld id="{BFABD538-ECC4-4255-B313-CA133B5662D9}" type="slidenum">
              <a:rPr lang="en-GB" altLang="en-US" smtClean="0"/>
              <a:pPr/>
              <a:t>‹#›</a:t>
            </a:fld>
            <a:endParaRPr lang="en-GB" altLang="en-US" dirty="0"/>
          </a:p>
        </p:txBody>
      </p:sp>
    </p:spTree>
    <p:extLst>
      <p:ext uri="{BB962C8B-B14F-4D97-AF65-F5344CB8AC3E}">
        <p14:creationId xmlns:p14="http://schemas.microsoft.com/office/powerpoint/2010/main" val="40139638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95300" y="277813"/>
            <a:ext cx="8915400" cy="652462"/>
          </a:xfrm>
        </p:spPr>
        <p:txBody>
          <a:bodyPr/>
          <a:lstStyle/>
          <a:p>
            <a:r>
              <a:rPr lang="en-US"/>
              <a:t>Click to edit Master title style</a:t>
            </a:r>
            <a:endParaRPr lang="en-GB"/>
          </a:p>
        </p:txBody>
      </p:sp>
      <p:sp>
        <p:nvSpPr>
          <p:cNvPr id="3" name="Content Placeholder 2"/>
          <p:cNvSpPr>
            <a:spLocks noGrp="1"/>
          </p:cNvSpPr>
          <p:nvPr>
            <p:ph sz="half" idx="1"/>
          </p:nvPr>
        </p:nvSpPr>
        <p:spPr>
          <a:xfrm>
            <a:off x="495300" y="1006475"/>
            <a:ext cx="8915400" cy="2574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95300" y="3733800"/>
            <a:ext cx="8915400" cy="2574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r>
              <a:rPr lang="en-GB"/>
              <a:t>Feburary 2021</a:t>
            </a:r>
            <a:endParaRPr lang="en-GB"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GB" altLang="en-US"/>
              <a:t>Student Open Day</a:t>
            </a:r>
          </a:p>
        </p:txBody>
      </p:sp>
      <p:sp>
        <p:nvSpPr>
          <p:cNvPr id="7" name="Rectangle 6"/>
          <p:cNvSpPr>
            <a:spLocks noGrp="1" noChangeArrowheads="1"/>
          </p:cNvSpPr>
          <p:nvPr>
            <p:ph type="sldNum" sz="quarter" idx="12"/>
          </p:nvPr>
        </p:nvSpPr>
        <p:spPr>
          <a:ln/>
        </p:spPr>
        <p:txBody>
          <a:bodyPr/>
          <a:lstStyle>
            <a:lvl1pPr>
              <a:defRPr/>
            </a:lvl1pPr>
          </a:lstStyle>
          <a:p>
            <a:fld id="{22D44422-E2AC-4B24-89FF-B845C277C6DC}" type="slidenum">
              <a:rPr lang="en-GB" altLang="en-US" smtClean="0"/>
              <a:pPr/>
              <a:t>‹#›</a:t>
            </a:fld>
            <a:endParaRPr lang="en-GB" altLang="en-US" dirty="0"/>
          </a:p>
        </p:txBody>
      </p:sp>
    </p:spTree>
    <p:extLst>
      <p:ext uri="{BB962C8B-B14F-4D97-AF65-F5344CB8AC3E}">
        <p14:creationId xmlns:p14="http://schemas.microsoft.com/office/powerpoint/2010/main" val="1712206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60400" y="1219200"/>
            <a:ext cx="85852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5" name="Line 8"/>
          <p:cNvSpPr>
            <a:spLocks noChangeShapeType="1"/>
          </p:cNvSpPr>
          <p:nvPr/>
        </p:nvSpPr>
        <p:spPr bwMode="auto">
          <a:xfrm>
            <a:off x="2146300" y="3962400"/>
            <a:ext cx="705485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endParaRPr lang="en-GB"/>
          </a:p>
        </p:txBody>
      </p:sp>
      <p:sp>
        <p:nvSpPr>
          <p:cNvPr id="358402" name="Rectangle 2"/>
          <p:cNvSpPr>
            <a:spLocks noGrp="1" noChangeArrowheads="1"/>
          </p:cNvSpPr>
          <p:nvPr>
            <p:ph type="ctrTitle"/>
          </p:nvPr>
        </p:nvSpPr>
        <p:spPr>
          <a:xfrm>
            <a:off x="990600" y="1524000"/>
            <a:ext cx="8258175" cy="1752600"/>
          </a:xfrm>
        </p:spPr>
        <p:txBody>
          <a:bodyPr/>
          <a:lstStyle>
            <a:lvl1pPr>
              <a:defRPr sz="5000"/>
            </a:lvl1pPr>
          </a:lstStyle>
          <a:p>
            <a:r>
              <a:rPr lang="en-GB" altLang="en-US"/>
              <a:t>Click to edit Master title style</a:t>
            </a:r>
          </a:p>
        </p:txBody>
      </p:sp>
      <p:sp>
        <p:nvSpPr>
          <p:cNvPr id="358403" name="Rectangle 3"/>
          <p:cNvSpPr>
            <a:spLocks noGrp="1" noChangeArrowheads="1"/>
          </p:cNvSpPr>
          <p:nvPr>
            <p:ph type="subTitle" idx="1"/>
          </p:nvPr>
        </p:nvSpPr>
        <p:spPr>
          <a:xfrm>
            <a:off x="2146300" y="3962400"/>
            <a:ext cx="7099300" cy="1752600"/>
          </a:xfrm>
        </p:spPr>
        <p:txBody>
          <a:bodyPr/>
          <a:lstStyle>
            <a:lvl1pPr marL="0" indent="0">
              <a:buFont typeface="Wingdings" pitchFamily="2" charset="2"/>
              <a:buNone/>
              <a:defRPr sz="2800"/>
            </a:lvl1pPr>
          </a:lstStyle>
          <a:p>
            <a:r>
              <a:rPr lang="en-GB" altLang="en-US"/>
              <a:t>Click to edit Master subtitle style</a:t>
            </a:r>
          </a:p>
        </p:txBody>
      </p:sp>
      <p:sp>
        <p:nvSpPr>
          <p:cNvPr id="6" name="Rectangle 4"/>
          <p:cNvSpPr>
            <a:spLocks noGrp="1" noChangeArrowheads="1"/>
          </p:cNvSpPr>
          <p:nvPr>
            <p:ph type="dt" sz="half" idx="10"/>
          </p:nvPr>
        </p:nvSpPr>
        <p:spPr>
          <a:xfrm>
            <a:off x="495300" y="6243638"/>
            <a:ext cx="2311400" cy="457200"/>
          </a:xfrm>
        </p:spPr>
        <p:txBody>
          <a:bodyPr/>
          <a:lstStyle>
            <a:lvl1pPr>
              <a:defRPr sz="1200"/>
            </a:lvl1pPr>
          </a:lstStyle>
          <a:p>
            <a:pPr>
              <a:defRPr/>
            </a:pPr>
            <a:r>
              <a:rPr lang="en-GB"/>
              <a:t>Feburary 2021</a:t>
            </a:r>
            <a:endParaRPr lang="en-GB" altLang="en-US"/>
          </a:p>
        </p:txBody>
      </p:sp>
      <p:sp>
        <p:nvSpPr>
          <p:cNvPr id="7" name="Rectangle 5"/>
          <p:cNvSpPr>
            <a:spLocks noGrp="1" noChangeArrowheads="1"/>
          </p:cNvSpPr>
          <p:nvPr>
            <p:ph type="ftr" sz="quarter" idx="11"/>
          </p:nvPr>
        </p:nvSpPr>
        <p:spPr>
          <a:xfrm>
            <a:off x="3384550" y="6243638"/>
            <a:ext cx="3136900" cy="457200"/>
          </a:xfrm>
        </p:spPr>
        <p:txBody>
          <a:bodyPr/>
          <a:lstStyle>
            <a:lvl1pPr>
              <a:defRPr sz="1200"/>
            </a:lvl1pPr>
          </a:lstStyle>
          <a:p>
            <a:pPr>
              <a:defRPr/>
            </a:pPr>
            <a:r>
              <a:rPr lang="en-GB" altLang="en-US"/>
              <a:t>Student Open Day</a:t>
            </a:r>
          </a:p>
        </p:txBody>
      </p:sp>
      <p:sp>
        <p:nvSpPr>
          <p:cNvPr id="8" name="Rectangle 6"/>
          <p:cNvSpPr>
            <a:spLocks noGrp="1" noChangeArrowheads="1"/>
          </p:cNvSpPr>
          <p:nvPr>
            <p:ph type="sldNum" sz="quarter" idx="12"/>
          </p:nvPr>
        </p:nvSpPr>
        <p:spPr>
          <a:xfrm>
            <a:off x="7099300" y="6243638"/>
            <a:ext cx="2311400" cy="457200"/>
          </a:xfrm>
        </p:spPr>
        <p:txBody>
          <a:bodyPr/>
          <a:lstStyle>
            <a:lvl1pPr>
              <a:defRPr sz="1200"/>
            </a:lvl1pPr>
          </a:lstStyle>
          <a:p>
            <a:fld id="{ABB4307B-2207-4B2D-90A4-47AB593032F6}" type="slidenum">
              <a:rPr lang="en-GB" altLang="en-US"/>
              <a:pPr/>
              <a:t>‹#›</a:t>
            </a:fld>
            <a:endParaRPr lang="en-GB" altLang="en-US"/>
          </a:p>
        </p:txBody>
      </p:sp>
    </p:spTree>
    <p:extLst>
      <p:ext uri="{BB962C8B-B14F-4D97-AF65-F5344CB8AC3E}">
        <p14:creationId xmlns:p14="http://schemas.microsoft.com/office/powerpoint/2010/main" val="21090112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95300" y="277813"/>
            <a:ext cx="8915400" cy="652462"/>
          </a:xfrm>
        </p:spPr>
        <p:txBody>
          <a:bodyPr/>
          <a:lstStyle/>
          <a:p>
            <a:r>
              <a:rPr lang="en-US"/>
              <a:t>Click to edit Master title style</a:t>
            </a:r>
            <a:endParaRPr lang="en-GB"/>
          </a:p>
        </p:txBody>
      </p:sp>
      <p:sp>
        <p:nvSpPr>
          <p:cNvPr id="3" name="Table Placeholder 2"/>
          <p:cNvSpPr>
            <a:spLocks noGrp="1"/>
          </p:cNvSpPr>
          <p:nvPr>
            <p:ph type="tbl" idx="1"/>
          </p:nvPr>
        </p:nvSpPr>
        <p:spPr>
          <a:xfrm>
            <a:off x="495300" y="1006475"/>
            <a:ext cx="8915400" cy="5302250"/>
          </a:xfrm>
        </p:spPr>
        <p:txBody>
          <a:bodyPr/>
          <a:lstStyle/>
          <a:p>
            <a:pPr lvl="0"/>
            <a:endParaRPr lang="en-GB" noProof="0"/>
          </a:p>
        </p:txBody>
      </p:sp>
      <p:sp>
        <p:nvSpPr>
          <p:cNvPr id="4" name="Rectangle 4"/>
          <p:cNvSpPr>
            <a:spLocks noGrp="1" noChangeArrowheads="1"/>
          </p:cNvSpPr>
          <p:nvPr>
            <p:ph type="dt" sz="half" idx="10"/>
          </p:nvPr>
        </p:nvSpPr>
        <p:spPr>
          <a:ln/>
        </p:spPr>
        <p:txBody>
          <a:bodyPr/>
          <a:lstStyle>
            <a:lvl1pPr>
              <a:defRPr/>
            </a:lvl1pPr>
          </a:lstStyle>
          <a:p>
            <a:pPr>
              <a:defRPr/>
            </a:pPr>
            <a:r>
              <a:rPr lang="en-GB"/>
              <a:t>Feburary 2021</a:t>
            </a:r>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GB" altLang="en-US"/>
              <a:t>Student Open Day</a:t>
            </a:r>
          </a:p>
        </p:txBody>
      </p:sp>
      <p:sp>
        <p:nvSpPr>
          <p:cNvPr id="6" name="Rectangle 6"/>
          <p:cNvSpPr>
            <a:spLocks noGrp="1" noChangeArrowheads="1"/>
          </p:cNvSpPr>
          <p:nvPr>
            <p:ph type="sldNum" sz="quarter" idx="12"/>
          </p:nvPr>
        </p:nvSpPr>
        <p:spPr>
          <a:ln/>
        </p:spPr>
        <p:txBody>
          <a:bodyPr/>
          <a:lstStyle>
            <a:lvl1pPr>
              <a:defRPr/>
            </a:lvl1pPr>
          </a:lstStyle>
          <a:p>
            <a:fld id="{D140477D-253E-4DEE-8978-08CE5641D5F5}" type="slidenum">
              <a:rPr lang="en-GB" altLang="en-US" smtClean="0"/>
              <a:pPr/>
              <a:t>‹#›</a:t>
            </a:fld>
            <a:endParaRPr lang="en-GB" altLang="en-US" dirty="0"/>
          </a:p>
        </p:txBody>
      </p:sp>
    </p:spTree>
    <p:extLst>
      <p:ext uri="{BB962C8B-B14F-4D97-AF65-F5344CB8AC3E}">
        <p14:creationId xmlns:p14="http://schemas.microsoft.com/office/powerpoint/2010/main" val="42747058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65174204"/>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41917434"/>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OBJECT">
    <p:spTree>
      <p:nvGrpSpPr>
        <p:cNvPr id="1" name=""/>
        <p:cNvGrpSpPr/>
        <p:nvPr/>
      </p:nvGrpSpPr>
      <p:grpSpPr>
        <a:xfrm>
          <a:off x="0" y="0"/>
          <a:ext cx="0" cy="0"/>
          <a:chOff x="0" y="0"/>
          <a:chExt cx="0" cy="0"/>
        </a:xfrm>
      </p:grpSpPr>
      <p:sp>
        <p:nvSpPr>
          <p:cNvPr id="26" name="Title Text"/>
          <p:cNvSpPr txBox="1">
            <a:spLocks noGrp="1"/>
          </p:cNvSpPr>
          <p:nvPr>
            <p:ph type="title"/>
          </p:nvPr>
        </p:nvSpPr>
        <p:spPr>
          <a:prstGeom prst="rect">
            <a:avLst/>
          </a:prstGeom>
        </p:spPr>
        <p:txBody>
          <a:bodyPr/>
          <a:lstStyle/>
          <a:p>
            <a:r>
              <a:t>Title Text</a:t>
            </a:r>
          </a:p>
        </p:txBody>
      </p:sp>
      <p:sp>
        <p:nvSpPr>
          <p:cNvPr id="27" name="Body Level One…"/>
          <p:cNvSpPr txBox="1">
            <a:spLocks noGrp="1"/>
          </p:cNvSpPr>
          <p:nvPr>
            <p:ph type="body" idx="1"/>
          </p:nvPr>
        </p:nvSpPr>
        <p:spPr>
          <a:xfrm>
            <a:off x="495302" y="1600203"/>
            <a:ext cx="8915401" cy="4525964"/>
          </a:xfrm>
          <a:prstGeom prst="rect">
            <a:avLst/>
          </a:prstGeom>
        </p:spPr>
        <p:txBody>
          <a:bodyPr>
            <a:normAutofit/>
          </a:bodyPr>
          <a:lstStyle>
            <a:lvl1pPr indent="-342900">
              <a:spcBef>
                <a:spcPts val="300"/>
              </a:spcBef>
            </a:lvl1pPr>
            <a:lvl2pPr marL="963385" indent="-391885">
              <a:spcBef>
                <a:spcPts val="300"/>
              </a:spcBef>
            </a:lvl2pPr>
            <a:lvl3pPr marL="1485900" indent="-457200">
              <a:spcBef>
                <a:spcPts val="300"/>
              </a:spcBef>
            </a:lvl3pPr>
            <a:lvl4pPr marL="2034539" indent="-548639">
              <a:spcBef>
                <a:spcPts val="300"/>
              </a:spcBef>
            </a:lvl4pPr>
            <a:lvl5pPr marL="2491739" indent="-548639">
              <a:spcBef>
                <a:spcPts val="300"/>
              </a:spcBef>
            </a:lvl5pPr>
          </a:lstStyle>
          <a:p>
            <a:r>
              <a:t>Body Level One</a:t>
            </a:r>
          </a:p>
          <a:p>
            <a:pPr lvl="1"/>
            <a:r>
              <a:t>Body Level Two</a:t>
            </a:r>
          </a:p>
          <a:p>
            <a:pPr lvl="2"/>
            <a:r>
              <a:t>Body Level Three</a:t>
            </a:r>
          </a:p>
          <a:p>
            <a:pPr lvl="3"/>
            <a:r>
              <a:t>Body Level Four</a:t>
            </a:r>
          </a:p>
          <a:p>
            <a:pPr lvl="4"/>
            <a:r>
              <a:t>Body Level Five</a:t>
            </a:r>
          </a:p>
        </p:txBody>
      </p:sp>
      <p:sp>
        <p:nvSpPr>
          <p:cNvPr id="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93222752"/>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2_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p>
            <a:r>
              <a:t>Title Text</a:t>
            </a:r>
          </a:p>
        </p:txBody>
      </p:sp>
      <p:sp>
        <p:nvSpPr>
          <p:cNvPr id="36" name="Slide Number"/>
          <p:cNvSpPr txBox="1">
            <a:spLocks noGrp="1"/>
          </p:cNvSpPr>
          <p:nvPr>
            <p:ph type="sldNum" sz="quarter" idx="2"/>
          </p:nvPr>
        </p:nvSpPr>
        <p:spPr>
          <a:xfrm>
            <a:off x="6708851" y="6217873"/>
            <a:ext cx="390449" cy="27695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36899944"/>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43" name="Title Text"/>
          <p:cNvSpPr txBox="1">
            <a:spLocks noGrp="1"/>
          </p:cNvSpPr>
          <p:nvPr>
            <p:ph type="title"/>
          </p:nvPr>
        </p:nvSpPr>
        <p:spPr>
          <a:xfrm>
            <a:off x="742952" y="2130429"/>
            <a:ext cx="8420101" cy="1470026"/>
          </a:xfrm>
          <a:prstGeom prst="rect">
            <a:avLst/>
          </a:prstGeom>
        </p:spPr>
        <p:txBody>
          <a:bodyPr/>
          <a:lstStyle/>
          <a:p>
            <a:r>
              <a:t>Title Text</a:t>
            </a:r>
          </a:p>
        </p:txBody>
      </p:sp>
      <p:sp>
        <p:nvSpPr>
          <p:cNvPr id="44" name="Body Level One…"/>
          <p:cNvSpPr txBox="1">
            <a:spLocks noGrp="1"/>
          </p:cNvSpPr>
          <p:nvPr>
            <p:ph type="body" sz="quarter" idx="1"/>
          </p:nvPr>
        </p:nvSpPr>
        <p:spPr>
          <a:xfrm>
            <a:off x="1485900" y="3886200"/>
            <a:ext cx="6934200" cy="1752600"/>
          </a:xfrm>
          <a:prstGeom prst="rect">
            <a:avLst/>
          </a:prstGeom>
        </p:spPr>
        <p:txBody>
          <a:bodyPr>
            <a:normAutofit/>
          </a:bodyPr>
          <a:lstStyle>
            <a:lvl1pPr marL="431800" indent="-406400" algn="ctr">
              <a:buClrTx/>
              <a:buSzTx/>
              <a:buFontTx/>
              <a:buNone/>
              <a:defRPr>
                <a:solidFill>
                  <a:srgbClr val="888888"/>
                </a:solidFill>
              </a:defRPr>
            </a:lvl1pPr>
            <a:lvl2pPr marL="431800" indent="76200" algn="ctr">
              <a:buClrTx/>
              <a:buSzTx/>
              <a:buFontTx/>
              <a:buNone/>
              <a:defRPr>
                <a:solidFill>
                  <a:srgbClr val="888888"/>
                </a:solidFill>
              </a:defRPr>
            </a:lvl2pPr>
            <a:lvl3pPr marL="431800" indent="558800" algn="ctr">
              <a:buClrTx/>
              <a:buSzTx/>
              <a:buFontTx/>
              <a:buNone/>
              <a:defRPr>
                <a:solidFill>
                  <a:srgbClr val="888888"/>
                </a:solidFill>
              </a:defRPr>
            </a:lvl3pPr>
            <a:lvl4pPr marL="431800" indent="1041400" algn="ctr">
              <a:buClrTx/>
              <a:buSzTx/>
              <a:buFontTx/>
              <a:buNone/>
              <a:defRPr>
                <a:solidFill>
                  <a:srgbClr val="888888"/>
                </a:solidFill>
              </a:defRPr>
            </a:lvl4pPr>
            <a:lvl5pPr marL="431800" indent="1498600" algn="ctr">
              <a:buClrTx/>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02061052"/>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sp>
        <p:nvSpPr>
          <p:cNvPr id="52" name="Title Text"/>
          <p:cNvSpPr txBox="1">
            <a:spLocks noGrp="1"/>
          </p:cNvSpPr>
          <p:nvPr>
            <p:ph type="title"/>
          </p:nvPr>
        </p:nvSpPr>
        <p:spPr>
          <a:xfrm>
            <a:off x="782507" y="4406903"/>
            <a:ext cx="8420101" cy="1362076"/>
          </a:xfrm>
          <a:prstGeom prst="rect">
            <a:avLst/>
          </a:prstGeom>
        </p:spPr>
        <p:txBody>
          <a:bodyPr anchor="t"/>
          <a:lstStyle>
            <a:lvl1pPr algn="l">
              <a:defRPr sz="4000" b="1"/>
            </a:lvl1pPr>
          </a:lstStyle>
          <a:p>
            <a:r>
              <a:t>Title Text</a:t>
            </a:r>
          </a:p>
        </p:txBody>
      </p:sp>
      <p:sp>
        <p:nvSpPr>
          <p:cNvPr id="53" name="Body Level One…"/>
          <p:cNvSpPr txBox="1">
            <a:spLocks noGrp="1"/>
          </p:cNvSpPr>
          <p:nvPr>
            <p:ph type="body" sz="quarter" idx="1"/>
          </p:nvPr>
        </p:nvSpPr>
        <p:spPr>
          <a:xfrm>
            <a:off x="782507" y="2906713"/>
            <a:ext cx="8420101" cy="1500188"/>
          </a:xfrm>
          <a:prstGeom prst="rect">
            <a:avLst/>
          </a:prstGeom>
        </p:spPr>
        <p:txBody>
          <a:bodyPr anchor="b">
            <a:normAutofit/>
          </a:bodyPr>
          <a:lstStyle>
            <a:lvl1pPr marL="228600" indent="0">
              <a:spcBef>
                <a:spcPts val="400"/>
              </a:spcBef>
              <a:buClrTx/>
              <a:buSzTx/>
              <a:buFontTx/>
              <a:buNone/>
              <a:defRPr sz="2000">
                <a:solidFill>
                  <a:srgbClr val="888888"/>
                </a:solidFill>
              </a:defRPr>
            </a:lvl1pPr>
            <a:lvl2pPr marL="228600" indent="457200">
              <a:spcBef>
                <a:spcPts val="400"/>
              </a:spcBef>
              <a:buClrTx/>
              <a:buSzTx/>
              <a:buFontTx/>
              <a:buNone/>
              <a:defRPr sz="2000">
                <a:solidFill>
                  <a:srgbClr val="888888"/>
                </a:solidFill>
              </a:defRPr>
            </a:lvl2pPr>
            <a:lvl3pPr marL="228600" indent="914400">
              <a:spcBef>
                <a:spcPts val="400"/>
              </a:spcBef>
              <a:buClrTx/>
              <a:buSzTx/>
              <a:buFontTx/>
              <a:buNone/>
              <a:defRPr sz="2000">
                <a:solidFill>
                  <a:srgbClr val="888888"/>
                </a:solidFill>
              </a:defRPr>
            </a:lvl3pPr>
            <a:lvl4pPr marL="228600" indent="1371600">
              <a:spcBef>
                <a:spcPts val="400"/>
              </a:spcBef>
              <a:buClrTx/>
              <a:buSzTx/>
              <a:buFontTx/>
              <a:buNone/>
              <a:defRPr sz="2000">
                <a:solidFill>
                  <a:srgbClr val="888888"/>
                </a:solidFill>
              </a:defRPr>
            </a:lvl4pPr>
            <a:lvl5pPr marL="228600" indent="1828800">
              <a:spcBef>
                <a:spcPts val="400"/>
              </a:spcBef>
              <a:buClrTx/>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61712165"/>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WO_OBJECTS">
    <p:spTree>
      <p:nvGrpSpPr>
        <p:cNvPr id="1" name=""/>
        <p:cNvGrpSpPr/>
        <p:nvPr/>
      </p:nvGrpSpPr>
      <p:grpSpPr>
        <a:xfrm>
          <a:off x="0" y="0"/>
          <a:ext cx="0" cy="0"/>
          <a:chOff x="0" y="0"/>
          <a:chExt cx="0" cy="0"/>
        </a:xfrm>
      </p:grpSpPr>
      <p:sp>
        <p:nvSpPr>
          <p:cNvPr id="61" name="Title Text"/>
          <p:cNvSpPr txBox="1">
            <a:spLocks noGrp="1"/>
          </p:cNvSpPr>
          <p:nvPr>
            <p:ph type="title"/>
          </p:nvPr>
        </p:nvSpPr>
        <p:spPr>
          <a:prstGeom prst="rect">
            <a:avLst/>
          </a:prstGeom>
        </p:spPr>
        <p:txBody>
          <a:bodyPr/>
          <a:lstStyle/>
          <a:p>
            <a:r>
              <a:t>Title Text</a:t>
            </a:r>
          </a:p>
        </p:txBody>
      </p:sp>
      <p:sp>
        <p:nvSpPr>
          <p:cNvPr id="62" name="Body Level One…"/>
          <p:cNvSpPr txBox="1">
            <a:spLocks noGrp="1"/>
          </p:cNvSpPr>
          <p:nvPr>
            <p:ph type="body" sz="half" idx="1"/>
          </p:nvPr>
        </p:nvSpPr>
        <p:spPr>
          <a:xfrm>
            <a:off x="495300" y="1600203"/>
            <a:ext cx="4375150" cy="4525964"/>
          </a:xfrm>
          <a:prstGeom prst="rect">
            <a:avLst/>
          </a:prstGeom>
        </p:spPr>
        <p:txBody>
          <a:bodyPr>
            <a:normAutofit/>
          </a:bodyPr>
          <a:lstStyle>
            <a:lvl1pPr indent="-406400">
              <a:spcBef>
                <a:spcPts val="500"/>
              </a:spcBef>
              <a:buSzPts val="2800"/>
              <a:defRPr sz="2800"/>
            </a:lvl1pPr>
            <a:lvl2pPr marL="977900" indent="-444500">
              <a:spcBef>
                <a:spcPts val="500"/>
              </a:spcBef>
              <a:buSzPts val="2800"/>
              <a:defRPr sz="2800"/>
            </a:lvl2pPr>
            <a:lvl3pPr marL="1513839" indent="-497839">
              <a:spcBef>
                <a:spcPts val="500"/>
              </a:spcBef>
              <a:buSzPts val="2800"/>
              <a:defRPr sz="2800"/>
            </a:lvl3pPr>
            <a:lvl4pPr marL="2019300" indent="-533400">
              <a:spcBef>
                <a:spcPts val="500"/>
              </a:spcBef>
              <a:buSzPts val="2800"/>
              <a:defRPr sz="2800"/>
            </a:lvl4pPr>
            <a:lvl5pPr marL="2476500" indent="-533400">
              <a:spcBef>
                <a:spcPts val="500"/>
              </a:spcBef>
              <a:buSzPts val="2800"/>
              <a:defRPr sz="2800"/>
            </a:lvl5pPr>
          </a:lstStyle>
          <a:p>
            <a:r>
              <a:t>Body Level One</a:t>
            </a:r>
          </a:p>
          <a:p>
            <a:pPr lvl="1"/>
            <a:r>
              <a:t>Body Level Two</a:t>
            </a:r>
          </a:p>
          <a:p>
            <a:pPr lvl="2"/>
            <a:r>
              <a:t>Body Level Three</a:t>
            </a:r>
          </a:p>
          <a:p>
            <a:pPr lvl="3"/>
            <a:r>
              <a:t>Body Level Four</a:t>
            </a:r>
          </a:p>
          <a:p>
            <a:pPr lvl="4"/>
            <a:r>
              <a:t>Body Level Five</a:t>
            </a:r>
          </a:p>
        </p:txBody>
      </p:sp>
      <p:sp>
        <p:nvSpPr>
          <p:cNvPr id="63" name="Google Shape;47;p8"/>
          <p:cNvSpPr txBox="1">
            <a:spLocks noGrp="1"/>
          </p:cNvSpPr>
          <p:nvPr>
            <p:ph type="body" sz="half" idx="13"/>
          </p:nvPr>
        </p:nvSpPr>
        <p:spPr>
          <a:xfrm>
            <a:off x="5035550" y="1600205"/>
            <a:ext cx="4375150" cy="4525963"/>
          </a:xfrm>
          <a:prstGeom prst="rect">
            <a:avLst/>
          </a:prstGeom>
        </p:spPr>
        <p:txBody>
          <a:bodyPr>
            <a:normAutofit/>
          </a:bodyPr>
          <a:lstStyle>
            <a:lvl1pPr indent="-406400">
              <a:spcBef>
                <a:spcPts val="500"/>
              </a:spcBef>
              <a:buSzPts val="2800"/>
              <a:defRPr sz="2800"/>
            </a:lvl1pPr>
          </a:lstStyle>
          <a:p>
            <a:pPr indent="-406400">
              <a:spcBef>
                <a:spcPts val="500"/>
              </a:spcBef>
              <a:buSzPts val="2800"/>
              <a:defRPr sz="2800"/>
            </a:pPr>
            <a:endParaRP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51060050"/>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WO_OBJECTS_WITH_TEXT">
    <p:spTree>
      <p:nvGrpSpPr>
        <p:cNvPr id="1" name=""/>
        <p:cNvGrpSpPr/>
        <p:nvPr/>
      </p:nvGrpSpPr>
      <p:grpSpPr>
        <a:xfrm>
          <a:off x="0" y="0"/>
          <a:ext cx="0" cy="0"/>
          <a:chOff x="0" y="0"/>
          <a:chExt cx="0" cy="0"/>
        </a:xfrm>
      </p:grpSpPr>
      <p:sp>
        <p:nvSpPr>
          <p:cNvPr id="71" name="Title Text"/>
          <p:cNvSpPr txBox="1">
            <a:spLocks noGrp="1"/>
          </p:cNvSpPr>
          <p:nvPr>
            <p:ph type="title"/>
          </p:nvPr>
        </p:nvSpPr>
        <p:spPr>
          <a:prstGeom prst="rect">
            <a:avLst/>
          </a:prstGeom>
        </p:spPr>
        <p:txBody>
          <a:bodyPr/>
          <a:lstStyle/>
          <a:p>
            <a:r>
              <a:t>Title Text</a:t>
            </a:r>
          </a:p>
        </p:txBody>
      </p:sp>
      <p:sp>
        <p:nvSpPr>
          <p:cNvPr id="72" name="Body Level One…"/>
          <p:cNvSpPr txBox="1">
            <a:spLocks noGrp="1"/>
          </p:cNvSpPr>
          <p:nvPr>
            <p:ph type="body" sz="quarter" idx="1"/>
          </p:nvPr>
        </p:nvSpPr>
        <p:spPr>
          <a:xfrm>
            <a:off x="495300" y="1535115"/>
            <a:ext cx="4376870" cy="639764"/>
          </a:xfrm>
          <a:prstGeom prst="rect">
            <a:avLst/>
          </a:prstGeom>
        </p:spPr>
        <p:txBody>
          <a:bodyPr anchor="b">
            <a:normAutofit/>
          </a:bodyPr>
          <a:lstStyle>
            <a:lvl1pPr marL="228600" indent="0">
              <a:spcBef>
                <a:spcPts val="400"/>
              </a:spcBef>
              <a:buClrTx/>
              <a:buSzTx/>
              <a:buFontTx/>
              <a:buNone/>
              <a:defRPr sz="2400" b="1"/>
            </a:lvl1pPr>
            <a:lvl2pPr marL="228600" indent="457200">
              <a:spcBef>
                <a:spcPts val="400"/>
              </a:spcBef>
              <a:buClrTx/>
              <a:buSzTx/>
              <a:buFontTx/>
              <a:buNone/>
              <a:defRPr sz="2400" b="1"/>
            </a:lvl2pPr>
            <a:lvl3pPr marL="228600" indent="914400">
              <a:spcBef>
                <a:spcPts val="400"/>
              </a:spcBef>
              <a:buClrTx/>
              <a:buSzTx/>
              <a:buFontTx/>
              <a:buNone/>
              <a:defRPr sz="2400" b="1"/>
            </a:lvl3pPr>
            <a:lvl4pPr marL="228600" indent="1371600">
              <a:spcBef>
                <a:spcPts val="400"/>
              </a:spcBef>
              <a:buClrTx/>
              <a:buSzTx/>
              <a:buFontTx/>
              <a:buNone/>
              <a:defRPr sz="2400" b="1"/>
            </a:lvl4pPr>
            <a:lvl5pPr marL="228600" indent="1828800">
              <a:spcBef>
                <a:spcPts val="400"/>
              </a:spcBef>
              <a:buClrTx/>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73" name="Google Shape;54;p9"/>
          <p:cNvSpPr txBox="1">
            <a:spLocks noGrp="1"/>
          </p:cNvSpPr>
          <p:nvPr>
            <p:ph type="body" sz="half" idx="13"/>
          </p:nvPr>
        </p:nvSpPr>
        <p:spPr>
          <a:xfrm>
            <a:off x="495300" y="2174875"/>
            <a:ext cx="4376870" cy="3951288"/>
          </a:xfrm>
          <a:prstGeom prst="rect">
            <a:avLst/>
          </a:prstGeom>
        </p:spPr>
        <p:txBody>
          <a:bodyPr>
            <a:normAutofit/>
          </a:bodyPr>
          <a:lstStyle>
            <a:lvl1pPr indent="-381000">
              <a:spcBef>
                <a:spcPts val="400"/>
              </a:spcBef>
              <a:buSzPts val="2400"/>
              <a:defRPr sz="2400"/>
            </a:lvl1pPr>
          </a:lstStyle>
          <a:p>
            <a:pPr indent="-381000">
              <a:spcBef>
                <a:spcPts val="400"/>
              </a:spcBef>
              <a:buSzPts val="2400"/>
              <a:defRPr sz="2400"/>
            </a:pPr>
            <a:endParaRPr/>
          </a:p>
        </p:txBody>
      </p:sp>
      <p:sp>
        <p:nvSpPr>
          <p:cNvPr id="74" name="Google Shape;55;p9"/>
          <p:cNvSpPr txBox="1">
            <a:spLocks noGrp="1"/>
          </p:cNvSpPr>
          <p:nvPr>
            <p:ph type="body" sz="quarter" idx="14"/>
          </p:nvPr>
        </p:nvSpPr>
        <p:spPr>
          <a:xfrm>
            <a:off x="5032116" y="1535116"/>
            <a:ext cx="4378591" cy="639765"/>
          </a:xfrm>
          <a:prstGeom prst="rect">
            <a:avLst/>
          </a:prstGeom>
        </p:spPr>
        <p:txBody>
          <a:bodyPr anchor="b">
            <a:normAutofit/>
          </a:bodyPr>
          <a:lstStyle>
            <a:lvl1pPr marL="228600" indent="0">
              <a:spcBef>
                <a:spcPts val="400"/>
              </a:spcBef>
              <a:buClrTx/>
              <a:buSzTx/>
              <a:buFontTx/>
              <a:buNone/>
              <a:defRPr sz="2400" b="1"/>
            </a:lvl1pPr>
          </a:lstStyle>
          <a:p>
            <a:pPr marL="228600" indent="0">
              <a:spcBef>
                <a:spcPts val="400"/>
              </a:spcBef>
              <a:buClrTx/>
              <a:buSzTx/>
              <a:buFontTx/>
              <a:buNone/>
              <a:defRPr sz="2400" b="1"/>
            </a:pPr>
            <a:endParaRPr/>
          </a:p>
        </p:txBody>
      </p:sp>
      <p:sp>
        <p:nvSpPr>
          <p:cNvPr id="75" name="Google Shape;56;p9"/>
          <p:cNvSpPr txBox="1">
            <a:spLocks noGrp="1"/>
          </p:cNvSpPr>
          <p:nvPr>
            <p:ph type="body" sz="half" idx="15"/>
          </p:nvPr>
        </p:nvSpPr>
        <p:spPr>
          <a:xfrm>
            <a:off x="5032116" y="2174875"/>
            <a:ext cx="4378591" cy="3951288"/>
          </a:xfrm>
          <a:prstGeom prst="rect">
            <a:avLst/>
          </a:prstGeom>
        </p:spPr>
        <p:txBody>
          <a:bodyPr>
            <a:normAutofit/>
          </a:bodyPr>
          <a:lstStyle>
            <a:lvl1pPr indent="-381000">
              <a:spcBef>
                <a:spcPts val="400"/>
              </a:spcBef>
              <a:buSzPts val="2400"/>
              <a:defRPr sz="2400"/>
            </a:lvl1pPr>
          </a:lstStyle>
          <a:p>
            <a:pPr indent="-381000">
              <a:spcBef>
                <a:spcPts val="400"/>
              </a:spcBef>
              <a:buSzPts val="2400"/>
              <a:defRPr sz="2400"/>
            </a:pPr>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49251271"/>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OBJECT_WITH_CAPTION_TEXT">
    <p:spTree>
      <p:nvGrpSpPr>
        <p:cNvPr id="1" name=""/>
        <p:cNvGrpSpPr/>
        <p:nvPr/>
      </p:nvGrpSpPr>
      <p:grpSpPr>
        <a:xfrm>
          <a:off x="0" y="0"/>
          <a:ext cx="0" cy="0"/>
          <a:chOff x="0" y="0"/>
          <a:chExt cx="0" cy="0"/>
        </a:xfrm>
      </p:grpSpPr>
      <p:sp>
        <p:nvSpPr>
          <p:cNvPr id="83" name="Title Text"/>
          <p:cNvSpPr txBox="1">
            <a:spLocks noGrp="1"/>
          </p:cNvSpPr>
          <p:nvPr>
            <p:ph type="title"/>
          </p:nvPr>
        </p:nvSpPr>
        <p:spPr>
          <a:xfrm>
            <a:off x="495305" y="273053"/>
            <a:ext cx="3259008" cy="1162051"/>
          </a:xfrm>
          <a:prstGeom prst="rect">
            <a:avLst/>
          </a:prstGeom>
        </p:spPr>
        <p:txBody>
          <a:bodyPr anchor="b"/>
          <a:lstStyle>
            <a:lvl1pPr algn="l">
              <a:defRPr sz="2000" b="1"/>
            </a:lvl1pPr>
          </a:lstStyle>
          <a:p>
            <a:r>
              <a:t>Title Text</a:t>
            </a:r>
          </a:p>
        </p:txBody>
      </p:sp>
      <p:sp>
        <p:nvSpPr>
          <p:cNvPr id="84" name="Body Level One…"/>
          <p:cNvSpPr txBox="1">
            <a:spLocks noGrp="1"/>
          </p:cNvSpPr>
          <p:nvPr>
            <p:ph type="body" idx="1"/>
          </p:nvPr>
        </p:nvSpPr>
        <p:spPr>
          <a:xfrm>
            <a:off x="3872973" y="273057"/>
            <a:ext cx="553773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85" name="Google Shape;63;p10"/>
          <p:cNvSpPr txBox="1">
            <a:spLocks noGrp="1"/>
          </p:cNvSpPr>
          <p:nvPr>
            <p:ph type="body" sz="half" idx="13"/>
          </p:nvPr>
        </p:nvSpPr>
        <p:spPr>
          <a:xfrm>
            <a:off x="495305" y="1435104"/>
            <a:ext cx="3259008" cy="4691063"/>
          </a:xfrm>
          <a:prstGeom prst="rect">
            <a:avLst/>
          </a:prstGeom>
        </p:spPr>
        <p:txBody>
          <a:bodyPr>
            <a:normAutofit/>
          </a:bodyPr>
          <a:lstStyle>
            <a:lvl1pPr marL="228600" indent="0">
              <a:spcBef>
                <a:spcPts val="200"/>
              </a:spcBef>
              <a:buClrTx/>
              <a:buSzTx/>
              <a:buFontTx/>
              <a:buNone/>
              <a:defRPr sz="1400"/>
            </a:lvl1pPr>
          </a:lstStyle>
          <a:p>
            <a:pPr marL="228600" indent="0">
              <a:spcBef>
                <a:spcPts val="200"/>
              </a:spcBef>
              <a:buClrTx/>
              <a:buSzTx/>
              <a:buFontTx/>
              <a:buNone/>
              <a:defRPr sz="1400"/>
            </a:pPr>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5296563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a:defRPr sz="2400"/>
            </a:lvl1pPr>
            <a:lvl2pPr>
              <a:defRPr sz="24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4"/>
          <p:cNvSpPr>
            <a:spLocks noGrp="1" noChangeArrowheads="1"/>
          </p:cNvSpPr>
          <p:nvPr>
            <p:ph type="dt" sz="half" idx="10"/>
          </p:nvPr>
        </p:nvSpPr>
        <p:spPr/>
        <p:txBody>
          <a:bodyPr/>
          <a:lstStyle>
            <a:lvl1pPr>
              <a:defRPr/>
            </a:lvl1pPr>
          </a:lstStyle>
          <a:p>
            <a:pPr>
              <a:defRPr/>
            </a:pPr>
            <a:r>
              <a:rPr lang="en-GB"/>
              <a:t>Feburary 2021</a:t>
            </a:r>
            <a:endParaRPr lang="en-GB" altLang="en-US"/>
          </a:p>
        </p:txBody>
      </p:sp>
      <p:sp>
        <p:nvSpPr>
          <p:cNvPr id="5" name="Rectangle 5"/>
          <p:cNvSpPr>
            <a:spLocks noGrp="1" noChangeArrowheads="1"/>
          </p:cNvSpPr>
          <p:nvPr>
            <p:ph type="ftr" sz="quarter" idx="11"/>
          </p:nvPr>
        </p:nvSpPr>
        <p:spPr/>
        <p:txBody>
          <a:bodyPr/>
          <a:lstStyle>
            <a:lvl1pPr>
              <a:defRPr/>
            </a:lvl1pPr>
          </a:lstStyle>
          <a:p>
            <a:pPr>
              <a:defRPr/>
            </a:pPr>
            <a:r>
              <a:rPr lang="en-GB" altLang="en-US"/>
              <a:t>Student Open Day</a:t>
            </a:r>
          </a:p>
        </p:txBody>
      </p:sp>
      <p:sp>
        <p:nvSpPr>
          <p:cNvPr id="6" name="Rectangle 6"/>
          <p:cNvSpPr>
            <a:spLocks noGrp="1" noChangeArrowheads="1"/>
          </p:cNvSpPr>
          <p:nvPr>
            <p:ph type="sldNum" sz="quarter" idx="12"/>
          </p:nvPr>
        </p:nvSpPr>
        <p:spPr/>
        <p:txBody>
          <a:bodyPr/>
          <a:lstStyle>
            <a:lvl1pPr>
              <a:defRPr/>
            </a:lvl1pPr>
          </a:lstStyle>
          <a:p>
            <a:fld id="{38A4D2D7-83F5-4541-9D32-B2FDCDFFC81E}" type="slidenum">
              <a:rPr lang="en-GB" altLang="en-US" smtClean="0"/>
              <a:pPr/>
              <a:t>‹#›</a:t>
            </a:fld>
            <a:endParaRPr lang="en-GB" altLang="en-US" dirty="0"/>
          </a:p>
        </p:txBody>
      </p:sp>
    </p:spTree>
    <p:extLst>
      <p:ext uri="{BB962C8B-B14F-4D97-AF65-F5344CB8AC3E}">
        <p14:creationId xmlns:p14="http://schemas.microsoft.com/office/powerpoint/2010/main" val="38348961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PICTURE_WITH_CAPTION_TEXT">
    <p:spTree>
      <p:nvGrpSpPr>
        <p:cNvPr id="1" name=""/>
        <p:cNvGrpSpPr/>
        <p:nvPr/>
      </p:nvGrpSpPr>
      <p:grpSpPr>
        <a:xfrm>
          <a:off x="0" y="0"/>
          <a:ext cx="0" cy="0"/>
          <a:chOff x="0" y="0"/>
          <a:chExt cx="0" cy="0"/>
        </a:xfrm>
      </p:grpSpPr>
      <p:sp>
        <p:nvSpPr>
          <p:cNvPr id="93" name="Title Text"/>
          <p:cNvSpPr txBox="1">
            <a:spLocks noGrp="1"/>
          </p:cNvSpPr>
          <p:nvPr>
            <p:ph type="title"/>
          </p:nvPr>
        </p:nvSpPr>
        <p:spPr>
          <a:xfrm>
            <a:off x="1941646" y="4800603"/>
            <a:ext cx="5943601" cy="566740"/>
          </a:xfrm>
          <a:prstGeom prst="rect">
            <a:avLst/>
          </a:prstGeom>
        </p:spPr>
        <p:txBody>
          <a:bodyPr anchor="b"/>
          <a:lstStyle>
            <a:lvl1pPr algn="l">
              <a:defRPr sz="2000" b="1"/>
            </a:lvl1pPr>
          </a:lstStyle>
          <a:p>
            <a:r>
              <a:t>Title Text</a:t>
            </a:r>
          </a:p>
        </p:txBody>
      </p:sp>
      <p:sp>
        <p:nvSpPr>
          <p:cNvPr id="94" name="Google Shape;69;p11"/>
          <p:cNvSpPr>
            <a:spLocks noGrp="1"/>
          </p:cNvSpPr>
          <p:nvPr>
            <p:ph type="pic" sz="half" idx="13"/>
          </p:nvPr>
        </p:nvSpPr>
        <p:spPr>
          <a:xfrm>
            <a:off x="1941646" y="612775"/>
            <a:ext cx="5943601" cy="4114800"/>
          </a:xfrm>
          <a:prstGeom prst="rect">
            <a:avLst/>
          </a:prstGeom>
        </p:spPr>
        <p:txBody>
          <a:bodyPr lIns="91439" tIns="45719" rIns="91439" bIns="45719"/>
          <a:lstStyle/>
          <a:p>
            <a:endParaRPr/>
          </a:p>
        </p:txBody>
      </p:sp>
      <p:sp>
        <p:nvSpPr>
          <p:cNvPr id="95" name="Body Level One…"/>
          <p:cNvSpPr txBox="1">
            <a:spLocks noGrp="1"/>
          </p:cNvSpPr>
          <p:nvPr>
            <p:ph type="body" sz="quarter" idx="1"/>
          </p:nvPr>
        </p:nvSpPr>
        <p:spPr>
          <a:xfrm>
            <a:off x="1941646" y="5367342"/>
            <a:ext cx="5943601" cy="804864"/>
          </a:xfrm>
          <a:prstGeom prst="rect">
            <a:avLst/>
          </a:prstGeom>
        </p:spPr>
        <p:txBody>
          <a:bodyPr>
            <a:normAutofit/>
          </a:bodyPr>
          <a:lstStyle>
            <a:lvl1pPr marL="228600" indent="0">
              <a:spcBef>
                <a:spcPts val="200"/>
              </a:spcBef>
              <a:buClrTx/>
              <a:buSzTx/>
              <a:buFontTx/>
              <a:buNone/>
              <a:defRPr sz="1400"/>
            </a:lvl1pPr>
            <a:lvl2pPr marL="228600" indent="457200">
              <a:spcBef>
                <a:spcPts val="200"/>
              </a:spcBef>
              <a:buClrTx/>
              <a:buSzTx/>
              <a:buFontTx/>
              <a:buNone/>
              <a:defRPr sz="1400"/>
            </a:lvl2pPr>
            <a:lvl3pPr marL="228600" indent="914400">
              <a:spcBef>
                <a:spcPts val="200"/>
              </a:spcBef>
              <a:buClrTx/>
              <a:buSzTx/>
              <a:buFontTx/>
              <a:buNone/>
              <a:defRPr sz="1400"/>
            </a:lvl3pPr>
            <a:lvl4pPr marL="228600" indent="1371600">
              <a:spcBef>
                <a:spcPts val="200"/>
              </a:spcBef>
              <a:buClrTx/>
              <a:buSzTx/>
              <a:buFontTx/>
              <a:buNone/>
              <a:defRPr sz="1400"/>
            </a:lvl4pPr>
            <a:lvl5pPr marL="228600" indent="1828800">
              <a:spcBef>
                <a:spcPts val="200"/>
              </a:spcBef>
              <a:buClrTx/>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22815333"/>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VERTICAL_TEXT">
    <p:spTree>
      <p:nvGrpSpPr>
        <p:cNvPr id="1" name=""/>
        <p:cNvGrpSpPr/>
        <p:nvPr/>
      </p:nvGrpSpPr>
      <p:grpSpPr>
        <a:xfrm>
          <a:off x="0" y="0"/>
          <a:ext cx="0" cy="0"/>
          <a:chOff x="0" y="0"/>
          <a:chExt cx="0" cy="0"/>
        </a:xfrm>
      </p:grpSpPr>
      <p:sp>
        <p:nvSpPr>
          <p:cNvPr id="103" name="Title Text"/>
          <p:cNvSpPr txBox="1">
            <a:spLocks noGrp="1"/>
          </p:cNvSpPr>
          <p:nvPr>
            <p:ph type="title"/>
          </p:nvPr>
        </p:nvSpPr>
        <p:spPr>
          <a:prstGeom prst="rect">
            <a:avLst/>
          </a:prstGeom>
        </p:spPr>
        <p:txBody>
          <a:bodyPr/>
          <a:lstStyle/>
          <a:p>
            <a:r>
              <a:t>Title Text</a:t>
            </a:r>
          </a:p>
        </p:txBody>
      </p:sp>
      <p:sp>
        <p:nvSpPr>
          <p:cNvPr id="104" name="Body Level One…"/>
          <p:cNvSpPr txBox="1">
            <a:spLocks noGrp="1"/>
          </p:cNvSpPr>
          <p:nvPr>
            <p:ph type="body" idx="1"/>
          </p:nvPr>
        </p:nvSpPr>
        <p:spPr>
          <a:xfrm rot="5400000">
            <a:off x="2690018" y="-594515"/>
            <a:ext cx="4525964" cy="8915401"/>
          </a:xfrm>
          <a:prstGeom prst="rect">
            <a:avLst/>
          </a:prstGeom>
        </p:spPr>
        <p:txBody>
          <a:bodyPr>
            <a:normAutofit/>
          </a:bodyPr>
          <a:lstStyle>
            <a:lvl1pPr indent="-342900">
              <a:spcBef>
                <a:spcPts val="300"/>
              </a:spcBef>
            </a:lvl1pPr>
            <a:lvl2pPr marL="963385" indent="-391885">
              <a:spcBef>
                <a:spcPts val="300"/>
              </a:spcBef>
            </a:lvl2pPr>
            <a:lvl3pPr marL="1485900" indent="-457200">
              <a:spcBef>
                <a:spcPts val="300"/>
              </a:spcBef>
            </a:lvl3pPr>
            <a:lvl4pPr marL="2034539" indent="-548639">
              <a:spcBef>
                <a:spcPts val="300"/>
              </a:spcBef>
            </a:lvl4pPr>
            <a:lvl5pPr marL="2491739" indent="-548639">
              <a:spcBef>
                <a:spcPts val="300"/>
              </a:spcBef>
            </a:lvl5pPr>
          </a:lstStyle>
          <a:p>
            <a:r>
              <a:t>Body Level One</a:t>
            </a:r>
          </a:p>
          <a:p>
            <a:pPr lvl="1"/>
            <a:r>
              <a:t>Body Level Two</a:t>
            </a:r>
          </a:p>
          <a:p>
            <a:pPr lvl="2"/>
            <a:r>
              <a:t>Body Level Three</a:t>
            </a:r>
          </a:p>
          <a:p>
            <a:pPr lvl="3"/>
            <a:r>
              <a:t>Body Level Four</a:t>
            </a:r>
          </a:p>
          <a:p>
            <a:pPr lvl="4"/>
            <a:r>
              <a:t>Body Level Five</a:t>
            </a:r>
          </a:p>
        </p:txBody>
      </p:sp>
      <p:sp>
        <p:nvSpPr>
          <p:cNvPr id="1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75445877"/>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VERTICAL_TITLE_AND_VERTICAL_TEXT">
    <p:spTree>
      <p:nvGrpSpPr>
        <p:cNvPr id="1" name=""/>
        <p:cNvGrpSpPr/>
        <p:nvPr/>
      </p:nvGrpSpPr>
      <p:grpSpPr>
        <a:xfrm>
          <a:off x="0" y="0"/>
          <a:ext cx="0" cy="0"/>
          <a:chOff x="0" y="0"/>
          <a:chExt cx="0" cy="0"/>
        </a:xfrm>
      </p:grpSpPr>
      <p:sp>
        <p:nvSpPr>
          <p:cNvPr id="112" name="Title Text"/>
          <p:cNvSpPr txBox="1">
            <a:spLocks noGrp="1"/>
          </p:cNvSpPr>
          <p:nvPr>
            <p:ph type="title"/>
          </p:nvPr>
        </p:nvSpPr>
        <p:spPr>
          <a:xfrm rot="5400000">
            <a:off x="5370512" y="2085981"/>
            <a:ext cx="5851526" cy="2228851"/>
          </a:xfrm>
          <a:prstGeom prst="rect">
            <a:avLst/>
          </a:prstGeom>
        </p:spPr>
        <p:txBody>
          <a:bodyPr/>
          <a:lstStyle/>
          <a:p>
            <a:r>
              <a:t>Title Text</a:t>
            </a:r>
          </a:p>
        </p:txBody>
      </p:sp>
      <p:sp>
        <p:nvSpPr>
          <p:cNvPr id="113" name="Body Level One…"/>
          <p:cNvSpPr txBox="1">
            <a:spLocks noGrp="1"/>
          </p:cNvSpPr>
          <p:nvPr>
            <p:ph type="body" idx="1"/>
          </p:nvPr>
        </p:nvSpPr>
        <p:spPr>
          <a:xfrm rot="5400000">
            <a:off x="830262" y="-60320"/>
            <a:ext cx="5851526" cy="6521451"/>
          </a:xfrm>
          <a:prstGeom prst="rect">
            <a:avLst/>
          </a:prstGeom>
        </p:spPr>
        <p:txBody>
          <a:bodyPr>
            <a:normAutofit/>
          </a:bodyPr>
          <a:lstStyle>
            <a:lvl1pPr indent="-342900">
              <a:spcBef>
                <a:spcPts val="300"/>
              </a:spcBef>
            </a:lvl1pPr>
            <a:lvl2pPr marL="963385" indent="-391885">
              <a:spcBef>
                <a:spcPts val="300"/>
              </a:spcBef>
            </a:lvl2pPr>
            <a:lvl3pPr marL="1485900" indent="-457200">
              <a:spcBef>
                <a:spcPts val="300"/>
              </a:spcBef>
            </a:lvl3pPr>
            <a:lvl4pPr marL="2034539" indent="-548639">
              <a:spcBef>
                <a:spcPts val="300"/>
              </a:spcBef>
            </a:lvl4pPr>
            <a:lvl5pPr marL="2491739" indent="-548639">
              <a:spcBef>
                <a:spcPts val="300"/>
              </a:spcBef>
            </a:lvl5pPr>
          </a:lstStyle>
          <a:p>
            <a:r>
              <a:t>Body Level One</a:t>
            </a:r>
          </a:p>
          <a:p>
            <a:pPr lvl="1"/>
            <a:r>
              <a:t>Body Level Two</a:t>
            </a:r>
          </a:p>
          <a:p>
            <a:pPr lvl="2"/>
            <a:r>
              <a:t>Body Level Three</a:t>
            </a:r>
          </a:p>
          <a:p>
            <a:pPr lvl="3"/>
            <a:r>
              <a:t>Body Level Four</a:t>
            </a:r>
          </a:p>
          <a:p>
            <a:pPr lvl="4"/>
            <a:r>
              <a:t>Body Level Five</a:t>
            </a:r>
          </a:p>
        </p:txBody>
      </p:sp>
      <p:sp>
        <p:nvSpPr>
          <p:cNvPr id="1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34519918"/>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1_Blank">
    <p:bg>
      <p:bgPr>
        <a:solidFill>
          <a:srgbClr val="000000"/>
        </a:solidFill>
        <a:effectLst/>
      </p:bgPr>
    </p:bg>
    <p:spTree>
      <p:nvGrpSpPr>
        <p:cNvPr id="1" name=""/>
        <p:cNvGrpSpPr/>
        <p:nvPr/>
      </p:nvGrpSpPr>
      <p:grpSpPr>
        <a:xfrm>
          <a:off x="0" y="0"/>
          <a:ext cx="0" cy="0"/>
          <a:chOff x="0" y="0"/>
          <a:chExt cx="0" cy="0"/>
        </a:xfrm>
      </p:grpSpPr>
      <p:pic>
        <p:nvPicPr>
          <p:cNvPr id="121" name="Google Shape;87;p14" descr="Google Shape;87;p14"/>
          <p:cNvPicPr>
            <a:picLocks noChangeAspect="1"/>
          </p:cNvPicPr>
          <p:nvPr/>
        </p:nvPicPr>
        <p:blipFill>
          <a:blip r:embed="rId2"/>
          <a:stretch>
            <a:fillRect/>
          </a:stretch>
        </p:blipFill>
        <p:spPr>
          <a:xfrm>
            <a:off x="27517" y="1603375"/>
            <a:ext cx="9878483" cy="5246688"/>
          </a:xfrm>
          <a:prstGeom prst="rect">
            <a:avLst/>
          </a:prstGeom>
          <a:ln w="12700">
            <a:miter lim="400000"/>
          </a:ln>
        </p:spPr>
      </p:pic>
      <p:pic>
        <p:nvPicPr>
          <p:cNvPr id="122" name="Google Shape;88;p14" descr="Google Shape;88;p14"/>
          <p:cNvPicPr>
            <a:picLocks noChangeAspect="1"/>
          </p:cNvPicPr>
          <p:nvPr/>
        </p:nvPicPr>
        <p:blipFill>
          <a:blip r:embed="rId3"/>
          <a:stretch>
            <a:fillRect/>
          </a:stretch>
        </p:blipFill>
        <p:spPr>
          <a:xfrm>
            <a:off x="48154" y="6403976"/>
            <a:ext cx="481542" cy="454026"/>
          </a:xfrm>
          <a:prstGeom prst="rect">
            <a:avLst/>
          </a:prstGeom>
          <a:ln w="12700">
            <a:miter lim="400000"/>
          </a:ln>
        </p:spPr>
      </p:pic>
      <p:sp>
        <p:nvSpPr>
          <p:cNvPr id="123" name="Title Text"/>
          <p:cNvSpPr txBox="1">
            <a:spLocks noGrp="1"/>
          </p:cNvSpPr>
          <p:nvPr>
            <p:ph type="title"/>
          </p:nvPr>
        </p:nvSpPr>
        <p:spPr>
          <a:xfrm>
            <a:off x="495300" y="573243"/>
            <a:ext cx="8915400" cy="1056696"/>
          </a:xfrm>
          <a:prstGeom prst="rect">
            <a:avLst/>
          </a:prstGeom>
        </p:spPr>
        <p:txBody>
          <a:bodyPr/>
          <a:lstStyle>
            <a:lvl1pPr>
              <a:defRPr i="1">
                <a:solidFill>
                  <a:srgbClr val="951717"/>
                </a:solidFill>
              </a:defRPr>
            </a:lvl1pPr>
          </a:lstStyle>
          <a:p>
            <a:r>
              <a:t>Title Text</a:t>
            </a:r>
          </a:p>
        </p:txBody>
      </p:sp>
      <p:sp>
        <p:nvSpPr>
          <p:cNvPr id="124" name="Body Level One…"/>
          <p:cNvSpPr txBox="1">
            <a:spLocks noGrp="1"/>
          </p:cNvSpPr>
          <p:nvPr>
            <p:ph type="body" sz="quarter" idx="1"/>
          </p:nvPr>
        </p:nvSpPr>
        <p:spPr>
          <a:xfrm>
            <a:off x="706631" y="1568368"/>
            <a:ext cx="3754376" cy="369890"/>
          </a:xfrm>
          <a:prstGeom prst="rect">
            <a:avLst/>
          </a:prstGeom>
        </p:spPr>
        <p:txBody>
          <a:bodyPr>
            <a:normAutofit/>
          </a:bodyPr>
          <a:lstStyle>
            <a:lvl1pPr marL="228600" indent="0">
              <a:spcBef>
                <a:spcPts val="400"/>
              </a:spcBef>
              <a:buClrTx/>
              <a:buSzTx/>
              <a:buFontTx/>
              <a:buNone/>
              <a:defRPr sz="2000"/>
            </a:lvl1pPr>
            <a:lvl2pPr marL="228600" indent="457200">
              <a:spcBef>
                <a:spcPts val="400"/>
              </a:spcBef>
              <a:buClrTx/>
              <a:buSzTx/>
              <a:buFontTx/>
              <a:buNone/>
              <a:defRPr sz="2000"/>
            </a:lvl2pPr>
            <a:lvl3pPr marL="228600" indent="914400">
              <a:spcBef>
                <a:spcPts val="400"/>
              </a:spcBef>
              <a:buClrTx/>
              <a:buSzTx/>
              <a:buFontTx/>
              <a:buNone/>
              <a:defRPr sz="2000"/>
            </a:lvl3pPr>
            <a:lvl4pPr marL="228600" indent="1371600">
              <a:spcBef>
                <a:spcPts val="400"/>
              </a:spcBef>
              <a:buClrTx/>
              <a:buSzTx/>
              <a:buFontTx/>
              <a:buNone/>
              <a:defRPr sz="2000"/>
            </a:lvl4pPr>
            <a:lvl5pPr marL="228600" indent="1828800">
              <a:spcBef>
                <a:spcPts val="400"/>
              </a:spcBef>
              <a:buClrTx/>
              <a:buSzTx/>
              <a:buFontTx/>
              <a:buNone/>
              <a:defRPr sz="2000"/>
            </a:lvl5pPr>
          </a:lstStyle>
          <a:p>
            <a:r>
              <a:t>Body Level One</a:t>
            </a:r>
          </a:p>
          <a:p>
            <a:pPr lvl="1"/>
            <a:r>
              <a:t>Body Level Two</a:t>
            </a:r>
          </a:p>
          <a:p>
            <a:pPr lvl="2"/>
            <a:r>
              <a:t>Body Level Three</a:t>
            </a:r>
          </a:p>
          <a:p>
            <a:pPr lvl="3"/>
            <a:r>
              <a:t>Body Level Four</a:t>
            </a:r>
          </a:p>
          <a:p>
            <a:pPr lvl="4"/>
            <a:r>
              <a:t>Body Level Five</a:t>
            </a:r>
          </a:p>
        </p:txBody>
      </p:sp>
      <p:pic>
        <p:nvPicPr>
          <p:cNvPr id="125" name="Google Shape;92;p14" descr="Google Shape;92;p14"/>
          <p:cNvPicPr>
            <a:picLocks noChangeAspect="1"/>
          </p:cNvPicPr>
          <p:nvPr/>
        </p:nvPicPr>
        <p:blipFill>
          <a:blip r:embed="rId3"/>
          <a:stretch>
            <a:fillRect/>
          </a:stretch>
        </p:blipFill>
        <p:spPr>
          <a:xfrm>
            <a:off x="9424458" y="31249"/>
            <a:ext cx="481542" cy="454026"/>
          </a:xfrm>
          <a:prstGeom prst="rect">
            <a:avLst/>
          </a:prstGeom>
          <a:ln w="12700">
            <a:miter lim="400000"/>
          </a:ln>
        </p:spPr>
      </p:pic>
      <p:pic>
        <p:nvPicPr>
          <p:cNvPr id="126" name="Google Shape;93;p14" descr="Google Shape;93;p14"/>
          <p:cNvPicPr>
            <a:picLocks noChangeAspect="1"/>
          </p:cNvPicPr>
          <p:nvPr/>
        </p:nvPicPr>
        <p:blipFill>
          <a:blip r:embed="rId4"/>
          <a:stretch>
            <a:fillRect/>
          </a:stretch>
        </p:blipFill>
        <p:spPr>
          <a:xfrm>
            <a:off x="8839729" y="29977"/>
            <a:ext cx="536575" cy="455296"/>
          </a:xfrm>
          <a:prstGeom prst="rect">
            <a:avLst/>
          </a:prstGeom>
          <a:ln w="12700">
            <a:miter lim="400000"/>
          </a:ln>
        </p:spPr>
      </p:pic>
      <p:sp>
        <p:nvSpPr>
          <p:cNvPr id="127" name="Slide Number"/>
          <p:cNvSpPr txBox="1">
            <a:spLocks noGrp="1"/>
          </p:cNvSpPr>
          <p:nvPr>
            <p:ph type="sldNum" sz="quarter" idx="2"/>
          </p:nvPr>
        </p:nvSpPr>
        <p:spPr>
          <a:xfrm>
            <a:off x="9060326" y="6415828"/>
            <a:ext cx="350375" cy="246179"/>
          </a:xfrm>
          <a:prstGeom prst="rect">
            <a:avLst/>
          </a:prstGeom>
        </p:spPr>
        <p:txBody>
          <a:bodyPr/>
          <a:lstStyle>
            <a:lvl1pPr>
              <a:defRPr sz="1000">
                <a:solidFill>
                  <a:srgbClr val="0F4F97"/>
                </a:solidFill>
                <a:latin typeface="Corbel"/>
                <a:ea typeface="Corbel"/>
                <a:cs typeface="Corbel"/>
                <a:sym typeface="Corbel"/>
              </a:defRPr>
            </a:lvl1pPr>
          </a:lstStyle>
          <a:p>
            <a:fld id="{86CB4B4D-7CA3-9044-876B-883B54F8677D}" type="slidenum">
              <a:t>‹#›</a:t>
            </a:fld>
            <a:endParaRPr/>
          </a:p>
        </p:txBody>
      </p:sp>
    </p:spTree>
    <p:extLst>
      <p:ext uri="{BB962C8B-B14F-4D97-AF65-F5344CB8AC3E}">
        <p14:creationId xmlns:p14="http://schemas.microsoft.com/office/powerpoint/2010/main" val="3077715702"/>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1_OBJECT">
    <p:spTree>
      <p:nvGrpSpPr>
        <p:cNvPr id="1" name=""/>
        <p:cNvGrpSpPr/>
        <p:nvPr/>
      </p:nvGrpSpPr>
      <p:grpSpPr>
        <a:xfrm>
          <a:off x="0" y="0"/>
          <a:ext cx="0" cy="0"/>
          <a:chOff x="0" y="0"/>
          <a:chExt cx="0" cy="0"/>
        </a:xfrm>
      </p:grpSpPr>
      <p:sp>
        <p:nvSpPr>
          <p:cNvPr id="134" name="Title Text"/>
          <p:cNvSpPr txBox="1">
            <a:spLocks noGrp="1"/>
          </p:cNvSpPr>
          <p:nvPr>
            <p:ph type="title"/>
          </p:nvPr>
        </p:nvSpPr>
        <p:spPr>
          <a:xfrm>
            <a:off x="495300" y="274639"/>
            <a:ext cx="8915400" cy="1143001"/>
          </a:xfrm>
          <a:prstGeom prst="rect">
            <a:avLst/>
          </a:prstGeom>
        </p:spPr>
        <p:txBody>
          <a:bodyPr/>
          <a:lstStyle/>
          <a:p>
            <a:r>
              <a:t>Title Text</a:t>
            </a:r>
          </a:p>
        </p:txBody>
      </p:sp>
      <p:sp>
        <p:nvSpPr>
          <p:cNvPr id="135" name="Body Level One…"/>
          <p:cNvSpPr txBox="1">
            <a:spLocks noGrp="1"/>
          </p:cNvSpPr>
          <p:nvPr>
            <p:ph type="body" idx="1"/>
          </p:nvPr>
        </p:nvSpPr>
        <p:spPr>
          <a:xfrm>
            <a:off x="495300" y="1600201"/>
            <a:ext cx="8915400" cy="4525963"/>
          </a:xfrm>
          <a:prstGeom prst="rect">
            <a:avLst/>
          </a:prstGeom>
        </p:spPr>
        <p:txBody>
          <a:bodyPr>
            <a:normAutofit/>
          </a:bodyPr>
          <a:lstStyle>
            <a:lvl1pPr indent="-342900">
              <a:spcBef>
                <a:spcPts val="300"/>
              </a:spcBef>
            </a:lvl1pPr>
            <a:lvl2pPr marL="963385" indent="-391885">
              <a:spcBef>
                <a:spcPts val="300"/>
              </a:spcBef>
            </a:lvl2pPr>
            <a:lvl3pPr marL="1485900" indent="-457200">
              <a:spcBef>
                <a:spcPts val="300"/>
              </a:spcBef>
            </a:lvl3pPr>
            <a:lvl4pPr marL="2034539" indent="-548639">
              <a:spcBef>
                <a:spcPts val="300"/>
              </a:spcBef>
            </a:lvl4pPr>
            <a:lvl5pPr marL="2491739" indent="-548639">
              <a:spcBef>
                <a:spcPts val="300"/>
              </a:spcBef>
            </a:lvl5pPr>
          </a:lstStyle>
          <a:p>
            <a:r>
              <a:t>Body Level One</a:t>
            </a:r>
          </a:p>
          <a:p>
            <a:pPr lvl="1"/>
            <a:r>
              <a:t>Body Level Two</a:t>
            </a:r>
          </a:p>
          <a:p>
            <a:pPr lvl="2"/>
            <a:r>
              <a:t>Body Level Three</a:t>
            </a:r>
          </a:p>
          <a:p>
            <a:pPr lvl="3"/>
            <a:r>
              <a:t>Body Level Four</a:t>
            </a:r>
          </a:p>
          <a:p>
            <a:pPr lvl="4"/>
            <a:r>
              <a:t>Body Level Five</a:t>
            </a:r>
          </a:p>
        </p:txBody>
      </p:sp>
      <p:sp>
        <p:nvSpPr>
          <p:cNvPr id="136" name="Slide Number"/>
          <p:cNvSpPr txBox="1">
            <a:spLocks noGrp="1"/>
          </p:cNvSpPr>
          <p:nvPr>
            <p:ph type="sldNum" sz="quarter" idx="2"/>
          </p:nvPr>
        </p:nvSpPr>
        <p:spPr>
          <a:xfrm>
            <a:off x="9020253" y="6400436"/>
            <a:ext cx="390449" cy="27695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13139006"/>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1_TITLE">
    <p:spTree>
      <p:nvGrpSpPr>
        <p:cNvPr id="1" name=""/>
        <p:cNvGrpSpPr/>
        <p:nvPr/>
      </p:nvGrpSpPr>
      <p:grpSpPr>
        <a:xfrm>
          <a:off x="0" y="0"/>
          <a:ext cx="0" cy="0"/>
          <a:chOff x="0" y="0"/>
          <a:chExt cx="0" cy="0"/>
        </a:xfrm>
      </p:grpSpPr>
      <p:sp>
        <p:nvSpPr>
          <p:cNvPr id="143" name="Title Text"/>
          <p:cNvSpPr txBox="1">
            <a:spLocks noGrp="1"/>
          </p:cNvSpPr>
          <p:nvPr>
            <p:ph type="title"/>
          </p:nvPr>
        </p:nvSpPr>
        <p:spPr>
          <a:xfrm>
            <a:off x="742952" y="2130427"/>
            <a:ext cx="8420101" cy="1470026"/>
          </a:xfrm>
          <a:prstGeom prst="rect">
            <a:avLst/>
          </a:prstGeom>
        </p:spPr>
        <p:txBody>
          <a:bodyPr/>
          <a:lstStyle/>
          <a:p>
            <a:r>
              <a:t>Title Text</a:t>
            </a:r>
          </a:p>
        </p:txBody>
      </p:sp>
      <p:sp>
        <p:nvSpPr>
          <p:cNvPr id="144" name="Body Level One…"/>
          <p:cNvSpPr txBox="1">
            <a:spLocks noGrp="1"/>
          </p:cNvSpPr>
          <p:nvPr>
            <p:ph type="body" sz="quarter" idx="1"/>
          </p:nvPr>
        </p:nvSpPr>
        <p:spPr>
          <a:xfrm>
            <a:off x="1485900" y="3886200"/>
            <a:ext cx="6934200" cy="1752600"/>
          </a:xfrm>
          <a:prstGeom prst="rect">
            <a:avLst/>
          </a:prstGeom>
        </p:spPr>
        <p:txBody>
          <a:bodyPr>
            <a:normAutofit/>
          </a:bodyPr>
          <a:lstStyle>
            <a:lvl1pPr marL="431800" indent="-406400" algn="ctr">
              <a:buClrTx/>
              <a:buSzTx/>
              <a:buFontTx/>
              <a:buNone/>
              <a:defRPr>
                <a:solidFill>
                  <a:srgbClr val="888888"/>
                </a:solidFill>
              </a:defRPr>
            </a:lvl1pPr>
            <a:lvl2pPr marL="431800" indent="76200" algn="ctr">
              <a:buClrTx/>
              <a:buSzTx/>
              <a:buFontTx/>
              <a:buNone/>
              <a:defRPr>
                <a:solidFill>
                  <a:srgbClr val="888888"/>
                </a:solidFill>
              </a:defRPr>
            </a:lvl2pPr>
            <a:lvl3pPr marL="431800" indent="558800" algn="ctr">
              <a:buClrTx/>
              <a:buSzTx/>
              <a:buFontTx/>
              <a:buNone/>
              <a:defRPr>
                <a:solidFill>
                  <a:srgbClr val="888888"/>
                </a:solidFill>
              </a:defRPr>
            </a:lvl3pPr>
            <a:lvl4pPr marL="431800" indent="1041400" algn="ctr">
              <a:buClrTx/>
              <a:buSzTx/>
              <a:buFontTx/>
              <a:buNone/>
              <a:defRPr>
                <a:solidFill>
                  <a:srgbClr val="888888"/>
                </a:solidFill>
              </a:defRPr>
            </a:lvl4pPr>
            <a:lvl5pPr marL="431800" indent="1498600" algn="ctr">
              <a:buClrTx/>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45" name="Slide Number"/>
          <p:cNvSpPr txBox="1">
            <a:spLocks noGrp="1"/>
          </p:cNvSpPr>
          <p:nvPr>
            <p:ph type="sldNum" sz="quarter" idx="2"/>
          </p:nvPr>
        </p:nvSpPr>
        <p:spPr>
          <a:xfrm>
            <a:off x="9020253" y="6400436"/>
            <a:ext cx="390449" cy="27695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30882482"/>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1_SECTION_HEADER">
    <p:spTree>
      <p:nvGrpSpPr>
        <p:cNvPr id="1" name=""/>
        <p:cNvGrpSpPr/>
        <p:nvPr/>
      </p:nvGrpSpPr>
      <p:grpSpPr>
        <a:xfrm>
          <a:off x="0" y="0"/>
          <a:ext cx="0" cy="0"/>
          <a:chOff x="0" y="0"/>
          <a:chExt cx="0" cy="0"/>
        </a:xfrm>
      </p:grpSpPr>
      <p:sp>
        <p:nvSpPr>
          <p:cNvPr id="152" name="Title Text"/>
          <p:cNvSpPr txBox="1">
            <a:spLocks noGrp="1"/>
          </p:cNvSpPr>
          <p:nvPr>
            <p:ph type="title"/>
          </p:nvPr>
        </p:nvSpPr>
        <p:spPr>
          <a:xfrm>
            <a:off x="782507" y="4406903"/>
            <a:ext cx="8420101" cy="1362076"/>
          </a:xfrm>
          <a:prstGeom prst="rect">
            <a:avLst/>
          </a:prstGeom>
        </p:spPr>
        <p:txBody>
          <a:bodyPr anchor="t"/>
          <a:lstStyle>
            <a:lvl1pPr algn="l">
              <a:defRPr sz="4000" b="1"/>
            </a:lvl1pPr>
          </a:lstStyle>
          <a:p>
            <a:r>
              <a:t>Title Text</a:t>
            </a:r>
          </a:p>
        </p:txBody>
      </p:sp>
      <p:sp>
        <p:nvSpPr>
          <p:cNvPr id="153" name="Body Level One…"/>
          <p:cNvSpPr txBox="1">
            <a:spLocks noGrp="1"/>
          </p:cNvSpPr>
          <p:nvPr>
            <p:ph type="body" sz="quarter" idx="1"/>
          </p:nvPr>
        </p:nvSpPr>
        <p:spPr>
          <a:xfrm>
            <a:off x="782507" y="2906713"/>
            <a:ext cx="8420101" cy="1500188"/>
          </a:xfrm>
          <a:prstGeom prst="rect">
            <a:avLst/>
          </a:prstGeom>
        </p:spPr>
        <p:txBody>
          <a:bodyPr anchor="b">
            <a:normAutofit/>
          </a:bodyPr>
          <a:lstStyle>
            <a:lvl1pPr marL="228600" indent="0">
              <a:spcBef>
                <a:spcPts val="400"/>
              </a:spcBef>
              <a:buClrTx/>
              <a:buSzTx/>
              <a:buFontTx/>
              <a:buNone/>
              <a:defRPr sz="2000">
                <a:solidFill>
                  <a:srgbClr val="888888"/>
                </a:solidFill>
              </a:defRPr>
            </a:lvl1pPr>
            <a:lvl2pPr marL="228600" indent="457200">
              <a:spcBef>
                <a:spcPts val="400"/>
              </a:spcBef>
              <a:buClrTx/>
              <a:buSzTx/>
              <a:buFontTx/>
              <a:buNone/>
              <a:defRPr sz="2000">
                <a:solidFill>
                  <a:srgbClr val="888888"/>
                </a:solidFill>
              </a:defRPr>
            </a:lvl2pPr>
            <a:lvl3pPr marL="228600" indent="914400">
              <a:spcBef>
                <a:spcPts val="400"/>
              </a:spcBef>
              <a:buClrTx/>
              <a:buSzTx/>
              <a:buFontTx/>
              <a:buNone/>
              <a:defRPr sz="2000">
                <a:solidFill>
                  <a:srgbClr val="888888"/>
                </a:solidFill>
              </a:defRPr>
            </a:lvl3pPr>
            <a:lvl4pPr marL="228600" indent="1371600">
              <a:spcBef>
                <a:spcPts val="400"/>
              </a:spcBef>
              <a:buClrTx/>
              <a:buSzTx/>
              <a:buFontTx/>
              <a:buNone/>
              <a:defRPr sz="2000">
                <a:solidFill>
                  <a:srgbClr val="888888"/>
                </a:solidFill>
              </a:defRPr>
            </a:lvl4pPr>
            <a:lvl5pPr marL="228600" indent="1828800">
              <a:spcBef>
                <a:spcPts val="400"/>
              </a:spcBef>
              <a:buClrTx/>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9020253" y="6400436"/>
            <a:ext cx="390449" cy="27695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13903825"/>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1_TWO_OBJECTS">
    <p:spTree>
      <p:nvGrpSpPr>
        <p:cNvPr id="1" name=""/>
        <p:cNvGrpSpPr/>
        <p:nvPr/>
      </p:nvGrpSpPr>
      <p:grpSpPr>
        <a:xfrm>
          <a:off x="0" y="0"/>
          <a:ext cx="0" cy="0"/>
          <a:chOff x="0" y="0"/>
          <a:chExt cx="0" cy="0"/>
        </a:xfrm>
      </p:grpSpPr>
      <p:sp>
        <p:nvSpPr>
          <p:cNvPr id="161" name="Title Text"/>
          <p:cNvSpPr txBox="1">
            <a:spLocks noGrp="1"/>
          </p:cNvSpPr>
          <p:nvPr>
            <p:ph type="title"/>
          </p:nvPr>
        </p:nvSpPr>
        <p:spPr>
          <a:xfrm>
            <a:off x="495300" y="274639"/>
            <a:ext cx="8915400" cy="1143001"/>
          </a:xfrm>
          <a:prstGeom prst="rect">
            <a:avLst/>
          </a:prstGeom>
        </p:spPr>
        <p:txBody>
          <a:bodyPr/>
          <a:lstStyle/>
          <a:p>
            <a:r>
              <a:t>Title Text</a:t>
            </a:r>
          </a:p>
        </p:txBody>
      </p:sp>
      <p:sp>
        <p:nvSpPr>
          <p:cNvPr id="162" name="Body Level One…"/>
          <p:cNvSpPr txBox="1">
            <a:spLocks noGrp="1"/>
          </p:cNvSpPr>
          <p:nvPr>
            <p:ph type="body" sz="half" idx="1"/>
          </p:nvPr>
        </p:nvSpPr>
        <p:spPr>
          <a:xfrm>
            <a:off x="495300" y="1600204"/>
            <a:ext cx="4375150" cy="4525963"/>
          </a:xfrm>
          <a:prstGeom prst="rect">
            <a:avLst/>
          </a:prstGeom>
        </p:spPr>
        <p:txBody>
          <a:bodyPr>
            <a:normAutofit/>
          </a:bodyPr>
          <a:lstStyle>
            <a:lvl1pPr indent="-406400">
              <a:spcBef>
                <a:spcPts val="500"/>
              </a:spcBef>
              <a:buSzPts val="2800"/>
              <a:defRPr sz="2800"/>
            </a:lvl1pPr>
            <a:lvl2pPr marL="977900" indent="-444500">
              <a:spcBef>
                <a:spcPts val="500"/>
              </a:spcBef>
              <a:buSzPts val="2800"/>
              <a:defRPr sz="2800"/>
            </a:lvl2pPr>
            <a:lvl3pPr marL="1513839" indent="-497839">
              <a:spcBef>
                <a:spcPts val="500"/>
              </a:spcBef>
              <a:buSzPts val="2800"/>
              <a:defRPr sz="2800"/>
            </a:lvl3pPr>
            <a:lvl4pPr marL="2019300" indent="-533400">
              <a:spcBef>
                <a:spcPts val="500"/>
              </a:spcBef>
              <a:buSzPts val="2800"/>
              <a:defRPr sz="2800"/>
            </a:lvl4pPr>
            <a:lvl5pPr marL="2476500" indent="-533400">
              <a:spcBef>
                <a:spcPts val="500"/>
              </a:spcBef>
              <a:buSzPts val="2800"/>
              <a:defRPr sz="2800"/>
            </a:lvl5pPr>
          </a:lstStyle>
          <a:p>
            <a:r>
              <a:t>Body Level One</a:t>
            </a:r>
          </a:p>
          <a:p>
            <a:pPr lvl="1"/>
            <a:r>
              <a:t>Body Level Two</a:t>
            </a:r>
          </a:p>
          <a:p>
            <a:pPr lvl="2"/>
            <a:r>
              <a:t>Body Level Three</a:t>
            </a:r>
          </a:p>
          <a:p>
            <a:pPr lvl="3"/>
            <a:r>
              <a:t>Body Level Four</a:t>
            </a:r>
          </a:p>
          <a:p>
            <a:pPr lvl="4"/>
            <a:r>
              <a:t>Body Level Five</a:t>
            </a:r>
          </a:p>
        </p:txBody>
      </p:sp>
      <p:sp>
        <p:nvSpPr>
          <p:cNvPr id="163" name="Google Shape;121;p19"/>
          <p:cNvSpPr txBox="1">
            <a:spLocks noGrp="1"/>
          </p:cNvSpPr>
          <p:nvPr>
            <p:ph type="body" sz="half" idx="13"/>
          </p:nvPr>
        </p:nvSpPr>
        <p:spPr>
          <a:xfrm>
            <a:off x="5035550" y="1600204"/>
            <a:ext cx="4375150" cy="4525963"/>
          </a:xfrm>
          <a:prstGeom prst="rect">
            <a:avLst/>
          </a:prstGeom>
        </p:spPr>
        <p:txBody>
          <a:bodyPr>
            <a:normAutofit/>
          </a:bodyPr>
          <a:lstStyle>
            <a:lvl1pPr indent="-406400">
              <a:spcBef>
                <a:spcPts val="500"/>
              </a:spcBef>
              <a:buSzPts val="2800"/>
              <a:defRPr sz="2800"/>
            </a:lvl1pPr>
          </a:lstStyle>
          <a:p>
            <a:pPr indent="-406400">
              <a:spcBef>
                <a:spcPts val="500"/>
              </a:spcBef>
              <a:buSzPts val="2800"/>
              <a:defRPr sz="2800"/>
            </a:pPr>
            <a:endParaRPr/>
          </a:p>
        </p:txBody>
      </p:sp>
      <p:sp>
        <p:nvSpPr>
          <p:cNvPr id="164" name="Slide Number"/>
          <p:cNvSpPr txBox="1">
            <a:spLocks noGrp="1"/>
          </p:cNvSpPr>
          <p:nvPr>
            <p:ph type="sldNum" sz="quarter" idx="2"/>
          </p:nvPr>
        </p:nvSpPr>
        <p:spPr>
          <a:xfrm>
            <a:off x="9020253" y="6400436"/>
            <a:ext cx="390449" cy="27695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64612683"/>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1_TWO_OBJECTS_WITH_TEXT">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495300" y="274639"/>
            <a:ext cx="8915400" cy="1143001"/>
          </a:xfrm>
          <a:prstGeom prst="rect">
            <a:avLst/>
          </a:prstGeom>
        </p:spPr>
        <p:txBody>
          <a:bodyPr/>
          <a:lstStyle/>
          <a:p>
            <a:r>
              <a:t>Title Text</a:t>
            </a:r>
          </a:p>
        </p:txBody>
      </p:sp>
      <p:sp>
        <p:nvSpPr>
          <p:cNvPr id="172" name="Body Level One…"/>
          <p:cNvSpPr txBox="1">
            <a:spLocks noGrp="1"/>
          </p:cNvSpPr>
          <p:nvPr>
            <p:ph type="body" sz="quarter" idx="1"/>
          </p:nvPr>
        </p:nvSpPr>
        <p:spPr>
          <a:xfrm>
            <a:off x="495300" y="1535115"/>
            <a:ext cx="4376870" cy="639764"/>
          </a:xfrm>
          <a:prstGeom prst="rect">
            <a:avLst/>
          </a:prstGeom>
        </p:spPr>
        <p:txBody>
          <a:bodyPr anchor="b">
            <a:normAutofit/>
          </a:bodyPr>
          <a:lstStyle>
            <a:lvl1pPr marL="228600" indent="0">
              <a:spcBef>
                <a:spcPts val="400"/>
              </a:spcBef>
              <a:buClrTx/>
              <a:buSzTx/>
              <a:buFontTx/>
              <a:buNone/>
              <a:defRPr sz="2400" b="1"/>
            </a:lvl1pPr>
            <a:lvl2pPr marL="228600" indent="457200">
              <a:spcBef>
                <a:spcPts val="400"/>
              </a:spcBef>
              <a:buClrTx/>
              <a:buSzTx/>
              <a:buFontTx/>
              <a:buNone/>
              <a:defRPr sz="2400" b="1"/>
            </a:lvl2pPr>
            <a:lvl3pPr marL="228600" indent="914400">
              <a:spcBef>
                <a:spcPts val="400"/>
              </a:spcBef>
              <a:buClrTx/>
              <a:buSzTx/>
              <a:buFontTx/>
              <a:buNone/>
              <a:defRPr sz="2400" b="1"/>
            </a:lvl3pPr>
            <a:lvl4pPr marL="228600" indent="1371600">
              <a:spcBef>
                <a:spcPts val="400"/>
              </a:spcBef>
              <a:buClrTx/>
              <a:buSzTx/>
              <a:buFontTx/>
              <a:buNone/>
              <a:defRPr sz="2400" b="1"/>
            </a:lvl4pPr>
            <a:lvl5pPr marL="228600" indent="1828800">
              <a:spcBef>
                <a:spcPts val="400"/>
              </a:spcBef>
              <a:buClrTx/>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73" name="Google Shape;128;p20"/>
          <p:cNvSpPr txBox="1">
            <a:spLocks noGrp="1"/>
          </p:cNvSpPr>
          <p:nvPr>
            <p:ph type="body" sz="half" idx="13"/>
          </p:nvPr>
        </p:nvSpPr>
        <p:spPr>
          <a:xfrm>
            <a:off x="495300" y="2174875"/>
            <a:ext cx="4376870" cy="3951288"/>
          </a:xfrm>
          <a:prstGeom prst="rect">
            <a:avLst/>
          </a:prstGeom>
        </p:spPr>
        <p:txBody>
          <a:bodyPr>
            <a:normAutofit/>
          </a:bodyPr>
          <a:lstStyle>
            <a:lvl1pPr indent="-381000">
              <a:spcBef>
                <a:spcPts val="400"/>
              </a:spcBef>
              <a:buSzPts val="2400"/>
              <a:defRPr sz="2400"/>
            </a:lvl1pPr>
          </a:lstStyle>
          <a:p>
            <a:pPr indent="-381000">
              <a:spcBef>
                <a:spcPts val="400"/>
              </a:spcBef>
              <a:buSzPts val="2400"/>
              <a:defRPr sz="2400"/>
            </a:pPr>
            <a:endParaRPr/>
          </a:p>
        </p:txBody>
      </p:sp>
      <p:sp>
        <p:nvSpPr>
          <p:cNvPr id="174" name="Google Shape;129;p20"/>
          <p:cNvSpPr txBox="1">
            <a:spLocks noGrp="1"/>
          </p:cNvSpPr>
          <p:nvPr>
            <p:ph type="body" sz="quarter" idx="14"/>
          </p:nvPr>
        </p:nvSpPr>
        <p:spPr>
          <a:xfrm>
            <a:off x="5032114" y="1535115"/>
            <a:ext cx="4378591" cy="639764"/>
          </a:xfrm>
          <a:prstGeom prst="rect">
            <a:avLst/>
          </a:prstGeom>
        </p:spPr>
        <p:txBody>
          <a:bodyPr anchor="b">
            <a:normAutofit/>
          </a:bodyPr>
          <a:lstStyle>
            <a:lvl1pPr marL="228600" indent="0">
              <a:spcBef>
                <a:spcPts val="400"/>
              </a:spcBef>
              <a:buClrTx/>
              <a:buSzTx/>
              <a:buFontTx/>
              <a:buNone/>
              <a:defRPr sz="2400" b="1"/>
            </a:lvl1pPr>
          </a:lstStyle>
          <a:p>
            <a:pPr marL="228600" indent="0">
              <a:spcBef>
                <a:spcPts val="400"/>
              </a:spcBef>
              <a:buClrTx/>
              <a:buSzTx/>
              <a:buFontTx/>
              <a:buNone/>
              <a:defRPr sz="2400" b="1"/>
            </a:pPr>
            <a:endParaRPr/>
          </a:p>
        </p:txBody>
      </p:sp>
      <p:sp>
        <p:nvSpPr>
          <p:cNvPr id="175" name="Google Shape;130;p20"/>
          <p:cNvSpPr txBox="1">
            <a:spLocks noGrp="1"/>
          </p:cNvSpPr>
          <p:nvPr>
            <p:ph type="body" sz="half" idx="15"/>
          </p:nvPr>
        </p:nvSpPr>
        <p:spPr>
          <a:xfrm>
            <a:off x="5032114" y="2174875"/>
            <a:ext cx="4378591" cy="3951288"/>
          </a:xfrm>
          <a:prstGeom prst="rect">
            <a:avLst/>
          </a:prstGeom>
        </p:spPr>
        <p:txBody>
          <a:bodyPr>
            <a:normAutofit/>
          </a:bodyPr>
          <a:lstStyle>
            <a:lvl1pPr indent="-381000">
              <a:spcBef>
                <a:spcPts val="400"/>
              </a:spcBef>
              <a:buSzPts val="2400"/>
              <a:defRPr sz="2400"/>
            </a:lvl1pPr>
          </a:lstStyle>
          <a:p>
            <a:pPr indent="-381000">
              <a:spcBef>
                <a:spcPts val="400"/>
              </a:spcBef>
              <a:buSzPts val="2400"/>
              <a:defRPr sz="2400"/>
            </a:pPr>
            <a:endParaRPr/>
          </a:p>
        </p:txBody>
      </p:sp>
      <p:sp>
        <p:nvSpPr>
          <p:cNvPr id="176" name="Slide Number"/>
          <p:cNvSpPr txBox="1">
            <a:spLocks noGrp="1"/>
          </p:cNvSpPr>
          <p:nvPr>
            <p:ph type="sldNum" sz="quarter" idx="2"/>
          </p:nvPr>
        </p:nvSpPr>
        <p:spPr>
          <a:xfrm>
            <a:off x="9020253" y="6400436"/>
            <a:ext cx="390449" cy="27695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3036125"/>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1_TITLE_ONLY">
    <p:spTree>
      <p:nvGrpSpPr>
        <p:cNvPr id="1" name=""/>
        <p:cNvGrpSpPr/>
        <p:nvPr/>
      </p:nvGrpSpPr>
      <p:grpSpPr>
        <a:xfrm>
          <a:off x="0" y="0"/>
          <a:ext cx="0" cy="0"/>
          <a:chOff x="0" y="0"/>
          <a:chExt cx="0" cy="0"/>
        </a:xfrm>
      </p:grpSpPr>
      <p:sp>
        <p:nvSpPr>
          <p:cNvPr id="183" name="Title Text"/>
          <p:cNvSpPr txBox="1">
            <a:spLocks noGrp="1"/>
          </p:cNvSpPr>
          <p:nvPr>
            <p:ph type="title"/>
          </p:nvPr>
        </p:nvSpPr>
        <p:spPr>
          <a:xfrm>
            <a:off x="495300" y="274639"/>
            <a:ext cx="8915400" cy="1143001"/>
          </a:xfrm>
          <a:prstGeom prst="rect">
            <a:avLst/>
          </a:prstGeom>
        </p:spPr>
        <p:txBody>
          <a:bodyPr/>
          <a:lstStyle/>
          <a:p>
            <a:r>
              <a:t>Title Text</a:t>
            </a:r>
          </a:p>
        </p:txBody>
      </p:sp>
      <p:sp>
        <p:nvSpPr>
          <p:cNvPr id="184" name="Slide Number"/>
          <p:cNvSpPr txBox="1">
            <a:spLocks noGrp="1"/>
          </p:cNvSpPr>
          <p:nvPr>
            <p:ph type="sldNum" sz="quarter" idx="2"/>
          </p:nvPr>
        </p:nvSpPr>
        <p:spPr>
          <a:xfrm>
            <a:off x="9020253" y="6400436"/>
            <a:ext cx="390449" cy="27695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1534544"/>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0"/>
            <a:ext cx="8420100" cy="1362075"/>
          </a:xfrm>
        </p:spPr>
        <p:txBody>
          <a:bodyPr/>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r>
              <a:rPr lang="en-GB"/>
              <a:t>Feburary 2021</a:t>
            </a:r>
            <a:endParaRPr lang="en-GB" altLang="en-US"/>
          </a:p>
        </p:txBody>
      </p:sp>
      <p:sp>
        <p:nvSpPr>
          <p:cNvPr id="5" name="Rectangle 5"/>
          <p:cNvSpPr>
            <a:spLocks noGrp="1" noChangeArrowheads="1"/>
          </p:cNvSpPr>
          <p:nvPr>
            <p:ph type="ftr" sz="quarter" idx="11"/>
          </p:nvPr>
        </p:nvSpPr>
        <p:spPr/>
        <p:txBody>
          <a:bodyPr/>
          <a:lstStyle>
            <a:lvl1pPr>
              <a:defRPr/>
            </a:lvl1pPr>
          </a:lstStyle>
          <a:p>
            <a:pPr>
              <a:defRPr/>
            </a:pPr>
            <a:r>
              <a:rPr lang="en-GB" altLang="en-US"/>
              <a:t>Student Open Day</a:t>
            </a:r>
          </a:p>
        </p:txBody>
      </p:sp>
      <p:sp>
        <p:nvSpPr>
          <p:cNvPr id="6" name="Rectangle 6"/>
          <p:cNvSpPr>
            <a:spLocks noGrp="1" noChangeArrowheads="1"/>
          </p:cNvSpPr>
          <p:nvPr>
            <p:ph type="sldNum" sz="quarter" idx="12"/>
          </p:nvPr>
        </p:nvSpPr>
        <p:spPr/>
        <p:txBody>
          <a:bodyPr/>
          <a:lstStyle>
            <a:lvl1pPr>
              <a:defRPr/>
            </a:lvl1pPr>
          </a:lstStyle>
          <a:p>
            <a:fld id="{C8EAD42A-E9B0-41D7-904F-8A3A594AA3D2}" type="slidenum">
              <a:rPr lang="en-GB" altLang="en-US" smtClean="0"/>
              <a:pPr/>
              <a:t>‹#›</a:t>
            </a:fld>
            <a:endParaRPr lang="en-GB" altLang="en-US" dirty="0"/>
          </a:p>
        </p:txBody>
      </p:sp>
    </p:spTree>
    <p:extLst>
      <p:ext uri="{BB962C8B-B14F-4D97-AF65-F5344CB8AC3E}">
        <p14:creationId xmlns:p14="http://schemas.microsoft.com/office/powerpoint/2010/main" val="21844772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2_BLANK">
    <p:spTree>
      <p:nvGrpSpPr>
        <p:cNvPr id="1" name=""/>
        <p:cNvGrpSpPr/>
        <p:nvPr/>
      </p:nvGrpSpPr>
      <p:grpSpPr>
        <a:xfrm>
          <a:off x="0" y="0"/>
          <a:ext cx="0" cy="0"/>
          <a:chOff x="0" y="0"/>
          <a:chExt cx="0" cy="0"/>
        </a:xfrm>
      </p:grpSpPr>
      <p:sp>
        <p:nvSpPr>
          <p:cNvPr id="191" name="Slide Number"/>
          <p:cNvSpPr txBox="1">
            <a:spLocks noGrp="1"/>
          </p:cNvSpPr>
          <p:nvPr>
            <p:ph type="sldNum" sz="quarter" idx="2"/>
          </p:nvPr>
        </p:nvSpPr>
        <p:spPr>
          <a:xfrm>
            <a:off x="9020253" y="6400436"/>
            <a:ext cx="390449" cy="27695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29690179"/>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1_OBJECT_WITH_CAPTION_TEXT">
    <p:spTree>
      <p:nvGrpSpPr>
        <p:cNvPr id="1" name=""/>
        <p:cNvGrpSpPr/>
        <p:nvPr/>
      </p:nvGrpSpPr>
      <p:grpSpPr>
        <a:xfrm>
          <a:off x="0" y="0"/>
          <a:ext cx="0" cy="0"/>
          <a:chOff x="0" y="0"/>
          <a:chExt cx="0" cy="0"/>
        </a:xfrm>
      </p:grpSpPr>
      <p:sp>
        <p:nvSpPr>
          <p:cNvPr id="198" name="Title Text"/>
          <p:cNvSpPr txBox="1">
            <a:spLocks noGrp="1"/>
          </p:cNvSpPr>
          <p:nvPr>
            <p:ph type="title"/>
          </p:nvPr>
        </p:nvSpPr>
        <p:spPr>
          <a:xfrm>
            <a:off x="495303" y="273050"/>
            <a:ext cx="3259007" cy="1162052"/>
          </a:xfrm>
          <a:prstGeom prst="rect">
            <a:avLst/>
          </a:prstGeom>
        </p:spPr>
        <p:txBody>
          <a:bodyPr anchor="b"/>
          <a:lstStyle>
            <a:lvl1pPr algn="l">
              <a:defRPr sz="2000" b="1"/>
            </a:lvl1pPr>
          </a:lstStyle>
          <a:p>
            <a:r>
              <a:t>Title Text</a:t>
            </a:r>
          </a:p>
        </p:txBody>
      </p:sp>
      <p:sp>
        <p:nvSpPr>
          <p:cNvPr id="199" name="Body Level One…"/>
          <p:cNvSpPr txBox="1">
            <a:spLocks noGrp="1"/>
          </p:cNvSpPr>
          <p:nvPr>
            <p:ph type="body" idx="1"/>
          </p:nvPr>
        </p:nvSpPr>
        <p:spPr>
          <a:xfrm>
            <a:off x="3872973" y="273053"/>
            <a:ext cx="5537730" cy="5853114"/>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00" name="Google Shape;146;p23"/>
          <p:cNvSpPr txBox="1">
            <a:spLocks noGrp="1"/>
          </p:cNvSpPr>
          <p:nvPr>
            <p:ph type="body" sz="half" idx="13"/>
          </p:nvPr>
        </p:nvSpPr>
        <p:spPr>
          <a:xfrm>
            <a:off x="495303" y="1435103"/>
            <a:ext cx="3259008" cy="4691063"/>
          </a:xfrm>
          <a:prstGeom prst="rect">
            <a:avLst/>
          </a:prstGeom>
        </p:spPr>
        <p:txBody>
          <a:bodyPr>
            <a:normAutofit/>
          </a:bodyPr>
          <a:lstStyle>
            <a:lvl1pPr marL="228600" indent="0">
              <a:spcBef>
                <a:spcPts val="200"/>
              </a:spcBef>
              <a:buClrTx/>
              <a:buSzTx/>
              <a:buFontTx/>
              <a:buNone/>
              <a:defRPr sz="1400"/>
            </a:lvl1pPr>
          </a:lstStyle>
          <a:p>
            <a:pPr marL="228600" indent="0">
              <a:spcBef>
                <a:spcPts val="200"/>
              </a:spcBef>
              <a:buClrTx/>
              <a:buSzTx/>
              <a:buFontTx/>
              <a:buNone/>
              <a:defRPr sz="1400"/>
            </a:pPr>
            <a:endParaRPr/>
          </a:p>
        </p:txBody>
      </p:sp>
      <p:sp>
        <p:nvSpPr>
          <p:cNvPr id="201" name="Slide Number"/>
          <p:cNvSpPr txBox="1">
            <a:spLocks noGrp="1"/>
          </p:cNvSpPr>
          <p:nvPr>
            <p:ph type="sldNum" sz="quarter" idx="2"/>
          </p:nvPr>
        </p:nvSpPr>
        <p:spPr>
          <a:xfrm>
            <a:off x="9020253" y="6400436"/>
            <a:ext cx="390449" cy="27695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67945059"/>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1_PICTURE_WITH_CAPTION_TEXT">
    <p:spTree>
      <p:nvGrpSpPr>
        <p:cNvPr id="1" name=""/>
        <p:cNvGrpSpPr/>
        <p:nvPr/>
      </p:nvGrpSpPr>
      <p:grpSpPr>
        <a:xfrm>
          <a:off x="0" y="0"/>
          <a:ext cx="0" cy="0"/>
          <a:chOff x="0" y="0"/>
          <a:chExt cx="0" cy="0"/>
        </a:xfrm>
      </p:grpSpPr>
      <p:sp>
        <p:nvSpPr>
          <p:cNvPr id="208" name="Title Text"/>
          <p:cNvSpPr txBox="1">
            <a:spLocks noGrp="1"/>
          </p:cNvSpPr>
          <p:nvPr>
            <p:ph type="title"/>
          </p:nvPr>
        </p:nvSpPr>
        <p:spPr>
          <a:xfrm>
            <a:off x="1941646" y="4800601"/>
            <a:ext cx="5943601" cy="566740"/>
          </a:xfrm>
          <a:prstGeom prst="rect">
            <a:avLst/>
          </a:prstGeom>
        </p:spPr>
        <p:txBody>
          <a:bodyPr anchor="b"/>
          <a:lstStyle>
            <a:lvl1pPr algn="l">
              <a:defRPr sz="2000" b="1"/>
            </a:lvl1pPr>
          </a:lstStyle>
          <a:p>
            <a:r>
              <a:t>Title Text</a:t>
            </a:r>
          </a:p>
        </p:txBody>
      </p:sp>
      <p:sp>
        <p:nvSpPr>
          <p:cNvPr id="209" name="Google Shape;152;p24"/>
          <p:cNvSpPr>
            <a:spLocks noGrp="1"/>
          </p:cNvSpPr>
          <p:nvPr>
            <p:ph type="pic" sz="half" idx="13"/>
          </p:nvPr>
        </p:nvSpPr>
        <p:spPr>
          <a:xfrm>
            <a:off x="1941646" y="612775"/>
            <a:ext cx="5943601" cy="4114800"/>
          </a:xfrm>
          <a:prstGeom prst="rect">
            <a:avLst/>
          </a:prstGeom>
        </p:spPr>
        <p:txBody>
          <a:bodyPr lIns="91439" tIns="45719" rIns="91439" bIns="45719"/>
          <a:lstStyle/>
          <a:p>
            <a:endParaRPr/>
          </a:p>
        </p:txBody>
      </p:sp>
      <p:sp>
        <p:nvSpPr>
          <p:cNvPr id="210" name="Body Level One…"/>
          <p:cNvSpPr txBox="1">
            <a:spLocks noGrp="1"/>
          </p:cNvSpPr>
          <p:nvPr>
            <p:ph type="body" sz="quarter" idx="1"/>
          </p:nvPr>
        </p:nvSpPr>
        <p:spPr>
          <a:xfrm>
            <a:off x="1941646" y="5367339"/>
            <a:ext cx="5943601" cy="804864"/>
          </a:xfrm>
          <a:prstGeom prst="rect">
            <a:avLst/>
          </a:prstGeom>
        </p:spPr>
        <p:txBody>
          <a:bodyPr>
            <a:normAutofit/>
          </a:bodyPr>
          <a:lstStyle>
            <a:lvl1pPr marL="228600" indent="0">
              <a:spcBef>
                <a:spcPts val="200"/>
              </a:spcBef>
              <a:buClrTx/>
              <a:buSzTx/>
              <a:buFontTx/>
              <a:buNone/>
              <a:defRPr sz="1400"/>
            </a:lvl1pPr>
            <a:lvl2pPr marL="228600" indent="457200">
              <a:spcBef>
                <a:spcPts val="200"/>
              </a:spcBef>
              <a:buClrTx/>
              <a:buSzTx/>
              <a:buFontTx/>
              <a:buNone/>
              <a:defRPr sz="1400"/>
            </a:lvl2pPr>
            <a:lvl3pPr marL="228600" indent="914400">
              <a:spcBef>
                <a:spcPts val="200"/>
              </a:spcBef>
              <a:buClrTx/>
              <a:buSzTx/>
              <a:buFontTx/>
              <a:buNone/>
              <a:defRPr sz="1400"/>
            </a:lvl3pPr>
            <a:lvl4pPr marL="228600" indent="1371600">
              <a:spcBef>
                <a:spcPts val="200"/>
              </a:spcBef>
              <a:buClrTx/>
              <a:buSzTx/>
              <a:buFontTx/>
              <a:buNone/>
              <a:defRPr sz="1400"/>
            </a:lvl4pPr>
            <a:lvl5pPr marL="228600" indent="1828800">
              <a:spcBef>
                <a:spcPts val="200"/>
              </a:spcBef>
              <a:buClrTx/>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211" name="Slide Number"/>
          <p:cNvSpPr txBox="1">
            <a:spLocks noGrp="1"/>
          </p:cNvSpPr>
          <p:nvPr>
            <p:ph type="sldNum" sz="quarter" idx="2"/>
          </p:nvPr>
        </p:nvSpPr>
        <p:spPr>
          <a:xfrm>
            <a:off x="9020253" y="6400436"/>
            <a:ext cx="390449" cy="27695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25690248"/>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1_VERTICAL_TEXT">
    <p:spTree>
      <p:nvGrpSpPr>
        <p:cNvPr id="1" name=""/>
        <p:cNvGrpSpPr/>
        <p:nvPr/>
      </p:nvGrpSpPr>
      <p:grpSpPr>
        <a:xfrm>
          <a:off x="0" y="0"/>
          <a:ext cx="0" cy="0"/>
          <a:chOff x="0" y="0"/>
          <a:chExt cx="0" cy="0"/>
        </a:xfrm>
      </p:grpSpPr>
      <p:sp>
        <p:nvSpPr>
          <p:cNvPr id="218" name="Title Text"/>
          <p:cNvSpPr txBox="1">
            <a:spLocks noGrp="1"/>
          </p:cNvSpPr>
          <p:nvPr>
            <p:ph type="title"/>
          </p:nvPr>
        </p:nvSpPr>
        <p:spPr>
          <a:xfrm>
            <a:off x="495300" y="274639"/>
            <a:ext cx="8915400" cy="1143001"/>
          </a:xfrm>
          <a:prstGeom prst="rect">
            <a:avLst/>
          </a:prstGeom>
        </p:spPr>
        <p:txBody>
          <a:bodyPr/>
          <a:lstStyle/>
          <a:p>
            <a:r>
              <a:t>Title Text</a:t>
            </a:r>
          </a:p>
        </p:txBody>
      </p:sp>
      <p:sp>
        <p:nvSpPr>
          <p:cNvPr id="219" name="Body Level One…"/>
          <p:cNvSpPr txBox="1">
            <a:spLocks noGrp="1"/>
          </p:cNvSpPr>
          <p:nvPr>
            <p:ph type="body" idx="1"/>
          </p:nvPr>
        </p:nvSpPr>
        <p:spPr>
          <a:xfrm rot="5400000">
            <a:off x="2690017" y="-594519"/>
            <a:ext cx="4525964" cy="8915401"/>
          </a:xfrm>
          <a:prstGeom prst="rect">
            <a:avLst/>
          </a:prstGeom>
        </p:spPr>
        <p:txBody>
          <a:bodyPr>
            <a:normAutofit/>
          </a:bodyPr>
          <a:lstStyle>
            <a:lvl1pPr indent="-342900">
              <a:spcBef>
                <a:spcPts val="300"/>
              </a:spcBef>
            </a:lvl1pPr>
            <a:lvl2pPr marL="963385" indent="-391885">
              <a:spcBef>
                <a:spcPts val="300"/>
              </a:spcBef>
            </a:lvl2pPr>
            <a:lvl3pPr marL="1485900" indent="-457200">
              <a:spcBef>
                <a:spcPts val="300"/>
              </a:spcBef>
            </a:lvl3pPr>
            <a:lvl4pPr marL="2034539" indent="-548639">
              <a:spcBef>
                <a:spcPts val="300"/>
              </a:spcBef>
            </a:lvl4pPr>
            <a:lvl5pPr marL="2491739" indent="-548639">
              <a:spcBef>
                <a:spcPts val="300"/>
              </a:spcBef>
            </a:lvl5pPr>
          </a:lstStyle>
          <a:p>
            <a:r>
              <a:t>Body Level One</a:t>
            </a:r>
          </a:p>
          <a:p>
            <a:pPr lvl="1"/>
            <a:r>
              <a:t>Body Level Two</a:t>
            </a:r>
          </a:p>
          <a:p>
            <a:pPr lvl="2"/>
            <a:r>
              <a:t>Body Level Three</a:t>
            </a:r>
          </a:p>
          <a:p>
            <a:pPr lvl="3"/>
            <a:r>
              <a:t>Body Level Four</a:t>
            </a:r>
          </a:p>
          <a:p>
            <a:pPr lvl="4"/>
            <a:r>
              <a:t>Body Level Five</a:t>
            </a:r>
          </a:p>
        </p:txBody>
      </p:sp>
      <p:sp>
        <p:nvSpPr>
          <p:cNvPr id="220" name="Slide Number"/>
          <p:cNvSpPr txBox="1">
            <a:spLocks noGrp="1"/>
          </p:cNvSpPr>
          <p:nvPr>
            <p:ph type="sldNum" sz="quarter" idx="2"/>
          </p:nvPr>
        </p:nvSpPr>
        <p:spPr>
          <a:xfrm>
            <a:off x="9020253" y="6400436"/>
            <a:ext cx="390449" cy="27695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20103343"/>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1_VERTICAL_TITLE_AND_VERTICAL_TEXT">
    <p:spTree>
      <p:nvGrpSpPr>
        <p:cNvPr id="1" name=""/>
        <p:cNvGrpSpPr/>
        <p:nvPr/>
      </p:nvGrpSpPr>
      <p:grpSpPr>
        <a:xfrm>
          <a:off x="0" y="0"/>
          <a:ext cx="0" cy="0"/>
          <a:chOff x="0" y="0"/>
          <a:chExt cx="0" cy="0"/>
        </a:xfrm>
      </p:grpSpPr>
      <p:sp>
        <p:nvSpPr>
          <p:cNvPr id="227" name="Title Text"/>
          <p:cNvSpPr txBox="1">
            <a:spLocks noGrp="1"/>
          </p:cNvSpPr>
          <p:nvPr>
            <p:ph type="title"/>
          </p:nvPr>
        </p:nvSpPr>
        <p:spPr>
          <a:xfrm rot="5400000">
            <a:off x="5370512" y="2085980"/>
            <a:ext cx="5851526" cy="2228851"/>
          </a:xfrm>
          <a:prstGeom prst="rect">
            <a:avLst/>
          </a:prstGeom>
        </p:spPr>
        <p:txBody>
          <a:bodyPr/>
          <a:lstStyle/>
          <a:p>
            <a:r>
              <a:t>Title Text</a:t>
            </a:r>
          </a:p>
        </p:txBody>
      </p:sp>
      <p:sp>
        <p:nvSpPr>
          <p:cNvPr id="228" name="Body Level One…"/>
          <p:cNvSpPr txBox="1">
            <a:spLocks noGrp="1"/>
          </p:cNvSpPr>
          <p:nvPr>
            <p:ph type="body" idx="1"/>
          </p:nvPr>
        </p:nvSpPr>
        <p:spPr>
          <a:xfrm rot="5400000">
            <a:off x="830262" y="-60322"/>
            <a:ext cx="5851526" cy="6521451"/>
          </a:xfrm>
          <a:prstGeom prst="rect">
            <a:avLst/>
          </a:prstGeom>
        </p:spPr>
        <p:txBody>
          <a:bodyPr>
            <a:normAutofit/>
          </a:bodyPr>
          <a:lstStyle>
            <a:lvl1pPr indent="-342900">
              <a:spcBef>
                <a:spcPts val="300"/>
              </a:spcBef>
            </a:lvl1pPr>
            <a:lvl2pPr marL="963385" indent="-391885">
              <a:spcBef>
                <a:spcPts val="300"/>
              </a:spcBef>
            </a:lvl2pPr>
            <a:lvl3pPr marL="1485900" indent="-457200">
              <a:spcBef>
                <a:spcPts val="300"/>
              </a:spcBef>
            </a:lvl3pPr>
            <a:lvl4pPr marL="2034539" indent="-548639">
              <a:spcBef>
                <a:spcPts val="300"/>
              </a:spcBef>
            </a:lvl4pPr>
            <a:lvl5pPr marL="2491739" indent="-548639">
              <a:spcBef>
                <a:spcPts val="300"/>
              </a:spcBef>
            </a:lvl5pPr>
          </a:lstStyle>
          <a:p>
            <a:r>
              <a:t>Body Level One</a:t>
            </a:r>
          </a:p>
          <a:p>
            <a:pPr lvl="1"/>
            <a:r>
              <a:t>Body Level Two</a:t>
            </a:r>
          </a:p>
          <a:p>
            <a:pPr lvl="2"/>
            <a:r>
              <a:t>Body Level Three</a:t>
            </a:r>
          </a:p>
          <a:p>
            <a:pPr lvl="3"/>
            <a:r>
              <a:t>Body Level Four</a:t>
            </a:r>
          </a:p>
          <a:p>
            <a:pPr lvl="4"/>
            <a:r>
              <a:t>Body Level Five</a:t>
            </a:r>
          </a:p>
        </p:txBody>
      </p:sp>
      <p:sp>
        <p:nvSpPr>
          <p:cNvPr id="229" name="Slide Number"/>
          <p:cNvSpPr txBox="1">
            <a:spLocks noGrp="1"/>
          </p:cNvSpPr>
          <p:nvPr>
            <p:ph type="sldNum" sz="quarter" idx="2"/>
          </p:nvPr>
        </p:nvSpPr>
        <p:spPr>
          <a:xfrm>
            <a:off x="9020253" y="6400436"/>
            <a:ext cx="390449" cy="27695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00655575"/>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2_OBJECT">
    <p:spTree>
      <p:nvGrpSpPr>
        <p:cNvPr id="1" name=""/>
        <p:cNvGrpSpPr/>
        <p:nvPr/>
      </p:nvGrpSpPr>
      <p:grpSpPr>
        <a:xfrm>
          <a:off x="0" y="0"/>
          <a:ext cx="0" cy="0"/>
          <a:chOff x="0" y="0"/>
          <a:chExt cx="0" cy="0"/>
        </a:xfrm>
      </p:grpSpPr>
      <p:sp>
        <p:nvSpPr>
          <p:cNvPr id="236" name="Title Text"/>
          <p:cNvSpPr txBox="1">
            <a:spLocks noGrp="1"/>
          </p:cNvSpPr>
          <p:nvPr>
            <p:ph type="title"/>
          </p:nvPr>
        </p:nvSpPr>
        <p:spPr>
          <a:prstGeom prst="rect">
            <a:avLst/>
          </a:prstGeom>
        </p:spPr>
        <p:txBody>
          <a:bodyPr/>
          <a:lstStyle/>
          <a:p>
            <a:r>
              <a:t>Title Text</a:t>
            </a:r>
          </a:p>
        </p:txBody>
      </p:sp>
      <p:sp>
        <p:nvSpPr>
          <p:cNvPr id="237" name="Body Level One…"/>
          <p:cNvSpPr txBox="1">
            <a:spLocks noGrp="1"/>
          </p:cNvSpPr>
          <p:nvPr>
            <p:ph type="body" idx="1"/>
          </p:nvPr>
        </p:nvSpPr>
        <p:spPr>
          <a:xfrm>
            <a:off x="495302" y="1600203"/>
            <a:ext cx="8915401" cy="4525964"/>
          </a:xfrm>
          <a:prstGeom prst="rect">
            <a:avLst/>
          </a:prstGeom>
        </p:spPr>
        <p:txBody>
          <a:bodyPr>
            <a:normAutofit/>
          </a:bodyPr>
          <a:lstStyle>
            <a:lvl1pPr indent="-342900">
              <a:spcBef>
                <a:spcPts val="300"/>
              </a:spcBef>
            </a:lvl1pPr>
            <a:lvl2pPr marL="963385" indent="-391885">
              <a:spcBef>
                <a:spcPts val="300"/>
              </a:spcBef>
            </a:lvl2pPr>
            <a:lvl3pPr marL="1485900" indent="-457200">
              <a:spcBef>
                <a:spcPts val="300"/>
              </a:spcBef>
            </a:lvl3pPr>
            <a:lvl4pPr marL="2034539" indent="-548639">
              <a:spcBef>
                <a:spcPts val="300"/>
              </a:spcBef>
            </a:lvl4pPr>
            <a:lvl5pPr marL="2491739" indent="-548639">
              <a:spcBef>
                <a:spcPts val="300"/>
              </a:spcBef>
            </a:lvl5pPr>
          </a:lstStyle>
          <a:p>
            <a:r>
              <a:t>Body Level One</a:t>
            </a:r>
          </a:p>
          <a:p>
            <a:pPr lvl="1"/>
            <a:r>
              <a:t>Body Level Two</a:t>
            </a:r>
          </a:p>
          <a:p>
            <a:pPr lvl="2"/>
            <a:r>
              <a:t>Body Level Three</a:t>
            </a:r>
          </a:p>
          <a:p>
            <a:pPr lvl="3"/>
            <a:r>
              <a:t>Body Level Four</a:t>
            </a:r>
          </a:p>
          <a:p>
            <a:pPr lvl="4"/>
            <a:r>
              <a:t>Body Level Five</a:t>
            </a:r>
          </a:p>
        </p:txBody>
      </p:sp>
      <p:sp>
        <p:nvSpPr>
          <p:cNvPr id="2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39121555"/>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2_TITLE">
    <p:spTree>
      <p:nvGrpSpPr>
        <p:cNvPr id="1" name=""/>
        <p:cNvGrpSpPr/>
        <p:nvPr/>
      </p:nvGrpSpPr>
      <p:grpSpPr>
        <a:xfrm>
          <a:off x="0" y="0"/>
          <a:ext cx="0" cy="0"/>
          <a:chOff x="0" y="0"/>
          <a:chExt cx="0" cy="0"/>
        </a:xfrm>
      </p:grpSpPr>
      <p:sp>
        <p:nvSpPr>
          <p:cNvPr id="245" name="Title Text"/>
          <p:cNvSpPr txBox="1">
            <a:spLocks noGrp="1"/>
          </p:cNvSpPr>
          <p:nvPr>
            <p:ph type="title"/>
          </p:nvPr>
        </p:nvSpPr>
        <p:spPr>
          <a:xfrm>
            <a:off x="742952" y="2130429"/>
            <a:ext cx="8420101" cy="1470026"/>
          </a:xfrm>
          <a:prstGeom prst="rect">
            <a:avLst/>
          </a:prstGeom>
        </p:spPr>
        <p:txBody>
          <a:bodyPr/>
          <a:lstStyle/>
          <a:p>
            <a:r>
              <a:t>Title Text</a:t>
            </a:r>
          </a:p>
        </p:txBody>
      </p:sp>
      <p:sp>
        <p:nvSpPr>
          <p:cNvPr id="246" name="Body Level One…"/>
          <p:cNvSpPr txBox="1">
            <a:spLocks noGrp="1"/>
          </p:cNvSpPr>
          <p:nvPr>
            <p:ph type="body" sz="quarter" idx="1"/>
          </p:nvPr>
        </p:nvSpPr>
        <p:spPr>
          <a:xfrm>
            <a:off x="1485900" y="3886200"/>
            <a:ext cx="6934200" cy="1752600"/>
          </a:xfrm>
          <a:prstGeom prst="rect">
            <a:avLst/>
          </a:prstGeom>
        </p:spPr>
        <p:txBody>
          <a:bodyPr>
            <a:normAutofit/>
          </a:bodyPr>
          <a:lstStyle>
            <a:lvl1pPr marL="431800" indent="-406400" algn="ctr">
              <a:buClrTx/>
              <a:buSzTx/>
              <a:buFontTx/>
              <a:buNone/>
              <a:defRPr>
                <a:solidFill>
                  <a:srgbClr val="888888"/>
                </a:solidFill>
              </a:defRPr>
            </a:lvl1pPr>
            <a:lvl2pPr marL="431800" indent="76200" algn="ctr">
              <a:buClrTx/>
              <a:buSzTx/>
              <a:buFontTx/>
              <a:buNone/>
              <a:defRPr>
                <a:solidFill>
                  <a:srgbClr val="888888"/>
                </a:solidFill>
              </a:defRPr>
            </a:lvl2pPr>
            <a:lvl3pPr marL="431800" indent="558800" algn="ctr">
              <a:buClrTx/>
              <a:buSzTx/>
              <a:buFontTx/>
              <a:buNone/>
              <a:defRPr>
                <a:solidFill>
                  <a:srgbClr val="888888"/>
                </a:solidFill>
              </a:defRPr>
            </a:lvl3pPr>
            <a:lvl4pPr marL="431800" indent="1041400" algn="ctr">
              <a:buClrTx/>
              <a:buSzTx/>
              <a:buFontTx/>
              <a:buNone/>
              <a:defRPr>
                <a:solidFill>
                  <a:srgbClr val="888888"/>
                </a:solidFill>
              </a:defRPr>
            </a:lvl4pPr>
            <a:lvl5pPr marL="431800" indent="1498600" algn="ctr">
              <a:buClrTx/>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24685530"/>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2_SECTION_HEADER">
    <p:spTree>
      <p:nvGrpSpPr>
        <p:cNvPr id="1" name=""/>
        <p:cNvGrpSpPr/>
        <p:nvPr/>
      </p:nvGrpSpPr>
      <p:grpSpPr>
        <a:xfrm>
          <a:off x="0" y="0"/>
          <a:ext cx="0" cy="0"/>
          <a:chOff x="0" y="0"/>
          <a:chExt cx="0" cy="0"/>
        </a:xfrm>
      </p:grpSpPr>
      <p:sp>
        <p:nvSpPr>
          <p:cNvPr id="254" name="Title Text"/>
          <p:cNvSpPr txBox="1">
            <a:spLocks noGrp="1"/>
          </p:cNvSpPr>
          <p:nvPr>
            <p:ph type="title"/>
          </p:nvPr>
        </p:nvSpPr>
        <p:spPr>
          <a:xfrm>
            <a:off x="782507" y="4406903"/>
            <a:ext cx="8420101" cy="1362076"/>
          </a:xfrm>
          <a:prstGeom prst="rect">
            <a:avLst/>
          </a:prstGeom>
        </p:spPr>
        <p:txBody>
          <a:bodyPr anchor="t"/>
          <a:lstStyle>
            <a:lvl1pPr algn="l">
              <a:defRPr sz="4000" b="1"/>
            </a:lvl1pPr>
          </a:lstStyle>
          <a:p>
            <a:r>
              <a:t>Title Text</a:t>
            </a:r>
          </a:p>
        </p:txBody>
      </p:sp>
      <p:sp>
        <p:nvSpPr>
          <p:cNvPr id="255" name="Body Level One…"/>
          <p:cNvSpPr txBox="1">
            <a:spLocks noGrp="1"/>
          </p:cNvSpPr>
          <p:nvPr>
            <p:ph type="body" sz="quarter" idx="1"/>
          </p:nvPr>
        </p:nvSpPr>
        <p:spPr>
          <a:xfrm>
            <a:off x="782507" y="2906713"/>
            <a:ext cx="8420101" cy="1500188"/>
          </a:xfrm>
          <a:prstGeom prst="rect">
            <a:avLst/>
          </a:prstGeom>
        </p:spPr>
        <p:txBody>
          <a:bodyPr anchor="b">
            <a:normAutofit/>
          </a:bodyPr>
          <a:lstStyle>
            <a:lvl1pPr marL="228600" indent="0">
              <a:spcBef>
                <a:spcPts val="400"/>
              </a:spcBef>
              <a:buClrTx/>
              <a:buSzTx/>
              <a:buFontTx/>
              <a:buNone/>
              <a:defRPr sz="2000">
                <a:solidFill>
                  <a:srgbClr val="888888"/>
                </a:solidFill>
              </a:defRPr>
            </a:lvl1pPr>
            <a:lvl2pPr marL="228600" indent="457200">
              <a:spcBef>
                <a:spcPts val="400"/>
              </a:spcBef>
              <a:buClrTx/>
              <a:buSzTx/>
              <a:buFontTx/>
              <a:buNone/>
              <a:defRPr sz="2000">
                <a:solidFill>
                  <a:srgbClr val="888888"/>
                </a:solidFill>
              </a:defRPr>
            </a:lvl2pPr>
            <a:lvl3pPr marL="228600" indent="914400">
              <a:spcBef>
                <a:spcPts val="400"/>
              </a:spcBef>
              <a:buClrTx/>
              <a:buSzTx/>
              <a:buFontTx/>
              <a:buNone/>
              <a:defRPr sz="2000">
                <a:solidFill>
                  <a:srgbClr val="888888"/>
                </a:solidFill>
              </a:defRPr>
            </a:lvl3pPr>
            <a:lvl4pPr marL="228600" indent="1371600">
              <a:spcBef>
                <a:spcPts val="400"/>
              </a:spcBef>
              <a:buClrTx/>
              <a:buSzTx/>
              <a:buFontTx/>
              <a:buNone/>
              <a:defRPr sz="2000">
                <a:solidFill>
                  <a:srgbClr val="888888"/>
                </a:solidFill>
              </a:defRPr>
            </a:lvl4pPr>
            <a:lvl5pPr marL="228600" indent="1828800">
              <a:spcBef>
                <a:spcPts val="400"/>
              </a:spcBef>
              <a:buClrTx/>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46157064"/>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2_TWO_OBJECTS">
    <p:spTree>
      <p:nvGrpSpPr>
        <p:cNvPr id="1" name=""/>
        <p:cNvGrpSpPr/>
        <p:nvPr/>
      </p:nvGrpSpPr>
      <p:grpSpPr>
        <a:xfrm>
          <a:off x="0" y="0"/>
          <a:ext cx="0" cy="0"/>
          <a:chOff x="0" y="0"/>
          <a:chExt cx="0" cy="0"/>
        </a:xfrm>
      </p:grpSpPr>
      <p:sp>
        <p:nvSpPr>
          <p:cNvPr id="263" name="Title Text"/>
          <p:cNvSpPr txBox="1">
            <a:spLocks noGrp="1"/>
          </p:cNvSpPr>
          <p:nvPr>
            <p:ph type="title"/>
          </p:nvPr>
        </p:nvSpPr>
        <p:spPr>
          <a:prstGeom prst="rect">
            <a:avLst/>
          </a:prstGeom>
        </p:spPr>
        <p:txBody>
          <a:bodyPr/>
          <a:lstStyle/>
          <a:p>
            <a:r>
              <a:t>Title Text</a:t>
            </a:r>
          </a:p>
        </p:txBody>
      </p:sp>
      <p:sp>
        <p:nvSpPr>
          <p:cNvPr id="264" name="Body Level One…"/>
          <p:cNvSpPr txBox="1">
            <a:spLocks noGrp="1"/>
          </p:cNvSpPr>
          <p:nvPr>
            <p:ph type="body" sz="half" idx="1"/>
          </p:nvPr>
        </p:nvSpPr>
        <p:spPr>
          <a:xfrm>
            <a:off x="495300" y="1600203"/>
            <a:ext cx="4375150" cy="4525964"/>
          </a:xfrm>
          <a:prstGeom prst="rect">
            <a:avLst/>
          </a:prstGeom>
        </p:spPr>
        <p:txBody>
          <a:bodyPr>
            <a:normAutofit/>
          </a:bodyPr>
          <a:lstStyle>
            <a:lvl1pPr indent="-406400">
              <a:spcBef>
                <a:spcPts val="500"/>
              </a:spcBef>
              <a:buSzPts val="2800"/>
              <a:defRPr sz="2800"/>
            </a:lvl1pPr>
            <a:lvl2pPr marL="977900" indent="-444500">
              <a:spcBef>
                <a:spcPts val="500"/>
              </a:spcBef>
              <a:buSzPts val="2800"/>
              <a:defRPr sz="2800"/>
            </a:lvl2pPr>
            <a:lvl3pPr marL="1513839" indent="-497839">
              <a:spcBef>
                <a:spcPts val="500"/>
              </a:spcBef>
              <a:buSzPts val="2800"/>
              <a:defRPr sz="2800"/>
            </a:lvl3pPr>
            <a:lvl4pPr marL="2019300" indent="-533400">
              <a:spcBef>
                <a:spcPts val="500"/>
              </a:spcBef>
              <a:buSzPts val="2800"/>
              <a:defRPr sz="2800"/>
            </a:lvl4pPr>
            <a:lvl5pPr marL="2476500" indent="-533400">
              <a:spcBef>
                <a:spcPts val="500"/>
              </a:spcBef>
              <a:buSzPts val="2800"/>
              <a:defRPr sz="2800"/>
            </a:lvl5pPr>
          </a:lstStyle>
          <a:p>
            <a:r>
              <a:t>Body Level One</a:t>
            </a:r>
          </a:p>
          <a:p>
            <a:pPr lvl="1"/>
            <a:r>
              <a:t>Body Level Two</a:t>
            </a:r>
          </a:p>
          <a:p>
            <a:pPr lvl="2"/>
            <a:r>
              <a:t>Body Level Three</a:t>
            </a:r>
          </a:p>
          <a:p>
            <a:pPr lvl="3"/>
            <a:r>
              <a:t>Body Level Four</a:t>
            </a:r>
          </a:p>
          <a:p>
            <a:pPr lvl="4"/>
            <a:r>
              <a:t>Body Level Five</a:t>
            </a:r>
          </a:p>
        </p:txBody>
      </p:sp>
      <p:sp>
        <p:nvSpPr>
          <p:cNvPr id="265" name="Google Shape;196;p31"/>
          <p:cNvSpPr txBox="1">
            <a:spLocks noGrp="1"/>
          </p:cNvSpPr>
          <p:nvPr>
            <p:ph type="body" sz="half" idx="13"/>
          </p:nvPr>
        </p:nvSpPr>
        <p:spPr>
          <a:xfrm>
            <a:off x="5035550" y="1600205"/>
            <a:ext cx="4375150" cy="4525963"/>
          </a:xfrm>
          <a:prstGeom prst="rect">
            <a:avLst/>
          </a:prstGeom>
        </p:spPr>
        <p:txBody>
          <a:bodyPr>
            <a:normAutofit/>
          </a:bodyPr>
          <a:lstStyle>
            <a:lvl1pPr indent="-406400">
              <a:spcBef>
                <a:spcPts val="500"/>
              </a:spcBef>
              <a:buSzPts val="2800"/>
              <a:defRPr sz="2800"/>
            </a:lvl1pPr>
          </a:lstStyle>
          <a:p>
            <a:pPr indent="-406400">
              <a:spcBef>
                <a:spcPts val="500"/>
              </a:spcBef>
              <a:buSzPts val="2800"/>
              <a:defRPr sz="2800"/>
            </a:pPr>
            <a:endParaRPr/>
          </a:p>
        </p:txBody>
      </p:sp>
      <p:sp>
        <p:nvSpPr>
          <p:cNvPr id="2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75928268"/>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2_TWO_OBJECTS_WITH_TEXT">
    <p:spTree>
      <p:nvGrpSpPr>
        <p:cNvPr id="1" name=""/>
        <p:cNvGrpSpPr/>
        <p:nvPr/>
      </p:nvGrpSpPr>
      <p:grpSpPr>
        <a:xfrm>
          <a:off x="0" y="0"/>
          <a:ext cx="0" cy="0"/>
          <a:chOff x="0" y="0"/>
          <a:chExt cx="0" cy="0"/>
        </a:xfrm>
      </p:grpSpPr>
      <p:sp>
        <p:nvSpPr>
          <p:cNvPr id="273" name="Title Text"/>
          <p:cNvSpPr txBox="1">
            <a:spLocks noGrp="1"/>
          </p:cNvSpPr>
          <p:nvPr>
            <p:ph type="title"/>
          </p:nvPr>
        </p:nvSpPr>
        <p:spPr>
          <a:prstGeom prst="rect">
            <a:avLst/>
          </a:prstGeom>
        </p:spPr>
        <p:txBody>
          <a:bodyPr/>
          <a:lstStyle/>
          <a:p>
            <a:r>
              <a:t>Title Text</a:t>
            </a:r>
          </a:p>
        </p:txBody>
      </p:sp>
      <p:sp>
        <p:nvSpPr>
          <p:cNvPr id="274" name="Body Level One…"/>
          <p:cNvSpPr txBox="1">
            <a:spLocks noGrp="1"/>
          </p:cNvSpPr>
          <p:nvPr>
            <p:ph type="body" sz="quarter" idx="1"/>
          </p:nvPr>
        </p:nvSpPr>
        <p:spPr>
          <a:xfrm>
            <a:off x="495300" y="1535115"/>
            <a:ext cx="4376870" cy="639764"/>
          </a:xfrm>
          <a:prstGeom prst="rect">
            <a:avLst/>
          </a:prstGeom>
        </p:spPr>
        <p:txBody>
          <a:bodyPr anchor="b">
            <a:normAutofit/>
          </a:bodyPr>
          <a:lstStyle>
            <a:lvl1pPr marL="228600" indent="0">
              <a:spcBef>
                <a:spcPts val="400"/>
              </a:spcBef>
              <a:buClrTx/>
              <a:buSzTx/>
              <a:buFontTx/>
              <a:buNone/>
              <a:defRPr sz="2400" b="1"/>
            </a:lvl1pPr>
            <a:lvl2pPr marL="228600" indent="457200">
              <a:spcBef>
                <a:spcPts val="400"/>
              </a:spcBef>
              <a:buClrTx/>
              <a:buSzTx/>
              <a:buFontTx/>
              <a:buNone/>
              <a:defRPr sz="2400" b="1"/>
            </a:lvl2pPr>
            <a:lvl3pPr marL="228600" indent="914400">
              <a:spcBef>
                <a:spcPts val="400"/>
              </a:spcBef>
              <a:buClrTx/>
              <a:buSzTx/>
              <a:buFontTx/>
              <a:buNone/>
              <a:defRPr sz="2400" b="1"/>
            </a:lvl3pPr>
            <a:lvl4pPr marL="228600" indent="1371600">
              <a:spcBef>
                <a:spcPts val="400"/>
              </a:spcBef>
              <a:buClrTx/>
              <a:buSzTx/>
              <a:buFontTx/>
              <a:buNone/>
              <a:defRPr sz="2400" b="1"/>
            </a:lvl4pPr>
            <a:lvl5pPr marL="228600" indent="1828800">
              <a:spcBef>
                <a:spcPts val="400"/>
              </a:spcBef>
              <a:buClrTx/>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75" name="Google Shape;203;p32"/>
          <p:cNvSpPr txBox="1">
            <a:spLocks noGrp="1"/>
          </p:cNvSpPr>
          <p:nvPr>
            <p:ph type="body" sz="half" idx="13"/>
          </p:nvPr>
        </p:nvSpPr>
        <p:spPr>
          <a:xfrm>
            <a:off x="495300" y="2174875"/>
            <a:ext cx="4376870" cy="3951288"/>
          </a:xfrm>
          <a:prstGeom prst="rect">
            <a:avLst/>
          </a:prstGeom>
        </p:spPr>
        <p:txBody>
          <a:bodyPr>
            <a:normAutofit/>
          </a:bodyPr>
          <a:lstStyle>
            <a:lvl1pPr indent="-381000">
              <a:spcBef>
                <a:spcPts val="400"/>
              </a:spcBef>
              <a:buSzPts val="2400"/>
              <a:defRPr sz="2400"/>
            </a:lvl1pPr>
          </a:lstStyle>
          <a:p>
            <a:pPr indent="-381000">
              <a:spcBef>
                <a:spcPts val="400"/>
              </a:spcBef>
              <a:buSzPts val="2400"/>
              <a:defRPr sz="2400"/>
            </a:pPr>
            <a:endParaRPr/>
          </a:p>
        </p:txBody>
      </p:sp>
      <p:sp>
        <p:nvSpPr>
          <p:cNvPr id="276" name="Google Shape;204;p32"/>
          <p:cNvSpPr txBox="1">
            <a:spLocks noGrp="1"/>
          </p:cNvSpPr>
          <p:nvPr>
            <p:ph type="body" sz="quarter" idx="14"/>
          </p:nvPr>
        </p:nvSpPr>
        <p:spPr>
          <a:xfrm>
            <a:off x="5032116" y="1535116"/>
            <a:ext cx="4378591" cy="639765"/>
          </a:xfrm>
          <a:prstGeom prst="rect">
            <a:avLst/>
          </a:prstGeom>
        </p:spPr>
        <p:txBody>
          <a:bodyPr anchor="b">
            <a:normAutofit/>
          </a:bodyPr>
          <a:lstStyle>
            <a:lvl1pPr marL="228600" indent="0">
              <a:spcBef>
                <a:spcPts val="400"/>
              </a:spcBef>
              <a:buClrTx/>
              <a:buSzTx/>
              <a:buFontTx/>
              <a:buNone/>
              <a:defRPr sz="2400" b="1"/>
            </a:lvl1pPr>
          </a:lstStyle>
          <a:p>
            <a:pPr marL="228600" indent="0">
              <a:spcBef>
                <a:spcPts val="400"/>
              </a:spcBef>
              <a:buClrTx/>
              <a:buSzTx/>
              <a:buFontTx/>
              <a:buNone/>
              <a:defRPr sz="2400" b="1"/>
            </a:pPr>
            <a:endParaRPr/>
          </a:p>
        </p:txBody>
      </p:sp>
      <p:sp>
        <p:nvSpPr>
          <p:cNvPr id="277" name="Google Shape;205;p32"/>
          <p:cNvSpPr txBox="1">
            <a:spLocks noGrp="1"/>
          </p:cNvSpPr>
          <p:nvPr>
            <p:ph type="body" sz="half" idx="15"/>
          </p:nvPr>
        </p:nvSpPr>
        <p:spPr>
          <a:xfrm>
            <a:off x="5032116" y="2174875"/>
            <a:ext cx="4378591" cy="3951288"/>
          </a:xfrm>
          <a:prstGeom prst="rect">
            <a:avLst/>
          </a:prstGeom>
        </p:spPr>
        <p:txBody>
          <a:bodyPr>
            <a:normAutofit/>
          </a:bodyPr>
          <a:lstStyle>
            <a:lvl1pPr indent="-381000">
              <a:spcBef>
                <a:spcPts val="400"/>
              </a:spcBef>
              <a:buSzPts val="2400"/>
              <a:defRPr sz="2400"/>
            </a:lvl1pPr>
          </a:lstStyle>
          <a:p>
            <a:pPr indent="-381000">
              <a:spcBef>
                <a:spcPts val="400"/>
              </a:spcBef>
              <a:buSzPts val="2400"/>
              <a:defRPr sz="2400"/>
            </a:pPr>
            <a:endParaRPr/>
          </a:p>
        </p:txBody>
      </p:sp>
      <p:sp>
        <p:nvSpPr>
          <p:cNvPr id="2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56057095"/>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95300" y="1006475"/>
            <a:ext cx="4381500" cy="5302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029200" y="1006475"/>
            <a:ext cx="4381500" cy="5302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r>
              <a:rPr lang="en-GB"/>
              <a:t>Feburary 2021</a:t>
            </a:r>
            <a:endParaRPr lang="en-GB"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GB" altLang="en-US"/>
              <a:t>Student Open Day</a:t>
            </a:r>
          </a:p>
        </p:txBody>
      </p:sp>
      <p:sp>
        <p:nvSpPr>
          <p:cNvPr id="7" name="Rectangle 6"/>
          <p:cNvSpPr>
            <a:spLocks noGrp="1" noChangeArrowheads="1"/>
          </p:cNvSpPr>
          <p:nvPr>
            <p:ph type="sldNum" sz="quarter" idx="12"/>
          </p:nvPr>
        </p:nvSpPr>
        <p:spPr>
          <a:ln/>
        </p:spPr>
        <p:txBody>
          <a:bodyPr/>
          <a:lstStyle>
            <a:lvl1pPr>
              <a:defRPr/>
            </a:lvl1pPr>
          </a:lstStyle>
          <a:p>
            <a:fld id="{03FFBC05-92F9-41C4-BEE5-B9C42204204E}" type="slidenum">
              <a:rPr lang="en-GB" altLang="en-US" smtClean="0"/>
              <a:pPr/>
              <a:t>‹#›</a:t>
            </a:fld>
            <a:endParaRPr lang="en-GB" altLang="en-US" dirty="0"/>
          </a:p>
        </p:txBody>
      </p:sp>
    </p:spTree>
    <p:extLst>
      <p:ext uri="{BB962C8B-B14F-4D97-AF65-F5344CB8AC3E}">
        <p14:creationId xmlns:p14="http://schemas.microsoft.com/office/powerpoint/2010/main" val="2091208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2_TITLE_ONLY">
    <p:spTree>
      <p:nvGrpSpPr>
        <p:cNvPr id="1" name=""/>
        <p:cNvGrpSpPr/>
        <p:nvPr/>
      </p:nvGrpSpPr>
      <p:grpSpPr>
        <a:xfrm>
          <a:off x="0" y="0"/>
          <a:ext cx="0" cy="0"/>
          <a:chOff x="0" y="0"/>
          <a:chExt cx="0" cy="0"/>
        </a:xfrm>
      </p:grpSpPr>
      <p:sp>
        <p:nvSpPr>
          <p:cNvPr id="285" name="Title Text"/>
          <p:cNvSpPr txBox="1">
            <a:spLocks noGrp="1"/>
          </p:cNvSpPr>
          <p:nvPr>
            <p:ph type="title"/>
          </p:nvPr>
        </p:nvSpPr>
        <p:spPr>
          <a:prstGeom prst="rect">
            <a:avLst/>
          </a:prstGeom>
        </p:spPr>
        <p:txBody>
          <a:bodyPr/>
          <a:lstStyle/>
          <a:p>
            <a:r>
              <a:t>Title Text</a:t>
            </a:r>
          </a:p>
        </p:txBody>
      </p:sp>
      <p:sp>
        <p:nvSpPr>
          <p:cNvPr id="2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89801232"/>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3_BLANK">
    <p:spTree>
      <p:nvGrpSpPr>
        <p:cNvPr id="1" name=""/>
        <p:cNvGrpSpPr/>
        <p:nvPr/>
      </p:nvGrpSpPr>
      <p:grpSpPr>
        <a:xfrm>
          <a:off x="0" y="0"/>
          <a:ext cx="0" cy="0"/>
          <a:chOff x="0" y="0"/>
          <a:chExt cx="0" cy="0"/>
        </a:xfrm>
      </p:grpSpPr>
      <p:sp>
        <p:nvSpPr>
          <p:cNvPr id="2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4036256"/>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2_OBJECT_WITH_CAPTION_TEXT">
    <p:spTree>
      <p:nvGrpSpPr>
        <p:cNvPr id="1" name=""/>
        <p:cNvGrpSpPr/>
        <p:nvPr/>
      </p:nvGrpSpPr>
      <p:grpSpPr>
        <a:xfrm>
          <a:off x="0" y="0"/>
          <a:ext cx="0" cy="0"/>
          <a:chOff x="0" y="0"/>
          <a:chExt cx="0" cy="0"/>
        </a:xfrm>
      </p:grpSpPr>
      <p:sp>
        <p:nvSpPr>
          <p:cNvPr id="300" name="Title Text"/>
          <p:cNvSpPr txBox="1">
            <a:spLocks noGrp="1"/>
          </p:cNvSpPr>
          <p:nvPr>
            <p:ph type="title"/>
          </p:nvPr>
        </p:nvSpPr>
        <p:spPr>
          <a:xfrm>
            <a:off x="495305" y="273053"/>
            <a:ext cx="3259008" cy="1162051"/>
          </a:xfrm>
          <a:prstGeom prst="rect">
            <a:avLst/>
          </a:prstGeom>
        </p:spPr>
        <p:txBody>
          <a:bodyPr anchor="b"/>
          <a:lstStyle>
            <a:lvl1pPr algn="l">
              <a:defRPr sz="2000" b="1"/>
            </a:lvl1pPr>
          </a:lstStyle>
          <a:p>
            <a:r>
              <a:t>Title Text</a:t>
            </a:r>
          </a:p>
        </p:txBody>
      </p:sp>
      <p:sp>
        <p:nvSpPr>
          <p:cNvPr id="301" name="Body Level One…"/>
          <p:cNvSpPr txBox="1">
            <a:spLocks noGrp="1"/>
          </p:cNvSpPr>
          <p:nvPr>
            <p:ph type="body" idx="1"/>
          </p:nvPr>
        </p:nvSpPr>
        <p:spPr>
          <a:xfrm>
            <a:off x="3872973" y="273057"/>
            <a:ext cx="553773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02" name="Google Shape;221;p35"/>
          <p:cNvSpPr txBox="1">
            <a:spLocks noGrp="1"/>
          </p:cNvSpPr>
          <p:nvPr>
            <p:ph type="body" sz="half" idx="13"/>
          </p:nvPr>
        </p:nvSpPr>
        <p:spPr>
          <a:xfrm>
            <a:off x="495305" y="1435104"/>
            <a:ext cx="3259008" cy="4691063"/>
          </a:xfrm>
          <a:prstGeom prst="rect">
            <a:avLst/>
          </a:prstGeom>
        </p:spPr>
        <p:txBody>
          <a:bodyPr>
            <a:normAutofit/>
          </a:bodyPr>
          <a:lstStyle>
            <a:lvl1pPr marL="228600" indent="0">
              <a:spcBef>
                <a:spcPts val="200"/>
              </a:spcBef>
              <a:buClrTx/>
              <a:buSzTx/>
              <a:buFontTx/>
              <a:buNone/>
              <a:defRPr sz="1400"/>
            </a:lvl1pPr>
          </a:lstStyle>
          <a:p>
            <a:pPr marL="228600" indent="0">
              <a:spcBef>
                <a:spcPts val="200"/>
              </a:spcBef>
              <a:buClrTx/>
              <a:buSzTx/>
              <a:buFontTx/>
              <a:buNone/>
              <a:defRPr sz="1400"/>
            </a:pPr>
            <a:endParaRPr/>
          </a:p>
        </p:txBody>
      </p:sp>
      <p:sp>
        <p:nvSpPr>
          <p:cNvPr id="3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19081159"/>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2_PICTURE_WITH_CAPTION_TEXT">
    <p:spTree>
      <p:nvGrpSpPr>
        <p:cNvPr id="1" name=""/>
        <p:cNvGrpSpPr/>
        <p:nvPr/>
      </p:nvGrpSpPr>
      <p:grpSpPr>
        <a:xfrm>
          <a:off x="0" y="0"/>
          <a:ext cx="0" cy="0"/>
          <a:chOff x="0" y="0"/>
          <a:chExt cx="0" cy="0"/>
        </a:xfrm>
      </p:grpSpPr>
      <p:sp>
        <p:nvSpPr>
          <p:cNvPr id="310" name="Title Text"/>
          <p:cNvSpPr txBox="1">
            <a:spLocks noGrp="1"/>
          </p:cNvSpPr>
          <p:nvPr>
            <p:ph type="title"/>
          </p:nvPr>
        </p:nvSpPr>
        <p:spPr>
          <a:xfrm>
            <a:off x="1941646" y="4800603"/>
            <a:ext cx="5943601" cy="566740"/>
          </a:xfrm>
          <a:prstGeom prst="rect">
            <a:avLst/>
          </a:prstGeom>
        </p:spPr>
        <p:txBody>
          <a:bodyPr anchor="b"/>
          <a:lstStyle>
            <a:lvl1pPr algn="l">
              <a:defRPr sz="2000" b="1"/>
            </a:lvl1pPr>
          </a:lstStyle>
          <a:p>
            <a:r>
              <a:t>Title Text</a:t>
            </a:r>
          </a:p>
        </p:txBody>
      </p:sp>
      <p:sp>
        <p:nvSpPr>
          <p:cNvPr id="311" name="Google Shape;227;p36"/>
          <p:cNvSpPr>
            <a:spLocks noGrp="1"/>
          </p:cNvSpPr>
          <p:nvPr>
            <p:ph type="pic" sz="half" idx="13"/>
          </p:nvPr>
        </p:nvSpPr>
        <p:spPr>
          <a:xfrm>
            <a:off x="1941646" y="612775"/>
            <a:ext cx="5943601" cy="4114800"/>
          </a:xfrm>
          <a:prstGeom prst="rect">
            <a:avLst/>
          </a:prstGeom>
        </p:spPr>
        <p:txBody>
          <a:bodyPr lIns="91439" tIns="45719" rIns="91439" bIns="45719"/>
          <a:lstStyle/>
          <a:p>
            <a:endParaRPr/>
          </a:p>
        </p:txBody>
      </p:sp>
      <p:sp>
        <p:nvSpPr>
          <p:cNvPr id="312" name="Body Level One…"/>
          <p:cNvSpPr txBox="1">
            <a:spLocks noGrp="1"/>
          </p:cNvSpPr>
          <p:nvPr>
            <p:ph type="body" sz="quarter" idx="1"/>
          </p:nvPr>
        </p:nvSpPr>
        <p:spPr>
          <a:xfrm>
            <a:off x="1941646" y="5367342"/>
            <a:ext cx="5943601" cy="804864"/>
          </a:xfrm>
          <a:prstGeom prst="rect">
            <a:avLst/>
          </a:prstGeom>
        </p:spPr>
        <p:txBody>
          <a:bodyPr>
            <a:normAutofit/>
          </a:bodyPr>
          <a:lstStyle>
            <a:lvl1pPr marL="228600" indent="0">
              <a:spcBef>
                <a:spcPts val="200"/>
              </a:spcBef>
              <a:buClrTx/>
              <a:buSzTx/>
              <a:buFontTx/>
              <a:buNone/>
              <a:defRPr sz="1400"/>
            </a:lvl1pPr>
            <a:lvl2pPr marL="228600" indent="457200">
              <a:spcBef>
                <a:spcPts val="200"/>
              </a:spcBef>
              <a:buClrTx/>
              <a:buSzTx/>
              <a:buFontTx/>
              <a:buNone/>
              <a:defRPr sz="1400"/>
            </a:lvl2pPr>
            <a:lvl3pPr marL="228600" indent="914400">
              <a:spcBef>
                <a:spcPts val="200"/>
              </a:spcBef>
              <a:buClrTx/>
              <a:buSzTx/>
              <a:buFontTx/>
              <a:buNone/>
              <a:defRPr sz="1400"/>
            </a:lvl3pPr>
            <a:lvl4pPr marL="228600" indent="1371600">
              <a:spcBef>
                <a:spcPts val="200"/>
              </a:spcBef>
              <a:buClrTx/>
              <a:buSzTx/>
              <a:buFontTx/>
              <a:buNone/>
              <a:defRPr sz="1400"/>
            </a:lvl4pPr>
            <a:lvl5pPr marL="228600" indent="1828800">
              <a:spcBef>
                <a:spcPts val="200"/>
              </a:spcBef>
              <a:buClrTx/>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3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23682260"/>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2_VERTICAL_TEXT">
    <p:spTree>
      <p:nvGrpSpPr>
        <p:cNvPr id="1" name=""/>
        <p:cNvGrpSpPr/>
        <p:nvPr/>
      </p:nvGrpSpPr>
      <p:grpSpPr>
        <a:xfrm>
          <a:off x="0" y="0"/>
          <a:ext cx="0" cy="0"/>
          <a:chOff x="0" y="0"/>
          <a:chExt cx="0" cy="0"/>
        </a:xfrm>
      </p:grpSpPr>
      <p:sp>
        <p:nvSpPr>
          <p:cNvPr id="320" name="Title Text"/>
          <p:cNvSpPr txBox="1">
            <a:spLocks noGrp="1"/>
          </p:cNvSpPr>
          <p:nvPr>
            <p:ph type="title"/>
          </p:nvPr>
        </p:nvSpPr>
        <p:spPr>
          <a:prstGeom prst="rect">
            <a:avLst/>
          </a:prstGeom>
        </p:spPr>
        <p:txBody>
          <a:bodyPr/>
          <a:lstStyle/>
          <a:p>
            <a:r>
              <a:t>Title Text</a:t>
            </a:r>
          </a:p>
        </p:txBody>
      </p:sp>
      <p:sp>
        <p:nvSpPr>
          <p:cNvPr id="321" name="Body Level One…"/>
          <p:cNvSpPr txBox="1">
            <a:spLocks noGrp="1"/>
          </p:cNvSpPr>
          <p:nvPr>
            <p:ph type="body" idx="1"/>
          </p:nvPr>
        </p:nvSpPr>
        <p:spPr>
          <a:xfrm rot="5400000">
            <a:off x="2690018" y="-594515"/>
            <a:ext cx="4525964" cy="8915401"/>
          </a:xfrm>
          <a:prstGeom prst="rect">
            <a:avLst/>
          </a:prstGeom>
        </p:spPr>
        <p:txBody>
          <a:bodyPr>
            <a:normAutofit/>
          </a:bodyPr>
          <a:lstStyle>
            <a:lvl1pPr indent="-342900">
              <a:spcBef>
                <a:spcPts val="300"/>
              </a:spcBef>
            </a:lvl1pPr>
            <a:lvl2pPr marL="963385" indent="-391885">
              <a:spcBef>
                <a:spcPts val="300"/>
              </a:spcBef>
            </a:lvl2pPr>
            <a:lvl3pPr marL="1485900" indent="-457200">
              <a:spcBef>
                <a:spcPts val="300"/>
              </a:spcBef>
            </a:lvl3pPr>
            <a:lvl4pPr marL="2034539" indent="-548639">
              <a:spcBef>
                <a:spcPts val="300"/>
              </a:spcBef>
            </a:lvl4pPr>
            <a:lvl5pPr marL="2491739" indent="-548639">
              <a:spcBef>
                <a:spcPts val="300"/>
              </a:spcBef>
            </a:lvl5pPr>
          </a:lstStyle>
          <a:p>
            <a:r>
              <a:t>Body Level One</a:t>
            </a:r>
          </a:p>
          <a:p>
            <a:pPr lvl="1"/>
            <a:r>
              <a:t>Body Level Two</a:t>
            </a:r>
          </a:p>
          <a:p>
            <a:pPr lvl="2"/>
            <a:r>
              <a:t>Body Level Three</a:t>
            </a:r>
          </a:p>
          <a:p>
            <a:pPr lvl="3"/>
            <a:r>
              <a:t>Body Level Four</a:t>
            </a:r>
          </a:p>
          <a:p>
            <a:pPr lvl="4"/>
            <a:r>
              <a:t>Body Level Five</a:t>
            </a:r>
          </a:p>
        </p:txBody>
      </p:sp>
      <p:sp>
        <p:nvSpPr>
          <p:cNvPr id="3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75512947"/>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2_VERTICAL_TITLE_AND_VERTICAL_TEXT">
    <p:spTree>
      <p:nvGrpSpPr>
        <p:cNvPr id="1" name=""/>
        <p:cNvGrpSpPr/>
        <p:nvPr/>
      </p:nvGrpSpPr>
      <p:grpSpPr>
        <a:xfrm>
          <a:off x="0" y="0"/>
          <a:ext cx="0" cy="0"/>
          <a:chOff x="0" y="0"/>
          <a:chExt cx="0" cy="0"/>
        </a:xfrm>
      </p:grpSpPr>
      <p:sp>
        <p:nvSpPr>
          <p:cNvPr id="329" name="Title Text"/>
          <p:cNvSpPr txBox="1">
            <a:spLocks noGrp="1"/>
          </p:cNvSpPr>
          <p:nvPr>
            <p:ph type="title"/>
          </p:nvPr>
        </p:nvSpPr>
        <p:spPr>
          <a:xfrm rot="5400000">
            <a:off x="5370512" y="2085981"/>
            <a:ext cx="5851526" cy="2228851"/>
          </a:xfrm>
          <a:prstGeom prst="rect">
            <a:avLst/>
          </a:prstGeom>
        </p:spPr>
        <p:txBody>
          <a:bodyPr/>
          <a:lstStyle/>
          <a:p>
            <a:r>
              <a:t>Title Text</a:t>
            </a:r>
          </a:p>
        </p:txBody>
      </p:sp>
      <p:sp>
        <p:nvSpPr>
          <p:cNvPr id="330" name="Body Level One…"/>
          <p:cNvSpPr txBox="1">
            <a:spLocks noGrp="1"/>
          </p:cNvSpPr>
          <p:nvPr>
            <p:ph type="body" idx="1"/>
          </p:nvPr>
        </p:nvSpPr>
        <p:spPr>
          <a:xfrm rot="5400000">
            <a:off x="830262" y="-60320"/>
            <a:ext cx="5851526" cy="6521451"/>
          </a:xfrm>
          <a:prstGeom prst="rect">
            <a:avLst/>
          </a:prstGeom>
        </p:spPr>
        <p:txBody>
          <a:bodyPr>
            <a:normAutofit/>
          </a:bodyPr>
          <a:lstStyle>
            <a:lvl1pPr indent="-342900">
              <a:spcBef>
                <a:spcPts val="300"/>
              </a:spcBef>
            </a:lvl1pPr>
            <a:lvl2pPr marL="963385" indent="-391885">
              <a:spcBef>
                <a:spcPts val="300"/>
              </a:spcBef>
            </a:lvl2pPr>
            <a:lvl3pPr marL="1485900" indent="-457200">
              <a:spcBef>
                <a:spcPts val="300"/>
              </a:spcBef>
            </a:lvl3pPr>
            <a:lvl4pPr marL="2034539" indent="-548639">
              <a:spcBef>
                <a:spcPts val="300"/>
              </a:spcBef>
            </a:lvl4pPr>
            <a:lvl5pPr marL="2491739" indent="-548639">
              <a:spcBef>
                <a:spcPts val="300"/>
              </a:spcBef>
            </a:lvl5pPr>
          </a:lstStyle>
          <a:p>
            <a:r>
              <a:t>Body Level One</a:t>
            </a:r>
          </a:p>
          <a:p>
            <a:pPr lvl="1"/>
            <a:r>
              <a:t>Body Level Two</a:t>
            </a:r>
          </a:p>
          <a:p>
            <a:pPr lvl="2"/>
            <a:r>
              <a:t>Body Level Three</a:t>
            </a:r>
          </a:p>
          <a:p>
            <a:pPr lvl="3"/>
            <a:r>
              <a:t>Body Level Four</a:t>
            </a:r>
          </a:p>
          <a:p>
            <a:pPr lvl="4"/>
            <a:r>
              <a:t>Body Level Five</a:t>
            </a:r>
          </a:p>
        </p:txBody>
      </p:sp>
      <p:sp>
        <p:nvSpPr>
          <p:cNvPr id="3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72535342"/>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3_Title Only">
    <p:spTree>
      <p:nvGrpSpPr>
        <p:cNvPr id="1" name=""/>
        <p:cNvGrpSpPr/>
        <p:nvPr/>
      </p:nvGrpSpPr>
      <p:grpSpPr>
        <a:xfrm>
          <a:off x="0" y="0"/>
          <a:ext cx="0" cy="0"/>
          <a:chOff x="0" y="0"/>
          <a:chExt cx="0" cy="0"/>
        </a:xfrm>
      </p:grpSpPr>
      <p:sp>
        <p:nvSpPr>
          <p:cNvPr id="338" name="Title Text"/>
          <p:cNvSpPr txBox="1">
            <a:spLocks noGrp="1"/>
          </p:cNvSpPr>
          <p:nvPr>
            <p:ph type="title"/>
          </p:nvPr>
        </p:nvSpPr>
        <p:spPr>
          <a:prstGeom prst="rect">
            <a:avLst/>
          </a:prstGeom>
        </p:spPr>
        <p:txBody>
          <a:bodyPr/>
          <a:lstStyle/>
          <a:p>
            <a:r>
              <a:t>Title Text</a:t>
            </a:r>
          </a:p>
        </p:txBody>
      </p:sp>
      <p:sp>
        <p:nvSpPr>
          <p:cNvPr id="339" name="Slide Number"/>
          <p:cNvSpPr txBox="1">
            <a:spLocks noGrp="1"/>
          </p:cNvSpPr>
          <p:nvPr>
            <p:ph type="sldNum" sz="quarter" idx="2"/>
          </p:nvPr>
        </p:nvSpPr>
        <p:spPr>
          <a:xfrm>
            <a:off x="6708851" y="6217873"/>
            <a:ext cx="390449" cy="27695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92510505"/>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3_OBJECT">
    <p:spTree>
      <p:nvGrpSpPr>
        <p:cNvPr id="1" name=""/>
        <p:cNvGrpSpPr/>
        <p:nvPr/>
      </p:nvGrpSpPr>
      <p:grpSpPr>
        <a:xfrm>
          <a:off x="0" y="0"/>
          <a:ext cx="0" cy="0"/>
          <a:chOff x="0" y="0"/>
          <a:chExt cx="0" cy="0"/>
        </a:xfrm>
      </p:grpSpPr>
      <p:pic>
        <p:nvPicPr>
          <p:cNvPr id="346" name="Google Shape;252;p40" descr="Google Shape;252;p40"/>
          <p:cNvPicPr>
            <a:picLocks noChangeAspect="1"/>
          </p:cNvPicPr>
          <p:nvPr/>
        </p:nvPicPr>
        <p:blipFill>
          <a:blip r:embed="rId2"/>
          <a:stretch>
            <a:fillRect/>
          </a:stretch>
        </p:blipFill>
        <p:spPr>
          <a:xfrm>
            <a:off x="1693995" y="5294312"/>
            <a:ext cx="8212006" cy="1563688"/>
          </a:xfrm>
          <a:prstGeom prst="rect">
            <a:avLst/>
          </a:prstGeom>
          <a:ln w="12700">
            <a:miter lim="400000"/>
          </a:ln>
        </p:spPr>
      </p:pic>
      <p:grpSp>
        <p:nvGrpSpPr>
          <p:cNvPr id="351" name="Google Shape;253;p40"/>
          <p:cNvGrpSpPr/>
          <p:nvPr/>
        </p:nvGrpSpPr>
        <p:grpSpPr>
          <a:xfrm>
            <a:off x="139303" y="6565899"/>
            <a:ext cx="1052513" cy="242890"/>
            <a:chOff x="0" y="0"/>
            <a:chExt cx="971549" cy="242888"/>
          </a:xfrm>
        </p:grpSpPr>
        <p:pic>
          <p:nvPicPr>
            <p:cNvPr id="347" name="Google Shape;254;p40" descr="Google Shape;254;p40"/>
            <p:cNvPicPr>
              <a:picLocks noChangeAspect="1"/>
            </p:cNvPicPr>
            <p:nvPr/>
          </p:nvPicPr>
          <p:blipFill>
            <a:blip r:embed="rId3"/>
            <a:stretch>
              <a:fillRect/>
            </a:stretch>
          </p:blipFill>
          <p:spPr>
            <a:xfrm>
              <a:off x="0" y="20937"/>
              <a:ext cx="200977" cy="202140"/>
            </a:xfrm>
            <a:prstGeom prst="rect">
              <a:avLst/>
            </a:prstGeom>
            <a:ln w="12700" cap="flat">
              <a:noFill/>
              <a:miter lim="400000"/>
            </a:ln>
            <a:effectLst/>
          </p:spPr>
        </p:pic>
        <p:pic>
          <p:nvPicPr>
            <p:cNvPr id="348" name="Google Shape;255;p40" descr="Google Shape;255;p40"/>
            <p:cNvPicPr>
              <a:picLocks noChangeAspect="1"/>
            </p:cNvPicPr>
            <p:nvPr/>
          </p:nvPicPr>
          <p:blipFill>
            <a:blip r:embed="rId4"/>
            <a:stretch>
              <a:fillRect/>
            </a:stretch>
          </p:blipFill>
          <p:spPr>
            <a:xfrm>
              <a:off x="435546" y="0"/>
              <a:ext cx="287806" cy="242889"/>
            </a:xfrm>
            <a:prstGeom prst="rect">
              <a:avLst/>
            </a:prstGeom>
            <a:ln w="12700" cap="flat">
              <a:noFill/>
              <a:miter lim="400000"/>
            </a:ln>
            <a:effectLst/>
          </p:spPr>
        </p:pic>
        <p:pic>
          <p:nvPicPr>
            <p:cNvPr id="349" name="Google Shape;256;p40" descr="Google Shape;256;p40"/>
            <p:cNvPicPr>
              <a:picLocks noChangeAspect="1"/>
            </p:cNvPicPr>
            <p:nvPr/>
          </p:nvPicPr>
          <p:blipFill>
            <a:blip r:embed="rId5"/>
            <a:stretch>
              <a:fillRect/>
            </a:stretch>
          </p:blipFill>
          <p:spPr>
            <a:xfrm>
              <a:off x="706578" y="-1"/>
              <a:ext cx="264972" cy="223078"/>
            </a:xfrm>
            <a:prstGeom prst="rect">
              <a:avLst/>
            </a:prstGeom>
            <a:ln w="12700" cap="flat">
              <a:noFill/>
              <a:miter lim="400000"/>
            </a:ln>
            <a:effectLst/>
          </p:spPr>
        </p:pic>
        <p:pic>
          <p:nvPicPr>
            <p:cNvPr id="350" name="Google Shape;257;p40" descr="Google Shape;257;p40"/>
            <p:cNvPicPr>
              <a:picLocks noChangeAspect="1"/>
            </p:cNvPicPr>
            <p:nvPr/>
          </p:nvPicPr>
          <p:blipFill>
            <a:blip r:embed="rId6"/>
            <a:srcRect r="16785"/>
            <a:stretch>
              <a:fillRect/>
            </a:stretch>
          </p:blipFill>
          <p:spPr>
            <a:xfrm>
              <a:off x="244680" y="19812"/>
              <a:ext cx="201807" cy="203265"/>
            </a:xfrm>
            <a:prstGeom prst="rect">
              <a:avLst/>
            </a:prstGeom>
            <a:ln w="12700" cap="flat">
              <a:noFill/>
              <a:miter lim="400000"/>
            </a:ln>
            <a:effectLst/>
          </p:spPr>
        </p:pic>
      </p:grpSp>
      <p:sp>
        <p:nvSpPr>
          <p:cNvPr id="352" name="Title Text"/>
          <p:cNvSpPr txBox="1">
            <a:spLocks noGrp="1"/>
          </p:cNvSpPr>
          <p:nvPr>
            <p:ph type="title"/>
          </p:nvPr>
        </p:nvSpPr>
        <p:spPr>
          <a:xfrm>
            <a:off x="0" y="333375"/>
            <a:ext cx="9906000" cy="1143000"/>
          </a:xfrm>
          <a:prstGeom prst="rect">
            <a:avLst/>
          </a:prstGeom>
        </p:spPr>
        <p:txBody>
          <a:bodyPr/>
          <a:lstStyle>
            <a:lvl1pPr>
              <a:defRPr b="1">
                <a:solidFill>
                  <a:srgbClr val="3C8C92"/>
                </a:solidFill>
                <a:latin typeface="+mn-lt"/>
                <a:ea typeface="+mn-ea"/>
                <a:cs typeface="+mn-cs"/>
                <a:sym typeface="Arial"/>
              </a:defRPr>
            </a:lvl1pPr>
          </a:lstStyle>
          <a:p>
            <a:r>
              <a:t>Title Text</a:t>
            </a:r>
          </a:p>
        </p:txBody>
      </p:sp>
      <p:sp>
        <p:nvSpPr>
          <p:cNvPr id="353" name="Body Level One…"/>
          <p:cNvSpPr txBox="1">
            <a:spLocks noGrp="1"/>
          </p:cNvSpPr>
          <p:nvPr>
            <p:ph type="body" idx="1"/>
          </p:nvPr>
        </p:nvSpPr>
        <p:spPr>
          <a:xfrm>
            <a:off x="742950" y="1557337"/>
            <a:ext cx="8420100" cy="3800490"/>
          </a:xfrm>
          <a:prstGeom prst="rect">
            <a:avLst/>
          </a:prstGeom>
        </p:spPr>
        <p:txBody>
          <a:bodyPr>
            <a:normAutofit/>
          </a:bodyPr>
          <a:lstStyle>
            <a:lvl1pPr indent="-381000">
              <a:spcBef>
                <a:spcPts val="400"/>
              </a:spcBef>
              <a:buSzPts val="2400"/>
              <a:defRPr sz="2400">
                <a:latin typeface="+mn-lt"/>
                <a:ea typeface="+mn-ea"/>
                <a:cs typeface="+mn-cs"/>
                <a:sym typeface="Arial"/>
              </a:defRPr>
            </a:lvl1pPr>
            <a:lvl2pPr marL="947881" indent="-401781">
              <a:spcBef>
                <a:spcPts val="400"/>
              </a:spcBef>
              <a:buSzPts val="2400"/>
              <a:defRPr sz="2400">
                <a:latin typeface="+mn-lt"/>
                <a:ea typeface="+mn-ea"/>
                <a:cs typeface="+mn-cs"/>
                <a:sym typeface="Arial"/>
              </a:defRPr>
            </a:lvl2pPr>
            <a:lvl3pPr marL="1442719" indent="-426719">
              <a:spcBef>
                <a:spcPts val="400"/>
              </a:spcBef>
              <a:buSzPts val="2400"/>
              <a:defRPr sz="2400">
                <a:latin typeface="+mn-lt"/>
                <a:ea typeface="+mn-ea"/>
                <a:cs typeface="+mn-cs"/>
                <a:sym typeface="Arial"/>
              </a:defRPr>
            </a:lvl3pPr>
            <a:lvl4pPr marL="0" indent="1600200">
              <a:spcBef>
                <a:spcPts val="400"/>
              </a:spcBef>
              <a:buSzTx/>
              <a:buNone/>
              <a:defRPr sz="2400">
                <a:latin typeface="+mn-lt"/>
                <a:ea typeface="+mn-ea"/>
                <a:cs typeface="+mn-cs"/>
                <a:sym typeface="Arial"/>
              </a:defRPr>
            </a:lvl4pPr>
            <a:lvl5pPr marL="2354579" indent="-411479">
              <a:spcBef>
                <a:spcPts val="400"/>
              </a:spcBef>
              <a:buSzPts val="2400"/>
              <a:defRPr sz="2400">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54" name="Slide Number"/>
          <p:cNvSpPr txBox="1">
            <a:spLocks noGrp="1"/>
          </p:cNvSpPr>
          <p:nvPr>
            <p:ph type="sldNum" sz="quarter" idx="2"/>
          </p:nvPr>
        </p:nvSpPr>
        <p:spPr>
          <a:xfrm>
            <a:off x="6708851" y="6217873"/>
            <a:ext cx="390449" cy="27695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71447956"/>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3_TITLE">
    <p:spTree>
      <p:nvGrpSpPr>
        <p:cNvPr id="1" name=""/>
        <p:cNvGrpSpPr/>
        <p:nvPr/>
      </p:nvGrpSpPr>
      <p:grpSpPr>
        <a:xfrm>
          <a:off x="0" y="0"/>
          <a:ext cx="0" cy="0"/>
          <a:chOff x="0" y="0"/>
          <a:chExt cx="0" cy="0"/>
        </a:xfrm>
      </p:grpSpPr>
      <p:pic>
        <p:nvPicPr>
          <p:cNvPr id="361" name="Google Shape;252;p40" descr="Google Shape;252;p40"/>
          <p:cNvPicPr>
            <a:picLocks noChangeAspect="1"/>
          </p:cNvPicPr>
          <p:nvPr/>
        </p:nvPicPr>
        <p:blipFill>
          <a:blip r:embed="rId2"/>
          <a:stretch>
            <a:fillRect/>
          </a:stretch>
        </p:blipFill>
        <p:spPr>
          <a:xfrm>
            <a:off x="1693995" y="5294312"/>
            <a:ext cx="8212006" cy="1563688"/>
          </a:xfrm>
          <a:prstGeom prst="rect">
            <a:avLst/>
          </a:prstGeom>
          <a:ln w="12700">
            <a:miter lim="400000"/>
          </a:ln>
        </p:spPr>
      </p:pic>
      <p:grpSp>
        <p:nvGrpSpPr>
          <p:cNvPr id="366" name="Google Shape;253;p40"/>
          <p:cNvGrpSpPr/>
          <p:nvPr/>
        </p:nvGrpSpPr>
        <p:grpSpPr>
          <a:xfrm>
            <a:off x="139303" y="6565899"/>
            <a:ext cx="1052513" cy="242890"/>
            <a:chOff x="0" y="0"/>
            <a:chExt cx="971549" cy="242888"/>
          </a:xfrm>
        </p:grpSpPr>
        <p:pic>
          <p:nvPicPr>
            <p:cNvPr id="362" name="Google Shape;254;p40" descr="Google Shape;254;p40"/>
            <p:cNvPicPr>
              <a:picLocks noChangeAspect="1"/>
            </p:cNvPicPr>
            <p:nvPr/>
          </p:nvPicPr>
          <p:blipFill>
            <a:blip r:embed="rId3"/>
            <a:stretch>
              <a:fillRect/>
            </a:stretch>
          </p:blipFill>
          <p:spPr>
            <a:xfrm>
              <a:off x="0" y="20937"/>
              <a:ext cx="200977" cy="202140"/>
            </a:xfrm>
            <a:prstGeom prst="rect">
              <a:avLst/>
            </a:prstGeom>
            <a:ln w="12700" cap="flat">
              <a:noFill/>
              <a:miter lim="400000"/>
            </a:ln>
            <a:effectLst/>
          </p:spPr>
        </p:pic>
        <p:pic>
          <p:nvPicPr>
            <p:cNvPr id="363" name="Google Shape;255;p40" descr="Google Shape;255;p40"/>
            <p:cNvPicPr>
              <a:picLocks noChangeAspect="1"/>
            </p:cNvPicPr>
            <p:nvPr/>
          </p:nvPicPr>
          <p:blipFill>
            <a:blip r:embed="rId4"/>
            <a:stretch>
              <a:fillRect/>
            </a:stretch>
          </p:blipFill>
          <p:spPr>
            <a:xfrm>
              <a:off x="435546" y="0"/>
              <a:ext cx="287806" cy="242889"/>
            </a:xfrm>
            <a:prstGeom prst="rect">
              <a:avLst/>
            </a:prstGeom>
            <a:ln w="12700" cap="flat">
              <a:noFill/>
              <a:miter lim="400000"/>
            </a:ln>
            <a:effectLst/>
          </p:spPr>
        </p:pic>
        <p:pic>
          <p:nvPicPr>
            <p:cNvPr id="364" name="Google Shape;256;p40" descr="Google Shape;256;p40"/>
            <p:cNvPicPr>
              <a:picLocks noChangeAspect="1"/>
            </p:cNvPicPr>
            <p:nvPr/>
          </p:nvPicPr>
          <p:blipFill>
            <a:blip r:embed="rId5"/>
            <a:stretch>
              <a:fillRect/>
            </a:stretch>
          </p:blipFill>
          <p:spPr>
            <a:xfrm>
              <a:off x="706578" y="-1"/>
              <a:ext cx="264972" cy="223078"/>
            </a:xfrm>
            <a:prstGeom prst="rect">
              <a:avLst/>
            </a:prstGeom>
            <a:ln w="12700" cap="flat">
              <a:noFill/>
              <a:miter lim="400000"/>
            </a:ln>
            <a:effectLst/>
          </p:spPr>
        </p:pic>
        <p:pic>
          <p:nvPicPr>
            <p:cNvPr id="365" name="Google Shape;257;p40" descr="Google Shape;257;p40"/>
            <p:cNvPicPr>
              <a:picLocks noChangeAspect="1"/>
            </p:cNvPicPr>
            <p:nvPr/>
          </p:nvPicPr>
          <p:blipFill>
            <a:blip r:embed="rId6"/>
            <a:srcRect r="16785"/>
            <a:stretch>
              <a:fillRect/>
            </a:stretch>
          </p:blipFill>
          <p:spPr>
            <a:xfrm>
              <a:off x="244680" y="19812"/>
              <a:ext cx="201807" cy="203265"/>
            </a:xfrm>
            <a:prstGeom prst="rect">
              <a:avLst/>
            </a:prstGeom>
            <a:ln w="12700" cap="flat">
              <a:noFill/>
              <a:miter lim="400000"/>
            </a:ln>
            <a:effectLst/>
          </p:spPr>
        </p:pic>
      </p:grpSp>
      <p:sp>
        <p:nvSpPr>
          <p:cNvPr id="367" name="Title Text"/>
          <p:cNvSpPr txBox="1">
            <a:spLocks noGrp="1"/>
          </p:cNvSpPr>
          <p:nvPr>
            <p:ph type="title"/>
          </p:nvPr>
        </p:nvSpPr>
        <p:spPr>
          <a:xfrm>
            <a:off x="0" y="188639"/>
            <a:ext cx="9906000" cy="1470026"/>
          </a:xfrm>
          <a:prstGeom prst="rect">
            <a:avLst/>
          </a:prstGeom>
        </p:spPr>
        <p:txBody>
          <a:bodyPr/>
          <a:lstStyle>
            <a:lvl1pPr>
              <a:defRPr b="1">
                <a:solidFill>
                  <a:srgbClr val="3C8C92"/>
                </a:solidFill>
                <a:latin typeface="+mn-lt"/>
                <a:ea typeface="+mn-ea"/>
                <a:cs typeface="+mn-cs"/>
                <a:sym typeface="Arial"/>
              </a:defRPr>
            </a:lvl1pPr>
          </a:lstStyle>
          <a:p>
            <a:r>
              <a:t>Title Text</a:t>
            </a:r>
          </a:p>
        </p:txBody>
      </p:sp>
      <p:sp>
        <p:nvSpPr>
          <p:cNvPr id="368" name="Body Level One…"/>
          <p:cNvSpPr txBox="1">
            <a:spLocks noGrp="1"/>
          </p:cNvSpPr>
          <p:nvPr>
            <p:ph type="body" sz="quarter" idx="1"/>
          </p:nvPr>
        </p:nvSpPr>
        <p:spPr>
          <a:xfrm>
            <a:off x="1485900" y="1970066"/>
            <a:ext cx="6934200" cy="1752601"/>
          </a:xfrm>
          <a:prstGeom prst="rect">
            <a:avLst/>
          </a:prstGeom>
        </p:spPr>
        <p:txBody>
          <a:bodyPr>
            <a:normAutofit/>
          </a:bodyPr>
          <a:lstStyle>
            <a:lvl1pPr marL="381000" indent="-304800" algn="ctr">
              <a:spcBef>
                <a:spcPts val="400"/>
              </a:spcBef>
              <a:buClrTx/>
              <a:buSzTx/>
              <a:buFontTx/>
              <a:buNone/>
              <a:defRPr sz="2400">
                <a:latin typeface="+mn-lt"/>
                <a:ea typeface="+mn-ea"/>
                <a:cs typeface="+mn-cs"/>
                <a:sym typeface="Arial"/>
              </a:defRPr>
            </a:lvl1pPr>
            <a:lvl2pPr marL="381000" indent="165100" algn="ctr">
              <a:spcBef>
                <a:spcPts val="400"/>
              </a:spcBef>
              <a:buClrTx/>
              <a:buSzTx/>
              <a:buFontTx/>
              <a:buNone/>
              <a:defRPr sz="2400">
                <a:latin typeface="+mn-lt"/>
                <a:ea typeface="+mn-ea"/>
                <a:cs typeface="+mn-cs"/>
                <a:sym typeface="Arial"/>
              </a:defRPr>
            </a:lvl2pPr>
            <a:lvl3pPr marL="381000" indent="609600" algn="ctr">
              <a:spcBef>
                <a:spcPts val="400"/>
              </a:spcBef>
              <a:buClrTx/>
              <a:buSzTx/>
              <a:buFontTx/>
              <a:buNone/>
              <a:defRPr sz="2400">
                <a:latin typeface="+mn-lt"/>
                <a:ea typeface="+mn-ea"/>
                <a:cs typeface="+mn-cs"/>
                <a:sym typeface="Arial"/>
              </a:defRPr>
            </a:lvl3pPr>
            <a:lvl4pPr marL="381000" indent="1092200" algn="ctr">
              <a:spcBef>
                <a:spcPts val="400"/>
              </a:spcBef>
              <a:buClrTx/>
              <a:buSzTx/>
              <a:buFontTx/>
              <a:buNone/>
              <a:defRPr sz="2400">
                <a:latin typeface="+mn-lt"/>
                <a:ea typeface="+mn-ea"/>
                <a:cs typeface="+mn-cs"/>
                <a:sym typeface="Arial"/>
              </a:defRPr>
            </a:lvl4pPr>
            <a:lvl5pPr marL="381000" indent="1549400" algn="ctr">
              <a:spcBef>
                <a:spcPts val="400"/>
              </a:spcBef>
              <a:buClrTx/>
              <a:buSzTx/>
              <a:buFontTx/>
              <a:buNone/>
              <a:defRPr sz="2400">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69" name="Slide Number"/>
          <p:cNvSpPr txBox="1">
            <a:spLocks noGrp="1"/>
          </p:cNvSpPr>
          <p:nvPr>
            <p:ph type="sldNum" sz="quarter" idx="2"/>
          </p:nvPr>
        </p:nvSpPr>
        <p:spPr>
          <a:xfrm>
            <a:off x="6708851" y="6217873"/>
            <a:ext cx="390449" cy="27695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61003164"/>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3_SECTION_HEADER">
    <p:spTree>
      <p:nvGrpSpPr>
        <p:cNvPr id="1" name=""/>
        <p:cNvGrpSpPr/>
        <p:nvPr/>
      </p:nvGrpSpPr>
      <p:grpSpPr>
        <a:xfrm>
          <a:off x="0" y="0"/>
          <a:ext cx="0" cy="0"/>
          <a:chOff x="0" y="0"/>
          <a:chExt cx="0" cy="0"/>
        </a:xfrm>
      </p:grpSpPr>
      <p:pic>
        <p:nvPicPr>
          <p:cNvPr id="376" name="Google Shape;252;p40" descr="Google Shape;252;p40"/>
          <p:cNvPicPr>
            <a:picLocks noChangeAspect="1"/>
          </p:cNvPicPr>
          <p:nvPr/>
        </p:nvPicPr>
        <p:blipFill>
          <a:blip r:embed="rId2"/>
          <a:stretch>
            <a:fillRect/>
          </a:stretch>
        </p:blipFill>
        <p:spPr>
          <a:xfrm>
            <a:off x="1693995" y="5294312"/>
            <a:ext cx="8212006" cy="1563688"/>
          </a:xfrm>
          <a:prstGeom prst="rect">
            <a:avLst/>
          </a:prstGeom>
          <a:ln w="12700">
            <a:miter lim="400000"/>
          </a:ln>
        </p:spPr>
      </p:pic>
      <p:grpSp>
        <p:nvGrpSpPr>
          <p:cNvPr id="381" name="Google Shape;253;p40"/>
          <p:cNvGrpSpPr/>
          <p:nvPr/>
        </p:nvGrpSpPr>
        <p:grpSpPr>
          <a:xfrm>
            <a:off x="139303" y="6565899"/>
            <a:ext cx="1052513" cy="242890"/>
            <a:chOff x="0" y="0"/>
            <a:chExt cx="971549" cy="242888"/>
          </a:xfrm>
        </p:grpSpPr>
        <p:pic>
          <p:nvPicPr>
            <p:cNvPr id="377" name="Google Shape;254;p40" descr="Google Shape;254;p40"/>
            <p:cNvPicPr>
              <a:picLocks noChangeAspect="1"/>
            </p:cNvPicPr>
            <p:nvPr/>
          </p:nvPicPr>
          <p:blipFill>
            <a:blip r:embed="rId3"/>
            <a:stretch>
              <a:fillRect/>
            </a:stretch>
          </p:blipFill>
          <p:spPr>
            <a:xfrm>
              <a:off x="0" y="20937"/>
              <a:ext cx="200977" cy="202140"/>
            </a:xfrm>
            <a:prstGeom prst="rect">
              <a:avLst/>
            </a:prstGeom>
            <a:ln w="12700" cap="flat">
              <a:noFill/>
              <a:miter lim="400000"/>
            </a:ln>
            <a:effectLst/>
          </p:spPr>
        </p:pic>
        <p:pic>
          <p:nvPicPr>
            <p:cNvPr id="378" name="Google Shape;255;p40" descr="Google Shape;255;p40"/>
            <p:cNvPicPr>
              <a:picLocks noChangeAspect="1"/>
            </p:cNvPicPr>
            <p:nvPr/>
          </p:nvPicPr>
          <p:blipFill>
            <a:blip r:embed="rId4"/>
            <a:stretch>
              <a:fillRect/>
            </a:stretch>
          </p:blipFill>
          <p:spPr>
            <a:xfrm>
              <a:off x="435546" y="0"/>
              <a:ext cx="287806" cy="242889"/>
            </a:xfrm>
            <a:prstGeom prst="rect">
              <a:avLst/>
            </a:prstGeom>
            <a:ln w="12700" cap="flat">
              <a:noFill/>
              <a:miter lim="400000"/>
            </a:ln>
            <a:effectLst/>
          </p:spPr>
        </p:pic>
        <p:pic>
          <p:nvPicPr>
            <p:cNvPr id="379" name="Google Shape;256;p40" descr="Google Shape;256;p40"/>
            <p:cNvPicPr>
              <a:picLocks noChangeAspect="1"/>
            </p:cNvPicPr>
            <p:nvPr/>
          </p:nvPicPr>
          <p:blipFill>
            <a:blip r:embed="rId5"/>
            <a:stretch>
              <a:fillRect/>
            </a:stretch>
          </p:blipFill>
          <p:spPr>
            <a:xfrm>
              <a:off x="706578" y="-1"/>
              <a:ext cx="264972" cy="223078"/>
            </a:xfrm>
            <a:prstGeom prst="rect">
              <a:avLst/>
            </a:prstGeom>
            <a:ln w="12700" cap="flat">
              <a:noFill/>
              <a:miter lim="400000"/>
            </a:ln>
            <a:effectLst/>
          </p:spPr>
        </p:pic>
        <p:pic>
          <p:nvPicPr>
            <p:cNvPr id="380" name="Google Shape;257;p40" descr="Google Shape;257;p40"/>
            <p:cNvPicPr>
              <a:picLocks noChangeAspect="1"/>
            </p:cNvPicPr>
            <p:nvPr/>
          </p:nvPicPr>
          <p:blipFill>
            <a:blip r:embed="rId6"/>
            <a:srcRect r="16785"/>
            <a:stretch>
              <a:fillRect/>
            </a:stretch>
          </p:blipFill>
          <p:spPr>
            <a:xfrm>
              <a:off x="244680" y="19812"/>
              <a:ext cx="201807" cy="203265"/>
            </a:xfrm>
            <a:prstGeom prst="rect">
              <a:avLst/>
            </a:prstGeom>
            <a:ln w="12700" cap="flat">
              <a:noFill/>
              <a:miter lim="400000"/>
            </a:ln>
            <a:effectLst/>
          </p:spPr>
        </p:pic>
      </p:grpSp>
      <p:sp>
        <p:nvSpPr>
          <p:cNvPr id="382" name="Title Text"/>
          <p:cNvSpPr txBox="1">
            <a:spLocks noGrp="1"/>
          </p:cNvSpPr>
          <p:nvPr>
            <p:ph type="title"/>
          </p:nvPr>
        </p:nvSpPr>
        <p:spPr>
          <a:xfrm>
            <a:off x="740532" y="2786046"/>
            <a:ext cx="8502946" cy="1362076"/>
          </a:xfrm>
          <a:prstGeom prst="rect">
            <a:avLst/>
          </a:prstGeom>
        </p:spPr>
        <p:txBody>
          <a:bodyPr anchor="t"/>
          <a:lstStyle>
            <a:lvl1pPr algn="l">
              <a:defRPr b="1">
                <a:solidFill>
                  <a:srgbClr val="3C8C92"/>
                </a:solidFill>
                <a:latin typeface="+mn-lt"/>
                <a:ea typeface="+mn-ea"/>
                <a:cs typeface="+mn-cs"/>
                <a:sym typeface="Arial"/>
              </a:defRPr>
            </a:lvl1pPr>
          </a:lstStyle>
          <a:p>
            <a:r>
              <a:t>Title Text</a:t>
            </a:r>
          </a:p>
        </p:txBody>
      </p:sp>
      <p:sp>
        <p:nvSpPr>
          <p:cNvPr id="383" name="Body Level One…"/>
          <p:cNvSpPr txBox="1">
            <a:spLocks noGrp="1"/>
          </p:cNvSpPr>
          <p:nvPr>
            <p:ph type="body" sz="quarter" idx="1"/>
          </p:nvPr>
        </p:nvSpPr>
        <p:spPr>
          <a:xfrm>
            <a:off x="782505" y="1285859"/>
            <a:ext cx="8420101" cy="1500188"/>
          </a:xfrm>
          <a:prstGeom prst="rect">
            <a:avLst/>
          </a:prstGeom>
        </p:spPr>
        <p:txBody>
          <a:bodyPr anchor="b">
            <a:normAutofit/>
          </a:bodyPr>
          <a:lstStyle>
            <a:lvl1pPr marL="228600" indent="0">
              <a:spcBef>
                <a:spcPts val="400"/>
              </a:spcBef>
              <a:buClrTx/>
              <a:buSzTx/>
              <a:buFontTx/>
              <a:buNone/>
              <a:defRPr sz="2400">
                <a:latin typeface="+mn-lt"/>
                <a:ea typeface="+mn-ea"/>
                <a:cs typeface="+mn-cs"/>
                <a:sym typeface="Arial"/>
              </a:defRPr>
            </a:lvl1pPr>
            <a:lvl2pPr marL="228600" indent="457200">
              <a:spcBef>
                <a:spcPts val="400"/>
              </a:spcBef>
              <a:buClrTx/>
              <a:buSzTx/>
              <a:buFontTx/>
              <a:buNone/>
              <a:defRPr sz="2400">
                <a:latin typeface="+mn-lt"/>
                <a:ea typeface="+mn-ea"/>
                <a:cs typeface="+mn-cs"/>
                <a:sym typeface="Arial"/>
              </a:defRPr>
            </a:lvl2pPr>
            <a:lvl3pPr marL="228600" indent="914400">
              <a:spcBef>
                <a:spcPts val="400"/>
              </a:spcBef>
              <a:buClrTx/>
              <a:buSzTx/>
              <a:buFontTx/>
              <a:buNone/>
              <a:defRPr sz="2400">
                <a:latin typeface="+mn-lt"/>
                <a:ea typeface="+mn-ea"/>
                <a:cs typeface="+mn-cs"/>
                <a:sym typeface="Arial"/>
              </a:defRPr>
            </a:lvl3pPr>
            <a:lvl4pPr marL="228600" indent="1371600">
              <a:spcBef>
                <a:spcPts val="400"/>
              </a:spcBef>
              <a:buClrTx/>
              <a:buSzTx/>
              <a:buFontTx/>
              <a:buNone/>
              <a:defRPr sz="2400">
                <a:latin typeface="+mn-lt"/>
                <a:ea typeface="+mn-ea"/>
                <a:cs typeface="+mn-cs"/>
                <a:sym typeface="Arial"/>
              </a:defRPr>
            </a:lvl4pPr>
            <a:lvl5pPr marL="228600" indent="1828800">
              <a:spcBef>
                <a:spcPts val="400"/>
              </a:spcBef>
              <a:buClrTx/>
              <a:buSzTx/>
              <a:buFontTx/>
              <a:buNone/>
              <a:defRPr sz="2400">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84" name="Slide Number"/>
          <p:cNvSpPr txBox="1">
            <a:spLocks noGrp="1"/>
          </p:cNvSpPr>
          <p:nvPr>
            <p:ph type="sldNum" sz="quarter" idx="2"/>
          </p:nvPr>
        </p:nvSpPr>
        <p:spPr>
          <a:xfrm>
            <a:off x="6708851" y="6217873"/>
            <a:ext cx="390449" cy="27695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34512909"/>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r>
              <a:rPr lang="en-GB"/>
              <a:t>Feburary 2021</a:t>
            </a:r>
            <a:endParaRPr lang="en-GB" altLang="en-US"/>
          </a:p>
        </p:txBody>
      </p:sp>
      <p:sp>
        <p:nvSpPr>
          <p:cNvPr id="8" name="Rectangle 5"/>
          <p:cNvSpPr>
            <a:spLocks noGrp="1" noChangeArrowheads="1"/>
          </p:cNvSpPr>
          <p:nvPr>
            <p:ph type="ftr" sz="quarter" idx="11"/>
          </p:nvPr>
        </p:nvSpPr>
        <p:spPr>
          <a:ln/>
        </p:spPr>
        <p:txBody>
          <a:bodyPr/>
          <a:lstStyle>
            <a:lvl1pPr>
              <a:defRPr/>
            </a:lvl1pPr>
          </a:lstStyle>
          <a:p>
            <a:pPr>
              <a:defRPr/>
            </a:pPr>
            <a:r>
              <a:rPr lang="en-GB" altLang="en-US"/>
              <a:t>Student Open Day</a:t>
            </a:r>
          </a:p>
        </p:txBody>
      </p:sp>
      <p:sp>
        <p:nvSpPr>
          <p:cNvPr id="9" name="Rectangle 6"/>
          <p:cNvSpPr>
            <a:spLocks noGrp="1" noChangeArrowheads="1"/>
          </p:cNvSpPr>
          <p:nvPr>
            <p:ph type="sldNum" sz="quarter" idx="12"/>
          </p:nvPr>
        </p:nvSpPr>
        <p:spPr>
          <a:ln/>
        </p:spPr>
        <p:txBody>
          <a:bodyPr/>
          <a:lstStyle>
            <a:lvl1pPr>
              <a:defRPr/>
            </a:lvl1pPr>
          </a:lstStyle>
          <a:p>
            <a:fld id="{26AC2823-2227-48E8-8AAF-B9E5DAD86056}" type="slidenum">
              <a:rPr lang="en-GB" altLang="en-US" smtClean="0"/>
              <a:pPr/>
              <a:t>‹#›</a:t>
            </a:fld>
            <a:endParaRPr lang="en-GB" altLang="en-US" dirty="0"/>
          </a:p>
        </p:txBody>
      </p:sp>
    </p:spTree>
    <p:extLst>
      <p:ext uri="{BB962C8B-B14F-4D97-AF65-F5344CB8AC3E}">
        <p14:creationId xmlns:p14="http://schemas.microsoft.com/office/powerpoint/2010/main" val="38943331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3_TWO_OBJECTS">
    <p:spTree>
      <p:nvGrpSpPr>
        <p:cNvPr id="1" name=""/>
        <p:cNvGrpSpPr/>
        <p:nvPr/>
      </p:nvGrpSpPr>
      <p:grpSpPr>
        <a:xfrm>
          <a:off x="0" y="0"/>
          <a:ext cx="0" cy="0"/>
          <a:chOff x="0" y="0"/>
          <a:chExt cx="0" cy="0"/>
        </a:xfrm>
      </p:grpSpPr>
      <p:pic>
        <p:nvPicPr>
          <p:cNvPr id="391" name="Google Shape;252;p40" descr="Google Shape;252;p40"/>
          <p:cNvPicPr>
            <a:picLocks noChangeAspect="1"/>
          </p:cNvPicPr>
          <p:nvPr/>
        </p:nvPicPr>
        <p:blipFill>
          <a:blip r:embed="rId2"/>
          <a:stretch>
            <a:fillRect/>
          </a:stretch>
        </p:blipFill>
        <p:spPr>
          <a:xfrm>
            <a:off x="1693995" y="5294312"/>
            <a:ext cx="8212006" cy="1563688"/>
          </a:xfrm>
          <a:prstGeom prst="rect">
            <a:avLst/>
          </a:prstGeom>
          <a:ln w="12700">
            <a:miter lim="400000"/>
          </a:ln>
        </p:spPr>
      </p:pic>
      <p:grpSp>
        <p:nvGrpSpPr>
          <p:cNvPr id="396" name="Google Shape;253;p40"/>
          <p:cNvGrpSpPr/>
          <p:nvPr/>
        </p:nvGrpSpPr>
        <p:grpSpPr>
          <a:xfrm>
            <a:off x="139303" y="6565899"/>
            <a:ext cx="1052513" cy="242890"/>
            <a:chOff x="0" y="0"/>
            <a:chExt cx="971549" cy="242888"/>
          </a:xfrm>
        </p:grpSpPr>
        <p:pic>
          <p:nvPicPr>
            <p:cNvPr id="392" name="Google Shape;254;p40" descr="Google Shape;254;p40"/>
            <p:cNvPicPr>
              <a:picLocks noChangeAspect="1"/>
            </p:cNvPicPr>
            <p:nvPr/>
          </p:nvPicPr>
          <p:blipFill>
            <a:blip r:embed="rId3"/>
            <a:stretch>
              <a:fillRect/>
            </a:stretch>
          </p:blipFill>
          <p:spPr>
            <a:xfrm>
              <a:off x="0" y="20937"/>
              <a:ext cx="200977" cy="202140"/>
            </a:xfrm>
            <a:prstGeom prst="rect">
              <a:avLst/>
            </a:prstGeom>
            <a:ln w="12700" cap="flat">
              <a:noFill/>
              <a:miter lim="400000"/>
            </a:ln>
            <a:effectLst/>
          </p:spPr>
        </p:pic>
        <p:pic>
          <p:nvPicPr>
            <p:cNvPr id="393" name="Google Shape;255;p40" descr="Google Shape;255;p40"/>
            <p:cNvPicPr>
              <a:picLocks noChangeAspect="1"/>
            </p:cNvPicPr>
            <p:nvPr/>
          </p:nvPicPr>
          <p:blipFill>
            <a:blip r:embed="rId4"/>
            <a:stretch>
              <a:fillRect/>
            </a:stretch>
          </p:blipFill>
          <p:spPr>
            <a:xfrm>
              <a:off x="435546" y="0"/>
              <a:ext cx="287806" cy="242889"/>
            </a:xfrm>
            <a:prstGeom prst="rect">
              <a:avLst/>
            </a:prstGeom>
            <a:ln w="12700" cap="flat">
              <a:noFill/>
              <a:miter lim="400000"/>
            </a:ln>
            <a:effectLst/>
          </p:spPr>
        </p:pic>
        <p:pic>
          <p:nvPicPr>
            <p:cNvPr id="394" name="Google Shape;256;p40" descr="Google Shape;256;p40"/>
            <p:cNvPicPr>
              <a:picLocks noChangeAspect="1"/>
            </p:cNvPicPr>
            <p:nvPr/>
          </p:nvPicPr>
          <p:blipFill>
            <a:blip r:embed="rId5"/>
            <a:stretch>
              <a:fillRect/>
            </a:stretch>
          </p:blipFill>
          <p:spPr>
            <a:xfrm>
              <a:off x="706578" y="-1"/>
              <a:ext cx="264972" cy="223078"/>
            </a:xfrm>
            <a:prstGeom prst="rect">
              <a:avLst/>
            </a:prstGeom>
            <a:ln w="12700" cap="flat">
              <a:noFill/>
              <a:miter lim="400000"/>
            </a:ln>
            <a:effectLst/>
          </p:spPr>
        </p:pic>
        <p:pic>
          <p:nvPicPr>
            <p:cNvPr id="395" name="Google Shape;257;p40" descr="Google Shape;257;p40"/>
            <p:cNvPicPr>
              <a:picLocks noChangeAspect="1"/>
            </p:cNvPicPr>
            <p:nvPr/>
          </p:nvPicPr>
          <p:blipFill>
            <a:blip r:embed="rId6"/>
            <a:srcRect r="16785"/>
            <a:stretch>
              <a:fillRect/>
            </a:stretch>
          </p:blipFill>
          <p:spPr>
            <a:xfrm>
              <a:off x="244680" y="19812"/>
              <a:ext cx="201807" cy="203265"/>
            </a:xfrm>
            <a:prstGeom prst="rect">
              <a:avLst/>
            </a:prstGeom>
            <a:ln w="12700" cap="flat">
              <a:noFill/>
              <a:miter lim="400000"/>
            </a:ln>
            <a:effectLst/>
          </p:spPr>
        </p:pic>
      </p:grpSp>
      <p:sp>
        <p:nvSpPr>
          <p:cNvPr id="397" name="Title Text"/>
          <p:cNvSpPr txBox="1">
            <a:spLocks noGrp="1"/>
          </p:cNvSpPr>
          <p:nvPr>
            <p:ph type="title"/>
          </p:nvPr>
        </p:nvSpPr>
        <p:spPr>
          <a:xfrm>
            <a:off x="0" y="333375"/>
            <a:ext cx="9906000" cy="1143000"/>
          </a:xfrm>
          <a:prstGeom prst="rect">
            <a:avLst/>
          </a:prstGeom>
        </p:spPr>
        <p:txBody>
          <a:bodyPr/>
          <a:lstStyle>
            <a:lvl1pPr>
              <a:defRPr b="1">
                <a:solidFill>
                  <a:srgbClr val="3C8C92"/>
                </a:solidFill>
                <a:latin typeface="+mn-lt"/>
                <a:ea typeface="+mn-ea"/>
                <a:cs typeface="+mn-cs"/>
                <a:sym typeface="Arial"/>
              </a:defRPr>
            </a:lvl1pPr>
          </a:lstStyle>
          <a:p>
            <a:r>
              <a:t>Title Text</a:t>
            </a:r>
          </a:p>
        </p:txBody>
      </p:sp>
      <p:sp>
        <p:nvSpPr>
          <p:cNvPr id="398" name="Body Level One…"/>
          <p:cNvSpPr txBox="1">
            <a:spLocks noGrp="1"/>
          </p:cNvSpPr>
          <p:nvPr>
            <p:ph type="body" sz="half" idx="1"/>
          </p:nvPr>
        </p:nvSpPr>
        <p:spPr>
          <a:xfrm>
            <a:off x="742950" y="1557338"/>
            <a:ext cx="4127500" cy="4514869"/>
          </a:xfrm>
          <a:prstGeom prst="rect">
            <a:avLst/>
          </a:prstGeom>
        </p:spPr>
        <p:txBody>
          <a:bodyPr>
            <a:normAutofit/>
          </a:bodyPr>
          <a:lstStyle>
            <a:lvl1pPr indent="-381000">
              <a:spcBef>
                <a:spcPts val="400"/>
              </a:spcBef>
              <a:buSzPts val="2400"/>
              <a:defRPr sz="2400">
                <a:latin typeface="+mn-lt"/>
                <a:ea typeface="+mn-ea"/>
                <a:cs typeface="+mn-cs"/>
                <a:sym typeface="Arial"/>
              </a:defRPr>
            </a:lvl1pPr>
            <a:lvl2pPr marL="947881" indent="-401781">
              <a:spcBef>
                <a:spcPts val="400"/>
              </a:spcBef>
              <a:buSzPts val="2400"/>
              <a:defRPr sz="2400">
                <a:latin typeface="+mn-lt"/>
                <a:ea typeface="+mn-ea"/>
                <a:cs typeface="+mn-cs"/>
                <a:sym typeface="Arial"/>
              </a:defRPr>
            </a:lvl2pPr>
            <a:lvl3pPr marL="1442719" indent="-426719">
              <a:spcBef>
                <a:spcPts val="400"/>
              </a:spcBef>
              <a:buSzPts val="2400"/>
              <a:defRPr sz="2400">
                <a:latin typeface="+mn-lt"/>
                <a:ea typeface="+mn-ea"/>
                <a:cs typeface="+mn-cs"/>
                <a:sym typeface="Arial"/>
              </a:defRPr>
            </a:lvl3pPr>
            <a:lvl4pPr marL="1943100" indent="-457200">
              <a:spcBef>
                <a:spcPts val="400"/>
              </a:spcBef>
              <a:buSzPts val="2400"/>
              <a:defRPr sz="2400">
                <a:latin typeface="+mn-lt"/>
                <a:ea typeface="+mn-ea"/>
                <a:cs typeface="+mn-cs"/>
                <a:sym typeface="Arial"/>
              </a:defRPr>
            </a:lvl4pPr>
            <a:lvl5pPr marL="2400300" indent="-457200">
              <a:spcBef>
                <a:spcPts val="400"/>
              </a:spcBef>
              <a:buSzPts val="2400"/>
              <a:defRPr sz="2400">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99" name="Google Shape;270;p44"/>
          <p:cNvSpPr txBox="1">
            <a:spLocks noGrp="1"/>
          </p:cNvSpPr>
          <p:nvPr>
            <p:ph type="body" sz="half" idx="13"/>
          </p:nvPr>
        </p:nvSpPr>
        <p:spPr>
          <a:xfrm>
            <a:off x="5035550" y="1557337"/>
            <a:ext cx="4127500" cy="3800490"/>
          </a:xfrm>
          <a:prstGeom prst="rect">
            <a:avLst/>
          </a:prstGeom>
        </p:spPr>
        <p:txBody>
          <a:bodyPr>
            <a:normAutofit/>
          </a:bodyPr>
          <a:lstStyle>
            <a:lvl1pPr indent="-381000">
              <a:spcBef>
                <a:spcPts val="400"/>
              </a:spcBef>
              <a:buSzPts val="2400"/>
              <a:defRPr sz="2400">
                <a:latin typeface="+mn-lt"/>
                <a:ea typeface="+mn-ea"/>
                <a:cs typeface="+mn-cs"/>
                <a:sym typeface="Arial"/>
              </a:defRPr>
            </a:lvl1pPr>
          </a:lstStyle>
          <a:p>
            <a:pPr indent="-381000">
              <a:spcBef>
                <a:spcPts val="400"/>
              </a:spcBef>
              <a:buSzPts val="2400"/>
              <a:defRPr sz="2400">
                <a:latin typeface="+mn-lt"/>
                <a:ea typeface="+mn-ea"/>
                <a:cs typeface="+mn-cs"/>
                <a:sym typeface="Arial"/>
              </a:defRPr>
            </a:pPr>
            <a:endParaRPr/>
          </a:p>
        </p:txBody>
      </p:sp>
      <p:sp>
        <p:nvSpPr>
          <p:cNvPr id="400" name="Slide Number"/>
          <p:cNvSpPr txBox="1">
            <a:spLocks noGrp="1"/>
          </p:cNvSpPr>
          <p:nvPr>
            <p:ph type="sldNum" sz="quarter" idx="2"/>
          </p:nvPr>
        </p:nvSpPr>
        <p:spPr>
          <a:xfrm>
            <a:off x="6708851" y="6217873"/>
            <a:ext cx="390449" cy="27695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27106401"/>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3_TWO_OBJECTS_WITH_TEXT">
    <p:spTree>
      <p:nvGrpSpPr>
        <p:cNvPr id="1" name=""/>
        <p:cNvGrpSpPr/>
        <p:nvPr/>
      </p:nvGrpSpPr>
      <p:grpSpPr>
        <a:xfrm>
          <a:off x="0" y="0"/>
          <a:ext cx="0" cy="0"/>
          <a:chOff x="0" y="0"/>
          <a:chExt cx="0" cy="0"/>
        </a:xfrm>
      </p:grpSpPr>
      <p:pic>
        <p:nvPicPr>
          <p:cNvPr id="407" name="Google Shape;252;p40" descr="Google Shape;252;p40"/>
          <p:cNvPicPr>
            <a:picLocks noChangeAspect="1"/>
          </p:cNvPicPr>
          <p:nvPr/>
        </p:nvPicPr>
        <p:blipFill>
          <a:blip r:embed="rId2"/>
          <a:stretch>
            <a:fillRect/>
          </a:stretch>
        </p:blipFill>
        <p:spPr>
          <a:xfrm>
            <a:off x="1693995" y="5294312"/>
            <a:ext cx="8212006" cy="1563688"/>
          </a:xfrm>
          <a:prstGeom prst="rect">
            <a:avLst/>
          </a:prstGeom>
          <a:ln w="12700">
            <a:miter lim="400000"/>
          </a:ln>
        </p:spPr>
      </p:pic>
      <p:grpSp>
        <p:nvGrpSpPr>
          <p:cNvPr id="412" name="Google Shape;253;p40"/>
          <p:cNvGrpSpPr/>
          <p:nvPr/>
        </p:nvGrpSpPr>
        <p:grpSpPr>
          <a:xfrm>
            <a:off x="139303" y="6565899"/>
            <a:ext cx="1052513" cy="242890"/>
            <a:chOff x="0" y="0"/>
            <a:chExt cx="971549" cy="242888"/>
          </a:xfrm>
        </p:grpSpPr>
        <p:pic>
          <p:nvPicPr>
            <p:cNvPr id="408" name="Google Shape;254;p40" descr="Google Shape;254;p40"/>
            <p:cNvPicPr>
              <a:picLocks noChangeAspect="1"/>
            </p:cNvPicPr>
            <p:nvPr/>
          </p:nvPicPr>
          <p:blipFill>
            <a:blip r:embed="rId3"/>
            <a:stretch>
              <a:fillRect/>
            </a:stretch>
          </p:blipFill>
          <p:spPr>
            <a:xfrm>
              <a:off x="0" y="20937"/>
              <a:ext cx="200977" cy="202140"/>
            </a:xfrm>
            <a:prstGeom prst="rect">
              <a:avLst/>
            </a:prstGeom>
            <a:ln w="12700" cap="flat">
              <a:noFill/>
              <a:miter lim="400000"/>
            </a:ln>
            <a:effectLst/>
          </p:spPr>
        </p:pic>
        <p:pic>
          <p:nvPicPr>
            <p:cNvPr id="409" name="Google Shape;255;p40" descr="Google Shape;255;p40"/>
            <p:cNvPicPr>
              <a:picLocks noChangeAspect="1"/>
            </p:cNvPicPr>
            <p:nvPr/>
          </p:nvPicPr>
          <p:blipFill>
            <a:blip r:embed="rId4"/>
            <a:stretch>
              <a:fillRect/>
            </a:stretch>
          </p:blipFill>
          <p:spPr>
            <a:xfrm>
              <a:off x="435546" y="0"/>
              <a:ext cx="287806" cy="242889"/>
            </a:xfrm>
            <a:prstGeom prst="rect">
              <a:avLst/>
            </a:prstGeom>
            <a:ln w="12700" cap="flat">
              <a:noFill/>
              <a:miter lim="400000"/>
            </a:ln>
            <a:effectLst/>
          </p:spPr>
        </p:pic>
        <p:pic>
          <p:nvPicPr>
            <p:cNvPr id="410" name="Google Shape;256;p40" descr="Google Shape;256;p40"/>
            <p:cNvPicPr>
              <a:picLocks noChangeAspect="1"/>
            </p:cNvPicPr>
            <p:nvPr/>
          </p:nvPicPr>
          <p:blipFill>
            <a:blip r:embed="rId5"/>
            <a:stretch>
              <a:fillRect/>
            </a:stretch>
          </p:blipFill>
          <p:spPr>
            <a:xfrm>
              <a:off x="706578" y="-1"/>
              <a:ext cx="264972" cy="223078"/>
            </a:xfrm>
            <a:prstGeom prst="rect">
              <a:avLst/>
            </a:prstGeom>
            <a:ln w="12700" cap="flat">
              <a:noFill/>
              <a:miter lim="400000"/>
            </a:ln>
            <a:effectLst/>
          </p:spPr>
        </p:pic>
        <p:pic>
          <p:nvPicPr>
            <p:cNvPr id="411" name="Google Shape;257;p40" descr="Google Shape;257;p40"/>
            <p:cNvPicPr>
              <a:picLocks noChangeAspect="1"/>
            </p:cNvPicPr>
            <p:nvPr/>
          </p:nvPicPr>
          <p:blipFill>
            <a:blip r:embed="rId6"/>
            <a:srcRect r="16785"/>
            <a:stretch>
              <a:fillRect/>
            </a:stretch>
          </p:blipFill>
          <p:spPr>
            <a:xfrm>
              <a:off x="244680" y="19812"/>
              <a:ext cx="201807" cy="203265"/>
            </a:xfrm>
            <a:prstGeom prst="rect">
              <a:avLst/>
            </a:prstGeom>
            <a:ln w="12700" cap="flat">
              <a:noFill/>
              <a:miter lim="400000"/>
            </a:ln>
            <a:effectLst/>
          </p:spPr>
        </p:pic>
      </p:grpSp>
      <p:sp>
        <p:nvSpPr>
          <p:cNvPr id="413" name="Title Text"/>
          <p:cNvSpPr txBox="1">
            <a:spLocks noGrp="1"/>
          </p:cNvSpPr>
          <p:nvPr>
            <p:ph type="title"/>
          </p:nvPr>
        </p:nvSpPr>
        <p:spPr>
          <a:xfrm>
            <a:off x="0" y="274639"/>
            <a:ext cx="9906000" cy="1143001"/>
          </a:xfrm>
          <a:prstGeom prst="rect">
            <a:avLst/>
          </a:prstGeom>
        </p:spPr>
        <p:txBody>
          <a:bodyPr/>
          <a:lstStyle>
            <a:lvl1pPr>
              <a:defRPr b="1">
                <a:solidFill>
                  <a:srgbClr val="3C8C92"/>
                </a:solidFill>
                <a:latin typeface="+mn-lt"/>
                <a:ea typeface="+mn-ea"/>
                <a:cs typeface="+mn-cs"/>
                <a:sym typeface="Arial"/>
              </a:defRPr>
            </a:lvl1pPr>
          </a:lstStyle>
          <a:p>
            <a:r>
              <a:t>Title Text</a:t>
            </a:r>
          </a:p>
        </p:txBody>
      </p:sp>
      <p:sp>
        <p:nvSpPr>
          <p:cNvPr id="414" name="Body Level One…"/>
          <p:cNvSpPr txBox="1">
            <a:spLocks noGrp="1"/>
          </p:cNvSpPr>
          <p:nvPr>
            <p:ph type="body" sz="quarter" idx="1"/>
          </p:nvPr>
        </p:nvSpPr>
        <p:spPr>
          <a:xfrm>
            <a:off x="506506" y="1484784"/>
            <a:ext cx="4376871" cy="639763"/>
          </a:xfrm>
          <a:prstGeom prst="rect">
            <a:avLst/>
          </a:prstGeom>
        </p:spPr>
        <p:txBody>
          <a:bodyPr anchor="b">
            <a:normAutofit/>
          </a:bodyPr>
          <a:lstStyle>
            <a:lvl1pPr marL="228600" indent="0">
              <a:spcBef>
                <a:spcPts val="500"/>
              </a:spcBef>
              <a:buClrTx/>
              <a:buSzTx/>
              <a:buFontTx/>
              <a:buNone/>
              <a:defRPr sz="2800" b="1">
                <a:solidFill>
                  <a:srgbClr val="3C8C92"/>
                </a:solidFill>
                <a:latin typeface="+mn-lt"/>
                <a:ea typeface="+mn-ea"/>
                <a:cs typeface="+mn-cs"/>
                <a:sym typeface="Arial"/>
              </a:defRPr>
            </a:lvl1pPr>
            <a:lvl2pPr marL="228600" indent="457200">
              <a:spcBef>
                <a:spcPts val="500"/>
              </a:spcBef>
              <a:buClrTx/>
              <a:buSzTx/>
              <a:buFontTx/>
              <a:buNone/>
              <a:defRPr sz="2800" b="1">
                <a:solidFill>
                  <a:srgbClr val="3C8C92"/>
                </a:solidFill>
                <a:latin typeface="+mn-lt"/>
                <a:ea typeface="+mn-ea"/>
                <a:cs typeface="+mn-cs"/>
                <a:sym typeface="Arial"/>
              </a:defRPr>
            </a:lvl2pPr>
            <a:lvl3pPr marL="228600" indent="914400">
              <a:spcBef>
                <a:spcPts val="500"/>
              </a:spcBef>
              <a:buClrTx/>
              <a:buSzTx/>
              <a:buFontTx/>
              <a:buNone/>
              <a:defRPr sz="2800" b="1">
                <a:solidFill>
                  <a:srgbClr val="3C8C92"/>
                </a:solidFill>
                <a:latin typeface="+mn-lt"/>
                <a:ea typeface="+mn-ea"/>
                <a:cs typeface="+mn-cs"/>
                <a:sym typeface="Arial"/>
              </a:defRPr>
            </a:lvl3pPr>
            <a:lvl4pPr marL="228600" indent="1371600">
              <a:spcBef>
                <a:spcPts val="500"/>
              </a:spcBef>
              <a:buClrTx/>
              <a:buSzTx/>
              <a:buFontTx/>
              <a:buNone/>
              <a:defRPr sz="2800" b="1">
                <a:solidFill>
                  <a:srgbClr val="3C8C92"/>
                </a:solidFill>
                <a:latin typeface="+mn-lt"/>
                <a:ea typeface="+mn-ea"/>
                <a:cs typeface="+mn-cs"/>
                <a:sym typeface="Arial"/>
              </a:defRPr>
            </a:lvl4pPr>
            <a:lvl5pPr marL="228600" indent="1828800">
              <a:spcBef>
                <a:spcPts val="500"/>
              </a:spcBef>
              <a:buClrTx/>
              <a:buSzTx/>
              <a:buFontTx/>
              <a:buNone/>
              <a:defRPr sz="2800" b="1">
                <a:solidFill>
                  <a:srgbClr val="3C8C92"/>
                </a:solidFill>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15" name="Google Shape;274;p45"/>
          <p:cNvSpPr txBox="1">
            <a:spLocks noGrp="1"/>
          </p:cNvSpPr>
          <p:nvPr>
            <p:ph type="body" sz="half" idx="13"/>
          </p:nvPr>
        </p:nvSpPr>
        <p:spPr>
          <a:xfrm>
            <a:off x="495300" y="2174875"/>
            <a:ext cx="4376870" cy="3897333"/>
          </a:xfrm>
          <a:prstGeom prst="rect">
            <a:avLst/>
          </a:prstGeom>
        </p:spPr>
        <p:txBody>
          <a:bodyPr>
            <a:normAutofit/>
          </a:bodyPr>
          <a:lstStyle>
            <a:lvl1pPr indent="-381000">
              <a:spcBef>
                <a:spcPts val="400"/>
              </a:spcBef>
              <a:buSzPts val="2400"/>
              <a:defRPr sz="2400">
                <a:latin typeface="+mn-lt"/>
                <a:ea typeface="+mn-ea"/>
                <a:cs typeface="+mn-cs"/>
                <a:sym typeface="Arial"/>
              </a:defRPr>
            </a:lvl1pPr>
          </a:lstStyle>
          <a:p>
            <a:pPr indent="-381000">
              <a:spcBef>
                <a:spcPts val="400"/>
              </a:spcBef>
              <a:buSzPts val="2400"/>
              <a:defRPr sz="2400">
                <a:latin typeface="+mn-lt"/>
                <a:ea typeface="+mn-ea"/>
                <a:cs typeface="+mn-cs"/>
                <a:sym typeface="Arial"/>
              </a:defRPr>
            </a:pPr>
            <a:endParaRPr/>
          </a:p>
        </p:txBody>
      </p:sp>
      <p:sp>
        <p:nvSpPr>
          <p:cNvPr id="416" name="Google Shape;275;p45"/>
          <p:cNvSpPr txBox="1">
            <a:spLocks noGrp="1"/>
          </p:cNvSpPr>
          <p:nvPr>
            <p:ph type="body" sz="quarter" idx="14"/>
          </p:nvPr>
        </p:nvSpPr>
        <p:spPr>
          <a:xfrm>
            <a:off x="5032111" y="1535112"/>
            <a:ext cx="4378590" cy="639763"/>
          </a:xfrm>
          <a:prstGeom prst="rect">
            <a:avLst/>
          </a:prstGeom>
        </p:spPr>
        <p:txBody>
          <a:bodyPr anchor="b">
            <a:normAutofit/>
          </a:bodyPr>
          <a:lstStyle>
            <a:lvl1pPr marL="228600" indent="0">
              <a:spcBef>
                <a:spcPts val="500"/>
              </a:spcBef>
              <a:buClrTx/>
              <a:buSzTx/>
              <a:buFontTx/>
              <a:buNone/>
              <a:defRPr sz="2800" b="1">
                <a:solidFill>
                  <a:srgbClr val="3C8C92"/>
                </a:solidFill>
                <a:latin typeface="+mn-lt"/>
                <a:ea typeface="+mn-ea"/>
                <a:cs typeface="+mn-cs"/>
                <a:sym typeface="Arial"/>
              </a:defRPr>
            </a:lvl1pPr>
          </a:lstStyle>
          <a:p>
            <a:pPr marL="228600" indent="0">
              <a:spcBef>
                <a:spcPts val="500"/>
              </a:spcBef>
              <a:buClrTx/>
              <a:buSzTx/>
              <a:buFontTx/>
              <a:buNone/>
              <a:defRPr sz="2800" b="1">
                <a:solidFill>
                  <a:srgbClr val="3C8C92"/>
                </a:solidFill>
                <a:latin typeface="+mn-lt"/>
                <a:ea typeface="+mn-ea"/>
                <a:cs typeface="+mn-cs"/>
                <a:sym typeface="Arial"/>
              </a:defRPr>
            </a:pPr>
            <a:endParaRPr/>
          </a:p>
        </p:txBody>
      </p:sp>
      <p:sp>
        <p:nvSpPr>
          <p:cNvPr id="417" name="Google Shape;276;p45"/>
          <p:cNvSpPr txBox="1">
            <a:spLocks noGrp="1"/>
          </p:cNvSpPr>
          <p:nvPr>
            <p:ph type="body" sz="half" idx="15"/>
          </p:nvPr>
        </p:nvSpPr>
        <p:spPr>
          <a:xfrm>
            <a:off x="5032111" y="2174875"/>
            <a:ext cx="4378590" cy="3182953"/>
          </a:xfrm>
          <a:prstGeom prst="rect">
            <a:avLst/>
          </a:prstGeom>
        </p:spPr>
        <p:txBody>
          <a:bodyPr>
            <a:normAutofit/>
          </a:bodyPr>
          <a:lstStyle>
            <a:lvl1pPr indent="-381000">
              <a:spcBef>
                <a:spcPts val="400"/>
              </a:spcBef>
              <a:buSzPts val="2400"/>
              <a:defRPr sz="2400">
                <a:latin typeface="+mn-lt"/>
                <a:ea typeface="+mn-ea"/>
                <a:cs typeface="+mn-cs"/>
                <a:sym typeface="Arial"/>
              </a:defRPr>
            </a:lvl1pPr>
          </a:lstStyle>
          <a:p>
            <a:pPr indent="-381000">
              <a:spcBef>
                <a:spcPts val="400"/>
              </a:spcBef>
              <a:buSzPts val="2400"/>
              <a:defRPr sz="2400">
                <a:latin typeface="+mn-lt"/>
                <a:ea typeface="+mn-ea"/>
                <a:cs typeface="+mn-cs"/>
                <a:sym typeface="Arial"/>
              </a:defRPr>
            </a:pPr>
            <a:endParaRPr/>
          </a:p>
        </p:txBody>
      </p:sp>
      <p:sp>
        <p:nvSpPr>
          <p:cNvPr id="418" name="Slide Number"/>
          <p:cNvSpPr txBox="1">
            <a:spLocks noGrp="1"/>
          </p:cNvSpPr>
          <p:nvPr>
            <p:ph type="sldNum" sz="quarter" idx="2"/>
          </p:nvPr>
        </p:nvSpPr>
        <p:spPr>
          <a:xfrm>
            <a:off x="6708851" y="6217873"/>
            <a:ext cx="390449" cy="27695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07961847"/>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3_TITLE_ONLY">
    <p:spTree>
      <p:nvGrpSpPr>
        <p:cNvPr id="1" name=""/>
        <p:cNvGrpSpPr/>
        <p:nvPr/>
      </p:nvGrpSpPr>
      <p:grpSpPr>
        <a:xfrm>
          <a:off x="0" y="0"/>
          <a:ext cx="0" cy="0"/>
          <a:chOff x="0" y="0"/>
          <a:chExt cx="0" cy="0"/>
        </a:xfrm>
      </p:grpSpPr>
      <p:pic>
        <p:nvPicPr>
          <p:cNvPr id="425" name="Google Shape;252;p40" descr="Google Shape;252;p40"/>
          <p:cNvPicPr>
            <a:picLocks noChangeAspect="1"/>
          </p:cNvPicPr>
          <p:nvPr/>
        </p:nvPicPr>
        <p:blipFill>
          <a:blip r:embed="rId2"/>
          <a:stretch>
            <a:fillRect/>
          </a:stretch>
        </p:blipFill>
        <p:spPr>
          <a:xfrm>
            <a:off x="1693995" y="5294312"/>
            <a:ext cx="8212006" cy="1563688"/>
          </a:xfrm>
          <a:prstGeom prst="rect">
            <a:avLst/>
          </a:prstGeom>
          <a:ln w="12700">
            <a:miter lim="400000"/>
          </a:ln>
        </p:spPr>
      </p:pic>
      <p:grpSp>
        <p:nvGrpSpPr>
          <p:cNvPr id="430" name="Google Shape;253;p40"/>
          <p:cNvGrpSpPr/>
          <p:nvPr/>
        </p:nvGrpSpPr>
        <p:grpSpPr>
          <a:xfrm>
            <a:off x="139303" y="6565899"/>
            <a:ext cx="1052513" cy="242890"/>
            <a:chOff x="0" y="0"/>
            <a:chExt cx="971549" cy="242888"/>
          </a:xfrm>
        </p:grpSpPr>
        <p:pic>
          <p:nvPicPr>
            <p:cNvPr id="426" name="Google Shape;254;p40" descr="Google Shape;254;p40"/>
            <p:cNvPicPr>
              <a:picLocks noChangeAspect="1"/>
            </p:cNvPicPr>
            <p:nvPr/>
          </p:nvPicPr>
          <p:blipFill>
            <a:blip r:embed="rId3"/>
            <a:stretch>
              <a:fillRect/>
            </a:stretch>
          </p:blipFill>
          <p:spPr>
            <a:xfrm>
              <a:off x="0" y="20937"/>
              <a:ext cx="200977" cy="202140"/>
            </a:xfrm>
            <a:prstGeom prst="rect">
              <a:avLst/>
            </a:prstGeom>
            <a:ln w="12700" cap="flat">
              <a:noFill/>
              <a:miter lim="400000"/>
            </a:ln>
            <a:effectLst/>
          </p:spPr>
        </p:pic>
        <p:pic>
          <p:nvPicPr>
            <p:cNvPr id="427" name="Google Shape;255;p40" descr="Google Shape;255;p40"/>
            <p:cNvPicPr>
              <a:picLocks noChangeAspect="1"/>
            </p:cNvPicPr>
            <p:nvPr/>
          </p:nvPicPr>
          <p:blipFill>
            <a:blip r:embed="rId4"/>
            <a:stretch>
              <a:fillRect/>
            </a:stretch>
          </p:blipFill>
          <p:spPr>
            <a:xfrm>
              <a:off x="435546" y="0"/>
              <a:ext cx="287806" cy="242889"/>
            </a:xfrm>
            <a:prstGeom prst="rect">
              <a:avLst/>
            </a:prstGeom>
            <a:ln w="12700" cap="flat">
              <a:noFill/>
              <a:miter lim="400000"/>
            </a:ln>
            <a:effectLst/>
          </p:spPr>
        </p:pic>
        <p:pic>
          <p:nvPicPr>
            <p:cNvPr id="428" name="Google Shape;256;p40" descr="Google Shape;256;p40"/>
            <p:cNvPicPr>
              <a:picLocks noChangeAspect="1"/>
            </p:cNvPicPr>
            <p:nvPr/>
          </p:nvPicPr>
          <p:blipFill>
            <a:blip r:embed="rId5"/>
            <a:stretch>
              <a:fillRect/>
            </a:stretch>
          </p:blipFill>
          <p:spPr>
            <a:xfrm>
              <a:off x="706578" y="-1"/>
              <a:ext cx="264972" cy="223078"/>
            </a:xfrm>
            <a:prstGeom prst="rect">
              <a:avLst/>
            </a:prstGeom>
            <a:ln w="12700" cap="flat">
              <a:noFill/>
              <a:miter lim="400000"/>
            </a:ln>
            <a:effectLst/>
          </p:spPr>
        </p:pic>
        <p:pic>
          <p:nvPicPr>
            <p:cNvPr id="429" name="Google Shape;257;p40" descr="Google Shape;257;p40"/>
            <p:cNvPicPr>
              <a:picLocks noChangeAspect="1"/>
            </p:cNvPicPr>
            <p:nvPr/>
          </p:nvPicPr>
          <p:blipFill>
            <a:blip r:embed="rId6"/>
            <a:srcRect r="16785"/>
            <a:stretch>
              <a:fillRect/>
            </a:stretch>
          </p:blipFill>
          <p:spPr>
            <a:xfrm>
              <a:off x="244680" y="19812"/>
              <a:ext cx="201807" cy="203265"/>
            </a:xfrm>
            <a:prstGeom prst="rect">
              <a:avLst/>
            </a:prstGeom>
            <a:ln w="12700" cap="flat">
              <a:noFill/>
              <a:miter lim="400000"/>
            </a:ln>
            <a:effectLst/>
          </p:spPr>
        </p:pic>
      </p:grpSp>
      <p:sp>
        <p:nvSpPr>
          <p:cNvPr id="431" name="Title Text"/>
          <p:cNvSpPr txBox="1">
            <a:spLocks noGrp="1"/>
          </p:cNvSpPr>
          <p:nvPr>
            <p:ph type="title"/>
          </p:nvPr>
        </p:nvSpPr>
        <p:spPr>
          <a:xfrm>
            <a:off x="0" y="333375"/>
            <a:ext cx="9906000" cy="1143000"/>
          </a:xfrm>
          <a:prstGeom prst="rect">
            <a:avLst/>
          </a:prstGeom>
        </p:spPr>
        <p:txBody>
          <a:bodyPr/>
          <a:lstStyle>
            <a:lvl1pPr>
              <a:defRPr b="1">
                <a:solidFill>
                  <a:srgbClr val="3C8C92"/>
                </a:solidFill>
                <a:latin typeface="+mn-lt"/>
                <a:ea typeface="+mn-ea"/>
                <a:cs typeface="+mn-cs"/>
                <a:sym typeface="Arial"/>
              </a:defRPr>
            </a:lvl1pPr>
          </a:lstStyle>
          <a:p>
            <a:r>
              <a:t>Title Text</a:t>
            </a:r>
          </a:p>
        </p:txBody>
      </p:sp>
      <p:sp>
        <p:nvSpPr>
          <p:cNvPr id="432" name="Slide Number"/>
          <p:cNvSpPr txBox="1">
            <a:spLocks noGrp="1"/>
          </p:cNvSpPr>
          <p:nvPr>
            <p:ph type="sldNum" sz="quarter" idx="2"/>
          </p:nvPr>
        </p:nvSpPr>
        <p:spPr>
          <a:xfrm>
            <a:off x="6708851" y="6217873"/>
            <a:ext cx="390449" cy="27695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57336905"/>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4_BLANK">
    <p:spTree>
      <p:nvGrpSpPr>
        <p:cNvPr id="1" name=""/>
        <p:cNvGrpSpPr/>
        <p:nvPr/>
      </p:nvGrpSpPr>
      <p:grpSpPr>
        <a:xfrm>
          <a:off x="0" y="0"/>
          <a:ext cx="0" cy="0"/>
          <a:chOff x="0" y="0"/>
          <a:chExt cx="0" cy="0"/>
        </a:xfrm>
      </p:grpSpPr>
      <p:pic>
        <p:nvPicPr>
          <p:cNvPr id="439" name="Google Shape;252;p40" descr="Google Shape;252;p40"/>
          <p:cNvPicPr>
            <a:picLocks noChangeAspect="1"/>
          </p:cNvPicPr>
          <p:nvPr/>
        </p:nvPicPr>
        <p:blipFill>
          <a:blip r:embed="rId2"/>
          <a:stretch>
            <a:fillRect/>
          </a:stretch>
        </p:blipFill>
        <p:spPr>
          <a:xfrm>
            <a:off x="1693995" y="5294312"/>
            <a:ext cx="8212006" cy="1563688"/>
          </a:xfrm>
          <a:prstGeom prst="rect">
            <a:avLst/>
          </a:prstGeom>
          <a:ln w="12700">
            <a:miter lim="400000"/>
          </a:ln>
        </p:spPr>
      </p:pic>
      <p:grpSp>
        <p:nvGrpSpPr>
          <p:cNvPr id="444" name="Google Shape;253;p40"/>
          <p:cNvGrpSpPr/>
          <p:nvPr/>
        </p:nvGrpSpPr>
        <p:grpSpPr>
          <a:xfrm>
            <a:off x="139303" y="6565899"/>
            <a:ext cx="1052513" cy="242890"/>
            <a:chOff x="0" y="0"/>
            <a:chExt cx="971549" cy="242888"/>
          </a:xfrm>
        </p:grpSpPr>
        <p:pic>
          <p:nvPicPr>
            <p:cNvPr id="440" name="Google Shape;254;p40" descr="Google Shape;254;p40"/>
            <p:cNvPicPr>
              <a:picLocks noChangeAspect="1"/>
            </p:cNvPicPr>
            <p:nvPr/>
          </p:nvPicPr>
          <p:blipFill>
            <a:blip r:embed="rId3"/>
            <a:stretch>
              <a:fillRect/>
            </a:stretch>
          </p:blipFill>
          <p:spPr>
            <a:xfrm>
              <a:off x="0" y="20937"/>
              <a:ext cx="200977" cy="202140"/>
            </a:xfrm>
            <a:prstGeom prst="rect">
              <a:avLst/>
            </a:prstGeom>
            <a:ln w="12700" cap="flat">
              <a:noFill/>
              <a:miter lim="400000"/>
            </a:ln>
            <a:effectLst/>
          </p:spPr>
        </p:pic>
        <p:pic>
          <p:nvPicPr>
            <p:cNvPr id="441" name="Google Shape;255;p40" descr="Google Shape;255;p40"/>
            <p:cNvPicPr>
              <a:picLocks noChangeAspect="1"/>
            </p:cNvPicPr>
            <p:nvPr/>
          </p:nvPicPr>
          <p:blipFill>
            <a:blip r:embed="rId4"/>
            <a:stretch>
              <a:fillRect/>
            </a:stretch>
          </p:blipFill>
          <p:spPr>
            <a:xfrm>
              <a:off x="435546" y="0"/>
              <a:ext cx="287806" cy="242889"/>
            </a:xfrm>
            <a:prstGeom prst="rect">
              <a:avLst/>
            </a:prstGeom>
            <a:ln w="12700" cap="flat">
              <a:noFill/>
              <a:miter lim="400000"/>
            </a:ln>
            <a:effectLst/>
          </p:spPr>
        </p:pic>
        <p:pic>
          <p:nvPicPr>
            <p:cNvPr id="442" name="Google Shape;256;p40" descr="Google Shape;256;p40"/>
            <p:cNvPicPr>
              <a:picLocks noChangeAspect="1"/>
            </p:cNvPicPr>
            <p:nvPr/>
          </p:nvPicPr>
          <p:blipFill>
            <a:blip r:embed="rId5"/>
            <a:stretch>
              <a:fillRect/>
            </a:stretch>
          </p:blipFill>
          <p:spPr>
            <a:xfrm>
              <a:off x="706578" y="-1"/>
              <a:ext cx="264972" cy="223078"/>
            </a:xfrm>
            <a:prstGeom prst="rect">
              <a:avLst/>
            </a:prstGeom>
            <a:ln w="12700" cap="flat">
              <a:noFill/>
              <a:miter lim="400000"/>
            </a:ln>
            <a:effectLst/>
          </p:spPr>
        </p:pic>
        <p:pic>
          <p:nvPicPr>
            <p:cNvPr id="443" name="Google Shape;257;p40" descr="Google Shape;257;p40"/>
            <p:cNvPicPr>
              <a:picLocks noChangeAspect="1"/>
            </p:cNvPicPr>
            <p:nvPr/>
          </p:nvPicPr>
          <p:blipFill>
            <a:blip r:embed="rId6"/>
            <a:srcRect r="16785"/>
            <a:stretch>
              <a:fillRect/>
            </a:stretch>
          </p:blipFill>
          <p:spPr>
            <a:xfrm>
              <a:off x="244680" y="19812"/>
              <a:ext cx="201807" cy="203265"/>
            </a:xfrm>
            <a:prstGeom prst="rect">
              <a:avLst/>
            </a:prstGeom>
            <a:ln w="12700" cap="flat">
              <a:noFill/>
              <a:miter lim="400000"/>
            </a:ln>
            <a:effectLst/>
          </p:spPr>
        </p:pic>
      </p:grpSp>
      <p:sp>
        <p:nvSpPr>
          <p:cNvPr id="445" name="Slide Number"/>
          <p:cNvSpPr txBox="1">
            <a:spLocks noGrp="1"/>
          </p:cNvSpPr>
          <p:nvPr>
            <p:ph type="sldNum" sz="quarter" idx="2"/>
          </p:nvPr>
        </p:nvSpPr>
        <p:spPr>
          <a:xfrm>
            <a:off x="6708851" y="6217873"/>
            <a:ext cx="390449" cy="27695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40764439"/>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3_OBJECT_WITH_CAPTION_TEXT">
    <p:spTree>
      <p:nvGrpSpPr>
        <p:cNvPr id="1" name=""/>
        <p:cNvGrpSpPr/>
        <p:nvPr/>
      </p:nvGrpSpPr>
      <p:grpSpPr>
        <a:xfrm>
          <a:off x="0" y="0"/>
          <a:ext cx="0" cy="0"/>
          <a:chOff x="0" y="0"/>
          <a:chExt cx="0" cy="0"/>
        </a:xfrm>
      </p:grpSpPr>
      <p:pic>
        <p:nvPicPr>
          <p:cNvPr id="452" name="Google Shape;252;p40" descr="Google Shape;252;p40"/>
          <p:cNvPicPr>
            <a:picLocks noChangeAspect="1"/>
          </p:cNvPicPr>
          <p:nvPr/>
        </p:nvPicPr>
        <p:blipFill>
          <a:blip r:embed="rId2"/>
          <a:stretch>
            <a:fillRect/>
          </a:stretch>
        </p:blipFill>
        <p:spPr>
          <a:xfrm>
            <a:off x="1693995" y="5294312"/>
            <a:ext cx="8212006" cy="1563688"/>
          </a:xfrm>
          <a:prstGeom prst="rect">
            <a:avLst/>
          </a:prstGeom>
          <a:ln w="12700">
            <a:miter lim="400000"/>
          </a:ln>
        </p:spPr>
      </p:pic>
      <p:grpSp>
        <p:nvGrpSpPr>
          <p:cNvPr id="457" name="Google Shape;253;p40"/>
          <p:cNvGrpSpPr/>
          <p:nvPr/>
        </p:nvGrpSpPr>
        <p:grpSpPr>
          <a:xfrm>
            <a:off x="139303" y="6565899"/>
            <a:ext cx="1052513" cy="242890"/>
            <a:chOff x="0" y="0"/>
            <a:chExt cx="971549" cy="242888"/>
          </a:xfrm>
        </p:grpSpPr>
        <p:pic>
          <p:nvPicPr>
            <p:cNvPr id="453" name="Google Shape;254;p40" descr="Google Shape;254;p40"/>
            <p:cNvPicPr>
              <a:picLocks noChangeAspect="1"/>
            </p:cNvPicPr>
            <p:nvPr/>
          </p:nvPicPr>
          <p:blipFill>
            <a:blip r:embed="rId3"/>
            <a:stretch>
              <a:fillRect/>
            </a:stretch>
          </p:blipFill>
          <p:spPr>
            <a:xfrm>
              <a:off x="0" y="20937"/>
              <a:ext cx="200977" cy="202140"/>
            </a:xfrm>
            <a:prstGeom prst="rect">
              <a:avLst/>
            </a:prstGeom>
            <a:ln w="12700" cap="flat">
              <a:noFill/>
              <a:miter lim="400000"/>
            </a:ln>
            <a:effectLst/>
          </p:spPr>
        </p:pic>
        <p:pic>
          <p:nvPicPr>
            <p:cNvPr id="454" name="Google Shape;255;p40" descr="Google Shape;255;p40"/>
            <p:cNvPicPr>
              <a:picLocks noChangeAspect="1"/>
            </p:cNvPicPr>
            <p:nvPr/>
          </p:nvPicPr>
          <p:blipFill>
            <a:blip r:embed="rId4"/>
            <a:stretch>
              <a:fillRect/>
            </a:stretch>
          </p:blipFill>
          <p:spPr>
            <a:xfrm>
              <a:off x="435546" y="0"/>
              <a:ext cx="287806" cy="242889"/>
            </a:xfrm>
            <a:prstGeom prst="rect">
              <a:avLst/>
            </a:prstGeom>
            <a:ln w="12700" cap="flat">
              <a:noFill/>
              <a:miter lim="400000"/>
            </a:ln>
            <a:effectLst/>
          </p:spPr>
        </p:pic>
        <p:pic>
          <p:nvPicPr>
            <p:cNvPr id="455" name="Google Shape;256;p40" descr="Google Shape;256;p40"/>
            <p:cNvPicPr>
              <a:picLocks noChangeAspect="1"/>
            </p:cNvPicPr>
            <p:nvPr/>
          </p:nvPicPr>
          <p:blipFill>
            <a:blip r:embed="rId5"/>
            <a:stretch>
              <a:fillRect/>
            </a:stretch>
          </p:blipFill>
          <p:spPr>
            <a:xfrm>
              <a:off x="706578" y="-1"/>
              <a:ext cx="264972" cy="223078"/>
            </a:xfrm>
            <a:prstGeom prst="rect">
              <a:avLst/>
            </a:prstGeom>
            <a:ln w="12700" cap="flat">
              <a:noFill/>
              <a:miter lim="400000"/>
            </a:ln>
            <a:effectLst/>
          </p:spPr>
        </p:pic>
        <p:pic>
          <p:nvPicPr>
            <p:cNvPr id="456" name="Google Shape;257;p40" descr="Google Shape;257;p40"/>
            <p:cNvPicPr>
              <a:picLocks noChangeAspect="1"/>
            </p:cNvPicPr>
            <p:nvPr/>
          </p:nvPicPr>
          <p:blipFill>
            <a:blip r:embed="rId6"/>
            <a:srcRect r="16785"/>
            <a:stretch>
              <a:fillRect/>
            </a:stretch>
          </p:blipFill>
          <p:spPr>
            <a:xfrm>
              <a:off x="244680" y="19812"/>
              <a:ext cx="201807" cy="203265"/>
            </a:xfrm>
            <a:prstGeom prst="rect">
              <a:avLst/>
            </a:prstGeom>
            <a:ln w="12700" cap="flat">
              <a:noFill/>
              <a:miter lim="400000"/>
            </a:ln>
            <a:effectLst/>
          </p:spPr>
        </p:pic>
      </p:grpSp>
      <p:sp>
        <p:nvSpPr>
          <p:cNvPr id="458" name="Title Text"/>
          <p:cNvSpPr txBox="1">
            <a:spLocks noGrp="1"/>
          </p:cNvSpPr>
          <p:nvPr>
            <p:ph type="title"/>
          </p:nvPr>
        </p:nvSpPr>
        <p:spPr>
          <a:xfrm>
            <a:off x="495300" y="273050"/>
            <a:ext cx="3259007" cy="1162050"/>
          </a:xfrm>
          <a:prstGeom prst="rect">
            <a:avLst/>
          </a:prstGeom>
        </p:spPr>
        <p:txBody>
          <a:bodyPr anchor="b"/>
          <a:lstStyle>
            <a:lvl1pPr algn="l">
              <a:defRPr sz="2800" b="1">
                <a:solidFill>
                  <a:srgbClr val="3C8C93"/>
                </a:solidFill>
                <a:latin typeface="+mn-lt"/>
                <a:ea typeface="+mn-ea"/>
                <a:cs typeface="+mn-cs"/>
                <a:sym typeface="Arial"/>
              </a:defRPr>
            </a:lvl1pPr>
          </a:lstStyle>
          <a:p>
            <a:r>
              <a:t>Title Text</a:t>
            </a:r>
          </a:p>
        </p:txBody>
      </p:sp>
      <p:sp>
        <p:nvSpPr>
          <p:cNvPr id="459" name="Body Level One…"/>
          <p:cNvSpPr txBox="1">
            <a:spLocks noGrp="1"/>
          </p:cNvSpPr>
          <p:nvPr>
            <p:ph type="body" idx="1"/>
          </p:nvPr>
        </p:nvSpPr>
        <p:spPr>
          <a:xfrm>
            <a:off x="3872971" y="273051"/>
            <a:ext cx="5537729" cy="5084777"/>
          </a:xfrm>
          <a:prstGeom prst="rect">
            <a:avLst/>
          </a:prstGeom>
        </p:spPr>
        <p:txBody>
          <a:bodyPr>
            <a:normAutofit/>
          </a:bodyPr>
          <a:lstStyle>
            <a:lvl1pPr indent="-381000">
              <a:spcBef>
                <a:spcPts val="400"/>
              </a:spcBef>
              <a:buSzPts val="2400"/>
              <a:defRPr sz="2400">
                <a:latin typeface="+mn-lt"/>
                <a:ea typeface="+mn-ea"/>
                <a:cs typeface="+mn-cs"/>
                <a:sym typeface="Arial"/>
              </a:defRPr>
            </a:lvl1pPr>
            <a:lvl2pPr marL="947881" indent="-401781">
              <a:spcBef>
                <a:spcPts val="400"/>
              </a:spcBef>
              <a:buSzPts val="2400"/>
              <a:defRPr sz="2400">
                <a:latin typeface="+mn-lt"/>
                <a:ea typeface="+mn-ea"/>
                <a:cs typeface="+mn-cs"/>
                <a:sym typeface="Arial"/>
              </a:defRPr>
            </a:lvl2pPr>
            <a:lvl3pPr marL="1371600" indent="-381000">
              <a:spcBef>
                <a:spcPts val="400"/>
              </a:spcBef>
              <a:buSzPts val="2400"/>
              <a:defRPr sz="2400">
                <a:latin typeface="+mn-lt"/>
                <a:ea typeface="+mn-ea"/>
                <a:cs typeface="+mn-cs"/>
                <a:sym typeface="Arial"/>
              </a:defRPr>
            </a:lvl3pPr>
            <a:lvl4pPr marL="1899920" indent="-426720">
              <a:spcBef>
                <a:spcPts val="400"/>
              </a:spcBef>
              <a:buSzPts val="2400"/>
              <a:defRPr sz="2400">
                <a:latin typeface="+mn-lt"/>
                <a:ea typeface="+mn-ea"/>
                <a:cs typeface="+mn-cs"/>
                <a:sym typeface="Arial"/>
              </a:defRPr>
            </a:lvl4pPr>
            <a:lvl5pPr marL="2357120" indent="-426720">
              <a:spcBef>
                <a:spcPts val="400"/>
              </a:spcBef>
              <a:buSzPts val="2400"/>
              <a:defRPr sz="2400">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60" name="Google Shape;283;p48"/>
          <p:cNvSpPr txBox="1">
            <a:spLocks noGrp="1"/>
          </p:cNvSpPr>
          <p:nvPr>
            <p:ph type="body" sz="half" idx="13"/>
          </p:nvPr>
        </p:nvSpPr>
        <p:spPr>
          <a:xfrm>
            <a:off x="495299" y="1435101"/>
            <a:ext cx="3259008" cy="4851419"/>
          </a:xfrm>
          <a:prstGeom prst="rect">
            <a:avLst/>
          </a:prstGeom>
        </p:spPr>
        <p:txBody>
          <a:bodyPr>
            <a:normAutofit/>
          </a:bodyPr>
          <a:lstStyle>
            <a:lvl1pPr marL="228600" indent="0">
              <a:spcBef>
                <a:spcPts val="400"/>
              </a:spcBef>
              <a:buClrTx/>
              <a:buSzTx/>
              <a:buFontTx/>
              <a:buNone/>
              <a:defRPr sz="2200">
                <a:latin typeface="+mn-lt"/>
                <a:ea typeface="+mn-ea"/>
                <a:cs typeface="+mn-cs"/>
                <a:sym typeface="Arial"/>
              </a:defRPr>
            </a:lvl1pPr>
          </a:lstStyle>
          <a:p>
            <a:pPr marL="228600" indent="0">
              <a:spcBef>
                <a:spcPts val="400"/>
              </a:spcBef>
              <a:buClrTx/>
              <a:buSzTx/>
              <a:buFontTx/>
              <a:buNone/>
              <a:defRPr sz="2200">
                <a:latin typeface="+mn-lt"/>
                <a:ea typeface="+mn-ea"/>
                <a:cs typeface="+mn-cs"/>
                <a:sym typeface="Arial"/>
              </a:defRPr>
            </a:pPr>
            <a:endParaRPr/>
          </a:p>
        </p:txBody>
      </p:sp>
      <p:sp>
        <p:nvSpPr>
          <p:cNvPr id="461" name="Slide Number"/>
          <p:cNvSpPr txBox="1">
            <a:spLocks noGrp="1"/>
          </p:cNvSpPr>
          <p:nvPr>
            <p:ph type="sldNum" sz="quarter" idx="2"/>
          </p:nvPr>
        </p:nvSpPr>
        <p:spPr>
          <a:xfrm>
            <a:off x="6708851" y="6217873"/>
            <a:ext cx="390449" cy="27695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87497571"/>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3_PICTURE_WITH_CAPTION_TEXT">
    <p:spTree>
      <p:nvGrpSpPr>
        <p:cNvPr id="1" name=""/>
        <p:cNvGrpSpPr/>
        <p:nvPr/>
      </p:nvGrpSpPr>
      <p:grpSpPr>
        <a:xfrm>
          <a:off x="0" y="0"/>
          <a:ext cx="0" cy="0"/>
          <a:chOff x="0" y="0"/>
          <a:chExt cx="0" cy="0"/>
        </a:xfrm>
      </p:grpSpPr>
      <p:pic>
        <p:nvPicPr>
          <p:cNvPr id="468" name="Google Shape;252;p40" descr="Google Shape;252;p40"/>
          <p:cNvPicPr>
            <a:picLocks noChangeAspect="1"/>
          </p:cNvPicPr>
          <p:nvPr/>
        </p:nvPicPr>
        <p:blipFill>
          <a:blip r:embed="rId2"/>
          <a:stretch>
            <a:fillRect/>
          </a:stretch>
        </p:blipFill>
        <p:spPr>
          <a:xfrm>
            <a:off x="1693995" y="5294312"/>
            <a:ext cx="8212006" cy="1563688"/>
          </a:xfrm>
          <a:prstGeom prst="rect">
            <a:avLst/>
          </a:prstGeom>
          <a:ln w="12700">
            <a:miter lim="400000"/>
          </a:ln>
        </p:spPr>
      </p:pic>
      <p:grpSp>
        <p:nvGrpSpPr>
          <p:cNvPr id="473" name="Google Shape;253;p40"/>
          <p:cNvGrpSpPr/>
          <p:nvPr/>
        </p:nvGrpSpPr>
        <p:grpSpPr>
          <a:xfrm>
            <a:off x="139303" y="6565899"/>
            <a:ext cx="1052513" cy="242890"/>
            <a:chOff x="0" y="0"/>
            <a:chExt cx="971549" cy="242888"/>
          </a:xfrm>
        </p:grpSpPr>
        <p:pic>
          <p:nvPicPr>
            <p:cNvPr id="469" name="Google Shape;254;p40" descr="Google Shape;254;p40"/>
            <p:cNvPicPr>
              <a:picLocks noChangeAspect="1"/>
            </p:cNvPicPr>
            <p:nvPr/>
          </p:nvPicPr>
          <p:blipFill>
            <a:blip r:embed="rId3"/>
            <a:stretch>
              <a:fillRect/>
            </a:stretch>
          </p:blipFill>
          <p:spPr>
            <a:xfrm>
              <a:off x="0" y="20937"/>
              <a:ext cx="200977" cy="202140"/>
            </a:xfrm>
            <a:prstGeom prst="rect">
              <a:avLst/>
            </a:prstGeom>
            <a:ln w="12700" cap="flat">
              <a:noFill/>
              <a:miter lim="400000"/>
            </a:ln>
            <a:effectLst/>
          </p:spPr>
        </p:pic>
        <p:pic>
          <p:nvPicPr>
            <p:cNvPr id="470" name="Google Shape;255;p40" descr="Google Shape;255;p40"/>
            <p:cNvPicPr>
              <a:picLocks noChangeAspect="1"/>
            </p:cNvPicPr>
            <p:nvPr/>
          </p:nvPicPr>
          <p:blipFill>
            <a:blip r:embed="rId4"/>
            <a:stretch>
              <a:fillRect/>
            </a:stretch>
          </p:blipFill>
          <p:spPr>
            <a:xfrm>
              <a:off x="435546" y="0"/>
              <a:ext cx="287806" cy="242889"/>
            </a:xfrm>
            <a:prstGeom prst="rect">
              <a:avLst/>
            </a:prstGeom>
            <a:ln w="12700" cap="flat">
              <a:noFill/>
              <a:miter lim="400000"/>
            </a:ln>
            <a:effectLst/>
          </p:spPr>
        </p:pic>
        <p:pic>
          <p:nvPicPr>
            <p:cNvPr id="471" name="Google Shape;256;p40" descr="Google Shape;256;p40"/>
            <p:cNvPicPr>
              <a:picLocks noChangeAspect="1"/>
            </p:cNvPicPr>
            <p:nvPr/>
          </p:nvPicPr>
          <p:blipFill>
            <a:blip r:embed="rId5"/>
            <a:stretch>
              <a:fillRect/>
            </a:stretch>
          </p:blipFill>
          <p:spPr>
            <a:xfrm>
              <a:off x="706578" y="-1"/>
              <a:ext cx="264972" cy="223078"/>
            </a:xfrm>
            <a:prstGeom prst="rect">
              <a:avLst/>
            </a:prstGeom>
            <a:ln w="12700" cap="flat">
              <a:noFill/>
              <a:miter lim="400000"/>
            </a:ln>
            <a:effectLst/>
          </p:spPr>
        </p:pic>
        <p:pic>
          <p:nvPicPr>
            <p:cNvPr id="472" name="Google Shape;257;p40" descr="Google Shape;257;p40"/>
            <p:cNvPicPr>
              <a:picLocks noChangeAspect="1"/>
            </p:cNvPicPr>
            <p:nvPr/>
          </p:nvPicPr>
          <p:blipFill>
            <a:blip r:embed="rId6"/>
            <a:srcRect r="16785"/>
            <a:stretch>
              <a:fillRect/>
            </a:stretch>
          </p:blipFill>
          <p:spPr>
            <a:xfrm>
              <a:off x="244680" y="19812"/>
              <a:ext cx="201807" cy="203265"/>
            </a:xfrm>
            <a:prstGeom prst="rect">
              <a:avLst/>
            </a:prstGeom>
            <a:ln w="12700" cap="flat">
              <a:noFill/>
              <a:miter lim="400000"/>
            </a:ln>
            <a:effectLst/>
          </p:spPr>
        </p:pic>
      </p:grpSp>
      <p:sp>
        <p:nvSpPr>
          <p:cNvPr id="474" name="Title Text"/>
          <p:cNvSpPr txBox="1">
            <a:spLocks noGrp="1"/>
          </p:cNvSpPr>
          <p:nvPr>
            <p:ph type="title"/>
          </p:nvPr>
        </p:nvSpPr>
        <p:spPr>
          <a:xfrm>
            <a:off x="1941646" y="4071943"/>
            <a:ext cx="5943601" cy="566739"/>
          </a:xfrm>
          <a:prstGeom prst="rect">
            <a:avLst/>
          </a:prstGeom>
        </p:spPr>
        <p:txBody>
          <a:bodyPr anchor="b"/>
          <a:lstStyle>
            <a:lvl1pPr algn="l">
              <a:defRPr sz="2800" b="1">
                <a:solidFill>
                  <a:srgbClr val="3C8C92"/>
                </a:solidFill>
                <a:latin typeface="+mn-lt"/>
                <a:ea typeface="+mn-ea"/>
                <a:cs typeface="+mn-cs"/>
                <a:sym typeface="Arial"/>
              </a:defRPr>
            </a:lvl1pPr>
          </a:lstStyle>
          <a:p>
            <a:r>
              <a:t>Title Text</a:t>
            </a:r>
          </a:p>
        </p:txBody>
      </p:sp>
      <p:sp>
        <p:nvSpPr>
          <p:cNvPr id="475" name="Google Shape;286;p49"/>
          <p:cNvSpPr>
            <a:spLocks noGrp="1"/>
          </p:cNvSpPr>
          <p:nvPr>
            <p:ph type="pic" sz="half" idx="13"/>
          </p:nvPr>
        </p:nvSpPr>
        <p:spPr>
          <a:xfrm>
            <a:off x="1941646" y="612775"/>
            <a:ext cx="5943601" cy="3459168"/>
          </a:xfrm>
          <a:prstGeom prst="rect">
            <a:avLst/>
          </a:prstGeom>
        </p:spPr>
        <p:txBody>
          <a:bodyPr lIns="91439" tIns="45719" rIns="91439" bIns="45719"/>
          <a:lstStyle/>
          <a:p>
            <a:endParaRPr/>
          </a:p>
        </p:txBody>
      </p:sp>
      <p:sp>
        <p:nvSpPr>
          <p:cNvPr id="476" name="Body Level One…"/>
          <p:cNvSpPr txBox="1">
            <a:spLocks noGrp="1"/>
          </p:cNvSpPr>
          <p:nvPr>
            <p:ph type="body" sz="quarter" idx="1"/>
          </p:nvPr>
        </p:nvSpPr>
        <p:spPr>
          <a:xfrm>
            <a:off x="1941646" y="4638681"/>
            <a:ext cx="5943601" cy="804863"/>
          </a:xfrm>
          <a:prstGeom prst="rect">
            <a:avLst/>
          </a:prstGeom>
        </p:spPr>
        <p:txBody>
          <a:bodyPr>
            <a:normAutofit/>
          </a:bodyPr>
          <a:lstStyle>
            <a:lvl1pPr marL="228600" indent="0">
              <a:spcBef>
                <a:spcPts val="400"/>
              </a:spcBef>
              <a:buClrTx/>
              <a:buSzTx/>
              <a:buFontTx/>
              <a:buNone/>
              <a:defRPr sz="2200">
                <a:latin typeface="+mn-lt"/>
                <a:ea typeface="+mn-ea"/>
                <a:cs typeface="+mn-cs"/>
                <a:sym typeface="Arial"/>
              </a:defRPr>
            </a:lvl1pPr>
            <a:lvl2pPr marL="228600" indent="457200">
              <a:spcBef>
                <a:spcPts val="400"/>
              </a:spcBef>
              <a:buClrTx/>
              <a:buSzTx/>
              <a:buFontTx/>
              <a:buNone/>
              <a:defRPr sz="2200">
                <a:latin typeface="+mn-lt"/>
                <a:ea typeface="+mn-ea"/>
                <a:cs typeface="+mn-cs"/>
                <a:sym typeface="Arial"/>
              </a:defRPr>
            </a:lvl2pPr>
            <a:lvl3pPr marL="228600" indent="914400">
              <a:spcBef>
                <a:spcPts val="400"/>
              </a:spcBef>
              <a:buClrTx/>
              <a:buSzTx/>
              <a:buFontTx/>
              <a:buNone/>
              <a:defRPr sz="2200">
                <a:latin typeface="+mn-lt"/>
                <a:ea typeface="+mn-ea"/>
                <a:cs typeface="+mn-cs"/>
                <a:sym typeface="Arial"/>
              </a:defRPr>
            </a:lvl3pPr>
            <a:lvl4pPr marL="228600" indent="1371600">
              <a:spcBef>
                <a:spcPts val="400"/>
              </a:spcBef>
              <a:buClrTx/>
              <a:buSzTx/>
              <a:buFontTx/>
              <a:buNone/>
              <a:defRPr sz="2200">
                <a:latin typeface="+mn-lt"/>
                <a:ea typeface="+mn-ea"/>
                <a:cs typeface="+mn-cs"/>
                <a:sym typeface="Arial"/>
              </a:defRPr>
            </a:lvl4pPr>
            <a:lvl5pPr marL="228600" indent="1828800">
              <a:spcBef>
                <a:spcPts val="400"/>
              </a:spcBef>
              <a:buClrTx/>
              <a:buSzTx/>
              <a:buFontTx/>
              <a:buNone/>
              <a:defRPr sz="2200">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77" name="Slide Number"/>
          <p:cNvSpPr txBox="1">
            <a:spLocks noGrp="1"/>
          </p:cNvSpPr>
          <p:nvPr>
            <p:ph type="sldNum" sz="quarter" idx="2"/>
          </p:nvPr>
        </p:nvSpPr>
        <p:spPr>
          <a:xfrm>
            <a:off x="6708851" y="6217873"/>
            <a:ext cx="390449" cy="27695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60947072"/>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pic>
        <p:nvPicPr>
          <p:cNvPr id="484" name="Google Shape;252;p40" descr="Google Shape;252;p40"/>
          <p:cNvPicPr>
            <a:picLocks noChangeAspect="1"/>
          </p:cNvPicPr>
          <p:nvPr/>
        </p:nvPicPr>
        <p:blipFill>
          <a:blip r:embed="rId2"/>
          <a:stretch>
            <a:fillRect/>
          </a:stretch>
        </p:blipFill>
        <p:spPr>
          <a:xfrm>
            <a:off x="1693995" y="5294312"/>
            <a:ext cx="8212006" cy="1563688"/>
          </a:xfrm>
          <a:prstGeom prst="rect">
            <a:avLst/>
          </a:prstGeom>
          <a:ln w="12700">
            <a:miter lim="400000"/>
          </a:ln>
        </p:spPr>
      </p:pic>
      <p:grpSp>
        <p:nvGrpSpPr>
          <p:cNvPr id="489" name="Google Shape;253;p40"/>
          <p:cNvGrpSpPr/>
          <p:nvPr/>
        </p:nvGrpSpPr>
        <p:grpSpPr>
          <a:xfrm>
            <a:off x="139303" y="6565899"/>
            <a:ext cx="1052513" cy="242890"/>
            <a:chOff x="0" y="0"/>
            <a:chExt cx="971549" cy="242888"/>
          </a:xfrm>
        </p:grpSpPr>
        <p:pic>
          <p:nvPicPr>
            <p:cNvPr id="485" name="Google Shape;254;p40" descr="Google Shape;254;p40"/>
            <p:cNvPicPr>
              <a:picLocks noChangeAspect="1"/>
            </p:cNvPicPr>
            <p:nvPr/>
          </p:nvPicPr>
          <p:blipFill>
            <a:blip r:embed="rId3"/>
            <a:stretch>
              <a:fillRect/>
            </a:stretch>
          </p:blipFill>
          <p:spPr>
            <a:xfrm>
              <a:off x="0" y="20937"/>
              <a:ext cx="200977" cy="202140"/>
            </a:xfrm>
            <a:prstGeom prst="rect">
              <a:avLst/>
            </a:prstGeom>
            <a:ln w="12700" cap="flat">
              <a:noFill/>
              <a:miter lim="400000"/>
            </a:ln>
            <a:effectLst/>
          </p:spPr>
        </p:pic>
        <p:pic>
          <p:nvPicPr>
            <p:cNvPr id="486" name="Google Shape;255;p40" descr="Google Shape;255;p40"/>
            <p:cNvPicPr>
              <a:picLocks noChangeAspect="1"/>
            </p:cNvPicPr>
            <p:nvPr/>
          </p:nvPicPr>
          <p:blipFill>
            <a:blip r:embed="rId4"/>
            <a:stretch>
              <a:fillRect/>
            </a:stretch>
          </p:blipFill>
          <p:spPr>
            <a:xfrm>
              <a:off x="435546" y="0"/>
              <a:ext cx="287806" cy="242889"/>
            </a:xfrm>
            <a:prstGeom prst="rect">
              <a:avLst/>
            </a:prstGeom>
            <a:ln w="12700" cap="flat">
              <a:noFill/>
              <a:miter lim="400000"/>
            </a:ln>
            <a:effectLst/>
          </p:spPr>
        </p:pic>
        <p:pic>
          <p:nvPicPr>
            <p:cNvPr id="487" name="Google Shape;256;p40" descr="Google Shape;256;p40"/>
            <p:cNvPicPr>
              <a:picLocks noChangeAspect="1"/>
            </p:cNvPicPr>
            <p:nvPr/>
          </p:nvPicPr>
          <p:blipFill>
            <a:blip r:embed="rId5"/>
            <a:stretch>
              <a:fillRect/>
            </a:stretch>
          </p:blipFill>
          <p:spPr>
            <a:xfrm>
              <a:off x="706578" y="-1"/>
              <a:ext cx="264972" cy="223078"/>
            </a:xfrm>
            <a:prstGeom prst="rect">
              <a:avLst/>
            </a:prstGeom>
            <a:ln w="12700" cap="flat">
              <a:noFill/>
              <a:miter lim="400000"/>
            </a:ln>
            <a:effectLst/>
          </p:spPr>
        </p:pic>
        <p:pic>
          <p:nvPicPr>
            <p:cNvPr id="488" name="Google Shape;257;p40" descr="Google Shape;257;p40"/>
            <p:cNvPicPr>
              <a:picLocks noChangeAspect="1"/>
            </p:cNvPicPr>
            <p:nvPr/>
          </p:nvPicPr>
          <p:blipFill>
            <a:blip r:embed="rId6"/>
            <a:srcRect r="16785"/>
            <a:stretch>
              <a:fillRect/>
            </a:stretch>
          </p:blipFill>
          <p:spPr>
            <a:xfrm>
              <a:off x="244680" y="19812"/>
              <a:ext cx="201807" cy="203265"/>
            </a:xfrm>
            <a:prstGeom prst="rect">
              <a:avLst/>
            </a:prstGeom>
            <a:ln w="12700" cap="flat">
              <a:noFill/>
              <a:miter lim="400000"/>
            </a:ln>
            <a:effectLst/>
          </p:spPr>
        </p:pic>
      </p:grpSp>
      <p:sp>
        <p:nvSpPr>
          <p:cNvPr id="490" name="Slide Number"/>
          <p:cNvSpPr txBox="1">
            <a:spLocks noGrp="1"/>
          </p:cNvSpPr>
          <p:nvPr>
            <p:ph type="sldNum" sz="quarter" idx="2"/>
          </p:nvPr>
        </p:nvSpPr>
        <p:spPr>
          <a:xfrm>
            <a:off x="6708851" y="6217873"/>
            <a:ext cx="390449" cy="27695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71748384"/>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4_OBJECT">
    <p:spTree>
      <p:nvGrpSpPr>
        <p:cNvPr id="1" name=""/>
        <p:cNvGrpSpPr/>
        <p:nvPr/>
      </p:nvGrpSpPr>
      <p:grpSpPr>
        <a:xfrm>
          <a:off x="0" y="0"/>
          <a:ext cx="0" cy="0"/>
          <a:chOff x="0" y="0"/>
          <a:chExt cx="0" cy="0"/>
        </a:xfrm>
      </p:grpSpPr>
      <p:pic>
        <p:nvPicPr>
          <p:cNvPr id="497" name="Google Shape;295;p51" descr="Google Shape;295;p51"/>
          <p:cNvPicPr>
            <a:picLocks noChangeAspect="1"/>
          </p:cNvPicPr>
          <p:nvPr/>
        </p:nvPicPr>
        <p:blipFill>
          <a:blip r:embed="rId2"/>
          <a:stretch>
            <a:fillRect/>
          </a:stretch>
        </p:blipFill>
        <p:spPr>
          <a:xfrm>
            <a:off x="1693995" y="5294312"/>
            <a:ext cx="8212006" cy="1563688"/>
          </a:xfrm>
          <a:prstGeom prst="rect">
            <a:avLst/>
          </a:prstGeom>
          <a:ln w="12700">
            <a:miter lim="400000"/>
          </a:ln>
        </p:spPr>
      </p:pic>
      <p:grpSp>
        <p:nvGrpSpPr>
          <p:cNvPr id="502" name="Google Shape;296;p51"/>
          <p:cNvGrpSpPr/>
          <p:nvPr/>
        </p:nvGrpSpPr>
        <p:grpSpPr>
          <a:xfrm>
            <a:off x="139303" y="6565899"/>
            <a:ext cx="1052513" cy="242890"/>
            <a:chOff x="0" y="0"/>
            <a:chExt cx="971549" cy="242888"/>
          </a:xfrm>
        </p:grpSpPr>
        <p:pic>
          <p:nvPicPr>
            <p:cNvPr id="498" name="Google Shape;297;p51" descr="Google Shape;297;p51"/>
            <p:cNvPicPr>
              <a:picLocks noChangeAspect="1"/>
            </p:cNvPicPr>
            <p:nvPr/>
          </p:nvPicPr>
          <p:blipFill>
            <a:blip r:embed="rId3"/>
            <a:stretch>
              <a:fillRect/>
            </a:stretch>
          </p:blipFill>
          <p:spPr>
            <a:xfrm>
              <a:off x="0" y="20937"/>
              <a:ext cx="200977" cy="202140"/>
            </a:xfrm>
            <a:prstGeom prst="rect">
              <a:avLst/>
            </a:prstGeom>
            <a:ln w="12700" cap="flat">
              <a:noFill/>
              <a:miter lim="400000"/>
            </a:ln>
            <a:effectLst/>
          </p:spPr>
        </p:pic>
        <p:pic>
          <p:nvPicPr>
            <p:cNvPr id="499" name="Google Shape;298;p51" descr="Google Shape;298;p51"/>
            <p:cNvPicPr>
              <a:picLocks noChangeAspect="1"/>
            </p:cNvPicPr>
            <p:nvPr/>
          </p:nvPicPr>
          <p:blipFill>
            <a:blip r:embed="rId4"/>
            <a:stretch>
              <a:fillRect/>
            </a:stretch>
          </p:blipFill>
          <p:spPr>
            <a:xfrm>
              <a:off x="435546" y="0"/>
              <a:ext cx="287806" cy="242889"/>
            </a:xfrm>
            <a:prstGeom prst="rect">
              <a:avLst/>
            </a:prstGeom>
            <a:ln w="12700" cap="flat">
              <a:noFill/>
              <a:miter lim="400000"/>
            </a:ln>
            <a:effectLst/>
          </p:spPr>
        </p:pic>
        <p:pic>
          <p:nvPicPr>
            <p:cNvPr id="500" name="Google Shape;299;p51" descr="Google Shape;299;p51"/>
            <p:cNvPicPr>
              <a:picLocks noChangeAspect="1"/>
            </p:cNvPicPr>
            <p:nvPr/>
          </p:nvPicPr>
          <p:blipFill>
            <a:blip r:embed="rId5"/>
            <a:stretch>
              <a:fillRect/>
            </a:stretch>
          </p:blipFill>
          <p:spPr>
            <a:xfrm>
              <a:off x="706578" y="-1"/>
              <a:ext cx="264972" cy="223078"/>
            </a:xfrm>
            <a:prstGeom prst="rect">
              <a:avLst/>
            </a:prstGeom>
            <a:ln w="12700" cap="flat">
              <a:noFill/>
              <a:miter lim="400000"/>
            </a:ln>
            <a:effectLst/>
          </p:spPr>
        </p:pic>
        <p:pic>
          <p:nvPicPr>
            <p:cNvPr id="501" name="Google Shape;300;p51" descr="Google Shape;300;p51"/>
            <p:cNvPicPr>
              <a:picLocks noChangeAspect="1"/>
            </p:cNvPicPr>
            <p:nvPr/>
          </p:nvPicPr>
          <p:blipFill>
            <a:blip r:embed="rId6"/>
            <a:srcRect r="16785"/>
            <a:stretch>
              <a:fillRect/>
            </a:stretch>
          </p:blipFill>
          <p:spPr>
            <a:xfrm>
              <a:off x="244680" y="19812"/>
              <a:ext cx="201807" cy="203265"/>
            </a:xfrm>
            <a:prstGeom prst="rect">
              <a:avLst/>
            </a:prstGeom>
            <a:ln w="12700" cap="flat">
              <a:noFill/>
              <a:miter lim="400000"/>
            </a:ln>
            <a:effectLst/>
          </p:spPr>
        </p:pic>
      </p:grpSp>
      <p:sp>
        <p:nvSpPr>
          <p:cNvPr id="503" name="Title Text"/>
          <p:cNvSpPr txBox="1">
            <a:spLocks noGrp="1"/>
          </p:cNvSpPr>
          <p:nvPr>
            <p:ph type="title"/>
          </p:nvPr>
        </p:nvSpPr>
        <p:spPr>
          <a:xfrm>
            <a:off x="0" y="333375"/>
            <a:ext cx="9906000" cy="1143000"/>
          </a:xfrm>
          <a:prstGeom prst="rect">
            <a:avLst/>
          </a:prstGeom>
        </p:spPr>
        <p:txBody>
          <a:bodyPr/>
          <a:lstStyle>
            <a:lvl1pPr>
              <a:defRPr b="1">
                <a:solidFill>
                  <a:srgbClr val="3C8C92"/>
                </a:solidFill>
                <a:latin typeface="+mn-lt"/>
                <a:ea typeface="+mn-ea"/>
                <a:cs typeface="+mn-cs"/>
                <a:sym typeface="Arial"/>
              </a:defRPr>
            </a:lvl1pPr>
          </a:lstStyle>
          <a:p>
            <a:r>
              <a:t>Title Text</a:t>
            </a:r>
          </a:p>
        </p:txBody>
      </p:sp>
      <p:sp>
        <p:nvSpPr>
          <p:cNvPr id="504" name="Body Level One…"/>
          <p:cNvSpPr txBox="1">
            <a:spLocks noGrp="1"/>
          </p:cNvSpPr>
          <p:nvPr>
            <p:ph type="body" idx="1"/>
          </p:nvPr>
        </p:nvSpPr>
        <p:spPr>
          <a:xfrm>
            <a:off x="742950" y="1557337"/>
            <a:ext cx="8420100" cy="3800490"/>
          </a:xfrm>
          <a:prstGeom prst="rect">
            <a:avLst/>
          </a:prstGeom>
        </p:spPr>
        <p:txBody>
          <a:bodyPr>
            <a:normAutofit/>
          </a:bodyPr>
          <a:lstStyle>
            <a:lvl1pPr indent="-381000">
              <a:spcBef>
                <a:spcPts val="400"/>
              </a:spcBef>
              <a:buSzPts val="2400"/>
              <a:defRPr sz="2400">
                <a:latin typeface="+mn-lt"/>
                <a:ea typeface="+mn-ea"/>
                <a:cs typeface="+mn-cs"/>
                <a:sym typeface="Arial"/>
              </a:defRPr>
            </a:lvl1pPr>
            <a:lvl2pPr marL="947881" indent="-401781">
              <a:spcBef>
                <a:spcPts val="400"/>
              </a:spcBef>
              <a:buSzPts val="2400"/>
              <a:defRPr sz="2400">
                <a:latin typeface="+mn-lt"/>
                <a:ea typeface="+mn-ea"/>
                <a:cs typeface="+mn-cs"/>
                <a:sym typeface="Arial"/>
              </a:defRPr>
            </a:lvl2pPr>
            <a:lvl3pPr marL="1442719" indent="-426719">
              <a:spcBef>
                <a:spcPts val="400"/>
              </a:spcBef>
              <a:buSzPts val="2400"/>
              <a:defRPr sz="2400">
                <a:latin typeface="+mn-lt"/>
                <a:ea typeface="+mn-ea"/>
                <a:cs typeface="+mn-cs"/>
                <a:sym typeface="Arial"/>
              </a:defRPr>
            </a:lvl3pPr>
            <a:lvl4pPr marL="0" indent="1600200">
              <a:spcBef>
                <a:spcPts val="400"/>
              </a:spcBef>
              <a:buSzTx/>
              <a:buNone/>
              <a:defRPr sz="2400">
                <a:latin typeface="+mn-lt"/>
                <a:ea typeface="+mn-ea"/>
                <a:cs typeface="+mn-cs"/>
                <a:sym typeface="Arial"/>
              </a:defRPr>
            </a:lvl4pPr>
            <a:lvl5pPr marL="2354579" indent="-411479">
              <a:spcBef>
                <a:spcPts val="400"/>
              </a:spcBef>
              <a:buSzPts val="2400"/>
              <a:defRPr sz="2400">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05" name="Slide Number"/>
          <p:cNvSpPr txBox="1">
            <a:spLocks noGrp="1"/>
          </p:cNvSpPr>
          <p:nvPr>
            <p:ph type="sldNum" sz="quarter" idx="2"/>
          </p:nvPr>
        </p:nvSpPr>
        <p:spPr>
          <a:xfrm>
            <a:off x="6708851" y="6217873"/>
            <a:ext cx="390449" cy="27695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14384433"/>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OBJECT 0">
    <p:spTree>
      <p:nvGrpSpPr>
        <p:cNvPr id="1" name=""/>
        <p:cNvGrpSpPr/>
        <p:nvPr/>
      </p:nvGrpSpPr>
      <p:grpSpPr>
        <a:xfrm>
          <a:off x="0" y="0"/>
          <a:ext cx="0" cy="0"/>
          <a:chOff x="0" y="0"/>
          <a:chExt cx="0" cy="0"/>
        </a:xfrm>
      </p:grpSpPr>
      <p:sp>
        <p:nvSpPr>
          <p:cNvPr id="512" name="Title Text"/>
          <p:cNvSpPr txBox="1">
            <a:spLocks noGrp="1"/>
          </p:cNvSpPr>
          <p:nvPr>
            <p:ph type="title"/>
          </p:nvPr>
        </p:nvSpPr>
        <p:spPr>
          <a:xfrm>
            <a:off x="0" y="333375"/>
            <a:ext cx="9906000" cy="1143000"/>
          </a:xfrm>
          <a:prstGeom prst="rect">
            <a:avLst/>
          </a:prstGeom>
        </p:spPr>
        <p:txBody>
          <a:bodyPr/>
          <a:lstStyle>
            <a:lvl1pPr>
              <a:defRPr b="1">
                <a:solidFill>
                  <a:srgbClr val="3C8C92"/>
                </a:solidFill>
                <a:latin typeface="+mn-lt"/>
                <a:ea typeface="+mn-ea"/>
                <a:cs typeface="+mn-cs"/>
                <a:sym typeface="Arial"/>
              </a:defRPr>
            </a:lvl1pPr>
          </a:lstStyle>
          <a:p>
            <a:r>
              <a:t>Title Text</a:t>
            </a:r>
          </a:p>
        </p:txBody>
      </p:sp>
      <p:sp>
        <p:nvSpPr>
          <p:cNvPr id="513" name="Body Level One…"/>
          <p:cNvSpPr txBox="1">
            <a:spLocks noGrp="1"/>
          </p:cNvSpPr>
          <p:nvPr>
            <p:ph type="body" idx="1"/>
          </p:nvPr>
        </p:nvSpPr>
        <p:spPr>
          <a:xfrm>
            <a:off x="742950" y="1557337"/>
            <a:ext cx="8420100" cy="3800490"/>
          </a:xfrm>
          <a:prstGeom prst="rect">
            <a:avLst/>
          </a:prstGeom>
        </p:spPr>
        <p:txBody>
          <a:bodyPr>
            <a:normAutofit/>
          </a:bodyPr>
          <a:lstStyle>
            <a:lvl1pPr indent="-381000">
              <a:spcBef>
                <a:spcPts val="400"/>
              </a:spcBef>
              <a:buSzPts val="2400"/>
              <a:defRPr sz="2400">
                <a:latin typeface="+mn-lt"/>
                <a:ea typeface="+mn-ea"/>
                <a:cs typeface="+mn-cs"/>
                <a:sym typeface="Arial"/>
              </a:defRPr>
            </a:lvl1pPr>
            <a:lvl2pPr marL="947881" indent="-401781">
              <a:spcBef>
                <a:spcPts val="400"/>
              </a:spcBef>
              <a:buSzPts val="2400"/>
              <a:defRPr sz="2400">
                <a:latin typeface="+mn-lt"/>
                <a:ea typeface="+mn-ea"/>
                <a:cs typeface="+mn-cs"/>
                <a:sym typeface="Arial"/>
              </a:defRPr>
            </a:lvl2pPr>
            <a:lvl3pPr marL="1442719" indent="-426719">
              <a:spcBef>
                <a:spcPts val="400"/>
              </a:spcBef>
              <a:buSzPts val="2400"/>
              <a:defRPr sz="2400">
                <a:latin typeface="+mn-lt"/>
                <a:ea typeface="+mn-ea"/>
                <a:cs typeface="+mn-cs"/>
                <a:sym typeface="Arial"/>
              </a:defRPr>
            </a:lvl3pPr>
            <a:lvl4pPr marL="0" indent="1600200">
              <a:spcBef>
                <a:spcPts val="400"/>
              </a:spcBef>
              <a:buSzTx/>
              <a:buNone/>
              <a:defRPr sz="2400">
                <a:latin typeface="+mn-lt"/>
                <a:ea typeface="+mn-ea"/>
                <a:cs typeface="+mn-cs"/>
                <a:sym typeface="Arial"/>
              </a:defRPr>
            </a:lvl4pPr>
            <a:lvl5pPr marL="2354579" indent="-411479">
              <a:spcBef>
                <a:spcPts val="400"/>
              </a:spcBef>
              <a:buSzPts val="2400"/>
              <a:defRPr sz="2400">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14" name="Slide Number"/>
          <p:cNvSpPr txBox="1">
            <a:spLocks noGrp="1"/>
          </p:cNvSpPr>
          <p:nvPr>
            <p:ph type="sldNum" sz="quarter" idx="2"/>
          </p:nvPr>
        </p:nvSpPr>
        <p:spPr>
          <a:xfrm>
            <a:off x="6708851" y="6217873"/>
            <a:ext cx="390449" cy="27695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84784058"/>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4_TITLE">
    <p:spTree>
      <p:nvGrpSpPr>
        <p:cNvPr id="1" name=""/>
        <p:cNvGrpSpPr/>
        <p:nvPr/>
      </p:nvGrpSpPr>
      <p:grpSpPr>
        <a:xfrm>
          <a:off x="0" y="0"/>
          <a:ext cx="0" cy="0"/>
          <a:chOff x="0" y="0"/>
          <a:chExt cx="0" cy="0"/>
        </a:xfrm>
      </p:grpSpPr>
      <p:pic>
        <p:nvPicPr>
          <p:cNvPr id="521" name="Google Shape;295;p51" descr="Google Shape;295;p51"/>
          <p:cNvPicPr>
            <a:picLocks noChangeAspect="1"/>
          </p:cNvPicPr>
          <p:nvPr/>
        </p:nvPicPr>
        <p:blipFill>
          <a:blip r:embed="rId2"/>
          <a:stretch>
            <a:fillRect/>
          </a:stretch>
        </p:blipFill>
        <p:spPr>
          <a:xfrm>
            <a:off x="1693995" y="5294312"/>
            <a:ext cx="8212006" cy="1563688"/>
          </a:xfrm>
          <a:prstGeom prst="rect">
            <a:avLst/>
          </a:prstGeom>
          <a:ln w="12700">
            <a:miter lim="400000"/>
          </a:ln>
        </p:spPr>
      </p:pic>
      <p:grpSp>
        <p:nvGrpSpPr>
          <p:cNvPr id="526" name="Google Shape;296;p51"/>
          <p:cNvGrpSpPr/>
          <p:nvPr/>
        </p:nvGrpSpPr>
        <p:grpSpPr>
          <a:xfrm>
            <a:off x="139303" y="6565899"/>
            <a:ext cx="1052513" cy="242890"/>
            <a:chOff x="0" y="0"/>
            <a:chExt cx="971549" cy="242888"/>
          </a:xfrm>
        </p:grpSpPr>
        <p:pic>
          <p:nvPicPr>
            <p:cNvPr id="522" name="Google Shape;297;p51" descr="Google Shape;297;p51"/>
            <p:cNvPicPr>
              <a:picLocks noChangeAspect="1"/>
            </p:cNvPicPr>
            <p:nvPr/>
          </p:nvPicPr>
          <p:blipFill>
            <a:blip r:embed="rId3"/>
            <a:stretch>
              <a:fillRect/>
            </a:stretch>
          </p:blipFill>
          <p:spPr>
            <a:xfrm>
              <a:off x="0" y="20937"/>
              <a:ext cx="200977" cy="202140"/>
            </a:xfrm>
            <a:prstGeom prst="rect">
              <a:avLst/>
            </a:prstGeom>
            <a:ln w="12700" cap="flat">
              <a:noFill/>
              <a:miter lim="400000"/>
            </a:ln>
            <a:effectLst/>
          </p:spPr>
        </p:pic>
        <p:pic>
          <p:nvPicPr>
            <p:cNvPr id="523" name="Google Shape;298;p51" descr="Google Shape;298;p51"/>
            <p:cNvPicPr>
              <a:picLocks noChangeAspect="1"/>
            </p:cNvPicPr>
            <p:nvPr/>
          </p:nvPicPr>
          <p:blipFill>
            <a:blip r:embed="rId4"/>
            <a:stretch>
              <a:fillRect/>
            </a:stretch>
          </p:blipFill>
          <p:spPr>
            <a:xfrm>
              <a:off x="435546" y="0"/>
              <a:ext cx="287806" cy="242889"/>
            </a:xfrm>
            <a:prstGeom prst="rect">
              <a:avLst/>
            </a:prstGeom>
            <a:ln w="12700" cap="flat">
              <a:noFill/>
              <a:miter lim="400000"/>
            </a:ln>
            <a:effectLst/>
          </p:spPr>
        </p:pic>
        <p:pic>
          <p:nvPicPr>
            <p:cNvPr id="524" name="Google Shape;299;p51" descr="Google Shape;299;p51"/>
            <p:cNvPicPr>
              <a:picLocks noChangeAspect="1"/>
            </p:cNvPicPr>
            <p:nvPr/>
          </p:nvPicPr>
          <p:blipFill>
            <a:blip r:embed="rId5"/>
            <a:stretch>
              <a:fillRect/>
            </a:stretch>
          </p:blipFill>
          <p:spPr>
            <a:xfrm>
              <a:off x="706578" y="-1"/>
              <a:ext cx="264972" cy="223078"/>
            </a:xfrm>
            <a:prstGeom prst="rect">
              <a:avLst/>
            </a:prstGeom>
            <a:ln w="12700" cap="flat">
              <a:noFill/>
              <a:miter lim="400000"/>
            </a:ln>
            <a:effectLst/>
          </p:spPr>
        </p:pic>
        <p:pic>
          <p:nvPicPr>
            <p:cNvPr id="525" name="Google Shape;300;p51" descr="Google Shape;300;p51"/>
            <p:cNvPicPr>
              <a:picLocks noChangeAspect="1"/>
            </p:cNvPicPr>
            <p:nvPr/>
          </p:nvPicPr>
          <p:blipFill>
            <a:blip r:embed="rId6"/>
            <a:srcRect r="16785"/>
            <a:stretch>
              <a:fillRect/>
            </a:stretch>
          </p:blipFill>
          <p:spPr>
            <a:xfrm>
              <a:off x="244680" y="19812"/>
              <a:ext cx="201807" cy="203265"/>
            </a:xfrm>
            <a:prstGeom prst="rect">
              <a:avLst/>
            </a:prstGeom>
            <a:ln w="12700" cap="flat">
              <a:noFill/>
              <a:miter lim="400000"/>
            </a:ln>
            <a:effectLst/>
          </p:spPr>
        </p:pic>
      </p:grpSp>
      <p:sp>
        <p:nvSpPr>
          <p:cNvPr id="527" name="Title Text"/>
          <p:cNvSpPr txBox="1">
            <a:spLocks noGrp="1"/>
          </p:cNvSpPr>
          <p:nvPr>
            <p:ph type="title"/>
          </p:nvPr>
        </p:nvSpPr>
        <p:spPr>
          <a:xfrm>
            <a:off x="0" y="188639"/>
            <a:ext cx="9906000" cy="1470026"/>
          </a:xfrm>
          <a:prstGeom prst="rect">
            <a:avLst/>
          </a:prstGeom>
        </p:spPr>
        <p:txBody>
          <a:bodyPr/>
          <a:lstStyle>
            <a:lvl1pPr>
              <a:defRPr b="1">
                <a:solidFill>
                  <a:srgbClr val="3C8C92"/>
                </a:solidFill>
                <a:latin typeface="+mn-lt"/>
                <a:ea typeface="+mn-ea"/>
                <a:cs typeface="+mn-cs"/>
                <a:sym typeface="Arial"/>
              </a:defRPr>
            </a:lvl1pPr>
          </a:lstStyle>
          <a:p>
            <a:r>
              <a:t>Title Text</a:t>
            </a:r>
          </a:p>
        </p:txBody>
      </p:sp>
      <p:sp>
        <p:nvSpPr>
          <p:cNvPr id="528" name="Body Level One…"/>
          <p:cNvSpPr txBox="1">
            <a:spLocks noGrp="1"/>
          </p:cNvSpPr>
          <p:nvPr>
            <p:ph type="body" sz="quarter" idx="1"/>
          </p:nvPr>
        </p:nvSpPr>
        <p:spPr>
          <a:xfrm>
            <a:off x="1485900" y="1970066"/>
            <a:ext cx="6934200" cy="1752601"/>
          </a:xfrm>
          <a:prstGeom prst="rect">
            <a:avLst/>
          </a:prstGeom>
        </p:spPr>
        <p:txBody>
          <a:bodyPr>
            <a:normAutofit/>
          </a:bodyPr>
          <a:lstStyle>
            <a:lvl1pPr marL="381000" indent="-304800" algn="ctr">
              <a:spcBef>
                <a:spcPts val="400"/>
              </a:spcBef>
              <a:buClrTx/>
              <a:buSzTx/>
              <a:buFontTx/>
              <a:buNone/>
              <a:defRPr sz="2400">
                <a:latin typeface="+mn-lt"/>
                <a:ea typeface="+mn-ea"/>
                <a:cs typeface="+mn-cs"/>
                <a:sym typeface="Arial"/>
              </a:defRPr>
            </a:lvl1pPr>
            <a:lvl2pPr marL="381000" indent="165100" algn="ctr">
              <a:spcBef>
                <a:spcPts val="400"/>
              </a:spcBef>
              <a:buClrTx/>
              <a:buSzTx/>
              <a:buFontTx/>
              <a:buNone/>
              <a:defRPr sz="2400">
                <a:latin typeface="+mn-lt"/>
                <a:ea typeface="+mn-ea"/>
                <a:cs typeface="+mn-cs"/>
                <a:sym typeface="Arial"/>
              </a:defRPr>
            </a:lvl2pPr>
            <a:lvl3pPr marL="381000" indent="609600" algn="ctr">
              <a:spcBef>
                <a:spcPts val="400"/>
              </a:spcBef>
              <a:buClrTx/>
              <a:buSzTx/>
              <a:buFontTx/>
              <a:buNone/>
              <a:defRPr sz="2400">
                <a:latin typeface="+mn-lt"/>
                <a:ea typeface="+mn-ea"/>
                <a:cs typeface="+mn-cs"/>
                <a:sym typeface="Arial"/>
              </a:defRPr>
            </a:lvl3pPr>
            <a:lvl4pPr marL="381000" indent="1092200" algn="ctr">
              <a:spcBef>
                <a:spcPts val="400"/>
              </a:spcBef>
              <a:buClrTx/>
              <a:buSzTx/>
              <a:buFontTx/>
              <a:buNone/>
              <a:defRPr sz="2400">
                <a:latin typeface="+mn-lt"/>
                <a:ea typeface="+mn-ea"/>
                <a:cs typeface="+mn-cs"/>
                <a:sym typeface="Arial"/>
              </a:defRPr>
            </a:lvl4pPr>
            <a:lvl5pPr marL="381000" indent="1549400" algn="ctr">
              <a:spcBef>
                <a:spcPts val="400"/>
              </a:spcBef>
              <a:buClrTx/>
              <a:buSzTx/>
              <a:buFontTx/>
              <a:buNone/>
              <a:defRPr sz="2400">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29" name="Slide Number"/>
          <p:cNvSpPr txBox="1">
            <a:spLocks noGrp="1"/>
          </p:cNvSpPr>
          <p:nvPr>
            <p:ph type="sldNum" sz="quarter" idx="2"/>
          </p:nvPr>
        </p:nvSpPr>
        <p:spPr>
          <a:xfrm>
            <a:off x="6708851" y="6217873"/>
            <a:ext cx="390449" cy="27695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41259529"/>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r>
              <a:rPr lang="en-GB"/>
              <a:t>Feburary 2021</a:t>
            </a:r>
            <a:endParaRPr lang="en-GB" altLang="en-US"/>
          </a:p>
        </p:txBody>
      </p:sp>
      <p:sp>
        <p:nvSpPr>
          <p:cNvPr id="4" name="Rectangle 5"/>
          <p:cNvSpPr>
            <a:spLocks noGrp="1" noChangeArrowheads="1"/>
          </p:cNvSpPr>
          <p:nvPr>
            <p:ph type="ftr" sz="quarter" idx="11"/>
          </p:nvPr>
        </p:nvSpPr>
        <p:spPr>
          <a:ln/>
        </p:spPr>
        <p:txBody>
          <a:bodyPr/>
          <a:lstStyle>
            <a:lvl1pPr>
              <a:defRPr/>
            </a:lvl1pPr>
          </a:lstStyle>
          <a:p>
            <a:pPr>
              <a:defRPr/>
            </a:pPr>
            <a:r>
              <a:rPr lang="en-GB" altLang="en-US"/>
              <a:t>Student Open Day</a:t>
            </a:r>
          </a:p>
        </p:txBody>
      </p:sp>
      <p:sp>
        <p:nvSpPr>
          <p:cNvPr id="5" name="Rectangle 6"/>
          <p:cNvSpPr>
            <a:spLocks noGrp="1" noChangeArrowheads="1"/>
          </p:cNvSpPr>
          <p:nvPr>
            <p:ph type="sldNum" sz="quarter" idx="12"/>
          </p:nvPr>
        </p:nvSpPr>
        <p:spPr>
          <a:ln/>
        </p:spPr>
        <p:txBody>
          <a:bodyPr/>
          <a:lstStyle>
            <a:lvl1pPr>
              <a:defRPr/>
            </a:lvl1pPr>
          </a:lstStyle>
          <a:p>
            <a:fld id="{F21175E5-16AB-4B64-B2C8-BEC48E990EE8}" type="slidenum">
              <a:rPr lang="en-GB" altLang="en-US" smtClean="0"/>
              <a:pPr/>
              <a:t>‹#›</a:t>
            </a:fld>
            <a:endParaRPr lang="en-GB" altLang="en-US" dirty="0"/>
          </a:p>
        </p:txBody>
      </p:sp>
    </p:spTree>
    <p:extLst>
      <p:ext uri="{BB962C8B-B14F-4D97-AF65-F5344CB8AC3E}">
        <p14:creationId xmlns:p14="http://schemas.microsoft.com/office/powerpoint/2010/main" val="13449155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4_SECTION_HEADER">
    <p:spTree>
      <p:nvGrpSpPr>
        <p:cNvPr id="1" name=""/>
        <p:cNvGrpSpPr/>
        <p:nvPr/>
      </p:nvGrpSpPr>
      <p:grpSpPr>
        <a:xfrm>
          <a:off x="0" y="0"/>
          <a:ext cx="0" cy="0"/>
          <a:chOff x="0" y="0"/>
          <a:chExt cx="0" cy="0"/>
        </a:xfrm>
      </p:grpSpPr>
      <p:pic>
        <p:nvPicPr>
          <p:cNvPr id="536" name="Google Shape;295;p51" descr="Google Shape;295;p51"/>
          <p:cNvPicPr>
            <a:picLocks noChangeAspect="1"/>
          </p:cNvPicPr>
          <p:nvPr/>
        </p:nvPicPr>
        <p:blipFill>
          <a:blip r:embed="rId2"/>
          <a:stretch>
            <a:fillRect/>
          </a:stretch>
        </p:blipFill>
        <p:spPr>
          <a:xfrm>
            <a:off x="1693995" y="5294312"/>
            <a:ext cx="8212006" cy="1563688"/>
          </a:xfrm>
          <a:prstGeom prst="rect">
            <a:avLst/>
          </a:prstGeom>
          <a:ln w="12700">
            <a:miter lim="400000"/>
          </a:ln>
        </p:spPr>
      </p:pic>
      <p:grpSp>
        <p:nvGrpSpPr>
          <p:cNvPr id="541" name="Google Shape;296;p51"/>
          <p:cNvGrpSpPr/>
          <p:nvPr/>
        </p:nvGrpSpPr>
        <p:grpSpPr>
          <a:xfrm>
            <a:off x="139303" y="6565899"/>
            <a:ext cx="1052513" cy="242890"/>
            <a:chOff x="0" y="0"/>
            <a:chExt cx="971549" cy="242888"/>
          </a:xfrm>
        </p:grpSpPr>
        <p:pic>
          <p:nvPicPr>
            <p:cNvPr id="537" name="Google Shape;297;p51" descr="Google Shape;297;p51"/>
            <p:cNvPicPr>
              <a:picLocks noChangeAspect="1"/>
            </p:cNvPicPr>
            <p:nvPr/>
          </p:nvPicPr>
          <p:blipFill>
            <a:blip r:embed="rId3"/>
            <a:stretch>
              <a:fillRect/>
            </a:stretch>
          </p:blipFill>
          <p:spPr>
            <a:xfrm>
              <a:off x="0" y="20937"/>
              <a:ext cx="200977" cy="202140"/>
            </a:xfrm>
            <a:prstGeom prst="rect">
              <a:avLst/>
            </a:prstGeom>
            <a:ln w="12700" cap="flat">
              <a:noFill/>
              <a:miter lim="400000"/>
            </a:ln>
            <a:effectLst/>
          </p:spPr>
        </p:pic>
        <p:pic>
          <p:nvPicPr>
            <p:cNvPr id="538" name="Google Shape;298;p51" descr="Google Shape;298;p51"/>
            <p:cNvPicPr>
              <a:picLocks noChangeAspect="1"/>
            </p:cNvPicPr>
            <p:nvPr/>
          </p:nvPicPr>
          <p:blipFill>
            <a:blip r:embed="rId4"/>
            <a:stretch>
              <a:fillRect/>
            </a:stretch>
          </p:blipFill>
          <p:spPr>
            <a:xfrm>
              <a:off x="435546" y="0"/>
              <a:ext cx="287806" cy="242889"/>
            </a:xfrm>
            <a:prstGeom prst="rect">
              <a:avLst/>
            </a:prstGeom>
            <a:ln w="12700" cap="flat">
              <a:noFill/>
              <a:miter lim="400000"/>
            </a:ln>
            <a:effectLst/>
          </p:spPr>
        </p:pic>
        <p:pic>
          <p:nvPicPr>
            <p:cNvPr id="539" name="Google Shape;299;p51" descr="Google Shape;299;p51"/>
            <p:cNvPicPr>
              <a:picLocks noChangeAspect="1"/>
            </p:cNvPicPr>
            <p:nvPr/>
          </p:nvPicPr>
          <p:blipFill>
            <a:blip r:embed="rId5"/>
            <a:stretch>
              <a:fillRect/>
            </a:stretch>
          </p:blipFill>
          <p:spPr>
            <a:xfrm>
              <a:off x="706578" y="-1"/>
              <a:ext cx="264972" cy="223078"/>
            </a:xfrm>
            <a:prstGeom prst="rect">
              <a:avLst/>
            </a:prstGeom>
            <a:ln w="12700" cap="flat">
              <a:noFill/>
              <a:miter lim="400000"/>
            </a:ln>
            <a:effectLst/>
          </p:spPr>
        </p:pic>
        <p:pic>
          <p:nvPicPr>
            <p:cNvPr id="540" name="Google Shape;300;p51" descr="Google Shape;300;p51"/>
            <p:cNvPicPr>
              <a:picLocks noChangeAspect="1"/>
            </p:cNvPicPr>
            <p:nvPr/>
          </p:nvPicPr>
          <p:blipFill>
            <a:blip r:embed="rId6"/>
            <a:srcRect r="16785"/>
            <a:stretch>
              <a:fillRect/>
            </a:stretch>
          </p:blipFill>
          <p:spPr>
            <a:xfrm>
              <a:off x="244680" y="19812"/>
              <a:ext cx="201807" cy="203265"/>
            </a:xfrm>
            <a:prstGeom prst="rect">
              <a:avLst/>
            </a:prstGeom>
            <a:ln w="12700" cap="flat">
              <a:noFill/>
              <a:miter lim="400000"/>
            </a:ln>
            <a:effectLst/>
          </p:spPr>
        </p:pic>
      </p:grpSp>
      <p:sp>
        <p:nvSpPr>
          <p:cNvPr id="542" name="Title Text"/>
          <p:cNvSpPr txBox="1">
            <a:spLocks noGrp="1"/>
          </p:cNvSpPr>
          <p:nvPr>
            <p:ph type="title"/>
          </p:nvPr>
        </p:nvSpPr>
        <p:spPr>
          <a:xfrm>
            <a:off x="740532" y="2786046"/>
            <a:ext cx="8502946" cy="1362076"/>
          </a:xfrm>
          <a:prstGeom prst="rect">
            <a:avLst/>
          </a:prstGeom>
        </p:spPr>
        <p:txBody>
          <a:bodyPr anchor="t"/>
          <a:lstStyle>
            <a:lvl1pPr algn="l">
              <a:defRPr b="1">
                <a:solidFill>
                  <a:srgbClr val="3C8C92"/>
                </a:solidFill>
                <a:latin typeface="+mn-lt"/>
                <a:ea typeface="+mn-ea"/>
                <a:cs typeface="+mn-cs"/>
                <a:sym typeface="Arial"/>
              </a:defRPr>
            </a:lvl1pPr>
          </a:lstStyle>
          <a:p>
            <a:r>
              <a:t>Title Text</a:t>
            </a:r>
          </a:p>
        </p:txBody>
      </p:sp>
      <p:sp>
        <p:nvSpPr>
          <p:cNvPr id="543" name="Body Level One…"/>
          <p:cNvSpPr txBox="1">
            <a:spLocks noGrp="1"/>
          </p:cNvSpPr>
          <p:nvPr>
            <p:ph type="body" sz="quarter" idx="1"/>
          </p:nvPr>
        </p:nvSpPr>
        <p:spPr>
          <a:xfrm>
            <a:off x="782505" y="1285859"/>
            <a:ext cx="8420101" cy="1500188"/>
          </a:xfrm>
          <a:prstGeom prst="rect">
            <a:avLst/>
          </a:prstGeom>
        </p:spPr>
        <p:txBody>
          <a:bodyPr anchor="b">
            <a:normAutofit/>
          </a:bodyPr>
          <a:lstStyle>
            <a:lvl1pPr marL="228600" indent="0">
              <a:spcBef>
                <a:spcPts val="400"/>
              </a:spcBef>
              <a:buClrTx/>
              <a:buSzTx/>
              <a:buFontTx/>
              <a:buNone/>
              <a:defRPr sz="2400">
                <a:latin typeface="+mn-lt"/>
                <a:ea typeface="+mn-ea"/>
                <a:cs typeface="+mn-cs"/>
                <a:sym typeface="Arial"/>
              </a:defRPr>
            </a:lvl1pPr>
            <a:lvl2pPr marL="228600" indent="457200">
              <a:spcBef>
                <a:spcPts val="400"/>
              </a:spcBef>
              <a:buClrTx/>
              <a:buSzTx/>
              <a:buFontTx/>
              <a:buNone/>
              <a:defRPr sz="2400">
                <a:latin typeface="+mn-lt"/>
                <a:ea typeface="+mn-ea"/>
                <a:cs typeface="+mn-cs"/>
                <a:sym typeface="Arial"/>
              </a:defRPr>
            </a:lvl2pPr>
            <a:lvl3pPr marL="228600" indent="914400">
              <a:spcBef>
                <a:spcPts val="400"/>
              </a:spcBef>
              <a:buClrTx/>
              <a:buSzTx/>
              <a:buFontTx/>
              <a:buNone/>
              <a:defRPr sz="2400">
                <a:latin typeface="+mn-lt"/>
                <a:ea typeface="+mn-ea"/>
                <a:cs typeface="+mn-cs"/>
                <a:sym typeface="Arial"/>
              </a:defRPr>
            </a:lvl3pPr>
            <a:lvl4pPr marL="228600" indent="1371600">
              <a:spcBef>
                <a:spcPts val="400"/>
              </a:spcBef>
              <a:buClrTx/>
              <a:buSzTx/>
              <a:buFontTx/>
              <a:buNone/>
              <a:defRPr sz="2400">
                <a:latin typeface="+mn-lt"/>
                <a:ea typeface="+mn-ea"/>
                <a:cs typeface="+mn-cs"/>
                <a:sym typeface="Arial"/>
              </a:defRPr>
            </a:lvl4pPr>
            <a:lvl5pPr marL="228600" indent="1828800">
              <a:spcBef>
                <a:spcPts val="400"/>
              </a:spcBef>
              <a:buClrTx/>
              <a:buSzTx/>
              <a:buFontTx/>
              <a:buNone/>
              <a:defRPr sz="2400">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44" name="Slide Number"/>
          <p:cNvSpPr txBox="1">
            <a:spLocks noGrp="1"/>
          </p:cNvSpPr>
          <p:nvPr>
            <p:ph type="sldNum" sz="quarter" idx="2"/>
          </p:nvPr>
        </p:nvSpPr>
        <p:spPr>
          <a:xfrm>
            <a:off x="6708851" y="6217873"/>
            <a:ext cx="390449" cy="27695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86931327"/>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4_TWO_OBJECTS">
    <p:spTree>
      <p:nvGrpSpPr>
        <p:cNvPr id="1" name=""/>
        <p:cNvGrpSpPr/>
        <p:nvPr/>
      </p:nvGrpSpPr>
      <p:grpSpPr>
        <a:xfrm>
          <a:off x="0" y="0"/>
          <a:ext cx="0" cy="0"/>
          <a:chOff x="0" y="0"/>
          <a:chExt cx="0" cy="0"/>
        </a:xfrm>
      </p:grpSpPr>
      <p:pic>
        <p:nvPicPr>
          <p:cNvPr id="551" name="Google Shape;295;p51" descr="Google Shape;295;p51"/>
          <p:cNvPicPr>
            <a:picLocks noChangeAspect="1"/>
          </p:cNvPicPr>
          <p:nvPr/>
        </p:nvPicPr>
        <p:blipFill>
          <a:blip r:embed="rId2"/>
          <a:stretch>
            <a:fillRect/>
          </a:stretch>
        </p:blipFill>
        <p:spPr>
          <a:xfrm>
            <a:off x="1693995" y="5294312"/>
            <a:ext cx="8212006" cy="1563688"/>
          </a:xfrm>
          <a:prstGeom prst="rect">
            <a:avLst/>
          </a:prstGeom>
          <a:ln w="12700">
            <a:miter lim="400000"/>
          </a:ln>
        </p:spPr>
      </p:pic>
      <p:grpSp>
        <p:nvGrpSpPr>
          <p:cNvPr id="556" name="Google Shape;296;p51"/>
          <p:cNvGrpSpPr/>
          <p:nvPr/>
        </p:nvGrpSpPr>
        <p:grpSpPr>
          <a:xfrm>
            <a:off x="139303" y="6565899"/>
            <a:ext cx="1052513" cy="242890"/>
            <a:chOff x="0" y="0"/>
            <a:chExt cx="971549" cy="242888"/>
          </a:xfrm>
        </p:grpSpPr>
        <p:pic>
          <p:nvPicPr>
            <p:cNvPr id="552" name="Google Shape;297;p51" descr="Google Shape;297;p51"/>
            <p:cNvPicPr>
              <a:picLocks noChangeAspect="1"/>
            </p:cNvPicPr>
            <p:nvPr/>
          </p:nvPicPr>
          <p:blipFill>
            <a:blip r:embed="rId3"/>
            <a:stretch>
              <a:fillRect/>
            </a:stretch>
          </p:blipFill>
          <p:spPr>
            <a:xfrm>
              <a:off x="0" y="20937"/>
              <a:ext cx="200977" cy="202140"/>
            </a:xfrm>
            <a:prstGeom prst="rect">
              <a:avLst/>
            </a:prstGeom>
            <a:ln w="12700" cap="flat">
              <a:noFill/>
              <a:miter lim="400000"/>
            </a:ln>
            <a:effectLst/>
          </p:spPr>
        </p:pic>
        <p:pic>
          <p:nvPicPr>
            <p:cNvPr id="553" name="Google Shape;298;p51" descr="Google Shape;298;p51"/>
            <p:cNvPicPr>
              <a:picLocks noChangeAspect="1"/>
            </p:cNvPicPr>
            <p:nvPr/>
          </p:nvPicPr>
          <p:blipFill>
            <a:blip r:embed="rId4"/>
            <a:stretch>
              <a:fillRect/>
            </a:stretch>
          </p:blipFill>
          <p:spPr>
            <a:xfrm>
              <a:off x="435546" y="0"/>
              <a:ext cx="287806" cy="242889"/>
            </a:xfrm>
            <a:prstGeom prst="rect">
              <a:avLst/>
            </a:prstGeom>
            <a:ln w="12700" cap="flat">
              <a:noFill/>
              <a:miter lim="400000"/>
            </a:ln>
            <a:effectLst/>
          </p:spPr>
        </p:pic>
        <p:pic>
          <p:nvPicPr>
            <p:cNvPr id="554" name="Google Shape;299;p51" descr="Google Shape;299;p51"/>
            <p:cNvPicPr>
              <a:picLocks noChangeAspect="1"/>
            </p:cNvPicPr>
            <p:nvPr/>
          </p:nvPicPr>
          <p:blipFill>
            <a:blip r:embed="rId5"/>
            <a:stretch>
              <a:fillRect/>
            </a:stretch>
          </p:blipFill>
          <p:spPr>
            <a:xfrm>
              <a:off x="706578" y="-1"/>
              <a:ext cx="264972" cy="223078"/>
            </a:xfrm>
            <a:prstGeom prst="rect">
              <a:avLst/>
            </a:prstGeom>
            <a:ln w="12700" cap="flat">
              <a:noFill/>
              <a:miter lim="400000"/>
            </a:ln>
            <a:effectLst/>
          </p:spPr>
        </p:pic>
        <p:pic>
          <p:nvPicPr>
            <p:cNvPr id="555" name="Google Shape;300;p51" descr="Google Shape;300;p51"/>
            <p:cNvPicPr>
              <a:picLocks noChangeAspect="1"/>
            </p:cNvPicPr>
            <p:nvPr/>
          </p:nvPicPr>
          <p:blipFill>
            <a:blip r:embed="rId6"/>
            <a:srcRect r="16785"/>
            <a:stretch>
              <a:fillRect/>
            </a:stretch>
          </p:blipFill>
          <p:spPr>
            <a:xfrm>
              <a:off x="244680" y="19812"/>
              <a:ext cx="201807" cy="203265"/>
            </a:xfrm>
            <a:prstGeom prst="rect">
              <a:avLst/>
            </a:prstGeom>
            <a:ln w="12700" cap="flat">
              <a:noFill/>
              <a:miter lim="400000"/>
            </a:ln>
            <a:effectLst/>
          </p:spPr>
        </p:pic>
      </p:grpSp>
      <p:sp>
        <p:nvSpPr>
          <p:cNvPr id="557" name="Title Text"/>
          <p:cNvSpPr txBox="1">
            <a:spLocks noGrp="1"/>
          </p:cNvSpPr>
          <p:nvPr>
            <p:ph type="title"/>
          </p:nvPr>
        </p:nvSpPr>
        <p:spPr>
          <a:xfrm>
            <a:off x="0" y="333375"/>
            <a:ext cx="9906000" cy="1143000"/>
          </a:xfrm>
          <a:prstGeom prst="rect">
            <a:avLst/>
          </a:prstGeom>
        </p:spPr>
        <p:txBody>
          <a:bodyPr/>
          <a:lstStyle>
            <a:lvl1pPr>
              <a:defRPr b="1">
                <a:solidFill>
                  <a:srgbClr val="3C8C92"/>
                </a:solidFill>
                <a:latin typeface="+mn-lt"/>
                <a:ea typeface="+mn-ea"/>
                <a:cs typeface="+mn-cs"/>
                <a:sym typeface="Arial"/>
              </a:defRPr>
            </a:lvl1pPr>
          </a:lstStyle>
          <a:p>
            <a:r>
              <a:t>Title Text</a:t>
            </a:r>
          </a:p>
        </p:txBody>
      </p:sp>
      <p:sp>
        <p:nvSpPr>
          <p:cNvPr id="558" name="Body Level One…"/>
          <p:cNvSpPr txBox="1">
            <a:spLocks noGrp="1"/>
          </p:cNvSpPr>
          <p:nvPr>
            <p:ph type="body" sz="half" idx="1"/>
          </p:nvPr>
        </p:nvSpPr>
        <p:spPr>
          <a:xfrm>
            <a:off x="742950" y="1557338"/>
            <a:ext cx="4127500" cy="4514869"/>
          </a:xfrm>
          <a:prstGeom prst="rect">
            <a:avLst/>
          </a:prstGeom>
        </p:spPr>
        <p:txBody>
          <a:bodyPr>
            <a:normAutofit/>
          </a:bodyPr>
          <a:lstStyle>
            <a:lvl1pPr indent="-381000">
              <a:spcBef>
                <a:spcPts val="400"/>
              </a:spcBef>
              <a:buSzPts val="2400"/>
              <a:defRPr sz="2400">
                <a:latin typeface="+mn-lt"/>
                <a:ea typeface="+mn-ea"/>
                <a:cs typeface="+mn-cs"/>
                <a:sym typeface="Arial"/>
              </a:defRPr>
            </a:lvl1pPr>
            <a:lvl2pPr marL="947881" indent="-401781">
              <a:spcBef>
                <a:spcPts val="400"/>
              </a:spcBef>
              <a:buSzPts val="2400"/>
              <a:defRPr sz="2400">
                <a:latin typeface="+mn-lt"/>
                <a:ea typeface="+mn-ea"/>
                <a:cs typeface="+mn-cs"/>
                <a:sym typeface="Arial"/>
              </a:defRPr>
            </a:lvl2pPr>
            <a:lvl3pPr marL="1442719" indent="-426719">
              <a:spcBef>
                <a:spcPts val="400"/>
              </a:spcBef>
              <a:buSzPts val="2400"/>
              <a:defRPr sz="2400">
                <a:latin typeface="+mn-lt"/>
                <a:ea typeface="+mn-ea"/>
                <a:cs typeface="+mn-cs"/>
                <a:sym typeface="Arial"/>
              </a:defRPr>
            </a:lvl3pPr>
            <a:lvl4pPr marL="1943100" indent="-457200">
              <a:spcBef>
                <a:spcPts val="400"/>
              </a:spcBef>
              <a:buSzPts val="2400"/>
              <a:defRPr sz="2400">
                <a:latin typeface="+mn-lt"/>
                <a:ea typeface="+mn-ea"/>
                <a:cs typeface="+mn-cs"/>
                <a:sym typeface="Arial"/>
              </a:defRPr>
            </a:lvl4pPr>
            <a:lvl5pPr marL="2400300" indent="-457200">
              <a:spcBef>
                <a:spcPts val="400"/>
              </a:spcBef>
              <a:buSzPts val="2400"/>
              <a:defRPr sz="2400">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59" name="Google Shape;313;p55"/>
          <p:cNvSpPr txBox="1">
            <a:spLocks noGrp="1"/>
          </p:cNvSpPr>
          <p:nvPr>
            <p:ph type="body" sz="half" idx="13"/>
          </p:nvPr>
        </p:nvSpPr>
        <p:spPr>
          <a:xfrm>
            <a:off x="5035550" y="1557337"/>
            <a:ext cx="4127500" cy="3800490"/>
          </a:xfrm>
          <a:prstGeom prst="rect">
            <a:avLst/>
          </a:prstGeom>
        </p:spPr>
        <p:txBody>
          <a:bodyPr>
            <a:normAutofit/>
          </a:bodyPr>
          <a:lstStyle>
            <a:lvl1pPr indent="-381000">
              <a:spcBef>
                <a:spcPts val="400"/>
              </a:spcBef>
              <a:buSzPts val="2400"/>
              <a:defRPr sz="2400">
                <a:latin typeface="+mn-lt"/>
                <a:ea typeface="+mn-ea"/>
                <a:cs typeface="+mn-cs"/>
                <a:sym typeface="Arial"/>
              </a:defRPr>
            </a:lvl1pPr>
          </a:lstStyle>
          <a:p>
            <a:pPr indent="-381000">
              <a:spcBef>
                <a:spcPts val="400"/>
              </a:spcBef>
              <a:buSzPts val="2400"/>
              <a:defRPr sz="2400">
                <a:latin typeface="+mn-lt"/>
                <a:ea typeface="+mn-ea"/>
                <a:cs typeface="+mn-cs"/>
                <a:sym typeface="Arial"/>
              </a:defRPr>
            </a:pPr>
            <a:endParaRPr/>
          </a:p>
        </p:txBody>
      </p:sp>
      <p:sp>
        <p:nvSpPr>
          <p:cNvPr id="560" name="Slide Number"/>
          <p:cNvSpPr txBox="1">
            <a:spLocks noGrp="1"/>
          </p:cNvSpPr>
          <p:nvPr>
            <p:ph type="sldNum" sz="quarter" idx="2"/>
          </p:nvPr>
        </p:nvSpPr>
        <p:spPr>
          <a:xfrm>
            <a:off x="6708851" y="6217873"/>
            <a:ext cx="390449" cy="27695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77221618"/>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4_TWO_OBJECTS_WITH_TEXT">
    <p:spTree>
      <p:nvGrpSpPr>
        <p:cNvPr id="1" name=""/>
        <p:cNvGrpSpPr/>
        <p:nvPr/>
      </p:nvGrpSpPr>
      <p:grpSpPr>
        <a:xfrm>
          <a:off x="0" y="0"/>
          <a:ext cx="0" cy="0"/>
          <a:chOff x="0" y="0"/>
          <a:chExt cx="0" cy="0"/>
        </a:xfrm>
      </p:grpSpPr>
      <p:pic>
        <p:nvPicPr>
          <p:cNvPr id="567" name="Google Shape;295;p51" descr="Google Shape;295;p51"/>
          <p:cNvPicPr>
            <a:picLocks noChangeAspect="1"/>
          </p:cNvPicPr>
          <p:nvPr/>
        </p:nvPicPr>
        <p:blipFill>
          <a:blip r:embed="rId2"/>
          <a:stretch>
            <a:fillRect/>
          </a:stretch>
        </p:blipFill>
        <p:spPr>
          <a:xfrm>
            <a:off x="1693995" y="5294312"/>
            <a:ext cx="8212006" cy="1563688"/>
          </a:xfrm>
          <a:prstGeom prst="rect">
            <a:avLst/>
          </a:prstGeom>
          <a:ln w="12700">
            <a:miter lim="400000"/>
          </a:ln>
        </p:spPr>
      </p:pic>
      <p:grpSp>
        <p:nvGrpSpPr>
          <p:cNvPr id="572" name="Google Shape;296;p51"/>
          <p:cNvGrpSpPr/>
          <p:nvPr/>
        </p:nvGrpSpPr>
        <p:grpSpPr>
          <a:xfrm>
            <a:off x="139303" y="6565899"/>
            <a:ext cx="1052513" cy="242890"/>
            <a:chOff x="0" y="0"/>
            <a:chExt cx="971549" cy="242888"/>
          </a:xfrm>
        </p:grpSpPr>
        <p:pic>
          <p:nvPicPr>
            <p:cNvPr id="568" name="Google Shape;297;p51" descr="Google Shape;297;p51"/>
            <p:cNvPicPr>
              <a:picLocks noChangeAspect="1"/>
            </p:cNvPicPr>
            <p:nvPr/>
          </p:nvPicPr>
          <p:blipFill>
            <a:blip r:embed="rId3"/>
            <a:stretch>
              <a:fillRect/>
            </a:stretch>
          </p:blipFill>
          <p:spPr>
            <a:xfrm>
              <a:off x="0" y="20937"/>
              <a:ext cx="200977" cy="202140"/>
            </a:xfrm>
            <a:prstGeom prst="rect">
              <a:avLst/>
            </a:prstGeom>
            <a:ln w="12700" cap="flat">
              <a:noFill/>
              <a:miter lim="400000"/>
            </a:ln>
            <a:effectLst/>
          </p:spPr>
        </p:pic>
        <p:pic>
          <p:nvPicPr>
            <p:cNvPr id="569" name="Google Shape;298;p51" descr="Google Shape;298;p51"/>
            <p:cNvPicPr>
              <a:picLocks noChangeAspect="1"/>
            </p:cNvPicPr>
            <p:nvPr/>
          </p:nvPicPr>
          <p:blipFill>
            <a:blip r:embed="rId4"/>
            <a:stretch>
              <a:fillRect/>
            </a:stretch>
          </p:blipFill>
          <p:spPr>
            <a:xfrm>
              <a:off x="435546" y="0"/>
              <a:ext cx="287806" cy="242889"/>
            </a:xfrm>
            <a:prstGeom prst="rect">
              <a:avLst/>
            </a:prstGeom>
            <a:ln w="12700" cap="flat">
              <a:noFill/>
              <a:miter lim="400000"/>
            </a:ln>
            <a:effectLst/>
          </p:spPr>
        </p:pic>
        <p:pic>
          <p:nvPicPr>
            <p:cNvPr id="570" name="Google Shape;299;p51" descr="Google Shape;299;p51"/>
            <p:cNvPicPr>
              <a:picLocks noChangeAspect="1"/>
            </p:cNvPicPr>
            <p:nvPr/>
          </p:nvPicPr>
          <p:blipFill>
            <a:blip r:embed="rId5"/>
            <a:stretch>
              <a:fillRect/>
            </a:stretch>
          </p:blipFill>
          <p:spPr>
            <a:xfrm>
              <a:off x="706578" y="-1"/>
              <a:ext cx="264972" cy="223078"/>
            </a:xfrm>
            <a:prstGeom prst="rect">
              <a:avLst/>
            </a:prstGeom>
            <a:ln w="12700" cap="flat">
              <a:noFill/>
              <a:miter lim="400000"/>
            </a:ln>
            <a:effectLst/>
          </p:spPr>
        </p:pic>
        <p:pic>
          <p:nvPicPr>
            <p:cNvPr id="571" name="Google Shape;300;p51" descr="Google Shape;300;p51"/>
            <p:cNvPicPr>
              <a:picLocks noChangeAspect="1"/>
            </p:cNvPicPr>
            <p:nvPr/>
          </p:nvPicPr>
          <p:blipFill>
            <a:blip r:embed="rId6"/>
            <a:srcRect r="16785"/>
            <a:stretch>
              <a:fillRect/>
            </a:stretch>
          </p:blipFill>
          <p:spPr>
            <a:xfrm>
              <a:off x="244680" y="19812"/>
              <a:ext cx="201807" cy="203265"/>
            </a:xfrm>
            <a:prstGeom prst="rect">
              <a:avLst/>
            </a:prstGeom>
            <a:ln w="12700" cap="flat">
              <a:noFill/>
              <a:miter lim="400000"/>
            </a:ln>
            <a:effectLst/>
          </p:spPr>
        </p:pic>
      </p:grpSp>
      <p:sp>
        <p:nvSpPr>
          <p:cNvPr id="573" name="Title Text"/>
          <p:cNvSpPr txBox="1">
            <a:spLocks noGrp="1"/>
          </p:cNvSpPr>
          <p:nvPr>
            <p:ph type="title"/>
          </p:nvPr>
        </p:nvSpPr>
        <p:spPr>
          <a:xfrm>
            <a:off x="0" y="274639"/>
            <a:ext cx="9906000" cy="1143001"/>
          </a:xfrm>
          <a:prstGeom prst="rect">
            <a:avLst/>
          </a:prstGeom>
        </p:spPr>
        <p:txBody>
          <a:bodyPr/>
          <a:lstStyle>
            <a:lvl1pPr>
              <a:defRPr b="1">
                <a:solidFill>
                  <a:srgbClr val="3C8C92"/>
                </a:solidFill>
                <a:latin typeface="+mn-lt"/>
                <a:ea typeface="+mn-ea"/>
                <a:cs typeface="+mn-cs"/>
                <a:sym typeface="Arial"/>
              </a:defRPr>
            </a:lvl1pPr>
          </a:lstStyle>
          <a:p>
            <a:r>
              <a:t>Title Text</a:t>
            </a:r>
          </a:p>
        </p:txBody>
      </p:sp>
      <p:sp>
        <p:nvSpPr>
          <p:cNvPr id="574" name="Body Level One…"/>
          <p:cNvSpPr txBox="1">
            <a:spLocks noGrp="1"/>
          </p:cNvSpPr>
          <p:nvPr>
            <p:ph type="body" sz="quarter" idx="1"/>
          </p:nvPr>
        </p:nvSpPr>
        <p:spPr>
          <a:xfrm>
            <a:off x="506506" y="1484784"/>
            <a:ext cx="4376871" cy="639763"/>
          </a:xfrm>
          <a:prstGeom prst="rect">
            <a:avLst/>
          </a:prstGeom>
        </p:spPr>
        <p:txBody>
          <a:bodyPr anchor="b">
            <a:normAutofit/>
          </a:bodyPr>
          <a:lstStyle>
            <a:lvl1pPr marL="228600" indent="0">
              <a:spcBef>
                <a:spcPts val="500"/>
              </a:spcBef>
              <a:buClrTx/>
              <a:buSzTx/>
              <a:buFontTx/>
              <a:buNone/>
              <a:defRPr sz="2800" b="1">
                <a:solidFill>
                  <a:srgbClr val="3C8C92"/>
                </a:solidFill>
                <a:latin typeface="+mn-lt"/>
                <a:ea typeface="+mn-ea"/>
                <a:cs typeface="+mn-cs"/>
                <a:sym typeface="Arial"/>
              </a:defRPr>
            </a:lvl1pPr>
            <a:lvl2pPr marL="228600" indent="457200">
              <a:spcBef>
                <a:spcPts val="500"/>
              </a:spcBef>
              <a:buClrTx/>
              <a:buSzTx/>
              <a:buFontTx/>
              <a:buNone/>
              <a:defRPr sz="2800" b="1">
                <a:solidFill>
                  <a:srgbClr val="3C8C92"/>
                </a:solidFill>
                <a:latin typeface="+mn-lt"/>
                <a:ea typeface="+mn-ea"/>
                <a:cs typeface="+mn-cs"/>
                <a:sym typeface="Arial"/>
              </a:defRPr>
            </a:lvl2pPr>
            <a:lvl3pPr marL="228600" indent="914400">
              <a:spcBef>
                <a:spcPts val="500"/>
              </a:spcBef>
              <a:buClrTx/>
              <a:buSzTx/>
              <a:buFontTx/>
              <a:buNone/>
              <a:defRPr sz="2800" b="1">
                <a:solidFill>
                  <a:srgbClr val="3C8C92"/>
                </a:solidFill>
                <a:latin typeface="+mn-lt"/>
                <a:ea typeface="+mn-ea"/>
                <a:cs typeface="+mn-cs"/>
                <a:sym typeface="Arial"/>
              </a:defRPr>
            </a:lvl3pPr>
            <a:lvl4pPr marL="228600" indent="1371600">
              <a:spcBef>
                <a:spcPts val="500"/>
              </a:spcBef>
              <a:buClrTx/>
              <a:buSzTx/>
              <a:buFontTx/>
              <a:buNone/>
              <a:defRPr sz="2800" b="1">
                <a:solidFill>
                  <a:srgbClr val="3C8C92"/>
                </a:solidFill>
                <a:latin typeface="+mn-lt"/>
                <a:ea typeface="+mn-ea"/>
                <a:cs typeface="+mn-cs"/>
                <a:sym typeface="Arial"/>
              </a:defRPr>
            </a:lvl4pPr>
            <a:lvl5pPr marL="228600" indent="1828800">
              <a:spcBef>
                <a:spcPts val="500"/>
              </a:spcBef>
              <a:buClrTx/>
              <a:buSzTx/>
              <a:buFontTx/>
              <a:buNone/>
              <a:defRPr sz="2800" b="1">
                <a:solidFill>
                  <a:srgbClr val="3C8C92"/>
                </a:solidFill>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75" name="Google Shape;317;p56"/>
          <p:cNvSpPr txBox="1">
            <a:spLocks noGrp="1"/>
          </p:cNvSpPr>
          <p:nvPr>
            <p:ph type="body" sz="half" idx="13"/>
          </p:nvPr>
        </p:nvSpPr>
        <p:spPr>
          <a:xfrm>
            <a:off x="495300" y="2174875"/>
            <a:ext cx="4376870" cy="3897333"/>
          </a:xfrm>
          <a:prstGeom prst="rect">
            <a:avLst/>
          </a:prstGeom>
        </p:spPr>
        <p:txBody>
          <a:bodyPr>
            <a:normAutofit/>
          </a:bodyPr>
          <a:lstStyle>
            <a:lvl1pPr indent="-381000">
              <a:spcBef>
                <a:spcPts val="400"/>
              </a:spcBef>
              <a:buSzPts val="2400"/>
              <a:defRPr sz="2400">
                <a:latin typeface="+mn-lt"/>
                <a:ea typeface="+mn-ea"/>
                <a:cs typeface="+mn-cs"/>
                <a:sym typeface="Arial"/>
              </a:defRPr>
            </a:lvl1pPr>
          </a:lstStyle>
          <a:p>
            <a:pPr indent="-381000">
              <a:spcBef>
                <a:spcPts val="400"/>
              </a:spcBef>
              <a:buSzPts val="2400"/>
              <a:defRPr sz="2400">
                <a:latin typeface="+mn-lt"/>
                <a:ea typeface="+mn-ea"/>
                <a:cs typeface="+mn-cs"/>
                <a:sym typeface="Arial"/>
              </a:defRPr>
            </a:pPr>
            <a:endParaRPr/>
          </a:p>
        </p:txBody>
      </p:sp>
      <p:sp>
        <p:nvSpPr>
          <p:cNvPr id="576" name="Google Shape;318;p56"/>
          <p:cNvSpPr txBox="1">
            <a:spLocks noGrp="1"/>
          </p:cNvSpPr>
          <p:nvPr>
            <p:ph type="body" sz="quarter" idx="14"/>
          </p:nvPr>
        </p:nvSpPr>
        <p:spPr>
          <a:xfrm>
            <a:off x="5032111" y="1535112"/>
            <a:ext cx="4378590" cy="639763"/>
          </a:xfrm>
          <a:prstGeom prst="rect">
            <a:avLst/>
          </a:prstGeom>
        </p:spPr>
        <p:txBody>
          <a:bodyPr anchor="b">
            <a:normAutofit/>
          </a:bodyPr>
          <a:lstStyle>
            <a:lvl1pPr marL="228600" indent="0">
              <a:spcBef>
                <a:spcPts val="500"/>
              </a:spcBef>
              <a:buClrTx/>
              <a:buSzTx/>
              <a:buFontTx/>
              <a:buNone/>
              <a:defRPr sz="2800" b="1">
                <a:solidFill>
                  <a:srgbClr val="3C8C92"/>
                </a:solidFill>
                <a:latin typeface="+mn-lt"/>
                <a:ea typeface="+mn-ea"/>
                <a:cs typeface="+mn-cs"/>
                <a:sym typeface="Arial"/>
              </a:defRPr>
            </a:lvl1pPr>
          </a:lstStyle>
          <a:p>
            <a:pPr marL="228600" indent="0">
              <a:spcBef>
                <a:spcPts val="500"/>
              </a:spcBef>
              <a:buClrTx/>
              <a:buSzTx/>
              <a:buFontTx/>
              <a:buNone/>
              <a:defRPr sz="2800" b="1">
                <a:solidFill>
                  <a:srgbClr val="3C8C92"/>
                </a:solidFill>
                <a:latin typeface="+mn-lt"/>
                <a:ea typeface="+mn-ea"/>
                <a:cs typeface="+mn-cs"/>
                <a:sym typeface="Arial"/>
              </a:defRPr>
            </a:pPr>
            <a:endParaRPr/>
          </a:p>
        </p:txBody>
      </p:sp>
      <p:sp>
        <p:nvSpPr>
          <p:cNvPr id="577" name="Google Shape;319;p56"/>
          <p:cNvSpPr txBox="1">
            <a:spLocks noGrp="1"/>
          </p:cNvSpPr>
          <p:nvPr>
            <p:ph type="body" sz="half" idx="15"/>
          </p:nvPr>
        </p:nvSpPr>
        <p:spPr>
          <a:xfrm>
            <a:off x="5032111" y="2174875"/>
            <a:ext cx="4378590" cy="3182953"/>
          </a:xfrm>
          <a:prstGeom prst="rect">
            <a:avLst/>
          </a:prstGeom>
        </p:spPr>
        <p:txBody>
          <a:bodyPr>
            <a:normAutofit/>
          </a:bodyPr>
          <a:lstStyle>
            <a:lvl1pPr indent="-381000">
              <a:spcBef>
                <a:spcPts val="400"/>
              </a:spcBef>
              <a:buSzPts val="2400"/>
              <a:defRPr sz="2400">
                <a:latin typeface="+mn-lt"/>
                <a:ea typeface="+mn-ea"/>
                <a:cs typeface="+mn-cs"/>
                <a:sym typeface="Arial"/>
              </a:defRPr>
            </a:lvl1pPr>
          </a:lstStyle>
          <a:p>
            <a:pPr indent="-381000">
              <a:spcBef>
                <a:spcPts val="400"/>
              </a:spcBef>
              <a:buSzPts val="2400"/>
              <a:defRPr sz="2400">
                <a:latin typeface="+mn-lt"/>
                <a:ea typeface="+mn-ea"/>
                <a:cs typeface="+mn-cs"/>
                <a:sym typeface="Arial"/>
              </a:defRPr>
            </a:pPr>
            <a:endParaRPr/>
          </a:p>
        </p:txBody>
      </p:sp>
      <p:sp>
        <p:nvSpPr>
          <p:cNvPr id="578" name="Slide Number"/>
          <p:cNvSpPr txBox="1">
            <a:spLocks noGrp="1"/>
          </p:cNvSpPr>
          <p:nvPr>
            <p:ph type="sldNum" sz="quarter" idx="2"/>
          </p:nvPr>
        </p:nvSpPr>
        <p:spPr>
          <a:xfrm>
            <a:off x="6708851" y="6217873"/>
            <a:ext cx="390449" cy="27695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49379217"/>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4_TITLE_ONLY">
    <p:spTree>
      <p:nvGrpSpPr>
        <p:cNvPr id="1" name=""/>
        <p:cNvGrpSpPr/>
        <p:nvPr/>
      </p:nvGrpSpPr>
      <p:grpSpPr>
        <a:xfrm>
          <a:off x="0" y="0"/>
          <a:ext cx="0" cy="0"/>
          <a:chOff x="0" y="0"/>
          <a:chExt cx="0" cy="0"/>
        </a:xfrm>
      </p:grpSpPr>
      <p:pic>
        <p:nvPicPr>
          <p:cNvPr id="585" name="Google Shape;295;p51" descr="Google Shape;295;p51"/>
          <p:cNvPicPr>
            <a:picLocks noChangeAspect="1"/>
          </p:cNvPicPr>
          <p:nvPr/>
        </p:nvPicPr>
        <p:blipFill>
          <a:blip r:embed="rId2"/>
          <a:stretch>
            <a:fillRect/>
          </a:stretch>
        </p:blipFill>
        <p:spPr>
          <a:xfrm>
            <a:off x="1693995" y="5294312"/>
            <a:ext cx="8212006" cy="1563688"/>
          </a:xfrm>
          <a:prstGeom prst="rect">
            <a:avLst/>
          </a:prstGeom>
          <a:ln w="12700">
            <a:miter lim="400000"/>
          </a:ln>
        </p:spPr>
      </p:pic>
      <p:grpSp>
        <p:nvGrpSpPr>
          <p:cNvPr id="590" name="Google Shape;296;p51"/>
          <p:cNvGrpSpPr/>
          <p:nvPr/>
        </p:nvGrpSpPr>
        <p:grpSpPr>
          <a:xfrm>
            <a:off x="139303" y="6565899"/>
            <a:ext cx="1052513" cy="242890"/>
            <a:chOff x="0" y="0"/>
            <a:chExt cx="971549" cy="242888"/>
          </a:xfrm>
        </p:grpSpPr>
        <p:pic>
          <p:nvPicPr>
            <p:cNvPr id="586" name="Google Shape;297;p51" descr="Google Shape;297;p51"/>
            <p:cNvPicPr>
              <a:picLocks noChangeAspect="1"/>
            </p:cNvPicPr>
            <p:nvPr/>
          </p:nvPicPr>
          <p:blipFill>
            <a:blip r:embed="rId3"/>
            <a:stretch>
              <a:fillRect/>
            </a:stretch>
          </p:blipFill>
          <p:spPr>
            <a:xfrm>
              <a:off x="0" y="20937"/>
              <a:ext cx="200977" cy="202140"/>
            </a:xfrm>
            <a:prstGeom prst="rect">
              <a:avLst/>
            </a:prstGeom>
            <a:ln w="12700" cap="flat">
              <a:noFill/>
              <a:miter lim="400000"/>
            </a:ln>
            <a:effectLst/>
          </p:spPr>
        </p:pic>
        <p:pic>
          <p:nvPicPr>
            <p:cNvPr id="587" name="Google Shape;298;p51" descr="Google Shape;298;p51"/>
            <p:cNvPicPr>
              <a:picLocks noChangeAspect="1"/>
            </p:cNvPicPr>
            <p:nvPr/>
          </p:nvPicPr>
          <p:blipFill>
            <a:blip r:embed="rId4"/>
            <a:stretch>
              <a:fillRect/>
            </a:stretch>
          </p:blipFill>
          <p:spPr>
            <a:xfrm>
              <a:off x="435546" y="0"/>
              <a:ext cx="287806" cy="242889"/>
            </a:xfrm>
            <a:prstGeom prst="rect">
              <a:avLst/>
            </a:prstGeom>
            <a:ln w="12700" cap="flat">
              <a:noFill/>
              <a:miter lim="400000"/>
            </a:ln>
            <a:effectLst/>
          </p:spPr>
        </p:pic>
        <p:pic>
          <p:nvPicPr>
            <p:cNvPr id="588" name="Google Shape;299;p51" descr="Google Shape;299;p51"/>
            <p:cNvPicPr>
              <a:picLocks noChangeAspect="1"/>
            </p:cNvPicPr>
            <p:nvPr/>
          </p:nvPicPr>
          <p:blipFill>
            <a:blip r:embed="rId5"/>
            <a:stretch>
              <a:fillRect/>
            </a:stretch>
          </p:blipFill>
          <p:spPr>
            <a:xfrm>
              <a:off x="706578" y="-1"/>
              <a:ext cx="264972" cy="223078"/>
            </a:xfrm>
            <a:prstGeom prst="rect">
              <a:avLst/>
            </a:prstGeom>
            <a:ln w="12700" cap="flat">
              <a:noFill/>
              <a:miter lim="400000"/>
            </a:ln>
            <a:effectLst/>
          </p:spPr>
        </p:pic>
        <p:pic>
          <p:nvPicPr>
            <p:cNvPr id="589" name="Google Shape;300;p51" descr="Google Shape;300;p51"/>
            <p:cNvPicPr>
              <a:picLocks noChangeAspect="1"/>
            </p:cNvPicPr>
            <p:nvPr/>
          </p:nvPicPr>
          <p:blipFill>
            <a:blip r:embed="rId6"/>
            <a:srcRect r="16785"/>
            <a:stretch>
              <a:fillRect/>
            </a:stretch>
          </p:blipFill>
          <p:spPr>
            <a:xfrm>
              <a:off x="244680" y="19812"/>
              <a:ext cx="201807" cy="203265"/>
            </a:xfrm>
            <a:prstGeom prst="rect">
              <a:avLst/>
            </a:prstGeom>
            <a:ln w="12700" cap="flat">
              <a:noFill/>
              <a:miter lim="400000"/>
            </a:ln>
            <a:effectLst/>
          </p:spPr>
        </p:pic>
      </p:grpSp>
      <p:sp>
        <p:nvSpPr>
          <p:cNvPr id="591" name="Title Text"/>
          <p:cNvSpPr txBox="1">
            <a:spLocks noGrp="1"/>
          </p:cNvSpPr>
          <p:nvPr>
            <p:ph type="title"/>
          </p:nvPr>
        </p:nvSpPr>
        <p:spPr>
          <a:xfrm>
            <a:off x="0" y="333375"/>
            <a:ext cx="9906000" cy="1143000"/>
          </a:xfrm>
          <a:prstGeom prst="rect">
            <a:avLst/>
          </a:prstGeom>
        </p:spPr>
        <p:txBody>
          <a:bodyPr/>
          <a:lstStyle>
            <a:lvl1pPr>
              <a:defRPr b="1">
                <a:solidFill>
                  <a:srgbClr val="3C8C92"/>
                </a:solidFill>
                <a:latin typeface="+mn-lt"/>
                <a:ea typeface="+mn-ea"/>
                <a:cs typeface="+mn-cs"/>
                <a:sym typeface="Arial"/>
              </a:defRPr>
            </a:lvl1pPr>
          </a:lstStyle>
          <a:p>
            <a:r>
              <a:t>Title Text</a:t>
            </a:r>
          </a:p>
        </p:txBody>
      </p:sp>
      <p:sp>
        <p:nvSpPr>
          <p:cNvPr id="592" name="Slide Number"/>
          <p:cNvSpPr txBox="1">
            <a:spLocks noGrp="1"/>
          </p:cNvSpPr>
          <p:nvPr>
            <p:ph type="sldNum" sz="quarter" idx="2"/>
          </p:nvPr>
        </p:nvSpPr>
        <p:spPr>
          <a:xfrm>
            <a:off x="6708851" y="6217873"/>
            <a:ext cx="390449" cy="27695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74606079"/>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5_BLANK">
    <p:spTree>
      <p:nvGrpSpPr>
        <p:cNvPr id="1" name=""/>
        <p:cNvGrpSpPr/>
        <p:nvPr/>
      </p:nvGrpSpPr>
      <p:grpSpPr>
        <a:xfrm>
          <a:off x="0" y="0"/>
          <a:ext cx="0" cy="0"/>
          <a:chOff x="0" y="0"/>
          <a:chExt cx="0" cy="0"/>
        </a:xfrm>
      </p:grpSpPr>
      <p:pic>
        <p:nvPicPr>
          <p:cNvPr id="599" name="Google Shape;295;p51" descr="Google Shape;295;p51"/>
          <p:cNvPicPr>
            <a:picLocks noChangeAspect="1"/>
          </p:cNvPicPr>
          <p:nvPr/>
        </p:nvPicPr>
        <p:blipFill>
          <a:blip r:embed="rId2"/>
          <a:stretch>
            <a:fillRect/>
          </a:stretch>
        </p:blipFill>
        <p:spPr>
          <a:xfrm>
            <a:off x="1693995" y="5294312"/>
            <a:ext cx="8212006" cy="1563688"/>
          </a:xfrm>
          <a:prstGeom prst="rect">
            <a:avLst/>
          </a:prstGeom>
          <a:ln w="12700">
            <a:miter lim="400000"/>
          </a:ln>
        </p:spPr>
      </p:pic>
      <p:grpSp>
        <p:nvGrpSpPr>
          <p:cNvPr id="604" name="Google Shape;296;p51"/>
          <p:cNvGrpSpPr/>
          <p:nvPr/>
        </p:nvGrpSpPr>
        <p:grpSpPr>
          <a:xfrm>
            <a:off x="139303" y="6565899"/>
            <a:ext cx="1052513" cy="242890"/>
            <a:chOff x="0" y="0"/>
            <a:chExt cx="971549" cy="242888"/>
          </a:xfrm>
        </p:grpSpPr>
        <p:pic>
          <p:nvPicPr>
            <p:cNvPr id="600" name="Google Shape;297;p51" descr="Google Shape;297;p51"/>
            <p:cNvPicPr>
              <a:picLocks noChangeAspect="1"/>
            </p:cNvPicPr>
            <p:nvPr/>
          </p:nvPicPr>
          <p:blipFill>
            <a:blip r:embed="rId3"/>
            <a:stretch>
              <a:fillRect/>
            </a:stretch>
          </p:blipFill>
          <p:spPr>
            <a:xfrm>
              <a:off x="0" y="20937"/>
              <a:ext cx="200977" cy="202140"/>
            </a:xfrm>
            <a:prstGeom prst="rect">
              <a:avLst/>
            </a:prstGeom>
            <a:ln w="12700" cap="flat">
              <a:noFill/>
              <a:miter lim="400000"/>
            </a:ln>
            <a:effectLst/>
          </p:spPr>
        </p:pic>
        <p:pic>
          <p:nvPicPr>
            <p:cNvPr id="601" name="Google Shape;298;p51" descr="Google Shape;298;p51"/>
            <p:cNvPicPr>
              <a:picLocks noChangeAspect="1"/>
            </p:cNvPicPr>
            <p:nvPr/>
          </p:nvPicPr>
          <p:blipFill>
            <a:blip r:embed="rId4"/>
            <a:stretch>
              <a:fillRect/>
            </a:stretch>
          </p:blipFill>
          <p:spPr>
            <a:xfrm>
              <a:off x="435546" y="0"/>
              <a:ext cx="287806" cy="242889"/>
            </a:xfrm>
            <a:prstGeom prst="rect">
              <a:avLst/>
            </a:prstGeom>
            <a:ln w="12700" cap="flat">
              <a:noFill/>
              <a:miter lim="400000"/>
            </a:ln>
            <a:effectLst/>
          </p:spPr>
        </p:pic>
        <p:pic>
          <p:nvPicPr>
            <p:cNvPr id="602" name="Google Shape;299;p51" descr="Google Shape;299;p51"/>
            <p:cNvPicPr>
              <a:picLocks noChangeAspect="1"/>
            </p:cNvPicPr>
            <p:nvPr/>
          </p:nvPicPr>
          <p:blipFill>
            <a:blip r:embed="rId5"/>
            <a:stretch>
              <a:fillRect/>
            </a:stretch>
          </p:blipFill>
          <p:spPr>
            <a:xfrm>
              <a:off x="706578" y="-1"/>
              <a:ext cx="264972" cy="223078"/>
            </a:xfrm>
            <a:prstGeom prst="rect">
              <a:avLst/>
            </a:prstGeom>
            <a:ln w="12700" cap="flat">
              <a:noFill/>
              <a:miter lim="400000"/>
            </a:ln>
            <a:effectLst/>
          </p:spPr>
        </p:pic>
        <p:pic>
          <p:nvPicPr>
            <p:cNvPr id="603" name="Google Shape;300;p51" descr="Google Shape;300;p51"/>
            <p:cNvPicPr>
              <a:picLocks noChangeAspect="1"/>
            </p:cNvPicPr>
            <p:nvPr/>
          </p:nvPicPr>
          <p:blipFill>
            <a:blip r:embed="rId6"/>
            <a:srcRect r="16785"/>
            <a:stretch>
              <a:fillRect/>
            </a:stretch>
          </p:blipFill>
          <p:spPr>
            <a:xfrm>
              <a:off x="244680" y="19812"/>
              <a:ext cx="201807" cy="203265"/>
            </a:xfrm>
            <a:prstGeom prst="rect">
              <a:avLst/>
            </a:prstGeom>
            <a:ln w="12700" cap="flat">
              <a:noFill/>
              <a:miter lim="400000"/>
            </a:ln>
            <a:effectLst/>
          </p:spPr>
        </p:pic>
      </p:grpSp>
      <p:sp>
        <p:nvSpPr>
          <p:cNvPr id="605" name="Slide Number"/>
          <p:cNvSpPr txBox="1">
            <a:spLocks noGrp="1"/>
          </p:cNvSpPr>
          <p:nvPr>
            <p:ph type="sldNum" sz="quarter" idx="2"/>
          </p:nvPr>
        </p:nvSpPr>
        <p:spPr>
          <a:xfrm>
            <a:off x="6708851" y="6217873"/>
            <a:ext cx="390449" cy="27695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56933425"/>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4_OBJECT_WITH_CAPTION_TEXT">
    <p:spTree>
      <p:nvGrpSpPr>
        <p:cNvPr id="1" name=""/>
        <p:cNvGrpSpPr/>
        <p:nvPr/>
      </p:nvGrpSpPr>
      <p:grpSpPr>
        <a:xfrm>
          <a:off x="0" y="0"/>
          <a:ext cx="0" cy="0"/>
          <a:chOff x="0" y="0"/>
          <a:chExt cx="0" cy="0"/>
        </a:xfrm>
      </p:grpSpPr>
      <p:pic>
        <p:nvPicPr>
          <p:cNvPr id="612" name="Google Shape;295;p51" descr="Google Shape;295;p51"/>
          <p:cNvPicPr>
            <a:picLocks noChangeAspect="1"/>
          </p:cNvPicPr>
          <p:nvPr/>
        </p:nvPicPr>
        <p:blipFill>
          <a:blip r:embed="rId2"/>
          <a:stretch>
            <a:fillRect/>
          </a:stretch>
        </p:blipFill>
        <p:spPr>
          <a:xfrm>
            <a:off x="1693995" y="5294312"/>
            <a:ext cx="8212006" cy="1563688"/>
          </a:xfrm>
          <a:prstGeom prst="rect">
            <a:avLst/>
          </a:prstGeom>
          <a:ln w="12700">
            <a:miter lim="400000"/>
          </a:ln>
        </p:spPr>
      </p:pic>
      <p:grpSp>
        <p:nvGrpSpPr>
          <p:cNvPr id="617" name="Google Shape;296;p51"/>
          <p:cNvGrpSpPr/>
          <p:nvPr/>
        </p:nvGrpSpPr>
        <p:grpSpPr>
          <a:xfrm>
            <a:off x="139303" y="6565899"/>
            <a:ext cx="1052513" cy="242890"/>
            <a:chOff x="0" y="0"/>
            <a:chExt cx="971549" cy="242888"/>
          </a:xfrm>
        </p:grpSpPr>
        <p:pic>
          <p:nvPicPr>
            <p:cNvPr id="613" name="Google Shape;297;p51" descr="Google Shape;297;p51"/>
            <p:cNvPicPr>
              <a:picLocks noChangeAspect="1"/>
            </p:cNvPicPr>
            <p:nvPr/>
          </p:nvPicPr>
          <p:blipFill>
            <a:blip r:embed="rId3"/>
            <a:stretch>
              <a:fillRect/>
            </a:stretch>
          </p:blipFill>
          <p:spPr>
            <a:xfrm>
              <a:off x="0" y="20937"/>
              <a:ext cx="200977" cy="202140"/>
            </a:xfrm>
            <a:prstGeom prst="rect">
              <a:avLst/>
            </a:prstGeom>
            <a:ln w="12700" cap="flat">
              <a:noFill/>
              <a:miter lim="400000"/>
            </a:ln>
            <a:effectLst/>
          </p:spPr>
        </p:pic>
        <p:pic>
          <p:nvPicPr>
            <p:cNvPr id="614" name="Google Shape;298;p51" descr="Google Shape;298;p51"/>
            <p:cNvPicPr>
              <a:picLocks noChangeAspect="1"/>
            </p:cNvPicPr>
            <p:nvPr/>
          </p:nvPicPr>
          <p:blipFill>
            <a:blip r:embed="rId4"/>
            <a:stretch>
              <a:fillRect/>
            </a:stretch>
          </p:blipFill>
          <p:spPr>
            <a:xfrm>
              <a:off x="435546" y="0"/>
              <a:ext cx="287806" cy="242889"/>
            </a:xfrm>
            <a:prstGeom prst="rect">
              <a:avLst/>
            </a:prstGeom>
            <a:ln w="12700" cap="flat">
              <a:noFill/>
              <a:miter lim="400000"/>
            </a:ln>
            <a:effectLst/>
          </p:spPr>
        </p:pic>
        <p:pic>
          <p:nvPicPr>
            <p:cNvPr id="615" name="Google Shape;299;p51" descr="Google Shape;299;p51"/>
            <p:cNvPicPr>
              <a:picLocks noChangeAspect="1"/>
            </p:cNvPicPr>
            <p:nvPr/>
          </p:nvPicPr>
          <p:blipFill>
            <a:blip r:embed="rId5"/>
            <a:stretch>
              <a:fillRect/>
            </a:stretch>
          </p:blipFill>
          <p:spPr>
            <a:xfrm>
              <a:off x="706578" y="-1"/>
              <a:ext cx="264972" cy="223078"/>
            </a:xfrm>
            <a:prstGeom prst="rect">
              <a:avLst/>
            </a:prstGeom>
            <a:ln w="12700" cap="flat">
              <a:noFill/>
              <a:miter lim="400000"/>
            </a:ln>
            <a:effectLst/>
          </p:spPr>
        </p:pic>
        <p:pic>
          <p:nvPicPr>
            <p:cNvPr id="616" name="Google Shape;300;p51" descr="Google Shape;300;p51"/>
            <p:cNvPicPr>
              <a:picLocks noChangeAspect="1"/>
            </p:cNvPicPr>
            <p:nvPr/>
          </p:nvPicPr>
          <p:blipFill>
            <a:blip r:embed="rId6"/>
            <a:srcRect r="16785"/>
            <a:stretch>
              <a:fillRect/>
            </a:stretch>
          </p:blipFill>
          <p:spPr>
            <a:xfrm>
              <a:off x="244680" y="19812"/>
              <a:ext cx="201807" cy="203265"/>
            </a:xfrm>
            <a:prstGeom prst="rect">
              <a:avLst/>
            </a:prstGeom>
            <a:ln w="12700" cap="flat">
              <a:noFill/>
              <a:miter lim="400000"/>
            </a:ln>
            <a:effectLst/>
          </p:spPr>
        </p:pic>
      </p:grpSp>
      <p:sp>
        <p:nvSpPr>
          <p:cNvPr id="618" name="Title Text"/>
          <p:cNvSpPr txBox="1">
            <a:spLocks noGrp="1"/>
          </p:cNvSpPr>
          <p:nvPr>
            <p:ph type="title"/>
          </p:nvPr>
        </p:nvSpPr>
        <p:spPr>
          <a:xfrm>
            <a:off x="495300" y="273050"/>
            <a:ext cx="3259007" cy="1162050"/>
          </a:xfrm>
          <a:prstGeom prst="rect">
            <a:avLst/>
          </a:prstGeom>
        </p:spPr>
        <p:txBody>
          <a:bodyPr anchor="b"/>
          <a:lstStyle>
            <a:lvl1pPr algn="l">
              <a:defRPr sz="2800" b="1">
                <a:solidFill>
                  <a:srgbClr val="3C8C93"/>
                </a:solidFill>
                <a:latin typeface="+mn-lt"/>
                <a:ea typeface="+mn-ea"/>
                <a:cs typeface="+mn-cs"/>
                <a:sym typeface="Arial"/>
              </a:defRPr>
            </a:lvl1pPr>
          </a:lstStyle>
          <a:p>
            <a:r>
              <a:t>Title Text</a:t>
            </a:r>
          </a:p>
        </p:txBody>
      </p:sp>
      <p:sp>
        <p:nvSpPr>
          <p:cNvPr id="619" name="Body Level One…"/>
          <p:cNvSpPr txBox="1">
            <a:spLocks noGrp="1"/>
          </p:cNvSpPr>
          <p:nvPr>
            <p:ph type="body" idx="1"/>
          </p:nvPr>
        </p:nvSpPr>
        <p:spPr>
          <a:xfrm>
            <a:off x="3872971" y="273051"/>
            <a:ext cx="5537729" cy="5084777"/>
          </a:xfrm>
          <a:prstGeom prst="rect">
            <a:avLst/>
          </a:prstGeom>
        </p:spPr>
        <p:txBody>
          <a:bodyPr>
            <a:normAutofit/>
          </a:bodyPr>
          <a:lstStyle>
            <a:lvl1pPr indent="-381000">
              <a:spcBef>
                <a:spcPts val="400"/>
              </a:spcBef>
              <a:buSzPts val="2400"/>
              <a:defRPr sz="2400">
                <a:latin typeface="+mn-lt"/>
                <a:ea typeface="+mn-ea"/>
                <a:cs typeface="+mn-cs"/>
                <a:sym typeface="Arial"/>
              </a:defRPr>
            </a:lvl1pPr>
            <a:lvl2pPr marL="947881" indent="-401781">
              <a:spcBef>
                <a:spcPts val="400"/>
              </a:spcBef>
              <a:buSzPts val="2400"/>
              <a:defRPr sz="2400">
                <a:latin typeface="+mn-lt"/>
                <a:ea typeface="+mn-ea"/>
                <a:cs typeface="+mn-cs"/>
                <a:sym typeface="Arial"/>
              </a:defRPr>
            </a:lvl2pPr>
            <a:lvl3pPr marL="1371600" indent="-381000">
              <a:spcBef>
                <a:spcPts val="400"/>
              </a:spcBef>
              <a:buSzPts val="2400"/>
              <a:defRPr sz="2400">
                <a:latin typeface="+mn-lt"/>
                <a:ea typeface="+mn-ea"/>
                <a:cs typeface="+mn-cs"/>
                <a:sym typeface="Arial"/>
              </a:defRPr>
            </a:lvl3pPr>
            <a:lvl4pPr marL="1899920" indent="-426720">
              <a:spcBef>
                <a:spcPts val="400"/>
              </a:spcBef>
              <a:buSzPts val="2400"/>
              <a:defRPr sz="2400">
                <a:latin typeface="+mn-lt"/>
                <a:ea typeface="+mn-ea"/>
                <a:cs typeface="+mn-cs"/>
                <a:sym typeface="Arial"/>
              </a:defRPr>
            </a:lvl4pPr>
            <a:lvl5pPr marL="2357120" indent="-426720">
              <a:spcBef>
                <a:spcPts val="400"/>
              </a:spcBef>
              <a:buSzPts val="2400"/>
              <a:defRPr sz="2400">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20" name="Google Shape;326;p59"/>
          <p:cNvSpPr txBox="1">
            <a:spLocks noGrp="1"/>
          </p:cNvSpPr>
          <p:nvPr>
            <p:ph type="body" sz="half" idx="13"/>
          </p:nvPr>
        </p:nvSpPr>
        <p:spPr>
          <a:xfrm>
            <a:off x="495299" y="1435101"/>
            <a:ext cx="3259008" cy="4851419"/>
          </a:xfrm>
          <a:prstGeom prst="rect">
            <a:avLst/>
          </a:prstGeom>
        </p:spPr>
        <p:txBody>
          <a:bodyPr>
            <a:normAutofit/>
          </a:bodyPr>
          <a:lstStyle>
            <a:lvl1pPr marL="228600" indent="0">
              <a:spcBef>
                <a:spcPts val="400"/>
              </a:spcBef>
              <a:buClrTx/>
              <a:buSzTx/>
              <a:buFontTx/>
              <a:buNone/>
              <a:defRPr sz="2200">
                <a:latin typeface="+mn-lt"/>
                <a:ea typeface="+mn-ea"/>
                <a:cs typeface="+mn-cs"/>
                <a:sym typeface="Arial"/>
              </a:defRPr>
            </a:lvl1pPr>
          </a:lstStyle>
          <a:p>
            <a:pPr marL="228600" indent="0">
              <a:spcBef>
                <a:spcPts val="400"/>
              </a:spcBef>
              <a:buClrTx/>
              <a:buSzTx/>
              <a:buFontTx/>
              <a:buNone/>
              <a:defRPr sz="2200">
                <a:latin typeface="+mn-lt"/>
                <a:ea typeface="+mn-ea"/>
                <a:cs typeface="+mn-cs"/>
                <a:sym typeface="Arial"/>
              </a:defRPr>
            </a:pPr>
            <a:endParaRPr/>
          </a:p>
        </p:txBody>
      </p:sp>
      <p:sp>
        <p:nvSpPr>
          <p:cNvPr id="621" name="Slide Number"/>
          <p:cNvSpPr txBox="1">
            <a:spLocks noGrp="1"/>
          </p:cNvSpPr>
          <p:nvPr>
            <p:ph type="sldNum" sz="quarter" idx="2"/>
          </p:nvPr>
        </p:nvSpPr>
        <p:spPr>
          <a:xfrm>
            <a:off x="6708851" y="6217873"/>
            <a:ext cx="390449" cy="27695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0453910"/>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4_PICTURE_WITH_CAPTION_TEXT">
    <p:spTree>
      <p:nvGrpSpPr>
        <p:cNvPr id="1" name=""/>
        <p:cNvGrpSpPr/>
        <p:nvPr/>
      </p:nvGrpSpPr>
      <p:grpSpPr>
        <a:xfrm>
          <a:off x="0" y="0"/>
          <a:ext cx="0" cy="0"/>
          <a:chOff x="0" y="0"/>
          <a:chExt cx="0" cy="0"/>
        </a:xfrm>
      </p:grpSpPr>
      <p:pic>
        <p:nvPicPr>
          <p:cNvPr id="628" name="Google Shape;295;p51" descr="Google Shape;295;p51"/>
          <p:cNvPicPr>
            <a:picLocks noChangeAspect="1"/>
          </p:cNvPicPr>
          <p:nvPr/>
        </p:nvPicPr>
        <p:blipFill>
          <a:blip r:embed="rId2"/>
          <a:stretch>
            <a:fillRect/>
          </a:stretch>
        </p:blipFill>
        <p:spPr>
          <a:xfrm>
            <a:off x="1693995" y="5294312"/>
            <a:ext cx="8212006" cy="1563688"/>
          </a:xfrm>
          <a:prstGeom prst="rect">
            <a:avLst/>
          </a:prstGeom>
          <a:ln w="12700">
            <a:miter lim="400000"/>
          </a:ln>
        </p:spPr>
      </p:pic>
      <p:grpSp>
        <p:nvGrpSpPr>
          <p:cNvPr id="633" name="Google Shape;296;p51"/>
          <p:cNvGrpSpPr/>
          <p:nvPr/>
        </p:nvGrpSpPr>
        <p:grpSpPr>
          <a:xfrm>
            <a:off x="139303" y="6565899"/>
            <a:ext cx="1052513" cy="242890"/>
            <a:chOff x="0" y="0"/>
            <a:chExt cx="971549" cy="242888"/>
          </a:xfrm>
        </p:grpSpPr>
        <p:pic>
          <p:nvPicPr>
            <p:cNvPr id="629" name="Google Shape;297;p51" descr="Google Shape;297;p51"/>
            <p:cNvPicPr>
              <a:picLocks noChangeAspect="1"/>
            </p:cNvPicPr>
            <p:nvPr/>
          </p:nvPicPr>
          <p:blipFill>
            <a:blip r:embed="rId3"/>
            <a:stretch>
              <a:fillRect/>
            </a:stretch>
          </p:blipFill>
          <p:spPr>
            <a:xfrm>
              <a:off x="0" y="20937"/>
              <a:ext cx="200977" cy="202140"/>
            </a:xfrm>
            <a:prstGeom prst="rect">
              <a:avLst/>
            </a:prstGeom>
            <a:ln w="12700" cap="flat">
              <a:noFill/>
              <a:miter lim="400000"/>
            </a:ln>
            <a:effectLst/>
          </p:spPr>
        </p:pic>
        <p:pic>
          <p:nvPicPr>
            <p:cNvPr id="630" name="Google Shape;298;p51" descr="Google Shape;298;p51"/>
            <p:cNvPicPr>
              <a:picLocks noChangeAspect="1"/>
            </p:cNvPicPr>
            <p:nvPr/>
          </p:nvPicPr>
          <p:blipFill>
            <a:blip r:embed="rId4"/>
            <a:stretch>
              <a:fillRect/>
            </a:stretch>
          </p:blipFill>
          <p:spPr>
            <a:xfrm>
              <a:off x="435546" y="0"/>
              <a:ext cx="287806" cy="242889"/>
            </a:xfrm>
            <a:prstGeom prst="rect">
              <a:avLst/>
            </a:prstGeom>
            <a:ln w="12700" cap="flat">
              <a:noFill/>
              <a:miter lim="400000"/>
            </a:ln>
            <a:effectLst/>
          </p:spPr>
        </p:pic>
        <p:pic>
          <p:nvPicPr>
            <p:cNvPr id="631" name="Google Shape;299;p51" descr="Google Shape;299;p51"/>
            <p:cNvPicPr>
              <a:picLocks noChangeAspect="1"/>
            </p:cNvPicPr>
            <p:nvPr/>
          </p:nvPicPr>
          <p:blipFill>
            <a:blip r:embed="rId5"/>
            <a:stretch>
              <a:fillRect/>
            </a:stretch>
          </p:blipFill>
          <p:spPr>
            <a:xfrm>
              <a:off x="706578" y="-1"/>
              <a:ext cx="264972" cy="223078"/>
            </a:xfrm>
            <a:prstGeom prst="rect">
              <a:avLst/>
            </a:prstGeom>
            <a:ln w="12700" cap="flat">
              <a:noFill/>
              <a:miter lim="400000"/>
            </a:ln>
            <a:effectLst/>
          </p:spPr>
        </p:pic>
        <p:pic>
          <p:nvPicPr>
            <p:cNvPr id="632" name="Google Shape;300;p51" descr="Google Shape;300;p51"/>
            <p:cNvPicPr>
              <a:picLocks noChangeAspect="1"/>
            </p:cNvPicPr>
            <p:nvPr/>
          </p:nvPicPr>
          <p:blipFill>
            <a:blip r:embed="rId6"/>
            <a:srcRect r="16785"/>
            <a:stretch>
              <a:fillRect/>
            </a:stretch>
          </p:blipFill>
          <p:spPr>
            <a:xfrm>
              <a:off x="244680" y="19812"/>
              <a:ext cx="201807" cy="203265"/>
            </a:xfrm>
            <a:prstGeom prst="rect">
              <a:avLst/>
            </a:prstGeom>
            <a:ln w="12700" cap="flat">
              <a:noFill/>
              <a:miter lim="400000"/>
            </a:ln>
            <a:effectLst/>
          </p:spPr>
        </p:pic>
      </p:grpSp>
      <p:sp>
        <p:nvSpPr>
          <p:cNvPr id="634" name="Title Text"/>
          <p:cNvSpPr txBox="1">
            <a:spLocks noGrp="1"/>
          </p:cNvSpPr>
          <p:nvPr>
            <p:ph type="title"/>
          </p:nvPr>
        </p:nvSpPr>
        <p:spPr>
          <a:xfrm>
            <a:off x="1941646" y="4071943"/>
            <a:ext cx="5943601" cy="566739"/>
          </a:xfrm>
          <a:prstGeom prst="rect">
            <a:avLst/>
          </a:prstGeom>
        </p:spPr>
        <p:txBody>
          <a:bodyPr anchor="b"/>
          <a:lstStyle>
            <a:lvl1pPr algn="l">
              <a:defRPr sz="2800" b="1">
                <a:solidFill>
                  <a:srgbClr val="3C8C92"/>
                </a:solidFill>
                <a:latin typeface="+mn-lt"/>
                <a:ea typeface="+mn-ea"/>
                <a:cs typeface="+mn-cs"/>
                <a:sym typeface="Arial"/>
              </a:defRPr>
            </a:lvl1pPr>
          </a:lstStyle>
          <a:p>
            <a:r>
              <a:t>Title Text</a:t>
            </a:r>
          </a:p>
        </p:txBody>
      </p:sp>
      <p:sp>
        <p:nvSpPr>
          <p:cNvPr id="635" name="Google Shape;329;p60"/>
          <p:cNvSpPr>
            <a:spLocks noGrp="1"/>
          </p:cNvSpPr>
          <p:nvPr>
            <p:ph type="pic" sz="half" idx="13"/>
          </p:nvPr>
        </p:nvSpPr>
        <p:spPr>
          <a:xfrm>
            <a:off x="1941646" y="612775"/>
            <a:ext cx="5943601" cy="3459168"/>
          </a:xfrm>
          <a:prstGeom prst="rect">
            <a:avLst/>
          </a:prstGeom>
        </p:spPr>
        <p:txBody>
          <a:bodyPr lIns="91439" tIns="45719" rIns="91439" bIns="45719"/>
          <a:lstStyle/>
          <a:p>
            <a:endParaRPr/>
          </a:p>
        </p:txBody>
      </p:sp>
      <p:sp>
        <p:nvSpPr>
          <p:cNvPr id="636" name="Body Level One…"/>
          <p:cNvSpPr txBox="1">
            <a:spLocks noGrp="1"/>
          </p:cNvSpPr>
          <p:nvPr>
            <p:ph type="body" sz="quarter" idx="1"/>
          </p:nvPr>
        </p:nvSpPr>
        <p:spPr>
          <a:xfrm>
            <a:off x="1941646" y="4638681"/>
            <a:ext cx="5943601" cy="804863"/>
          </a:xfrm>
          <a:prstGeom prst="rect">
            <a:avLst/>
          </a:prstGeom>
        </p:spPr>
        <p:txBody>
          <a:bodyPr>
            <a:normAutofit/>
          </a:bodyPr>
          <a:lstStyle>
            <a:lvl1pPr marL="228600" indent="0">
              <a:spcBef>
                <a:spcPts val="400"/>
              </a:spcBef>
              <a:buClrTx/>
              <a:buSzTx/>
              <a:buFontTx/>
              <a:buNone/>
              <a:defRPr sz="2200">
                <a:latin typeface="+mn-lt"/>
                <a:ea typeface="+mn-ea"/>
                <a:cs typeface="+mn-cs"/>
                <a:sym typeface="Arial"/>
              </a:defRPr>
            </a:lvl1pPr>
            <a:lvl2pPr marL="228600" indent="457200">
              <a:spcBef>
                <a:spcPts val="400"/>
              </a:spcBef>
              <a:buClrTx/>
              <a:buSzTx/>
              <a:buFontTx/>
              <a:buNone/>
              <a:defRPr sz="2200">
                <a:latin typeface="+mn-lt"/>
                <a:ea typeface="+mn-ea"/>
                <a:cs typeface="+mn-cs"/>
                <a:sym typeface="Arial"/>
              </a:defRPr>
            </a:lvl2pPr>
            <a:lvl3pPr marL="228600" indent="914400">
              <a:spcBef>
                <a:spcPts val="400"/>
              </a:spcBef>
              <a:buClrTx/>
              <a:buSzTx/>
              <a:buFontTx/>
              <a:buNone/>
              <a:defRPr sz="2200">
                <a:latin typeface="+mn-lt"/>
                <a:ea typeface="+mn-ea"/>
                <a:cs typeface="+mn-cs"/>
                <a:sym typeface="Arial"/>
              </a:defRPr>
            </a:lvl3pPr>
            <a:lvl4pPr marL="228600" indent="1371600">
              <a:spcBef>
                <a:spcPts val="400"/>
              </a:spcBef>
              <a:buClrTx/>
              <a:buSzTx/>
              <a:buFontTx/>
              <a:buNone/>
              <a:defRPr sz="2200">
                <a:latin typeface="+mn-lt"/>
                <a:ea typeface="+mn-ea"/>
                <a:cs typeface="+mn-cs"/>
                <a:sym typeface="Arial"/>
              </a:defRPr>
            </a:lvl4pPr>
            <a:lvl5pPr marL="228600" indent="1828800">
              <a:spcBef>
                <a:spcPts val="400"/>
              </a:spcBef>
              <a:buClrTx/>
              <a:buSzTx/>
              <a:buFontTx/>
              <a:buNone/>
              <a:defRPr sz="2200">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37" name="Slide Number"/>
          <p:cNvSpPr txBox="1">
            <a:spLocks noGrp="1"/>
          </p:cNvSpPr>
          <p:nvPr>
            <p:ph type="sldNum" sz="quarter" idx="2"/>
          </p:nvPr>
        </p:nvSpPr>
        <p:spPr>
          <a:xfrm>
            <a:off x="6708851" y="6217873"/>
            <a:ext cx="390449" cy="27695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81186511"/>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6_Blank">
    <p:bg>
      <p:bgPr>
        <a:solidFill>
          <a:srgbClr val="000000"/>
        </a:solidFill>
        <a:effectLst/>
      </p:bgPr>
    </p:bg>
    <p:spTree>
      <p:nvGrpSpPr>
        <p:cNvPr id="1" name=""/>
        <p:cNvGrpSpPr/>
        <p:nvPr/>
      </p:nvGrpSpPr>
      <p:grpSpPr>
        <a:xfrm>
          <a:off x="0" y="0"/>
          <a:ext cx="0" cy="0"/>
          <a:chOff x="0" y="0"/>
          <a:chExt cx="0" cy="0"/>
        </a:xfrm>
      </p:grpSpPr>
      <p:pic>
        <p:nvPicPr>
          <p:cNvPr id="644" name="Google Shape;338;p62" descr="Google Shape;338;p62"/>
          <p:cNvPicPr>
            <a:picLocks noChangeAspect="1"/>
          </p:cNvPicPr>
          <p:nvPr/>
        </p:nvPicPr>
        <p:blipFill>
          <a:blip r:embed="rId2"/>
          <a:stretch>
            <a:fillRect/>
          </a:stretch>
        </p:blipFill>
        <p:spPr>
          <a:xfrm>
            <a:off x="27517" y="1603375"/>
            <a:ext cx="9878483" cy="5246688"/>
          </a:xfrm>
          <a:prstGeom prst="rect">
            <a:avLst/>
          </a:prstGeom>
          <a:ln w="12700">
            <a:miter lim="400000"/>
          </a:ln>
        </p:spPr>
      </p:pic>
      <p:pic>
        <p:nvPicPr>
          <p:cNvPr id="645" name="Google Shape;339;p62" descr="Google Shape;339;p62"/>
          <p:cNvPicPr>
            <a:picLocks noChangeAspect="1"/>
          </p:cNvPicPr>
          <p:nvPr/>
        </p:nvPicPr>
        <p:blipFill>
          <a:blip r:embed="rId3"/>
          <a:stretch>
            <a:fillRect/>
          </a:stretch>
        </p:blipFill>
        <p:spPr>
          <a:xfrm>
            <a:off x="48154" y="6403976"/>
            <a:ext cx="481542" cy="454026"/>
          </a:xfrm>
          <a:prstGeom prst="rect">
            <a:avLst/>
          </a:prstGeom>
          <a:ln w="12700">
            <a:miter lim="400000"/>
          </a:ln>
        </p:spPr>
      </p:pic>
      <p:sp>
        <p:nvSpPr>
          <p:cNvPr id="646" name="Title Text"/>
          <p:cNvSpPr txBox="1">
            <a:spLocks noGrp="1"/>
          </p:cNvSpPr>
          <p:nvPr>
            <p:ph type="title"/>
          </p:nvPr>
        </p:nvSpPr>
        <p:spPr>
          <a:xfrm>
            <a:off x="495300" y="573243"/>
            <a:ext cx="8915400" cy="1056696"/>
          </a:xfrm>
          <a:prstGeom prst="rect">
            <a:avLst/>
          </a:prstGeom>
        </p:spPr>
        <p:txBody>
          <a:bodyPr/>
          <a:lstStyle>
            <a:lvl1pPr>
              <a:defRPr i="1">
                <a:solidFill>
                  <a:srgbClr val="951717"/>
                </a:solidFill>
              </a:defRPr>
            </a:lvl1pPr>
          </a:lstStyle>
          <a:p>
            <a:r>
              <a:t>Title Text</a:t>
            </a:r>
          </a:p>
        </p:txBody>
      </p:sp>
      <p:sp>
        <p:nvSpPr>
          <p:cNvPr id="647" name="Body Level One…"/>
          <p:cNvSpPr txBox="1">
            <a:spLocks noGrp="1"/>
          </p:cNvSpPr>
          <p:nvPr>
            <p:ph type="body" sz="quarter" idx="1"/>
          </p:nvPr>
        </p:nvSpPr>
        <p:spPr>
          <a:xfrm>
            <a:off x="706631" y="1568368"/>
            <a:ext cx="3754376" cy="369890"/>
          </a:xfrm>
          <a:prstGeom prst="rect">
            <a:avLst/>
          </a:prstGeom>
        </p:spPr>
        <p:txBody>
          <a:bodyPr>
            <a:normAutofit/>
          </a:bodyPr>
          <a:lstStyle>
            <a:lvl1pPr marL="228600" indent="0">
              <a:spcBef>
                <a:spcPts val="400"/>
              </a:spcBef>
              <a:buClrTx/>
              <a:buSzTx/>
              <a:buFontTx/>
              <a:buNone/>
              <a:defRPr sz="2000">
                <a:solidFill>
                  <a:srgbClr val="FFFFFF"/>
                </a:solidFill>
              </a:defRPr>
            </a:lvl1pPr>
            <a:lvl2pPr marL="228600" indent="457200">
              <a:spcBef>
                <a:spcPts val="400"/>
              </a:spcBef>
              <a:buClrTx/>
              <a:buSzTx/>
              <a:buFontTx/>
              <a:buNone/>
              <a:defRPr sz="2000">
                <a:solidFill>
                  <a:srgbClr val="FFFFFF"/>
                </a:solidFill>
              </a:defRPr>
            </a:lvl2pPr>
            <a:lvl3pPr marL="228600" indent="914400">
              <a:spcBef>
                <a:spcPts val="400"/>
              </a:spcBef>
              <a:buClrTx/>
              <a:buSzTx/>
              <a:buFontTx/>
              <a:buNone/>
              <a:defRPr sz="2000">
                <a:solidFill>
                  <a:srgbClr val="FFFFFF"/>
                </a:solidFill>
              </a:defRPr>
            </a:lvl3pPr>
            <a:lvl4pPr marL="228600" indent="1371600">
              <a:spcBef>
                <a:spcPts val="400"/>
              </a:spcBef>
              <a:buClrTx/>
              <a:buSzTx/>
              <a:buFontTx/>
              <a:buNone/>
              <a:defRPr sz="2000">
                <a:solidFill>
                  <a:srgbClr val="FFFFFF"/>
                </a:solidFill>
              </a:defRPr>
            </a:lvl4pPr>
            <a:lvl5pPr marL="228600" indent="1828800">
              <a:spcBef>
                <a:spcPts val="400"/>
              </a:spcBef>
              <a:buClrTx/>
              <a:buSzTx/>
              <a:buFontTx/>
              <a:buNone/>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648" name="Google Shape;343;p62" descr="Google Shape;343;p62"/>
          <p:cNvPicPr>
            <a:picLocks noChangeAspect="1"/>
          </p:cNvPicPr>
          <p:nvPr/>
        </p:nvPicPr>
        <p:blipFill>
          <a:blip r:embed="rId3"/>
          <a:stretch>
            <a:fillRect/>
          </a:stretch>
        </p:blipFill>
        <p:spPr>
          <a:xfrm>
            <a:off x="9424458" y="31249"/>
            <a:ext cx="481542" cy="454026"/>
          </a:xfrm>
          <a:prstGeom prst="rect">
            <a:avLst/>
          </a:prstGeom>
          <a:ln w="12700">
            <a:miter lim="400000"/>
          </a:ln>
        </p:spPr>
      </p:pic>
      <p:pic>
        <p:nvPicPr>
          <p:cNvPr id="649" name="Google Shape;344;p62" descr="Google Shape;344;p62"/>
          <p:cNvPicPr>
            <a:picLocks noChangeAspect="1"/>
          </p:cNvPicPr>
          <p:nvPr/>
        </p:nvPicPr>
        <p:blipFill>
          <a:blip r:embed="rId4"/>
          <a:stretch>
            <a:fillRect/>
          </a:stretch>
        </p:blipFill>
        <p:spPr>
          <a:xfrm>
            <a:off x="8839729" y="29977"/>
            <a:ext cx="536575" cy="455296"/>
          </a:xfrm>
          <a:prstGeom prst="rect">
            <a:avLst/>
          </a:prstGeom>
          <a:ln w="12700">
            <a:miter lim="400000"/>
          </a:ln>
        </p:spPr>
      </p:pic>
      <p:sp>
        <p:nvSpPr>
          <p:cNvPr id="650" name="Slide Number"/>
          <p:cNvSpPr txBox="1">
            <a:spLocks noGrp="1"/>
          </p:cNvSpPr>
          <p:nvPr>
            <p:ph type="sldNum" sz="quarter" idx="2"/>
          </p:nvPr>
        </p:nvSpPr>
        <p:spPr>
          <a:xfrm>
            <a:off x="9060326" y="6415828"/>
            <a:ext cx="350375" cy="246179"/>
          </a:xfrm>
          <a:prstGeom prst="rect">
            <a:avLst/>
          </a:prstGeom>
        </p:spPr>
        <p:txBody>
          <a:bodyPr/>
          <a:lstStyle>
            <a:lvl1pPr>
              <a:defRPr sz="1000">
                <a:solidFill>
                  <a:srgbClr val="0F4F97"/>
                </a:solidFill>
                <a:latin typeface="Corbel"/>
                <a:ea typeface="Corbel"/>
                <a:cs typeface="Corbel"/>
                <a:sym typeface="Corbel"/>
              </a:defRPr>
            </a:lvl1pPr>
          </a:lstStyle>
          <a:p>
            <a:fld id="{86CB4B4D-7CA3-9044-876B-883B54F8677D}" type="slidenum">
              <a:t>‹#›</a:t>
            </a:fld>
            <a:endParaRPr/>
          </a:p>
        </p:txBody>
      </p:sp>
    </p:spTree>
    <p:extLst>
      <p:ext uri="{BB962C8B-B14F-4D97-AF65-F5344CB8AC3E}">
        <p14:creationId xmlns:p14="http://schemas.microsoft.com/office/powerpoint/2010/main" val="4176379735"/>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1_Blank 0">
    <p:bg>
      <p:bgPr>
        <a:solidFill>
          <a:srgbClr val="000000"/>
        </a:solidFill>
        <a:effectLst/>
      </p:bgPr>
    </p:bg>
    <p:spTree>
      <p:nvGrpSpPr>
        <p:cNvPr id="1" name=""/>
        <p:cNvGrpSpPr/>
        <p:nvPr/>
      </p:nvGrpSpPr>
      <p:grpSpPr>
        <a:xfrm>
          <a:off x="0" y="0"/>
          <a:ext cx="0" cy="0"/>
          <a:chOff x="0" y="0"/>
          <a:chExt cx="0" cy="0"/>
        </a:xfrm>
      </p:grpSpPr>
      <p:sp>
        <p:nvSpPr>
          <p:cNvPr id="657" name="Title Text"/>
          <p:cNvSpPr txBox="1">
            <a:spLocks noGrp="1"/>
          </p:cNvSpPr>
          <p:nvPr>
            <p:ph type="title"/>
          </p:nvPr>
        </p:nvSpPr>
        <p:spPr>
          <a:xfrm>
            <a:off x="495300" y="573243"/>
            <a:ext cx="8915400" cy="1056696"/>
          </a:xfrm>
          <a:prstGeom prst="rect">
            <a:avLst/>
          </a:prstGeom>
        </p:spPr>
        <p:txBody>
          <a:bodyPr/>
          <a:lstStyle>
            <a:lvl1pPr>
              <a:defRPr i="1">
                <a:solidFill>
                  <a:srgbClr val="951717"/>
                </a:solidFill>
              </a:defRPr>
            </a:lvl1pPr>
          </a:lstStyle>
          <a:p>
            <a:r>
              <a:t>Title Text</a:t>
            </a:r>
          </a:p>
        </p:txBody>
      </p:sp>
      <p:sp>
        <p:nvSpPr>
          <p:cNvPr id="658" name="Body Level One…"/>
          <p:cNvSpPr txBox="1">
            <a:spLocks noGrp="1"/>
          </p:cNvSpPr>
          <p:nvPr>
            <p:ph type="body" sz="quarter" idx="1"/>
          </p:nvPr>
        </p:nvSpPr>
        <p:spPr>
          <a:xfrm>
            <a:off x="706631" y="1568368"/>
            <a:ext cx="3754376" cy="369890"/>
          </a:xfrm>
          <a:prstGeom prst="rect">
            <a:avLst/>
          </a:prstGeom>
        </p:spPr>
        <p:txBody>
          <a:bodyPr>
            <a:normAutofit/>
          </a:bodyPr>
          <a:lstStyle>
            <a:lvl1pPr marL="228600" indent="0">
              <a:spcBef>
                <a:spcPts val="400"/>
              </a:spcBef>
              <a:buClrTx/>
              <a:buSzTx/>
              <a:buFontTx/>
              <a:buNone/>
              <a:defRPr sz="2000">
                <a:solidFill>
                  <a:srgbClr val="FFFFFF"/>
                </a:solidFill>
              </a:defRPr>
            </a:lvl1pPr>
            <a:lvl2pPr marL="228600" indent="457200">
              <a:spcBef>
                <a:spcPts val="400"/>
              </a:spcBef>
              <a:buClrTx/>
              <a:buSzTx/>
              <a:buFontTx/>
              <a:buNone/>
              <a:defRPr sz="2000">
                <a:solidFill>
                  <a:srgbClr val="FFFFFF"/>
                </a:solidFill>
              </a:defRPr>
            </a:lvl2pPr>
            <a:lvl3pPr marL="228600" indent="914400">
              <a:spcBef>
                <a:spcPts val="400"/>
              </a:spcBef>
              <a:buClrTx/>
              <a:buSzTx/>
              <a:buFontTx/>
              <a:buNone/>
              <a:defRPr sz="2000">
                <a:solidFill>
                  <a:srgbClr val="FFFFFF"/>
                </a:solidFill>
              </a:defRPr>
            </a:lvl3pPr>
            <a:lvl4pPr marL="228600" indent="1371600">
              <a:spcBef>
                <a:spcPts val="400"/>
              </a:spcBef>
              <a:buClrTx/>
              <a:buSzTx/>
              <a:buFontTx/>
              <a:buNone/>
              <a:defRPr sz="2000">
                <a:solidFill>
                  <a:srgbClr val="FFFFFF"/>
                </a:solidFill>
              </a:defRPr>
            </a:lvl4pPr>
            <a:lvl5pPr marL="228600" indent="1828800">
              <a:spcBef>
                <a:spcPts val="400"/>
              </a:spcBef>
              <a:buClrTx/>
              <a:buSzTx/>
              <a:buFontTx/>
              <a:buNone/>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659" name="Slide Number"/>
          <p:cNvSpPr txBox="1">
            <a:spLocks noGrp="1"/>
          </p:cNvSpPr>
          <p:nvPr>
            <p:ph type="sldNum" sz="quarter" idx="2"/>
          </p:nvPr>
        </p:nvSpPr>
        <p:spPr>
          <a:xfrm>
            <a:off x="9060326" y="6415828"/>
            <a:ext cx="350375" cy="246179"/>
          </a:xfrm>
          <a:prstGeom prst="rect">
            <a:avLst/>
          </a:prstGeom>
        </p:spPr>
        <p:txBody>
          <a:bodyPr/>
          <a:lstStyle>
            <a:lvl1pPr>
              <a:defRPr sz="1000">
                <a:solidFill>
                  <a:srgbClr val="0F4F97"/>
                </a:solidFill>
                <a:latin typeface="Corbel"/>
                <a:ea typeface="Corbel"/>
                <a:cs typeface="Corbel"/>
                <a:sym typeface="Corbel"/>
              </a:defRPr>
            </a:lvl1pPr>
          </a:lstStyle>
          <a:p>
            <a:fld id="{86CB4B4D-7CA3-9044-876B-883B54F8677D}" type="slidenum">
              <a:t>‹#›</a:t>
            </a:fld>
            <a:endParaRPr/>
          </a:p>
        </p:txBody>
      </p:sp>
    </p:spTree>
    <p:extLst>
      <p:ext uri="{BB962C8B-B14F-4D97-AF65-F5344CB8AC3E}">
        <p14:creationId xmlns:p14="http://schemas.microsoft.com/office/powerpoint/2010/main" val="762188912"/>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5_TITLE">
    <p:spTree>
      <p:nvGrpSpPr>
        <p:cNvPr id="1" name=""/>
        <p:cNvGrpSpPr/>
        <p:nvPr/>
      </p:nvGrpSpPr>
      <p:grpSpPr>
        <a:xfrm>
          <a:off x="0" y="0"/>
          <a:ext cx="0" cy="0"/>
          <a:chOff x="0" y="0"/>
          <a:chExt cx="0" cy="0"/>
        </a:xfrm>
      </p:grpSpPr>
      <p:pic>
        <p:nvPicPr>
          <p:cNvPr id="666" name="Google Shape;351;p63" descr="Google Shape;351;p63"/>
          <p:cNvPicPr>
            <a:picLocks noChangeAspect="1"/>
          </p:cNvPicPr>
          <p:nvPr/>
        </p:nvPicPr>
        <p:blipFill>
          <a:blip r:embed="rId2"/>
          <a:stretch>
            <a:fillRect/>
          </a:stretch>
        </p:blipFill>
        <p:spPr>
          <a:xfrm>
            <a:off x="1693995" y="5294317"/>
            <a:ext cx="8212006" cy="1563688"/>
          </a:xfrm>
          <a:prstGeom prst="rect">
            <a:avLst/>
          </a:prstGeom>
          <a:ln w="12700">
            <a:miter lim="400000"/>
          </a:ln>
        </p:spPr>
      </p:pic>
      <p:grpSp>
        <p:nvGrpSpPr>
          <p:cNvPr id="671" name="Google Shape;352;p63"/>
          <p:cNvGrpSpPr/>
          <p:nvPr/>
        </p:nvGrpSpPr>
        <p:grpSpPr>
          <a:xfrm>
            <a:off x="139303" y="6565899"/>
            <a:ext cx="1052513" cy="242890"/>
            <a:chOff x="0" y="0"/>
            <a:chExt cx="971549" cy="242888"/>
          </a:xfrm>
        </p:grpSpPr>
        <p:pic>
          <p:nvPicPr>
            <p:cNvPr id="667" name="Google Shape;353;p63" descr="Google Shape;353;p63"/>
            <p:cNvPicPr>
              <a:picLocks noChangeAspect="1"/>
            </p:cNvPicPr>
            <p:nvPr/>
          </p:nvPicPr>
          <p:blipFill>
            <a:blip r:embed="rId3"/>
            <a:stretch>
              <a:fillRect/>
            </a:stretch>
          </p:blipFill>
          <p:spPr>
            <a:xfrm>
              <a:off x="0" y="20937"/>
              <a:ext cx="200977" cy="202140"/>
            </a:xfrm>
            <a:prstGeom prst="rect">
              <a:avLst/>
            </a:prstGeom>
            <a:ln w="12700" cap="flat">
              <a:noFill/>
              <a:miter lim="400000"/>
            </a:ln>
            <a:effectLst/>
          </p:spPr>
        </p:pic>
        <p:pic>
          <p:nvPicPr>
            <p:cNvPr id="668" name="Google Shape;354;p63" descr="Google Shape;354;p63"/>
            <p:cNvPicPr>
              <a:picLocks noChangeAspect="1"/>
            </p:cNvPicPr>
            <p:nvPr/>
          </p:nvPicPr>
          <p:blipFill>
            <a:blip r:embed="rId4"/>
            <a:stretch>
              <a:fillRect/>
            </a:stretch>
          </p:blipFill>
          <p:spPr>
            <a:xfrm>
              <a:off x="435546" y="0"/>
              <a:ext cx="287806" cy="242889"/>
            </a:xfrm>
            <a:prstGeom prst="rect">
              <a:avLst/>
            </a:prstGeom>
            <a:ln w="12700" cap="flat">
              <a:noFill/>
              <a:miter lim="400000"/>
            </a:ln>
            <a:effectLst/>
          </p:spPr>
        </p:pic>
        <p:pic>
          <p:nvPicPr>
            <p:cNvPr id="669" name="Google Shape;355;p63" descr="Google Shape;355;p63"/>
            <p:cNvPicPr>
              <a:picLocks noChangeAspect="1"/>
            </p:cNvPicPr>
            <p:nvPr/>
          </p:nvPicPr>
          <p:blipFill>
            <a:blip r:embed="rId5"/>
            <a:stretch>
              <a:fillRect/>
            </a:stretch>
          </p:blipFill>
          <p:spPr>
            <a:xfrm>
              <a:off x="706578" y="-1"/>
              <a:ext cx="264972" cy="223078"/>
            </a:xfrm>
            <a:prstGeom prst="rect">
              <a:avLst/>
            </a:prstGeom>
            <a:ln w="12700" cap="flat">
              <a:noFill/>
              <a:miter lim="400000"/>
            </a:ln>
            <a:effectLst/>
          </p:spPr>
        </p:pic>
        <p:pic>
          <p:nvPicPr>
            <p:cNvPr id="670" name="Google Shape;356;p63" descr="Google Shape;356;p63"/>
            <p:cNvPicPr>
              <a:picLocks noChangeAspect="1"/>
            </p:cNvPicPr>
            <p:nvPr/>
          </p:nvPicPr>
          <p:blipFill>
            <a:blip r:embed="rId6"/>
            <a:srcRect r="16785"/>
            <a:stretch>
              <a:fillRect/>
            </a:stretch>
          </p:blipFill>
          <p:spPr>
            <a:xfrm>
              <a:off x="244680" y="19812"/>
              <a:ext cx="201807" cy="203265"/>
            </a:xfrm>
            <a:prstGeom prst="rect">
              <a:avLst/>
            </a:prstGeom>
            <a:ln w="12700" cap="flat">
              <a:noFill/>
              <a:miter lim="400000"/>
            </a:ln>
            <a:effectLst/>
          </p:spPr>
        </p:pic>
      </p:grpSp>
      <p:sp>
        <p:nvSpPr>
          <p:cNvPr id="672" name="Title Text"/>
          <p:cNvSpPr txBox="1">
            <a:spLocks noGrp="1"/>
          </p:cNvSpPr>
          <p:nvPr>
            <p:ph type="title"/>
          </p:nvPr>
        </p:nvSpPr>
        <p:spPr>
          <a:xfrm>
            <a:off x="0" y="188643"/>
            <a:ext cx="9906000" cy="1470026"/>
          </a:xfrm>
          <a:prstGeom prst="rect">
            <a:avLst/>
          </a:prstGeom>
        </p:spPr>
        <p:txBody>
          <a:bodyPr/>
          <a:lstStyle>
            <a:lvl1pPr>
              <a:defRPr b="1">
                <a:solidFill>
                  <a:srgbClr val="3C8C92"/>
                </a:solidFill>
                <a:latin typeface="+mn-lt"/>
                <a:ea typeface="+mn-ea"/>
                <a:cs typeface="+mn-cs"/>
                <a:sym typeface="Arial"/>
              </a:defRPr>
            </a:lvl1pPr>
          </a:lstStyle>
          <a:p>
            <a:r>
              <a:t>Title Text</a:t>
            </a:r>
          </a:p>
        </p:txBody>
      </p:sp>
      <p:sp>
        <p:nvSpPr>
          <p:cNvPr id="673" name="Body Level One…"/>
          <p:cNvSpPr txBox="1">
            <a:spLocks noGrp="1"/>
          </p:cNvSpPr>
          <p:nvPr>
            <p:ph type="body" sz="quarter" idx="1"/>
          </p:nvPr>
        </p:nvSpPr>
        <p:spPr>
          <a:xfrm>
            <a:off x="1485900" y="1970066"/>
            <a:ext cx="6934200" cy="1752601"/>
          </a:xfrm>
          <a:prstGeom prst="rect">
            <a:avLst/>
          </a:prstGeom>
        </p:spPr>
        <p:txBody>
          <a:bodyPr>
            <a:normAutofit/>
          </a:bodyPr>
          <a:lstStyle>
            <a:lvl1pPr marL="381000" indent="-304800" algn="ctr">
              <a:spcBef>
                <a:spcPts val="400"/>
              </a:spcBef>
              <a:buClrTx/>
              <a:buSzTx/>
              <a:buFontTx/>
              <a:buNone/>
              <a:defRPr sz="2400">
                <a:latin typeface="+mn-lt"/>
                <a:ea typeface="+mn-ea"/>
                <a:cs typeface="+mn-cs"/>
                <a:sym typeface="Arial"/>
              </a:defRPr>
            </a:lvl1pPr>
            <a:lvl2pPr marL="381000" indent="165100" algn="ctr">
              <a:spcBef>
                <a:spcPts val="400"/>
              </a:spcBef>
              <a:buClrTx/>
              <a:buSzTx/>
              <a:buFontTx/>
              <a:buNone/>
              <a:defRPr sz="2400">
                <a:latin typeface="+mn-lt"/>
                <a:ea typeface="+mn-ea"/>
                <a:cs typeface="+mn-cs"/>
                <a:sym typeface="Arial"/>
              </a:defRPr>
            </a:lvl2pPr>
            <a:lvl3pPr marL="381000" indent="609600" algn="ctr">
              <a:spcBef>
                <a:spcPts val="400"/>
              </a:spcBef>
              <a:buClrTx/>
              <a:buSzTx/>
              <a:buFontTx/>
              <a:buNone/>
              <a:defRPr sz="2400">
                <a:latin typeface="+mn-lt"/>
                <a:ea typeface="+mn-ea"/>
                <a:cs typeface="+mn-cs"/>
                <a:sym typeface="Arial"/>
              </a:defRPr>
            </a:lvl3pPr>
            <a:lvl4pPr marL="381000" indent="1092200" algn="ctr">
              <a:spcBef>
                <a:spcPts val="400"/>
              </a:spcBef>
              <a:buClrTx/>
              <a:buSzTx/>
              <a:buFontTx/>
              <a:buNone/>
              <a:defRPr sz="2400">
                <a:latin typeface="+mn-lt"/>
                <a:ea typeface="+mn-ea"/>
                <a:cs typeface="+mn-cs"/>
                <a:sym typeface="Arial"/>
              </a:defRPr>
            </a:lvl4pPr>
            <a:lvl5pPr marL="381000" indent="1549400" algn="ctr">
              <a:spcBef>
                <a:spcPts val="400"/>
              </a:spcBef>
              <a:buClrTx/>
              <a:buSzTx/>
              <a:buFontTx/>
              <a:buNone/>
              <a:defRPr sz="2400">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74" name="Slide Number"/>
          <p:cNvSpPr txBox="1">
            <a:spLocks noGrp="1"/>
          </p:cNvSpPr>
          <p:nvPr>
            <p:ph type="sldNum" sz="quarter" idx="2"/>
          </p:nvPr>
        </p:nvSpPr>
        <p:spPr>
          <a:xfrm>
            <a:off x="6708851" y="6217873"/>
            <a:ext cx="390449" cy="27695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48272135"/>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r>
              <a:rPr lang="en-GB"/>
              <a:t>Feburary 2021</a:t>
            </a:r>
            <a:endParaRPr lang="en-GB" altLang="en-US"/>
          </a:p>
        </p:txBody>
      </p:sp>
      <p:sp>
        <p:nvSpPr>
          <p:cNvPr id="3" name="Rectangle 5"/>
          <p:cNvSpPr>
            <a:spLocks noGrp="1" noChangeArrowheads="1"/>
          </p:cNvSpPr>
          <p:nvPr>
            <p:ph type="ftr" sz="quarter" idx="11"/>
          </p:nvPr>
        </p:nvSpPr>
        <p:spPr/>
        <p:txBody>
          <a:bodyPr/>
          <a:lstStyle>
            <a:lvl1pPr>
              <a:defRPr/>
            </a:lvl1pPr>
          </a:lstStyle>
          <a:p>
            <a:pPr>
              <a:defRPr/>
            </a:pPr>
            <a:r>
              <a:rPr lang="en-GB" altLang="en-US"/>
              <a:t>Student Open Day</a:t>
            </a:r>
          </a:p>
        </p:txBody>
      </p:sp>
      <p:sp>
        <p:nvSpPr>
          <p:cNvPr id="4" name="Rectangle 6"/>
          <p:cNvSpPr>
            <a:spLocks noGrp="1" noChangeArrowheads="1"/>
          </p:cNvSpPr>
          <p:nvPr>
            <p:ph type="sldNum" sz="quarter" idx="12"/>
          </p:nvPr>
        </p:nvSpPr>
        <p:spPr/>
        <p:txBody>
          <a:bodyPr/>
          <a:lstStyle>
            <a:lvl1pPr>
              <a:defRPr/>
            </a:lvl1pPr>
          </a:lstStyle>
          <a:p>
            <a:fld id="{1C2E3995-A210-4BDF-AFA3-6114831AD80C}" type="slidenum">
              <a:rPr lang="en-GB" altLang="en-US" smtClean="0"/>
              <a:pPr/>
              <a:t>‹#›</a:t>
            </a:fld>
            <a:endParaRPr lang="en-GB" altLang="en-US" dirty="0"/>
          </a:p>
        </p:txBody>
      </p:sp>
    </p:spTree>
    <p:extLst>
      <p:ext uri="{BB962C8B-B14F-4D97-AF65-F5344CB8AC3E}">
        <p14:creationId xmlns:p14="http://schemas.microsoft.com/office/powerpoint/2010/main" val="34823434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5_OBJECT">
    <p:spTree>
      <p:nvGrpSpPr>
        <p:cNvPr id="1" name=""/>
        <p:cNvGrpSpPr/>
        <p:nvPr/>
      </p:nvGrpSpPr>
      <p:grpSpPr>
        <a:xfrm>
          <a:off x="0" y="0"/>
          <a:ext cx="0" cy="0"/>
          <a:chOff x="0" y="0"/>
          <a:chExt cx="0" cy="0"/>
        </a:xfrm>
      </p:grpSpPr>
      <p:pic>
        <p:nvPicPr>
          <p:cNvPr id="681" name="Google Shape;351;p63" descr="Google Shape;351;p63"/>
          <p:cNvPicPr>
            <a:picLocks noChangeAspect="1"/>
          </p:cNvPicPr>
          <p:nvPr/>
        </p:nvPicPr>
        <p:blipFill>
          <a:blip r:embed="rId2"/>
          <a:stretch>
            <a:fillRect/>
          </a:stretch>
        </p:blipFill>
        <p:spPr>
          <a:xfrm>
            <a:off x="1693995" y="5294317"/>
            <a:ext cx="8212006" cy="1563688"/>
          </a:xfrm>
          <a:prstGeom prst="rect">
            <a:avLst/>
          </a:prstGeom>
          <a:ln w="12700">
            <a:miter lim="400000"/>
          </a:ln>
        </p:spPr>
      </p:pic>
      <p:grpSp>
        <p:nvGrpSpPr>
          <p:cNvPr id="686" name="Google Shape;352;p63"/>
          <p:cNvGrpSpPr/>
          <p:nvPr/>
        </p:nvGrpSpPr>
        <p:grpSpPr>
          <a:xfrm>
            <a:off x="139303" y="6565899"/>
            <a:ext cx="1052513" cy="242890"/>
            <a:chOff x="0" y="0"/>
            <a:chExt cx="971549" cy="242888"/>
          </a:xfrm>
        </p:grpSpPr>
        <p:pic>
          <p:nvPicPr>
            <p:cNvPr id="682" name="Google Shape;353;p63" descr="Google Shape;353;p63"/>
            <p:cNvPicPr>
              <a:picLocks noChangeAspect="1"/>
            </p:cNvPicPr>
            <p:nvPr/>
          </p:nvPicPr>
          <p:blipFill>
            <a:blip r:embed="rId3"/>
            <a:stretch>
              <a:fillRect/>
            </a:stretch>
          </p:blipFill>
          <p:spPr>
            <a:xfrm>
              <a:off x="0" y="20937"/>
              <a:ext cx="200977" cy="202140"/>
            </a:xfrm>
            <a:prstGeom prst="rect">
              <a:avLst/>
            </a:prstGeom>
            <a:ln w="12700" cap="flat">
              <a:noFill/>
              <a:miter lim="400000"/>
            </a:ln>
            <a:effectLst/>
          </p:spPr>
        </p:pic>
        <p:pic>
          <p:nvPicPr>
            <p:cNvPr id="683" name="Google Shape;354;p63" descr="Google Shape;354;p63"/>
            <p:cNvPicPr>
              <a:picLocks noChangeAspect="1"/>
            </p:cNvPicPr>
            <p:nvPr/>
          </p:nvPicPr>
          <p:blipFill>
            <a:blip r:embed="rId4"/>
            <a:stretch>
              <a:fillRect/>
            </a:stretch>
          </p:blipFill>
          <p:spPr>
            <a:xfrm>
              <a:off x="435546" y="0"/>
              <a:ext cx="287806" cy="242889"/>
            </a:xfrm>
            <a:prstGeom prst="rect">
              <a:avLst/>
            </a:prstGeom>
            <a:ln w="12700" cap="flat">
              <a:noFill/>
              <a:miter lim="400000"/>
            </a:ln>
            <a:effectLst/>
          </p:spPr>
        </p:pic>
        <p:pic>
          <p:nvPicPr>
            <p:cNvPr id="684" name="Google Shape;355;p63" descr="Google Shape;355;p63"/>
            <p:cNvPicPr>
              <a:picLocks noChangeAspect="1"/>
            </p:cNvPicPr>
            <p:nvPr/>
          </p:nvPicPr>
          <p:blipFill>
            <a:blip r:embed="rId5"/>
            <a:stretch>
              <a:fillRect/>
            </a:stretch>
          </p:blipFill>
          <p:spPr>
            <a:xfrm>
              <a:off x="706578" y="-1"/>
              <a:ext cx="264972" cy="223078"/>
            </a:xfrm>
            <a:prstGeom prst="rect">
              <a:avLst/>
            </a:prstGeom>
            <a:ln w="12700" cap="flat">
              <a:noFill/>
              <a:miter lim="400000"/>
            </a:ln>
            <a:effectLst/>
          </p:spPr>
        </p:pic>
        <p:pic>
          <p:nvPicPr>
            <p:cNvPr id="685" name="Google Shape;356;p63" descr="Google Shape;356;p63"/>
            <p:cNvPicPr>
              <a:picLocks noChangeAspect="1"/>
            </p:cNvPicPr>
            <p:nvPr/>
          </p:nvPicPr>
          <p:blipFill>
            <a:blip r:embed="rId6"/>
            <a:srcRect r="16785"/>
            <a:stretch>
              <a:fillRect/>
            </a:stretch>
          </p:blipFill>
          <p:spPr>
            <a:xfrm>
              <a:off x="244680" y="19812"/>
              <a:ext cx="201807" cy="203265"/>
            </a:xfrm>
            <a:prstGeom prst="rect">
              <a:avLst/>
            </a:prstGeom>
            <a:ln w="12700" cap="flat">
              <a:noFill/>
              <a:miter lim="400000"/>
            </a:ln>
            <a:effectLst/>
          </p:spPr>
        </p:pic>
      </p:grpSp>
      <p:sp>
        <p:nvSpPr>
          <p:cNvPr id="687" name="Title Text"/>
          <p:cNvSpPr txBox="1">
            <a:spLocks noGrp="1"/>
          </p:cNvSpPr>
          <p:nvPr>
            <p:ph type="title"/>
          </p:nvPr>
        </p:nvSpPr>
        <p:spPr>
          <a:xfrm>
            <a:off x="0" y="333375"/>
            <a:ext cx="9906000" cy="1143000"/>
          </a:xfrm>
          <a:prstGeom prst="rect">
            <a:avLst/>
          </a:prstGeom>
        </p:spPr>
        <p:txBody>
          <a:bodyPr/>
          <a:lstStyle>
            <a:lvl1pPr>
              <a:defRPr b="1">
                <a:solidFill>
                  <a:srgbClr val="3C8C92"/>
                </a:solidFill>
                <a:latin typeface="+mn-lt"/>
                <a:ea typeface="+mn-ea"/>
                <a:cs typeface="+mn-cs"/>
                <a:sym typeface="Arial"/>
              </a:defRPr>
            </a:lvl1pPr>
          </a:lstStyle>
          <a:p>
            <a:r>
              <a:t>Title Text</a:t>
            </a:r>
          </a:p>
        </p:txBody>
      </p:sp>
      <p:sp>
        <p:nvSpPr>
          <p:cNvPr id="688" name="Body Level One…"/>
          <p:cNvSpPr txBox="1">
            <a:spLocks noGrp="1"/>
          </p:cNvSpPr>
          <p:nvPr>
            <p:ph type="body" idx="1"/>
          </p:nvPr>
        </p:nvSpPr>
        <p:spPr>
          <a:xfrm>
            <a:off x="742952" y="1557338"/>
            <a:ext cx="8420101" cy="3800490"/>
          </a:xfrm>
          <a:prstGeom prst="rect">
            <a:avLst/>
          </a:prstGeom>
        </p:spPr>
        <p:txBody>
          <a:bodyPr>
            <a:normAutofit/>
          </a:bodyPr>
          <a:lstStyle>
            <a:lvl1pPr indent="-381000">
              <a:spcBef>
                <a:spcPts val="400"/>
              </a:spcBef>
              <a:buSzPts val="2400"/>
              <a:defRPr sz="2400">
                <a:latin typeface="+mn-lt"/>
                <a:ea typeface="+mn-ea"/>
                <a:cs typeface="+mn-cs"/>
                <a:sym typeface="Arial"/>
              </a:defRPr>
            </a:lvl1pPr>
            <a:lvl2pPr marL="947881" indent="-401781">
              <a:spcBef>
                <a:spcPts val="400"/>
              </a:spcBef>
              <a:buSzPts val="2400"/>
              <a:defRPr sz="2400">
                <a:latin typeface="+mn-lt"/>
                <a:ea typeface="+mn-ea"/>
                <a:cs typeface="+mn-cs"/>
                <a:sym typeface="Arial"/>
              </a:defRPr>
            </a:lvl2pPr>
            <a:lvl3pPr marL="1442719" indent="-426719">
              <a:spcBef>
                <a:spcPts val="400"/>
              </a:spcBef>
              <a:buSzPts val="2400"/>
              <a:defRPr sz="2400">
                <a:latin typeface="+mn-lt"/>
                <a:ea typeface="+mn-ea"/>
                <a:cs typeface="+mn-cs"/>
                <a:sym typeface="Arial"/>
              </a:defRPr>
            </a:lvl3pPr>
            <a:lvl4pPr marL="0" indent="1600200">
              <a:spcBef>
                <a:spcPts val="400"/>
              </a:spcBef>
              <a:buSzTx/>
              <a:buNone/>
              <a:defRPr sz="2400">
                <a:latin typeface="+mn-lt"/>
                <a:ea typeface="+mn-ea"/>
                <a:cs typeface="+mn-cs"/>
                <a:sym typeface="Arial"/>
              </a:defRPr>
            </a:lvl4pPr>
            <a:lvl5pPr marL="2354579" indent="-411479">
              <a:spcBef>
                <a:spcPts val="400"/>
              </a:spcBef>
              <a:buSzPts val="2400"/>
              <a:defRPr sz="2400">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89" name="Slide Number"/>
          <p:cNvSpPr txBox="1">
            <a:spLocks noGrp="1"/>
          </p:cNvSpPr>
          <p:nvPr>
            <p:ph type="sldNum" sz="quarter" idx="2"/>
          </p:nvPr>
        </p:nvSpPr>
        <p:spPr>
          <a:xfrm>
            <a:off x="6708851" y="6217873"/>
            <a:ext cx="390449" cy="27695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5418289"/>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5_SECTION_HEADER">
    <p:spTree>
      <p:nvGrpSpPr>
        <p:cNvPr id="1" name=""/>
        <p:cNvGrpSpPr/>
        <p:nvPr/>
      </p:nvGrpSpPr>
      <p:grpSpPr>
        <a:xfrm>
          <a:off x="0" y="0"/>
          <a:ext cx="0" cy="0"/>
          <a:chOff x="0" y="0"/>
          <a:chExt cx="0" cy="0"/>
        </a:xfrm>
      </p:grpSpPr>
      <p:pic>
        <p:nvPicPr>
          <p:cNvPr id="696" name="Google Shape;351;p63" descr="Google Shape;351;p63"/>
          <p:cNvPicPr>
            <a:picLocks noChangeAspect="1"/>
          </p:cNvPicPr>
          <p:nvPr/>
        </p:nvPicPr>
        <p:blipFill>
          <a:blip r:embed="rId2"/>
          <a:stretch>
            <a:fillRect/>
          </a:stretch>
        </p:blipFill>
        <p:spPr>
          <a:xfrm>
            <a:off x="1693995" y="5294317"/>
            <a:ext cx="8212006" cy="1563688"/>
          </a:xfrm>
          <a:prstGeom prst="rect">
            <a:avLst/>
          </a:prstGeom>
          <a:ln w="12700">
            <a:miter lim="400000"/>
          </a:ln>
        </p:spPr>
      </p:pic>
      <p:grpSp>
        <p:nvGrpSpPr>
          <p:cNvPr id="701" name="Google Shape;352;p63"/>
          <p:cNvGrpSpPr/>
          <p:nvPr/>
        </p:nvGrpSpPr>
        <p:grpSpPr>
          <a:xfrm>
            <a:off x="139303" y="6565899"/>
            <a:ext cx="1052513" cy="242890"/>
            <a:chOff x="0" y="0"/>
            <a:chExt cx="971549" cy="242888"/>
          </a:xfrm>
        </p:grpSpPr>
        <p:pic>
          <p:nvPicPr>
            <p:cNvPr id="697" name="Google Shape;353;p63" descr="Google Shape;353;p63"/>
            <p:cNvPicPr>
              <a:picLocks noChangeAspect="1"/>
            </p:cNvPicPr>
            <p:nvPr/>
          </p:nvPicPr>
          <p:blipFill>
            <a:blip r:embed="rId3"/>
            <a:stretch>
              <a:fillRect/>
            </a:stretch>
          </p:blipFill>
          <p:spPr>
            <a:xfrm>
              <a:off x="0" y="20937"/>
              <a:ext cx="200977" cy="202140"/>
            </a:xfrm>
            <a:prstGeom prst="rect">
              <a:avLst/>
            </a:prstGeom>
            <a:ln w="12700" cap="flat">
              <a:noFill/>
              <a:miter lim="400000"/>
            </a:ln>
            <a:effectLst/>
          </p:spPr>
        </p:pic>
        <p:pic>
          <p:nvPicPr>
            <p:cNvPr id="698" name="Google Shape;354;p63" descr="Google Shape;354;p63"/>
            <p:cNvPicPr>
              <a:picLocks noChangeAspect="1"/>
            </p:cNvPicPr>
            <p:nvPr/>
          </p:nvPicPr>
          <p:blipFill>
            <a:blip r:embed="rId4"/>
            <a:stretch>
              <a:fillRect/>
            </a:stretch>
          </p:blipFill>
          <p:spPr>
            <a:xfrm>
              <a:off x="435546" y="0"/>
              <a:ext cx="287806" cy="242889"/>
            </a:xfrm>
            <a:prstGeom prst="rect">
              <a:avLst/>
            </a:prstGeom>
            <a:ln w="12700" cap="flat">
              <a:noFill/>
              <a:miter lim="400000"/>
            </a:ln>
            <a:effectLst/>
          </p:spPr>
        </p:pic>
        <p:pic>
          <p:nvPicPr>
            <p:cNvPr id="699" name="Google Shape;355;p63" descr="Google Shape;355;p63"/>
            <p:cNvPicPr>
              <a:picLocks noChangeAspect="1"/>
            </p:cNvPicPr>
            <p:nvPr/>
          </p:nvPicPr>
          <p:blipFill>
            <a:blip r:embed="rId5"/>
            <a:stretch>
              <a:fillRect/>
            </a:stretch>
          </p:blipFill>
          <p:spPr>
            <a:xfrm>
              <a:off x="706578" y="-1"/>
              <a:ext cx="264972" cy="223078"/>
            </a:xfrm>
            <a:prstGeom prst="rect">
              <a:avLst/>
            </a:prstGeom>
            <a:ln w="12700" cap="flat">
              <a:noFill/>
              <a:miter lim="400000"/>
            </a:ln>
            <a:effectLst/>
          </p:spPr>
        </p:pic>
        <p:pic>
          <p:nvPicPr>
            <p:cNvPr id="700" name="Google Shape;356;p63" descr="Google Shape;356;p63"/>
            <p:cNvPicPr>
              <a:picLocks noChangeAspect="1"/>
            </p:cNvPicPr>
            <p:nvPr/>
          </p:nvPicPr>
          <p:blipFill>
            <a:blip r:embed="rId6"/>
            <a:srcRect r="16785"/>
            <a:stretch>
              <a:fillRect/>
            </a:stretch>
          </p:blipFill>
          <p:spPr>
            <a:xfrm>
              <a:off x="244680" y="19812"/>
              <a:ext cx="201807" cy="203265"/>
            </a:xfrm>
            <a:prstGeom prst="rect">
              <a:avLst/>
            </a:prstGeom>
            <a:ln w="12700" cap="flat">
              <a:noFill/>
              <a:miter lim="400000"/>
            </a:ln>
            <a:effectLst/>
          </p:spPr>
        </p:pic>
      </p:grpSp>
      <p:sp>
        <p:nvSpPr>
          <p:cNvPr id="702" name="Title Text"/>
          <p:cNvSpPr txBox="1">
            <a:spLocks noGrp="1"/>
          </p:cNvSpPr>
          <p:nvPr>
            <p:ph type="title"/>
          </p:nvPr>
        </p:nvSpPr>
        <p:spPr>
          <a:xfrm>
            <a:off x="740532" y="2786051"/>
            <a:ext cx="8502947" cy="1362076"/>
          </a:xfrm>
          <a:prstGeom prst="rect">
            <a:avLst/>
          </a:prstGeom>
        </p:spPr>
        <p:txBody>
          <a:bodyPr anchor="t"/>
          <a:lstStyle>
            <a:lvl1pPr algn="l">
              <a:defRPr b="1">
                <a:solidFill>
                  <a:srgbClr val="3C8C92"/>
                </a:solidFill>
                <a:latin typeface="+mn-lt"/>
                <a:ea typeface="+mn-ea"/>
                <a:cs typeface="+mn-cs"/>
                <a:sym typeface="Arial"/>
              </a:defRPr>
            </a:lvl1pPr>
          </a:lstStyle>
          <a:p>
            <a:r>
              <a:t>Title Text</a:t>
            </a:r>
          </a:p>
        </p:txBody>
      </p:sp>
      <p:sp>
        <p:nvSpPr>
          <p:cNvPr id="703" name="Body Level One…"/>
          <p:cNvSpPr txBox="1">
            <a:spLocks noGrp="1"/>
          </p:cNvSpPr>
          <p:nvPr>
            <p:ph type="body" sz="quarter" idx="1"/>
          </p:nvPr>
        </p:nvSpPr>
        <p:spPr>
          <a:xfrm>
            <a:off x="782507" y="1285862"/>
            <a:ext cx="8420101" cy="1500188"/>
          </a:xfrm>
          <a:prstGeom prst="rect">
            <a:avLst/>
          </a:prstGeom>
        </p:spPr>
        <p:txBody>
          <a:bodyPr anchor="b">
            <a:normAutofit/>
          </a:bodyPr>
          <a:lstStyle>
            <a:lvl1pPr marL="228600" indent="0">
              <a:spcBef>
                <a:spcPts val="400"/>
              </a:spcBef>
              <a:buClrTx/>
              <a:buSzTx/>
              <a:buFontTx/>
              <a:buNone/>
              <a:defRPr sz="2400">
                <a:latin typeface="+mn-lt"/>
                <a:ea typeface="+mn-ea"/>
                <a:cs typeface="+mn-cs"/>
                <a:sym typeface="Arial"/>
              </a:defRPr>
            </a:lvl1pPr>
            <a:lvl2pPr marL="228600" indent="457200">
              <a:spcBef>
                <a:spcPts val="400"/>
              </a:spcBef>
              <a:buClrTx/>
              <a:buSzTx/>
              <a:buFontTx/>
              <a:buNone/>
              <a:defRPr sz="2400">
                <a:latin typeface="+mn-lt"/>
                <a:ea typeface="+mn-ea"/>
                <a:cs typeface="+mn-cs"/>
                <a:sym typeface="Arial"/>
              </a:defRPr>
            </a:lvl2pPr>
            <a:lvl3pPr marL="228600" indent="914400">
              <a:spcBef>
                <a:spcPts val="400"/>
              </a:spcBef>
              <a:buClrTx/>
              <a:buSzTx/>
              <a:buFontTx/>
              <a:buNone/>
              <a:defRPr sz="2400">
                <a:latin typeface="+mn-lt"/>
                <a:ea typeface="+mn-ea"/>
                <a:cs typeface="+mn-cs"/>
                <a:sym typeface="Arial"/>
              </a:defRPr>
            </a:lvl3pPr>
            <a:lvl4pPr marL="228600" indent="1371600">
              <a:spcBef>
                <a:spcPts val="400"/>
              </a:spcBef>
              <a:buClrTx/>
              <a:buSzTx/>
              <a:buFontTx/>
              <a:buNone/>
              <a:defRPr sz="2400">
                <a:latin typeface="+mn-lt"/>
                <a:ea typeface="+mn-ea"/>
                <a:cs typeface="+mn-cs"/>
                <a:sym typeface="Arial"/>
              </a:defRPr>
            </a:lvl4pPr>
            <a:lvl5pPr marL="228600" indent="1828800">
              <a:spcBef>
                <a:spcPts val="400"/>
              </a:spcBef>
              <a:buClrTx/>
              <a:buSzTx/>
              <a:buFontTx/>
              <a:buNone/>
              <a:defRPr sz="2400">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04" name="Slide Number"/>
          <p:cNvSpPr txBox="1">
            <a:spLocks noGrp="1"/>
          </p:cNvSpPr>
          <p:nvPr>
            <p:ph type="sldNum" sz="quarter" idx="2"/>
          </p:nvPr>
        </p:nvSpPr>
        <p:spPr>
          <a:xfrm>
            <a:off x="6708851" y="6217873"/>
            <a:ext cx="390449" cy="27695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45546141"/>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5_TWO_OBJECTS">
    <p:spTree>
      <p:nvGrpSpPr>
        <p:cNvPr id="1" name=""/>
        <p:cNvGrpSpPr/>
        <p:nvPr/>
      </p:nvGrpSpPr>
      <p:grpSpPr>
        <a:xfrm>
          <a:off x="0" y="0"/>
          <a:ext cx="0" cy="0"/>
          <a:chOff x="0" y="0"/>
          <a:chExt cx="0" cy="0"/>
        </a:xfrm>
      </p:grpSpPr>
      <p:pic>
        <p:nvPicPr>
          <p:cNvPr id="711" name="Google Shape;351;p63" descr="Google Shape;351;p63"/>
          <p:cNvPicPr>
            <a:picLocks noChangeAspect="1"/>
          </p:cNvPicPr>
          <p:nvPr/>
        </p:nvPicPr>
        <p:blipFill>
          <a:blip r:embed="rId2"/>
          <a:stretch>
            <a:fillRect/>
          </a:stretch>
        </p:blipFill>
        <p:spPr>
          <a:xfrm>
            <a:off x="1693995" y="5294317"/>
            <a:ext cx="8212006" cy="1563688"/>
          </a:xfrm>
          <a:prstGeom prst="rect">
            <a:avLst/>
          </a:prstGeom>
          <a:ln w="12700">
            <a:miter lim="400000"/>
          </a:ln>
        </p:spPr>
      </p:pic>
      <p:grpSp>
        <p:nvGrpSpPr>
          <p:cNvPr id="716" name="Google Shape;352;p63"/>
          <p:cNvGrpSpPr/>
          <p:nvPr/>
        </p:nvGrpSpPr>
        <p:grpSpPr>
          <a:xfrm>
            <a:off x="139303" y="6565899"/>
            <a:ext cx="1052513" cy="242890"/>
            <a:chOff x="0" y="0"/>
            <a:chExt cx="971549" cy="242888"/>
          </a:xfrm>
        </p:grpSpPr>
        <p:pic>
          <p:nvPicPr>
            <p:cNvPr id="712" name="Google Shape;353;p63" descr="Google Shape;353;p63"/>
            <p:cNvPicPr>
              <a:picLocks noChangeAspect="1"/>
            </p:cNvPicPr>
            <p:nvPr/>
          </p:nvPicPr>
          <p:blipFill>
            <a:blip r:embed="rId3"/>
            <a:stretch>
              <a:fillRect/>
            </a:stretch>
          </p:blipFill>
          <p:spPr>
            <a:xfrm>
              <a:off x="0" y="20937"/>
              <a:ext cx="200977" cy="202140"/>
            </a:xfrm>
            <a:prstGeom prst="rect">
              <a:avLst/>
            </a:prstGeom>
            <a:ln w="12700" cap="flat">
              <a:noFill/>
              <a:miter lim="400000"/>
            </a:ln>
            <a:effectLst/>
          </p:spPr>
        </p:pic>
        <p:pic>
          <p:nvPicPr>
            <p:cNvPr id="713" name="Google Shape;354;p63" descr="Google Shape;354;p63"/>
            <p:cNvPicPr>
              <a:picLocks noChangeAspect="1"/>
            </p:cNvPicPr>
            <p:nvPr/>
          </p:nvPicPr>
          <p:blipFill>
            <a:blip r:embed="rId4"/>
            <a:stretch>
              <a:fillRect/>
            </a:stretch>
          </p:blipFill>
          <p:spPr>
            <a:xfrm>
              <a:off x="435546" y="0"/>
              <a:ext cx="287806" cy="242889"/>
            </a:xfrm>
            <a:prstGeom prst="rect">
              <a:avLst/>
            </a:prstGeom>
            <a:ln w="12700" cap="flat">
              <a:noFill/>
              <a:miter lim="400000"/>
            </a:ln>
            <a:effectLst/>
          </p:spPr>
        </p:pic>
        <p:pic>
          <p:nvPicPr>
            <p:cNvPr id="714" name="Google Shape;355;p63" descr="Google Shape;355;p63"/>
            <p:cNvPicPr>
              <a:picLocks noChangeAspect="1"/>
            </p:cNvPicPr>
            <p:nvPr/>
          </p:nvPicPr>
          <p:blipFill>
            <a:blip r:embed="rId5"/>
            <a:stretch>
              <a:fillRect/>
            </a:stretch>
          </p:blipFill>
          <p:spPr>
            <a:xfrm>
              <a:off x="706578" y="-1"/>
              <a:ext cx="264972" cy="223078"/>
            </a:xfrm>
            <a:prstGeom prst="rect">
              <a:avLst/>
            </a:prstGeom>
            <a:ln w="12700" cap="flat">
              <a:noFill/>
              <a:miter lim="400000"/>
            </a:ln>
            <a:effectLst/>
          </p:spPr>
        </p:pic>
        <p:pic>
          <p:nvPicPr>
            <p:cNvPr id="715" name="Google Shape;356;p63" descr="Google Shape;356;p63"/>
            <p:cNvPicPr>
              <a:picLocks noChangeAspect="1"/>
            </p:cNvPicPr>
            <p:nvPr/>
          </p:nvPicPr>
          <p:blipFill>
            <a:blip r:embed="rId6"/>
            <a:srcRect r="16785"/>
            <a:stretch>
              <a:fillRect/>
            </a:stretch>
          </p:blipFill>
          <p:spPr>
            <a:xfrm>
              <a:off x="244680" y="19812"/>
              <a:ext cx="201807" cy="203265"/>
            </a:xfrm>
            <a:prstGeom prst="rect">
              <a:avLst/>
            </a:prstGeom>
            <a:ln w="12700" cap="flat">
              <a:noFill/>
              <a:miter lim="400000"/>
            </a:ln>
            <a:effectLst/>
          </p:spPr>
        </p:pic>
      </p:grpSp>
      <p:sp>
        <p:nvSpPr>
          <p:cNvPr id="717" name="Title Text"/>
          <p:cNvSpPr txBox="1">
            <a:spLocks noGrp="1"/>
          </p:cNvSpPr>
          <p:nvPr>
            <p:ph type="title"/>
          </p:nvPr>
        </p:nvSpPr>
        <p:spPr>
          <a:xfrm>
            <a:off x="0" y="333375"/>
            <a:ext cx="9906000" cy="1143000"/>
          </a:xfrm>
          <a:prstGeom prst="rect">
            <a:avLst/>
          </a:prstGeom>
        </p:spPr>
        <p:txBody>
          <a:bodyPr/>
          <a:lstStyle>
            <a:lvl1pPr>
              <a:defRPr b="1">
                <a:solidFill>
                  <a:srgbClr val="3C8C92"/>
                </a:solidFill>
                <a:latin typeface="+mn-lt"/>
                <a:ea typeface="+mn-ea"/>
                <a:cs typeface="+mn-cs"/>
                <a:sym typeface="Arial"/>
              </a:defRPr>
            </a:lvl1pPr>
          </a:lstStyle>
          <a:p>
            <a:r>
              <a:t>Title Text</a:t>
            </a:r>
          </a:p>
        </p:txBody>
      </p:sp>
      <p:sp>
        <p:nvSpPr>
          <p:cNvPr id="718" name="Body Level One…"/>
          <p:cNvSpPr txBox="1">
            <a:spLocks noGrp="1"/>
          </p:cNvSpPr>
          <p:nvPr>
            <p:ph type="body" sz="half" idx="1"/>
          </p:nvPr>
        </p:nvSpPr>
        <p:spPr>
          <a:xfrm>
            <a:off x="742950" y="1557339"/>
            <a:ext cx="4127500" cy="4514869"/>
          </a:xfrm>
          <a:prstGeom prst="rect">
            <a:avLst/>
          </a:prstGeom>
        </p:spPr>
        <p:txBody>
          <a:bodyPr>
            <a:normAutofit/>
          </a:bodyPr>
          <a:lstStyle>
            <a:lvl1pPr indent="-381000">
              <a:spcBef>
                <a:spcPts val="400"/>
              </a:spcBef>
              <a:buSzPts val="2400"/>
              <a:defRPr sz="2400">
                <a:latin typeface="+mn-lt"/>
                <a:ea typeface="+mn-ea"/>
                <a:cs typeface="+mn-cs"/>
                <a:sym typeface="Arial"/>
              </a:defRPr>
            </a:lvl1pPr>
            <a:lvl2pPr marL="947881" indent="-401781">
              <a:spcBef>
                <a:spcPts val="400"/>
              </a:spcBef>
              <a:buSzPts val="2400"/>
              <a:defRPr sz="2400">
                <a:latin typeface="+mn-lt"/>
                <a:ea typeface="+mn-ea"/>
                <a:cs typeface="+mn-cs"/>
                <a:sym typeface="Arial"/>
              </a:defRPr>
            </a:lvl2pPr>
            <a:lvl3pPr marL="1442719" indent="-426719">
              <a:spcBef>
                <a:spcPts val="400"/>
              </a:spcBef>
              <a:buSzPts val="2400"/>
              <a:defRPr sz="2400">
                <a:latin typeface="+mn-lt"/>
                <a:ea typeface="+mn-ea"/>
                <a:cs typeface="+mn-cs"/>
                <a:sym typeface="Arial"/>
              </a:defRPr>
            </a:lvl3pPr>
            <a:lvl4pPr marL="1943100" indent="-457200">
              <a:spcBef>
                <a:spcPts val="400"/>
              </a:spcBef>
              <a:buSzPts val="2400"/>
              <a:defRPr sz="2400">
                <a:latin typeface="+mn-lt"/>
                <a:ea typeface="+mn-ea"/>
                <a:cs typeface="+mn-cs"/>
                <a:sym typeface="Arial"/>
              </a:defRPr>
            </a:lvl4pPr>
            <a:lvl5pPr marL="2400300" indent="-457200">
              <a:spcBef>
                <a:spcPts val="400"/>
              </a:spcBef>
              <a:buSzPts val="2400"/>
              <a:defRPr sz="2400">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19" name="Google Shape;369;p67"/>
          <p:cNvSpPr txBox="1">
            <a:spLocks noGrp="1"/>
          </p:cNvSpPr>
          <p:nvPr>
            <p:ph type="body" sz="half" idx="13"/>
          </p:nvPr>
        </p:nvSpPr>
        <p:spPr>
          <a:xfrm>
            <a:off x="5035552" y="1557338"/>
            <a:ext cx="4127501" cy="3800490"/>
          </a:xfrm>
          <a:prstGeom prst="rect">
            <a:avLst/>
          </a:prstGeom>
        </p:spPr>
        <p:txBody>
          <a:bodyPr>
            <a:normAutofit/>
          </a:bodyPr>
          <a:lstStyle>
            <a:lvl1pPr indent="-381000">
              <a:spcBef>
                <a:spcPts val="400"/>
              </a:spcBef>
              <a:buSzPts val="2400"/>
              <a:defRPr sz="2400">
                <a:latin typeface="+mn-lt"/>
                <a:ea typeface="+mn-ea"/>
                <a:cs typeface="+mn-cs"/>
                <a:sym typeface="Arial"/>
              </a:defRPr>
            </a:lvl1pPr>
          </a:lstStyle>
          <a:p>
            <a:pPr indent="-381000">
              <a:spcBef>
                <a:spcPts val="400"/>
              </a:spcBef>
              <a:buSzPts val="2400"/>
              <a:defRPr sz="2400">
                <a:latin typeface="+mn-lt"/>
                <a:ea typeface="+mn-ea"/>
                <a:cs typeface="+mn-cs"/>
                <a:sym typeface="Arial"/>
              </a:defRPr>
            </a:pPr>
            <a:endParaRPr/>
          </a:p>
        </p:txBody>
      </p:sp>
      <p:sp>
        <p:nvSpPr>
          <p:cNvPr id="720" name="Slide Number"/>
          <p:cNvSpPr txBox="1">
            <a:spLocks noGrp="1"/>
          </p:cNvSpPr>
          <p:nvPr>
            <p:ph type="sldNum" sz="quarter" idx="2"/>
          </p:nvPr>
        </p:nvSpPr>
        <p:spPr>
          <a:xfrm>
            <a:off x="6708851" y="6217873"/>
            <a:ext cx="390449" cy="27695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74283542"/>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5_TWO_OBJECTS_WITH_TEXT">
    <p:spTree>
      <p:nvGrpSpPr>
        <p:cNvPr id="1" name=""/>
        <p:cNvGrpSpPr/>
        <p:nvPr/>
      </p:nvGrpSpPr>
      <p:grpSpPr>
        <a:xfrm>
          <a:off x="0" y="0"/>
          <a:ext cx="0" cy="0"/>
          <a:chOff x="0" y="0"/>
          <a:chExt cx="0" cy="0"/>
        </a:xfrm>
      </p:grpSpPr>
      <p:pic>
        <p:nvPicPr>
          <p:cNvPr id="727" name="Google Shape;351;p63" descr="Google Shape;351;p63"/>
          <p:cNvPicPr>
            <a:picLocks noChangeAspect="1"/>
          </p:cNvPicPr>
          <p:nvPr/>
        </p:nvPicPr>
        <p:blipFill>
          <a:blip r:embed="rId2"/>
          <a:stretch>
            <a:fillRect/>
          </a:stretch>
        </p:blipFill>
        <p:spPr>
          <a:xfrm>
            <a:off x="1693995" y="5294317"/>
            <a:ext cx="8212006" cy="1563688"/>
          </a:xfrm>
          <a:prstGeom prst="rect">
            <a:avLst/>
          </a:prstGeom>
          <a:ln w="12700">
            <a:miter lim="400000"/>
          </a:ln>
        </p:spPr>
      </p:pic>
      <p:grpSp>
        <p:nvGrpSpPr>
          <p:cNvPr id="732" name="Google Shape;352;p63"/>
          <p:cNvGrpSpPr/>
          <p:nvPr/>
        </p:nvGrpSpPr>
        <p:grpSpPr>
          <a:xfrm>
            <a:off x="139303" y="6565899"/>
            <a:ext cx="1052513" cy="242890"/>
            <a:chOff x="0" y="0"/>
            <a:chExt cx="971549" cy="242888"/>
          </a:xfrm>
        </p:grpSpPr>
        <p:pic>
          <p:nvPicPr>
            <p:cNvPr id="728" name="Google Shape;353;p63" descr="Google Shape;353;p63"/>
            <p:cNvPicPr>
              <a:picLocks noChangeAspect="1"/>
            </p:cNvPicPr>
            <p:nvPr/>
          </p:nvPicPr>
          <p:blipFill>
            <a:blip r:embed="rId3"/>
            <a:stretch>
              <a:fillRect/>
            </a:stretch>
          </p:blipFill>
          <p:spPr>
            <a:xfrm>
              <a:off x="0" y="20937"/>
              <a:ext cx="200977" cy="202140"/>
            </a:xfrm>
            <a:prstGeom prst="rect">
              <a:avLst/>
            </a:prstGeom>
            <a:ln w="12700" cap="flat">
              <a:noFill/>
              <a:miter lim="400000"/>
            </a:ln>
            <a:effectLst/>
          </p:spPr>
        </p:pic>
        <p:pic>
          <p:nvPicPr>
            <p:cNvPr id="729" name="Google Shape;354;p63" descr="Google Shape;354;p63"/>
            <p:cNvPicPr>
              <a:picLocks noChangeAspect="1"/>
            </p:cNvPicPr>
            <p:nvPr/>
          </p:nvPicPr>
          <p:blipFill>
            <a:blip r:embed="rId4"/>
            <a:stretch>
              <a:fillRect/>
            </a:stretch>
          </p:blipFill>
          <p:spPr>
            <a:xfrm>
              <a:off x="435546" y="0"/>
              <a:ext cx="287806" cy="242889"/>
            </a:xfrm>
            <a:prstGeom prst="rect">
              <a:avLst/>
            </a:prstGeom>
            <a:ln w="12700" cap="flat">
              <a:noFill/>
              <a:miter lim="400000"/>
            </a:ln>
            <a:effectLst/>
          </p:spPr>
        </p:pic>
        <p:pic>
          <p:nvPicPr>
            <p:cNvPr id="730" name="Google Shape;355;p63" descr="Google Shape;355;p63"/>
            <p:cNvPicPr>
              <a:picLocks noChangeAspect="1"/>
            </p:cNvPicPr>
            <p:nvPr/>
          </p:nvPicPr>
          <p:blipFill>
            <a:blip r:embed="rId5"/>
            <a:stretch>
              <a:fillRect/>
            </a:stretch>
          </p:blipFill>
          <p:spPr>
            <a:xfrm>
              <a:off x="706578" y="-1"/>
              <a:ext cx="264972" cy="223078"/>
            </a:xfrm>
            <a:prstGeom prst="rect">
              <a:avLst/>
            </a:prstGeom>
            <a:ln w="12700" cap="flat">
              <a:noFill/>
              <a:miter lim="400000"/>
            </a:ln>
            <a:effectLst/>
          </p:spPr>
        </p:pic>
        <p:pic>
          <p:nvPicPr>
            <p:cNvPr id="731" name="Google Shape;356;p63" descr="Google Shape;356;p63"/>
            <p:cNvPicPr>
              <a:picLocks noChangeAspect="1"/>
            </p:cNvPicPr>
            <p:nvPr/>
          </p:nvPicPr>
          <p:blipFill>
            <a:blip r:embed="rId6"/>
            <a:srcRect r="16785"/>
            <a:stretch>
              <a:fillRect/>
            </a:stretch>
          </p:blipFill>
          <p:spPr>
            <a:xfrm>
              <a:off x="244680" y="19812"/>
              <a:ext cx="201807" cy="203265"/>
            </a:xfrm>
            <a:prstGeom prst="rect">
              <a:avLst/>
            </a:prstGeom>
            <a:ln w="12700" cap="flat">
              <a:noFill/>
              <a:miter lim="400000"/>
            </a:ln>
            <a:effectLst/>
          </p:spPr>
        </p:pic>
      </p:grpSp>
      <p:sp>
        <p:nvSpPr>
          <p:cNvPr id="733" name="Title Text"/>
          <p:cNvSpPr txBox="1">
            <a:spLocks noGrp="1"/>
          </p:cNvSpPr>
          <p:nvPr>
            <p:ph type="title"/>
          </p:nvPr>
        </p:nvSpPr>
        <p:spPr>
          <a:xfrm>
            <a:off x="0" y="274640"/>
            <a:ext cx="9906000" cy="1143001"/>
          </a:xfrm>
          <a:prstGeom prst="rect">
            <a:avLst/>
          </a:prstGeom>
        </p:spPr>
        <p:txBody>
          <a:bodyPr/>
          <a:lstStyle>
            <a:lvl1pPr>
              <a:defRPr b="1">
                <a:solidFill>
                  <a:srgbClr val="3C8C92"/>
                </a:solidFill>
                <a:latin typeface="+mn-lt"/>
                <a:ea typeface="+mn-ea"/>
                <a:cs typeface="+mn-cs"/>
                <a:sym typeface="Arial"/>
              </a:defRPr>
            </a:lvl1pPr>
          </a:lstStyle>
          <a:p>
            <a:r>
              <a:t>Title Text</a:t>
            </a:r>
          </a:p>
        </p:txBody>
      </p:sp>
      <p:sp>
        <p:nvSpPr>
          <p:cNvPr id="734" name="Body Level One…"/>
          <p:cNvSpPr txBox="1">
            <a:spLocks noGrp="1"/>
          </p:cNvSpPr>
          <p:nvPr>
            <p:ph type="body" sz="quarter" idx="1"/>
          </p:nvPr>
        </p:nvSpPr>
        <p:spPr>
          <a:xfrm>
            <a:off x="506506" y="1484783"/>
            <a:ext cx="4376871" cy="639764"/>
          </a:xfrm>
          <a:prstGeom prst="rect">
            <a:avLst/>
          </a:prstGeom>
        </p:spPr>
        <p:txBody>
          <a:bodyPr anchor="b">
            <a:normAutofit/>
          </a:bodyPr>
          <a:lstStyle>
            <a:lvl1pPr marL="228600" indent="0">
              <a:spcBef>
                <a:spcPts val="500"/>
              </a:spcBef>
              <a:buClrTx/>
              <a:buSzTx/>
              <a:buFontTx/>
              <a:buNone/>
              <a:defRPr sz="2800" b="1">
                <a:solidFill>
                  <a:srgbClr val="3C8C92"/>
                </a:solidFill>
                <a:latin typeface="+mn-lt"/>
                <a:ea typeface="+mn-ea"/>
                <a:cs typeface="+mn-cs"/>
                <a:sym typeface="Arial"/>
              </a:defRPr>
            </a:lvl1pPr>
            <a:lvl2pPr marL="228600" indent="457200">
              <a:spcBef>
                <a:spcPts val="500"/>
              </a:spcBef>
              <a:buClrTx/>
              <a:buSzTx/>
              <a:buFontTx/>
              <a:buNone/>
              <a:defRPr sz="2800" b="1">
                <a:solidFill>
                  <a:srgbClr val="3C8C92"/>
                </a:solidFill>
                <a:latin typeface="+mn-lt"/>
                <a:ea typeface="+mn-ea"/>
                <a:cs typeface="+mn-cs"/>
                <a:sym typeface="Arial"/>
              </a:defRPr>
            </a:lvl2pPr>
            <a:lvl3pPr marL="228600" indent="914400">
              <a:spcBef>
                <a:spcPts val="500"/>
              </a:spcBef>
              <a:buClrTx/>
              <a:buSzTx/>
              <a:buFontTx/>
              <a:buNone/>
              <a:defRPr sz="2800" b="1">
                <a:solidFill>
                  <a:srgbClr val="3C8C92"/>
                </a:solidFill>
                <a:latin typeface="+mn-lt"/>
                <a:ea typeface="+mn-ea"/>
                <a:cs typeface="+mn-cs"/>
                <a:sym typeface="Arial"/>
              </a:defRPr>
            </a:lvl3pPr>
            <a:lvl4pPr marL="228600" indent="1371600">
              <a:spcBef>
                <a:spcPts val="500"/>
              </a:spcBef>
              <a:buClrTx/>
              <a:buSzTx/>
              <a:buFontTx/>
              <a:buNone/>
              <a:defRPr sz="2800" b="1">
                <a:solidFill>
                  <a:srgbClr val="3C8C92"/>
                </a:solidFill>
                <a:latin typeface="+mn-lt"/>
                <a:ea typeface="+mn-ea"/>
                <a:cs typeface="+mn-cs"/>
                <a:sym typeface="Arial"/>
              </a:defRPr>
            </a:lvl4pPr>
            <a:lvl5pPr marL="228600" indent="1828800">
              <a:spcBef>
                <a:spcPts val="500"/>
              </a:spcBef>
              <a:buClrTx/>
              <a:buSzTx/>
              <a:buFontTx/>
              <a:buNone/>
              <a:defRPr sz="2800" b="1">
                <a:solidFill>
                  <a:srgbClr val="3C8C92"/>
                </a:solidFill>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35" name="Google Shape;373;p68"/>
          <p:cNvSpPr txBox="1">
            <a:spLocks noGrp="1"/>
          </p:cNvSpPr>
          <p:nvPr>
            <p:ph type="body" sz="half" idx="13"/>
          </p:nvPr>
        </p:nvSpPr>
        <p:spPr>
          <a:xfrm>
            <a:off x="495300" y="2174879"/>
            <a:ext cx="4376870" cy="3897332"/>
          </a:xfrm>
          <a:prstGeom prst="rect">
            <a:avLst/>
          </a:prstGeom>
        </p:spPr>
        <p:txBody>
          <a:bodyPr>
            <a:normAutofit/>
          </a:bodyPr>
          <a:lstStyle>
            <a:lvl1pPr indent="-381000">
              <a:spcBef>
                <a:spcPts val="400"/>
              </a:spcBef>
              <a:buSzPts val="2400"/>
              <a:defRPr sz="2400">
                <a:latin typeface="+mn-lt"/>
                <a:ea typeface="+mn-ea"/>
                <a:cs typeface="+mn-cs"/>
                <a:sym typeface="Arial"/>
              </a:defRPr>
            </a:lvl1pPr>
          </a:lstStyle>
          <a:p>
            <a:pPr indent="-381000">
              <a:spcBef>
                <a:spcPts val="400"/>
              </a:spcBef>
              <a:buSzPts val="2400"/>
              <a:defRPr sz="2400">
                <a:latin typeface="+mn-lt"/>
                <a:ea typeface="+mn-ea"/>
                <a:cs typeface="+mn-cs"/>
                <a:sym typeface="Arial"/>
              </a:defRPr>
            </a:pPr>
            <a:endParaRPr/>
          </a:p>
        </p:txBody>
      </p:sp>
      <p:sp>
        <p:nvSpPr>
          <p:cNvPr id="736" name="Google Shape;374;p68"/>
          <p:cNvSpPr txBox="1">
            <a:spLocks noGrp="1"/>
          </p:cNvSpPr>
          <p:nvPr>
            <p:ph type="body" sz="quarter" idx="14"/>
          </p:nvPr>
        </p:nvSpPr>
        <p:spPr>
          <a:xfrm>
            <a:off x="5032116" y="1535116"/>
            <a:ext cx="4378591" cy="639765"/>
          </a:xfrm>
          <a:prstGeom prst="rect">
            <a:avLst/>
          </a:prstGeom>
        </p:spPr>
        <p:txBody>
          <a:bodyPr anchor="b">
            <a:normAutofit/>
          </a:bodyPr>
          <a:lstStyle>
            <a:lvl1pPr marL="228600" indent="0">
              <a:spcBef>
                <a:spcPts val="500"/>
              </a:spcBef>
              <a:buClrTx/>
              <a:buSzTx/>
              <a:buFontTx/>
              <a:buNone/>
              <a:defRPr sz="2800" b="1">
                <a:solidFill>
                  <a:srgbClr val="3C8C92"/>
                </a:solidFill>
                <a:latin typeface="+mn-lt"/>
                <a:ea typeface="+mn-ea"/>
                <a:cs typeface="+mn-cs"/>
                <a:sym typeface="Arial"/>
              </a:defRPr>
            </a:lvl1pPr>
          </a:lstStyle>
          <a:p>
            <a:pPr marL="228600" indent="0">
              <a:spcBef>
                <a:spcPts val="500"/>
              </a:spcBef>
              <a:buClrTx/>
              <a:buSzTx/>
              <a:buFontTx/>
              <a:buNone/>
              <a:defRPr sz="2800" b="1">
                <a:solidFill>
                  <a:srgbClr val="3C8C92"/>
                </a:solidFill>
                <a:latin typeface="+mn-lt"/>
                <a:ea typeface="+mn-ea"/>
                <a:cs typeface="+mn-cs"/>
                <a:sym typeface="Arial"/>
              </a:defRPr>
            </a:pPr>
            <a:endParaRPr/>
          </a:p>
        </p:txBody>
      </p:sp>
      <p:sp>
        <p:nvSpPr>
          <p:cNvPr id="737" name="Google Shape;375;p68"/>
          <p:cNvSpPr txBox="1">
            <a:spLocks noGrp="1"/>
          </p:cNvSpPr>
          <p:nvPr>
            <p:ph type="body" sz="half" idx="15"/>
          </p:nvPr>
        </p:nvSpPr>
        <p:spPr>
          <a:xfrm>
            <a:off x="5032116" y="2174881"/>
            <a:ext cx="4378591" cy="3182953"/>
          </a:xfrm>
          <a:prstGeom prst="rect">
            <a:avLst/>
          </a:prstGeom>
        </p:spPr>
        <p:txBody>
          <a:bodyPr>
            <a:normAutofit/>
          </a:bodyPr>
          <a:lstStyle>
            <a:lvl1pPr indent="-381000">
              <a:spcBef>
                <a:spcPts val="400"/>
              </a:spcBef>
              <a:buSzPts val="2400"/>
              <a:defRPr sz="2400">
                <a:latin typeface="+mn-lt"/>
                <a:ea typeface="+mn-ea"/>
                <a:cs typeface="+mn-cs"/>
                <a:sym typeface="Arial"/>
              </a:defRPr>
            </a:lvl1pPr>
          </a:lstStyle>
          <a:p>
            <a:pPr indent="-381000">
              <a:spcBef>
                <a:spcPts val="400"/>
              </a:spcBef>
              <a:buSzPts val="2400"/>
              <a:defRPr sz="2400">
                <a:latin typeface="+mn-lt"/>
                <a:ea typeface="+mn-ea"/>
                <a:cs typeface="+mn-cs"/>
                <a:sym typeface="Arial"/>
              </a:defRPr>
            </a:pPr>
            <a:endParaRPr/>
          </a:p>
        </p:txBody>
      </p:sp>
      <p:sp>
        <p:nvSpPr>
          <p:cNvPr id="738" name="Slide Number"/>
          <p:cNvSpPr txBox="1">
            <a:spLocks noGrp="1"/>
          </p:cNvSpPr>
          <p:nvPr>
            <p:ph type="sldNum" sz="quarter" idx="2"/>
          </p:nvPr>
        </p:nvSpPr>
        <p:spPr>
          <a:xfrm>
            <a:off x="6708851" y="6217873"/>
            <a:ext cx="390449" cy="27695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37243425"/>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5_TITLE_ONLY">
    <p:spTree>
      <p:nvGrpSpPr>
        <p:cNvPr id="1" name=""/>
        <p:cNvGrpSpPr/>
        <p:nvPr/>
      </p:nvGrpSpPr>
      <p:grpSpPr>
        <a:xfrm>
          <a:off x="0" y="0"/>
          <a:ext cx="0" cy="0"/>
          <a:chOff x="0" y="0"/>
          <a:chExt cx="0" cy="0"/>
        </a:xfrm>
      </p:grpSpPr>
      <p:pic>
        <p:nvPicPr>
          <p:cNvPr id="745" name="Google Shape;351;p63" descr="Google Shape;351;p63"/>
          <p:cNvPicPr>
            <a:picLocks noChangeAspect="1"/>
          </p:cNvPicPr>
          <p:nvPr/>
        </p:nvPicPr>
        <p:blipFill>
          <a:blip r:embed="rId2"/>
          <a:stretch>
            <a:fillRect/>
          </a:stretch>
        </p:blipFill>
        <p:spPr>
          <a:xfrm>
            <a:off x="1693995" y="5294317"/>
            <a:ext cx="8212006" cy="1563688"/>
          </a:xfrm>
          <a:prstGeom prst="rect">
            <a:avLst/>
          </a:prstGeom>
          <a:ln w="12700">
            <a:miter lim="400000"/>
          </a:ln>
        </p:spPr>
      </p:pic>
      <p:grpSp>
        <p:nvGrpSpPr>
          <p:cNvPr id="750" name="Google Shape;352;p63"/>
          <p:cNvGrpSpPr/>
          <p:nvPr/>
        </p:nvGrpSpPr>
        <p:grpSpPr>
          <a:xfrm>
            <a:off x="139303" y="6565899"/>
            <a:ext cx="1052513" cy="242890"/>
            <a:chOff x="0" y="0"/>
            <a:chExt cx="971549" cy="242888"/>
          </a:xfrm>
        </p:grpSpPr>
        <p:pic>
          <p:nvPicPr>
            <p:cNvPr id="746" name="Google Shape;353;p63" descr="Google Shape;353;p63"/>
            <p:cNvPicPr>
              <a:picLocks noChangeAspect="1"/>
            </p:cNvPicPr>
            <p:nvPr/>
          </p:nvPicPr>
          <p:blipFill>
            <a:blip r:embed="rId3"/>
            <a:stretch>
              <a:fillRect/>
            </a:stretch>
          </p:blipFill>
          <p:spPr>
            <a:xfrm>
              <a:off x="0" y="20937"/>
              <a:ext cx="200977" cy="202140"/>
            </a:xfrm>
            <a:prstGeom prst="rect">
              <a:avLst/>
            </a:prstGeom>
            <a:ln w="12700" cap="flat">
              <a:noFill/>
              <a:miter lim="400000"/>
            </a:ln>
            <a:effectLst/>
          </p:spPr>
        </p:pic>
        <p:pic>
          <p:nvPicPr>
            <p:cNvPr id="747" name="Google Shape;354;p63" descr="Google Shape;354;p63"/>
            <p:cNvPicPr>
              <a:picLocks noChangeAspect="1"/>
            </p:cNvPicPr>
            <p:nvPr/>
          </p:nvPicPr>
          <p:blipFill>
            <a:blip r:embed="rId4"/>
            <a:stretch>
              <a:fillRect/>
            </a:stretch>
          </p:blipFill>
          <p:spPr>
            <a:xfrm>
              <a:off x="435546" y="0"/>
              <a:ext cx="287806" cy="242889"/>
            </a:xfrm>
            <a:prstGeom prst="rect">
              <a:avLst/>
            </a:prstGeom>
            <a:ln w="12700" cap="flat">
              <a:noFill/>
              <a:miter lim="400000"/>
            </a:ln>
            <a:effectLst/>
          </p:spPr>
        </p:pic>
        <p:pic>
          <p:nvPicPr>
            <p:cNvPr id="748" name="Google Shape;355;p63" descr="Google Shape;355;p63"/>
            <p:cNvPicPr>
              <a:picLocks noChangeAspect="1"/>
            </p:cNvPicPr>
            <p:nvPr/>
          </p:nvPicPr>
          <p:blipFill>
            <a:blip r:embed="rId5"/>
            <a:stretch>
              <a:fillRect/>
            </a:stretch>
          </p:blipFill>
          <p:spPr>
            <a:xfrm>
              <a:off x="706578" y="-1"/>
              <a:ext cx="264972" cy="223078"/>
            </a:xfrm>
            <a:prstGeom prst="rect">
              <a:avLst/>
            </a:prstGeom>
            <a:ln w="12700" cap="flat">
              <a:noFill/>
              <a:miter lim="400000"/>
            </a:ln>
            <a:effectLst/>
          </p:spPr>
        </p:pic>
        <p:pic>
          <p:nvPicPr>
            <p:cNvPr id="749" name="Google Shape;356;p63" descr="Google Shape;356;p63"/>
            <p:cNvPicPr>
              <a:picLocks noChangeAspect="1"/>
            </p:cNvPicPr>
            <p:nvPr/>
          </p:nvPicPr>
          <p:blipFill>
            <a:blip r:embed="rId6"/>
            <a:srcRect r="16785"/>
            <a:stretch>
              <a:fillRect/>
            </a:stretch>
          </p:blipFill>
          <p:spPr>
            <a:xfrm>
              <a:off x="244680" y="19812"/>
              <a:ext cx="201807" cy="203265"/>
            </a:xfrm>
            <a:prstGeom prst="rect">
              <a:avLst/>
            </a:prstGeom>
            <a:ln w="12700" cap="flat">
              <a:noFill/>
              <a:miter lim="400000"/>
            </a:ln>
            <a:effectLst/>
          </p:spPr>
        </p:pic>
      </p:grpSp>
      <p:sp>
        <p:nvSpPr>
          <p:cNvPr id="751" name="Title Text"/>
          <p:cNvSpPr txBox="1">
            <a:spLocks noGrp="1"/>
          </p:cNvSpPr>
          <p:nvPr>
            <p:ph type="title"/>
          </p:nvPr>
        </p:nvSpPr>
        <p:spPr>
          <a:xfrm>
            <a:off x="0" y="333375"/>
            <a:ext cx="9906000" cy="1143000"/>
          </a:xfrm>
          <a:prstGeom prst="rect">
            <a:avLst/>
          </a:prstGeom>
        </p:spPr>
        <p:txBody>
          <a:bodyPr/>
          <a:lstStyle>
            <a:lvl1pPr>
              <a:defRPr b="1">
                <a:solidFill>
                  <a:srgbClr val="3C8C92"/>
                </a:solidFill>
                <a:latin typeface="+mn-lt"/>
                <a:ea typeface="+mn-ea"/>
                <a:cs typeface="+mn-cs"/>
                <a:sym typeface="Arial"/>
              </a:defRPr>
            </a:lvl1pPr>
          </a:lstStyle>
          <a:p>
            <a:r>
              <a:t>Title Text</a:t>
            </a:r>
          </a:p>
        </p:txBody>
      </p:sp>
      <p:sp>
        <p:nvSpPr>
          <p:cNvPr id="752" name="Slide Number"/>
          <p:cNvSpPr txBox="1">
            <a:spLocks noGrp="1"/>
          </p:cNvSpPr>
          <p:nvPr>
            <p:ph type="sldNum" sz="quarter" idx="2"/>
          </p:nvPr>
        </p:nvSpPr>
        <p:spPr>
          <a:xfrm>
            <a:off x="6708851" y="6217873"/>
            <a:ext cx="390449" cy="27695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09039254"/>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7_BLANK">
    <p:spTree>
      <p:nvGrpSpPr>
        <p:cNvPr id="1" name=""/>
        <p:cNvGrpSpPr/>
        <p:nvPr/>
      </p:nvGrpSpPr>
      <p:grpSpPr>
        <a:xfrm>
          <a:off x="0" y="0"/>
          <a:ext cx="0" cy="0"/>
          <a:chOff x="0" y="0"/>
          <a:chExt cx="0" cy="0"/>
        </a:xfrm>
      </p:grpSpPr>
      <p:pic>
        <p:nvPicPr>
          <p:cNvPr id="759" name="Google Shape;351;p63" descr="Google Shape;351;p63"/>
          <p:cNvPicPr>
            <a:picLocks noChangeAspect="1"/>
          </p:cNvPicPr>
          <p:nvPr/>
        </p:nvPicPr>
        <p:blipFill>
          <a:blip r:embed="rId2"/>
          <a:stretch>
            <a:fillRect/>
          </a:stretch>
        </p:blipFill>
        <p:spPr>
          <a:xfrm>
            <a:off x="1693995" y="5294317"/>
            <a:ext cx="8212006" cy="1563688"/>
          </a:xfrm>
          <a:prstGeom prst="rect">
            <a:avLst/>
          </a:prstGeom>
          <a:ln w="12700">
            <a:miter lim="400000"/>
          </a:ln>
        </p:spPr>
      </p:pic>
      <p:grpSp>
        <p:nvGrpSpPr>
          <p:cNvPr id="764" name="Google Shape;352;p63"/>
          <p:cNvGrpSpPr/>
          <p:nvPr/>
        </p:nvGrpSpPr>
        <p:grpSpPr>
          <a:xfrm>
            <a:off x="139303" y="6565899"/>
            <a:ext cx="1052513" cy="242890"/>
            <a:chOff x="0" y="0"/>
            <a:chExt cx="971549" cy="242888"/>
          </a:xfrm>
        </p:grpSpPr>
        <p:pic>
          <p:nvPicPr>
            <p:cNvPr id="760" name="Google Shape;353;p63" descr="Google Shape;353;p63"/>
            <p:cNvPicPr>
              <a:picLocks noChangeAspect="1"/>
            </p:cNvPicPr>
            <p:nvPr/>
          </p:nvPicPr>
          <p:blipFill>
            <a:blip r:embed="rId3"/>
            <a:stretch>
              <a:fillRect/>
            </a:stretch>
          </p:blipFill>
          <p:spPr>
            <a:xfrm>
              <a:off x="0" y="20937"/>
              <a:ext cx="200977" cy="202140"/>
            </a:xfrm>
            <a:prstGeom prst="rect">
              <a:avLst/>
            </a:prstGeom>
            <a:ln w="12700" cap="flat">
              <a:noFill/>
              <a:miter lim="400000"/>
            </a:ln>
            <a:effectLst/>
          </p:spPr>
        </p:pic>
        <p:pic>
          <p:nvPicPr>
            <p:cNvPr id="761" name="Google Shape;354;p63" descr="Google Shape;354;p63"/>
            <p:cNvPicPr>
              <a:picLocks noChangeAspect="1"/>
            </p:cNvPicPr>
            <p:nvPr/>
          </p:nvPicPr>
          <p:blipFill>
            <a:blip r:embed="rId4"/>
            <a:stretch>
              <a:fillRect/>
            </a:stretch>
          </p:blipFill>
          <p:spPr>
            <a:xfrm>
              <a:off x="435546" y="0"/>
              <a:ext cx="287806" cy="242889"/>
            </a:xfrm>
            <a:prstGeom prst="rect">
              <a:avLst/>
            </a:prstGeom>
            <a:ln w="12700" cap="flat">
              <a:noFill/>
              <a:miter lim="400000"/>
            </a:ln>
            <a:effectLst/>
          </p:spPr>
        </p:pic>
        <p:pic>
          <p:nvPicPr>
            <p:cNvPr id="762" name="Google Shape;355;p63" descr="Google Shape;355;p63"/>
            <p:cNvPicPr>
              <a:picLocks noChangeAspect="1"/>
            </p:cNvPicPr>
            <p:nvPr/>
          </p:nvPicPr>
          <p:blipFill>
            <a:blip r:embed="rId5"/>
            <a:stretch>
              <a:fillRect/>
            </a:stretch>
          </p:blipFill>
          <p:spPr>
            <a:xfrm>
              <a:off x="706578" y="-1"/>
              <a:ext cx="264972" cy="223078"/>
            </a:xfrm>
            <a:prstGeom prst="rect">
              <a:avLst/>
            </a:prstGeom>
            <a:ln w="12700" cap="flat">
              <a:noFill/>
              <a:miter lim="400000"/>
            </a:ln>
            <a:effectLst/>
          </p:spPr>
        </p:pic>
        <p:pic>
          <p:nvPicPr>
            <p:cNvPr id="763" name="Google Shape;356;p63" descr="Google Shape;356;p63"/>
            <p:cNvPicPr>
              <a:picLocks noChangeAspect="1"/>
            </p:cNvPicPr>
            <p:nvPr/>
          </p:nvPicPr>
          <p:blipFill>
            <a:blip r:embed="rId6"/>
            <a:srcRect r="16785"/>
            <a:stretch>
              <a:fillRect/>
            </a:stretch>
          </p:blipFill>
          <p:spPr>
            <a:xfrm>
              <a:off x="244680" y="19812"/>
              <a:ext cx="201807" cy="203265"/>
            </a:xfrm>
            <a:prstGeom prst="rect">
              <a:avLst/>
            </a:prstGeom>
            <a:ln w="12700" cap="flat">
              <a:noFill/>
              <a:miter lim="400000"/>
            </a:ln>
            <a:effectLst/>
          </p:spPr>
        </p:pic>
      </p:grpSp>
      <p:sp>
        <p:nvSpPr>
          <p:cNvPr id="765" name="Slide Number"/>
          <p:cNvSpPr txBox="1">
            <a:spLocks noGrp="1"/>
          </p:cNvSpPr>
          <p:nvPr>
            <p:ph type="sldNum" sz="quarter" idx="2"/>
          </p:nvPr>
        </p:nvSpPr>
        <p:spPr>
          <a:xfrm>
            <a:off x="6708851" y="6217873"/>
            <a:ext cx="390449" cy="27695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82921169"/>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5_OBJECT_WITH_CAPTION_TEXT">
    <p:spTree>
      <p:nvGrpSpPr>
        <p:cNvPr id="1" name=""/>
        <p:cNvGrpSpPr/>
        <p:nvPr/>
      </p:nvGrpSpPr>
      <p:grpSpPr>
        <a:xfrm>
          <a:off x="0" y="0"/>
          <a:ext cx="0" cy="0"/>
          <a:chOff x="0" y="0"/>
          <a:chExt cx="0" cy="0"/>
        </a:xfrm>
      </p:grpSpPr>
      <p:pic>
        <p:nvPicPr>
          <p:cNvPr id="772" name="Google Shape;351;p63" descr="Google Shape;351;p63"/>
          <p:cNvPicPr>
            <a:picLocks noChangeAspect="1"/>
          </p:cNvPicPr>
          <p:nvPr/>
        </p:nvPicPr>
        <p:blipFill>
          <a:blip r:embed="rId2"/>
          <a:stretch>
            <a:fillRect/>
          </a:stretch>
        </p:blipFill>
        <p:spPr>
          <a:xfrm>
            <a:off x="1693995" y="5294317"/>
            <a:ext cx="8212006" cy="1563688"/>
          </a:xfrm>
          <a:prstGeom prst="rect">
            <a:avLst/>
          </a:prstGeom>
          <a:ln w="12700">
            <a:miter lim="400000"/>
          </a:ln>
        </p:spPr>
      </p:pic>
      <p:grpSp>
        <p:nvGrpSpPr>
          <p:cNvPr id="777" name="Google Shape;352;p63"/>
          <p:cNvGrpSpPr/>
          <p:nvPr/>
        </p:nvGrpSpPr>
        <p:grpSpPr>
          <a:xfrm>
            <a:off x="139303" y="6565899"/>
            <a:ext cx="1052513" cy="242890"/>
            <a:chOff x="0" y="0"/>
            <a:chExt cx="971549" cy="242888"/>
          </a:xfrm>
        </p:grpSpPr>
        <p:pic>
          <p:nvPicPr>
            <p:cNvPr id="773" name="Google Shape;353;p63" descr="Google Shape;353;p63"/>
            <p:cNvPicPr>
              <a:picLocks noChangeAspect="1"/>
            </p:cNvPicPr>
            <p:nvPr/>
          </p:nvPicPr>
          <p:blipFill>
            <a:blip r:embed="rId3"/>
            <a:stretch>
              <a:fillRect/>
            </a:stretch>
          </p:blipFill>
          <p:spPr>
            <a:xfrm>
              <a:off x="0" y="20937"/>
              <a:ext cx="200977" cy="202140"/>
            </a:xfrm>
            <a:prstGeom prst="rect">
              <a:avLst/>
            </a:prstGeom>
            <a:ln w="12700" cap="flat">
              <a:noFill/>
              <a:miter lim="400000"/>
            </a:ln>
            <a:effectLst/>
          </p:spPr>
        </p:pic>
        <p:pic>
          <p:nvPicPr>
            <p:cNvPr id="774" name="Google Shape;354;p63" descr="Google Shape;354;p63"/>
            <p:cNvPicPr>
              <a:picLocks noChangeAspect="1"/>
            </p:cNvPicPr>
            <p:nvPr/>
          </p:nvPicPr>
          <p:blipFill>
            <a:blip r:embed="rId4"/>
            <a:stretch>
              <a:fillRect/>
            </a:stretch>
          </p:blipFill>
          <p:spPr>
            <a:xfrm>
              <a:off x="435546" y="0"/>
              <a:ext cx="287806" cy="242889"/>
            </a:xfrm>
            <a:prstGeom prst="rect">
              <a:avLst/>
            </a:prstGeom>
            <a:ln w="12700" cap="flat">
              <a:noFill/>
              <a:miter lim="400000"/>
            </a:ln>
            <a:effectLst/>
          </p:spPr>
        </p:pic>
        <p:pic>
          <p:nvPicPr>
            <p:cNvPr id="775" name="Google Shape;355;p63" descr="Google Shape;355;p63"/>
            <p:cNvPicPr>
              <a:picLocks noChangeAspect="1"/>
            </p:cNvPicPr>
            <p:nvPr/>
          </p:nvPicPr>
          <p:blipFill>
            <a:blip r:embed="rId5"/>
            <a:stretch>
              <a:fillRect/>
            </a:stretch>
          </p:blipFill>
          <p:spPr>
            <a:xfrm>
              <a:off x="706578" y="-1"/>
              <a:ext cx="264972" cy="223078"/>
            </a:xfrm>
            <a:prstGeom prst="rect">
              <a:avLst/>
            </a:prstGeom>
            <a:ln w="12700" cap="flat">
              <a:noFill/>
              <a:miter lim="400000"/>
            </a:ln>
            <a:effectLst/>
          </p:spPr>
        </p:pic>
        <p:pic>
          <p:nvPicPr>
            <p:cNvPr id="776" name="Google Shape;356;p63" descr="Google Shape;356;p63"/>
            <p:cNvPicPr>
              <a:picLocks noChangeAspect="1"/>
            </p:cNvPicPr>
            <p:nvPr/>
          </p:nvPicPr>
          <p:blipFill>
            <a:blip r:embed="rId6"/>
            <a:srcRect r="16785"/>
            <a:stretch>
              <a:fillRect/>
            </a:stretch>
          </p:blipFill>
          <p:spPr>
            <a:xfrm>
              <a:off x="244680" y="19812"/>
              <a:ext cx="201807" cy="203265"/>
            </a:xfrm>
            <a:prstGeom prst="rect">
              <a:avLst/>
            </a:prstGeom>
            <a:ln w="12700" cap="flat">
              <a:noFill/>
              <a:miter lim="400000"/>
            </a:ln>
            <a:effectLst/>
          </p:spPr>
        </p:pic>
      </p:grpSp>
      <p:sp>
        <p:nvSpPr>
          <p:cNvPr id="778" name="Title Text"/>
          <p:cNvSpPr txBox="1">
            <a:spLocks noGrp="1"/>
          </p:cNvSpPr>
          <p:nvPr>
            <p:ph type="title"/>
          </p:nvPr>
        </p:nvSpPr>
        <p:spPr>
          <a:xfrm>
            <a:off x="495305" y="273053"/>
            <a:ext cx="3259008" cy="1162051"/>
          </a:xfrm>
          <a:prstGeom prst="rect">
            <a:avLst/>
          </a:prstGeom>
        </p:spPr>
        <p:txBody>
          <a:bodyPr anchor="b"/>
          <a:lstStyle>
            <a:lvl1pPr algn="l">
              <a:defRPr sz="2800" b="1">
                <a:solidFill>
                  <a:srgbClr val="3C8C93"/>
                </a:solidFill>
                <a:latin typeface="+mn-lt"/>
                <a:ea typeface="+mn-ea"/>
                <a:cs typeface="+mn-cs"/>
                <a:sym typeface="Arial"/>
              </a:defRPr>
            </a:lvl1pPr>
          </a:lstStyle>
          <a:p>
            <a:r>
              <a:t>Title Text</a:t>
            </a:r>
          </a:p>
        </p:txBody>
      </p:sp>
      <p:sp>
        <p:nvSpPr>
          <p:cNvPr id="779" name="Body Level One…"/>
          <p:cNvSpPr txBox="1">
            <a:spLocks noGrp="1"/>
          </p:cNvSpPr>
          <p:nvPr>
            <p:ph type="body" idx="1"/>
          </p:nvPr>
        </p:nvSpPr>
        <p:spPr>
          <a:xfrm>
            <a:off x="3872973" y="273050"/>
            <a:ext cx="5537730" cy="5084778"/>
          </a:xfrm>
          <a:prstGeom prst="rect">
            <a:avLst/>
          </a:prstGeom>
        </p:spPr>
        <p:txBody>
          <a:bodyPr>
            <a:normAutofit/>
          </a:bodyPr>
          <a:lstStyle>
            <a:lvl1pPr indent="-381000">
              <a:spcBef>
                <a:spcPts val="400"/>
              </a:spcBef>
              <a:buSzPts val="2400"/>
              <a:defRPr sz="2400">
                <a:latin typeface="+mn-lt"/>
                <a:ea typeface="+mn-ea"/>
                <a:cs typeface="+mn-cs"/>
                <a:sym typeface="Arial"/>
              </a:defRPr>
            </a:lvl1pPr>
            <a:lvl2pPr marL="947881" indent="-401781">
              <a:spcBef>
                <a:spcPts val="400"/>
              </a:spcBef>
              <a:buSzPts val="2400"/>
              <a:defRPr sz="2400">
                <a:latin typeface="+mn-lt"/>
                <a:ea typeface="+mn-ea"/>
                <a:cs typeface="+mn-cs"/>
                <a:sym typeface="Arial"/>
              </a:defRPr>
            </a:lvl2pPr>
            <a:lvl3pPr marL="1371600" indent="-381000">
              <a:spcBef>
                <a:spcPts val="400"/>
              </a:spcBef>
              <a:buSzPts val="2400"/>
              <a:defRPr sz="2400">
                <a:latin typeface="+mn-lt"/>
                <a:ea typeface="+mn-ea"/>
                <a:cs typeface="+mn-cs"/>
                <a:sym typeface="Arial"/>
              </a:defRPr>
            </a:lvl3pPr>
            <a:lvl4pPr marL="1899920" indent="-426720">
              <a:spcBef>
                <a:spcPts val="400"/>
              </a:spcBef>
              <a:buSzPts val="2400"/>
              <a:defRPr sz="2400">
                <a:latin typeface="+mn-lt"/>
                <a:ea typeface="+mn-ea"/>
                <a:cs typeface="+mn-cs"/>
                <a:sym typeface="Arial"/>
              </a:defRPr>
            </a:lvl4pPr>
            <a:lvl5pPr marL="2357120" indent="-426720">
              <a:spcBef>
                <a:spcPts val="400"/>
              </a:spcBef>
              <a:buSzPts val="2400"/>
              <a:defRPr sz="2400">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80" name="Google Shape;382;p71"/>
          <p:cNvSpPr txBox="1">
            <a:spLocks noGrp="1"/>
          </p:cNvSpPr>
          <p:nvPr>
            <p:ph type="body" sz="half" idx="13"/>
          </p:nvPr>
        </p:nvSpPr>
        <p:spPr>
          <a:xfrm>
            <a:off x="495305" y="1435103"/>
            <a:ext cx="3259008" cy="4851420"/>
          </a:xfrm>
          <a:prstGeom prst="rect">
            <a:avLst/>
          </a:prstGeom>
        </p:spPr>
        <p:txBody>
          <a:bodyPr>
            <a:normAutofit/>
          </a:bodyPr>
          <a:lstStyle>
            <a:lvl1pPr marL="228600" indent="0">
              <a:spcBef>
                <a:spcPts val="400"/>
              </a:spcBef>
              <a:buClrTx/>
              <a:buSzTx/>
              <a:buFontTx/>
              <a:buNone/>
              <a:defRPr sz="2200">
                <a:latin typeface="+mn-lt"/>
                <a:ea typeface="+mn-ea"/>
                <a:cs typeface="+mn-cs"/>
                <a:sym typeface="Arial"/>
              </a:defRPr>
            </a:lvl1pPr>
          </a:lstStyle>
          <a:p>
            <a:pPr marL="228600" indent="0">
              <a:spcBef>
                <a:spcPts val="400"/>
              </a:spcBef>
              <a:buClrTx/>
              <a:buSzTx/>
              <a:buFontTx/>
              <a:buNone/>
              <a:defRPr sz="2200">
                <a:latin typeface="+mn-lt"/>
                <a:ea typeface="+mn-ea"/>
                <a:cs typeface="+mn-cs"/>
                <a:sym typeface="Arial"/>
              </a:defRPr>
            </a:pPr>
            <a:endParaRPr/>
          </a:p>
        </p:txBody>
      </p:sp>
      <p:sp>
        <p:nvSpPr>
          <p:cNvPr id="781" name="Slide Number"/>
          <p:cNvSpPr txBox="1">
            <a:spLocks noGrp="1"/>
          </p:cNvSpPr>
          <p:nvPr>
            <p:ph type="sldNum" sz="quarter" idx="2"/>
          </p:nvPr>
        </p:nvSpPr>
        <p:spPr>
          <a:xfrm>
            <a:off x="6708851" y="6217873"/>
            <a:ext cx="390449" cy="27695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57088526"/>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5_PICTURE_WITH_CAPTION_TEXT">
    <p:spTree>
      <p:nvGrpSpPr>
        <p:cNvPr id="1" name=""/>
        <p:cNvGrpSpPr/>
        <p:nvPr/>
      </p:nvGrpSpPr>
      <p:grpSpPr>
        <a:xfrm>
          <a:off x="0" y="0"/>
          <a:ext cx="0" cy="0"/>
          <a:chOff x="0" y="0"/>
          <a:chExt cx="0" cy="0"/>
        </a:xfrm>
      </p:grpSpPr>
      <p:pic>
        <p:nvPicPr>
          <p:cNvPr id="788" name="Google Shape;351;p63" descr="Google Shape;351;p63"/>
          <p:cNvPicPr>
            <a:picLocks noChangeAspect="1"/>
          </p:cNvPicPr>
          <p:nvPr/>
        </p:nvPicPr>
        <p:blipFill>
          <a:blip r:embed="rId2"/>
          <a:stretch>
            <a:fillRect/>
          </a:stretch>
        </p:blipFill>
        <p:spPr>
          <a:xfrm>
            <a:off x="1693995" y="5294317"/>
            <a:ext cx="8212006" cy="1563688"/>
          </a:xfrm>
          <a:prstGeom prst="rect">
            <a:avLst/>
          </a:prstGeom>
          <a:ln w="12700">
            <a:miter lim="400000"/>
          </a:ln>
        </p:spPr>
      </p:pic>
      <p:grpSp>
        <p:nvGrpSpPr>
          <p:cNvPr id="793" name="Google Shape;352;p63"/>
          <p:cNvGrpSpPr/>
          <p:nvPr/>
        </p:nvGrpSpPr>
        <p:grpSpPr>
          <a:xfrm>
            <a:off x="139303" y="6565899"/>
            <a:ext cx="1052513" cy="242890"/>
            <a:chOff x="0" y="0"/>
            <a:chExt cx="971549" cy="242888"/>
          </a:xfrm>
        </p:grpSpPr>
        <p:pic>
          <p:nvPicPr>
            <p:cNvPr id="789" name="Google Shape;353;p63" descr="Google Shape;353;p63"/>
            <p:cNvPicPr>
              <a:picLocks noChangeAspect="1"/>
            </p:cNvPicPr>
            <p:nvPr/>
          </p:nvPicPr>
          <p:blipFill>
            <a:blip r:embed="rId3"/>
            <a:stretch>
              <a:fillRect/>
            </a:stretch>
          </p:blipFill>
          <p:spPr>
            <a:xfrm>
              <a:off x="0" y="20937"/>
              <a:ext cx="200977" cy="202140"/>
            </a:xfrm>
            <a:prstGeom prst="rect">
              <a:avLst/>
            </a:prstGeom>
            <a:ln w="12700" cap="flat">
              <a:noFill/>
              <a:miter lim="400000"/>
            </a:ln>
            <a:effectLst/>
          </p:spPr>
        </p:pic>
        <p:pic>
          <p:nvPicPr>
            <p:cNvPr id="790" name="Google Shape;354;p63" descr="Google Shape;354;p63"/>
            <p:cNvPicPr>
              <a:picLocks noChangeAspect="1"/>
            </p:cNvPicPr>
            <p:nvPr/>
          </p:nvPicPr>
          <p:blipFill>
            <a:blip r:embed="rId4"/>
            <a:stretch>
              <a:fillRect/>
            </a:stretch>
          </p:blipFill>
          <p:spPr>
            <a:xfrm>
              <a:off x="435546" y="0"/>
              <a:ext cx="287806" cy="242889"/>
            </a:xfrm>
            <a:prstGeom prst="rect">
              <a:avLst/>
            </a:prstGeom>
            <a:ln w="12700" cap="flat">
              <a:noFill/>
              <a:miter lim="400000"/>
            </a:ln>
            <a:effectLst/>
          </p:spPr>
        </p:pic>
        <p:pic>
          <p:nvPicPr>
            <p:cNvPr id="791" name="Google Shape;355;p63" descr="Google Shape;355;p63"/>
            <p:cNvPicPr>
              <a:picLocks noChangeAspect="1"/>
            </p:cNvPicPr>
            <p:nvPr/>
          </p:nvPicPr>
          <p:blipFill>
            <a:blip r:embed="rId5"/>
            <a:stretch>
              <a:fillRect/>
            </a:stretch>
          </p:blipFill>
          <p:spPr>
            <a:xfrm>
              <a:off x="706578" y="-1"/>
              <a:ext cx="264972" cy="223078"/>
            </a:xfrm>
            <a:prstGeom prst="rect">
              <a:avLst/>
            </a:prstGeom>
            <a:ln w="12700" cap="flat">
              <a:noFill/>
              <a:miter lim="400000"/>
            </a:ln>
            <a:effectLst/>
          </p:spPr>
        </p:pic>
        <p:pic>
          <p:nvPicPr>
            <p:cNvPr id="792" name="Google Shape;356;p63" descr="Google Shape;356;p63"/>
            <p:cNvPicPr>
              <a:picLocks noChangeAspect="1"/>
            </p:cNvPicPr>
            <p:nvPr/>
          </p:nvPicPr>
          <p:blipFill>
            <a:blip r:embed="rId6"/>
            <a:srcRect r="16785"/>
            <a:stretch>
              <a:fillRect/>
            </a:stretch>
          </p:blipFill>
          <p:spPr>
            <a:xfrm>
              <a:off x="244680" y="19812"/>
              <a:ext cx="201807" cy="203265"/>
            </a:xfrm>
            <a:prstGeom prst="rect">
              <a:avLst/>
            </a:prstGeom>
            <a:ln w="12700" cap="flat">
              <a:noFill/>
              <a:miter lim="400000"/>
            </a:ln>
            <a:effectLst/>
          </p:spPr>
        </p:pic>
      </p:grpSp>
      <p:sp>
        <p:nvSpPr>
          <p:cNvPr id="794" name="Title Text"/>
          <p:cNvSpPr txBox="1">
            <a:spLocks noGrp="1"/>
          </p:cNvSpPr>
          <p:nvPr>
            <p:ph type="title"/>
          </p:nvPr>
        </p:nvSpPr>
        <p:spPr>
          <a:xfrm>
            <a:off x="1941646" y="4071944"/>
            <a:ext cx="5943601" cy="566740"/>
          </a:xfrm>
          <a:prstGeom prst="rect">
            <a:avLst/>
          </a:prstGeom>
        </p:spPr>
        <p:txBody>
          <a:bodyPr anchor="b"/>
          <a:lstStyle>
            <a:lvl1pPr algn="l">
              <a:defRPr sz="2800" b="1">
                <a:solidFill>
                  <a:srgbClr val="3C8C92"/>
                </a:solidFill>
                <a:latin typeface="+mn-lt"/>
                <a:ea typeface="+mn-ea"/>
                <a:cs typeface="+mn-cs"/>
                <a:sym typeface="Arial"/>
              </a:defRPr>
            </a:lvl1pPr>
          </a:lstStyle>
          <a:p>
            <a:r>
              <a:t>Title Text</a:t>
            </a:r>
          </a:p>
        </p:txBody>
      </p:sp>
      <p:sp>
        <p:nvSpPr>
          <p:cNvPr id="795" name="Google Shape;385;p72"/>
          <p:cNvSpPr>
            <a:spLocks noGrp="1"/>
          </p:cNvSpPr>
          <p:nvPr>
            <p:ph type="pic" sz="half" idx="13"/>
          </p:nvPr>
        </p:nvSpPr>
        <p:spPr>
          <a:xfrm>
            <a:off x="1941646" y="612781"/>
            <a:ext cx="5943601" cy="3459168"/>
          </a:xfrm>
          <a:prstGeom prst="rect">
            <a:avLst/>
          </a:prstGeom>
        </p:spPr>
        <p:txBody>
          <a:bodyPr lIns="91439" tIns="45719" rIns="91439" bIns="45719"/>
          <a:lstStyle/>
          <a:p>
            <a:endParaRPr/>
          </a:p>
        </p:txBody>
      </p:sp>
      <p:sp>
        <p:nvSpPr>
          <p:cNvPr id="796" name="Body Level One…"/>
          <p:cNvSpPr txBox="1">
            <a:spLocks noGrp="1"/>
          </p:cNvSpPr>
          <p:nvPr>
            <p:ph type="body" sz="quarter" idx="1"/>
          </p:nvPr>
        </p:nvSpPr>
        <p:spPr>
          <a:xfrm>
            <a:off x="1941646" y="4638685"/>
            <a:ext cx="5943601" cy="804864"/>
          </a:xfrm>
          <a:prstGeom prst="rect">
            <a:avLst/>
          </a:prstGeom>
        </p:spPr>
        <p:txBody>
          <a:bodyPr>
            <a:normAutofit/>
          </a:bodyPr>
          <a:lstStyle>
            <a:lvl1pPr marL="228600" indent="0">
              <a:spcBef>
                <a:spcPts val="400"/>
              </a:spcBef>
              <a:buClrTx/>
              <a:buSzTx/>
              <a:buFontTx/>
              <a:buNone/>
              <a:defRPr sz="2200">
                <a:latin typeface="+mn-lt"/>
                <a:ea typeface="+mn-ea"/>
                <a:cs typeface="+mn-cs"/>
                <a:sym typeface="Arial"/>
              </a:defRPr>
            </a:lvl1pPr>
            <a:lvl2pPr marL="228600" indent="457200">
              <a:spcBef>
                <a:spcPts val="400"/>
              </a:spcBef>
              <a:buClrTx/>
              <a:buSzTx/>
              <a:buFontTx/>
              <a:buNone/>
              <a:defRPr sz="2200">
                <a:latin typeface="+mn-lt"/>
                <a:ea typeface="+mn-ea"/>
                <a:cs typeface="+mn-cs"/>
                <a:sym typeface="Arial"/>
              </a:defRPr>
            </a:lvl2pPr>
            <a:lvl3pPr marL="228600" indent="914400">
              <a:spcBef>
                <a:spcPts val="400"/>
              </a:spcBef>
              <a:buClrTx/>
              <a:buSzTx/>
              <a:buFontTx/>
              <a:buNone/>
              <a:defRPr sz="2200">
                <a:latin typeface="+mn-lt"/>
                <a:ea typeface="+mn-ea"/>
                <a:cs typeface="+mn-cs"/>
                <a:sym typeface="Arial"/>
              </a:defRPr>
            </a:lvl3pPr>
            <a:lvl4pPr marL="228600" indent="1371600">
              <a:spcBef>
                <a:spcPts val="400"/>
              </a:spcBef>
              <a:buClrTx/>
              <a:buSzTx/>
              <a:buFontTx/>
              <a:buNone/>
              <a:defRPr sz="2200">
                <a:latin typeface="+mn-lt"/>
                <a:ea typeface="+mn-ea"/>
                <a:cs typeface="+mn-cs"/>
                <a:sym typeface="Arial"/>
              </a:defRPr>
            </a:lvl4pPr>
            <a:lvl5pPr marL="228600" indent="1828800">
              <a:spcBef>
                <a:spcPts val="400"/>
              </a:spcBef>
              <a:buClrTx/>
              <a:buSzTx/>
              <a:buFontTx/>
              <a:buNone/>
              <a:defRPr sz="2200">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97" name="Slide Number"/>
          <p:cNvSpPr txBox="1">
            <a:spLocks noGrp="1"/>
          </p:cNvSpPr>
          <p:nvPr>
            <p:ph type="sldNum" sz="quarter" idx="2"/>
          </p:nvPr>
        </p:nvSpPr>
        <p:spPr>
          <a:xfrm>
            <a:off x="6708851" y="6217873"/>
            <a:ext cx="390449" cy="27695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62052068"/>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37684" y="992767"/>
            <a:ext cx="923065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633"/>
            </a:lvl1pPr>
            <a:lvl2pPr lvl="1" algn="ctr">
              <a:spcBef>
                <a:spcPts val="0"/>
              </a:spcBef>
              <a:spcAft>
                <a:spcPts val="0"/>
              </a:spcAft>
              <a:buSzPts val="5200"/>
              <a:buNone/>
              <a:defRPr sz="5633"/>
            </a:lvl2pPr>
            <a:lvl3pPr lvl="2" algn="ctr">
              <a:spcBef>
                <a:spcPts val="0"/>
              </a:spcBef>
              <a:spcAft>
                <a:spcPts val="0"/>
              </a:spcAft>
              <a:buSzPts val="5200"/>
              <a:buNone/>
              <a:defRPr sz="5633"/>
            </a:lvl3pPr>
            <a:lvl4pPr lvl="3" algn="ctr">
              <a:spcBef>
                <a:spcPts val="0"/>
              </a:spcBef>
              <a:spcAft>
                <a:spcPts val="0"/>
              </a:spcAft>
              <a:buSzPts val="5200"/>
              <a:buNone/>
              <a:defRPr sz="5633"/>
            </a:lvl4pPr>
            <a:lvl5pPr lvl="4" algn="ctr">
              <a:spcBef>
                <a:spcPts val="0"/>
              </a:spcBef>
              <a:spcAft>
                <a:spcPts val="0"/>
              </a:spcAft>
              <a:buSzPts val="5200"/>
              <a:buNone/>
              <a:defRPr sz="5633"/>
            </a:lvl5pPr>
            <a:lvl6pPr lvl="5" algn="ctr">
              <a:spcBef>
                <a:spcPts val="0"/>
              </a:spcBef>
              <a:spcAft>
                <a:spcPts val="0"/>
              </a:spcAft>
              <a:buSzPts val="5200"/>
              <a:buNone/>
              <a:defRPr sz="5633"/>
            </a:lvl6pPr>
            <a:lvl7pPr lvl="6" algn="ctr">
              <a:spcBef>
                <a:spcPts val="0"/>
              </a:spcBef>
              <a:spcAft>
                <a:spcPts val="0"/>
              </a:spcAft>
              <a:buSzPts val="5200"/>
              <a:buNone/>
              <a:defRPr sz="5633"/>
            </a:lvl7pPr>
            <a:lvl8pPr lvl="7" algn="ctr">
              <a:spcBef>
                <a:spcPts val="0"/>
              </a:spcBef>
              <a:spcAft>
                <a:spcPts val="0"/>
              </a:spcAft>
              <a:buSzPts val="5200"/>
              <a:buNone/>
              <a:defRPr sz="5633"/>
            </a:lvl8pPr>
            <a:lvl9pPr lvl="8" algn="ctr">
              <a:spcBef>
                <a:spcPts val="0"/>
              </a:spcBef>
              <a:spcAft>
                <a:spcPts val="0"/>
              </a:spcAft>
              <a:buSzPts val="5200"/>
              <a:buNone/>
              <a:defRPr sz="5633"/>
            </a:lvl9pPr>
          </a:lstStyle>
          <a:p>
            <a:endParaRPr/>
          </a:p>
        </p:txBody>
      </p:sp>
      <p:sp>
        <p:nvSpPr>
          <p:cNvPr id="11" name="Google Shape;11;p2"/>
          <p:cNvSpPr txBox="1">
            <a:spLocks noGrp="1"/>
          </p:cNvSpPr>
          <p:nvPr>
            <p:ph type="subTitle" idx="1"/>
          </p:nvPr>
        </p:nvSpPr>
        <p:spPr>
          <a:xfrm>
            <a:off x="337675" y="3778833"/>
            <a:ext cx="923065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033"/>
            </a:lvl1pPr>
            <a:lvl2pPr lvl="1" algn="ctr">
              <a:lnSpc>
                <a:spcPct val="100000"/>
              </a:lnSpc>
              <a:spcBef>
                <a:spcPts val="0"/>
              </a:spcBef>
              <a:spcAft>
                <a:spcPts val="0"/>
              </a:spcAft>
              <a:buSzPts val="2800"/>
              <a:buNone/>
              <a:defRPr sz="3033"/>
            </a:lvl2pPr>
            <a:lvl3pPr lvl="2" algn="ctr">
              <a:lnSpc>
                <a:spcPct val="100000"/>
              </a:lnSpc>
              <a:spcBef>
                <a:spcPts val="0"/>
              </a:spcBef>
              <a:spcAft>
                <a:spcPts val="0"/>
              </a:spcAft>
              <a:buSzPts val="2800"/>
              <a:buNone/>
              <a:defRPr sz="3033"/>
            </a:lvl3pPr>
            <a:lvl4pPr lvl="3" algn="ctr">
              <a:lnSpc>
                <a:spcPct val="100000"/>
              </a:lnSpc>
              <a:spcBef>
                <a:spcPts val="0"/>
              </a:spcBef>
              <a:spcAft>
                <a:spcPts val="0"/>
              </a:spcAft>
              <a:buSzPts val="2800"/>
              <a:buNone/>
              <a:defRPr sz="3033"/>
            </a:lvl4pPr>
            <a:lvl5pPr lvl="4" algn="ctr">
              <a:lnSpc>
                <a:spcPct val="100000"/>
              </a:lnSpc>
              <a:spcBef>
                <a:spcPts val="0"/>
              </a:spcBef>
              <a:spcAft>
                <a:spcPts val="0"/>
              </a:spcAft>
              <a:buSzPts val="2800"/>
              <a:buNone/>
              <a:defRPr sz="3033"/>
            </a:lvl5pPr>
            <a:lvl6pPr lvl="5" algn="ctr">
              <a:lnSpc>
                <a:spcPct val="100000"/>
              </a:lnSpc>
              <a:spcBef>
                <a:spcPts val="0"/>
              </a:spcBef>
              <a:spcAft>
                <a:spcPts val="0"/>
              </a:spcAft>
              <a:buSzPts val="2800"/>
              <a:buNone/>
              <a:defRPr sz="3033"/>
            </a:lvl6pPr>
            <a:lvl7pPr lvl="6" algn="ctr">
              <a:lnSpc>
                <a:spcPct val="100000"/>
              </a:lnSpc>
              <a:spcBef>
                <a:spcPts val="0"/>
              </a:spcBef>
              <a:spcAft>
                <a:spcPts val="0"/>
              </a:spcAft>
              <a:buSzPts val="2800"/>
              <a:buNone/>
              <a:defRPr sz="3033"/>
            </a:lvl7pPr>
            <a:lvl8pPr lvl="7" algn="ctr">
              <a:lnSpc>
                <a:spcPct val="100000"/>
              </a:lnSpc>
              <a:spcBef>
                <a:spcPts val="0"/>
              </a:spcBef>
              <a:spcAft>
                <a:spcPts val="0"/>
              </a:spcAft>
              <a:buSzPts val="2800"/>
              <a:buNone/>
              <a:defRPr sz="3033"/>
            </a:lvl8pPr>
            <a:lvl9pPr lvl="8" algn="ctr">
              <a:lnSpc>
                <a:spcPct val="100000"/>
              </a:lnSpc>
              <a:spcBef>
                <a:spcPts val="0"/>
              </a:spcBef>
              <a:spcAft>
                <a:spcPts val="0"/>
              </a:spcAft>
              <a:buSzPts val="2800"/>
              <a:buNone/>
              <a:defRPr sz="3033"/>
            </a:lvl9pPr>
          </a:lstStyle>
          <a:p>
            <a:endParaRPr/>
          </a:p>
        </p:txBody>
      </p:sp>
      <p:sp>
        <p:nvSpPr>
          <p:cNvPr id="12" name="Google Shape;12;p2"/>
          <p:cNvSpPr txBox="1">
            <a:spLocks noGrp="1"/>
          </p:cNvSpPr>
          <p:nvPr>
            <p:ph type="sldNum" idx="12"/>
          </p:nvPr>
        </p:nvSpPr>
        <p:spPr>
          <a:xfrm>
            <a:off x="9178496" y="6217623"/>
            <a:ext cx="594425"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GB" smtClean="0"/>
              <a:pPr>
                <a:spcBef>
                  <a:spcPts val="0"/>
                </a:spcBef>
                <a:spcAft>
                  <a:spcPts val="0"/>
                </a:spcAft>
              </a:pPr>
              <a:t>‹#›</a:t>
            </a:fld>
            <a:endParaRPr lang="en-GB"/>
          </a:p>
        </p:txBody>
      </p:sp>
    </p:spTree>
    <p:extLst>
      <p:ext uri="{BB962C8B-B14F-4D97-AF65-F5344CB8AC3E}">
        <p14:creationId xmlns:p14="http://schemas.microsoft.com/office/powerpoint/2010/main" val="331194007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37675" y="2867800"/>
            <a:ext cx="923065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900"/>
            </a:lvl1pPr>
            <a:lvl2pPr lvl="1" algn="ctr">
              <a:spcBef>
                <a:spcPts val="0"/>
              </a:spcBef>
              <a:spcAft>
                <a:spcPts val="0"/>
              </a:spcAft>
              <a:buSzPts val="3600"/>
              <a:buNone/>
              <a:defRPr sz="3900"/>
            </a:lvl2pPr>
            <a:lvl3pPr lvl="2" algn="ctr">
              <a:spcBef>
                <a:spcPts val="0"/>
              </a:spcBef>
              <a:spcAft>
                <a:spcPts val="0"/>
              </a:spcAft>
              <a:buSzPts val="3600"/>
              <a:buNone/>
              <a:defRPr sz="3900"/>
            </a:lvl3pPr>
            <a:lvl4pPr lvl="3" algn="ctr">
              <a:spcBef>
                <a:spcPts val="0"/>
              </a:spcBef>
              <a:spcAft>
                <a:spcPts val="0"/>
              </a:spcAft>
              <a:buSzPts val="3600"/>
              <a:buNone/>
              <a:defRPr sz="3900"/>
            </a:lvl4pPr>
            <a:lvl5pPr lvl="4" algn="ctr">
              <a:spcBef>
                <a:spcPts val="0"/>
              </a:spcBef>
              <a:spcAft>
                <a:spcPts val="0"/>
              </a:spcAft>
              <a:buSzPts val="3600"/>
              <a:buNone/>
              <a:defRPr sz="3900"/>
            </a:lvl5pPr>
            <a:lvl6pPr lvl="5" algn="ctr">
              <a:spcBef>
                <a:spcPts val="0"/>
              </a:spcBef>
              <a:spcAft>
                <a:spcPts val="0"/>
              </a:spcAft>
              <a:buSzPts val="3600"/>
              <a:buNone/>
              <a:defRPr sz="3900"/>
            </a:lvl6pPr>
            <a:lvl7pPr lvl="6" algn="ctr">
              <a:spcBef>
                <a:spcPts val="0"/>
              </a:spcBef>
              <a:spcAft>
                <a:spcPts val="0"/>
              </a:spcAft>
              <a:buSzPts val="3600"/>
              <a:buNone/>
              <a:defRPr sz="3900"/>
            </a:lvl7pPr>
            <a:lvl8pPr lvl="7" algn="ctr">
              <a:spcBef>
                <a:spcPts val="0"/>
              </a:spcBef>
              <a:spcAft>
                <a:spcPts val="0"/>
              </a:spcAft>
              <a:buSzPts val="3600"/>
              <a:buNone/>
              <a:defRPr sz="3900"/>
            </a:lvl8pPr>
            <a:lvl9pPr lvl="8" algn="ctr">
              <a:spcBef>
                <a:spcPts val="0"/>
              </a:spcBef>
              <a:spcAft>
                <a:spcPts val="0"/>
              </a:spcAft>
              <a:buSzPts val="3600"/>
              <a:buNone/>
              <a:defRPr sz="3900"/>
            </a:lvl9pPr>
          </a:lstStyle>
          <a:p>
            <a:endParaRPr/>
          </a:p>
        </p:txBody>
      </p:sp>
      <p:sp>
        <p:nvSpPr>
          <p:cNvPr id="15" name="Google Shape;15;p3"/>
          <p:cNvSpPr txBox="1">
            <a:spLocks noGrp="1"/>
          </p:cNvSpPr>
          <p:nvPr>
            <p:ph type="sldNum" idx="12"/>
          </p:nvPr>
        </p:nvSpPr>
        <p:spPr>
          <a:xfrm>
            <a:off x="9178496" y="6217623"/>
            <a:ext cx="594425"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GB" smtClean="0"/>
              <a:pPr>
                <a:spcBef>
                  <a:spcPts val="0"/>
                </a:spcBef>
                <a:spcAft>
                  <a:spcPts val="0"/>
                </a:spcAft>
              </a:pPr>
              <a:t>‹#›</a:t>
            </a:fld>
            <a:endParaRPr lang="en-GB"/>
          </a:p>
        </p:txBody>
      </p:sp>
    </p:spTree>
    <p:extLst>
      <p:ext uri="{BB962C8B-B14F-4D97-AF65-F5344CB8AC3E}">
        <p14:creationId xmlns:p14="http://schemas.microsoft.com/office/powerpoint/2010/main" val="3542470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138"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GB"/>
              <a:t>Feburary 2021</a:t>
            </a:r>
            <a:endParaRPr lang="en-GB"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GB" altLang="en-US"/>
              <a:t>Student Open Day</a:t>
            </a:r>
          </a:p>
        </p:txBody>
      </p:sp>
      <p:sp>
        <p:nvSpPr>
          <p:cNvPr id="7" name="Rectangle 6"/>
          <p:cNvSpPr>
            <a:spLocks noGrp="1" noChangeArrowheads="1"/>
          </p:cNvSpPr>
          <p:nvPr>
            <p:ph type="sldNum" sz="quarter" idx="12"/>
          </p:nvPr>
        </p:nvSpPr>
        <p:spPr>
          <a:ln/>
        </p:spPr>
        <p:txBody>
          <a:bodyPr/>
          <a:lstStyle>
            <a:lvl1pPr>
              <a:defRPr/>
            </a:lvl1pPr>
          </a:lstStyle>
          <a:p>
            <a:fld id="{D8E1091E-0219-4FFC-A49F-B2755FBD209E}" type="slidenum">
              <a:rPr lang="en-GB" altLang="en-US" smtClean="0"/>
              <a:pPr/>
              <a:t>‹#›</a:t>
            </a:fld>
            <a:endParaRPr lang="en-GB" altLang="en-US" dirty="0"/>
          </a:p>
        </p:txBody>
      </p:sp>
    </p:spTree>
    <p:extLst>
      <p:ext uri="{BB962C8B-B14F-4D97-AF65-F5344CB8AC3E}">
        <p14:creationId xmlns:p14="http://schemas.microsoft.com/office/powerpoint/2010/main" val="8818804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37675" y="593367"/>
            <a:ext cx="923065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37675" y="1536633"/>
            <a:ext cx="9230650" cy="4555200"/>
          </a:xfrm>
          <a:prstGeom prst="rect">
            <a:avLst/>
          </a:prstGeom>
        </p:spPr>
        <p:txBody>
          <a:bodyPr spcFirstLastPara="1" wrap="square" lIns="91425" tIns="91425" rIns="91425" bIns="91425" anchor="t" anchorCtr="0">
            <a:normAutofit/>
          </a:bodyPr>
          <a:lstStyle>
            <a:lvl1pPr marL="495285" lvl="0" indent="-371464">
              <a:spcBef>
                <a:spcPts val="0"/>
              </a:spcBef>
              <a:spcAft>
                <a:spcPts val="0"/>
              </a:spcAft>
              <a:buSzPts val="1800"/>
              <a:buChar char="●"/>
              <a:defRPr/>
            </a:lvl1pPr>
            <a:lvl2pPr marL="990570" lvl="1" indent="-343948">
              <a:spcBef>
                <a:spcPts val="0"/>
              </a:spcBef>
              <a:spcAft>
                <a:spcPts val="0"/>
              </a:spcAft>
              <a:buSzPts val="1400"/>
              <a:buChar char="○"/>
              <a:defRPr/>
            </a:lvl2pPr>
            <a:lvl3pPr marL="1485854" lvl="2" indent="-343948">
              <a:spcBef>
                <a:spcPts val="0"/>
              </a:spcBef>
              <a:spcAft>
                <a:spcPts val="0"/>
              </a:spcAft>
              <a:buSzPts val="1400"/>
              <a:buChar char="■"/>
              <a:defRPr/>
            </a:lvl3pPr>
            <a:lvl4pPr marL="1981139" lvl="3" indent="-343948">
              <a:spcBef>
                <a:spcPts val="0"/>
              </a:spcBef>
              <a:spcAft>
                <a:spcPts val="0"/>
              </a:spcAft>
              <a:buSzPts val="1400"/>
              <a:buChar char="●"/>
              <a:defRPr/>
            </a:lvl4pPr>
            <a:lvl5pPr marL="2476424" lvl="4" indent="-343948">
              <a:spcBef>
                <a:spcPts val="0"/>
              </a:spcBef>
              <a:spcAft>
                <a:spcPts val="0"/>
              </a:spcAft>
              <a:buSzPts val="1400"/>
              <a:buChar char="○"/>
              <a:defRPr/>
            </a:lvl5pPr>
            <a:lvl6pPr marL="2971709" lvl="5" indent="-343948">
              <a:spcBef>
                <a:spcPts val="0"/>
              </a:spcBef>
              <a:spcAft>
                <a:spcPts val="0"/>
              </a:spcAft>
              <a:buSzPts val="1400"/>
              <a:buChar char="■"/>
              <a:defRPr/>
            </a:lvl6pPr>
            <a:lvl7pPr marL="3466993" lvl="6" indent="-343948">
              <a:spcBef>
                <a:spcPts val="0"/>
              </a:spcBef>
              <a:spcAft>
                <a:spcPts val="0"/>
              </a:spcAft>
              <a:buSzPts val="1400"/>
              <a:buChar char="●"/>
              <a:defRPr/>
            </a:lvl7pPr>
            <a:lvl8pPr marL="3962278" lvl="7" indent="-343948">
              <a:spcBef>
                <a:spcPts val="0"/>
              </a:spcBef>
              <a:spcAft>
                <a:spcPts val="0"/>
              </a:spcAft>
              <a:buSzPts val="1400"/>
              <a:buChar char="○"/>
              <a:defRPr/>
            </a:lvl8pPr>
            <a:lvl9pPr marL="4457563" lvl="8" indent="-343948">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9178496" y="6217623"/>
            <a:ext cx="594425"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GB" smtClean="0"/>
              <a:pPr>
                <a:spcBef>
                  <a:spcPts val="0"/>
                </a:spcBef>
                <a:spcAft>
                  <a:spcPts val="0"/>
                </a:spcAft>
              </a:pPr>
              <a:t>‹#›</a:t>
            </a:fld>
            <a:endParaRPr lang="en-GB"/>
          </a:p>
        </p:txBody>
      </p:sp>
    </p:spTree>
    <p:extLst>
      <p:ext uri="{BB962C8B-B14F-4D97-AF65-F5344CB8AC3E}">
        <p14:creationId xmlns:p14="http://schemas.microsoft.com/office/powerpoint/2010/main" val="64970219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37675" y="593367"/>
            <a:ext cx="923065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37675" y="1536633"/>
            <a:ext cx="4333225" cy="4555200"/>
          </a:xfrm>
          <a:prstGeom prst="rect">
            <a:avLst/>
          </a:prstGeom>
        </p:spPr>
        <p:txBody>
          <a:bodyPr spcFirstLastPara="1" wrap="square" lIns="91425" tIns="91425" rIns="91425" bIns="91425" anchor="t" anchorCtr="0">
            <a:normAutofit/>
          </a:bodyPr>
          <a:lstStyle>
            <a:lvl1pPr marL="495285" lvl="0" indent="-343948">
              <a:spcBef>
                <a:spcPts val="0"/>
              </a:spcBef>
              <a:spcAft>
                <a:spcPts val="0"/>
              </a:spcAft>
              <a:buSzPts val="1400"/>
              <a:buChar char="●"/>
              <a:defRPr sz="1517"/>
            </a:lvl1pPr>
            <a:lvl2pPr marL="990570" lvl="1" indent="-330190">
              <a:spcBef>
                <a:spcPts val="0"/>
              </a:spcBef>
              <a:spcAft>
                <a:spcPts val="0"/>
              </a:spcAft>
              <a:buSzPts val="1200"/>
              <a:buChar char="○"/>
              <a:defRPr sz="1300"/>
            </a:lvl2pPr>
            <a:lvl3pPr marL="1485854" lvl="2" indent="-330190">
              <a:spcBef>
                <a:spcPts val="0"/>
              </a:spcBef>
              <a:spcAft>
                <a:spcPts val="0"/>
              </a:spcAft>
              <a:buSzPts val="1200"/>
              <a:buChar char="■"/>
              <a:defRPr sz="1300"/>
            </a:lvl3pPr>
            <a:lvl4pPr marL="1981139" lvl="3" indent="-330190">
              <a:spcBef>
                <a:spcPts val="0"/>
              </a:spcBef>
              <a:spcAft>
                <a:spcPts val="0"/>
              </a:spcAft>
              <a:buSzPts val="1200"/>
              <a:buChar char="●"/>
              <a:defRPr sz="1300"/>
            </a:lvl4pPr>
            <a:lvl5pPr marL="2476424" lvl="4" indent="-330190">
              <a:spcBef>
                <a:spcPts val="0"/>
              </a:spcBef>
              <a:spcAft>
                <a:spcPts val="0"/>
              </a:spcAft>
              <a:buSzPts val="1200"/>
              <a:buChar char="○"/>
              <a:defRPr sz="1300"/>
            </a:lvl5pPr>
            <a:lvl6pPr marL="2971709" lvl="5" indent="-330190">
              <a:spcBef>
                <a:spcPts val="0"/>
              </a:spcBef>
              <a:spcAft>
                <a:spcPts val="0"/>
              </a:spcAft>
              <a:buSzPts val="1200"/>
              <a:buChar char="■"/>
              <a:defRPr sz="1300"/>
            </a:lvl6pPr>
            <a:lvl7pPr marL="3466993" lvl="6" indent="-330190">
              <a:spcBef>
                <a:spcPts val="0"/>
              </a:spcBef>
              <a:spcAft>
                <a:spcPts val="0"/>
              </a:spcAft>
              <a:buSzPts val="1200"/>
              <a:buChar char="●"/>
              <a:defRPr sz="1300"/>
            </a:lvl7pPr>
            <a:lvl8pPr marL="3962278" lvl="7" indent="-330190">
              <a:spcBef>
                <a:spcPts val="0"/>
              </a:spcBef>
              <a:spcAft>
                <a:spcPts val="0"/>
              </a:spcAft>
              <a:buSzPts val="1200"/>
              <a:buChar char="○"/>
              <a:defRPr sz="1300"/>
            </a:lvl8pPr>
            <a:lvl9pPr marL="4457563" lvl="8" indent="-330190">
              <a:spcBef>
                <a:spcPts val="0"/>
              </a:spcBef>
              <a:spcAft>
                <a:spcPts val="0"/>
              </a:spcAft>
              <a:buSzPts val="1200"/>
              <a:buChar char="■"/>
              <a:defRPr sz="1300"/>
            </a:lvl9pPr>
          </a:lstStyle>
          <a:p>
            <a:endParaRPr/>
          </a:p>
        </p:txBody>
      </p:sp>
      <p:sp>
        <p:nvSpPr>
          <p:cNvPr id="23" name="Google Shape;23;p5"/>
          <p:cNvSpPr txBox="1">
            <a:spLocks noGrp="1"/>
          </p:cNvSpPr>
          <p:nvPr>
            <p:ph type="body" idx="2"/>
          </p:nvPr>
        </p:nvSpPr>
        <p:spPr>
          <a:xfrm>
            <a:off x="5235100" y="1536633"/>
            <a:ext cx="4333225" cy="4555200"/>
          </a:xfrm>
          <a:prstGeom prst="rect">
            <a:avLst/>
          </a:prstGeom>
        </p:spPr>
        <p:txBody>
          <a:bodyPr spcFirstLastPara="1" wrap="square" lIns="91425" tIns="91425" rIns="91425" bIns="91425" anchor="t" anchorCtr="0">
            <a:normAutofit/>
          </a:bodyPr>
          <a:lstStyle>
            <a:lvl1pPr marL="495285" lvl="0" indent="-343948">
              <a:spcBef>
                <a:spcPts val="0"/>
              </a:spcBef>
              <a:spcAft>
                <a:spcPts val="0"/>
              </a:spcAft>
              <a:buSzPts val="1400"/>
              <a:buChar char="●"/>
              <a:defRPr sz="1517"/>
            </a:lvl1pPr>
            <a:lvl2pPr marL="990570" lvl="1" indent="-330190">
              <a:spcBef>
                <a:spcPts val="0"/>
              </a:spcBef>
              <a:spcAft>
                <a:spcPts val="0"/>
              </a:spcAft>
              <a:buSzPts val="1200"/>
              <a:buChar char="○"/>
              <a:defRPr sz="1300"/>
            </a:lvl2pPr>
            <a:lvl3pPr marL="1485854" lvl="2" indent="-330190">
              <a:spcBef>
                <a:spcPts val="0"/>
              </a:spcBef>
              <a:spcAft>
                <a:spcPts val="0"/>
              </a:spcAft>
              <a:buSzPts val="1200"/>
              <a:buChar char="■"/>
              <a:defRPr sz="1300"/>
            </a:lvl3pPr>
            <a:lvl4pPr marL="1981139" lvl="3" indent="-330190">
              <a:spcBef>
                <a:spcPts val="0"/>
              </a:spcBef>
              <a:spcAft>
                <a:spcPts val="0"/>
              </a:spcAft>
              <a:buSzPts val="1200"/>
              <a:buChar char="●"/>
              <a:defRPr sz="1300"/>
            </a:lvl4pPr>
            <a:lvl5pPr marL="2476424" lvl="4" indent="-330190">
              <a:spcBef>
                <a:spcPts val="0"/>
              </a:spcBef>
              <a:spcAft>
                <a:spcPts val="0"/>
              </a:spcAft>
              <a:buSzPts val="1200"/>
              <a:buChar char="○"/>
              <a:defRPr sz="1300"/>
            </a:lvl5pPr>
            <a:lvl6pPr marL="2971709" lvl="5" indent="-330190">
              <a:spcBef>
                <a:spcPts val="0"/>
              </a:spcBef>
              <a:spcAft>
                <a:spcPts val="0"/>
              </a:spcAft>
              <a:buSzPts val="1200"/>
              <a:buChar char="■"/>
              <a:defRPr sz="1300"/>
            </a:lvl6pPr>
            <a:lvl7pPr marL="3466993" lvl="6" indent="-330190">
              <a:spcBef>
                <a:spcPts val="0"/>
              </a:spcBef>
              <a:spcAft>
                <a:spcPts val="0"/>
              </a:spcAft>
              <a:buSzPts val="1200"/>
              <a:buChar char="●"/>
              <a:defRPr sz="1300"/>
            </a:lvl7pPr>
            <a:lvl8pPr marL="3962278" lvl="7" indent="-330190">
              <a:spcBef>
                <a:spcPts val="0"/>
              </a:spcBef>
              <a:spcAft>
                <a:spcPts val="0"/>
              </a:spcAft>
              <a:buSzPts val="1200"/>
              <a:buChar char="○"/>
              <a:defRPr sz="1300"/>
            </a:lvl8pPr>
            <a:lvl9pPr marL="4457563" lvl="8" indent="-330190">
              <a:spcBef>
                <a:spcPts val="0"/>
              </a:spcBef>
              <a:spcAft>
                <a:spcPts val="0"/>
              </a:spcAft>
              <a:buSzPts val="1200"/>
              <a:buChar char="■"/>
              <a:defRPr sz="1300"/>
            </a:lvl9pPr>
          </a:lstStyle>
          <a:p>
            <a:endParaRPr/>
          </a:p>
        </p:txBody>
      </p:sp>
      <p:sp>
        <p:nvSpPr>
          <p:cNvPr id="24" name="Google Shape;24;p5"/>
          <p:cNvSpPr txBox="1">
            <a:spLocks noGrp="1"/>
          </p:cNvSpPr>
          <p:nvPr>
            <p:ph type="sldNum" idx="12"/>
          </p:nvPr>
        </p:nvSpPr>
        <p:spPr>
          <a:xfrm>
            <a:off x="9178496" y="6217623"/>
            <a:ext cx="594425"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GB" smtClean="0"/>
              <a:pPr>
                <a:spcBef>
                  <a:spcPts val="0"/>
                </a:spcBef>
                <a:spcAft>
                  <a:spcPts val="0"/>
                </a:spcAft>
              </a:pPr>
              <a:t>‹#›</a:t>
            </a:fld>
            <a:endParaRPr lang="en-GB"/>
          </a:p>
        </p:txBody>
      </p:sp>
    </p:spTree>
    <p:extLst>
      <p:ext uri="{BB962C8B-B14F-4D97-AF65-F5344CB8AC3E}">
        <p14:creationId xmlns:p14="http://schemas.microsoft.com/office/powerpoint/2010/main" val="2167469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37675" y="593367"/>
            <a:ext cx="923065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9178496" y="6217623"/>
            <a:ext cx="594425"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GB" smtClean="0"/>
              <a:pPr>
                <a:spcBef>
                  <a:spcPts val="0"/>
                </a:spcBef>
                <a:spcAft>
                  <a:spcPts val="0"/>
                </a:spcAft>
              </a:pPr>
              <a:t>‹#›</a:t>
            </a:fld>
            <a:endParaRPr lang="en-GB"/>
          </a:p>
        </p:txBody>
      </p:sp>
    </p:spTree>
    <p:extLst>
      <p:ext uri="{BB962C8B-B14F-4D97-AF65-F5344CB8AC3E}">
        <p14:creationId xmlns:p14="http://schemas.microsoft.com/office/powerpoint/2010/main" val="128272756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37675" y="740800"/>
            <a:ext cx="3042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600"/>
            </a:lvl1pPr>
            <a:lvl2pPr lvl="1">
              <a:spcBef>
                <a:spcPts val="0"/>
              </a:spcBef>
              <a:spcAft>
                <a:spcPts val="0"/>
              </a:spcAft>
              <a:buSzPts val="2400"/>
              <a:buNone/>
              <a:defRPr sz="2600"/>
            </a:lvl2pPr>
            <a:lvl3pPr lvl="2">
              <a:spcBef>
                <a:spcPts val="0"/>
              </a:spcBef>
              <a:spcAft>
                <a:spcPts val="0"/>
              </a:spcAft>
              <a:buSzPts val="2400"/>
              <a:buNone/>
              <a:defRPr sz="2600"/>
            </a:lvl3pPr>
            <a:lvl4pPr lvl="3">
              <a:spcBef>
                <a:spcPts val="0"/>
              </a:spcBef>
              <a:spcAft>
                <a:spcPts val="0"/>
              </a:spcAft>
              <a:buSzPts val="2400"/>
              <a:buNone/>
              <a:defRPr sz="2600"/>
            </a:lvl4pPr>
            <a:lvl5pPr lvl="4">
              <a:spcBef>
                <a:spcPts val="0"/>
              </a:spcBef>
              <a:spcAft>
                <a:spcPts val="0"/>
              </a:spcAft>
              <a:buSzPts val="2400"/>
              <a:buNone/>
              <a:defRPr sz="2600"/>
            </a:lvl5pPr>
            <a:lvl6pPr lvl="5">
              <a:spcBef>
                <a:spcPts val="0"/>
              </a:spcBef>
              <a:spcAft>
                <a:spcPts val="0"/>
              </a:spcAft>
              <a:buSzPts val="2400"/>
              <a:buNone/>
              <a:defRPr sz="2600"/>
            </a:lvl6pPr>
            <a:lvl7pPr lvl="6">
              <a:spcBef>
                <a:spcPts val="0"/>
              </a:spcBef>
              <a:spcAft>
                <a:spcPts val="0"/>
              </a:spcAft>
              <a:buSzPts val="2400"/>
              <a:buNone/>
              <a:defRPr sz="2600"/>
            </a:lvl7pPr>
            <a:lvl8pPr lvl="7">
              <a:spcBef>
                <a:spcPts val="0"/>
              </a:spcBef>
              <a:spcAft>
                <a:spcPts val="0"/>
              </a:spcAft>
              <a:buSzPts val="2400"/>
              <a:buNone/>
              <a:defRPr sz="2600"/>
            </a:lvl8pPr>
            <a:lvl9pPr lvl="8">
              <a:spcBef>
                <a:spcPts val="0"/>
              </a:spcBef>
              <a:spcAft>
                <a:spcPts val="0"/>
              </a:spcAft>
              <a:buSzPts val="2400"/>
              <a:buNone/>
              <a:defRPr sz="2600"/>
            </a:lvl9pPr>
          </a:lstStyle>
          <a:p>
            <a:endParaRPr/>
          </a:p>
        </p:txBody>
      </p:sp>
      <p:sp>
        <p:nvSpPr>
          <p:cNvPr id="30" name="Google Shape;30;p7"/>
          <p:cNvSpPr txBox="1">
            <a:spLocks noGrp="1"/>
          </p:cNvSpPr>
          <p:nvPr>
            <p:ph type="body" idx="1"/>
          </p:nvPr>
        </p:nvSpPr>
        <p:spPr>
          <a:xfrm>
            <a:off x="337675" y="1852800"/>
            <a:ext cx="3042000" cy="4239200"/>
          </a:xfrm>
          <a:prstGeom prst="rect">
            <a:avLst/>
          </a:prstGeom>
        </p:spPr>
        <p:txBody>
          <a:bodyPr spcFirstLastPara="1" wrap="square" lIns="91425" tIns="91425" rIns="91425" bIns="91425" anchor="t" anchorCtr="0">
            <a:normAutofit/>
          </a:bodyPr>
          <a:lstStyle>
            <a:lvl1pPr marL="495285" lvl="0" indent="-330190">
              <a:spcBef>
                <a:spcPts val="0"/>
              </a:spcBef>
              <a:spcAft>
                <a:spcPts val="0"/>
              </a:spcAft>
              <a:buSzPts val="1200"/>
              <a:buChar char="●"/>
              <a:defRPr sz="1300"/>
            </a:lvl1pPr>
            <a:lvl2pPr marL="990570" lvl="1" indent="-330190">
              <a:spcBef>
                <a:spcPts val="0"/>
              </a:spcBef>
              <a:spcAft>
                <a:spcPts val="0"/>
              </a:spcAft>
              <a:buSzPts val="1200"/>
              <a:buChar char="○"/>
              <a:defRPr sz="1300"/>
            </a:lvl2pPr>
            <a:lvl3pPr marL="1485854" lvl="2" indent="-330190">
              <a:spcBef>
                <a:spcPts val="0"/>
              </a:spcBef>
              <a:spcAft>
                <a:spcPts val="0"/>
              </a:spcAft>
              <a:buSzPts val="1200"/>
              <a:buChar char="■"/>
              <a:defRPr sz="1300"/>
            </a:lvl3pPr>
            <a:lvl4pPr marL="1981139" lvl="3" indent="-330190">
              <a:spcBef>
                <a:spcPts val="0"/>
              </a:spcBef>
              <a:spcAft>
                <a:spcPts val="0"/>
              </a:spcAft>
              <a:buSzPts val="1200"/>
              <a:buChar char="●"/>
              <a:defRPr sz="1300"/>
            </a:lvl4pPr>
            <a:lvl5pPr marL="2476424" lvl="4" indent="-330190">
              <a:spcBef>
                <a:spcPts val="0"/>
              </a:spcBef>
              <a:spcAft>
                <a:spcPts val="0"/>
              </a:spcAft>
              <a:buSzPts val="1200"/>
              <a:buChar char="○"/>
              <a:defRPr sz="1300"/>
            </a:lvl5pPr>
            <a:lvl6pPr marL="2971709" lvl="5" indent="-330190">
              <a:spcBef>
                <a:spcPts val="0"/>
              </a:spcBef>
              <a:spcAft>
                <a:spcPts val="0"/>
              </a:spcAft>
              <a:buSzPts val="1200"/>
              <a:buChar char="■"/>
              <a:defRPr sz="1300"/>
            </a:lvl6pPr>
            <a:lvl7pPr marL="3466993" lvl="6" indent="-330190">
              <a:spcBef>
                <a:spcPts val="0"/>
              </a:spcBef>
              <a:spcAft>
                <a:spcPts val="0"/>
              </a:spcAft>
              <a:buSzPts val="1200"/>
              <a:buChar char="●"/>
              <a:defRPr sz="1300"/>
            </a:lvl7pPr>
            <a:lvl8pPr marL="3962278" lvl="7" indent="-330190">
              <a:spcBef>
                <a:spcPts val="0"/>
              </a:spcBef>
              <a:spcAft>
                <a:spcPts val="0"/>
              </a:spcAft>
              <a:buSzPts val="1200"/>
              <a:buChar char="○"/>
              <a:defRPr sz="1300"/>
            </a:lvl8pPr>
            <a:lvl9pPr marL="4457563" lvl="8" indent="-330190">
              <a:spcBef>
                <a:spcPts val="0"/>
              </a:spcBef>
              <a:spcAft>
                <a:spcPts val="0"/>
              </a:spcAft>
              <a:buSzPts val="1200"/>
              <a:buChar char="■"/>
              <a:defRPr sz="1300"/>
            </a:lvl9pPr>
          </a:lstStyle>
          <a:p>
            <a:endParaRPr/>
          </a:p>
        </p:txBody>
      </p:sp>
      <p:sp>
        <p:nvSpPr>
          <p:cNvPr id="31" name="Google Shape;31;p7"/>
          <p:cNvSpPr txBox="1">
            <a:spLocks noGrp="1"/>
          </p:cNvSpPr>
          <p:nvPr>
            <p:ph type="sldNum" idx="12"/>
          </p:nvPr>
        </p:nvSpPr>
        <p:spPr>
          <a:xfrm>
            <a:off x="9178496" y="6217623"/>
            <a:ext cx="594425"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GB" smtClean="0"/>
              <a:pPr>
                <a:spcBef>
                  <a:spcPts val="0"/>
                </a:spcBef>
                <a:spcAft>
                  <a:spcPts val="0"/>
                </a:spcAft>
              </a:pPr>
              <a:t>‹#›</a:t>
            </a:fld>
            <a:endParaRPr lang="en-GB"/>
          </a:p>
        </p:txBody>
      </p:sp>
    </p:spTree>
    <p:extLst>
      <p:ext uri="{BB962C8B-B14F-4D97-AF65-F5344CB8AC3E}">
        <p14:creationId xmlns:p14="http://schemas.microsoft.com/office/powerpoint/2010/main" val="380968397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531104" y="600200"/>
            <a:ext cx="689845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5200"/>
            </a:lvl1pPr>
            <a:lvl2pPr lvl="1">
              <a:spcBef>
                <a:spcPts val="0"/>
              </a:spcBef>
              <a:spcAft>
                <a:spcPts val="0"/>
              </a:spcAft>
              <a:buSzPts val="4800"/>
              <a:buNone/>
              <a:defRPr sz="5200"/>
            </a:lvl2pPr>
            <a:lvl3pPr lvl="2">
              <a:spcBef>
                <a:spcPts val="0"/>
              </a:spcBef>
              <a:spcAft>
                <a:spcPts val="0"/>
              </a:spcAft>
              <a:buSzPts val="4800"/>
              <a:buNone/>
              <a:defRPr sz="5200"/>
            </a:lvl3pPr>
            <a:lvl4pPr lvl="3">
              <a:spcBef>
                <a:spcPts val="0"/>
              </a:spcBef>
              <a:spcAft>
                <a:spcPts val="0"/>
              </a:spcAft>
              <a:buSzPts val="4800"/>
              <a:buNone/>
              <a:defRPr sz="5200"/>
            </a:lvl4pPr>
            <a:lvl5pPr lvl="4">
              <a:spcBef>
                <a:spcPts val="0"/>
              </a:spcBef>
              <a:spcAft>
                <a:spcPts val="0"/>
              </a:spcAft>
              <a:buSzPts val="4800"/>
              <a:buNone/>
              <a:defRPr sz="5200"/>
            </a:lvl5pPr>
            <a:lvl6pPr lvl="5">
              <a:spcBef>
                <a:spcPts val="0"/>
              </a:spcBef>
              <a:spcAft>
                <a:spcPts val="0"/>
              </a:spcAft>
              <a:buSzPts val="4800"/>
              <a:buNone/>
              <a:defRPr sz="5200"/>
            </a:lvl6pPr>
            <a:lvl7pPr lvl="6">
              <a:spcBef>
                <a:spcPts val="0"/>
              </a:spcBef>
              <a:spcAft>
                <a:spcPts val="0"/>
              </a:spcAft>
              <a:buSzPts val="4800"/>
              <a:buNone/>
              <a:defRPr sz="5200"/>
            </a:lvl7pPr>
            <a:lvl8pPr lvl="7">
              <a:spcBef>
                <a:spcPts val="0"/>
              </a:spcBef>
              <a:spcAft>
                <a:spcPts val="0"/>
              </a:spcAft>
              <a:buSzPts val="4800"/>
              <a:buNone/>
              <a:defRPr sz="5200"/>
            </a:lvl8pPr>
            <a:lvl9pPr lvl="8">
              <a:spcBef>
                <a:spcPts val="0"/>
              </a:spcBef>
              <a:spcAft>
                <a:spcPts val="0"/>
              </a:spcAft>
              <a:buSzPts val="4800"/>
              <a:buNone/>
              <a:defRPr sz="5200"/>
            </a:lvl9pPr>
          </a:lstStyle>
          <a:p>
            <a:endParaRPr/>
          </a:p>
        </p:txBody>
      </p:sp>
      <p:sp>
        <p:nvSpPr>
          <p:cNvPr id="34" name="Google Shape;34;p8"/>
          <p:cNvSpPr txBox="1">
            <a:spLocks noGrp="1"/>
          </p:cNvSpPr>
          <p:nvPr>
            <p:ph type="sldNum" idx="12"/>
          </p:nvPr>
        </p:nvSpPr>
        <p:spPr>
          <a:xfrm>
            <a:off x="9178496" y="6217623"/>
            <a:ext cx="594425"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GB" smtClean="0"/>
              <a:pPr>
                <a:spcBef>
                  <a:spcPts val="0"/>
                </a:spcBef>
                <a:spcAft>
                  <a:spcPts val="0"/>
                </a:spcAft>
              </a:pPr>
              <a:t>‹#›</a:t>
            </a:fld>
            <a:endParaRPr lang="en-GB"/>
          </a:p>
        </p:txBody>
      </p:sp>
    </p:spTree>
    <p:extLst>
      <p:ext uri="{BB962C8B-B14F-4D97-AF65-F5344CB8AC3E}">
        <p14:creationId xmlns:p14="http://schemas.microsoft.com/office/powerpoint/2010/main" val="416982332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953000" y="-167"/>
            <a:ext cx="4953000" cy="6858000"/>
          </a:xfrm>
          <a:prstGeom prst="rect">
            <a:avLst/>
          </a:prstGeom>
          <a:solidFill>
            <a:schemeClr val="lt2"/>
          </a:solidFill>
          <a:ln>
            <a:noFill/>
          </a:ln>
        </p:spPr>
        <p:txBody>
          <a:bodyPr spcFirstLastPara="1" wrap="square" lIns="99044" tIns="99044" rIns="99044" bIns="99044" anchor="ctr" anchorCtr="0">
            <a:noAutofit/>
          </a:bodyPr>
          <a:lstStyle/>
          <a:p>
            <a:pPr marL="0" lvl="0" indent="0" algn="l" rtl="0">
              <a:spcBef>
                <a:spcPts val="0"/>
              </a:spcBef>
              <a:spcAft>
                <a:spcPts val="0"/>
              </a:spcAft>
              <a:buNone/>
            </a:pPr>
            <a:endParaRPr sz="2383"/>
          </a:p>
        </p:txBody>
      </p:sp>
      <p:sp>
        <p:nvSpPr>
          <p:cNvPr id="37" name="Google Shape;37;p9"/>
          <p:cNvSpPr txBox="1">
            <a:spLocks noGrp="1"/>
          </p:cNvSpPr>
          <p:nvPr>
            <p:ph type="title"/>
          </p:nvPr>
        </p:nvSpPr>
        <p:spPr>
          <a:xfrm>
            <a:off x="287625" y="1644233"/>
            <a:ext cx="43823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550"/>
            </a:lvl1pPr>
            <a:lvl2pPr lvl="1" algn="ctr">
              <a:spcBef>
                <a:spcPts val="0"/>
              </a:spcBef>
              <a:spcAft>
                <a:spcPts val="0"/>
              </a:spcAft>
              <a:buSzPts val="4200"/>
              <a:buNone/>
              <a:defRPr sz="4550"/>
            </a:lvl2pPr>
            <a:lvl3pPr lvl="2" algn="ctr">
              <a:spcBef>
                <a:spcPts val="0"/>
              </a:spcBef>
              <a:spcAft>
                <a:spcPts val="0"/>
              </a:spcAft>
              <a:buSzPts val="4200"/>
              <a:buNone/>
              <a:defRPr sz="4550"/>
            </a:lvl3pPr>
            <a:lvl4pPr lvl="3" algn="ctr">
              <a:spcBef>
                <a:spcPts val="0"/>
              </a:spcBef>
              <a:spcAft>
                <a:spcPts val="0"/>
              </a:spcAft>
              <a:buSzPts val="4200"/>
              <a:buNone/>
              <a:defRPr sz="4550"/>
            </a:lvl4pPr>
            <a:lvl5pPr lvl="4" algn="ctr">
              <a:spcBef>
                <a:spcPts val="0"/>
              </a:spcBef>
              <a:spcAft>
                <a:spcPts val="0"/>
              </a:spcAft>
              <a:buSzPts val="4200"/>
              <a:buNone/>
              <a:defRPr sz="4550"/>
            </a:lvl5pPr>
            <a:lvl6pPr lvl="5" algn="ctr">
              <a:spcBef>
                <a:spcPts val="0"/>
              </a:spcBef>
              <a:spcAft>
                <a:spcPts val="0"/>
              </a:spcAft>
              <a:buSzPts val="4200"/>
              <a:buNone/>
              <a:defRPr sz="4550"/>
            </a:lvl6pPr>
            <a:lvl7pPr lvl="6" algn="ctr">
              <a:spcBef>
                <a:spcPts val="0"/>
              </a:spcBef>
              <a:spcAft>
                <a:spcPts val="0"/>
              </a:spcAft>
              <a:buSzPts val="4200"/>
              <a:buNone/>
              <a:defRPr sz="4550"/>
            </a:lvl7pPr>
            <a:lvl8pPr lvl="7" algn="ctr">
              <a:spcBef>
                <a:spcPts val="0"/>
              </a:spcBef>
              <a:spcAft>
                <a:spcPts val="0"/>
              </a:spcAft>
              <a:buSzPts val="4200"/>
              <a:buNone/>
              <a:defRPr sz="4550"/>
            </a:lvl8pPr>
            <a:lvl9pPr lvl="8" algn="ctr">
              <a:spcBef>
                <a:spcPts val="0"/>
              </a:spcBef>
              <a:spcAft>
                <a:spcPts val="0"/>
              </a:spcAft>
              <a:buSzPts val="4200"/>
              <a:buNone/>
              <a:defRPr sz="4550"/>
            </a:lvl9pPr>
          </a:lstStyle>
          <a:p>
            <a:endParaRPr/>
          </a:p>
        </p:txBody>
      </p:sp>
      <p:sp>
        <p:nvSpPr>
          <p:cNvPr id="38" name="Google Shape;38;p9"/>
          <p:cNvSpPr txBox="1">
            <a:spLocks noGrp="1"/>
          </p:cNvSpPr>
          <p:nvPr>
            <p:ph type="subTitle" idx="1"/>
          </p:nvPr>
        </p:nvSpPr>
        <p:spPr>
          <a:xfrm>
            <a:off x="287625" y="3737433"/>
            <a:ext cx="43823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275"/>
            </a:lvl1pPr>
            <a:lvl2pPr lvl="1" algn="ctr">
              <a:lnSpc>
                <a:spcPct val="100000"/>
              </a:lnSpc>
              <a:spcBef>
                <a:spcPts val="0"/>
              </a:spcBef>
              <a:spcAft>
                <a:spcPts val="0"/>
              </a:spcAft>
              <a:buSzPts val="2100"/>
              <a:buNone/>
              <a:defRPr sz="2275"/>
            </a:lvl2pPr>
            <a:lvl3pPr lvl="2" algn="ctr">
              <a:lnSpc>
                <a:spcPct val="100000"/>
              </a:lnSpc>
              <a:spcBef>
                <a:spcPts val="0"/>
              </a:spcBef>
              <a:spcAft>
                <a:spcPts val="0"/>
              </a:spcAft>
              <a:buSzPts val="2100"/>
              <a:buNone/>
              <a:defRPr sz="2275"/>
            </a:lvl3pPr>
            <a:lvl4pPr lvl="3" algn="ctr">
              <a:lnSpc>
                <a:spcPct val="100000"/>
              </a:lnSpc>
              <a:spcBef>
                <a:spcPts val="0"/>
              </a:spcBef>
              <a:spcAft>
                <a:spcPts val="0"/>
              </a:spcAft>
              <a:buSzPts val="2100"/>
              <a:buNone/>
              <a:defRPr sz="2275"/>
            </a:lvl4pPr>
            <a:lvl5pPr lvl="4" algn="ctr">
              <a:lnSpc>
                <a:spcPct val="100000"/>
              </a:lnSpc>
              <a:spcBef>
                <a:spcPts val="0"/>
              </a:spcBef>
              <a:spcAft>
                <a:spcPts val="0"/>
              </a:spcAft>
              <a:buSzPts val="2100"/>
              <a:buNone/>
              <a:defRPr sz="2275"/>
            </a:lvl5pPr>
            <a:lvl6pPr lvl="5" algn="ctr">
              <a:lnSpc>
                <a:spcPct val="100000"/>
              </a:lnSpc>
              <a:spcBef>
                <a:spcPts val="0"/>
              </a:spcBef>
              <a:spcAft>
                <a:spcPts val="0"/>
              </a:spcAft>
              <a:buSzPts val="2100"/>
              <a:buNone/>
              <a:defRPr sz="2275"/>
            </a:lvl6pPr>
            <a:lvl7pPr lvl="6" algn="ctr">
              <a:lnSpc>
                <a:spcPct val="100000"/>
              </a:lnSpc>
              <a:spcBef>
                <a:spcPts val="0"/>
              </a:spcBef>
              <a:spcAft>
                <a:spcPts val="0"/>
              </a:spcAft>
              <a:buSzPts val="2100"/>
              <a:buNone/>
              <a:defRPr sz="2275"/>
            </a:lvl7pPr>
            <a:lvl8pPr lvl="7" algn="ctr">
              <a:lnSpc>
                <a:spcPct val="100000"/>
              </a:lnSpc>
              <a:spcBef>
                <a:spcPts val="0"/>
              </a:spcBef>
              <a:spcAft>
                <a:spcPts val="0"/>
              </a:spcAft>
              <a:buSzPts val="2100"/>
              <a:buNone/>
              <a:defRPr sz="2275"/>
            </a:lvl8pPr>
            <a:lvl9pPr lvl="8" algn="ctr">
              <a:lnSpc>
                <a:spcPct val="100000"/>
              </a:lnSpc>
              <a:spcBef>
                <a:spcPts val="0"/>
              </a:spcBef>
              <a:spcAft>
                <a:spcPts val="0"/>
              </a:spcAft>
              <a:buSzPts val="2100"/>
              <a:buNone/>
              <a:defRPr sz="2275"/>
            </a:lvl9pPr>
          </a:lstStyle>
          <a:p>
            <a:endParaRPr/>
          </a:p>
        </p:txBody>
      </p:sp>
      <p:sp>
        <p:nvSpPr>
          <p:cNvPr id="39" name="Google Shape;39;p9"/>
          <p:cNvSpPr txBox="1">
            <a:spLocks noGrp="1"/>
          </p:cNvSpPr>
          <p:nvPr>
            <p:ph type="body" idx="2"/>
          </p:nvPr>
        </p:nvSpPr>
        <p:spPr>
          <a:xfrm>
            <a:off x="5351125" y="965433"/>
            <a:ext cx="4156750" cy="4926800"/>
          </a:xfrm>
          <a:prstGeom prst="rect">
            <a:avLst/>
          </a:prstGeom>
        </p:spPr>
        <p:txBody>
          <a:bodyPr spcFirstLastPara="1" wrap="square" lIns="91425" tIns="91425" rIns="91425" bIns="91425" anchor="ctr" anchorCtr="0">
            <a:normAutofit/>
          </a:bodyPr>
          <a:lstStyle>
            <a:lvl1pPr marL="495285" lvl="0" indent="-371464">
              <a:spcBef>
                <a:spcPts val="0"/>
              </a:spcBef>
              <a:spcAft>
                <a:spcPts val="0"/>
              </a:spcAft>
              <a:buSzPts val="1800"/>
              <a:buChar char="●"/>
              <a:defRPr/>
            </a:lvl1pPr>
            <a:lvl2pPr marL="990570" lvl="1" indent="-343948">
              <a:spcBef>
                <a:spcPts val="0"/>
              </a:spcBef>
              <a:spcAft>
                <a:spcPts val="0"/>
              </a:spcAft>
              <a:buSzPts val="1400"/>
              <a:buChar char="○"/>
              <a:defRPr/>
            </a:lvl2pPr>
            <a:lvl3pPr marL="1485854" lvl="2" indent="-343948">
              <a:spcBef>
                <a:spcPts val="0"/>
              </a:spcBef>
              <a:spcAft>
                <a:spcPts val="0"/>
              </a:spcAft>
              <a:buSzPts val="1400"/>
              <a:buChar char="■"/>
              <a:defRPr/>
            </a:lvl3pPr>
            <a:lvl4pPr marL="1981139" lvl="3" indent="-343948">
              <a:spcBef>
                <a:spcPts val="0"/>
              </a:spcBef>
              <a:spcAft>
                <a:spcPts val="0"/>
              </a:spcAft>
              <a:buSzPts val="1400"/>
              <a:buChar char="●"/>
              <a:defRPr/>
            </a:lvl4pPr>
            <a:lvl5pPr marL="2476424" lvl="4" indent="-343948">
              <a:spcBef>
                <a:spcPts val="0"/>
              </a:spcBef>
              <a:spcAft>
                <a:spcPts val="0"/>
              </a:spcAft>
              <a:buSzPts val="1400"/>
              <a:buChar char="○"/>
              <a:defRPr/>
            </a:lvl5pPr>
            <a:lvl6pPr marL="2971709" lvl="5" indent="-343948">
              <a:spcBef>
                <a:spcPts val="0"/>
              </a:spcBef>
              <a:spcAft>
                <a:spcPts val="0"/>
              </a:spcAft>
              <a:buSzPts val="1400"/>
              <a:buChar char="■"/>
              <a:defRPr/>
            </a:lvl6pPr>
            <a:lvl7pPr marL="3466993" lvl="6" indent="-343948">
              <a:spcBef>
                <a:spcPts val="0"/>
              </a:spcBef>
              <a:spcAft>
                <a:spcPts val="0"/>
              </a:spcAft>
              <a:buSzPts val="1400"/>
              <a:buChar char="●"/>
              <a:defRPr/>
            </a:lvl7pPr>
            <a:lvl8pPr marL="3962278" lvl="7" indent="-343948">
              <a:spcBef>
                <a:spcPts val="0"/>
              </a:spcBef>
              <a:spcAft>
                <a:spcPts val="0"/>
              </a:spcAft>
              <a:buSzPts val="1400"/>
              <a:buChar char="○"/>
              <a:defRPr/>
            </a:lvl8pPr>
            <a:lvl9pPr marL="4457563" lvl="8" indent="-343948">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9178496" y="6217623"/>
            <a:ext cx="594425"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GB" smtClean="0"/>
              <a:pPr>
                <a:spcBef>
                  <a:spcPts val="0"/>
                </a:spcBef>
                <a:spcAft>
                  <a:spcPts val="0"/>
                </a:spcAft>
              </a:pPr>
              <a:t>‹#›</a:t>
            </a:fld>
            <a:endParaRPr lang="en-GB"/>
          </a:p>
        </p:txBody>
      </p:sp>
    </p:spTree>
    <p:extLst>
      <p:ext uri="{BB962C8B-B14F-4D97-AF65-F5344CB8AC3E}">
        <p14:creationId xmlns:p14="http://schemas.microsoft.com/office/powerpoint/2010/main" val="8060373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37675" y="5640767"/>
            <a:ext cx="6498700" cy="806800"/>
          </a:xfrm>
          <a:prstGeom prst="rect">
            <a:avLst/>
          </a:prstGeom>
        </p:spPr>
        <p:txBody>
          <a:bodyPr spcFirstLastPara="1" wrap="square" lIns="91425" tIns="91425" rIns="91425" bIns="91425" anchor="ctr" anchorCtr="0">
            <a:normAutofit/>
          </a:bodyPr>
          <a:lstStyle>
            <a:lvl1pPr marL="495285" lvl="0" indent="-24764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9178496" y="6217623"/>
            <a:ext cx="594425"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GB" smtClean="0"/>
              <a:pPr>
                <a:spcBef>
                  <a:spcPts val="0"/>
                </a:spcBef>
                <a:spcAft>
                  <a:spcPts val="0"/>
                </a:spcAft>
              </a:pPr>
              <a:t>‹#›</a:t>
            </a:fld>
            <a:endParaRPr lang="en-GB"/>
          </a:p>
        </p:txBody>
      </p:sp>
    </p:spTree>
    <p:extLst>
      <p:ext uri="{BB962C8B-B14F-4D97-AF65-F5344CB8AC3E}">
        <p14:creationId xmlns:p14="http://schemas.microsoft.com/office/powerpoint/2010/main" val="157526248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37675" y="1474833"/>
            <a:ext cx="923065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3000"/>
            </a:lvl1pPr>
            <a:lvl2pPr lvl="1" algn="ctr">
              <a:spcBef>
                <a:spcPts val="0"/>
              </a:spcBef>
              <a:spcAft>
                <a:spcPts val="0"/>
              </a:spcAft>
              <a:buSzPts val="12000"/>
              <a:buNone/>
              <a:defRPr sz="13000"/>
            </a:lvl2pPr>
            <a:lvl3pPr lvl="2" algn="ctr">
              <a:spcBef>
                <a:spcPts val="0"/>
              </a:spcBef>
              <a:spcAft>
                <a:spcPts val="0"/>
              </a:spcAft>
              <a:buSzPts val="12000"/>
              <a:buNone/>
              <a:defRPr sz="13000"/>
            </a:lvl3pPr>
            <a:lvl4pPr lvl="3" algn="ctr">
              <a:spcBef>
                <a:spcPts val="0"/>
              </a:spcBef>
              <a:spcAft>
                <a:spcPts val="0"/>
              </a:spcAft>
              <a:buSzPts val="12000"/>
              <a:buNone/>
              <a:defRPr sz="13000"/>
            </a:lvl4pPr>
            <a:lvl5pPr lvl="4" algn="ctr">
              <a:spcBef>
                <a:spcPts val="0"/>
              </a:spcBef>
              <a:spcAft>
                <a:spcPts val="0"/>
              </a:spcAft>
              <a:buSzPts val="12000"/>
              <a:buNone/>
              <a:defRPr sz="13000"/>
            </a:lvl5pPr>
            <a:lvl6pPr lvl="5" algn="ctr">
              <a:spcBef>
                <a:spcPts val="0"/>
              </a:spcBef>
              <a:spcAft>
                <a:spcPts val="0"/>
              </a:spcAft>
              <a:buSzPts val="12000"/>
              <a:buNone/>
              <a:defRPr sz="13000"/>
            </a:lvl6pPr>
            <a:lvl7pPr lvl="6" algn="ctr">
              <a:spcBef>
                <a:spcPts val="0"/>
              </a:spcBef>
              <a:spcAft>
                <a:spcPts val="0"/>
              </a:spcAft>
              <a:buSzPts val="12000"/>
              <a:buNone/>
              <a:defRPr sz="13000"/>
            </a:lvl7pPr>
            <a:lvl8pPr lvl="7" algn="ctr">
              <a:spcBef>
                <a:spcPts val="0"/>
              </a:spcBef>
              <a:spcAft>
                <a:spcPts val="0"/>
              </a:spcAft>
              <a:buSzPts val="12000"/>
              <a:buNone/>
              <a:defRPr sz="13000"/>
            </a:lvl8pPr>
            <a:lvl9pPr lvl="8" algn="ctr">
              <a:spcBef>
                <a:spcPts val="0"/>
              </a:spcBef>
              <a:spcAft>
                <a:spcPts val="0"/>
              </a:spcAft>
              <a:buSzPts val="12000"/>
              <a:buNone/>
              <a:defRPr sz="13000"/>
            </a:lvl9pPr>
          </a:lstStyle>
          <a:p>
            <a:r>
              <a:t>xx%</a:t>
            </a:r>
          </a:p>
        </p:txBody>
      </p:sp>
      <p:sp>
        <p:nvSpPr>
          <p:cNvPr id="46" name="Google Shape;46;p11"/>
          <p:cNvSpPr txBox="1">
            <a:spLocks noGrp="1"/>
          </p:cNvSpPr>
          <p:nvPr>
            <p:ph type="body" idx="1"/>
          </p:nvPr>
        </p:nvSpPr>
        <p:spPr>
          <a:xfrm>
            <a:off x="337675" y="4202967"/>
            <a:ext cx="9230650" cy="1734400"/>
          </a:xfrm>
          <a:prstGeom prst="rect">
            <a:avLst/>
          </a:prstGeom>
        </p:spPr>
        <p:txBody>
          <a:bodyPr spcFirstLastPara="1" wrap="square" lIns="91425" tIns="91425" rIns="91425" bIns="91425" anchor="t" anchorCtr="0">
            <a:normAutofit/>
          </a:bodyPr>
          <a:lstStyle>
            <a:lvl1pPr marL="495285" lvl="0" indent="-371464" algn="ctr">
              <a:spcBef>
                <a:spcPts val="0"/>
              </a:spcBef>
              <a:spcAft>
                <a:spcPts val="0"/>
              </a:spcAft>
              <a:buSzPts val="1800"/>
              <a:buChar char="●"/>
              <a:defRPr/>
            </a:lvl1pPr>
            <a:lvl2pPr marL="990570" lvl="1" indent="-343948" algn="ctr">
              <a:spcBef>
                <a:spcPts val="0"/>
              </a:spcBef>
              <a:spcAft>
                <a:spcPts val="0"/>
              </a:spcAft>
              <a:buSzPts val="1400"/>
              <a:buChar char="○"/>
              <a:defRPr/>
            </a:lvl2pPr>
            <a:lvl3pPr marL="1485854" lvl="2" indent="-343948" algn="ctr">
              <a:spcBef>
                <a:spcPts val="0"/>
              </a:spcBef>
              <a:spcAft>
                <a:spcPts val="0"/>
              </a:spcAft>
              <a:buSzPts val="1400"/>
              <a:buChar char="■"/>
              <a:defRPr/>
            </a:lvl3pPr>
            <a:lvl4pPr marL="1981139" lvl="3" indent="-343948" algn="ctr">
              <a:spcBef>
                <a:spcPts val="0"/>
              </a:spcBef>
              <a:spcAft>
                <a:spcPts val="0"/>
              </a:spcAft>
              <a:buSzPts val="1400"/>
              <a:buChar char="●"/>
              <a:defRPr/>
            </a:lvl4pPr>
            <a:lvl5pPr marL="2476424" lvl="4" indent="-343948" algn="ctr">
              <a:spcBef>
                <a:spcPts val="0"/>
              </a:spcBef>
              <a:spcAft>
                <a:spcPts val="0"/>
              </a:spcAft>
              <a:buSzPts val="1400"/>
              <a:buChar char="○"/>
              <a:defRPr/>
            </a:lvl5pPr>
            <a:lvl6pPr marL="2971709" lvl="5" indent="-343948" algn="ctr">
              <a:spcBef>
                <a:spcPts val="0"/>
              </a:spcBef>
              <a:spcAft>
                <a:spcPts val="0"/>
              </a:spcAft>
              <a:buSzPts val="1400"/>
              <a:buChar char="■"/>
              <a:defRPr/>
            </a:lvl6pPr>
            <a:lvl7pPr marL="3466993" lvl="6" indent="-343948" algn="ctr">
              <a:spcBef>
                <a:spcPts val="0"/>
              </a:spcBef>
              <a:spcAft>
                <a:spcPts val="0"/>
              </a:spcAft>
              <a:buSzPts val="1400"/>
              <a:buChar char="●"/>
              <a:defRPr/>
            </a:lvl7pPr>
            <a:lvl8pPr marL="3962278" lvl="7" indent="-343948" algn="ctr">
              <a:spcBef>
                <a:spcPts val="0"/>
              </a:spcBef>
              <a:spcAft>
                <a:spcPts val="0"/>
              </a:spcAft>
              <a:buSzPts val="1400"/>
              <a:buChar char="○"/>
              <a:defRPr/>
            </a:lvl8pPr>
            <a:lvl9pPr marL="4457563" lvl="8" indent="-343948"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9178496" y="6217623"/>
            <a:ext cx="594425"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GB" smtClean="0"/>
              <a:pPr>
                <a:spcBef>
                  <a:spcPts val="0"/>
                </a:spcBef>
                <a:spcAft>
                  <a:spcPts val="0"/>
                </a:spcAft>
              </a:pPr>
              <a:t>‹#›</a:t>
            </a:fld>
            <a:endParaRPr lang="en-GB"/>
          </a:p>
        </p:txBody>
      </p:sp>
    </p:spTree>
    <p:extLst>
      <p:ext uri="{BB962C8B-B14F-4D97-AF65-F5344CB8AC3E}">
        <p14:creationId xmlns:p14="http://schemas.microsoft.com/office/powerpoint/2010/main" val="16136796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9178496" y="6217623"/>
            <a:ext cx="594425"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GB" smtClean="0"/>
              <a:pPr>
                <a:spcBef>
                  <a:spcPts val="0"/>
                </a:spcBef>
                <a:spcAft>
                  <a:spcPts val="0"/>
                </a:spcAft>
              </a:pPr>
              <a:t>‹#›</a:t>
            </a:fld>
            <a:endParaRPr lang="en-GB"/>
          </a:p>
        </p:txBody>
      </p:sp>
    </p:spTree>
    <p:extLst>
      <p:ext uri="{BB962C8B-B14F-4D97-AF65-F5344CB8AC3E}">
        <p14:creationId xmlns:p14="http://schemas.microsoft.com/office/powerpoint/2010/main" val="3772490427"/>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46.xml"/><Relationship Id="rId21" Type="http://schemas.openxmlformats.org/officeDocument/2006/relationships/slideLayout" Target="../slideLayouts/slideLayout41.xml"/><Relationship Id="rId34" Type="http://schemas.openxmlformats.org/officeDocument/2006/relationships/slideLayout" Target="../slideLayouts/slideLayout54.xml"/><Relationship Id="rId42" Type="http://schemas.openxmlformats.org/officeDocument/2006/relationships/slideLayout" Target="../slideLayouts/slideLayout62.xml"/><Relationship Id="rId47" Type="http://schemas.openxmlformats.org/officeDocument/2006/relationships/slideLayout" Target="../slideLayouts/slideLayout67.xml"/><Relationship Id="rId50" Type="http://schemas.openxmlformats.org/officeDocument/2006/relationships/slideLayout" Target="../slideLayouts/slideLayout70.xml"/><Relationship Id="rId55" Type="http://schemas.openxmlformats.org/officeDocument/2006/relationships/slideLayout" Target="../slideLayouts/slideLayout75.xml"/><Relationship Id="rId63" Type="http://schemas.openxmlformats.org/officeDocument/2006/relationships/slideLayout" Target="../slideLayouts/slideLayout83.xml"/><Relationship Id="rId68" Type="http://schemas.openxmlformats.org/officeDocument/2006/relationships/theme" Target="../theme/theme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9" Type="http://schemas.openxmlformats.org/officeDocument/2006/relationships/slideLayout" Target="../slideLayouts/slideLayout49.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32" Type="http://schemas.openxmlformats.org/officeDocument/2006/relationships/slideLayout" Target="../slideLayouts/slideLayout52.xml"/><Relationship Id="rId37" Type="http://schemas.openxmlformats.org/officeDocument/2006/relationships/slideLayout" Target="../slideLayouts/slideLayout57.xml"/><Relationship Id="rId40" Type="http://schemas.openxmlformats.org/officeDocument/2006/relationships/slideLayout" Target="../slideLayouts/slideLayout60.xml"/><Relationship Id="rId45" Type="http://schemas.openxmlformats.org/officeDocument/2006/relationships/slideLayout" Target="../slideLayouts/slideLayout65.xml"/><Relationship Id="rId53" Type="http://schemas.openxmlformats.org/officeDocument/2006/relationships/slideLayout" Target="../slideLayouts/slideLayout73.xml"/><Relationship Id="rId58" Type="http://schemas.openxmlformats.org/officeDocument/2006/relationships/slideLayout" Target="../slideLayouts/slideLayout78.xml"/><Relationship Id="rId66" Type="http://schemas.openxmlformats.org/officeDocument/2006/relationships/slideLayout" Target="../slideLayouts/slideLayout86.xml"/><Relationship Id="rId5" Type="http://schemas.openxmlformats.org/officeDocument/2006/relationships/slideLayout" Target="../slideLayouts/slideLayout25.xml"/><Relationship Id="rId61" Type="http://schemas.openxmlformats.org/officeDocument/2006/relationships/slideLayout" Target="../slideLayouts/slideLayout81.xml"/><Relationship Id="rId19" Type="http://schemas.openxmlformats.org/officeDocument/2006/relationships/slideLayout" Target="../slideLayouts/slideLayout3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slideLayout" Target="../slideLayouts/slideLayout50.xml"/><Relationship Id="rId35" Type="http://schemas.openxmlformats.org/officeDocument/2006/relationships/slideLayout" Target="../slideLayouts/slideLayout55.xml"/><Relationship Id="rId43" Type="http://schemas.openxmlformats.org/officeDocument/2006/relationships/slideLayout" Target="../slideLayouts/slideLayout63.xml"/><Relationship Id="rId48" Type="http://schemas.openxmlformats.org/officeDocument/2006/relationships/slideLayout" Target="../slideLayouts/slideLayout68.xml"/><Relationship Id="rId56" Type="http://schemas.openxmlformats.org/officeDocument/2006/relationships/slideLayout" Target="../slideLayouts/slideLayout76.xml"/><Relationship Id="rId64" Type="http://schemas.openxmlformats.org/officeDocument/2006/relationships/slideLayout" Target="../slideLayouts/slideLayout84.xml"/><Relationship Id="rId8" Type="http://schemas.openxmlformats.org/officeDocument/2006/relationships/slideLayout" Target="../slideLayouts/slideLayout28.xml"/><Relationship Id="rId51" Type="http://schemas.openxmlformats.org/officeDocument/2006/relationships/slideLayout" Target="../slideLayouts/slideLayout71.xml"/><Relationship Id="rId3" Type="http://schemas.openxmlformats.org/officeDocument/2006/relationships/slideLayout" Target="../slideLayouts/slideLayout23.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33" Type="http://schemas.openxmlformats.org/officeDocument/2006/relationships/slideLayout" Target="../slideLayouts/slideLayout53.xml"/><Relationship Id="rId38" Type="http://schemas.openxmlformats.org/officeDocument/2006/relationships/slideLayout" Target="../slideLayouts/slideLayout58.xml"/><Relationship Id="rId46" Type="http://schemas.openxmlformats.org/officeDocument/2006/relationships/slideLayout" Target="../slideLayouts/slideLayout66.xml"/><Relationship Id="rId59" Type="http://schemas.openxmlformats.org/officeDocument/2006/relationships/slideLayout" Target="../slideLayouts/slideLayout79.xml"/><Relationship Id="rId67" Type="http://schemas.openxmlformats.org/officeDocument/2006/relationships/slideLayout" Target="../slideLayouts/slideLayout87.xml"/><Relationship Id="rId20" Type="http://schemas.openxmlformats.org/officeDocument/2006/relationships/slideLayout" Target="../slideLayouts/slideLayout40.xml"/><Relationship Id="rId41" Type="http://schemas.openxmlformats.org/officeDocument/2006/relationships/slideLayout" Target="../slideLayouts/slideLayout61.xml"/><Relationship Id="rId54" Type="http://schemas.openxmlformats.org/officeDocument/2006/relationships/slideLayout" Target="../slideLayouts/slideLayout74.xml"/><Relationship Id="rId62" Type="http://schemas.openxmlformats.org/officeDocument/2006/relationships/slideLayout" Target="../slideLayouts/slideLayout8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36" Type="http://schemas.openxmlformats.org/officeDocument/2006/relationships/slideLayout" Target="../slideLayouts/slideLayout56.xml"/><Relationship Id="rId49" Type="http://schemas.openxmlformats.org/officeDocument/2006/relationships/slideLayout" Target="../slideLayouts/slideLayout69.xml"/><Relationship Id="rId57" Type="http://schemas.openxmlformats.org/officeDocument/2006/relationships/slideLayout" Target="../slideLayouts/slideLayout77.xml"/><Relationship Id="rId10" Type="http://schemas.openxmlformats.org/officeDocument/2006/relationships/slideLayout" Target="../slideLayouts/slideLayout30.xml"/><Relationship Id="rId31" Type="http://schemas.openxmlformats.org/officeDocument/2006/relationships/slideLayout" Target="../slideLayouts/slideLayout51.xml"/><Relationship Id="rId44" Type="http://schemas.openxmlformats.org/officeDocument/2006/relationships/slideLayout" Target="../slideLayouts/slideLayout64.xml"/><Relationship Id="rId52" Type="http://schemas.openxmlformats.org/officeDocument/2006/relationships/slideLayout" Target="../slideLayouts/slideLayout72.xml"/><Relationship Id="rId60" Type="http://schemas.openxmlformats.org/officeDocument/2006/relationships/slideLayout" Target="../slideLayouts/slideLayout80.xml"/><Relationship Id="rId65" Type="http://schemas.openxmlformats.org/officeDocument/2006/relationships/slideLayout" Target="../slideLayouts/slideLayout85.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9" Type="http://schemas.openxmlformats.org/officeDocument/2006/relationships/slideLayout" Target="../slideLayouts/slideLayout5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4.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xfrm>
            <a:off x="495300" y="275223"/>
            <a:ext cx="8915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59395" name="Rectangle 3"/>
          <p:cNvSpPr>
            <a:spLocks noGrp="1" noChangeArrowheads="1"/>
          </p:cNvSpPr>
          <p:nvPr>
            <p:ph type="body" idx="1"/>
          </p:nvPr>
        </p:nvSpPr>
        <p:spPr bwMode="auto">
          <a:xfrm>
            <a:off x="495300" y="1600200"/>
            <a:ext cx="8915400" cy="45253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23940" name="Rectangle 4"/>
          <p:cNvSpPr>
            <a:spLocks noGrp="1" noChangeArrowheads="1"/>
          </p:cNvSpPr>
          <p:nvPr>
            <p:ph type="dt" sz="half" idx="2"/>
          </p:nvPr>
        </p:nvSpPr>
        <p:spPr bwMode="auto">
          <a:xfrm>
            <a:off x="495300" y="6245894"/>
            <a:ext cx="2311400" cy="47524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defRPr>
            </a:lvl1pPr>
          </a:lstStyle>
          <a:p>
            <a:pPr algn="l">
              <a:spcBef>
                <a:spcPct val="0"/>
              </a:spcBef>
              <a:buFontTx/>
              <a:buNone/>
              <a:defRPr/>
            </a:pPr>
            <a:r>
              <a:rPr lang="en-GB" b="0">
                <a:ea typeface="ＭＳ Ｐゴシック" charset="0"/>
                <a:cs typeface="ＭＳ Ｐゴシック" charset="0"/>
              </a:rPr>
              <a:t>Feburary 2021</a:t>
            </a:r>
          </a:p>
        </p:txBody>
      </p:sp>
      <p:sp>
        <p:nvSpPr>
          <p:cNvPr id="423941" name="Rectangle 5"/>
          <p:cNvSpPr>
            <a:spLocks noGrp="1" noChangeArrowheads="1"/>
          </p:cNvSpPr>
          <p:nvPr>
            <p:ph type="ftr" sz="quarter" idx="3"/>
          </p:nvPr>
        </p:nvSpPr>
        <p:spPr bwMode="auto">
          <a:xfrm>
            <a:off x="3384550" y="6245894"/>
            <a:ext cx="3136900" cy="47524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rgbClr val="000000"/>
                </a:solidFill>
                <a:latin typeface="Times New Roman" charset="0"/>
              </a:defRPr>
            </a:lvl1pPr>
          </a:lstStyle>
          <a:p>
            <a:pPr>
              <a:spcBef>
                <a:spcPct val="0"/>
              </a:spcBef>
              <a:buFontTx/>
              <a:buNone/>
              <a:defRPr/>
            </a:pPr>
            <a:r>
              <a:rPr lang="en-US" b="0">
                <a:ea typeface="ＭＳ Ｐゴシック" charset="0"/>
                <a:cs typeface="ＭＳ Ｐゴシック" charset="0"/>
              </a:rPr>
              <a:t>Student Open Day</a:t>
            </a:r>
            <a:endParaRPr lang="en-GB" b="0">
              <a:ea typeface="ＭＳ Ｐゴシック" charset="0"/>
              <a:cs typeface="ＭＳ Ｐゴシック" charset="0"/>
            </a:endParaRPr>
          </a:p>
        </p:txBody>
      </p:sp>
      <p:sp>
        <p:nvSpPr>
          <p:cNvPr id="423942" name="Rectangle 6"/>
          <p:cNvSpPr>
            <a:spLocks noGrp="1" noChangeArrowheads="1"/>
          </p:cNvSpPr>
          <p:nvPr>
            <p:ph type="sldNum" sz="quarter" idx="4"/>
          </p:nvPr>
        </p:nvSpPr>
        <p:spPr bwMode="auto">
          <a:xfrm>
            <a:off x="7099300" y="6245894"/>
            <a:ext cx="2311400" cy="47524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spcBef>
                <a:spcPct val="0"/>
              </a:spcBef>
              <a:buFontTx/>
              <a:buNone/>
              <a:defRPr/>
            </a:pPr>
            <a:fld id="{8B3A4605-8AAC-7C43-8D81-43FE74A37AD1}" type="slidenum">
              <a:rPr lang="en-GB" b="0">
                <a:ea typeface="ＭＳ Ｐゴシック" charset="0"/>
                <a:cs typeface="ＭＳ Ｐゴシック" charset="0"/>
              </a:rPr>
              <a:pPr>
                <a:spcBef>
                  <a:spcPct val="0"/>
                </a:spcBef>
                <a:buFontTx/>
                <a:buNone/>
                <a:defRPr/>
              </a:pPr>
              <a:t>‹#›</a:t>
            </a:fld>
            <a:endParaRPr lang="en-GB" b="0">
              <a:ea typeface="ＭＳ Ｐゴシック" charset="0"/>
              <a:cs typeface="ＭＳ Ｐゴシック" charset="0"/>
            </a:endParaRPr>
          </a:p>
        </p:txBody>
      </p:sp>
    </p:spTree>
    <p:extLst>
      <p:ext uri="{BB962C8B-B14F-4D97-AF65-F5344CB8AC3E}">
        <p14:creationId xmlns:p14="http://schemas.microsoft.com/office/powerpoint/2010/main" val="2678062887"/>
      </p:ext>
    </p:extLst>
  </p:cSld>
  <p:clrMap bg1="lt1" tx1="dk1" bg2="lt2" tx2="dk2" accent1="accent1" accent2="accent2" accent3="accent3" accent4="accent4" accent5="accent5" accent6="accent6" hlink="hlink" folHlink="folHlink"/>
  <p:sldLayoutIdLst>
    <p:sldLayoutId id="2147484295" r:id="rId1"/>
  </p:sldLayoutIdLst>
  <p:hf hdr="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95300" y="143717"/>
            <a:ext cx="8915400" cy="652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dirty="0"/>
              <a:t>Click to edit Master title style</a:t>
            </a:r>
          </a:p>
        </p:txBody>
      </p:sp>
      <p:sp>
        <p:nvSpPr>
          <p:cNvPr id="1027" name="Rectangle 3"/>
          <p:cNvSpPr>
            <a:spLocks noGrp="1" noChangeArrowheads="1"/>
          </p:cNvSpPr>
          <p:nvPr>
            <p:ph type="body" idx="1"/>
          </p:nvPr>
        </p:nvSpPr>
        <p:spPr bwMode="auto">
          <a:xfrm>
            <a:off x="495300" y="1006475"/>
            <a:ext cx="8915400" cy="5302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p:txBody>
      </p:sp>
      <p:sp>
        <p:nvSpPr>
          <p:cNvPr id="357380" name="Rectangle 4"/>
          <p:cNvSpPr>
            <a:spLocks noGrp="1" noChangeArrowheads="1"/>
          </p:cNvSpPr>
          <p:nvPr>
            <p:ph type="dt" sz="half" idx="2"/>
          </p:nvPr>
        </p:nvSpPr>
        <p:spPr bwMode="auto">
          <a:xfrm>
            <a:off x="495300" y="6375400"/>
            <a:ext cx="2311400" cy="3254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buFontTx/>
              <a:buNone/>
              <a:defRPr sz="1800" b="0">
                <a:solidFill>
                  <a:schemeClr val="tx1"/>
                </a:solidFill>
                <a:latin typeface="+mj-lt"/>
                <a:ea typeface="+mn-ea"/>
                <a:cs typeface="Arial" charset="0"/>
              </a:defRPr>
            </a:lvl1pPr>
          </a:lstStyle>
          <a:p>
            <a:pPr>
              <a:defRPr/>
            </a:pPr>
            <a:r>
              <a:rPr lang="en-GB"/>
              <a:t>Feburary 2021</a:t>
            </a:r>
            <a:endParaRPr lang="en-GB" altLang="en-US"/>
          </a:p>
        </p:txBody>
      </p:sp>
      <p:sp>
        <p:nvSpPr>
          <p:cNvPr id="357381" name="Rectangle 5"/>
          <p:cNvSpPr>
            <a:spLocks noGrp="1" noChangeArrowheads="1"/>
          </p:cNvSpPr>
          <p:nvPr>
            <p:ph type="ftr" sz="quarter" idx="3"/>
          </p:nvPr>
        </p:nvSpPr>
        <p:spPr bwMode="auto">
          <a:xfrm>
            <a:off x="3196818" y="6391275"/>
            <a:ext cx="3451363" cy="3143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FontTx/>
              <a:buNone/>
              <a:defRPr sz="1800" b="0">
                <a:solidFill>
                  <a:schemeClr val="tx1"/>
                </a:solidFill>
                <a:latin typeface="+mj-lt"/>
                <a:ea typeface="+mn-ea"/>
                <a:cs typeface="Arial" charset="0"/>
              </a:defRPr>
            </a:lvl1pPr>
          </a:lstStyle>
          <a:p>
            <a:pPr>
              <a:defRPr/>
            </a:pPr>
            <a:r>
              <a:rPr lang="en-GB" altLang="en-US"/>
              <a:t>Student Open Day</a:t>
            </a:r>
            <a:endParaRPr lang="en-GB" altLang="en-US" dirty="0"/>
          </a:p>
        </p:txBody>
      </p:sp>
      <p:sp>
        <p:nvSpPr>
          <p:cNvPr id="357382" name="Rectangle 6"/>
          <p:cNvSpPr>
            <a:spLocks noGrp="1" noChangeArrowheads="1"/>
          </p:cNvSpPr>
          <p:nvPr>
            <p:ph type="sldNum" sz="quarter" idx="4"/>
          </p:nvPr>
        </p:nvSpPr>
        <p:spPr bwMode="auto">
          <a:xfrm>
            <a:off x="7099300" y="6399213"/>
            <a:ext cx="2311400" cy="3016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FontTx/>
              <a:buNone/>
              <a:defRPr sz="1800" b="0">
                <a:solidFill>
                  <a:schemeClr val="tx1"/>
                </a:solidFill>
                <a:latin typeface="Garamond" pitchFamily="18" charset="0"/>
              </a:defRPr>
            </a:lvl1pPr>
          </a:lstStyle>
          <a:p>
            <a:fld id="{C1306BD8-6677-446A-B6D7-F2DF376113CD}" type="slidenum">
              <a:rPr lang="en-GB" altLang="en-US" smtClean="0"/>
              <a:pPr/>
              <a:t>‹#›</a:t>
            </a:fld>
            <a:endParaRPr lang="en-GB" altLang="en-US" dirty="0"/>
          </a:p>
        </p:txBody>
      </p:sp>
      <p:sp>
        <p:nvSpPr>
          <p:cNvPr id="1031" name="Freeform 7"/>
          <p:cNvSpPr>
            <a:spLocks noChangeArrowheads="1"/>
          </p:cNvSpPr>
          <p:nvPr/>
        </p:nvSpPr>
        <p:spPr bwMode="auto">
          <a:xfrm flipV="1">
            <a:off x="410203" y="220876"/>
            <a:ext cx="8917947" cy="709958"/>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1032" name="Line 8"/>
          <p:cNvSpPr>
            <a:spLocks noChangeShapeType="1"/>
          </p:cNvSpPr>
          <p:nvPr/>
        </p:nvSpPr>
        <p:spPr bwMode="auto">
          <a:xfrm>
            <a:off x="496888" y="6327775"/>
            <a:ext cx="89154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endParaRPr lang="en-GB"/>
          </a:p>
        </p:txBody>
      </p:sp>
    </p:spTree>
    <p:extLst>
      <p:ext uri="{BB962C8B-B14F-4D97-AF65-F5344CB8AC3E}">
        <p14:creationId xmlns:p14="http://schemas.microsoft.com/office/powerpoint/2010/main" val="308465168"/>
      </p:ext>
    </p:extLst>
  </p:cSld>
  <p:clrMap bg1="lt1" tx1="dk1" bg2="lt2" tx2="dk2" accent1="accent1" accent2="accent2" accent3="accent3" accent4="accent4" accent5="accent5" accent6="accent6" hlink="hlink" folHlink="folHlink"/>
  <p:sldLayoutIdLst>
    <p:sldLayoutId id="2147484309" r:id="rId1"/>
    <p:sldLayoutId id="2147484310" r:id="rId2"/>
    <p:sldLayoutId id="2147484311" r:id="rId3"/>
    <p:sldLayoutId id="2147484312" r:id="rId4"/>
    <p:sldLayoutId id="2147484313" r:id="rId5"/>
    <p:sldLayoutId id="2147484314" r:id="rId6"/>
    <p:sldLayoutId id="2147484315" r:id="rId7"/>
    <p:sldLayoutId id="2147484316" r:id="rId8"/>
    <p:sldLayoutId id="2147484317" r:id="rId9"/>
    <p:sldLayoutId id="2147484318" r:id="rId10"/>
    <p:sldLayoutId id="2147484319" r:id="rId11"/>
    <p:sldLayoutId id="2147484320" r:id="rId12"/>
    <p:sldLayoutId id="2147484321" r:id="rId13"/>
    <p:sldLayoutId id="2147484322" r:id="rId14"/>
    <p:sldLayoutId id="2147484323" r:id="rId15"/>
    <p:sldLayoutId id="2147484324" r:id="rId16"/>
    <p:sldLayoutId id="2147484325" r:id="rId17"/>
    <p:sldLayoutId id="2147484326" r:id="rId18"/>
    <p:sldLayoutId id="2147484327" r:id="rId19"/>
  </p:sldLayoutIdLst>
  <p:hf hdr="0"/>
  <p:txStyles>
    <p:titleStyle>
      <a:lvl1pPr algn="l" rtl="0" eaLnBrk="0" fontAlgn="base" hangingPunct="0">
        <a:spcBef>
          <a:spcPct val="0"/>
        </a:spcBef>
        <a:spcAft>
          <a:spcPct val="0"/>
        </a:spcAft>
        <a:defRPr sz="4200">
          <a:solidFill>
            <a:schemeClr val="tx2"/>
          </a:solidFill>
          <a:latin typeface="+mj-lt"/>
          <a:ea typeface="ＭＳ Ｐゴシック" charset="0"/>
          <a:cs typeface="+mj-cs"/>
        </a:defRPr>
      </a:lvl1pPr>
      <a:lvl2pPr algn="l" rtl="0" eaLnBrk="0" fontAlgn="base" hangingPunct="0">
        <a:spcBef>
          <a:spcPct val="0"/>
        </a:spcBef>
        <a:spcAft>
          <a:spcPct val="0"/>
        </a:spcAft>
        <a:defRPr sz="4200">
          <a:solidFill>
            <a:schemeClr val="tx2"/>
          </a:solidFill>
          <a:latin typeface="Garamond" pitchFamily="18" charset="0"/>
          <a:ea typeface="ＭＳ Ｐゴシック" charset="0"/>
        </a:defRPr>
      </a:lvl2pPr>
      <a:lvl3pPr algn="l" rtl="0" eaLnBrk="0" fontAlgn="base" hangingPunct="0">
        <a:spcBef>
          <a:spcPct val="0"/>
        </a:spcBef>
        <a:spcAft>
          <a:spcPct val="0"/>
        </a:spcAft>
        <a:defRPr sz="4200">
          <a:solidFill>
            <a:schemeClr val="tx2"/>
          </a:solidFill>
          <a:latin typeface="Garamond" pitchFamily="18" charset="0"/>
          <a:ea typeface="ＭＳ Ｐゴシック" charset="0"/>
        </a:defRPr>
      </a:lvl3pPr>
      <a:lvl4pPr algn="l" rtl="0" eaLnBrk="0" fontAlgn="base" hangingPunct="0">
        <a:spcBef>
          <a:spcPct val="0"/>
        </a:spcBef>
        <a:spcAft>
          <a:spcPct val="0"/>
        </a:spcAft>
        <a:defRPr sz="4200">
          <a:solidFill>
            <a:schemeClr val="tx2"/>
          </a:solidFill>
          <a:latin typeface="Garamond" pitchFamily="18" charset="0"/>
          <a:ea typeface="ＭＳ Ｐゴシック" charset="0"/>
        </a:defRPr>
      </a:lvl4pPr>
      <a:lvl5pPr algn="l" rtl="0" eaLnBrk="0" fontAlgn="base" hangingPunct="0">
        <a:spcBef>
          <a:spcPct val="0"/>
        </a:spcBef>
        <a:spcAft>
          <a:spcPct val="0"/>
        </a:spcAft>
        <a:defRPr sz="4200">
          <a:solidFill>
            <a:schemeClr val="tx2"/>
          </a:solidFill>
          <a:latin typeface="Garamond" pitchFamily="18" charset="0"/>
          <a:ea typeface="ＭＳ Ｐゴシック"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ＭＳ Ｐゴシック" charset="0"/>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rgbClr val="FF0000"/>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120000"/>
        <a:buFont typeface="Lucida Grande"/>
        <a:buChar char="-"/>
        <a:defRPr sz="2200">
          <a:solidFill>
            <a:srgbClr val="0000FF"/>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Lucida Grande"/>
        <a:buChar char="-"/>
        <a:defRPr sz="2000">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95302" y="274640"/>
            <a:ext cx="8915401"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normAutofit/>
          </a:bodyPr>
          <a:lstStyle/>
          <a:p>
            <a:r>
              <a:t>Title Text</a:t>
            </a:r>
          </a:p>
        </p:txBody>
      </p:sp>
      <p:sp>
        <p:nvSpPr>
          <p:cNvPr id="3" name="Body Level One…"/>
          <p:cNvSpPr txBox="1">
            <a:spLocks noGrp="1"/>
          </p:cNvSpPr>
          <p:nvPr>
            <p:ph type="body" idx="1"/>
          </p:nvPr>
        </p:nvSpPr>
        <p:spPr>
          <a:xfrm>
            <a:off x="495300" y="1600200"/>
            <a:ext cx="89154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9020252" y="6400440"/>
            <a:ext cx="390449" cy="276956"/>
          </a:xfrm>
          <a:prstGeom prst="rect">
            <a:avLst/>
          </a:prstGeom>
          <a:ln w="12700">
            <a:miter lim="400000"/>
          </a:ln>
        </p:spPr>
        <p:txBody>
          <a:bodyPr wrap="none" lIns="45699" tIns="45699" rIns="45699" bIns="45699" anchor="ctr">
            <a:spAutoFit/>
          </a:bodyPr>
          <a:lstStyle>
            <a:lvl1pPr algn="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199539259"/>
      </p:ext>
    </p:extLst>
  </p:cSld>
  <p:clrMap bg1="lt1" tx1="dk1" bg2="lt2" tx2="dk2" accent1="accent1" accent2="accent2" accent3="accent3" accent4="accent4" accent5="accent5" accent6="accent6" hlink="hlink" folHlink="folHlink"/>
  <p:sldLayoutIdLst>
    <p:sldLayoutId id="2147484329" r:id="rId1"/>
    <p:sldLayoutId id="2147484330" r:id="rId2"/>
    <p:sldLayoutId id="2147484331" r:id="rId3"/>
    <p:sldLayoutId id="2147484332" r:id="rId4"/>
    <p:sldLayoutId id="2147484333" r:id="rId5"/>
    <p:sldLayoutId id="2147484334" r:id="rId6"/>
    <p:sldLayoutId id="2147484335" r:id="rId7"/>
    <p:sldLayoutId id="2147484336" r:id="rId8"/>
    <p:sldLayoutId id="2147484337" r:id="rId9"/>
    <p:sldLayoutId id="2147484338" r:id="rId10"/>
    <p:sldLayoutId id="2147484339" r:id="rId11"/>
    <p:sldLayoutId id="2147484340" r:id="rId12"/>
    <p:sldLayoutId id="2147484341" r:id="rId13"/>
    <p:sldLayoutId id="2147484342" r:id="rId14"/>
    <p:sldLayoutId id="2147484343" r:id="rId15"/>
    <p:sldLayoutId id="2147484344" r:id="rId16"/>
    <p:sldLayoutId id="2147484345" r:id="rId17"/>
    <p:sldLayoutId id="2147484346" r:id="rId18"/>
    <p:sldLayoutId id="2147484347" r:id="rId19"/>
    <p:sldLayoutId id="2147484348" r:id="rId20"/>
    <p:sldLayoutId id="2147484349" r:id="rId21"/>
    <p:sldLayoutId id="2147484350" r:id="rId22"/>
    <p:sldLayoutId id="2147484351" r:id="rId23"/>
    <p:sldLayoutId id="2147484352" r:id="rId24"/>
    <p:sldLayoutId id="2147484353" r:id="rId25"/>
    <p:sldLayoutId id="2147484354" r:id="rId26"/>
    <p:sldLayoutId id="2147484355" r:id="rId27"/>
    <p:sldLayoutId id="2147484356" r:id="rId28"/>
    <p:sldLayoutId id="2147484357" r:id="rId29"/>
    <p:sldLayoutId id="2147484358" r:id="rId30"/>
    <p:sldLayoutId id="2147484359" r:id="rId31"/>
    <p:sldLayoutId id="2147484360" r:id="rId32"/>
    <p:sldLayoutId id="2147484361" r:id="rId33"/>
    <p:sldLayoutId id="2147484362" r:id="rId34"/>
    <p:sldLayoutId id="2147484363" r:id="rId35"/>
    <p:sldLayoutId id="2147484364" r:id="rId36"/>
    <p:sldLayoutId id="2147484365" r:id="rId37"/>
    <p:sldLayoutId id="2147484366" r:id="rId38"/>
    <p:sldLayoutId id="2147484367" r:id="rId39"/>
    <p:sldLayoutId id="2147484368" r:id="rId40"/>
    <p:sldLayoutId id="2147484369" r:id="rId41"/>
    <p:sldLayoutId id="2147484370" r:id="rId42"/>
    <p:sldLayoutId id="2147484371" r:id="rId43"/>
    <p:sldLayoutId id="2147484372" r:id="rId44"/>
    <p:sldLayoutId id="2147484373" r:id="rId45"/>
    <p:sldLayoutId id="2147484374" r:id="rId46"/>
    <p:sldLayoutId id="2147484375" r:id="rId47"/>
    <p:sldLayoutId id="2147484376" r:id="rId48"/>
    <p:sldLayoutId id="2147484377" r:id="rId49"/>
    <p:sldLayoutId id="2147484378" r:id="rId50"/>
    <p:sldLayoutId id="2147484379" r:id="rId51"/>
    <p:sldLayoutId id="2147484380" r:id="rId52"/>
    <p:sldLayoutId id="2147484381" r:id="rId53"/>
    <p:sldLayoutId id="2147484382" r:id="rId54"/>
    <p:sldLayoutId id="2147484383" r:id="rId55"/>
    <p:sldLayoutId id="2147484384" r:id="rId56"/>
    <p:sldLayoutId id="2147484385" r:id="rId57"/>
    <p:sldLayoutId id="2147484386" r:id="rId58"/>
    <p:sldLayoutId id="2147484387" r:id="rId59"/>
    <p:sldLayoutId id="2147484388" r:id="rId60"/>
    <p:sldLayoutId id="2147484389" r:id="rId61"/>
    <p:sldLayoutId id="2147484390" r:id="rId62"/>
    <p:sldLayoutId id="2147484391" r:id="rId63"/>
    <p:sldLayoutId id="2147484392" r:id="rId64"/>
    <p:sldLayoutId id="2147484393" r:id="rId65"/>
    <p:sldLayoutId id="2147484394" r:id="rId66"/>
    <p:sldLayoutId id="2147484395" r:id="rId67"/>
  </p:sldLayoutIdLst>
  <p:transition spd="med"/>
  <p:hf hdr="0"/>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9pPr>
    </p:titleStyle>
    <p:bodyStyle>
      <a:lvl1pPr marL="457200" marR="0" indent="-431800" algn="l" defTabSz="914400" rtl="0" latinLnBrk="0">
        <a:lnSpc>
          <a:spcPct val="100000"/>
        </a:lnSpc>
        <a:spcBef>
          <a:spcPts val="600"/>
        </a:spcBef>
        <a:spcAft>
          <a:spcPts val="0"/>
        </a:spcAft>
        <a:buClr>
          <a:srgbClr val="000000"/>
        </a:buClr>
        <a:buSzPts val="3200"/>
        <a:buFont typeface="Arial"/>
        <a:buChar char="•"/>
        <a:tabLst/>
        <a:defRPr sz="3200" b="0" i="0" u="none" strike="noStrike" cap="none" spc="0" baseline="0">
          <a:ln>
            <a:noFill/>
          </a:ln>
          <a:solidFill>
            <a:srgbClr val="000000"/>
          </a:solidFill>
          <a:uFillTx/>
          <a:latin typeface="Calibri"/>
          <a:ea typeface="Calibri"/>
          <a:cs typeface="Calibri"/>
          <a:sym typeface="Calibri"/>
        </a:defRPr>
      </a:lvl1pPr>
      <a:lvl2pPr marL="972457" marR="0" indent="-464457" algn="l" defTabSz="914400" rtl="0" latinLnBrk="0">
        <a:lnSpc>
          <a:spcPct val="100000"/>
        </a:lnSpc>
        <a:spcBef>
          <a:spcPts val="600"/>
        </a:spcBef>
        <a:spcAft>
          <a:spcPts val="0"/>
        </a:spcAft>
        <a:buClr>
          <a:srgbClr val="000000"/>
        </a:buClr>
        <a:buSzPts val="3200"/>
        <a:buFont typeface="Arial"/>
        <a:buChar char="–"/>
        <a:tabLst/>
        <a:defRPr sz="3200" b="0" i="0" u="none" strike="noStrike" cap="none" spc="0" baseline="0">
          <a:ln>
            <a:noFill/>
          </a:ln>
          <a:solidFill>
            <a:srgbClr val="000000"/>
          </a:solidFill>
          <a:uFillTx/>
          <a:latin typeface="Calibri"/>
          <a:ea typeface="Calibri"/>
          <a:cs typeface="Calibri"/>
          <a:sym typeface="Calibri"/>
        </a:defRPr>
      </a:lvl2pPr>
      <a:lvl3pPr marL="1498600" marR="0" indent="-508000" algn="l" defTabSz="914400" rtl="0" latinLnBrk="0">
        <a:lnSpc>
          <a:spcPct val="100000"/>
        </a:lnSpc>
        <a:spcBef>
          <a:spcPts val="600"/>
        </a:spcBef>
        <a:spcAft>
          <a:spcPts val="0"/>
        </a:spcAft>
        <a:buClr>
          <a:srgbClr val="000000"/>
        </a:buClr>
        <a:buSzPts val="3200"/>
        <a:buFont typeface="Arial"/>
        <a:buChar char="•"/>
        <a:tabLst/>
        <a:defRPr sz="3200" b="0" i="0" u="none" strike="noStrike" cap="none" spc="0" baseline="0">
          <a:ln>
            <a:noFill/>
          </a:ln>
          <a:solidFill>
            <a:srgbClr val="000000"/>
          </a:solidFill>
          <a:uFillTx/>
          <a:latin typeface="Calibri"/>
          <a:ea typeface="Calibri"/>
          <a:cs typeface="Calibri"/>
          <a:sym typeface="Calibri"/>
        </a:defRPr>
      </a:lvl3pPr>
      <a:lvl4pPr marL="2042160" marR="0" indent="-568960" algn="l" defTabSz="914400" rtl="0" latinLnBrk="0">
        <a:lnSpc>
          <a:spcPct val="100000"/>
        </a:lnSpc>
        <a:spcBef>
          <a:spcPts val="600"/>
        </a:spcBef>
        <a:spcAft>
          <a:spcPts val="0"/>
        </a:spcAft>
        <a:buClr>
          <a:srgbClr val="000000"/>
        </a:buClr>
        <a:buSzPts val="3200"/>
        <a:buFont typeface="Arial"/>
        <a:buChar char="–"/>
        <a:tabLst/>
        <a:defRPr sz="3200" b="0" i="0" u="none" strike="noStrike" cap="none" spc="0" baseline="0">
          <a:ln>
            <a:noFill/>
          </a:ln>
          <a:solidFill>
            <a:srgbClr val="000000"/>
          </a:solidFill>
          <a:uFillTx/>
          <a:latin typeface="Calibri"/>
          <a:ea typeface="Calibri"/>
          <a:cs typeface="Calibri"/>
          <a:sym typeface="Calibri"/>
        </a:defRPr>
      </a:lvl4pPr>
      <a:lvl5pPr marL="2499360" marR="0" indent="-568960" algn="l" defTabSz="914400" rtl="0" latinLnBrk="0">
        <a:lnSpc>
          <a:spcPct val="100000"/>
        </a:lnSpc>
        <a:spcBef>
          <a:spcPts val="600"/>
        </a:spcBef>
        <a:spcAft>
          <a:spcPts val="0"/>
        </a:spcAft>
        <a:buClr>
          <a:srgbClr val="000000"/>
        </a:buClr>
        <a:buSzPts val="3200"/>
        <a:buFont typeface="Arial"/>
        <a:buChar char="»"/>
        <a:tabLst/>
        <a:defRPr sz="3200" b="0" i="0" u="none" strike="noStrike" cap="none" spc="0" baseline="0">
          <a:ln>
            <a:noFill/>
          </a:ln>
          <a:solidFill>
            <a:srgbClr val="000000"/>
          </a:solidFill>
          <a:uFillTx/>
          <a:latin typeface="Calibri"/>
          <a:ea typeface="Calibri"/>
          <a:cs typeface="Calibri"/>
          <a:sym typeface="Calibri"/>
        </a:defRPr>
      </a:lvl5pPr>
      <a:lvl6pPr marL="2956560" marR="0" indent="-568960" algn="l" defTabSz="914400" rtl="0" latinLnBrk="0">
        <a:lnSpc>
          <a:spcPct val="100000"/>
        </a:lnSpc>
        <a:spcBef>
          <a:spcPts val="600"/>
        </a:spcBef>
        <a:spcAft>
          <a:spcPts val="0"/>
        </a:spcAft>
        <a:buClr>
          <a:srgbClr val="000000"/>
        </a:buClr>
        <a:buSzPts val="3200"/>
        <a:buFont typeface="Arial"/>
        <a:buChar char="•"/>
        <a:tabLst/>
        <a:defRPr sz="3200" b="0" i="0" u="none" strike="noStrike" cap="none" spc="0" baseline="0">
          <a:ln>
            <a:noFill/>
          </a:ln>
          <a:solidFill>
            <a:srgbClr val="000000"/>
          </a:solidFill>
          <a:uFillTx/>
          <a:latin typeface="Calibri"/>
          <a:ea typeface="Calibri"/>
          <a:cs typeface="Calibri"/>
          <a:sym typeface="Calibri"/>
        </a:defRPr>
      </a:lvl6pPr>
      <a:lvl7pPr marL="3413759" marR="0" indent="-568959" algn="l" defTabSz="914400" rtl="0" latinLnBrk="0">
        <a:lnSpc>
          <a:spcPct val="100000"/>
        </a:lnSpc>
        <a:spcBef>
          <a:spcPts val="600"/>
        </a:spcBef>
        <a:spcAft>
          <a:spcPts val="0"/>
        </a:spcAft>
        <a:buClr>
          <a:srgbClr val="000000"/>
        </a:buClr>
        <a:buSzPts val="3200"/>
        <a:buFont typeface="Arial"/>
        <a:buChar char="•"/>
        <a:tabLst/>
        <a:defRPr sz="3200" b="0" i="0" u="none" strike="noStrike" cap="none" spc="0" baseline="0">
          <a:ln>
            <a:noFill/>
          </a:ln>
          <a:solidFill>
            <a:srgbClr val="000000"/>
          </a:solidFill>
          <a:uFillTx/>
          <a:latin typeface="Calibri"/>
          <a:ea typeface="Calibri"/>
          <a:cs typeface="Calibri"/>
          <a:sym typeface="Calibri"/>
        </a:defRPr>
      </a:lvl7pPr>
      <a:lvl8pPr marL="3870959" marR="0" indent="-568959" algn="l" defTabSz="914400" rtl="0" latinLnBrk="0">
        <a:lnSpc>
          <a:spcPct val="100000"/>
        </a:lnSpc>
        <a:spcBef>
          <a:spcPts val="600"/>
        </a:spcBef>
        <a:spcAft>
          <a:spcPts val="0"/>
        </a:spcAft>
        <a:buClr>
          <a:srgbClr val="000000"/>
        </a:buClr>
        <a:buSzPts val="3200"/>
        <a:buFont typeface="Arial"/>
        <a:buChar char="•"/>
        <a:tabLst/>
        <a:defRPr sz="3200" b="0" i="0" u="none" strike="noStrike" cap="none" spc="0" baseline="0">
          <a:ln>
            <a:noFill/>
          </a:ln>
          <a:solidFill>
            <a:srgbClr val="000000"/>
          </a:solidFill>
          <a:uFillTx/>
          <a:latin typeface="Calibri"/>
          <a:ea typeface="Calibri"/>
          <a:cs typeface="Calibri"/>
          <a:sym typeface="Calibri"/>
        </a:defRPr>
      </a:lvl8pPr>
      <a:lvl9pPr marL="4328159" marR="0" indent="-568959" algn="l" defTabSz="914400" rtl="0" latinLnBrk="0">
        <a:lnSpc>
          <a:spcPct val="100000"/>
        </a:lnSpc>
        <a:spcBef>
          <a:spcPts val="600"/>
        </a:spcBef>
        <a:spcAft>
          <a:spcPts val="0"/>
        </a:spcAft>
        <a:buClr>
          <a:srgbClr val="000000"/>
        </a:buClr>
        <a:buSzPts val="3200"/>
        <a:buFont typeface="Arial"/>
        <a:buChar char="•"/>
        <a:tabLst/>
        <a:defRPr sz="3200" b="0" i="0" u="none" strike="noStrike" cap="none" spc="0" baseline="0">
          <a:ln>
            <a:noFill/>
          </a:ln>
          <a:solidFill>
            <a:srgbClr val="000000"/>
          </a:solidFill>
          <a:uFillTx/>
          <a:latin typeface="Calibri"/>
          <a:ea typeface="Calibri"/>
          <a:cs typeface="Calibri"/>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37675" y="593367"/>
            <a:ext cx="923065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37675" y="1536633"/>
            <a:ext cx="923065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9178496" y="6217623"/>
            <a:ext cx="594425" cy="524800"/>
          </a:xfrm>
          <a:prstGeom prst="rect">
            <a:avLst/>
          </a:prstGeom>
          <a:noFill/>
          <a:ln>
            <a:noFill/>
          </a:ln>
        </p:spPr>
        <p:txBody>
          <a:bodyPr spcFirstLastPara="1" wrap="square" lIns="91425" tIns="91425" rIns="91425" bIns="91425" anchor="ctr" anchorCtr="0">
            <a:normAutofit/>
          </a:bodyPr>
          <a:lstStyle>
            <a:lvl1pPr lvl="0" algn="r">
              <a:buNone/>
              <a:defRPr sz="1083">
                <a:solidFill>
                  <a:schemeClr val="dk2"/>
                </a:solidFill>
              </a:defRPr>
            </a:lvl1pPr>
            <a:lvl2pPr lvl="1" algn="r">
              <a:buNone/>
              <a:defRPr sz="1083">
                <a:solidFill>
                  <a:schemeClr val="dk2"/>
                </a:solidFill>
              </a:defRPr>
            </a:lvl2pPr>
            <a:lvl3pPr lvl="2" algn="r">
              <a:buNone/>
              <a:defRPr sz="1083">
                <a:solidFill>
                  <a:schemeClr val="dk2"/>
                </a:solidFill>
              </a:defRPr>
            </a:lvl3pPr>
            <a:lvl4pPr lvl="3" algn="r">
              <a:buNone/>
              <a:defRPr sz="1083">
                <a:solidFill>
                  <a:schemeClr val="dk2"/>
                </a:solidFill>
              </a:defRPr>
            </a:lvl4pPr>
            <a:lvl5pPr lvl="4" algn="r">
              <a:buNone/>
              <a:defRPr sz="1083">
                <a:solidFill>
                  <a:schemeClr val="dk2"/>
                </a:solidFill>
              </a:defRPr>
            </a:lvl5pPr>
            <a:lvl6pPr lvl="5" algn="r">
              <a:buNone/>
              <a:defRPr sz="1083">
                <a:solidFill>
                  <a:schemeClr val="dk2"/>
                </a:solidFill>
              </a:defRPr>
            </a:lvl6pPr>
            <a:lvl7pPr lvl="6" algn="r">
              <a:buNone/>
              <a:defRPr sz="1083">
                <a:solidFill>
                  <a:schemeClr val="dk2"/>
                </a:solidFill>
              </a:defRPr>
            </a:lvl7pPr>
            <a:lvl8pPr lvl="7" algn="r">
              <a:buNone/>
              <a:defRPr sz="1083">
                <a:solidFill>
                  <a:schemeClr val="dk2"/>
                </a:solidFill>
              </a:defRPr>
            </a:lvl8pPr>
            <a:lvl9pPr lvl="8" algn="r">
              <a:buNone/>
              <a:defRPr sz="1083">
                <a:solidFill>
                  <a:schemeClr val="dk2"/>
                </a:solidFill>
              </a:defRPr>
            </a:lvl9pPr>
          </a:lstStyle>
          <a:p>
            <a:pPr>
              <a:spcBef>
                <a:spcPts val="0"/>
              </a:spcBef>
              <a:spcAft>
                <a:spcPts val="0"/>
              </a:spcAft>
            </a:pPr>
            <a:fld id="{00000000-1234-1234-1234-123412341234}" type="slidenum">
              <a:rPr lang="en-GB" smtClean="0"/>
              <a:pPr>
                <a:spcBef>
                  <a:spcPts val="0"/>
                </a:spcBef>
                <a:spcAft>
                  <a:spcPts val="0"/>
                </a:spcAft>
              </a:pPr>
              <a:t>‹#›</a:t>
            </a:fld>
            <a:endParaRPr lang="en-GB"/>
          </a:p>
        </p:txBody>
      </p:sp>
    </p:spTree>
    <p:extLst>
      <p:ext uri="{BB962C8B-B14F-4D97-AF65-F5344CB8AC3E}">
        <p14:creationId xmlns:p14="http://schemas.microsoft.com/office/powerpoint/2010/main" val="1073259321"/>
      </p:ext>
    </p:extLst>
  </p:cSld>
  <p:clrMap bg1="lt1" tx1="dk1" bg2="dk2" tx2="lt2" accent1="accent1" accent2="accent2" accent3="accent3" accent4="accent4" accent5="accent5" accent6="accent6" hlink="hlink" folHlink="folHlink"/>
  <p:sldLayoutIdLst>
    <p:sldLayoutId id="2147484397" r:id="rId1"/>
    <p:sldLayoutId id="2147484398" r:id="rId2"/>
    <p:sldLayoutId id="2147484399" r:id="rId3"/>
    <p:sldLayoutId id="2147484400" r:id="rId4"/>
    <p:sldLayoutId id="2147484401" r:id="rId5"/>
    <p:sldLayoutId id="2147484402" r:id="rId6"/>
    <p:sldLayoutId id="2147484403" r:id="rId7"/>
    <p:sldLayoutId id="2147484404" r:id="rId8"/>
    <p:sldLayoutId id="2147484405" r:id="rId9"/>
    <p:sldLayoutId id="2147484406" r:id="rId10"/>
    <p:sldLayoutId id="214748440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1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90.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90.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90.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jpeg"/><Relationship Id="rId1" Type="http://schemas.openxmlformats.org/officeDocument/2006/relationships/slideLayout" Target="../slideLayouts/slideLayout2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959AC8F-9CDB-DA4D-8265-5CE44618F527}"/>
              </a:ext>
            </a:extLst>
          </p:cNvPr>
          <p:cNvSpPr>
            <a:spLocks noGrp="1"/>
          </p:cNvSpPr>
          <p:nvPr>
            <p:ph type="dt" sz="half" idx="10"/>
          </p:nvPr>
        </p:nvSpPr>
        <p:spPr/>
        <p:txBody>
          <a:bodyPr/>
          <a:lstStyle/>
          <a:p>
            <a:pPr>
              <a:defRPr/>
            </a:pPr>
            <a:r>
              <a:rPr lang="en-GB"/>
              <a:t>Feburary 2021</a:t>
            </a:r>
          </a:p>
        </p:txBody>
      </p:sp>
      <p:sp>
        <p:nvSpPr>
          <p:cNvPr id="4" name="Footer Placeholder 3">
            <a:extLst>
              <a:ext uri="{FF2B5EF4-FFF2-40B4-BE49-F238E27FC236}">
                <a16:creationId xmlns:a16="http://schemas.microsoft.com/office/drawing/2014/main" id="{1E67E6E3-7375-2C40-AF99-F195EABBCEBD}"/>
              </a:ext>
            </a:extLst>
          </p:cNvPr>
          <p:cNvSpPr>
            <a:spLocks noGrp="1"/>
          </p:cNvSpPr>
          <p:nvPr>
            <p:ph type="ftr" sz="quarter" idx="11"/>
          </p:nvPr>
        </p:nvSpPr>
        <p:spPr/>
        <p:txBody>
          <a:bodyPr/>
          <a:lstStyle/>
          <a:p>
            <a:pPr>
              <a:defRPr/>
            </a:pPr>
            <a:r>
              <a:rPr lang="en-US"/>
              <a:t>Student Open Day</a:t>
            </a:r>
            <a:endParaRPr lang="en-GB"/>
          </a:p>
        </p:txBody>
      </p:sp>
      <p:sp>
        <p:nvSpPr>
          <p:cNvPr id="5" name="Slide Number Placeholder 4">
            <a:extLst>
              <a:ext uri="{FF2B5EF4-FFF2-40B4-BE49-F238E27FC236}">
                <a16:creationId xmlns:a16="http://schemas.microsoft.com/office/drawing/2014/main" id="{D008DC4B-486C-E249-8EDB-F9BC702DA9A7}"/>
              </a:ext>
            </a:extLst>
          </p:cNvPr>
          <p:cNvSpPr>
            <a:spLocks noGrp="1"/>
          </p:cNvSpPr>
          <p:nvPr>
            <p:ph type="sldNum" sz="quarter" idx="12"/>
          </p:nvPr>
        </p:nvSpPr>
        <p:spPr/>
        <p:txBody>
          <a:bodyPr/>
          <a:lstStyle/>
          <a:p>
            <a:pPr>
              <a:defRPr/>
            </a:pPr>
            <a:fld id="{7636364D-B547-A142-BBAA-A98E26EFA85E}" type="slidenum">
              <a:rPr lang="en-GB" smtClean="0"/>
              <a:pPr>
                <a:defRPr/>
              </a:pPr>
              <a:t>1</a:t>
            </a:fld>
            <a:endParaRPr lang="en-GB"/>
          </a:p>
        </p:txBody>
      </p:sp>
      <p:graphicFrame>
        <p:nvGraphicFramePr>
          <p:cNvPr id="6" name="Object 6">
            <a:extLst>
              <a:ext uri="{FF2B5EF4-FFF2-40B4-BE49-F238E27FC236}">
                <a16:creationId xmlns:a16="http://schemas.microsoft.com/office/drawing/2014/main" id="{1C3C1D3D-25E5-0143-876D-188351F26B14}"/>
              </a:ext>
            </a:extLst>
          </p:cNvPr>
          <p:cNvGraphicFramePr>
            <a:graphicFrameLocks noChangeAspect="1"/>
          </p:cNvGraphicFramePr>
          <p:nvPr>
            <p:extLst>
              <p:ext uri="{D42A27DB-BD31-4B8C-83A1-F6EECF244321}">
                <p14:modId xmlns:p14="http://schemas.microsoft.com/office/powerpoint/2010/main" val="118023485"/>
              </p:ext>
            </p:extLst>
          </p:nvPr>
        </p:nvGraphicFramePr>
        <p:xfrm>
          <a:off x="2039144" y="320842"/>
          <a:ext cx="5827712" cy="6162675"/>
        </p:xfrm>
        <a:graphic>
          <a:graphicData uri="http://schemas.openxmlformats.org/presentationml/2006/ole">
            <mc:AlternateContent xmlns:mc="http://schemas.openxmlformats.org/markup-compatibility/2006">
              <mc:Choice xmlns:v="urn:schemas-microsoft-com:vml" Requires="v">
                <p:oleObj spid="_x0000_s1077" name="Acrobat Document" r:id="rId3" imgW="12611100" imgH="13322300" progId="AcroExch.Document.7">
                  <p:embed/>
                </p:oleObj>
              </mc:Choice>
              <mc:Fallback>
                <p:oleObj name="Acrobat Document" r:id="rId3" imgW="12611100" imgH="13322300" progId="AcroExch.Document.7">
                  <p:embed/>
                  <p:pic>
                    <p:nvPicPr>
                      <p:cNvPr id="56322" name="Object 6">
                        <a:extLst>
                          <a:ext uri="{FF2B5EF4-FFF2-40B4-BE49-F238E27FC236}">
                            <a16:creationId xmlns:a16="http://schemas.microsoft.com/office/drawing/2014/main" id="{3E9FC438-A050-A145-865E-ABD326986C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9144" y="320842"/>
                        <a:ext cx="5827712" cy="616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837977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D2C63-3C2C-174A-91A7-482CB569F52B}"/>
              </a:ext>
            </a:extLst>
          </p:cNvPr>
          <p:cNvSpPr>
            <a:spLocks noGrp="1"/>
          </p:cNvSpPr>
          <p:nvPr>
            <p:ph type="title"/>
          </p:nvPr>
        </p:nvSpPr>
        <p:spPr/>
        <p:txBody>
          <a:bodyPr/>
          <a:lstStyle/>
          <a:p>
            <a:r>
              <a:rPr lang="en-US" dirty="0"/>
              <a:t>Other things…</a:t>
            </a:r>
          </a:p>
        </p:txBody>
      </p:sp>
      <p:sp>
        <p:nvSpPr>
          <p:cNvPr id="3" name="Content Placeholder 2">
            <a:extLst>
              <a:ext uri="{FF2B5EF4-FFF2-40B4-BE49-F238E27FC236}">
                <a16:creationId xmlns:a16="http://schemas.microsoft.com/office/drawing/2014/main" id="{0265313C-C0EA-8840-B37A-DDCA21D014CE}"/>
              </a:ext>
            </a:extLst>
          </p:cNvPr>
          <p:cNvSpPr>
            <a:spLocks noGrp="1"/>
          </p:cNvSpPr>
          <p:nvPr>
            <p:ph idx="1"/>
          </p:nvPr>
        </p:nvSpPr>
        <p:spPr/>
        <p:txBody>
          <a:bodyPr/>
          <a:lstStyle/>
          <a:p>
            <a:endParaRPr lang="en-US" dirty="0"/>
          </a:p>
          <a:p>
            <a:pPr>
              <a:spcAft>
                <a:spcPts val="1200"/>
              </a:spcAft>
            </a:pPr>
            <a:endParaRPr lang="en-US" dirty="0"/>
          </a:p>
          <a:p>
            <a:pPr>
              <a:spcAft>
                <a:spcPts val="1200"/>
              </a:spcAft>
            </a:pPr>
            <a:r>
              <a:rPr lang="en-US" dirty="0">
                <a:solidFill>
                  <a:srgbClr val="1E3FF1"/>
                </a:solidFill>
              </a:rPr>
              <a:t>Detector R&amp;D – Silicon sensors etc. </a:t>
            </a:r>
          </a:p>
          <a:p>
            <a:pPr>
              <a:spcAft>
                <a:spcPts val="1200"/>
              </a:spcAft>
            </a:pPr>
            <a:r>
              <a:rPr lang="en-US" dirty="0">
                <a:solidFill>
                  <a:srgbClr val="1E3FF1"/>
                </a:solidFill>
              </a:rPr>
              <a:t>Computing </a:t>
            </a:r>
            <a:r>
              <a:rPr lang="en-US" dirty="0" err="1">
                <a:solidFill>
                  <a:srgbClr val="1E3FF1"/>
                </a:solidFill>
              </a:rPr>
              <a:t>faciltiies</a:t>
            </a:r>
            <a:r>
              <a:rPr lang="en-US" dirty="0">
                <a:solidFill>
                  <a:srgbClr val="1E3FF1"/>
                </a:solidFill>
              </a:rPr>
              <a:t> – T1 and T2 plus accelerated computing. </a:t>
            </a:r>
          </a:p>
          <a:p>
            <a:pPr>
              <a:spcAft>
                <a:spcPts val="1200"/>
              </a:spcAft>
            </a:pPr>
            <a:r>
              <a:rPr lang="en-US" dirty="0">
                <a:solidFill>
                  <a:srgbClr val="1E3FF1"/>
                </a:solidFill>
              </a:rPr>
              <a:t>New experiments possibilities. ILC, next generation hadron colliders… </a:t>
            </a:r>
          </a:p>
        </p:txBody>
      </p:sp>
      <p:sp>
        <p:nvSpPr>
          <p:cNvPr id="4" name="Date Placeholder 3">
            <a:extLst>
              <a:ext uri="{FF2B5EF4-FFF2-40B4-BE49-F238E27FC236}">
                <a16:creationId xmlns:a16="http://schemas.microsoft.com/office/drawing/2014/main" id="{5D2F3B8E-2EC2-B24D-9BC5-745953FC53BB}"/>
              </a:ext>
            </a:extLst>
          </p:cNvPr>
          <p:cNvSpPr>
            <a:spLocks noGrp="1"/>
          </p:cNvSpPr>
          <p:nvPr>
            <p:ph type="dt" sz="half" idx="10"/>
          </p:nvPr>
        </p:nvSpPr>
        <p:spPr/>
        <p:txBody>
          <a:bodyPr/>
          <a:lstStyle/>
          <a:p>
            <a:pPr>
              <a:defRPr/>
            </a:pPr>
            <a:r>
              <a:rPr lang="en-GB"/>
              <a:t>Feburary 2021</a:t>
            </a:r>
            <a:endParaRPr lang="en-GB" altLang="en-US"/>
          </a:p>
        </p:txBody>
      </p:sp>
      <p:sp>
        <p:nvSpPr>
          <p:cNvPr id="5" name="Footer Placeholder 4">
            <a:extLst>
              <a:ext uri="{FF2B5EF4-FFF2-40B4-BE49-F238E27FC236}">
                <a16:creationId xmlns:a16="http://schemas.microsoft.com/office/drawing/2014/main" id="{7FB36CB2-C106-5B47-967E-40C2CEBBB78A}"/>
              </a:ext>
            </a:extLst>
          </p:cNvPr>
          <p:cNvSpPr>
            <a:spLocks noGrp="1"/>
          </p:cNvSpPr>
          <p:nvPr>
            <p:ph type="ftr" sz="quarter" idx="11"/>
          </p:nvPr>
        </p:nvSpPr>
        <p:spPr/>
        <p:txBody>
          <a:bodyPr/>
          <a:lstStyle/>
          <a:p>
            <a:pPr>
              <a:defRPr/>
            </a:pPr>
            <a:r>
              <a:rPr lang="en-GB" altLang="en-US"/>
              <a:t>Student Open Day</a:t>
            </a:r>
          </a:p>
        </p:txBody>
      </p:sp>
      <p:sp>
        <p:nvSpPr>
          <p:cNvPr id="6" name="Slide Number Placeholder 5">
            <a:extLst>
              <a:ext uri="{FF2B5EF4-FFF2-40B4-BE49-F238E27FC236}">
                <a16:creationId xmlns:a16="http://schemas.microsoft.com/office/drawing/2014/main" id="{64261817-79ED-FA41-8758-6C3C6FB3A625}"/>
              </a:ext>
            </a:extLst>
          </p:cNvPr>
          <p:cNvSpPr>
            <a:spLocks noGrp="1"/>
          </p:cNvSpPr>
          <p:nvPr>
            <p:ph type="sldNum" sz="quarter" idx="12"/>
          </p:nvPr>
        </p:nvSpPr>
        <p:spPr/>
        <p:txBody>
          <a:bodyPr/>
          <a:lstStyle/>
          <a:p>
            <a:fld id="{38A4D2D7-83F5-4541-9D32-B2FDCDFFC81E}" type="slidenum">
              <a:rPr lang="en-GB" altLang="en-US" smtClean="0"/>
              <a:pPr/>
              <a:t>10</a:t>
            </a:fld>
            <a:endParaRPr lang="en-GB" altLang="en-US" dirty="0"/>
          </a:p>
        </p:txBody>
      </p:sp>
    </p:spTree>
    <p:extLst>
      <p:ext uri="{BB962C8B-B14F-4D97-AF65-F5344CB8AC3E}">
        <p14:creationId xmlns:p14="http://schemas.microsoft.com/office/powerpoint/2010/main" val="1116126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DABE1-A27D-B54D-AC4B-11E1DDF29B28}"/>
              </a:ext>
            </a:extLst>
          </p:cNvPr>
          <p:cNvSpPr>
            <a:spLocks noGrp="1"/>
          </p:cNvSpPr>
          <p:nvPr>
            <p:ph type="title"/>
          </p:nvPr>
        </p:nvSpPr>
        <p:spPr/>
        <p:txBody>
          <a:bodyPr/>
          <a:lstStyle/>
          <a:p>
            <a:r>
              <a:rPr lang="en-US" dirty="0"/>
              <a:t>Studentships – Practical Info</a:t>
            </a:r>
          </a:p>
        </p:txBody>
      </p:sp>
      <p:sp>
        <p:nvSpPr>
          <p:cNvPr id="3" name="Content Placeholder 2">
            <a:extLst>
              <a:ext uri="{FF2B5EF4-FFF2-40B4-BE49-F238E27FC236}">
                <a16:creationId xmlns:a16="http://schemas.microsoft.com/office/drawing/2014/main" id="{1361C780-4D98-D640-9879-AEA45C877B19}"/>
              </a:ext>
            </a:extLst>
          </p:cNvPr>
          <p:cNvSpPr>
            <a:spLocks noGrp="1"/>
          </p:cNvSpPr>
          <p:nvPr>
            <p:ph idx="1"/>
          </p:nvPr>
        </p:nvSpPr>
        <p:spPr/>
        <p:txBody>
          <a:bodyPr/>
          <a:lstStyle/>
          <a:p>
            <a:pPr marL="0" indent="0">
              <a:buNone/>
            </a:pPr>
            <a:endParaRPr lang="en-US" dirty="0"/>
          </a:p>
          <a:p>
            <a:pPr>
              <a:spcAft>
                <a:spcPts val="600"/>
              </a:spcAft>
            </a:pPr>
            <a:r>
              <a:rPr lang="en-US" dirty="0">
                <a:solidFill>
                  <a:srgbClr val="1E3FF1"/>
                </a:solidFill>
              </a:rPr>
              <a:t>PPD has 5 studentships available: </a:t>
            </a:r>
          </a:p>
          <a:p>
            <a:pPr lvl="1"/>
            <a:r>
              <a:rPr lang="en-US" sz="1800" dirty="0"/>
              <a:t>ATLAS - Exotic particle searches with Run 3 data and preparing Tracking software for High Luminosity LHC</a:t>
            </a:r>
          </a:p>
          <a:p>
            <a:pPr lvl="1"/>
            <a:r>
              <a:rPr lang="en-US" sz="1800" dirty="0"/>
              <a:t>ATLAS - High-Speed Data Acquisition for tracking upgrade</a:t>
            </a:r>
          </a:p>
          <a:p>
            <a:pPr lvl="1"/>
            <a:r>
              <a:rPr lang="en-US" sz="1800" dirty="0"/>
              <a:t>CMS - Search for BSM physics and HL-LHC trigger studies</a:t>
            </a:r>
          </a:p>
          <a:p>
            <a:pPr lvl="1"/>
            <a:r>
              <a:rPr lang="en-US" sz="1800" dirty="0">
                <a:solidFill>
                  <a:srgbClr val="C842E4"/>
                </a:solidFill>
              </a:rPr>
              <a:t>Dark Matter -  Observation of the Migdal effect in the atoms of noble gases</a:t>
            </a:r>
          </a:p>
          <a:p>
            <a:pPr lvl="1">
              <a:spcAft>
                <a:spcPts val="600"/>
              </a:spcAft>
            </a:pPr>
            <a:r>
              <a:rPr lang="en-US" sz="1800" dirty="0">
                <a:solidFill>
                  <a:srgbClr val="C842E4"/>
                </a:solidFill>
              </a:rPr>
              <a:t>Dark Matter - AION and MAGIS - Development of the detection system</a:t>
            </a:r>
            <a:endParaRPr lang="en-US" dirty="0">
              <a:solidFill>
                <a:srgbClr val="1E3FF1"/>
              </a:solidFill>
            </a:endParaRPr>
          </a:p>
          <a:p>
            <a:r>
              <a:rPr lang="en-US" sz="2000" dirty="0">
                <a:solidFill>
                  <a:srgbClr val="1E3FF1"/>
                </a:solidFill>
              </a:rPr>
              <a:t>RAL does not award degrees therefore all studentships are in association with a university. Usually 2 supervisors</a:t>
            </a:r>
          </a:p>
          <a:p>
            <a:r>
              <a:rPr lang="en-US" sz="2000" dirty="0">
                <a:solidFill>
                  <a:srgbClr val="1E3FF1"/>
                </a:solidFill>
              </a:rPr>
              <a:t>Studentships funded for 3.5 years. (All STFC for 3.5 years) </a:t>
            </a:r>
          </a:p>
          <a:p>
            <a:r>
              <a:rPr lang="en-US" sz="2000" dirty="0">
                <a:solidFill>
                  <a:srgbClr val="1E3FF1"/>
                </a:solidFill>
              </a:rPr>
              <a:t>All UK and other nationals eligible. However only home fees available. </a:t>
            </a:r>
          </a:p>
          <a:p>
            <a:r>
              <a:rPr lang="en-US" sz="2000" dirty="0">
                <a:solidFill>
                  <a:srgbClr val="1E3FF1"/>
                </a:solidFill>
              </a:rPr>
              <a:t>Travel is funded and expected to CERN and other experiment sites. </a:t>
            </a:r>
          </a:p>
          <a:p>
            <a:r>
              <a:rPr lang="en-US" sz="2000" dirty="0">
                <a:solidFill>
                  <a:srgbClr val="1E3FF1"/>
                </a:solidFill>
              </a:rPr>
              <a:t>Discussion with supervisors for all posts. </a:t>
            </a:r>
          </a:p>
        </p:txBody>
      </p:sp>
      <p:sp>
        <p:nvSpPr>
          <p:cNvPr id="4" name="Date Placeholder 3">
            <a:extLst>
              <a:ext uri="{FF2B5EF4-FFF2-40B4-BE49-F238E27FC236}">
                <a16:creationId xmlns:a16="http://schemas.microsoft.com/office/drawing/2014/main" id="{304045FF-A6D6-F84A-836B-04CD236931A9}"/>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Garamond"/>
                <a:ea typeface="+mn-ea"/>
                <a:cs typeface="Arial" charset="0"/>
              </a:rPr>
              <a:t>Feburary 2021</a:t>
            </a:r>
            <a:endParaRPr kumimoji="0" lang="en-GB" altLang="en-US" sz="1800" b="0" i="0" u="none" strike="noStrike" kern="1200" cap="none" spc="0" normalizeH="0" baseline="0" noProof="0">
              <a:ln>
                <a:noFill/>
              </a:ln>
              <a:solidFill>
                <a:srgbClr val="000000"/>
              </a:solidFill>
              <a:effectLst/>
              <a:uLnTx/>
              <a:uFillTx/>
              <a:latin typeface="Garamond"/>
              <a:ea typeface="+mn-ea"/>
              <a:cs typeface="Arial" charset="0"/>
            </a:endParaRPr>
          </a:p>
        </p:txBody>
      </p:sp>
      <p:sp>
        <p:nvSpPr>
          <p:cNvPr id="5" name="Footer Placeholder 4">
            <a:extLst>
              <a:ext uri="{FF2B5EF4-FFF2-40B4-BE49-F238E27FC236}">
                <a16:creationId xmlns:a16="http://schemas.microsoft.com/office/drawing/2014/main" id="{581A03BB-631A-5F4B-A5FC-67CB77339928}"/>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srgbClr val="000000"/>
                </a:solidFill>
                <a:effectLst/>
                <a:uLnTx/>
                <a:uFillTx/>
                <a:latin typeface="Garamond"/>
                <a:ea typeface="+mn-ea"/>
                <a:cs typeface="Arial" charset="0"/>
              </a:rPr>
              <a:t>Student Open Day</a:t>
            </a:r>
          </a:p>
        </p:txBody>
      </p:sp>
      <p:sp>
        <p:nvSpPr>
          <p:cNvPr id="6" name="Slide Number Placeholder 5">
            <a:extLst>
              <a:ext uri="{FF2B5EF4-FFF2-40B4-BE49-F238E27FC236}">
                <a16:creationId xmlns:a16="http://schemas.microsoft.com/office/drawing/2014/main" id="{25EF9155-6D8D-A542-AF5B-00776E295389}"/>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A4D2D7-83F5-4541-9D32-B2FDCDFFC81E}" type="slidenum">
              <a:rPr kumimoji="0" lang="en-GB" altLang="en-US" sz="1800" b="0" i="0" u="none" strike="noStrike" kern="1200" cap="none" spc="0" normalizeH="0" baseline="0" noProof="0" smtClean="0">
                <a:ln>
                  <a:noFill/>
                </a:ln>
                <a:solidFill>
                  <a:srgbClr val="000000"/>
                </a:solidFill>
                <a:effectLst/>
                <a:uLnTx/>
                <a:uFillTx/>
                <a:latin typeface="Garamond"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GB" altLang="en-US" sz="1800" b="0" i="0" u="none" strike="noStrike" kern="1200" cap="none" spc="0" normalizeH="0" baseline="0" noProof="0" dirty="0">
              <a:ln>
                <a:noFill/>
              </a:ln>
              <a:solidFill>
                <a:srgbClr val="000000"/>
              </a:solidFill>
              <a:effectLst/>
              <a:uLnTx/>
              <a:uFillTx/>
              <a:latin typeface="Garamond" pitchFamily="18" charset="0"/>
              <a:ea typeface="ＭＳ Ｐゴシック" pitchFamily="34" charset="-128"/>
              <a:cs typeface="+mn-cs"/>
            </a:endParaRPr>
          </a:p>
        </p:txBody>
      </p:sp>
    </p:spTree>
    <p:extLst>
      <p:ext uri="{BB962C8B-B14F-4D97-AF65-F5344CB8AC3E}">
        <p14:creationId xmlns:p14="http://schemas.microsoft.com/office/powerpoint/2010/main" val="8531007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37919-A8B5-6144-8C41-50AAA9F2CCB3}"/>
              </a:ext>
            </a:extLst>
          </p:cNvPr>
          <p:cNvSpPr>
            <a:spLocks noGrp="1"/>
          </p:cNvSpPr>
          <p:nvPr>
            <p:ph type="title"/>
          </p:nvPr>
        </p:nvSpPr>
        <p:spPr/>
        <p:txBody>
          <a:bodyPr/>
          <a:lstStyle/>
          <a:p>
            <a:r>
              <a:rPr lang="en-US" dirty="0"/>
              <a:t>Studentships – Practical info </a:t>
            </a:r>
          </a:p>
        </p:txBody>
      </p:sp>
      <p:sp>
        <p:nvSpPr>
          <p:cNvPr id="3" name="Content Placeholder 2">
            <a:extLst>
              <a:ext uri="{FF2B5EF4-FFF2-40B4-BE49-F238E27FC236}">
                <a16:creationId xmlns:a16="http://schemas.microsoft.com/office/drawing/2014/main" id="{E707A300-318A-404E-87EB-EB24B9D1C918}"/>
              </a:ext>
            </a:extLst>
          </p:cNvPr>
          <p:cNvSpPr>
            <a:spLocks noGrp="1"/>
          </p:cNvSpPr>
          <p:nvPr>
            <p:ph idx="1"/>
          </p:nvPr>
        </p:nvSpPr>
        <p:spPr/>
        <p:txBody>
          <a:bodyPr/>
          <a:lstStyle/>
          <a:p>
            <a:endParaRPr lang="en-US" dirty="0">
              <a:solidFill>
                <a:srgbClr val="1E3FF1"/>
              </a:solidFill>
            </a:endParaRPr>
          </a:p>
          <a:p>
            <a:r>
              <a:rPr lang="en-US" dirty="0">
                <a:solidFill>
                  <a:srgbClr val="1E3FF1"/>
                </a:solidFill>
              </a:rPr>
              <a:t>The standard university eligibility and qualification criteria must be met.  </a:t>
            </a:r>
          </a:p>
          <a:p>
            <a:r>
              <a:rPr lang="en-US" dirty="0">
                <a:solidFill>
                  <a:srgbClr val="1E3FF1"/>
                </a:solidFill>
              </a:rPr>
              <a:t>Initial course work will usually be at the relevant university. Students will normally be resident at the </a:t>
            </a:r>
            <a:r>
              <a:rPr lang="en-US" dirty="0" err="1">
                <a:solidFill>
                  <a:srgbClr val="1E3FF1"/>
                </a:solidFill>
              </a:rPr>
              <a:t>univ.</a:t>
            </a:r>
            <a:r>
              <a:rPr lang="en-US" dirty="0">
                <a:solidFill>
                  <a:srgbClr val="1E3FF1"/>
                </a:solidFill>
              </a:rPr>
              <a:t> for the first two terms. </a:t>
            </a:r>
          </a:p>
          <a:p>
            <a:r>
              <a:rPr lang="en-US" dirty="0">
                <a:solidFill>
                  <a:srgbClr val="1E3FF1"/>
                </a:solidFill>
              </a:rPr>
              <a:t>The rest of the studentship will either be at RAL or the experiment site (e.g. LTA for CERN experiments). </a:t>
            </a:r>
          </a:p>
        </p:txBody>
      </p:sp>
      <p:sp>
        <p:nvSpPr>
          <p:cNvPr id="4" name="Date Placeholder 3">
            <a:extLst>
              <a:ext uri="{FF2B5EF4-FFF2-40B4-BE49-F238E27FC236}">
                <a16:creationId xmlns:a16="http://schemas.microsoft.com/office/drawing/2014/main" id="{54C2959E-07D5-D341-A674-06E5AEEF5B69}"/>
              </a:ext>
            </a:extLst>
          </p:cNvPr>
          <p:cNvSpPr>
            <a:spLocks noGrp="1"/>
          </p:cNvSpPr>
          <p:nvPr>
            <p:ph type="dt" sz="half" idx="10"/>
          </p:nvPr>
        </p:nvSpPr>
        <p:spPr/>
        <p:txBody>
          <a:bodyPr/>
          <a:lstStyle/>
          <a:p>
            <a:pPr>
              <a:defRPr/>
            </a:pPr>
            <a:r>
              <a:rPr lang="en-GB"/>
              <a:t>Feburary 2021</a:t>
            </a:r>
            <a:endParaRPr lang="en-GB" altLang="en-US"/>
          </a:p>
        </p:txBody>
      </p:sp>
      <p:sp>
        <p:nvSpPr>
          <p:cNvPr id="5" name="Footer Placeholder 4">
            <a:extLst>
              <a:ext uri="{FF2B5EF4-FFF2-40B4-BE49-F238E27FC236}">
                <a16:creationId xmlns:a16="http://schemas.microsoft.com/office/drawing/2014/main" id="{62662412-75F3-0A4C-BC2E-BEBF6342F25D}"/>
              </a:ext>
            </a:extLst>
          </p:cNvPr>
          <p:cNvSpPr>
            <a:spLocks noGrp="1"/>
          </p:cNvSpPr>
          <p:nvPr>
            <p:ph type="ftr" sz="quarter" idx="11"/>
          </p:nvPr>
        </p:nvSpPr>
        <p:spPr/>
        <p:txBody>
          <a:bodyPr/>
          <a:lstStyle/>
          <a:p>
            <a:pPr>
              <a:defRPr/>
            </a:pPr>
            <a:r>
              <a:rPr lang="en-GB" altLang="en-US"/>
              <a:t>Student Open Day</a:t>
            </a:r>
          </a:p>
        </p:txBody>
      </p:sp>
      <p:sp>
        <p:nvSpPr>
          <p:cNvPr id="6" name="Slide Number Placeholder 5">
            <a:extLst>
              <a:ext uri="{FF2B5EF4-FFF2-40B4-BE49-F238E27FC236}">
                <a16:creationId xmlns:a16="http://schemas.microsoft.com/office/drawing/2014/main" id="{9DA11870-7E89-CA40-A82B-75FE47A5056E}"/>
              </a:ext>
            </a:extLst>
          </p:cNvPr>
          <p:cNvSpPr>
            <a:spLocks noGrp="1"/>
          </p:cNvSpPr>
          <p:nvPr>
            <p:ph type="sldNum" sz="quarter" idx="12"/>
          </p:nvPr>
        </p:nvSpPr>
        <p:spPr/>
        <p:txBody>
          <a:bodyPr/>
          <a:lstStyle/>
          <a:p>
            <a:fld id="{38A4D2D7-83F5-4541-9D32-B2FDCDFFC81E}" type="slidenum">
              <a:rPr lang="en-GB" altLang="en-US" smtClean="0"/>
              <a:pPr/>
              <a:t>12</a:t>
            </a:fld>
            <a:endParaRPr lang="en-GB" altLang="en-US" dirty="0"/>
          </a:p>
        </p:txBody>
      </p:sp>
    </p:spTree>
    <p:extLst>
      <p:ext uri="{BB962C8B-B14F-4D97-AF65-F5344CB8AC3E}">
        <p14:creationId xmlns:p14="http://schemas.microsoft.com/office/powerpoint/2010/main" val="33550582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43651-0B44-C947-825B-15CBCC10077F}"/>
              </a:ext>
            </a:extLst>
          </p:cNvPr>
          <p:cNvSpPr>
            <a:spLocks noGrp="1"/>
          </p:cNvSpPr>
          <p:nvPr>
            <p:ph type="title"/>
          </p:nvPr>
        </p:nvSpPr>
        <p:spPr/>
        <p:txBody>
          <a:bodyPr/>
          <a:lstStyle/>
          <a:p>
            <a:r>
              <a:rPr lang="en-US" dirty="0"/>
              <a:t>Today</a:t>
            </a:r>
          </a:p>
        </p:txBody>
      </p:sp>
      <p:sp>
        <p:nvSpPr>
          <p:cNvPr id="3" name="Content Placeholder 2">
            <a:extLst>
              <a:ext uri="{FF2B5EF4-FFF2-40B4-BE49-F238E27FC236}">
                <a16:creationId xmlns:a16="http://schemas.microsoft.com/office/drawing/2014/main" id="{10449282-2F6D-C846-AC28-35660FC0CF70}"/>
              </a:ext>
            </a:extLst>
          </p:cNvPr>
          <p:cNvSpPr>
            <a:spLocks noGrp="1"/>
          </p:cNvSpPr>
          <p:nvPr>
            <p:ph idx="1"/>
          </p:nvPr>
        </p:nvSpPr>
        <p:spPr/>
        <p:txBody>
          <a:bodyPr/>
          <a:lstStyle/>
          <a:p>
            <a:endParaRPr lang="en-US" dirty="0">
              <a:solidFill>
                <a:srgbClr val="1E3FF1"/>
              </a:solidFill>
            </a:endParaRPr>
          </a:p>
          <a:p>
            <a:r>
              <a:rPr lang="en-US" dirty="0">
                <a:solidFill>
                  <a:srgbClr val="1E3FF1"/>
                </a:solidFill>
              </a:rPr>
              <a:t>Talks on experiments and PhD projects to follow. </a:t>
            </a:r>
          </a:p>
          <a:p>
            <a:r>
              <a:rPr lang="en-US" dirty="0">
                <a:solidFill>
                  <a:srgbClr val="1E3FF1"/>
                </a:solidFill>
              </a:rPr>
              <a:t>Lunch.... </a:t>
            </a:r>
          </a:p>
          <a:p>
            <a:r>
              <a:rPr lang="en-US" dirty="0">
                <a:solidFill>
                  <a:srgbClr val="1E3FF1"/>
                </a:solidFill>
              </a:rPr>
              <a:t>In person visits this year. </a:t>
            </a:r>
          </a:p>
          <a:p>
            <a:r>
              <a:rPr lang="en-US" dirty="0">
                <a:solidFill>
                  <a:srgbClr val="1E3FF1"/>
                </a:solidFill>
              </a:rPr>
              <a:t>Informal chats with current students</a:t>
            </a:r>
          </a:p>
          <a:p>
            <a:r>
              <a:rPr lang="en-US" dirty="0">
                <a:solidFill>
                  <a:srgbClr val="1E3FF1"/>
                </a:solidFill>
              </a:rPr>
              <a:t>Slots for talking to supervisors follow</a:t>
            </a:r>
          </a:p>
        </p:txBody>
      </p:sp>
      <p:sp>
        <p:nvSpPr>
          <p:cNvPr id="4" name="Date Placeholder 3">
            <a:extLst>
              <a:ext uri="{FF2B5EF4-FFF2-40B4-BE49-F238E27FC236}">
                <a16:creationId xmlns:a16="http://schemas.microsoft.com/office/drawing/2014/main" id="{0BD61207-3CCE-DD48-837B-CE092A4F34D4}"/>
              </a:ext>
            </a:extLst>
          </p:cNvPr>
          <p:cNvSpPr>
            <a:spLocks noGrp="1"/>
          </p:cNvSpPr>
          <p:nvPr>
            <p:ph type="dt" sz="half" idx="10"/>
          </p:nvPr>
        </p:nvSpPr>
        <p:spPr/>
        <p:txBody>
          <a:bodyPr/>
          <a:lstStyle/>
          <a:p>
            <a:pPr>
              <a:defRPr/>
            </a:pPr>
            <a:r>
              <a:rPr lang="en-GB"/>
              <a:t>Feburary 2021</a:t>
            </a:r>
            <a:endParaRPr lang="en-GB" altLang="en-US"/>
          </a:p>
        </p:txBody>
      </p:sp>
      <p:sp>
        <p:nvSpPr>
          <p:cNvPr id="5" name="Footer Placeholder 4">
            <a:extLst>
              <a:ext uri="{FF2B5EF4-FFF2-40B4-BE49-F238E27FC236}">
                <a16:creationId xmlns:a16="http://schemas.microsoft.com/office/drawing/2014/main" id="{3401558E-625E-674F-8260-AA4D87F277B3}"/>
              </a:ext>
            </a:extLst>
          </p:cNvPr>
          <p:cNvSpPr>
            <a:spLocks noGrp="1"/>
          </p:cNvSpPr>
          <p:nvPr>
            <p:ph type="ftr" sz="quarter" idx="11"/>
          </p:nvPr>
        </p:nvSpPr>
        <p:spPr/>
        <p:txBody>
          <a:bodyPr/>
          <a:lstStyle/>
          <a:p>
            <a:pPr>
              <a:defRPr/>
            </a:pPr>
            <a:r>
              <a:rPr lang="en-GB" altLang="en-US"/>
              <a:t>Student Open Day</a:t>
            </a:r>
          </a:p>
        </p:txBody>
      </p:sp>
      <p:sp>
        <p:nvSpPr>
          <p:cNvPr id="6" name="Slide Number Placeholder 5">
            <a:extLst>
              <a:ext uri="{FF2B5EF4-FFF2-40B4-BE49-F238E27FC236}">
                <a16:creationId xmlns:a16="http://schemas.microsoft.com/office/drawing/2014/main" id="{0AE58399-EEC7-D843-80E6-910CB92C5E7F}"/>
              </a:ext>
            </a:extLst>
          </p:cNvPr>
          <p:cNvSpPr>
            <a:spLocks noGrp="1"/>
          </p:cNvSpPr>
          <p:nvPr>
            <p:ph type="sldNum" sz="quarter" idx="12"/>
          </p:nvPr>
        </p:nvSpPr>
        <p:spPr/>
        <p:txBody>
          <a:bodyPr/>
          <a:lstStyle/>
          <a:p>
            <a:fld id="{38A4D2D7-83F5-4541-9D32-B2FDCDFFC81E}" type="slidenum">
              <a:rPr lang="en-GB" altLang="en-US" smtClean="0"/>
              <a:pPr/>
              <a:t>13</a:t>
            </a:fld>
            <a:endParaRPr lang="en-GB" altLang="en-US" dirty="0"/>
          </a:p>
        </p:txBody>
      </p:sp>
    </p:spTree>
    <p:extLst>
      <p:ext uri="{BB962C8B-B14F-4D97-AF65-F5344CB8AC3E}">
        <p14:creationId xmlns:p14="http://schemas.microsoft.com/office/powerpoint/2010/main" val="40786441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3D095-C50F-3943-8174-588379A2FDD5}"/>
              </a:ext>
            </a:extLst>
          </p:cNvPr>
          <p:cNvSpPr>
            <a:spLocks noGrp="1"/>
          </p:cNvSpPr>
          <p:nvPr>
            <p:ph type="title"/>
          </p:nvPr>
        </p:nvSpPr>
        <p:spPr/>
        <p:txBody>
          <a:bodyPr/>
          <a:lstStyle/>
          <a:p>
            <a:r>
              <a:rPr lang="en-US" dirty="0"/>
              <a:t>Important information</a:t>
            </a:r>
          </a:p>
        </p:txBody>
      </p:sp>
      <p:sp>
        <p:nvSpPr>
          <p:cNvPr id="3" name="Content Placeholder 2">
            <a:extLst>
              <a:ext uri="{FF2B5EF4-FFF2-40B4-BE49-F238E27FC236}">
                <a16:creationId xmlns:a16="http://schemas.microsoft.com/office/drawing/2014/main" id="{759C3CB0-00BA-564F-82CB-9F26AA5991BB}"/>
              </a:ext>
            </a:extLst>
          </p:cNvPr>
          <p:cNvSpPr>
            <a:spLocks noGrp="1"/>
          </p:cNvSpPr>
          <p:nvPr>
            <p:ph idx="1"/>
          </p:nvPr>
        </p:nvSpPr>
        <p:spPr/>
        <p:txBody>
          <a:bodyPr/>
          <a:lstStyle/>
          <a:p>
            <a:endParaRPr lang="en-US" dirty="0"/>
          </a:p>
          <a:p>
            <a:pPr marL="0" indent="0">
              <a:buNone/>
            </a:pPr>
            <a:endParaRPr lang="en-US" sz="3200" dirty="0">
              <a:solidFill>
                <a:srgbClr val="FF0000"/>
              </a:solidFill>
            </a:endParaRPr>
          </a:p>
          <a:p>
            <a:pPr marL="0" indent="0">
              <a:buNone/>
            </a:pPr>
            <a:r>
              <a:rPr lang="en-US" sz="3200" dirty="0">
                <a:solidFill>
                  <a:srgbClr val="FF0000"/>
                </a:solidFill>
              </a:rPr>
              <a:t>If you expressed an interest initially in a particular studentship but would like to consider others please sign up in the available slots. </a:t>
            </a:r>
          </a:p>
          <a:p>
            <a:pPr marL="0" indent="0">
              <a:buNone/>
            </a:pPr>
            <a:endParaRPr lang="en-US" sz="3200" dirty="0">
              <a:solidFill>
                <a:srgbClr val="FF0000"/>
              </a:solidFill>
            </a:endParaRPr>
          </a:p>
        </p:txBody>
      </p:sp>
      <p:sp>
        <p:nvSpPr>
          <p:cNvPr id="4" name="Date Placeholder 3">
            <a:extLst>
              <a:ext uri="{FF2B5EF4-FFF2-40B4-BE49-F238E27FC236}">
                <a16:creationId xmlns:a16="http://schemas.microsoft.com/office/drawing/2014/main" id="{E5044A98-F793-D74A-A7CD-C1D0AE909918}"/>
              </a:ext>
            </a:extLst>
          </p:cNvPr>
          <p:cNvSpPr>
            <a:spLocks noGrp="1"/>
          </p:cNvSpPr>
          <p:nvPr>
            <p:ph type="dt" sz="half" idx="10"/>
          </p:nvPr>
        </p:nvSpPr>
        <p:spPr/>
        <p:txBody>
          <a:bodyPr/>
          <a:lstStyle/>
          <a:p>
            <a:pPr>
              <a:defRPr/>
            </a:pPr>
            <a:r>
              <a:rPr lang="en-GB"/>
              <a:t>Feburary 2021</a:t>
            </a:r>
            <a:endParaRPr lang="en-GB" altLang="en-US"/>
          </a:p>
        </p:txBody>
      </p:sp>
      <p:sp>
        <p:nvSpPr>
          <p:cNvPr id="5" name="Footer Placeholder 4">
            <a:extLst>
              <a:ext uri="{FF2B5EF4-FFF2-40B4-BE49-F238E27FC236}">
                <a16:creationId xmlns:a16="http://schemas.microsoft.com/office/drawing/2014/main" id="{B0AF16F4-A2AD-EF4F-8C96-0DF18EA39270}"/>
              </a:ext>
            </a:extLst>
          </p:cNvPr>
          <p:cNvSpPr>
            <a:spLocks noGrp="1"/>
          </p:cNvSpPr>
          <p:nvPr>
            <p:ph type="ftr" sz="quarter" idx="11"/>
          </p:nvPr>
        </p:nvSpPr>
        <p:spPr/>
        <p:txBody>
          <a:bodyPr/>
          <a:lstStyle/>
          <a:p>
            <a:pPr>
              <a:defRPr/>
            </a:pPr>
            <a:r>
              <a:rPr lang="en-GB" altLang="en-US"/>
              <a:t>Student Open Day</a:t>
            </a:r>
          </a:p>
        </p:txBody>
      </p:sp>
      <p:sp>
        <p:nvSpPr>
          <p:cNvPr id="6" name="Slide Number Placeholder 5">
            <a:extLst>
              <a:ext uri="{FF2B5EF4-FFF2-40B4-BE49-F238E27FC236}">
                <a16:creationId xmlns:a16="http://schemas.microsoft.com/office/drawing/2014/main" id="{AC6946E7-9B17-EB40-AAAE-04F40DEE0639}"/>
              </a:ext>
            </a:extLst>
          </p:cNvPr>
          <p:cNvSpPr>
            <a:spLocks noGrp="1"/>
          </p:cNvSpPr>
          <p:nvPr>
            <p:ph type="sldNum" sz="quarter" idx="12"/>
          </p:nvPr>
        </p:nvSpPr>
        <p:spPr/>
        <p:txBody>
          <a:bodyPr/>
          <a:lstStyle/>
          <a:p>
            <a:fld id="{38A4D2D7-83F5-4541-9D32-B2FDCDFFC81E}" type="slidenum">
              <a:rPr lang="en-GB" altLang="en-US" smtClean="0"/>
              <a:pPr/>
              <a:t>14</a:t>
            </a:fld>
            <a:endParaRPr lang="en-GB" altLang="en-US" dirty="0"/>
          </a:p>
        </p:txBody>
      </p:sp>
    </p:spTree>
    <p:extLst>
      <p:ext uri="{BB962C8B-B14F-4D97-AF65-F5344CB8AC3E}">
        <p14:creationId xmlns:p14="http://schemas.microsoft.com/office/powerpoint/2010/main" val="11265991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6AD34-A400-7A44-B420-E1692ECD4EC0}"/>
              </a:ext>
            </a:extLst>
          </p:cNvPr>
          <p:cNvSpPr>
            <a:spLocks noGrp="1"/>
          </p:cNvSpPr>
          <p:nvPr>
            <p:ph type="title"/>
          </p:nvPr>
        </p:nvSpPr>
        <p:spPr/>
        <p:txBody>
          <a:bodyPr/>
          <a:lstStyle/>
          <a:p>
            <a:endParaRPr lang="en-US"/>
          </a:p>
        </p:txBody>
      </p:sp>
      <p:sp>
        <p:nvSpPr>
          <p:cNvPr id="4" name="Date Placeholder 3">
            <a:extLst>
              <a:ext uri="{FF2B5EF4-FFF2-40B4-BE49-F238E27FC236}">
                <a16:creationId xmlns:a16="http://schemas.microsoft.com/office/drawing/2014/main" id="{B94C1E1B-7438-594E-8949-36739F6C7BF5}"/>
              </a:ext>
            </a:extLst>
          </p:cNvPr>
          <p:cNvSpPr>
            <a:spLocks noGrp="1"/>
          </p:cNvSpPr>
          <p:nvPr>
            <p:ph type="dt" sz="half" idx="10"/>
          </p:nvPr>
        </p:nvSpPr>
        <p:spPr/>
        <p:txBody>
          <a:bodyPr/>
          <a:lstStyle/>
          <a:p>
            <a:pPr>
              <a:defRPr/>
            </a:pPr>
            <a:r>
              <a:rPr lang="en-GB"/>
              <a:t>Feburary 2021</a:t>
            </a:r>
            <a:endParaRPr lang="en-GB" altLang="en-US"/>
          </a:p>
        </p:txBody>
      </p:sp>
      <p:sp>
        <p:nvSpPr>
          <p:cNvPr id="5" name="Footer Placeholder 4">
            <a:extLst>
              <a:ext uri="{FF2B5EF4-FFF2-40B4-BE49-F238E27FC236}">
                <a16:creationId xmlns:a16="http://schemas.microsoft.com/office/drawing/2014/main" id="{A9B35B07-CDD9-0941-BA5D-A1B2F0091115}"/>
              </a:ext>
            </a:extLst>
          </p:cNvPr>
          <p:cNvSpPr>
            <a:spLocks noGrp="1"/>
          </p:cNvSpPr>
          <p:nvPr>
            <p:ph type="ftr" sz="quarter" idx="11"/>
          </p:nvPr>
        </p:nvSpPr>
        <p:spPr/>
        <p:txBody>
          <a:bodyPr/>
          <a:lstStyle/>
          <a:p>
            <a:pPr>
              <a:defRPr/>
            </a:pPr>
            <a:r>
              <a:rPr lang="en-GB" altLang="en-US"/>
              <a:t>Student Open Day</a:t>
            </a:r>
          </a:p>
        </p:txBody>
      </p:sp>
      <p:sp>
        <p:nvSpPr>
          <p:cNvPr id="6" name="Slide Number Placeholder 5">
            <a:extLst>
              <a:ext uri="{FF2B5EF4-FFF2-40B4-BE49-F238E27FC236}">
                <a16:creationId xmlns:a16="http://schemas.microsoft.com/office/drawing/2014/main" id="{B6A121A2-7B23-304C-BDD2-433AAF5359FD}"/>
              </a:ext>
            </a:extLst>
          </p:cNvPr>
          <p:cNvSpPr>
            <a:spLocks noGrp="1"/>
          </p:cNvSpPr>
          <p:nvPr>
            <p:ph type="sldNum" sz="quarter" idx="12"/>
          </p:nvPr>
        </p:nvSpPr>
        <p:spPr/>
        <p:txBody>
          <a:bodyPr/>
          <a:lstStyle/>
          <a:p>
            <a:fld id="{38A4D2D7-83F5-4541-9D32-B2FDCDFFC81E}" type="slidenum">
              <a:rPr lang="en-GB" altLang="en-US" smtClean="0"/>
              <a:pPr/>
              <a:t>15</a:t>
            </a:fld>
            <a:endParaRPr lang="en-GB" altLang="en-US" dirty="0"/>
          </a:p>
        </p:txBody>
      </p:sp>
      <p:sp>
        <p:nvSpPr>
          <p:cNvPr id="7" name="TextBox 6">
            <a:extLst>
              <a:ext uri="{FF2B5EF4-FFF2-40B4-BE49-F238E27FC236}">
                <a16:creationId xmlns:a16="http://schemas.microsoft.com/office/drawing/2014/main" id="{86FA1C6D-90BB-D44D-8E00-02AE6E0C43E6}"/>
              </a:ext>
            </a:extLst>
          </p:cNvPr>
          <p:cNvSpPr txBox="1"/>
          <p:nvPr/>
        </p:nvSpPr>
        <p:spPr>
          <a:xfrm>
            <a:off x="1358432" y="2732442"/>
            <a:ext cx="7795724" cy="707886"/>
          </a:xfrm>
          <a:prstGeom prst="rect">
            <a:avLst/>
          </a:prstGeom>
          <a:noFill/>
        </p:spPr>
        <p:txBody>
          <a:bodyPr wrap="none" rtlCol="0">
            <a:spAutoFit/>
          </a:bodyPr>
          <a:lstStyle/>
          <a:p>
            <a:pPr algn="l">
              <a:buNone/>
            </a:pPr>
            <a:r>
              <a:rPr lang="en-US" sz="4000" b="0" dirty="0">
                <a:solidFill>
                  <a:srgbClr val="FF0000"/>
                </a:solidFill>
                <a:latin typeface="+mn-lt"/>
              </a:rPr>
              <a:t>Enjoy your day with PPD at RAL</a:t>
            </a:r>
          </a:p>
        </p:txBody>
      </p:sp>
    </p:spTree>
    <p:extLst>
      <p:ext uri="{BB962C8B-B14F-4D97-AF65-F5344CB8AC3E}">
        <p14:creationId xmlns:p14="http://schemas.microsoft.com/office/powerpoint/2010/main" val="2489876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0AC9D-DFC5-B24C-B324-7F7FA84F9EB0}"/>
              </a:ext>
            </a:extLst>
          </p:cNvPr>
          <p:cNvSpPr>
            <a:spLocks noGrp="1"/>
          </p:cNvSpPr>
          <p:nvPr>
            <p:ph type="title"/>
          </p:nvPr>
        </p:nvSpPr>
        <p:spPr/>
        <p:txBody>
          <a:bodyPr/>
          <a:lstStyle/>
          <a:p>
            <a:r>
              <a:rPr lang="en-US" dirty="0"/>
              <a:t>LZ experiment</a:t>
            </a:r>
          </a:p>
        </p:txBody>
      </p:sp>
      <p:sp>
        <p:nvSpPr>
          <p:cNvPr id="4" name="Date Placeholder 3">
            <a:extLst>
              <a:ext uri="{FF2B5EF4-FFF2-40B4-BE49-F238E27FC236}">
                <a16:creationId xmlns:a16="http://schemas.microsoft.com/office/drawing/2014/main" id="{55C80BC9-2D7C-EE4F-AF43-72BC99275C0B}"/>
              </a:ext>
            </a:extLst>
          </p:cNvPr>
          <p:cNvSpPr>
            <a:spLocks noGrp="1"/>
          </p:cNvSpPr>
          <p:nvPr>
            <p:ph type="dt" sz="half" idx="10"/>
          </p:nvPr>
        </p:nvSpPr>
        <p:spPr/>
        <p:txBody>
          <a:bodyPr/>
          <a:lstStyle/>
          <a:p>
            <a:pPr>
              <a:defRPr/>
            </a:pPr>
            <a:r>
              <a:rPr lang="en-GB"/>
              <a:t>Feburary 2021</a:t>
            </a:r>
            <a:endParaRPr lang="en-GB" altLang="en-US"/>
          </a:p>
        </p:txBody>
      </p:sp>
      <p:sp>
        <p:nvSpPr>
          <p:cNvPr id="5" name="Footer Placeholder 4">
            <a:extLst>
              <a:ext uri="{FF2B5EF4-FFF2-40B4-BE49-F238E27FC236}">
                <a16:creationId xmlns:a16="http://schemas.microsoft.com/office/drawing/2014/main" id="{959733ED-1658-614F-AB3F-D675A0352245}"/>
              </a:ext>
            </a:extLst>
          </p:cNvPr>
          <p:cNvSpPr>
            <a:spLocks noGrp="1"/>
          </p:cNvSpPr>
          <p:nvPr>
            <p:ph type="ftr" sz="quarter" idx="11"/>
          </p:nvPr>
        </p:nvSpPr>
        <p:spPr/>
        <p:txBody>
          <a:bodyPr/>
          <a:lstStyle/>
          <a:p>
            <a:pPr>
              <a:defRPr/>
            </a:pPr>
            <a:r>
              <a:rPr lang="en-GB" altLang="en-US"/>
              <a:t>Student Open Day</a:t>
            </a:r>
          </a:p>
        </p:txBody>
      </p:sp>
      <p:sp>
        <p:nvSpPr>
          <p:cNvPr id="6" name="Slide Number Placeholder 5">
            <a:extLst>
              <a:ext uri="{FF2B5EF4-FFF2-40B4-BE49-F238E27FC236}">
                <a16:creationId xmlns:a16="http://schemas.microsoft.com/office/drawing/2014/main" id="{25D8F866-CE8A-D643-BE85-11CF993A0E8C}"/>
              </a:ext>
            </a:extLst>
          </p:cNvPr>
          <p:cNvSpPr>
            <a:spLocks noGrp="1"/>
          </p:cNvSpPr>
          <p:nvPr>
            <p:ph type="sldNum" sz="quarter" idx="12"/>
          </p:nvPr>
        </p:nvSpPr>
        <p:spPr/>
        <p:txBody>
          <a:bodyPr/>
          <a:lstStyle/>
          <a:p>
            <a:fld id="{38A4D2D7-83F5-4541-9D32-B2FDCDFFC81E}" type="slidenum">
              <a:rPr lang="en-GB" altLang="en-US" smtClean="0"/>
              <a:pPr/>
              <a:t>16</a:t>
            </a:fld>
            <a:endParaRPr lang="en-GB" altLang="en-US" dirty="0"/>
          </a:p>
        </p:txBody>
      </p:sp>
      <p:pic>
        <p:nvPicPr>
          <p:cNvPr id="8" name="Picture 7">
            <a:extLst>
              <a:ext uri="{FF2B5EF4-FFF2-40B4-BE49-F238E27FC236}">
                <a16:creationId xmlns:a16="http://schemas.microsoft.com/office/drawing/2014/main" id="{E63717C2-E1A6-B04B-A4D8-85E026D8DE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348" y="1215614"/>
            <a:ext cx="4232940" cy="2945354"/>
          </a:xfrm>
          <a:prstGeom prst="rect">
            <a:avLst/>
          </a:prstGeom>
        </p:spPr>
      </p:pic>
      <p:pic>
        <p:nvPicPr>
          <p:cNvPr id="10" name="Picture 9">
            <a:extLst>
              <a:ext uri="{FF2B5EF4-FFF2-40B4-BE49-F238E27FC236}">
                <a16:creationId xmlns:a16="http://schemas.microsoft.com/office/drawing/2014/main" id="{04F5B307-B102-A843-9D7D-ED370D55D8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2019" y="1215614"/>
            <a:ext cx="1405961" cy="3394038"/>
          </a:xfrm>
          <a:prstGeom prst="rect">
            <a:avLst/>
          </a:prstGeom>
        </p:spPr>
      </p:pic>
      <p:sp>
        <p:nvSpPr>
          <p:cNvPr id="11" name="TextBox 10">
            <a:extLst>
              <a:ext uri="{FF2B5EF4-FFF2-40B4-BE49-F238E27FC236}">
                <a16:creationId xmlns:a16="http://schemas.microsoft.com/office/drawing/2014/main" id="{6F0AD5B1-969D-DD4F-9085-FCC509B9ACD0}"/>
              </a:ext>
            </a:extLst>
          </p:cNvPr>
          <p:cNvSpPr txBox="1"/>
          <p:nvPr/>
        </p:nvSpPr>
        <p:spPr>
          <a:xfrm>
            <a:off x="5471483" y="2020486"/>
            <a:ext cx="1779361" cy="830997"/>
          </a:xfrm>
          <a:prstGeom prst="rect">
            <a:avLst/>
          </a:prstGeom>
          <a:noFill/>
        </p:spPr>
        <p:txBody>
          <a:bodyPr wrap="square" rtlCol="0">
            <a:spAutoFit/>
          </a:bodyPr>
          <a:lstStyle/>
          <a:p>
            <a:pPr algn="l">
              <a:buNone/>
            </a:pPr>
            <a:r>
              <a:rPr lang="en-US" sz="2400" b="0" dirty="0">
                <a:solidFill>
                  <a:schemeClr val="tx1"/>
                </a:solidFill>
                <a:latin typeface="+mn-lt"/>
              </a:rPr>
              <a:t>Radiopure titanium</a:t>
            </a:r>
          </a:p>
        </p:txBody>
      </p:sp>
      <p:pic>
        <p:nvPicPr>
          <p:cNvPr id="13" name="Picture 12">
            <a:extLst>
              <a:ext uri="{FF2B5EF4-FFF2-40B4-BE49-F238E27FC236}">
                <a16:creationId xmlns:a16="http://schemas.microsoft.com/office/drawing/2014/main" id="{DA393590-4285-5B4D-8E6B-A647061603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4695" y="4160968"/>
            <a:ext cx="3095494" cy="2029983"/>
          </a:xfrm>
          <a:prstGeom prst="rect">
            <a:avLst/>
          </a:prstGeom>
        </p:spPr>
      </p:pic>
      <p:sp>
        <p:nvSpPr>
          <p:cNvPr id="14" name="TextBox 13">
            <a:extLst>
              <a:ext uri="{FF2B5EF4-FFF2-40B4-BE49-F238E27FC236}">
                <a16:creationId xmlns:a16="http://schemas.microsoft.com/office/drawing/2014/main" id="{547B52D4-D3AB-A74D-96CB-6C3E0A71C5F7}"/>
              </a:ext>
            </a:extLst>
          </p:cNvPr>
          <p:cNvSpPr txBox="1"/>
          <p:nvPr/>
        </p:nvSpPr>
        <p:spPr>
          <a:xfrm>
            <a:off x="306762" y="4906788"/>
            <a:ext cx="1632629" cy="461665"/>
          </a:xfrm>
          <a:prstGeom prst="rect">
            <a:avLst/>
          </a:prstGeom>
          <a:noFill/>
        </p:spPr>
        <p:txBody>
          <a:bodyPr wrap="square" rtlCol="0">
            <a:spAutoFit/>
          </a:bodyPr>
          <a:lstStyle/>
          <a:p>
            <a:pPr algn="l">
              <a:buNone/>
            </a:pPr>
            <a:r>
              <a:rPr lang="en-US" sz="2400" b="0" dirty="0">
                <a:solidFill>
                  <a:srgbClr val="FF0000"/>
                </a:solidFill>
                <a:latin typeface="+mn-lt"/>
              </a:rPr>
              <a:t>Delivered</a:t>
            </a:r>
          </a:p>
        </p:txBody>
      </p:sp>
      <p:sp>
        <p:nvSpPr>
          <p:cNvPr id="15" name="TextBox 14">
            <a:extLst>
              <a:ext uri="{FF2B5EF4-FFF2-40B4-BE49-F238E27FC236}">
                <a16:creationId xmlns:a16="http://schemas.microsoft.com/office/drawing/2014/main" id="{5B2ED9CC-E997-E64F-8740-EB7C40FCBEC1}"/>
              </a:ext>
            </a:extLst>
          </p:cNvPr>
          <p:cNvSpPr txBox="1"/>
          <p:nvPr/>
        </p:nvSpPr>
        <p:spPr>
          <a:xfrm>
            <a:off x="5471483" y="4121958"/>
            <a:ext cx="1877437" cy="1569660"/>
          </a:xfrm>
          <a:prstGeom prst="rect">
            <a:avLst/>
          </a:prstGeom>
          <a:noFill/>
          <a:ln w="38100">
            <a:solidFill>
              <a:srgbClr val="FF0000"/>
            </a:solidFill>
          </a:ln>
        </p:spPr>
        <p:txBody>
          <a:bodyPr wrap="none" rtlCol="0">
            <a:spAutoFit/>
          </a:bodyPr>
          <a:lstStyle/>
          <a:p>
            <a:pPr algn="l">
              <a:buNone/>
            </a:pPr>
            <a:r>
              <a:rPr lang="en-US" sz="2400" b="0" dirty="0">
                <a:solidFill>
                  <a:srgbClr val="1E3FF1"/>
                </a:solidFill>
                <a:latin typeface="+mn-lt"/>
              </a:rPr>
              <a:t>Not just DM </a:t>
            </a:r>
          </a:p>
          <a:p>
            <a:pPr algn="l">
              <a:buNone/>
            </a:pPr>
            <a:r>
              <a:rPr lang="en-US" sz="2400" b="0" dirty="0">
                <a:solidFill>
                  <a:srgbClr val="1E3FF1"/>
                </a:solidFill>
                <a:latin typeface="Symbol" pitchFamily="2" charset="2"/>
              </a:rPr>
              <a:t>2b0n</a:t>
            </a:r>
          </a:p>
          <a:p>
            <a:pPr algn="l">
              <a:buNone/>
            </a:pPr>
            <a:r>
              <a:rPr lang="en-US" sz="2400" b="0" dirty="0">
                <a:solidFill>
                  <a:srgbClr val="1E3FF1"/>
                </a:solidFill>
                <a:latin typeface="+mn-lt"/>
              </a:rPr>
              <a:t>Solar</a:t>
            </a:r>
            <a:r>
              <a:rPr lang="en-US" sz="2400" b="0" dirty="0">
                <a:solidFill>
                  <a:srgbClr val="1E3FF1"/>
                </a:solidFill>
                <a:latin typeface="Symbol" pitchFamily="2" charset="2"/>
              </a:rPr>
              <a:t> n</a:t>
            </a:r>
          </a:p>
        </p:txBody>
      </p:sp>
    </p:spTree>
    <p:extLst>
      <p:ext uri="{BB962C8B-B14F-4D97-AF65-F5344CB8AC3E}">
        <p14:creationId xmlns:p14="http://schemas.microsoft.com/office/powerpoint/2010/main" val="3091967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4E4DC-2C6A-014A-9023-E20B8E5545C0}"/>
              </a:ext>
            </a:extLst>
          </p:cNvPr>
          <p:cNvSpPr>
            <a:spLocks noGrp="1"/>
          </p:cNvSpPr>
          <p:nvPr>
            <p:ph type="title"/>
          </p:nvPr>
        </p:nvSpPr>
        <p:spPr/>
        <p:txBody>
          <a:bodyPr/>
          <a:lstStyle/>
          <a:p>
            <a:r>
              <a:rPr lang="en-US" dirty="0"/>
              <a:t>Who are we? </a:t>
            </a:r>
          </a:p>
        </p:txBody>
      </p:sp>
      <p:sp>
        <p:nvSpPr>
          <p:cNvPr id="3" name="Content Placeholder 2">
            <a:extLst>
              <a:ext uri="{FF2B5EF4-FFF2-40B4-BE49-F238E27FC236}">
                <a16:creationId xmlns:a16="http://schemas.microsoft.com/office/drawing/2014/main" id="{6C55499F-1D17-884A-8D3B-88B91A7FF571}"/>
              </a:ext>
            </a:extLst>
          </p:cNvPr>
          <p:cNvSpPr>
            <a:spLocks noGrp="1"/>
          </p:cNvSpPr>
          <p:nvPr>
            <p:ph idx="1"/>
          </p:nvPr>
        </p:nvSpPr>
        <p:spPr/>
        <p:txBody>
          <a:bodyPr/>
          <a:lstStyle/>
          <a:p>
            <a:endParaRPr lang="en-US" dirty="0"/>
          </a:p>
          <a:p>
            <a:r>
              <a:rPr lang="en-US" dirty="0">
                <a:solidFill>
                  <a:srgbClr val="1E3FF1"/>
                </a:solidFill>
              </a:rPr>
              <a:t>Rutherford Appleton Laboratory is the UK’s largest National Laboratory. </a:t>
            </a:r>
          </a:p>
          <a:p>
            <a:r>
              <a:rPr lang="en-US" dirty="0">
                <a:solidFill>
                  <a:srgbClr val="FF0000"/>
                </a:solidFill>
              </a:rPr>
              <a:t>Founded as a Particle Physics research laboratory it now houses the RAL Particle Physics Department for the whole of the UK. </a:t>
            </a:r>
          </a:p>
          <a:p>
            <a:r>
              <a:rPr lang="en-US" dirty="0">
                <a:solidFill>
                  <a:srgbClr val="1E3FF1"/>
                </a:solidFill>
              </a:rPr>
              <a:t>Department has approximately 80 physicists and PhD 19 students 112 all told and new people arriving all the time. </a:t>
            </a:r>
          </a:p>
          <a:p>
            <a:r>
              <a:rPr lang="en-US" dirty="0">
                <a:solidFill>
                  <a:srgbClr val="FF0000"/>
                </a:solidFill>
              </a:rPr>
              <a:t>PPD is on all major particle physics experiments in the UK.</a:t>
            </a:r>
          </a:p>
          <a:p>
            <a:r>
              <a:rPr lang="en-US" dirty="0">
                <a:solidFill>
                  <a:srgbClr val="1E3FF1"/>
                </a:solidFill>
              </a:rPr>
              <a:t>Work with many other depts and extensively with - </a:t>
            </a:r>
          </a:p>
          <a:p>
            <a:pPr lvl="1"/>
            <a:r>
              <a:rPr lang="en-US" dirty="0">
                <a:solidFill>
                  <a:srgbClr val="1E3FF1"/>
                </a:solidFill>
              </a:rPr>
              <a:t>Technology Department. Access to engineering expertise.</a:t>
            </a:r>
          </a:p>
          <a:p>
            <a:pPr lvl="1"/>
            <a:r>
              <a:rPr lang="en-US" dirty="0">
                <a:solidFill>
                  <a:srgbClr val="1E3FF1"/>
                </a:solidFill>
              </a:rPr>
              <a:t>Scientific Computing dept. – hosts Tier 1. </a:t>
            </a:r>
          </a:p>
        </p:txBody>
      </p:sp>
      <p:sp>
        <p:nvSpPr>
          <p:cNvPr id="4" name="Date Placeholder 3">
            <a:extLst>
              <a:ext uri="{FF2B5EF4-FFF2-40B4-BE49-F238E27FC236}">
                <a16:creationId xmlns:a16="http://schemas.microsoft.com/office/drawing/2014/main" id="{4E9F0B72-E461-E84D-815B-A3A23F0ADCAC}"/>
              </a:ext>
            </a:extLst>
          </p:cNvPr>
          <p:cNvSpPr>
            <a:spLocks noGrp="1"/>
          </p:cNvSpPr>
          <p:nvPr>
            <p:ph type="dt" sz="half" idx="10"/>
          </p:nvPr>
        </p:nvSpPr>
        <p:spPr/>
        <p:txBody>
          <a:bodyPr/>
          <a:lstStyle/>
          <a:p>
            <a:pPr>
              <a:defRPr/>
            </a:pPr>
            <a:r>
              <a:rPr lang="en-GB"/>
              <a:t>Feburary 2021</a:t>
            </a:r>
            <a:endParaRPr lang="en-GB" altLang="en-US"/>
          </a:p>
        </p:txBody>
      </p:sp>
      <p:sp>
        <p:nvSpPr>
          <p:cNvPr id="5" name="Footer Placeholder 4">
            <a:extLst>
              <a:ext uri="{FF2B5EF4-FFF2-40B4-BE49-F238E27FC236}">
                <a16:creationId xmlns:a16="http://schemas.microsoft.com/office/drawing/2014/main" id="{F00FCAAF-EE6F-E246-B62D-E34932C7427F}"/>
              </a:ext>
            </a:extLst>
          </p:cNvPr>
          <p:cNvSpPr>
            <a:spLocks noGrp="1"/>
          </p:cNvSpPr>
          <p:nvPr>
            <p:ph type="ftr" sz="quarter" idx="11"/>
          </p:nvPr>
        </p:nvSpPr>
        <p:spPr/>
        <p:txBody>
          <a:bodyPr/>
          <a:lstStyle/>
          <a:p>
            <a:pPr>
              <a:defRPr/>
            </a:pPr>
            <a:r>
              <a:rPr lang="en-GB" altLang="en-US"/>
              <a:t>Student Open Day</a:t>
            </a:r>
          </a:p>
        </p:txBody>
      </p:sp>
      <p:sp>
        <p:nvSpPr>
          <p:cNvPr id="6" name="Slide Number Placeholder 5">
            <a:extLst>
              <a:ext uri="{FF2B5EF4-FFF2-40B4-BE49-F238E27FC236}">
                <a16:creationId xmlns:a16="http://schemas.microsoft.com/office/drawing/2014/main" id="{5E51280D-1258-E74A-AE24-FC9563E50225}"/>
              </a:ext>
            </a:extLst>
          </p:cNvPr>
          <p:cNvSpPr>
            <a:spLocks noGrp="1"/>
          </p:cNvSpPr>
          <p:nvPr>
            <p:ph type="sldNum" sz="quarter" idx="12"/>
          </p:nvPr>
        </p:nvSpPr>
        <p:spPr/>
        <p:txBody>
          <a:bodyPr/>
          <a:lstStyle/>
          <a:p>
            <a:fld id="{38A4D2D7-83F5-4541-9D32-B2FDCDFFC81E}" type="slidenum">
              <a:rPr lang="en-GB" altLang="en-US" smtClean="0"/>
              <a:pPr/>
              <a:t>2</a:t>
            </a:fld>
            <a:endParaRPr lang="en-GB" altLang="en-US" dirty="0"/>
          </a:p>
        </p:txBody>
      </p:sp>
    </p:spTree>
    <p:extLst>
      <p:ext uri="{BB962C8B-B14F-4D97-AF65-F5344CB8AC3E}">
        <p14:creationId xmlns:p14="http://schemas.microsoft.com/office/powerpoint/2010/main" val="3049657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06C1A-B7E9-8C48-A89A-938FB5C2B91B}"/>
              </a:ext>
            </a:extLst>
          </p:cNvPr>
          <p:cNvSpPr>
            <a:spLocks noGrp="1"/>
          </p:cNvSpPr>
          <p:nvPr>
            <p:ph type="title"/>
          </p:nvPr>
        </p:nvSpPr>
        <p:spPr/>
        <p:txBody>
          <a:bodyPr/>
          <a:lstStyle/>
          <a:p>
            <a:r>
              <a:rPr lang="en-US" dirty="0"/>
              <a:t>Areas of Expertise – PPD &amp; TD</a:t>
            </a:r>
          </a:p>
        </p:txBody>
      </p:sp>
      <p:sp>
        <p:nvSpPr>
          <p:cNvPr id="3" name="Content Placeholder 2">
            <a:extLst>
              <a:ext uri="{FF2B5EF4-FFF2-40B4-BE49-F238E27FC236}">
                <a16:creationId xmlns:a16="http://schemas.microsoft.com/office/drawing/2014/main" id="{FCF2E2FD-0CBB-0D47-8899-FE58D23F2769}"/>
              </a:ext>
            </a:extLst>
          </p:cNvPr>
          <p:cNvSpPr>
            <a:spLocks noGrp="1"/>
          </p:cNvSpPr>
          <p:nvPr>
            <p:ph idx="1"/>
          </p:nvPr>
        </p:nvSpPr>
        <p:spPr/>
        <p:txBody>
          <a:bodyPr/>
          <a:lstStyle/>
          <a:p>
            <a:pPr lvl="0"/>
            <a:r>
              <a:rPr lang="en-GB" sz="2200" dirty="0">
                <a:solidFill>
                  <a:srgbClr val="1E3FF1"/>
                </a:solidFill>
              </a:rPr>
              <a:t>High speed electronics and data acquisition architecture</a:t>
            </a:r>
          </a:p>
          <a:p>
            <a:pPr lvl="0"/>
            <a:r>
              <a:rPr lang="en-GB" sz="2200" dirty="0">
                <a:solidFill>
                  <a:srgbClr val="FF0000"/>
                </a:solidFill>
              </a:rPr>
              <a:t>Silicon sensors </a:t>
            </a:r>
          </a:p>
          <a:p>
            <a:pPr lvl="0"/>
            <a:r>
              <a:rPr lang="en-GB" sz="2200" dirty="0">
                <a:solidFill>
                  <a:srgbClr val="1E3FF1"/>
                </a:solidFill>
              </a:rPr>
              <a:t>Photon detection </a:t>
            </a:r>
          </a:p>
          <a:p>
            <a:pPr lvl="0"/>
            <a:r>
              <a:rPr lang="en-GB" sz="2200" dirty="0">
                <a:solidFill>
                  <a:srgbClr val="FF0000"/>
                </a:solidFill>
              </a:rPr>
              <a:t>ASIC chip design</a:t>
            </a:r>
          </a:p>
          <a:p>
            <a:pPr lvl="0"/>
            <a:r>
              <a:rPr lang="en-GB" sz="2200" dirty="0">
                <a:solidFill>
                  <a:srgbClr val="1E3FF1"/>
                </a:solidFill>
              </a:rPr>
              <a:t>Mechanical engineering for large scale complex stressed structures</a:t>
            </a:r>
          </a:p>
          <a:p>
            <a:pPr lvl="0"/>
            <a:r>
              <a:rPr lang="en-GB" sz="2200" dirty="0">
                <a:solidFill>
                  <a:srgbClr val="FF0000"/>
                </a:solidFill>
              </a:rPr>
              <a:t>High power target design </a:t>
            </a:r>
          </a:p>
          <a:p>
            <a:pPr lvl="0"/>
            <a:r>
              <a:rPr lang="en-GB" sz="2200" dirty="0">
                <a:solidFill>
                  <a:srgbClr val="1E3FF1"/>
                </a:solidFill>
              </a:rPr>
              <a:t>Cryogenics and noble liquids</a:t>
            </a:r>
          </a:p>
          <a:p>
            <a:pPr lvl="0"/>
            <a:r>
              <a:rPr lang="en-GB" sz="2200" dirty="0">
                <a:solidFill>
                  <a:srgbClr val="FF0000"/>
                </a:solidFill>
              </a:rPr>
              <a:t>High throughput and high performance large scale computing systems</a:t>
            </a:r>
          </a:p>
          <a:p>
            <a:pPr lvl="0"/>
            <a:r>
              <a:rPr lang="en-GB" sz="2200" dirty="0">
                <a:solidFill>
                  <a:srgbClr val="1E3FF1"/>
                </a:solidFill>
              </a:rPr>
              <a:t>Large scale calorimetry</a:t>
            </a:r>
          </a:p>
          <a:p>
            <a:pPr lvl="0"/>
            <a:r>
              <a:rPr lang="en-GB" sz="2200" dirty="0">
                <a:solidFill>
                  <a:srgbClr val="FF0000"/>
                </a:solidFill>
              </a:rPr>
              <a:t>Complex software for data processing and pattern recognition. </a:t>
            </a:r>
          </a:p>
          <a:p>
            <a:pPr lvl="0"/>
            <a:r>
              <a:rPr lang="en-GB" sz="2200" dirty="0">
                <a:solidFill>
                  <a:srgbClr val="1E3FF1"/>
                </a:solidFill>
              </a:rPr>
              <a:t>Data analysis</a:t>
            </a:r>
          </a:p>
          <a:p>
            <a:endParaRPr lang="en-US" dirty="0"/>
          </a:p>
          <a:p>
            <a:endParaRPr lang="en-US" dirty="0"/>
          </a:p>
        </p:txBody>
      </p:sp>
      <p:sp>
        <p:nvSpPr>
          <p:cNvPr id="4" name="Date Placeholder 3">
            <a:extLst>
              <a:ext uri="{FF2B5EF4-FFF2-40B4-BE49-F238E27FC236}">
                <a16:creationId xmlns:a16="http://schemas.microsoft.com/office/drawing/2014/main" id="{96C24883-1E9F-F143-AC8F-73EC747EA031}"/>
              </a:ext>
            </a:extLst>
          </p:cNvPr>
          <p:cNvSpPr>
            <a:spLocks noGrp="1"/>
          </p:cNvSpPr>
          <p:nvPr>
            <p:ph type="dt" sz="half" idx="10"/>
          </p:nvPr>
        </p:nvSpPr>
        <p:spPr/>
        <p:txBody>
          <a:bodyPr/>
          <a:lstStyle/>
          <a:p>
            <a:pPr>
              <a:defRPr/>
            </a:pPr>
            <a:r>
              <a:rPr lang="en-GB"/>
              <a:t>Feburary 2021</a:t>
            </a:r>
            <a:endParaRPr lang="en-GB" altLang="en-US"/>
          </a:p>
        </p:txBody>
      </p:sp>
      <p:sp>
        <p:nvSpPr>
          <p:cNvPr id="5" name="Footer Placeholder 4">
            <a:extLst>
              <a:ext uri="{FF2B5EF4-FFF2-40B4-BE49-F238E27FC236}">
                <a16:creationId xmlns:a16="http://schemas.microsoft.com/office/drawing/2014/main" id="{EA9F03B6-49F2-B74F-AB10-44C2B11B4B98}"/>
              </a:ext>
            </a:extLst>
          </p:cNvPr>
          <p:cNvSpPr>
            <a:spLocks noGrp="1"/>
          </p:cNvSpPr>
          <p:nvPr>
            <p:ph type="ftr" sz="quarter" idx="11"/>
          </p:nvPr>
        </p:nvSpPr>
        <p:spPr/>
        <p:txBody>
          <a:bodyPr/>
          <a:lstStyle/>
          <a:p>
            <a:pPr>
              <a:defRPr/>
            </a:pPr>
            <a:r>
              <a:rPr lang="en-GB" altLang="en-US"/>
              <a:t>Student Open Day</a:t>
            </a:r>
          </a:p>
        </p:txBody>
      </p:sp>
      <p:sp>
        <p:nvSpPr>
          <p:cNvPr id="6" name="Slide Number Placeholder 5">
            <a:extLst>
              <a:ext uri="{FF2B5EF4-FFF2-40B4-BE49-F238E27FC236}">
                <a16:creationId xmlns:a16="http://schemas.microsoft.com/office/drawing/2014/main" id="{38C1ECE1-D99B-2F44-81D2-9EFC2F7524B5}"/>
              </a:ext>
            </a:extLst>
          </p:cNvPr>
          <p:cNvSpPr>
            <a:spLocks noGrp="1"/>
          </p:cNvSpPr>
          <p:nvPr>
            <p:ph type="sldNum" sz="quarter" idx="12"/>
          </p:nvPr>
        </p:nvSpPr>
        <p:spPr/>
        <p:txBody>
          <a:bodyPr/>
          <a:lstStyle/>
          <a:p>
            <a:fld id="{38A4D2D7-83F5-4541-9D32-B2FDCDFFC81E}" type="slidenum">
              <a:rPr lang="en-GB" altLang="en-US" smtClean="0"/>
              <a:pPr/>
              <a:t>3</a:t>
            </a:fld>
            <a:endParaRPr lang="en-GB" altLang="en-US" dirty="0"/>
          </a:p>
        </p:txBody>
      </p:sp>
    </p:spTree>
    <p:extLst>
      <p:ext uri="{BB962C8B-B14F-4D97-AF65-F5344CB8AC3E}">
        <p14:creationId xmlns:p14="http://schemas.microsoft.com/office/powerpoint/2010/main" val="1770074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F3F4A-AF7B-CF4E-9899-5B0D1C90AC96}"/>
              </a:ext>
            </a:extLst>
          </p:cNvPr>
          <p:cNvSpPr>
            <a:spLocks noGrp="1"/>
          </p:cNvSpPr>
          <p:nvPr>
            <p:ph type="title"/>
          </p:nvPr>
        </p:nvSpPr>
        <p:spPr/>
        <p:txBody>
          <a:bodyPr/>
          <a:lstStyle/>
          <a:p>
            <a:r>
              <a:rPr lang="en-US" dirty="0"/>
              <a:t>LHC experiments </a:t>
            </a:r>
          </a:p>
        </p:txBody>
      </p:sp>
      <p:sp>
        <p:nvSpPr>
          <p:cNvPr id="4" name="Date Placeholder 3">
            <a:extLst>
              <a:ext uri="{FF2B5EF4-FFF2-40B4-BE49-F238E27FC236}">
                <a16:creationId xmlns:a16="http://schemas.microsoft.com/office/drawing/2014/main" id="{CBE5D9F9-FF5A-374D-8638-C94FB7B75A2A}"/>
              </a:ext>
            </a:extLst>
          </p:cNvPr>
          <p:cNvSpPr>
            <a:spLocks noGrp="1"/>
          </p:cNvSpPr>
          <p:nvPr>
            <p:ph type="dt" sz="half" idx="10"/>
          </p:nvPr>
        </p:nvSpPr>
        <p:spPr/>
        <p:txBody>
          <a:bodyPr/>
          <a:lstStyle/>
          <a:p>
            <a:pPr>
              <a:defRPr/>
            </a:pPr>
            <a:r>
              <a:rPr lang="en-GB"/>
              <a:t>Feburary 2021</a:t>
            </a:r>
            <a:endParaRPr lang="en-GB" altLang="en-US"/>
          </a:p>
        </p:txBody>
      </p:sp>
      <p:sp>
        <p:nvSpPr>
          <p:cNvPr id="5" name="Footer Placeholder 4">
            <a:extLst>
              <a:ext uri="{FF2B5EF4-FFF2-40B4-BE49-F238E27FC236}">
                <a16:creationId xmlns:a16="http://schemas.microsoft.com/office/drawing/2014/main" id="{C492C05E-D8D0-FB4D-84BA-615D13D2709D}"/>
              </a:ext>
            </a:extLst>
          </p:cNvPr>
          <p:cNvSpPr>
            <a:spLocks noGrp="1"/>
          </p:cNvSpPr>
          <p:nvPr>
            <p:ph type="ftr" sz="quarter" idx="11"/>
          </p:nvPr>
        </p:nvSpPr>
        <p:spPr/>
        <p:txBody>
          <a:bodyPr/>
          <a:lstStyle/>
          <a:p>
            <a:pPr>
              <a:defRPr/>
            </a:pPr>
            <a:r>
              <a:rPr lang="en-GB" altLang="en-US"/>
              <a:t>Student Open Day</a:t>
            </a:r>
          </a:p>
        </p:txBody>
      </p:sp>
      <p:sp>
        <p:nvSpPr>
          <p:cNvPr id="6" name="Slide Number Placeholder 5">
            <a:extLst>
              <a:ext uri="{FF2B5EF4-FFF2-40B4-BE49-F238E27FC236}">
                <a16:creationId xmlns:a16="http://schemas.microsoft.com/office/drawing/2014/main" id="{B4BB9EC6-EB53-1747-B334-241C6B22DE29}"/>
              </a:ext>
            </a:extLst>
          </p:cNvPr>
          <p:cNvSpPr>
            <a:spLocks noGrp="1"/>
          </p:cNvSpPr>
          <p:nvPr>
            <p:ph type="sldNum" sz="quarter" idx="12"/>
          </p:nvPr>
        </p:nvSpPr>
        <p:spPr/>
        <p:txBody>
          <a:bodyPr/>
          <a:lstStyle/>
          <a:p>
            <a:fld id="{38A4D2D7-83F5-4541-9D32-B2FDCDFFC81E}" type="slidenum">
              <a:rPr lang="en-GB" altLang="en-US" smtClean="0"/>
              <a:pPr/>
              <a:t>4</a:t>
            </a:fld>
            <a:endParaRPr lang="en-GB" altLang="en-US" dirty="0"/>
          </a:p>
        </p:txBody>
      </p:sp>
      <p:pic>
        <p:nvPicPr>
          <p:cNvPr id="7" name="Picture 2" descr="http://uonews.uoregon.edu/sites/uonews2.wc-sites.uoregon.edu/files/uploads/images/ATLAS%20detector.jpg">
            <a:extLst>
              <a:ext uri="{FF2B5EF4-FFF2-40B4-BE49-F238E27FC236}">
                <a16:creationId xmlns:a16="http://schemas.microsoft.com/office/drawing/2014/main" id="{B205092F-9854-2147-BF80-41B6AA8F2F8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21538" y="1215481"/>
            <a:ext cx="3757330" cy="24290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alks_Higgs\Higgs-discovery-RAL\CMS-detector-expanded.jpg">
            <a:extLst>
              <a:ext uri="{FF2B5EF4-FFF2-40B4-BE49-F238E27FC236}">
                <a16:creationId xmlns:a16="http://schemas.microsoft.com/office/drawing/2014/main" id="{D95ECD23-4EE6-CE46-91A7-430E35D67D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9649" y="1215481"/>
            <a:ext cx="3279302" cy="24594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02F2AB59-9364-424F-887F-6F5F80A5CA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866" y="3788213"/>
            <a:ext cx="3767668" cy="2256089"/>
          </a:xfrm>
          <a:prstGeom prst="rect">
            <a:avLst/>
          </a:prstGeom>
        </p:spPr>
      </p:pic>
      <p:sp>
        <p:nvSpPr>
          <p:cNvPr id="12" name="TextBox 11">
            <a:extLst>
              <a:ext uri="{FF2B5EF4-FFF2-40B4-BE49-F238E27FC236}">
                <a16:creationId xmlns:a16="http://schemas.microsoft.com/office/drawing/2014/main" id="{D838BD46-AB57-2049-8CF6-58A536F1F5EC}"/>
              </a:ext>
            </a:extLst>
          </p:cNvPr>
          <p:cNvSpPr txBox="1"/>
          <p:nvPr/>
        </p:nvSpPr>
        <p:spPr>
          <a:xfrm>
            <a:off x="5319800" y="4252255"/>
            <a:ext cx="3630562" cy="1200329"/>
          </a:xfrm>
          <a:prstGeom prst="rect">
            <a:avLst/>
          </a:prstGeom>
          <a:noFill/>
        </p:spPr>
        <p:txBody>
          <a:bodyPr wrap="square" rtlCol="0">
            <a:spAutoFit/>
          </a:bodyPr>
          <a:lstStyle/>
          <a:p>
            <a:pPr algn="l">
              <a:buNone/>
            </a:pPr>
            <a:r>
              <a:rPr lang="en-US" sz="2400" b="0" dirty="0">
                <a:solidFill>
                  <a:srgbClr val="1E3FF1"/>
                </a:solidFill>
                <a:latin typeface="+mn-lt"/>
              </a:rPr>
              <a:t>Only place in the UK with ATLAS, CMS and </a:t>
            </a:r>
            <a:r>
              <a:rPr lang="en-US" sz="2400" b="0" dirty="0" err="1">
                <a:solidFill>
                  <a:srgbClr val="1E3FF1"/>
                </a:solidFill>
                <a:latin typeface="+mn-lt"/>
              </a:rPr>
              <a:t>LHCb</a:t>
            </a:r>
            <a:r>
              <a:rPr lang="en-US" sz="2400" b="0" dirty="0">
                <a:solidFill>
                  <a:srgbClr val="1E3FF1"/>
                </a:solidFill>
                <a:latin typeface="+mn-lt"/>
              </a:rPr>
              <a:t> groups</a:t>
            </a:r>
          </a:p>
        </p:txBody>
      </p:sp>
    </p:spTree>
    <p:extLst>
      <p:ext uri="{BB962C8B-B14F-4D97-AF65-F5344CB8AC3E}">
        <p14:creationId xmlns:p14="http://schemas.microsoft.com/office/powerpoint/2010/main" val="19154253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5F267-084E-5E41-B665-7C2416D590B6}"/>
              </a:ext>
            </a:extLst>
          </p:cNvPr>
          <p:cNvSpPr>
            <a:spLocks noGrp="1"/>
          </p:cNvSpPr>
          <p:nvPr>
            <p:ph type="title"/>
          </p:nvPr>
        </p:nvSpPr>
        <p:spPr/>
        <p:txBody>
          <a:bodyPr/>
          <a:lstStyle/>
          <a:p>
            <a:r>
              <a:rPr lang="en-US" dirty="0"/>
              <a:t>Neutrinos</a:t>
            </a:r>
          </a:p>
        </p:txBody>
      </p:sp>
      <p:sp>
        <p:nvSpPr>
          <p:cNvPr id="4" name="Date Placeholder 3">
            <a:extLst>
              <a:ext uri="{FF2B5EF4-FFF2-40B4-BE49-F238E27FC236}">
                <a16:creationId xmlns:a16="http://schemas.microsoft.com/office/drawing/2014/main" id="{8ABC890C-541A-1C43-8561-0BBD7451289D}"/>
              </a:ext>
            </a:extLst>
          </p:cNvPr>
          <p:cNvSpPr>
            <a:spLocks noGrp="1"/>
          </p:cNvSpPr>
          <p:nvPr>
            <p:ph type="dt" sz="half" idx="10"/>
          </p:nvPr>
        </p:nvSpPr>
        <p:spPr/>
        <p:txBody>
          <a:bodyPr/>
          <a:lstStyle/>
          <a:p>
            <a:pPr>
              <a:defRPr/>
            </a:pPr>
            <a:r>
              <a:rPr lang="en-GB"/>
              <a:t>Feburary 2021</a:t>
            </a:r>
            <a:endParaRPr lang="en-GB" altLang="en-US"/>
          </a:p>
        </p:txBody>
      </p:sp>
      <p:sp>
        <p:nvSpPr>
          <p:cNvPr id="5" name="Footer Placeholder 4">
            <a:extLst>
              <a:ext uri="{FF2B5EF4-FFF2-40B4-BE49-F238E27FC236}">
                <a16:creationId xmlns:a16="http://schemas.microsoft.com/office/drawing/2014/main" id="{224DFFBC-B1B6-BF4A-A62F-E23859D3EF0F}"/>
              </a:ext>
            </a:extLst>
          </p:cNvPr>
          <p:cNvSpPr>
            <a:spLocks noGrp="1"/>
          </p:cNvSpPr>
          <p:nvPr>
            <p:ph type="ftr" sz="quarter" idx="11"/>
          </p:nvPr>
        </p:nvSpPr>
        <p:spPr/>
        <p:txBody>
          <a:bodyPr/>
          <a:lstStyle/>
          <a:p>
            <a:pPr>
              <a:defRPr/>
            </a:pPr>
            <a:r>
              <a:rPr lang="en-GB" altLang="en-US"/>
              <a:t>Student Open Day</a:t>
            </a:r>
          </a:p>
        </p:txBody>
      </p:sp>
      <p:sp>
        <p:nvSpPr>
          <p:cNvPr id="6" name="Slide Number Placeholder 5">
            <a:extLst>
              <a:ext uri="{FF2B5EF4-FFF2-40B4-BE49-F238E27FC236}">
                <a16:creationId xmlns:a16="http://schemas.microsoft.com/office/drawing/2014/main" id="{39765A6E-8A2B-8A4B-AAA2-C47E04DC84DA}"/>
              </a:ext>
            </a:extLst>
          </p:cNvPr>
          <p:cNvSpPr>
            <a:spLocks noGrp="1"/>
          </p:cNvSpPr>
          <p:nvPr>
            <p:ph type="sldNum" sz="quarter" idx="12"/>
          </p:nvPr>
        </p:nvSpPr>
        <p:spPr/>
        <p:txBody>
          <a:bodyPr/>
          <a:lstStyle/>
          <a:p>
            <a:fld id="{38A4D2D7-83F5-4541-9D32-B2FDCDFFC81E}" type="slidenum">
              <a:rPr lang="en-GB" altLang="en-US" smtClean="0"/>
              <a:pPr/>
              <a:t>5</a:t>
            </a:fld>
            <a:endParaRPr lang="en-GB" altLang="en-US" dirty="0"/>
          </a:p>
        </p:txBody>
      </p:sp>
      <p:pic>
        <p:nvPicPr>
          <p:cNvPr id="9" name="Picture 8">
            <a:extLst>
              <a:ext uri="{FF2B5EF4-FFF2-40B4-BE49-F238E27FC236}">
                <a16:creationId xmlns:a16="http://schemas.microsoft.com/office/drawing/2014/main" id="{EC343AD6-E670-AA4A-B64B-E4548DAFB3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080" y="1118794"/>
            <a:ext cx="3595854" cy="2392829"/>
          </a:xfrm>
          <a:prstGeom prst="rect">
            <a:avLst/>
          </a:prstGeom>
        </p:spPr>
      </p:pic>
      <p:pic>
        <p:nvPicPr>
          <p:cNvPr id="11" name="Picture 10">
            <a:extLst>
              <a:ext uri="{FF2B5EF4-FFF2-40B4-BE49-F238E27FC236}">
                <a16:creationId xmlns:a16="http://schemas.microsoft.com/office/drawing/2014/main" id="{AAA1024B-F644-0049-AA08-A14F63898D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0589" y="1269401"/>
            <a:ext cx="2308711" cy="1731533"/>
          </a:xfrm>
          <a:prstGeom prst="rect">
            <a:avLst/>
          </a:prstGeom>
        </p:spPr>
      </p:pic>
      <p:sp>
        <p:nvSpPr>
          <p:cNvPr id="14" name="TextBox 13">
            <a:extLst>
              <a:ext uri="{FF2B5EF4-FFF2-40B4-BE49-F238E27FC236}">
                <a16:creationId xmlns:a16="http://schemas.microsoft.com/office/drawing/2014/main" id="{0CC846FC-7455-E941-838E-DC78DE5C6D8A}"/>
              </a:ext>
            </a:extLst>
          </p:cNvPr>
          <p:cNvSpPr txBox="1"/>
          <p:nvPr/>
        </p:nvSpPr>
        <p:spPr>
          <a:xfrm>
            <a:off x="7526955" y="1118794"/>
            <a:ext cx="1212191" cy="1015663"/>
          </a:xfrm>
          <a:prstGeom prst="rect">
            <a:avLst/>
          </a:prstGeom>
          <a:noFill/>
          <a:ln w="38100">
            <a:solidFill>
              <a:srgbClr val="FF0000"/>
            </a:solidFill>
          </a:ln>
        </p:spPr>
        <p:txBody>
          <a:bodyPr wrap="none" rtlCol="0">
            <a:spAutoFit/>
          </a:bodyPr>
          <a:lstStyle/>
          <a:p>
            <a:pPr algn="l">
              <a:buNone/>
            </a:pPr>
            <a:r>
              <a:rPr lang="en-US" sz="2400" b="0" dirty="0" err="1">
                <a:solidFill>
                  <a:schemeClr val="tx1"/>
                </a:solidFill>
                <a:latin typeface="+mn-lt"/>
              </a:rPr>
              <a:t>SuperK</a:t>
            </a:r>
            <a:endParaRPr lang="en-US" sz="2400" b="0" dirty="0">
              <a:solidFill>
                <a:schemeClr val="tx1"/>
              </a:solidFill>
              <a:latin typeface="+mn-lt"/>
            </a:endParaRPr>
          </a:p>
          <a:p>
            <a:pPr algn="l">
              <a:buNone/>
            </a:pPr>
            <a:r>
              <a:rPr lang="en-US" sz="2400" b="0" dirty="0">
                <a:solidFill>
                  <a:schemeClr val="tx1"/>
                </a:solidFill>
                <a:latin typeface="+mn-lt"/>
              </a:rPr>
              <a:t>T2K</a:t>
            </a:r>
          </a:p>
        </p:txBody>
      </p:sp>
      <p:pic>
        <p:nvPicPr>
          <p:cNvPr id="16" name="Picture 15">
            <a:extLst>
              <a:ext uri="{FF2B5EF4-FFF2-40B4-BE49-F238E27FC236}">
                <a16:creationId xmlns:a16="http://schemas.microsoft.com/office/drawing/2014/main" id="{B976F290-362A-4949-ADCC-69B8829AF4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6597" y="2664718"/>
            <a:ext cx="3064282" cy="2177253"/>
          </a:xfrm>
          <a:prstGeom prst="rect">
            <a:avLst/>
          </a:prstGeom>
        </p:spPr>
      </p:pic>
      <p:sp>
        <p:nvSpPr>
          <p:cNvPr id="17" name="TextBox 16">
            <a:extLst>
              <a:ext uri="{FF2B5EF4-FFF2-40B4-BE49-F238E27FC236}">
                <a16:creationId xmlns:a16="http://schemas.microsoft.com/office/drawing/2014/main" id="{A181B9D6-2F81-EB4E-B36A-DA8489358C34}"/>
              </a:ext>
            </a:extLst>
          </p:cNvPr>
          <p:cNvSpPr txBox="1"/>
          <p:nvPr/>
        </p:nvSpPr>
        <p:spPr>
          <a:xfrm>
            <a:off x="7018955" y="2295386"/>
            <a:ext cx="2159566" cy="369332"/>
          </a:xfrm>
          <a:prstGeom prst="rect">
            <a:avLst/>
          </a:prstGeom>
          <a:noFill/>
        </p:spPr>
        <p:txBody>
          <a:bodyPr wrap="none" rtlCol="0">
            <a:spAutoFit/>
          </a:bodyPr>
          <a:lstStyle/>
          <a:p>
            <a:pPr algn="l">
              <a:buNone/>
            </a:pPr>
            <a:r>
              <a:rPr lang="en-US" sz="1800" b="0" dirty="0">
                <a:solidFill>
                  <a:schemeClr val="tx1"/>
                </a:solidFill>
                <a:latin typeface="+mn-lt"/>
              </a:rPr>
              <a:t>HK next generation</a:t>
            </a:r>
          </a:p>
        </p:txBody>
      </p:sp>
      <p:pic>
        <p:nvPicPr>
          <p:cNvPr id="18" name="Picture 17">
            <a:extLst>
              <a:ext uri="{FF2B5EF4-FFF2-40B4-BE49-F238E27FC236}">
                <a16:creationId xmlns:a16="http://schemas.microsoft.com/office/drawing/2014/main" id="{49907CD6-3D69-5F45-9959-8EEAD8CFB8D5}"/>
              </a:ext>
            </a:extLst>
          </p:cNvPr>
          <p:cNvPicPr>
            <a:picLocks noChangeAspect="1"/>
          </p:cNvPicPr>
          <p:nvPr/>
        </p:nvPicPr>
        <p:blipFill>
          <a:blip r:embed="rId5"/>
          <a:stretch>
            <a:fillRect/>
          </a:stretch>
        </p:blipFill>
        <p:spPr>
          <a:xfrm>
            <a:off x="0" y="4192847"/>
            <a:ext cx="5947775" cy="1976845"/>
          </a:xfrm>
          <a:prstGeom prst="rect">
            <a:avLst/>
          </a:prstGeom>
        </p:spPr>
      </p:pic>
      <p:sp>
        <p:nvSpPr>
          <p:cNvPr id="19" name="TextBox 18">
            <a:extLst>
              <a:ext uri="{FF2B5EF4-FFF2-40B4-BE49-F238E27FC236}">
                <a16:creationId xmlns:a16="http://schemas.microsoft.com/office/drawing/2014/main" id="{91CE771E-15F7-0D4C-816B-CF9B7C2E87E7}"/>
              </a:ext>
            </a:extLst>
          </p:cNvPr>
          <p:cNvSpPr txBox="1"/>
          <p:nvPr/>
        </p:nvSpPr>
        <p:spPr>
          <a:xfrm>
            <a:off x="2151215" y="4380306"/>
            <a:ext cx="1058303" cy="461665"/>
          </a:xfrm>
          <a:prstGeom prst="rect">
            <a:avLst/>
          </a:prstGeom>
          <a:noFill/>
        </p:spPr>
        <p:txBody>
          <a:bodyPr wrap="none" rtlCol="0">
            <a:spAutoFit/>
          </a:bodyPr>
          <a:lstStyle/>
          <a:p>
            <a:pPr algn="l">
              <a:buNone/>
            </a:pPr>
            <a:r>
              <a:rPr lang="en-US" sz="2400" dirty="0">
                <a:solidFill>
                  <a:srgbClr val="FF0000"/>
                </a:solidFill>
                <a:latin typeface="+mn-lt"/>
              </a:rPr>
              <a:t>DUNE</a:t>
            </a:r>
          </a:p>
        </p:txBody>
      </p:sp>
      <p:sp>
        <p:nvSpPr>
          <p:cNvPr id="3" name="TextBox 2">
            <a:extLst>
              <a:ext uri="{FF2B5EF4-FFF2-40B4-BE49-F238E27FC236}">
                <a16:creationId xmlns:a16="http://schemas.microsoft.com/office/drawing/2014/main" id="{D3770EF3-3666-C548-A315-C1C7BDD37CBE}"/>
              </a:ext>
            </a:extLst>
          </p:cNvPr>
          <p:cNvSpPr txBox="1"/>
          <p:nvPr/>
        </p:nvSpPr>
        <p:spPr>
          <a:xfrm>
            <a:off x="6241952" y="5096626"/>
            <a:ext cx="3003579" cy="1015663"/>
          </a:xfrm>
          <a:prstGeom prst="rect">
            <a:avLst/>
          </a:prstGeom>
          <a:noFill/>
          <a:ln w="38100">
            <a:solidFill>
              <a:srgbClr val="FF0000"/>
            </a:solidFill>
          </a:ln>
        </p:spPr>
        <p:txBody>
          <a:bodyPr wrap="none" rtlCol="0">
            <a:spAutoFit/>
          </a:bodyPr>
          <a:lstStyle/>
          <a:p>
            <a:pPr algn="l">
              <a:buNone/>
            </a:pPr>
            <a:r>
              <a:rPr lang="en-US" sz="2400" b="0" dirty="0">
                <a:solidFill>
                  <a:schemeClr val="tx1"/>
                </a:solidFill>
                <a:latin typeface="+mn-lt"/>
              </a:rPr>
              <a:t>Different technology </a:t>
            </a:r>
          </a:p>
          <a:p>
            <a:pPr algn="l">
              <a:buNone/>
            </a:pPr>
            <a:r>
              <a:rPr lang="en-US" sz="2400" b="0" dirty="0" err="1">
                <a:solidFill>
                  <a:schemeClr val="tx1"/>
                </a:solidFill>
                <a:latin typeface="+mn-lt"/>
              </a:rPr>
              <a:t>LAr</a:t>
            </a:r>
            <a:r>
              <a:rPr lang="en-US" sz="2400" b="0" dirty="0">
                <a:solidFill>
                  <a:schemeClr val="tx1"/>
                </a:solidFill>
                <a:latin typeface="+mn-lt"/>
              </a:rPr>
              <a:t> TPCs</a:t>
            </a:r>
          </a:p>
        </p:txBody>
      </p:sp>
    </p:spTree>
    <p:extLst>
      <p:ext uri="{BB962C8B-B14F-4D97-AF65-F5344CB8AC3E}">
        <p14:creationId xmlns:p14="http://schemas.microsoft.com/office/powerpoint/2010/main" val="34943496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0" y="954938"/>
            <a:ext cx="3382275" cy="4948125"/>
          </a:xfrm>
          <a:prstGeom prst="rect">
            <a:avLst/>
          </a:prstGeom>
        </p:spPr>
        <p:txBody>
          <a:bodyPr spcFirstLastPara="1" wrap="square" lIns="99044" tIns="99044" rIns="99044" bIns="99044" anchor="t" anchorCtr="0">
            <a:normAutofit fontScale="90000"/>
          </a:bodyPr>
          <a:lstStyle/>
          <a:p>
            <a:r>
              <a:rPr lang="en-GB" sz="3100" b="1" dirty="0"/>
              <a:t> LUX-</a:t>
            </a:r>
            <a:r>
              <a:rPr lang="en-GB" sz="3100" b="1" dirty="0" err="1"/>
              <a:t>Zeplin</a:t>
            </a:r>
            <a:endParaRPr sz="3100" b="1" dirty="0"/>
          </a:p>
          <a:p>
            <a:endParaRPr b="1" dirty="0"/>
          </a:p>
          <a:p>
            <a:pPr marL="495285" indent="-365273">
              <a:spcBef>
                <a:spcPts val="1083"/>
              </a:spcBef>
              <a:buSzPct val="100000"/>
              <a:buChar char="●"/>
            </a:pPr>
            <a:r>
              <a:rPr lang="en-GB" sz="2058" dirty="0"/>
              <a:t>Dark Matter experiment located at SURF in South Dakota (US)</a:t>
            </a:r>
            <a:endParaRPr sz="2058" dirty="0"/>
          </a:p>
          <a:p>
            <a:pPr marL="495285" indent="-365273">
              <a:spcBef>
                <a:spcPts val="1083"/>
              </a:spcBef>
              <a:buSzPct val="100000"/>
              <a:buChar char="●"/>
            </a:pPr>
            <a:r>
              <a:rPr lang="en-GB" sz="2058" dirty="0"/>
              <a:t>Detector filled with 10000 kg of liquid Xenon (largest concentration of Xenon in the world) and equipped with 500 PMTs</a:t>
            </a:r>
            <a:endParaRPr sz="2058" dirty="0"/>
          </a:p>
          <a:p>
            <a:pPr marL="495285" indent="-365273">
              <a:spcBef>
                <a:spcPts val="1083"/>
              </a:spcBef>
              <a:buSzPct val="100000"/>
              <a:buChar char="●"/>
            </a:pPr>
            <a:r>
              <a:rPr lang="en-GB" sz="2058" dirty="0"/>
              <a:t>PPD delivered ultra-pure titanium cryostat and calibration source deployment system  </a:t>
            </a:r>
            <a:endParaRPr sz="2058" dirty="0"/>
          </a:p>
          <a:p>
            <a:pPr>
              <a:spcBef>
                <a:spcPts val="1083"/>
              </a:spcBef>
            </a:pPr>
            <a:endParaRPr dirty="0"/>
          </a:p>
          <a:p>
            <a:endParaRPr dirty="0"/>
          </a:p>
        </p:txBody>
      </p:sp>
      <p:pic>
        <p:nvPicPr>
          <p:cNvPr id="55" name="Google Shape;55;p13"/>
          <p:cNvPicPr preferRelativeResize="0"/>
          <p:nvPr/>
        </p:nvPicPr>
        <p:blipFill>
          <a:blip r:embed="rId3">
            <a:alphaModFix/>
          </a:blip>
          <a:stretch>
            <a:fillRect/>
          </a:stretch>
        </p:blipFill>
        <p:spPr>
          <a:xfrm>
            <a:off x="3437106" y="3240284"/>
            <a:ext cx="2039103" cy="2844752"/>
          </a:xfrm>
          <a:prstGeom prst="rect">
            <a:avLst/>
          </a:prstGeom>
          <a:noFill/>
          <a:ln>
            <a:noFill/>
          </a:ln>
        </p:spPr>
      </p:pic>
      <p:pic>
        <p:nvPicPr>
          <p:cNvPr id="56" name="Google Shape;56;p13"/>
          <p:cNvPicPr preferRelativeResize="0"/>
          <p:nvPr/>
        </p:nvPicPr>
        <p:blipFill>
          <a:blip r:embed="rId4">
            <a:alphaModFix/>
          </a:blip>
          <a:stretch>
            <a:fillRect/>
          </a:stretch>
        </p:blipFill>
        <p:spPr>
          <a:xfrm>
            <a:off x="7501244" y="808661"/>
            <a:ext cx="2281014" cy="2281014"/>
          </a:xfrm>
          <a:prstGeom prst="rect">
            <a:avLst/>
          </a:prstGeom>
          <a:noFill/>
          <a:ln>
            <a:noFill/>
          </a:ln>
        </p:spPr>
      </p:pic>
      <p:pic>
        <p:nvPicPr>
          <p:cNvPr id="57" name="Google Shape;57;p13"/>
          <p:cNvPicPr preferRelativeResize="0"/>
          <p:nvPr/>
        </p:nvPicPr>
        <p:blipFill>
          <a:blip r:embed="rId5">
            <a:alphaModFix/>
          </a:blip>
          <a:stretch>
            <a:fillRect/>
          </a:stretch>
        </p:blipFill>
        <p:spPr>
          <a:xfrm>
            <a:off x="3415100" y="808660"/>
            <a:ext cx="4053320" cy="2281013"/>
          </a:xfrm>
          <a:prstGeom prst="rect">
            <a:avLst/>
          </a:prstGeom>
          <a:noFill/>
          <a:ln>
            <a:noFill/>
          </a:ln>
        </p:spPr>
      </p:pic>
      <p:pic>
        <p:nvPicPr>
          <p:cNvPr id="58" name="Google Shape;58;p13"/>
          <p:cNvPicPr preferRelativeResize="0"/>
          <p:nvPr/>
        </p:nvPicPr>
        <p:blipFill>
          <a:blip r:embed="rId6">
            <a:alphaModFix/>
          </a:blip>
          <a:stretch>
            <a:fillRect/>
          </a:stretch>
        </p:blipFill>
        <p:spPr>
          <a:xfrm>
            <a:off x="5531040" y="3240283"/>
            <a:ext cx="4268176" cy="2844753"/>
          </a:xfrm>
          <a:prstGeom prst="rect">
            <a:avLst/>
          </a:prstGeom>
          <a:noFill/>
          <a:ln>
            <a:noFill/>
          </a:ln>
        </p:spPr>
      </p:pic>
      <p:pic>
        <p:nvPicPr>
          <p:cNvPr id="59" name="Google Shape;59;p13"/>
          <p:cNvPicPr preferRelativeResize="0"/>
          <p:nvPr/>
        </p:nvPicPr>
        <p:blipFill>
          <a:blip r:embed="rId7">
            <a:alphaModFix/>
          </a:blip>
          <a:stretch>
            <a:fillRect/>
          </a:stretch>
        </p:blipFill>
        <p:spPr>
          <a:xfrm>
            <a:off x="2289110" y="705744"/>
            <a:ext cx="813692" cy="1275056"/>
          </a:xfrm>
          <a:prstGeom prst="rect">
            <a:avLst/>
          </a:prstGeom>
          <a:noFill/>
          <a:ln>
            <a:noFill/>
          </a:ln>
        </p:spPr>
      </p:pic>
      <p:sp>
        <p:nvSpPr>
          <p:cNvPr id="60" name="Google Shape;60;p13"/>
          <p:cNvSpPr txBox="1"/>
          <p:nvPr/>
        </p:nvSpPr>
        <p:spPr>
          <a:xfrm>
            <a:off x="3437119" y="5578009"/>
            <a:ext cx="2039050" cy="600132"/>
          </a:xfrm>
          <a:prstGeom prst="rect">
            <a:avLst/>
          </a:prstGeom>
          <a:noFill/>
          <a:ln>
            <a:noFill/>
          </a:ln>
        </p:spPr>
        <p:txBody>
          <a:bodyPr spcFirstLastPara="1" wrap="square" lIns="99044" tIns="99044" rIns="99044" bIns="99044" anchor="t" anchorCtr="0">
            <a:spAutoFit/>
          </a:bodyPr>
          <a:lstStyle/>
          <a:p>
            <a:pPr algn="l" defTabSz="990570" fontAlgn="auto">
              <a:spcBef>
                <a:spcPts val="0"/>
              </a:spcBef>
              <a:spcAft>
                <a:spcPts val="0"/>
              </a:spcAft>
              <a:buClr>
                <a:srgbClr val="000000"/>
              </a:buClr>
              <a:buNone/>
            </a:pPr>
            <a:r>
              <a:rPr lang="en-GB" sz="1300" b="0" kern="0">
                <a:solidFill>
                  <a:srgbClr val="FFFFFF"/>
                </a:solidFill>
                <a:latin typeface="Arial"/>
                <a:cs typeface="Arial"/>
                <a:sym typeface="Arial"/>
              </a:rPr>
              <a:t>Detector lowering into the cryostat </a:t>
            </a:r>
            <a:endParaRPr sz="1300" b="0" kern="0">
              <a:solidFill>
                <a:srgbClr val="FFFFFF"/>
              </a:solidFill>
              <a:latin typeface="Arial"/>
              <a:cs typeface="Arial"/>
              <a:sym typeface="Arial"/>
            </a:endParaRPr>
          </a:p>
        </p:txBody>
      </p:sp>
      <p:sp>
        <p:nvSpPr>
          <p:cNvPr id="61" name="Google Shape;61;p13"/>
          <p:cNvSpPr txBox="1"/>
          <p:nvPr/>
        </p:nvSpPr>
        <p:spPr>
          <a:xfrm>
            <a:off x="3415100" y="2656124"/>
            <a:ext cx="3777475" cy="433484"/>
          </a:xfrm>
          <a:prstGeom prst="rect">
            <a:avLst/>
          </a:prstGeom>
          <a:noFill/>
          <a:ln>
            <a:noFill/>
          </a:ln>
        </p:spPr>
        <p:txBody>
          <a:bodyPr spcFirstLastPara="1" wrap="square" lIns="99044" tIns="99044" rIns="99044" bIns="99044" anchor="t" anchorCtr="0">
            <a:spAutoFit/>
          </a:bodyPr>
          <a:lstStyle/>
          <a:p>
            <a:pPr algn="l" defTabSz="990570" fontAlgn="auto">
              <a:spcBef>
                <a:spcPts val="0"/>
              </a:spcBef>
              <a:spcAft>
                <a:spcPts val="0"/>
              </a:spcAft>
              <a:buClr>
                <a:srgbClr val="000000"/>
              </a:buClr>
              <a:buNone/>
            </a:pPr>
            <a:r>
              <a:rPr lang="en-GB" sz="1517" b="0" kern="0">
                <a:solidFill>
                  <a:srgbClr val="FFFFFF"/>
                </a:solidFill>
                <a:latin typeface="Arial"/>
                <a:cs typeface="Arial"/>
                <a:sym typeface="Arial"/>
              </a:rPr>
              <a:t>TPC fully assembled in the cleanroom</a:t>
            </a:r>
            <a:endParaRPr sz="1517" b="0" kern="0">
              <a:solidFill>
                <a:srgbClr val="FFFFFF"/>
              </a:solidFill>
              <a:latin typeface="Arial"/>
              <a:cs typeface="Arial"/>
              <a:sym typeface="Arial"/>
            </a:endParaRPr>
          </a:p>
        </p:txBody>
      </p:sp>
      <p:sp>
        <p:nvSpPr>
          <p:cNvPr id="62" name="Google Shape;62;p13"/>
          <p:cNvSpPr txBox="1"/>
          <p:nvPr/>
        </p:nvSpPr>
        <p:spPr>
          <a:xfrm>
            <a:off x="7501244" y="2656124"/>
            <a:ext cx="2280850" cy="433484"/>
          </a:xfrm>
          <a:prstGeom prst="rect">
            <a:avLst/>
          </a:prstGeom>
          <a:noFill/>
          <a:ln>
            <a:noFill/>
          </a:ln>
        </p:spPr>
        <p:txBody>
          <a:bodyPr spcFirstLastPara="1" wrap="square" lIns="99044" tIns="99044" rIns="99044" bIns="99044" anchor="t" anchorCtr="0">
            <a:spAutoFit/>
          </a:bodyPr>
          <a:lstStyle/>
          <a:p>
            <a:pPr algn="l" defTabSz="990570" fontAlgn="auto">
              <a:spcBef>
                <a:spcPts val="0"/>
              </a:spcBef>
              <a:spcAft>
                <a:spcPts val="0"/>
              </a:spcAft>
              <a:buClr>
                <a:srgbClr val="000000"/>
              </a:buClr>
              <a:buNone/>
            </a:pPr>
            <a:r>
              <a:rPr lang="en-GB" sz="1517" b="0" kern="0">
                <a:solidFill>
                  <a:srgbClr val="FFFFFF"/>
                </a:solidFill>
                <a:latin typeface="Arial"/>
                <a:cs typeface="Arial"/>
                <a:sym typeface="Arial"/>
              </a:rPr>
              <a:t>Array of PMTs</a:t>
            </a:r>
            <a:endParaRPr sz="1517" b="0" kern="0">
              <a:solidFill>
                <a:srgbClr val="FFFFFF"/>
              </a:solidFill>
              <a:latin typeface="Arial"/>
              <a:cs typeface="Arial"/>
              <a:sym typeface="Arial"/>
            </a:endParaRPr>
          </a:p>
        </p:txBody>
      </p:sp>
      <p:sp>
        <p:nvSpPr>
          <p:cNvPr id="63" name="Google Shape;63;p13"/>
          <p:cNvSpPr txBox="1"/>
          <p:nvPr/>
        </p:nvSpPr>
        <p:spPr>
          <a:xfrm>
            <a:off x="5531040" y="5661371"/>
            <a:ext cx="1507350" cy="433484"/>
          </a:xfrm>
          <a:prstGeom prst="rect">
            <a:avLst/>
          </a:prstGeom>
          <a:noFill/>
          <a:ln>
            <a:noFill/>
          </a:ln>
        </p:spPr>
        <p:txBody>
          <a:bodyPr spcFirstLastPara="1" wrap="square" lIns="99044" tIns="99044" rIns="99044" bIns="99044" anchor="t" anchorCtr="0">
            <a:spAutoFit/>
          </a:bodyPr>
          <a:lstStyle/>
          <a:p>
            <a:pPr algn="l" defTabSz="990570" fontAlgn="auto">
              <a:spcBef>
                <a:spcPts val="0"/>
              </a:spcBef>
              <a:spcAft>
                <a:spcPts val="0"/>
              </a:spcAft>
              <a:buClr>
                <a:srgbClr val="000000"/>
              </a:buClr>
              <a:buNone/>
            </a:pPr>
            <a:r>
              <a:rPr lang="en-GB" sz="1517" b="0" kern="0">
                <a:solidFill>
                  <a:srgbClr val="000000"/>
                </a:solidFill>
                <a:latin typeface="Arial"/>
                <a:cs typeface="Arial"/>
                <a:sym typeface="Arial"/>
              </a:rPr>
              <a:t>Outer detector </a:t>
            </a:r>
            <a:endParaRPr sz="1517" b="0" kern="0">
              <a:solidFill>
                <a:srgbClr val="000000"/>
              </a:solidFill>
              <a:latin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5"/>
          <p:cNvSpPr txBox="1">
            <a:spLocks noGrp="1"/>
          </p:cNvSpPr>
          <p:nvPr>
            <p:ph type="title"/>
          </p:nvPr>
        </p:nvSpPr>
        <p:spPr>
          <a:xfrm>
            <a:off x="72610" y="840687"/>
            <a:ext cx="7613775" cy="620425"/>
          </a:xfrm>
          <a:prstGeom prst="rect">
            <a:avLst/>
          </a:prstGeom>
        </p:spPr>
        <p:txBody>
          <a:bodyPr spcFirstLastPara="1" wrap="square" lIns="99044" tIns="99044" rIns="99044" bIns="99044" anchor="t" anchorCtr="0">
            <a:noAutofit/>
          </a:bodyPr>
          <a:lstStyle/>
          <a:p>
            <a:r>
              <a:rPr lang="en-GB" b="1" dirty="0"/>
              <a:t>Migdal In Galactic Dark </a:t>
            </a:r>
            <a:r>
              <a:rPr lang="en-GB" b="1" dirty="0" err="1"/>
              <a:t>mAtter</a:t>
            </a:r>
            <a:r>
              <a:rPr lang="en-GB" b="1" dirty="0"/>
              <a:t> </a:t>
            </a:r>
            <a:r>
              <a:rPr lang="en-GB" b="1" dirty="0" err="1"/>
              <a:t>expLoration</a:t>
            </a:r>
            <a:r>
              <a:rPr lang="en-GB" b="1" dirty="0"/>
              <a:t> </a:t>
            </a:r>
            <a:endParaRPr b="1" dirty="0"/>
          </a:p>
        </p:txBody>
      </p:sp>
      <p:pic>
        <p:nvPicPr>
          <p:cNvPr id="84" name="Google Shape;84;p15"/>
          <p:cNvPicPr preferRelativeResize="0"/>
          <p:nvPr/>
        </p:nvPicPr>
        <p:blipFill>
          <a:blip r:embed="rId3">
            <a:alphaModFix/>
          </a:blip>
          <a:stretch>
            <a:fillRect/>
          </a:stretch>
        </p:blipFill>
        <p:spPr>
          <a:xfrm>
            <a:off x="3999505" y="1603286"/>
            <a:ext cx="5718673" cy="4139387"/>
          </a:xfrm>
          <a:prstGeom prst="rect">
            <a:avLst/>
          </a:prstGeom>
          <a:noFill/>
          <a:ln>
            <a:noFill/>
          </a:ln>
        </p:spPr>
      </p:pic>
      <p:pic>
        <p:nvPicPr>
          <p:cNvPr id="85" name="Google Shape;85;p15"/>
          <p:cNvPicPr preferRelativeResize="0"/>
          <p:nvPr/>
        </p:nvPicPr>
        <p:blipFill>
          <a:blip r:embed="rId4">
            <a:alphaModFix/>
          </a:blip>
          <a:stretch>
            <a:fillRect/>
          </a:stretch>
        </p:blipFill>
        <p:spPr>
          <a:xfrm>
            <a:off x="7598928" y="861122"/>
            <a:ext cx="2053548" cy="579556"/>
          </a:xfrm>
          <a:prstGeom prst="rect">
            <a:avLst/>
          </a:prstGeom>
          <a:noFill/>
          <a:ln>
            <a:noFill/>
          </a:ln>
        </p:spPr>
      </p:pic>
      <p:sp>
        <p:nvSpPr>
          <p:cNvPr id="86" name="Google Shape;86;p15"/>
          <p:cNvSpPr txBox="1">
            <a:spLocks noGrp="1"/>
          </p:cNvSpPr>
          <p:nvPr>
            <p:ph type="title"/>
          </p:nvPr>
        </p:nvSpPr>
        <p:spPr>
          <a:xfrm>
            <a:off x="0" y="1917831"/>
            <a:ext cx="3999450" cy="3510325"/>
          </a:xfrm>
          <a:prstGeom prst="rect">
            <a:avLst/>
          </a:prstGeom>
        </p:spPr>
        <p:txBody>
          <a:bodyPr spcFirstLastPara="1" wrap="square" lIns="99044" tIns="99044" rIns="99044" bIns="99044" anchor="t" anchorCtr="0">
            <a:normAutofit fontScale="90000"/>
          </a:bodyPr>
          <a:lstStyle/>
          <a:p>
            <a:pPr marL="495285" indent="-365273">
              <a:buSzPct val="100000"/>
              <a:buChar char="●"/>
            </a:pPr>
            <a:r>
              <a:rPr lang="en-GB" sz="2058" dirty="0"/>
              <a:t>Part of</a:t>
            </a:r>
            <a:r>
              <a:rPr lang="en-GB" sz="2070" dirty="0"/>
              <a:t> the XENON FUTURES R&amp;D project for a global rare event observatory </a:t>
            </a:r>
            <a:endParaRPr sz="2070" dirty="0"/>
          </a:p>
          <a:p>
            <a:pPr marL="495285" indent="-365273">
              <a:spcBef>
                <a:spcPts val="1083"/>
              </a:spcBef>
              <a:buSzPct val="100000"/>
              <a:buChar char="●"/>
            </a:pPr>
            <a:r>
              <a:rPr lang="en-GB" sz="2058" dirty="0"/>
              <a:t>Aiming to observe for the first time the Migdal effect - a rare atomic phenomenon (10</a:t>
            </a:r>
            <a:r>
              <a:rPr lang="en-GB" sz="2058" baseline="30000" dirty="0"/>
              <a:t>-5</a:t>
            </a:r>
            <a:r>
              <a:rPr lang="en-GB" sz="2058" dirty="0"/>
              <a:t>) in nuclear scattering </a:t>
            </a:r>
            <a:endParaRPr sz="2058" dirty="0"/>
          </a:p>
          <a:p>
            <a:pPr marL="495285" indent="-365273">
              <a:spcBef>
                <a:spcPts val="1083"/>
              </a:spcBef>
              <a:buSzPct val="100000"/>
              <a:buChar char="●"/>
            </a:pPr>
            <a:r>
              <a:rPr lang="en-GB" sz="2058" dirty="0"/>
              <a:t>Migdal effect increases sensitivity of DM experiments to low mass WIMPs </a:t>
            </a:r>
            <a:endParaRPr sz="2058" dirty="0"/>
          </a:p>
          <a:p>
            <a:pPr>
              <a:spcBef>
                <a:spcPts val="1083"/>
              </a:spcBef>
            </a:pPr>
            <a:endParaRPr dirty="0"/>
          </a:p>
          <a:p>
            <a:pPr>
              <a:spcBef>
                <a:spcPts val="1083"/>
              </a:spcBef>
              <a:spcAft>
                <a:spcPts val="1083"/>
              </a:spcAft>
            </a:pPr>
            <a:endParaRPr dirty="0"/>
          </a:p>
        </p:txBody>
      </p:sp>
      <p:sp>
        <p:nvSpPr>
          <p:cNvPr id="87" name="Google Shape;87;p15"/>
          <p:cNvSpPr txBox="1"/>
          <p:nvPr/>
        </p:nvSpPr>
        <p:spPr>
          <a:xfrm>
            <a:off x="3999504" y="5309125"/>
            <a:ext cx="5718673" cy="507799"/>
          </a:xfrm>
          <a:prstGeom prst="rect">
            <a:avLst/>
          </a:prstGeom>
          <a:noFill/>
          <a:ln>
            <a:noFill/>
          </a:ln>
        </p:spPr>
        <p:txBody>
          <a:bodyPr spcFirstLastPara="1" wrap="square" lIns="99044" tIns="99044" rIns="99044" bIns="99044" anchor="t" anchorCtr="0">
            <a:spAutoFit/>
          </a:bodyPr>
          <a:lstStyle/>
          <a:p>
            <a:pPr algn="l">
              <a:spcBef>
                <a:spcPts val="0"/>
              </a:spcBef>
              <a:spcAft>
                <a:spcPts val="0"/>
              </a:spcAft>
              <a:buNone/>
            </a:pPr>
            <a:r>
              <a:rPr lang="en-GB" sz="2000" b="0" dirty="0">
                <a:solidFill>
                  <a:schemeClr val="tx1"/>
                </a:solidFill>
                <a:latin typeface="+mj-lt"/>
              </a:rPr>
              <a:t>Low pressure Optical Time Projection Chamber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4"/>
          <p:cNvSpPr txBox="1">
            <a:spLocks noGrp="1"/>
          </p:cNvSpPr>
          <p:nvPr>
            <p:ph type="title"/>
          </p:nvPr>
        </p:nvSpPr>
        <p:spPr>
          <a:xfrm>
            <a:off x="337675" y="522945"/>
            <a:ext cx="9230650" cy="620425"/>
          </a:xfrm>
          <a:prstGeom prst="rect">
            <a:avLst/>
          </a:prstGeom>
        </p:spPr>
        <p:txBody>
          <a:bodyPr spcFirstLastPara="1" wrap="square" lIns="99044" tIns="99044" rIns="99044" bIns="99044" anchor="t" anchorCtr="0">
            <a:normAutofit fontScale="90000"/>
          </a:bodyPr>
          <a:lstStyle/>
          <a:p>
            <a:r>
              <a:rPr lang="en-GB" sz="3250" b="1" dirty="0">
                <a:solidFill>
                  <a:srgbClr val="002554"/>
                </a:solidFill>
              </a:rPr>
              <a:t>AION &amp; Sr Lab @ RAL</a:t>
            </a:r>
            <a:endParaRPr dirty="0"/>
          </a:p>
        </p:txBody>
      </p:sp>
      <p:sp>
        <p:nvSpPr>
          <p:cNvPr id="69" name="Google Shape;69;p14"/>
          <p:cNvSpPr txBox="1">
            <a:spLocks noGrp="1"/>
          </p:cNvSpPr>
          <p:nvPr>
            <p:ph type="body" idx="1"/>
          </p:nvPr>
        </p:nvSpPr>
        <p:spPr>
          <a:xfrm>
            <a:off x="337675" y="1092332"/>
            <a:ext cx="7227896" cy="1201850"/>
          </a:xfrm>
          <a:prstGeom prst="rect">
            <a:avLst/>
          </a:prstGeom>
        </p:spPr>
        <p:txBody>
          <a:bodyPr spcFirstLastPara="1" wrap="square" lIns="99044" tIns="99044" rIns="99044" bIns="99044" anchor="t" anchorCtr="0">
            <a:noAutofit/>
          </a:bodyPr>
          <a:lstStyle/>
          <a:p>
            <a:pPr indent="-350827">
              <a:lnSpc>
                <a:spcPct val="70000"/>
              </a:lnSpc>
              <a:spcBef>
                <a:spcPts val="1083"/>
              </a:spcBef>
              <a:spcAft>
                <a:spcPts val="600"/>
              </a:spcAft>
              <a:buClr>
                <a:srgbClr val="002554"/>
              </a:buClr>
              <a:buSzPts val="1500"/>
            </a:pPr>
            <a:r>
              <a:rPr lang="en-GB" sz="2000" dirty="0">
                <a:solidFill>
                  <a:srgbClr val="002554"/>
                </a:solidFill>
              </a:rPr>
              <a:t>Atom Interferometry Observatory Network (AION)</a:t>
            </a:r>
            <a:endParaRPr sz="2000" dirty="0">
              <a:solidFill>
                <a:srgbClr val="002554"/>
              </a:solidFill>
            </a:endParaRPr>
          </a:p>
          <a:p>
            <a:pPr indent="-350827">
              <a:lnSpc>
                <a:spcPct val="70000"/>
              </a:lnSpc>
              <a:spcAft>
                <a:spcPts val="600"/>
              </a:spcAft>
              <a:buClr>
                <a:srgbClr val="002554"/>
              </a:buClr>
              <a:buSzPts val="1500"/>
            </a:pPr>
            <a:r>
              <a:rPr lang="en-GB" sz="2000" dirty="0">
                <a:solidFill>
                  <a:srgbClr val="002554"/>
                </a:solidFill>
              </a:rPr>
              <a:t>Collaboration: 7 UK institutions</a:t>
            </a:r>
            <a:endParaRPr sz="2000" dirty="0">
              <a:solidFill>
                <a:srgbClr val="002554"/>
              </a:solidFill>
            </a:endParaRPr>
          </a:p>
          <a:p>
            <a:pPr indent="-350827">
              <a:lnSpc>
                <a:spcPct val="70000"/>
              </a:lnSpc>
              <a:spcAft>
                <a:spcPts val="600"/>
              </a:spcAft>
              <a:buClr>
                <a:srgbClr val="002554"/>
              </a:buClr>
              <a:buSzPts val="1500"/>
            </a:pPr>
            <a:r>
              <a:rPr lang="en-GB" sz="2000" dirty="0">
                <a:solidFill>
                  <a:srgbClr val="002554"/>
                </a:solidFill>
              </a:rPr>
              <a:t>Goals: Detect mid-band gravitation waves and ultra-light dark matter</a:t>
            </a:r>
            <a:endParaRPr sz="2000" dirty="0">
              <a:solidFill>
                <a:srgbClr val="002554"/>
              </a:solidFill>
            </a:endParaRPr>
          </a:p>
          <a:p>
            <a:pPr indent="-350827">
              <a:lnSpc>
                <a:spcPct val="70000"/>
              </a:lnSpc>
              <a:spcAft>
                <a:spcPts val="600"/>
              </a:spcAft>
              <a:buClr>
                <a:srgbClr val="002554"/>
              </a:buClr>
              <a:buSzPts val="1500"/>
            </a:pPr>
            <a:r>
              <a:rPr lang="en-GB" sz="2000" dirty="0">
                <a:solidFill>
                  <a:srgbClr val="002554"/>
                </a:solidFill>
              </a:rPr>
              <a:t>Tech: Laser cooling and trapping of neutral Sr + atom interferometry</a:t>
            </a:r>
            <a:endParaRPr sz="2000" dirty="0">
              <a:solidFill>
                <a:srgbClr val="002554"/>
              </a:solidFill>
            </a:endParaRPr>
          </a:p>
        </p:txBody>
      </p:sp>
      <p:pic>
        <p:nvPicPr>
          <p:cNvPr id="70" name="Google Shape;70;p14"/>
          <p:cNvPicPr preferRelativeResize="0"/>
          <p:nvPr/>
        </p:nvPicPr>
        <p:blipFill>
          <a:blip r:embed="rId3">
            <a:alphaModFix/>
          </a:blip>
          <a:stretch>
            <a:fillRect/>
          </a:stretch>
        </p:blipFill>
        <p:spPr>
          <a:xfrm>
            <a:off x="7349981" y="642938"/>
            <a:ext cx="2556021" cy="5572126"/>
          </a:xfrm>
          <a:prstGeom prst="rect">
            <a:avLst/>
          </a:prstGeom>
          <a:noFill/>
          <a:ln>
            <a:noFill/>
          </a:ln>
        </p:spPr>
      </p:pic>
      <p:pic>
        <p:nvPicPr>
          <p:cNvPr id="71" name="Google Shape;71;p14"/>
          <p:cNvPicPr preferRelativeResize="0"/>
          <p:nvPr/>
        </p:nvPicPr>
        <p:blipFill>
          <a:blip r:embed="rId4">
            <a:alphaModFix/>
          </a:blip>
          <a:stretch>
            <a:fillRect/>
          </a:stretch>
        </p:blipFill>
        <p:spPr>
          <a:xfrm>
            <a:off x="0" y="5141913"/>
            <a:ext cx="2084388" cy="1073150"/>
          </a:xfrm>
          <a:prstGeom prst="rect">
            <a:avLst/>
          </a:prstGeom>
          <a:noFill/>
          <a:ln>
            <a:noFill/>
          </a:ln>
        </p:spPr>
      </p:pic>
      <p:pic>
        <p:nvPicPr>
          <p:cNvPr id="72" name="Google Shape;72;p14"/>
          <p:cNvPicPr preferRelativeResize="0"/>
          <p:nvPr/>
        </p:nvPicPr>
        <p:blipFill>
          <a:blip r:embed="rId5">
            <a:alphaModFix/>
          </a:blip>
          <a:stretch>
            <a:fillRect/>
          </a:stretch>
        </p:blipFill>
        <p:spPr>
          <a:xfrm>
            <a:off x="421738" y="2887442"/>
            <a:ext cx="1917527" cy="1924271"/>
          </a:xfrm>
          <a:prstGeom prst="rect">
            <a:avLst/>
          </a:prstGeom>
          <a:noFill/>
          <a:ln>
            <a:noFill/>
          </a:ln>
        </p:spPr>
      </p:pic>
      <p:pic>
        <p:nvPicPr>
          <p:cNvPr id="73" name="Google Shape;73;p14"/>
          <p:cNvPicPr preferRelativeResize="0"/>
          <p:nvPr/>
        </p:nvPicPr>
        <p:blipFill>
          <a:blip r:embed="rId6">
            <a:alphaModFix/>
          </a:blip>
          <a:stretch>
            <a:fillRect/>
          </a:stretch>
        </p:blipFill>
        <p:spPr>
          <a:xfrm>
            <a:off x="2739304" y="2909081"/>
            <a:ext cx="1877151" cy="1924271"/>
          </a:xfrm>
          <a:prstGeom prst="rect">
            <a:avLst/>
          </a:prstGeom>
          <a:noFill/>
          <a:ln>
            <a:noFill/>
          </a:ln>
        </p:spPr>
      </p:pic>
      <p:pic>
        <p:nvPicPr>
          <p:cNvPr id="74" name="Google Shape;74;p14"/>
          <p:cNvPicPr preferRelativeResize="0"/>
          <p:nvPr/>
        </p:nvPicPr>
        <p:blipFill>
          <a:blip r:embed="rId7">
            <a:alphaModFix/>
          </a:blip>
          <a:stretch>
            <a:fillRect/>
          </a:stretch>
        </p:blipFill>
        <p:spPr>
          <a:xfrm>
            <a:off x="5016484" y="2909081"/>
            <a:ext cx="2179930" cy="1924271"/>
          </a:xfrm>
          <a:prstGeom prst="rect">
            <a:avLst/>
          </a:prstGeom>
          <a:noFill/>
          <a:ln>
            <a:noFill/>
          </a:ln>
        </p:spPr>
      </p:pic>
      <p:sp>
        <p:nvSpPr>
          <p:cNvPr id="75" name="Google Shape;75;p14"/>
          <p:cNvSpPr txBox="1"/>
          <p:nvPr/>
        </p:nvSpPr>
        <p:spPr>
          <a:xfrm>
            <a:off x="2237955" y="5165801"/>
            <a:ext cx="5327616" cy="1155669"/>
          </a:xfrm>
          <a:prstGeom prst="rect">
            <a:avLst/>
          </a:prstGeom>
          <a:noFill/>
          <a:ln>
            <a:noFill/>
          </a:ln>
        </p:spPr>
        <p:txBody>
          <a:bodyPr spcFirstLastPara="1" wrap="square" lIns="99044" tIns="99044" rIns="99044" bIns="99044" anchor="t" anchorCtr="0">
            <a:spAutoFit/>
          </a:bodyPr>
          <a:lstStyle/>
          <a:p>
            <a:pPr marL="495285" indent="-350827" algn="l" defTabSz="990570" fontAlgn="auto">
              <a:lnSpc>
                <a:spcPct val="115000"/>
              </a:lnSpc>
              <a:spcBef>
                <a:spcPts val="0"/>
              </a:spcBef>
              <a:spcAft>
                <a:spcPts val="0"/>
              </a:spcAft>
              <a:buClr>
                <a:srgbClr val="002554"/>
              </a:buClr>
              <a:buSzPts val="1500"/>
              <a:buFont typeface="Arial"/>
              <a:buChar char="●"/>
            </a:pPr>
            <a:r>
              <a:rPr lang="en-GB" sz="1800" b="0" kern="0" dirty="0">
                <a:solidFill>
                  <a:srgbClr val="002554"/>
                </a:solidFill>
                <a:latin typeface="Arial"/>
                <a:cs typeface="Arial"/>
                <a:sym typeface="Arial"/>
              </a:rPr>
              <a:t>Sr Lab – one of five hosts of atom sources</a:t>
            </a:r>
            <a:endParaRPr sz="1800" b="0" kern="0" dirty="0">
              <a:solidFill>
                <a:srgbClr val="002554"/>
              </a:solidFill>
              <a:latin typeface="Arial"/>
              <a:cs typeface="Arial"/>
              <a:sym typeface="Arial"/>
            </a:endParaRPr>
          </a:p>
          <a:p>
            <a:pPr marL="495285" indent="-350827" algn="l" defTabSz="990570" fontAlgn="auto">
              <a:lnSpc>
                <a:spcPct val="115000"/>
              </a:lnSpc>
              <a:spcBef>
                <a:spcPts val="0"/>
              </a:spcBef>
              <a:spcAft>
                <a:spcPts val="0"/>
              </a:spcAft>
              <a:buClr>
                <a:srgbClr val="002554"/>
              </a:buClr>
              <a:buSzPts val="1500"/>
              <a:buFont typeface="Arial"/>
              <a:buChar char="●"/>
            </a:pPr>
            <a:r>
              <a:rPr lang="en-GB" sz="1800" b="0" kern="0" dirty="0">
                <a:solidFill>
                  <a:srgbClr val="002554"/>
                </a:solidFill>
                <a:latin typeface="Arial"/>
                <a:cs typeface="Arial"/>
                <a:sym typeface="Arial"/>
              </a:rPr>
              <a:t>Full suite of lasers for laser cooling and trapping of strontium</a:t>
            </a:r>
            <a:endParaRPr sz="1800" b="0" kern="0" dirty="0">
              <a:solidFill>
                <a:srgbClr val="000000"/>
              </a:solidFill>
              <a:latin typeface="Arial"/>
              <a:cs typeface="Arial"/>
              <a:sym typeface="Arial"/>
            </a:endParaRPr>
          </a:p>
        </p:txBody>
      </p:sp>
      <p:sp>
        <p:nvSpPr>
          <p:cNvPr id="76" name="Google Shape;76;p14"/>
          <p:cNvSpPr txBox="1"/>
          <p:nvPr/>
        </p:nvSpPr>
        <p:spPr>
          <a:xfrm>
            <a:off x="545513" y="4452344"/>
            <a:ext cx="954850" cy="400077"/>
          </a:xfrm>
          <a:prstGeom prst="rect">
            <a:avLst/>
          </a:prstGeom>
          <a:noFill/>
          <a:ln>
            <a:noFill/>
          </a:ln>
        </p:spPr>
        <p:txBody>
          <a:bodyPr spcFirstLastPara="1" wrap="square" lIns="99044" tIns="99044" rIns="99044" bIns="99044" anchor="t" anchorCtr="0">
            <a:spAutoFit/>
          </a:bodyPr>
          <a:lstStyle/>
          <a:p>
            <a:pPr algn="l" defTabSz="990570" fontAlgn="auto">
              <a:spcBef>
                <a:spcPts val="0"/>
              </a:spcBef>
              <a:spcAft>
                <a:spcPts val="0"/>
              </a:spcAft>
              <a:buClr>
                <a:srgbClr val="000000"/>
              </a:buClr>
              <a:buNone/>
            </a:pPr>
            <a:r>
              <a:rPr lang="en-GB" sz="1300" b="0" kern="0">
                <a:solidFill>
                  <a:srgbClr val="FFFFFF"/>
                </a:solidFill>
                <a:latin typeface="Arial"/>
                <a:cs typeface="Arial"/>
                <a:sym typeface="Arial"/>
              </a:rPr>
              <a:t>nasa.gov</a:t>
            </a:r>
            <a:endParaRPr sz="1517" b="0" kern="0">
              <a:solidFill>
                <a:srgbClr val="000000"/>
              </a:solidFill>
              <a:latin typeface="Arial"/>
              <a:cs typeface="Arial"/>
              <a:sym typeface="Arial"/>
            </a:endParaRPr>
          </a:p>
        </p:txBody>
      </p:sp>
      <p:sp>
        <p:nvSpPr>
          <p:cNvPr id="77" name="Google Shape;77;p14"/>
          <p:cNvSpPr txBox="1"/>
          <p:nvPr/>
        </p:nvSpPr>
        <p:spPr>
          <a:xfrm>
            <a:off x="2780998" y="4411637"/>
            <a:ext cx="2084550" cy="400077"/>
          </a:xfrm>
          <a:prstGeom prst="rect">
            <a:avLst/>
          </a:prstGeom>
          <a:noFill/>
          <a:ln>
            <a:noFill/>
          </a:ln>
        </p:spPr>
        <p:txBody>
          <a:bodyPr spcFirstLastPara="1" wrap="square" lIns="99044" tIns="99044" rIns="99044" bIns="99044" anchor="t" anchorCtr="0">
            <a:spAutoFit/>
          </a:bodyPr>
          <a:lstStyle/>
          <a:p>
            <a:pPr algn="l" defTabSz="990570" fontAlgn="auto">
              <a:spcBef>
                <a:spcPts val="0"/>
              </a:spcBef>
              <a:spcAft>
                <a:spcPts val="0"/>
              </a:spcAft>
              <a:buClr>
                <a:srgbClr val="000000"/>
              </a:buClr>
              <a:buNone/>
            </a:pPr>
            <a:r>
              <a:rPr lang="en-GB" sz="1300" b="0" kern="0">
                <a:solidFill>
                  <a:srgbClr val="FFFFFF"/>
                </a:solidFill>
                <a:latin typeface="Arial"/>
                <a:cs typeface="Arial"/>
                <a:sym typeface="Arial"/>
              </a:rPr>
              <a:t>Oxford ultracold</a:t>
            </a:r>
            <a:endParaRPr sz="1517" b="0" kern="0">
              <a:solidFill>
                <a:srgbClr val="000000"/>
              </a:solidFill>
              <a:latin typeface="Arial"/>
              <a:cs typeface="Arial"/>
              <a:sym typeface="Arial"/>
            </a:endParaRPr>
          </a:p>
        </p:txBody>
      </p:sp>
      <p:sp>
        <p:nvSpPr>
          <p:cNvPr id="78" name="Google Shape;78;p14"/>
          <p:cNvSpPr txBox="1"/>
          <p:nvPr/>
        </p:nvSpPr>
        <p:spPr>
          <a:xfrm>
            <a:off x="5065491" y="4411637"/>
            <a:ext cx="954850" cy="400077"/>
          </a:xfrm>
          <a:prstGeom prst="rect">
            <a:avLst/>
          </a:prstGeom>
          <a:noFill/>
          <a:ln>
            <a:noFill/>
          </a:ln>
        </p:spPr>
        <p:txBody>
          <a:bodyPr spcFirstLastPara="1" wrap="square" lIns="99044" tIns="99044" rIns="99044" bIns="99044" anchor="t" anchorCtr="0">
            <a:spAutoFit/>
          </a:bodyPr>
          <a:lstStyle/>
          <a:p>
            <a:pPr algn="l" defTabSz="990570" fontAlgn="auto">
              <a:spcBef>
                <a:spcPts val="0"/>
              </a:spcBef>
              <a:spcAft>
                <a:spcPts val="0"/>
              </a:spcAft>
              <a:buClr>
                <a:srgbClr val="000000"/>
              </a:buClr>
              <a:buNone/>
            </a:pPr>
            <a:r>
              <a:rPr lang="en-GB" sz="1300" b="0" kern="0">
                <a:solidFill>
                  <a:srgbClr val="FFFFFF"/>
                </a:solidFill>
                <a:latin typeface="Arial"/>
                <a:cs typeface="Arial"/>
                <a:sym typeface="Arial"/>
              </a:rPr>
              <a:t>RAL</a:t>
            </a:r>
            <a:endParaRPr sz="1517" b="0" kern="0">
              <a:solidFill>
                <a:srgbClr val="000000"/>
              </a:solidFill>
              <a:latin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2" name="Google Shape;411;p74"/>
          <p:cNvGrpSpPr/>
          <p:nvPr/>
        </p:nvGrpSpPr>
        <p:grpSpPr>
          <a:xfrm>
            <a:off x="587746" y="3566160"/>
            <a:ext cx="4086163" cy="2997326"/>
            <a:chOff x="0" y="0"/>
            <a:chExt cx="4086161" cy="2997324"/>
          </a:xfrm>
        </p:grpSpPr>
        <p:sp>
          <p:nvSpPr>
            <p:cNvPr id="830" name="Shape"/>
            <p:cNvSpPr/>
            <p:nvPr/>
          </p:nvSpPr>
          <p:spPr>
            <a:xfrm>
              <a:off x="-1" y="-1"/>
              <a:ext cx="4086163" cy="2997326"/>
            </a:xfrm>
            <a:custGeom>
              <a:avLst/>
              <a:gdLst/>
              <a:ahLst/>
              <a:cxnLst>
                <a:cxn ang="0">
                  <a:pos x="wd2" y="hd2"/>
                </a:cxn>
                <a:cxn ang="5400000">
                  <a:pos x="wd2" y="hd2"/>
                </a:cxn>
                <a:cxn ang="10800000">
                  <a:pos x="wd2" y="hd2"/>
                </a:cxn>
                <a:cxn ang="16200000">
                  <a:pos x="wd2" y="hd2"/>
                </a:cxn>
              </a:cxnLst>
              <a:rect l="0" t="0" r="r" b="b"/>
              <a:pathLst>
                <a:path w="21600" h="21600" extrusionOk="0">
                  <a:moveTo>
                    <a:pt x="0" y="1856"/>
                  </a:moveTo>
                  <a:lnTo>
                    <a:pt x="0" y="1856"/>
                  </a:lnTo>
                  <a:cubicBezTo>
                    <a:pt x="0" y="831"/>
                    <a:pt x="610" y="0"/>
                    <a:pt x="1362" y="0"/>
                  </a:cubicBezTo>
                  <a:lnTo>
                    <a:pt x="20238" y="0"/>
                  </a:lnTo>
                  <a:lnTo>
                    <a:pt x="20238" y="0"/>
                  </a:lnTo>
                  <a:cubicBezTo>
                    <a:pt x="20990" y="0"/>
                    <a:pt x="21600" y="831"/>
                    <a:pt x="21600" y="1856"/>
                  </a:cubicBezTo>
                  <a:lnTo>
                    <a:pt x="21600" y="19744"/>
                  </a:lnTo>
                  <a:lnTo>
                    <a:pt x="21600" y="19744"/>
                  </a:lnTo>
                  <a:cubicBezTo>
                    <a:pt x="21600" y="20769"/>
                    <a:pt x="20990" y="21600"/>
                    <a:pt x="20238" y="21600"/>
                  </a:cubicBezTo>
                  <a:lnTo>
                    <a:pt x="1362" y="21600"/>
                  </a:lnTo>
                  <a:lnTo>
                    <a:pt x="1362" y="21600"/>
                  </a:lnTo>
                  <a:cubicBezTo>
                    <a:pt x="610" y="21600"/>
                    <a:pt x="0" y="20769"/>
                    <a:pt x="0" y="19744"/>
                  </a:cubicBezTo>
                  <a:close/>
                </a:path>
              </a:pathLst>
            </a:custGeom>
            <a:solidFill>
              <a:srgbClr val="ECECEC"/>
            </a:solidFill>
            <a:ln w="12700" cap="flat">
              <a:noFill/>
              <a:miter lim="400000"/>
            </a:ln>
            <a:effectLst/>
          </p:spPr>
          <p:txBody>
            <a:bodyPr wrap="square" lIns="45719" tIns="45719" rIns="45719" bIns="45719" numCol="1" anchor="ctr">
              <a:noAutofit/>
            </a:bodyPr>
            <a:lstStyle/>
            <a:p>
              <a:pPr algn="l" fontAlgn="auto" hangingPunct="0">
                <a:spcBef>
                  <a:spcPts val="0"/>
                </a:spcBef>
                <a:spcAft>
                  <a:spcPts val="0"/>
                </a:spcAft>
                <a:buNone/>
              </a:pPr>
              <a:endParaRPr sz="1400" b="0" kern="0">
                <a:solidFill>
                  <a:srgbClr val="000000"/>
                </a:solidFill>
                <a:latin typeface="Arial"/>
                <a:cs typeface="Arial"/>
                <a:sym typeface="Arial"/>
              </a:endParaRPr>
            </a:p>
          </p:txBody>
        </p:sp>
        <p:pic>
          <p:nvPicPr>
            <p:cNvPr id="831" name="image15.jpeg" descr="image15.jpeg"/>
            <p:cNvPicPr>
              <a:picLocks noChangeAspect="1"/>
            </p:cNvPicPr>
            <p:nvPr/>
          </p:nvPicPr>
          <p:blipFill>
            <a:blip r:embed="rId2"/>
            <a:srcRect b="4"/>
            <a:stretch>
              <a:fillRect/>
            </a:stretch>
          </p:blipFill>
          <p:spPr>
            <a:xfrm>
              <a:off x="0" y="0"/>
              <a:ext cx="4086162" cy="2997200"/>
            </a:xfrm>
            <a:custGeom>
              <a:avLst/>
              <a:gdLst/>
              <a:ahLst/>
              <a:cxnLst>
                <a:cxn ang="0">
                  <a:pos x="wd2" y="hd2"/>
                </a:cxn>
                <a:cxn ang="5400000">
                  <a:pos x="wd2" y="hd2"/>
                </a:cxn>
                <a:cxn ang="10800000">
                  <a:pos x="wd2" y="hd2"/>
                </a:cxn>
                <a:cxn ang="16200000">
                  <a:pos x="wd2" y="hd2"/>
                </a:cxn>
              </a:cxnLst>
              <a:rect l="0" t="0" r="r" b="b"/>
              <a:pathLst>
                <a:path w="21600" h="21600" extrusionOk="0">
                  <a:moveTo>
                    <a:pt x="1362" y="0"/>
                  </a:moveTo>
                  <a:cubicBezTo>
                    <a:pt x="610" y="0"/>
                    <a:pt x="0" y="831"/>
                    <a:pt x="0" y="1856"/>
                  </a:cubicBezTo>
                  <a:lnTo>
                    <a:pt x="0" y="19744"/>
                  </a:lnTo>
                  <a:cubicBezTo>
                    <a:pt x="0" y="20769"/>
                    <a:pt x="610" y="21600"/>
                    <a:pt x="1362" y="21600"/>
                  </a:cubicBezTo>
                  <a:lnTo>
                    <a:pt x="20238" y="21600"/>
                  </a:lnTo>
                  <a:cubicBezTo>
                    <a:pt x="20990" y="21600"/>
                    <a:pt x="21600" y="20769"/>
                    <a:pt x="21600" y="19744"/>
                  </a:cubicBezTo>
                  <a:lnTo>
                    <a:pt x="21600" y="1856"/>
                  </a:lnTo>
                  <a:cubicBezTo>
                    <a:pt x="21600" y="831"/>
                    <a:pt x="20990" y="0"/>
                    <a:pt x="20238" y="0"/>
                  </a:cubicBezTo>
                  <a:lnTo>
                    <a:pt x="1362" y="0"/>
                  </a:lnTo>
                  <a:close/>
                </a:path>
              </a:pathLst>
            </a:custGeom>
            <a:ln w="9525" cap="flat">
              <a:solidFill>
                <a:srgbClr val="FFFFFF"/>
              </a:solidFill>
              <a:prstDash val="solid"/>
              <a:round/>
            </a:ln>
            <a:effectLst>
              <a:reflection stA="52000" endPos="40000" dir="5400000" sy="-100000" algn="bl" rotWithShape="0"/>
            </a:effectLst>
          </p:spPr>
        </p:pic>
      </p:grpSp>
      <p:grpSp>
        <p:nvGrpSpPr>
          <p:cNvPr id="835" name="Google Shape;412;p74"/>
          <p:cNvGrpSpPr/>
          <p:nvPr/>
        </p:nvGrpSpPr>
        <p:grpSpPr>
          <a:xfrm>
            <a:off x="4858558" y="912768"/>
            <a:ext cx="4250268" cy="5650719"/>
            <a:chOff x="0" y="0"/>
            <a:chExt cx="4250266" cy="5650717"/>
          </a:xfrm>
        </p:grpSpPr>
        <p:sp>
          <p:nvSpPr>
            <p:cNvPr id="833" name="Shape"/>
            <p:cNvSpPr/>
            <p:nvPr/>
          </p:nvSpPr>
          <p:spPr>
            <a:xfrm>
              <a:off x="-1" y="0"/>
              <a:ext cx="4250268" cy="5650718"/>
            </a:xfrm>
            <a:custGeom>
              <a:avLst/>
              <a:gdLst/>
              <a:ahLst/>
              <a:cxnLst>
                <a:cxn ang="0">
                  <a:pos x="wd2" y="hd2"/>
                </a:cxn>
                <a:cxn ang="5400000">
                  <a:pos x="wd2" y="hd2"/>
                </a:cxn>
                <a:cxn ang="10800000">
                  <a:pos x="wd2" y="hd2"/>
                </a:cxn>
                <a:cxn ang="16200000">
                  <a:pos x="wd2" y="hd2"/>
                </a:cxn>
              </a:cxnLst>
              <a:rect l="0" t="0" r="r" b="b"/>
              <a:pathLst>
                <a:path w="21600" h="21600" extrusionOk="0">
                  <a:moveTo>
                    <a:pt x="0" y="1396"/>
                  </a:moveTo>
                  <a:lnTo>
                    <a:pt x="0" y="1396"/>
                  </a:lnTo>
                  <a:cubicBezTo>
                    <a:pt x="0" y="625"/>
                    <a:pt x="831" y="0"/>
                    <a:pt x="1856" y="0"/>
                  </a:cubicBezTo>
                  <a:lnTo>
                    <a:pt x="19744" y="0"/>
                  </a:lnTo>
                  <a:lnTo>
                    <a:pt x="19744" y="0"/>
                  </a:lnTo>
                  <a:cubicBezTo>
                    <a:pt x="20769" y="0"/>
                    <a:pt x="21600" y="625"/>
                    <a:pt x="21600" y="1396"/>
                  </a:cubicBezTo>
                  <a:lnTo>
                    <a:pt x="21600" y="20204"/>
                  </a:lnTo>
                  <a:lnTo>
                    <a:pt x="21600" y="20204"/>
                  </a:lnTo>
                  <a:cubicBezTo>
                    <a:pt x="21600" y="20975"/>
                    <a:pt x="20769" y="21600"/>
                    <a:pt x="19744" y="21600"/>
                  </a:cubicBezTo>
                  <a:lnTo>
                    <a:pt x="1856" y="21600"/>
                  </a:lnTo>
                  <a:lnTo>
                    <a:pt x="1856" y="21600"/>
                  </a:lnTo>
                  <a:cubicBezTo>
                    <a:pt x="831" y="21600"/>
                    <a:pt x="0" y="20975"/>
                    <a:pt x="0" y="20204"/>
                  </a:cubicBezTo>
                  <a:close/>
                </a:path>
              </a:pathLst>
            </a:custGeom>
            <a:solidFill>
              <a:srgbClr val="ECECEC"/>
            </a:solidFill>
            <a:ln w="12700" cap="flat">
              <a:noFill/>
              <a:miter lim="400000"/>
            </a:ln>
            <a:effectLst/>
          </p:spPr>
          <p:txBody>
            <a:bodyPr wrap="square" lIns="45719" tIns="45719" rIns="45719" bIns="45719" numCol="1" anchor="ctr">
              <a:noAutofit/>
            </a:bodyPr>
            <a:lstStyle/>
            <a:p>
              <a:pPr algn="l" fontAlgn="auto" hangingPunct="0">
                <a:spcBef>
                  <a:spcPts val="0"/>
                </a:spcBef>
                <a:spcAft>
                  <a:spcPts val="0"/>
                </a:spcAft>
                <a:buNone/>
              </a:pPr>
              <a:endParaRPr sz="1400" b="0" kern="0">
                <a:solidFill>
                  <a:srgbClr val="000000"/>
                </a:solidFill>
                <a:latin typeface="Arial"/>
                <a:cs typeface="Arial"/>
                <a:sym typeface="Arial"/>
              </a:endParaRPr>
            </a:p>
          </p:txBody>
        </p:sp>
        <p:pic>
          <p:nvPicPr>
            <p:cNvPr id="834" name="image17.png" descr="image17.png"/>
            <p:cNvPicPr>
              <a:picLocks noChangeAspect="1"/>
            </p:cNvPicPr>
            <p:nvPr/>
          </p:nvPicPr>
          <p:blipFill>
            <a:blip r:embed="rId3"/>
            <a:srcRect r="3"/>
            <a:stretch>
              <a:fillRect/>
            </a:stretch>
          </p:blipFill>
          <p:spPr>
            <a:xfrm>
              <a:off x="0" y="0"/>
              <a:ext cx="4250135" cy="5650707"/>
            </a:xfrm>
            <a:custGeom>
              <a:avLst/>
              <a:gdLst/>
              <a:ahLst/>
              <a:cxnLst>
                <a:cxn ang="0">
                  <a:pos x="wd2" y="hd2"/>
                </a:cxn>
                <a:cxn ang="5400000">
                  <a:pos x="wd2" y="hd2"/>
                </a:cxn>
                <a:cxn ang="10800000">
                  <a:pos x="wd2" y="hd2"/>
                </a:cxn>
                <a:cxn ang="16200000">
                  <a:pos x="wd2" y="hd2"/>
                </a:cxn>
              </a:cxnLst>
              <a:rect l="0" t="0" r="r" b="b"/>
              <a:pathLst>
                <a:path w="21600" h="21600" extrusionOk="0">
                  <a:moveTo>
                    <a:pt x="1856" y="0"/>
                  </a:moveTo>
                  <a:cubicBezTo>
                    <a:pt x="830" y="0"/>
                    <a:pt x="0" y="625"/>
                    <a:pt x="0" y="1396"/>
                  </a:cubicBezTo>
                  <a:lnTo>
                    <a:pt x="0" y="20204"/>
                  </a:lnTo>
                  <a:cubicBezTo>
                    <a:pt x="0" y="20975"/>
                    <a:pt x="830" y="21600"/>
                    <a:pt x="1856" y="21600"/>
                  </a:cubicBezTo>
                  <a:lnTo>
                    <a:pt x="19744" y="21600"/>
                  </a:lnTo>
                  <a:cubicBezTo>
                    <a:pt x="20770" y="21600"/>
                    <a:pt x="21600" y="20975"/>
                    <a:pt x="21600" y="20204"/>
                  </a:cubicBezTo>
                  <a:lnTo>
                    <a:pt x="21600" y="1396"/>
                  </a:lnTo>
                  <a:cubicBezTo>
                    <a:pt x="21600" y="625"/>
                    <a:pt x="20770" y="0"/>
                    <a:pt x="19744" y="0"/>
                  </a:cubicBezTo>
                  <a:lnTo>
                    <a:pt x="1856" y="0"/>
                  </a:lnTo>
                  <a:close/>
                </a:path>
              </a:pathLst>
            </a:custGeom>
            <a:ln w="12700" cap="flat">
              <a:noFill/>
              <a:miter lim="400000"/>
            </a:ln>
            <a:effectLst/>
          </p:spPr>
        </p:pic>
      </p:grpSp>
      <p:sp>
        <p:nvSpPr>
          <p:cNvPr id="836" name="Google Shape;414;p74"/>
          <p:cNvSpPr txBox="1"/>
          <p:nvPr/>
        </p:nvSpPr>
        <p:spPr>
          <a:xfrm>
            <a:off x="1295879" y="52074"/>
            <a:ext cx="8229122" cy="646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99" tIns="45599" rIns="45599" bIns="45599">
            <a:spAutoFit/>
          </a:bodyPr>
          <a:lstStyle>
            <a:lvl1pPr algn="ctr">
              <a:defRPr sz="3600" b="1">
                <a:solidFill>
                  <a:srgbClr val="2D2D8A"/>
                </a:solidFill>
              </a:defRPr>
            </a:lvl1pPr>
          </a:lstStyle>
          <a:p>
            <a:pPr fontAlgn="auto" hangingPunct="0">
              <a:spcBef>
                <a:spcPts val="0"/>
              </a:spcBef>
              <a:spcAft>
                <a:spcPts val="0"/>
              </a:spcAft>
              <a:buNone/>
            </a:pPr>
            <a:r>
              <a:rPr kern="0">
                <a:latin typeface="Arial"/>
                <a:cs typeface="Arial"/>
                <a:sym typeface="Arial"/>
              </a:rPr>
              <a:t>Boulby Underground Laboratory</a:t>
            </a:r>
          </a:p>
        </p:txBody>
      </p:sp>
      <p:grpSp>
        <p:nvGrpSpPr>
          <p:cNvPr id="839" name="Google Shape;415;p74"/>
          <p:cNvGrpSpPr/>
          <p:nvPr/>
        </p:nvGrpSpPr>
        <p:grpSpPr>
          <a:xfrm>
            <a:off x="7221535" y="6227178"/>
            <a:ext cx="1439864" cy="472736"/>
            <a:chOff x="0" y="0"/>
            <a:chExt cx="1439862" cy="472735"/>
          </a:xfrm>
        </p:grpSpPr>
        <p:sp>
          <p:nvSpPr>
            <p:cNvPr id="837" name="Shape"/>
            <p:cNvSpPr/>
            <p:nvPr/>
          </p:nvSpPr>
          <p:spPr>
            <a:xfrm>
              <a:off x="-1" y="-1"/>
              <a:ext cx="1439865" cy="472737"/>
            </a:xfrm>
            <a:custGeom>
              <a:avLst/>
              <a:gdLst/>
              <a:ahLst/>
              <a:cxnLst>
                <a:cxn ang="0">
                  <a:pos x="wd2" y="hd2"/>
                </a:cxn>
                <a:cxn ang="5400000">
                  <a:pos x="wd2" y="hd2"/>
                </a:cxn>
                <a:cxn ang="10800000">
                  <a:pos x="wd2" y="hd2"/>
                </a:cxn>
                <a:cxn ang="16200000">
                  <a:pos x="wd2" y="hd2"/>
                </a:cxn>
              </a:cxnLst>
              <a:rect l="0" t="0" r="r" b="b"/>
              <a:pathLst>
                <a:path w="21600" h="21600" extrusionOk="0">
                  <a:moveTo>
                    <a:pt x="0" y="1856"/>
                  </a:moveTo>
                  <a:lnTo>
                    <a:pt x="0" y="1856"/>
                  </a:lnTo>
                  <a:cubicBezTo>
                    <a:pt x="0" y="831"/>
                    <a:pt x="273" y="0"/>
                    <a:pt x="609" y="0"/>
                  </a:cubicBezTo>
                  <a:lnTo>
                    <a:pt x="20991" y="0"/>
                  </a:lnTo>
                  <a:lnTo>
                    <a:pt x="20991" y="0"/>
                  </a:lnTo>
                  <a:cubicBezTo>
                    <a:pt x="21327" y="0"/>
                    <a:pt x="21600" y="831"/>
                    <a:pt x="21600" y="1856"/>
                  </a:cubicBezTo>
                  <a:lnTo>
                    <a:pt x="21600" y="19744"/>
                  </a:lnTo>
                  <a:lnTo>
                    <a:pt x="21600" y="19744"/>
                  </a:lnTo>
                  <a:cubicBezTo>
                    <a:pt x="21600" y="20769"/>
                    <a:pt x="21327" y="21600"/>
                    <a:pt x="20991" y="21600"/>
                  </a:cubicBezTo>
                  <a:lnTo>
                    <a:pt x="609" y="21600"/>
                  </a:lnTo>
                  <a:lnTo>
                    <a:pt x="609" y="21600"/>
                  </a:lnTo>
                  <a:cubicBezTo>
                    <a:pt x="273" y="21600"/>
                    <a:pt x="0" y="20769"/>
                    <a:pt x="0" y="19744"/>
                  </a:cubicBezTo>
                  <a:close/>
                </a:path>
              </a:pathLst>
            </a:custGeom>
            <a:solidFill>
              <a:srgbClr val="ECECEC"/>
            </a:solidFill>
            <a:ln w="12700" cap="flat">
              <a:noFill/>
              <a:miter lim="400000"/>
            </a:ln>
            <a:effectLst/>
          </p:spPr>
          <p:txBody>
            <a:bodyPr wrap="square" lIns="45719" tIns="45719" rIns="45719" bIns="45719" numCol="1" anchor="ctr">
              <a:noAutofit/>
            </a:bodyPr>
            <a:lstStyle/>
            <a:p>
              <a:pPr algn="l" fontAlgn="auto" hangingPunct="0">
                <a:spcBef>
                  <a:spcPts val="0"/>
                </a:spcBef>
                <a:spcAft>
                  <a:spcPts val="0"/>
                </a:spcAft>
                <a:buNone/>
              </a:pPr>
              <a:endParaRPr sz="1400" b="0" kern="0">
                <a:solidFill>
                  <a:srgbClr val="000000"/>
                </a:solidFill>
                <a:latin typeface="Arial"/>
                <a:cs typeface="Arial"/>
                <a:sym typeface="Arial"/>
              </a:endParaRPr>
            </a:p>
          </p:txBody>
        </p:sp>
        <p:pic>
          <p:nvPicPr>
            <p:cNvPr id="838" name="image18.jpeg" descr="image18.jpeg"/>
            <p:cNvPicPr>
              <a:picLocks noChangeAspect="1"/>
            </p:cNvPicPr>
            <p:nvPr/>
          </p:nvPicPr>
          <p:blipFill>
            <a:blip r:embed="rId4"/>
            <a:srcRect b="12"/>
            <a:stretch>
              <a:fillRect/>
            </a:stretch>
          </p:blipFill>
          <p:spPr>
            <a:xfrm>
              <a:off x="0" y="0"/>
              <a:ext cx="1439863" cy="472679"/>
            </a:xfrm>
            <a:custGeom>
              <a:avLst/>
              <a:gdLst/>
              <a:ahLst/>
              <a:cxnLst>
                <a:cxn ang="0">
                  <a:pos x="wd2" y="hd2"/>
                </a:cxn>
                <a:cxn ang="5400000">
                  <a:pos x="wd2" y="hd2"/>
                </a:cxn>
                <a:cxn ang="10800000">
                  <a:pos x="wd2" y="hd2"/>
                </a:cxn>
                <a:cxn ang="16200000">
                  <a:pos x="wd2" y="hd2"/>
                </a:cxn>
              </a:cxnLst>
              <a:rect l="0" t="0" r="r" b="b"/>
              <a:pathLst>
                <a:path w="21600" h="21600" extrusionOk="0">
                  <a:moveTo>
                    <a:pt x="607" y="0"/>
                  </a:moveTo>
                  <a:cubicBezTo>
                    <a:pt x="271" y="0"/>
                    <a:pt x="0" y="825"/>
                    <a:pt x="0" y="1850"/>
                  </a:cubicBezTo>
                  <a:lnTo>
                    <a:pt x="0" y="19750"/>
                  </a:lnTo>
                  <a:cubicBezTo>
                    <a:pt x="0" y="20775"/>
                    <a:pt x="271" y="21600"/>
                    <a:pt x="607" y="21600"/>
                  </a:cubicBezTo>
                  <a:lnTo>
                    <a:pt x="20993" y="21600"/>
                  </a:lnTo>
                  <a:cubicBezTo>
                    <a:pt x="21329" y="21600"/>
                    <a:pt x="21600" y="20775"/>
                    <a:pt x="21600" y="19750"/>
                  </a:cubicBezTo>
                  <a:lnTo>
                    <a:pt x="21600" y="1850"/>
                  </a:lnTo>
                  <a:cubicBezTo>
                    <a:pt x="21600" y="825"/>
                    <a:pt x="21329" y="0"/>
                    <a:pt x="20993" y="0"/>
                  </a:cubicBezTo>
                  <a:lnTo>
                    <a:pt x="607" y="0"/>
                  </a:lnTo>
                  <a:close/>
                </a:path>
              </a:pathLst>
            </a:custGeom>
            <a:ln w="9525" cap="flat">
              <a:solidFill>
                <a:srgbClr val="BFBFBF"/>
              </a:solidFill>
              <a:prstDash val="solid"/>
              <a:round/>
            </a:ln>
            <a:effectLst/>
          </p:spPr>
        </p:pic>
      </p:grpSp>
      <p:grpSp>
        <p:nvGrpSpPr>
          <p:cNvPr id="842" name="Google Shape;416;p74"/>
          <p:cNvGrpSpPr/>
          <p:nvPr/>
        </p:nvGrpSpPr>
        <p:grpSpPr>
          <a:xfrm>
            <a:off x="587746" y="-38226"/>
            <a:ext cx="1091116" cy="747062"/>
            <a:chOff x="0" y="0"/>
            <a:chExt cx="1091115" cy="747060"/>
          </a:xfrm>
        </p:grpSpPr>
        <p:sp>
          <p:nvSpPr>
            <p:cNvPr id="840" name="Shape"/>
            <p:cNvSpPr/>
            <p:nvPr/>
          </p:nvSpPr>
          <p:spPr>
            <a:xfrm>
              <a:off x="0" y="0"/>
              <a:ext cx="1091116" cy="747061"/>
            </a:xfrm>
            <a:custGeom>
              <a:avLst/>
              <a:gdLst/>
              <a:ahLst/>
              <a:cxnLst>
                <a:cxn ang="0">
                  <a:pos x="wd2" y="hd2"/>
                </a:cxn>
                <a:cxn ang="5400000">
                  <a:pos x="wd2" y="hd2"/>
                </a:cxn>
                <a:cxn ang="10800000">
                  <a:pos x="wd2" y="hd2"/>
                </a:cxn>
                <a:cxn ang="16200000">
                  <a:pos x="wd2" y="hd2"/>
                </a:cxn>
              </a:cxnLst>
              <a:rect l="0" t="0" r="r" b="b"/>
              <a:pathLst>
                <a:path w="21600" h="21600" extrusionOk="0">
                  <a:moveTo>
                    <a:pt x="0" y="1856"/>
                  </a:moveTo>
                  <a:lnTo>
                    <a:pt x="0" y="1856"/>
                  </a:lnTo>
                  <a:cubicBezTo>
                    <a:pt x="0" y="831"/>
                    <a:pt x="569" y="0"/>
                    <a:pt x="1271" y="0"/>
                  </a:cubicBezTo>
                  <a:lnTo>
                    <a:pt x="20329" y="0"/>
                  </a:lnTo>
                  <a:lnTo>
                    <a:pt x="20329" y="0"/>
                  </a:lnTo>
                  <a:cubicBezTo>
                    <a:pt x="21031" y="0"/>
                    <a:pt x="21600" y="831"/>
                    <a:pt x="21600" y="1856"/>
                  </a:cubicBezTo>
                  <a:lnTo>
                    <a:pt x="21600" y="19744"/>
                  </a:lnTo>
                  <a:lnTo>
                    <a:pt x="21600" y="19744"/>
                  </a:lnTo>
                  <a:cubicBezTo>
                    <a:pt x="21600" y="20769"/>
                    <a:pt x="21031" y="21600"/>
                    <a:pt x="20329" y="21600"/>
                  </a:cubicBezTo>
                  <a:lnTo>
                    <a:pt x="1271" y="21600"/>
                  </a:lnTo>
                  <a:lnTo>
                    <a:pt x="1271" y="21600"/>
                  </a:lnTo>
                  <a:cubicBezTo>
                    <a:pt x="569" y="21600"/>
                    <a:pt x="0" y="20769"/>
                    <a:pt x="0" y="19744"/>
                  </a:cubicBezTo>
                  <a:close/>
                </a:path>
              </a:pathLst>
            </a:custGeom>
            <a:solidFill>
              <a:srgbClr val="ECECEC"/>
            </a:solidFill>
            <a:ln w="12700" cap="flat">
              <a:noFill/>
              <a:miter lim="400000"/>
            </a:ln>
            <a:effectLst/>
          </p:spPr>
          <p:txBody>
            <a:bodyPr wrap="square" lIns="45719" tIns="45719" rIns="45719" bIns="45719" numCol="1" anchor="ctr">
              <a:noAutofit/>
            </a:bodyPr>
            <a:lstStyle/>
            <a:p>
              <a:pPr algn="l" fontAlgn="auto" hangingPunct="0">
                <a:spcBef>
                  <a:spcPts val="0"/>
                </a:spcBef>
                <a:spcAft>
                  <a:spcPts val="0"/>
                </a:spcAft>
                <a:buNone/>
              </a:pPr>
              <a:endParaRPr sz="1400" b="0" kern="0">
                <a:solidFill>
                  <a:srgbClr val="000000"/>
                </a:solidFill>
                <a:latin typeface="Arial"/>
                <a:cs typeface="Arial"/>
                <a:sym typeface="Arial"/>
              </a:endParaRPr>
            </a:p>
          </p:txBody>
        </p:sp>
        <p:pic>
          <p:nvPicPr>
            <p:cNvPr id="841" name="image19.png" descr="image19.png"/>
            <p:cNvPicPr>
              <a:picLocks noChangeAspect="1"/>
            </p:cNvPicPr>
            <p:nvPr/>
          </p:nvPicPr>
          <p:blipFill>
            <a:blip r:embed="rId5"/>
            <a:srcRect r="9" b="18"/>
            <a:stretch>
              <a:fillRect/>
            </a:stretch>
          </p:blipFill>
          <p:spPr>
            <a:xfrm>
              <a:off x="0" y="0"/>
              <a:ext cx="1091010" cy="746919"/>
            </a:xfrm>
            <a:custGeom>
              <a:avLst/>
              <a:gdLst/>
              <a:ahLst/>
              <a:cxnLst>
                <a:cxn ang="0">
                  <a:pos x="wd2" y="hd2"/>
                </a:cxn>
                <a:cxn ang="5400000">
                  <a:pos x="wd2" y="hd2"/>
                </a:cxn>
                <a:cxn ang="10800000">
                  <a:pos x="wd2" y="hd2"/>
                </a:cxn>
                <a:cxn ang="16200000">
                  <a:pos x="wd2" y="hd2"/>
                </a:cxn>
              </a:cxnLst>
              <a:rect l="0" t="0" r="r" b="b"/>
              <a:pathLst>
                <a:path w="21600" h="21600" extrusionOk="0">
                  <a:moveTo>
                    <a:pt x="1273" y="0"/>
                  </a:moveTo>
                  <a:cubicBezTo>
                    <a:pt x="571" y="0"/>
                    <a:pt x="0" y="834"/>
                    <a:pt x="0" y="1859"/>
                  </a:cubicBezTo>
                  <a:lnTo>
                    <a:pt x="0" y="19752"/>
                  </a:lnTo>
                  <a:cubicBezTo>
                    <a:pt x="0" y="20778"/>
                    <a:pt x="571" y="21600"/>
                    <a:pt x="1273" y="21600"/>
                  </a:cubicBezTo>
                  <a:lnTo>
                    <a:pt x="20327" y="21600"/>
                  </a:lnTo>
                  <a:cubicBezTo>
                    <a:pt x="21029" y="21600"/>
                    <a:pt x="21600" y="20778"/>
                    <a:pt x="21600" y="19752"/>
                  </a:cubicBezTo>
                  <a:lnTo>
                    <a:pt x="21600" y="1859"/>
                  </a:lnTo>
                  <a:cubicBezTo>
                    <a:pt x="21600" y="834"/>
                    <a:pt x="21029" y="0"/>
                    <a:pt x="20327" y="0"/>
                  </a:cubicBezTo>
                  <a:lnTo>
                    <a:pt x="1273" y="0"/>
                  </a:lnTo>
                  <a:close/>
                </a:path>
              </a:pathLst>
            </a:custGeom>
            <a:ln w="12700" cap="flat">
              <a:noFill/>
              <a:miter lim="400000"/>
            </a:ln>
            <a:effectLst>
              <a:reflection endPos="40000" dir="5400000" sy="-100000" algn="bl" rotWithShape="0"/>
            </a:effectLst>
          </p:spPr>
        </p:pic>
      </p:grpSp>
      <p:sp>
        <p:nvSpPr>
          <p:cNvPr id="843" name="Google Shape;417;p74"/>
          <p:cNvSpPr txBox="1"/>
          <p:nvPr/>
        </p:nvSpPr>
        <p:spPr>
          <a:xfrm>
            <a:off x="502199" y="592940"/>
            <a:ext cx="3001842" cy="29176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p>
            <a:pPr algn="l" fontAlgn="auto" hangingPunct="0">
              <a:lnSpc>
                <a:spcPct val="80000"/>
              </a:lnSpc>
              <a:spcBef>
                <a:spcPts val="0"/>
              </a:spcBef>
              <a:spcAft>
                <a:spcPts val="0"/>
              </a:spcAft>
              <a:buNone/>
              <a:defRPr sz="1600">
                <a:solidFill>
                  <a:srgbClr val="262672"/>
                </a:solidFill>
              </a:defRPr>
            </a:pPr>
            <a:endParaRPr sz="1600" b="0" kern="0" dirty="0">
              <a:solidFill>
                <a:srgbClr val="262672"/>
              </a:solidFill>
              <a:latin typeface="Arial"/>
              <a:cs typeface="Arial"/>
              <a:sym typeface="Arial"/>
            </a:endParaRPr>
          </a:p>
          <a:p>
            <a:pPr algn="l" fontAlgn="auto" hangingPunct="0">
              <a:lnSpc>
                <a:spcPct val="80000"/>
              </a:lnSpc>
              <a:spcBef>
                <a:spcPts val="1200"/>
              </a:spcBef>
              <a:spcAft>
                <a:spcPts val="0"/>
              </a:spcAft>
              <a:buNone/>
              <a:defRPr sz="1600">
                <a:solidFill>
                  <a:srgbClr val="262672"/>
                </a:solidFill>
              </a:defRPr>
            </a:pPr>
            <a:r>
              <a:rPr sz="1600" b="0" kern="0" dirty="0">
                <a:solidFill>
                  <a:srgbClr val="262672"/>
                </a:solidFill>
                <a:latin typeface="Arial"/>
                <a:cs typeface="Arial"/>
                <a:sym typeface="Arial"/>
              </a:rPr>
              <a:t>The UK’s deep underground science facility operating in a working </a:t>
            </a:r>
            <a:r>
              <a:rPr sz="1600" b="0" kern="0" dirty="0" err="1">
                <a:solidFill>
                  <a:srgbClr val="262672"/>
                </a:solidFill>
                <a:latin typeface="Arial"/>
                <a:cs typeface="Arial"/>
                <a:sym typeface="Arial"/>
              </a:rPr>
              <a:t>polyhalite</a:t>
            </a:r>
            <a:r>
              <a:rPr sz="1600" b="0" kern="0" dirty="0">
                <a:solidFill>
                  <a:srgbClr val="262672"/>
                </a:solidFill>
                <a:latin typeface="Arial"/>
                <a:cs typeface="Arial"/>
                <a:sym typeface="Arial"/>
              </a:rPr>
              <a:t> and salt mine.</a:t>
            </a:r>
          </a:p>
          <a:p>
            <a:pPr algn="l" fontAlgn="auto" hangingPunct="0">
              <a:lnSpc>
                <a:spcPct val="80000"/>
              </a:lnSpc>
              <a:spcBef>
                <a:spcPts val="1200"/>
              </a:spcBef>
              <a:spcAft>
                <a:spcPts val="0"/>
              </a:spcAft>
              <a:buNone/>
              <a:defRPr sz="1600">
                <a:solidFill>
                  <a:srgbClr val="262672"/>
                </a:solidFill>
              </a:defRPr>
            </a:pPr>
            <a:r>
              <a:rPr sz="1600" b="0" kern="0" dirty="0">
                <a:solidFill>
                  <a:srgbClr val="262672"/>
                </a:solidFill>
                <a:latin typeface="Arial"/>
                <a:cs typeface="Arial"/>
                <a:sym typeface="Arial"/>
              </a:rPr>
              <a:t>1.1km depth (2805 </a:t>
            </a:r>
            <a:r>
              <a:rPr sz="1600" b="0" kern="0" dirty="0" err="1">
                <a:solidFill>
                  <a:srgbClr val="262672"/>
                </a:solidFill>
                <a:latin typeface="Arial"/>
                <a:cs typeface="Arial"/>
                <a:sym typeface="Arial"/>
              </a:rPr>
              <a:t>mwe</a:t>
            </a:r>
            <a:r>
              <a:rPr sz="1600" b="0" kern="0" dirty="0">
                <a:solidFill>
                  <a:srgbClr val="262672"/>
                </a:solidFill>
                <a:latin typeface="Arial"/>
                <a:cs typeface="Arial"/>
                <a:sym typeface="Arial"/>
              </a:rPr>
              <a:t>). With low background surrounding rock-salt</a:t>
            </a:r>
          </a:p>
          <a:p>
            <a:pPr algn="l" fontAlgn="auto" hangingPunct="0">
              <a:lnSpc>
                <a:spcPct val="80000"/>
              </a:lnSpc>
              <a:spcBef>
                <a:spcPts val="1200"/>
              </a:spcBef>
              <a:spcAft>
                <a:spcPts val="0"/>
              </a:spcAft>
              <a:buNone/>
              <a:defRPr sz="1600">
                <a:solidFill>
                  <a:srgbClr val="262672"/>
                </a:solidFill>
              </a:defRPr>
            </a:pPr>
            <a:r>
              <a:rPr sz="1600" b="0" kern="0" dirty="0">
                <a:solidFill>
                  <a:srgbClr val="262672"/>
                </a:solidFill>
                <a:latin typeface="Arial"/>
                <a:cs typeface="Arial"/>
                <a:sym typeface="Arial"/>
              </a:rPr>
              <a:t>Operated by the UK’s Science &amp; Technology Facilities Council (STFC) in partnership with the mine operators ICL</a:t>
            </a:r>
          </a:p>
        </p:txBody>
      </p:sp>
      <p:grpSp>
        <p:nvGrpSpPr>
          <p:cNvPr id="846" name="Google Shape;418;p74"/>
          <p:cNvGrpSpPr/>
          <p:nvPr/>
        </p:nvGrpSpPr>
        <p:grpSpPr>
          <a:xfrm>
            <a:off x="3515305" y="1102190"/>
            <a:ext cx="1256278" cy="1471679"/>
            <a:chOff x="0" y="0"/>
            <a:chExt cx="1256277" cy="1471677"/>
          </a:xfrm>
        </p:grpSpPr>
        <p:sp>
          <p:nvSpPr>
            <p:cNvPr id="844" name="Shape"/>
            <p:cNvSpPr/>
            <p:nvPr/>
          </p:nvSpPr>
          <p:spPr>
            <a:xfrm>
              <a:off x="-1" y="0"/>
              <a:ext cx="1256279" cy="1471678"/>
            </a:xfrm>
            <a:custGeom>
              <a:avLst/>
              <a:gdLst/>
              <a:ahLst/>
              <a:cxnLst>
                <a:cxn ang="0">
                  <a:pos x="wd2" y="hd2"/>
                </a:cxn>
                <a:cxn ang="5400000">
                  <a:pos x="wd2" y="hd2"/>
                </a:cxn>
                <a:cxn ang="10800000">
                  <a:pos x="wd2" y="hd2"/>
                </a:cxn>
                <a:cxn ang="16200000">
                  <a:pos x="wd2" y="hd2"/>
                </a:cxn>
              </a:cxnLst>
              <a:rect l="0" t="0" r="r" b="b"/>
              <a:pathLst>
                <a:path w="21600" h="21600" extrusionOk="0">
                  <a:moveTo>
                    <a:pt x="0" y="1585"/>
                  </a:moveTo>
                  <a:lnTo>
                    <a:pt x="0" y="1585"/>
                  </a:lnTo>
                  <a:cubicBezTo>
                    <a:pt x="0" y="709"/>
                    <a:pt x="831" y="0"/>
                    <a:pt x="1856" y="0"/>
                  </a:cubicBezTo>
                  <a:lnTo>
                    <a:pt x="19744" y="0"/>
                  </a:lnTo>
                  <a:lnTo>
                    <a:pt x="19744" y="0"/>
                  </a:lnTo>
                  <a:cubicBezTo>
                    <a:pt x="20769" y="0"/>
                    <a:pt x="21600" y="709"/>
                    <a:pt x="21600" y="1585"/>
                  </a:cubicBezTo>
                  <a:lnTo>
                    <a:pt x="21600" y="20015"/>
                  </a:lnTo>
                  <a:lnTo>
                    <a:pt x="21600" y="20015"/>
                  </a:lnTo>
                  <a:cubicBezTo>
                    <a:pt x="21600" y="20891"/>
                    <a:pt x="20769" y="21600"/>
                    <a:pt x="19744" y="21600"/>
                  </a:cubicBezTo>
                  <a:lnTo>
                    <a:pt x="1856" y="21600"/>
                  </a:lnTo>
                  <a:lnTo>
                    <a:pt x="1856" y="21600"/>
                  </a:lnTo>
                  <a:cubicBezTo>
                    <a:pt x="831" y="21600"/>
                    <a:pt x="0" y="20891"/>
                    <a:pt x="0" y="20015"/>
                  </a:cubicBezTo>
                  <a:close/>
                </a:path>
              </a:pathLst>
            </a:custGeom>
            <a:solidFill>
              <a:srgbClr val="ECECEC"/>
            </a:solidFill>
            <a:ln w="12700" cap="flat">
              <a:noFill/>
              <a:miter lim="400000"/>
            </a:ln>
            <a:effectLst/>
          </p:spPr>
          <p:txBody>
            <a:bodyPr wrap="square" lIns="45719" tIns="45719" rIns="45719" bIns="45719" numCol="1" anchor="ctr">
              <a:noAutofit/>
            </a:bodyPr>
            <a:lstStyle/>
            <a:p>
              <a:pPr algn="l" fontAlgn="auto" hangingPunct="0">
                <a:spcBef>
                  <a:spcPts val="0"/>
                </a:spcBef>
                <a:spcAft>
                  <a:spcPts val="0"/>
                </a:spcAft>
                <a:buNone/>
              </a:pPr>
              <a:endParaRPr sz="1400" b="0" kern="0">
                <a:solidFill>
                  <a:srgbClr val="000000"/>
                </a:solidFill>
                <a:latin typeface="Arial"/>
                <a:cs typeface="Arial"/>
                <a:sym typeface="Arial"/>
              </a:endParaRPr>
            </a:p>
          </p:txBody>
        </p:sp>
        <p:pic>
          <p:nvPicPr>
            <p:cNvPr id="845" name="image20.png" descr="image20.png"/>
            <p:cNvPicPr>
              <a:picLocks noChangeAspect="1"/>
            </p:cNvPicPr>
            <p:nvPr/>
          </p:nvPicPr>
          <p:blipFill>
            <a:blip r:embed="rId6"/>
            <a:srcRect r="13" b="4"/>
            <a:stretch>
              <a:fillRect/>
            </a:stretch>
          </p:blipFill>
          <p:spPr>
            <a:xfrm>
              <a:off x="0" y="0"/>
              <a:ext cx="1256110" cy="1471613"/>
            </a:xfrm>
            <a:custGeom>
              <a:avLst/>
              <a:gdLst/>
              <a:ahLst/>
              <a:cxnLst>
                <a:cxn ang="0">
                  <a:pos x="wd2" y="hd2"/>
                </a:cxn>
                <a:cxn ang="5400000">
                  <a:pos x="wd2" y="hd2"/>
                </a:cxn>
                <a:cxn ang="10800000">
                  <a:pos x="wd2" y="hd2"/>
                </a:cxn>
                <a:cxn ang="16200000">
                  <a:pos x="wd2" y="hd2"/>
                </a:cxn>
              </a:cxnLst>
              <a:rect l="0" t="0" r="r" b="b"/>
              <a:pathLst>
                <a:path w="21600" h="21600" extrusionOk="0">
                  <a:moveTo>
                    <a:pt x="1856" y="0"/>
                  </a:moveTo>
                  <a:cubicBezTo>
                    <a:pt x="831" y="0"/>
                    <a:pt x="0" y="709"/>
                    <a:pt x="0" y="1584"/>
                  </a:cubicBezTo>
                  <a:lnTo>
                    <a:pt x="0" y="20016"/>
                  </a:lnTo>
                  <a:cubicBezTo>
                    <a:pt x="0" y="20891"/>
                    <a:pt x="831" y="21600"/>
                    <a:pt x="1856" y="21600"/>
                  </a:cubicBezTo>
                  <a:lnTo>
                    <a:pt x="19744" y="21600"/>
                  </a:lnTo>
                  <a:cubicBezTo>
                    <a:pt x="20769" y="21600"/>
                    <a:pt x="21600" y="20891"/>
                    <a:pt x="21600" y="20016"/>
                  </a:cubicBezTo>
                  <a:lnTo>
                    <a:pt x="21600" y="1584"/>
                  </a:lnTo>
                  <a:cubicBezTo>
                    <a:pt x="21600" y="709"/>
                    <a:pt x="20769" y="0"/>
                    <a:pt x="19744" y="0"/>
                  </a:cubicBezTo>
                  <a:lnTo>
                    <a:pt x="1856" y="0"/>
                  </a:lnTo>
                  <a:close/>
                </a:path>
              </a:pathLst>
            </a:custGeom>
            <a:ln w="9525" cap="flat">
              <a:solidFill>
                <a:srgbClr val="FFFFFF"/>
              </a:solidFill>
              <a:prstDash val="solid"/>
              <a:round/>
            </a:ln>
            <a:effectLst>
              <a:reflection stA="38000" endPos="40000" dir="5400000" sy="-100000" algn="bl" rotWithShape="0"/>
            </a:effectLst>
          </p:spPr>
        </p:pic>
      </p:grpSp>
      <p:grpSp>
        <p:nvGrpSpPr>
          <p:cNvPr id="849" name="Google Shape;419;p74"/>
          <p:cNvGrpSpPr/>
          <p:nvPr/>
        </p:nvGrpSpPr>
        <p:grpSpPr>
          <a:xfrm>
            <a:off x="5334296" y="6258119"/>
            <a:ext cx="1564746" cy="438130"/>
            <a:chOff x="0" y="0"/>
            <a:chExt cx="1564744" cy="438129"/>
          </a:xfrm>
        </p:grpSpPr>
        <p:sp>
          <p:nvSpPr>
            <p:cNvPr id="847" name="Shape"/>
            <p:cNvSpPr/>
            <p:nvPr/>
          </p:nvSpPr>
          <p:spPr>
            <a:xfrm>
              <a:off x="-1" y="0"/>
              <a:ext cx="1564747" cy="438130"/>
            </a:xfrm>
            <a:custGeom>
              <a:avLst/>
              <a:gdLst/>
              <a:ahLst/>
              <a:cxnLst>
                <a:cxn ang="0">
                  <a:pos x="wd2" y="hd2"/>
                </a:cxn>
                <a:cxn ang="5400000">
                  <a:pos x="wd2" y="hd2"/>
                </a:cxn>
                <a:cxn ang="10800000">
                  <a:pos x="wd2" y="hd2"/>
                </a:cxn>
                <a:cxn ang="16200000">
                  <a:pos x="wd2" y="hd2"/>
                </a:cxn>
              </a:cxnLst>
              <a:rect l="0" t="0" r="r" b="b"/>
              <a:pathLst>
                <a:path w="21600" h="21600" extrusionOk="0">
                  <a:moveTo>
                    <a:pt x="0" y="1856"/>
                  </a:moveTo>
                  <a:lnTo>
                    <a:pt x="0" y="1856"/>
                  </a:lnTo>
                  <a:cubicBezTo>
                    <a:pt x="0" y="831"/>
                    <a:pt x="233" y="0"/>
                    <a:pt x="520" y="0"/>
                  </a:cubicBezTo>
                  <a:lnTo>
                    <a:pt x="21080" y="0"/>
                  </a:lnTo>
                  <a:lnTo>
                    <a:pt x="21080" y="0"/>
                  </a:lnTo>
                  <a:cubicBezTo>
                    <a:pt x="21367" y="0"/>
                    <a:pt x="21600" y="831"/>
                    <a:pt x="21600" y="1856"/>
                  </a:cubicBezTo>
                  <a:lnTo>
                    <a:pt x="21600" y="19744"/>
                  </a:lnTo>
                  <a:lnTo>
                    <a:pt x="21600" y="19744"/>
                  </a:lnTo>
                  <a:cubicBezTo>
                    <a:pt x="21600" y="20769"/>
                    <a:pt x="21367" y="21600"/>
                    <a:pt x="21080" y="21600"/>
                  </a:cubicBezTo>
                  <a:lnTo>
                    <a:pt x="520" y="21600"/>
                  </a:lnTo>
                  <a:lnTo>
                    <a:pt x="520" y="21600"/>
                  </a:lnTo>
                  <a:cubicBezTo>
                    <a:pt x="233" y="21600"/>
                    <a:pt x="0" y="20769"/>
                    <a:pt x="0" y="19744"/>
                  </a:cubicBezTo>
                  <a:close/>
                </a:path>
              </a:pathLst>
            </a:custGeom>
            <a:solidFill>
              <a:srgbClr val="ECECEC"/>
            </a:solidFill>
            <a:ln w="12700" cap="flat">
              <a:noFill/>
              <a:miter lim="400000"/>
            </a:ln>
            <a:effectLst/>
          </p:spPr>
          <p:txBody>
            <a:bodyPr wrap="square" lIns="45719" tIns="45719" rIns="45719" bIns="45719" numCol="1" anchor="ctr">
              <a:noAutofit/>
            </a:bodyPr>
            <a:lstStyle/>
            <a:p>
              <a:pPr algn="l" fontAlgn="auto" hangingPunct="0">
                <a:spcBef>
                  <a:spcPts val="0"/>
                </a:spcBef>
                <a:spcAft>
                  <a:spcPts val="0"/>
                </a:spcAft>
                <a:buNone/>
              </a:pPr>
              <a:endParaRPr sz="1400" b="0" kern="0">
                <a:solidFill>
                  <a:srgbClr val="000000"/>
                </a:solidFill>
                <a:latin typeface="Arial"/>
                <a:cs typeface="Arial"/>
                <a:sym typeface="Arial"/>
              </a:endParaRPr>
            </a:p>
          </p:txBody>
        </p:sp>
        <p:pic>
          <p:nvPicPr>
            <p:cNvPr id="848" name="image21.png" descr="image21.png"/>
            <p:cNvPicPr>
              <a:picLocks noChangeAspect="1"/>
            </p:cNvPicPr>
            <p:nvPr/>
          </p:nvPicPr>
          <p:blipFill>
            <a:blip r:embed="rId7"/>
            <a:srcRect/>
            <a:stretch>
              <a:fillRect/>
            </a:stretch>
          </p:blipFill>
          <p:spPr>
            <a:xfrm>
              <a:off x="0" y="0"/>
              <a:ext cx="1564745" cy="438130"/>
            </a:xfrm>
            <a:custGeom>
              <a:avLst/>
              <a:gdLst/>
              <a:ahLst/>
              <a:cxnLst>
                <a:cxn ang="0">
                  <a:pos x="wd2" y="hd2"/>
                </a:cxn>
                <a:cxn ang="5400000">
                  <a:pos x="wd2" y="hd2"/>
                </a:cxn>
                <a:cxn ang="10800000">
                  <a:pos x="wd2" y="hd2"/>
                </a:cxn>
                <a:cxn ang="16200000">
                  <a:pos x="wd2" y="hd2"/>
                </a:cxn>
              </a:cxnLst>
              <a:rect l="0" t="0" r="r" b="b"/>
              <a:pathLst>
                <a:path w="21600" h="21600" extrusionOk="0">
                  <a:moveTo>
                    <a:pt x="520" y="0"/>
                  </a:moveTo>
                  <a:cubicBezTo>
                    <a:pt x="233" y="0"/>
                    <a:pt x="0" y="834"/>
                    <a:pt x="0" y="1859"/>
                  </a:cubicBezTo>
                  <a:lnTo>
                    <a:pt x="0" y="19741"/>
                  </a:lnTo>
                  <a:cubicBezTo>
                    <a:pt x="0" y="20766"/>
                    <a:pt x="233" y="21600"/>
                    <a:pt x="520" y="21600"/>
                  </a:cubicBezTo>
                  <a:lnTo>
                    <a:pt x="21080" y="21600"/>
                  </a:lnTo>
                  <a:cubicBezTo>
                    <a:pt x="21367" y="21600"/>
                    <a:pt x="21600" y="20766"/>
                    <a:pt x="21600" y="19741"/>
                  </a:cubicBezTo>
                  <a:lnTo>
                    <a:pt x="21600" y="1859"/>
                  </a:lnTo>
                  <a:cubicBezTo>
                    <a:pt x="21600" y="834"/>
                    <a:pt x="21367" y="0"/>
                    <a:pt x="21080" y="0"/>
                  </a:cubicBezTo>
                  <a:lnTo>
                    <a:pt x="520" y="0"/>
                  </a:lnTo>
                  <a:close/>
                </a:path>
              </a:pathLst>
            </a:custGeom>
            <a:ln w="9525" cap="flat">
              <a:solidFill>
                <a:srgbClr val="BFBFBF"/>
              </a:solidFill>
              <a:prstDash val="solid"/>
              <a:round/>
            </a:ln>
            <a:effectLst/>
          </p:spPr>
        </p:pic>
      </p:grpSp>
      <p:sp>
        <p:nvSpPr>
          <p:cNvPr id="850" name="Google Shape;420;p74"/>
          <p:cNvSpPr txBox="1"/>
          <p:nvPr/>
        </p:nvSpPr>
        <p:spPr>
          <a:xfrm>
            <a:off x="5105083" y="5034098"/>
            <a:ext cx="1383605" cy="8309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p>
            <a:pPr algn="l" fontAlgn="auto" hangingPunct="0">
              <a:spcBef>
                <a:spcPts val="0"/>
              </a:spcBef>
              <a:spcAft>
                <a:spcPts val="0"/>
              </a:spcAft>
              <a:buNone/>
              <a:defRPr sz="1200" i="1">
                <a:solidFill>
                  <a:srgbClr val="262672"/>
                </a:solidFill>
              </a:defRPr>
            </a:pPr>
            <a:r>
              <a:rPr sz="1200" b="0" i="1" kern="0">
                <a:solidFill>
                  <a:srgbClr val="262672"/>
                </a:solidFill>
                <a:latin typeface="Arial"/>
                <a:cs typeface="Arial"/>
                <a:sym typeface="Arial"/>
              </a:rPr>
              <a:t>Factor ~10</a:t>
            </a:r>
            <a:r>
              <a:rPr sz="1200" b="0" i="1" kern="0" baseline="30000">
                <a:solidFill>
                  <a:srgbClr val="262672"/>
                </a:solidFill>
                <a:latin typeface="Arial"/>
                <a:cs typeface="Arial"/>
                <a:sym typeface="Arial"/>
              </a:rPr>
              <a:t>6</a:t>
            </a:r>
            <a:r>
              <a:rPr sz="1200" b="0" i="1" kern="0">
                <a:solidFill>
                  <a:srgbClr val="262672"/>
                </a:solidFill>
                <a:latin typeface="Arial"/>
                <a:cs typeface="Arial"/>
                <a:sym typeface="Arial"/>
              </a:rPr>
              <a:t> reduction in cosmic ray flux</a:t>
            </a:r>
          </a:p>
          <a:p>
            <a:pPr algn="l" fontAlgn="auto" hangingPunct="0">
              <a:spcBef>
                <a:spcPts val="0"/>
              </a:spcBef>
              <a:spcAft>
                <a:spcPts val="0"/>
              </a:spcAft>
              <a:buNone/>
              <a:defRPr sz="1200" i="1">
                <a:solidFill>
                  <a:srgbClr val="262672"/>
                </a:solidFill>
              </a:defRPr>
            </a:pPr>
            <a:r>
              <a:rPr sz="1200" b="0" i="1" kern="0">
                <a:solidFill>
                  <a:srgbClr val="262672"/>
                </a:solidFill>
                <a:latin typeface="Arial"/>
                <a:cs typeface="Arial"/>
                <a:sym typeface="Arial"/>
              </a:rPr>
              <a:t>vs. surface</a:t>
            </a:r>
          </a:p>
        </p:txBody>
      </p:sp>
      <p:sp>
        <p:nvSpPr>
          <p:cNvPr id="851" name="Google Shape;421;p74"/>
          <p:cNvSpPr txBox="1"/>
          <p:nvPr/>
        </p:nvSpPr>
        <p:spPr>
          <a:xfrm>
            <a:off x="3214126" y="2959470"/>
            <a:ext cx="1376771" cy="4616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lgn="r">
              <a:defRPr sz="1200" i="1">
                <a:solidFill>
                  <a:srgbClr val="262672"/>
                </a:solidFill>
              </a:defRPr>
            </a:lvl1pPr>
          </a:lstStyle>
          <a:p>
            <a:pPr fontAlgn="auto" hangingPunct="0">
              <a:spcBef>
                <a:spcPts val="0"/>
              </a:spcBef>
              <a:spcAft>
                <a:spcPts val="0"/>
              </a:spcAft>
              <a:buNone/>
            </a:pPr>
            <a:r>
              <a:rPr b="0" kern="0">
                <a:latin typeface="Arial"/>
                <a:cs typeface="Arial"/>
                <a:sym typeface="Arial"/>
              </a:rPr>
              <a:t>New Lab open since 2017</a:t>
            </a:r>
          </a:p>
        </p:txBody>
      </p:sp>
      <p:sp>
        <p:nvSpPr>
          <p:cNvPr id="852" name="Google Shape;422;p74"/>
          <p:cNvSpPr txBox="1"/>
          <p:nvPr/>
        </p:nvSpPr>
        <p:spPr>
          <a:xfrm>
            <a:off x="7746996" y="4020159"/>
            <a:ext cx="1354670" cy="205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lgn="r">
              <a:defRPr sz="700" b="1">
                <a:solidFill>
                  <a:srgbClr val="FFFFFF"/>
                </a:solidFill>
                <a:latin typeface="Calibri"/>
                <a:ea typeface="Calibri"/>
                <a:cs typeface="Calibri"/>
                <a:sym typeface="Calibri"/>
              </a:defRPr>
            </a:lvl1pPr>
          </a:lstStyle>
          <a:p>
            <a:pPr fontAlgn="auto" hangingPunct="0">
              <a:spcBef>
                <a:spcPts val="0"/>
              </a:spcBef>
              <a:spcAft>
                <a:spcPts val="0"/>
              </a:spcAft>
              <a:buNone/>
            </a:pPr>
            <a:r>
              <a:rPr kern="0"/>
              <a:t>Permian Evaporites</a:t>
            </a:r>
          </a:p>
        </p:txBody>
      </p:sp>
      <p:grpSp>
        <p:nvGrpSpPr>
          <p:cNvPr id="855" name="Google Shape;424;p74"/>
          <p:cNvGrpSpPr/>
          <p:nvPr/>
        </p:nvGrpSpPr>
        <p:grpSpPr>
          <a:xfrm>
            <a:off x="7315089" y="1745413"/>
            <a:ext cx="1922044" cy="1077888"/>
            <a:chOff x="0" y="0"/>
            <a:chExt cx="1922042" cy="1077886"/>
          </a:xfrm>
        </p:grpSpPr>
        <p:sp>
          <p:nvSpPr>
            <p:cNvPr id="853" name="Shape"/>
            <p:cNvSpPr/>
            <p:nvPr/>
          </p:nvSpPr>
          <p:spPr>
            <a:xfrm>
              <a:off x="-1" y="0"/>
              <a:ext cx="1922044" cy="1077887"/>
            </a:xfrm>
            <a:custGeom>
              <a:avLst/>
              <a:gdLst/>
              <a:ahLst/>
              <a:cxnLst>
                <a:cxn ang="0">
                  <a:pos x="wd2" y="hd2"/>
                </a:cxn>
                <a:cxn ang="5400000">
                  <a:pos x="wd2" y="hd2"/>
                </a:cxn>
                <a:cxn ang="10800000">
                  <a:pos x="wd2" y="hd2"/>
                </a:cxn>
                <a:cxn ang="16200000">
                  <a:pos x="wd2" y="hd2"/>
                </a:cxn>
              </a:cxnLst>
              <a:rect l="0" t="0" r="r" b="b"/>
              <a:pathLst>
                <a:path w="21600" h="21600" extrusionOk="0">
                  <a:moveTo>
                    <a:pt x="0" y="1856"/>
                  </a:moveTo>
                  <a:lnTo>
                    <a:pt x="0" y="1856"/>
                  </a:lnTo>
                  <a:cubicBezTo>
                    <a:pt x="0" y="831"/>
                    <a:pt x="466" y="0"/>
                    <a:pt x="1041" y="0"/>
                  </a:cubicBezTo>
                  <a:lnTo>
                    <a:pt x="20559" y="0"/>
                  </a:lnTo>
                  <a:lnTo>
                    <a:pt x="20559" y="0"/>
                  </a:lnTo>
                  <a:cubicBezTo>
                    <a:pt x="21134" y="0"/>
                    <a:pt x="21600" y="831"/>
                    <a:pt x="21600" y="1856"/>
                  </a:cubicBezTo>
                  <a:lnTo>
                    <a:pt x="21600" y="19744"/>
                  </a:lnTo>
                  <a:lnTo>
                    <a:pt x="21600" y="19744"/>
                  </a:lnTo>
                  <a:cubicBezTo>
                    <a:pt x="21600" y="20769"/>
                    <a:pt x="21134" y="21600"/>
                    <a:pt x="20559" y="21600"/>
                  </a:cubicBezTo>
                  <a:lnTo>
                    <a:pt x="1041" y="21600"/>
                  </a:lnTo>
                  <a:lnTo>
                    <a:pt x="1041" y="21600"/>
                  </a:lnTo>
                  <a:cubicBezTo>
                    <a:pt x="466" y="21600"/>
                    <a:pt x="0" y="20769"/>
                    <a:pt x="0" y="19744"/>
                  </a:cubicBezTo>
                  <a:close/>
                </a:path>
              </a:pathLst>
            </a:custGeom>
            <a:solidFill>
              <a:srgbClr val="ECECEC"/>
            </a:solidFill>
            <a:ln w="12700" cap="flat">
              <a:noFill/>
              <a:miter lim="400000"/>
            </a:ln>
            <a:effectLst/>
          </p:spPr>
          <p:txBody>
            <a:bodyPr wrap="square" lIns="45719" tIns="45719" rIns="45719" bIns="45719" numCol="1" anchor="ctr">
              <a:noAutofit/>
            </a:bodyPr>
            <a:lstStyle/>
            <a:p>
              <a:pPr algn="l" fontAlgn="auto" hangingPunct="0">
                <a:spcBef>
                  <a:spcPts val="0"/>
                </a:spcBef>
                <a:spcAft>
                  <a:spcPts val="0"/>
                </a:spcAft>
                <a:buNone/>
              </a:pPr>
              <a:endParaRPr sz="1400" b="0" kern="0">
                <a:solidFill>
                  <a:srgbClr val="000000"/>
                </a:solidFill>
                <a:latin typeface="Arial"/>
                <a:cs typeface="Arial"/>
                <a:sym typeface="Arial"/>
              </a:endParaRPr>
            </a:p>
          </p:txBody>
        </p:sp>
        <p:pic>
          <p:nvPicPr>
            <p:cNvPr id="854" name="image22.jpeg" descr="image22.jpeg"/>
            <p:cNvPicPr>
              <a:picLocks noChangeAspect="1"/>
            </p:cNvPicPr>
            <p:nvPr/>
          </p:nvPicPr>
          <p:blipFill>
            <a:blip r:embed="rId8"/>
            <a:srcRect/>
            <a:stretch>
              <a:fillRect/>
            </a:stretch>
          </p:blipFill>
          <p:spPr>
            <a:xfrm>
              <a:off x="0" y="0"/>
              <a:ext cx="1922043" cy="1077887"/>
            </a:xfrm>
            <a:custGeom>
              <a:avLst/>
              <a:gdLst/>
              <a:ahLst/>
              <a:cxnLst>
                <a:cxn ang="0">
                  <a:pos x="wd2" y="hd2"/>
                </a:cxn>
                <a:cxn ang="5400000">
                  <a:pos x="wd2" y="hd2"/>
                </a:cxn>
                <a:cxn ang="10800000">
                  <a:pos x="wd2" y="hd2"/>
                </a:cxn>
                <a:cxn ang="16200000">
                  <a:pos x="wd2" y="hd2"/>
                </a:cxn>
              </a:cxnLst>
              <a:rect l="0" t="0" r="r" b="b"/>
              <a:pathLst>
                <a:path w="21600" h="21600" extrusionOk="0">
                  <a:moveTo>
                    <a:pt x="1039" y="0"/>
                  </a:moveTo>
                  <a:cubicBezTo>
                    <a:pt x="464" y="0"/>
                    <a:pt x="0" y="828"/>
                    <a:pt x="0" y="1853"/>
                  </a:cubicBezTo>
                  <a:lnTo>
                    <a:pt x="0" y="19747"/>
                  </a:lnTo>
                  <a:cubicBezTo>
                    <a:pt x="0" y="20772"/>
                    <a:pt x="464" y="21600"/>
                    <a:pt x="1039" y="21600"/>
                  </a:cubicBezTo>
                  <a:lnTo>
                    <a:pt x="20561" y="21600"/>
                  </a:lnTo>
                  <a:cubicBezTo>
                    <a:pt x="21136" y="21600"/>
                    <a:pt x="21600" y="20772"/>
                    <a:pt x="21600" y="19747"/>
                  </a:cubicBezTo>
                  <a:lnTo>
                    <a:pt x="21600" y="1853"/>
                  </a:lnTo>
                  <a:cubicBezTo>
                    <a:pt x="21600" y="828"/>
                    <a:pt x="21136" y="0"/>
                    <a:pt x="20561" y="0"/>
                  </a:cubicBezTo>
                  <a:lnTo>
                    <a:pt x="1039" y="0"/>
                  </a:lnTo>
                  <a:close/>
                </a:path>
              </a:pathLst>
            </a:custGeom>
            <a:ln w="9525" cap="flat">
              <a:solidFill>
                <a:srgbClr val="FFFFFF"/>
              </a:solidFill>
              <a:prstDash val="solid"/>
              <a:round/>
            </a:ln>
            <a:effectLst/>
          </p:spPr>
        </p:pic>
      </p:grpSp>
      <p:sp>
        <p:nvSpPr>
          <p:cNvPr id="2" name="Slide Number Placeholder 1">
            <a:extLst>
              <a:ext uri="{FF2B5EF4-FFF2-40B4-BE49-F238E27FC236}">
                <a16:creationId xmlns:a16="http://schemas.microsoft.com/office/drawing/2014/main" id="{3AFE1FE5-AC94-E140-B235-570E72A6CFB7}"/>
              </a:ext>
            </a:extLst>
          </p:cNvPr>
          <p:cNvSpPr>
            <a:spLocks noGrp="1"/>
          </p:cNvSpPr>
          <p:nvPr>
            <p:ph type="sldNum" sz="quarter" idx="2"/>
          </p:nvPr>
        </p:nvSpPr>
        <p:spPr/>
        <p:txBody>
          <a:bodyPr/>
          <a:lstStyle/>
          <a:p>
            <a:fld id="{86CB4B4D-7CA3-9044-876B-883B54F8677D}" type="slidenum">
              <a:rPr lang="en-GB" smtClean="0"/>
              <a:t>9</a:t>
            </a:fld>
            <a:endParaRPr lang="en-GB"/>
          </a:p>
        </p:txBody>
      </p:sp>
    </p:spTree>
    <p:extLst>
      <p:ext uri="{BB962C8B-B14F-4D97-AF65-F5344CB8AC3E}">
        <p14:creationId xmlns:p14="http://schemas.microsoft.com/office/powerpoint/2010/main" val="1209453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xmlns:m="http://schemas.openxmlformats.org/officeDocument/2006/math" xmlns:a14="http://schemas.microsoft.com/office/drawing/2010/main">
      <p:transition spd="slow">
        <p:fade/>
      </p:transition>
    </mc:Fallback>
  </mc:AlternateContent>
</p:sld>
</file>

<file path=ppt/theme/theme1.xml><?xml version="1.0" encoding="utf-8"?>
<a:theme xmlns:a="http://schemas.openxmlformats.org/drawingml/2006/main" name="3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 typeface="Wingdings" pitchFamily="2" charset="2"/>
          <a:buChar char="l"/>
          <a:tabLst/>
          <a:defRPr kumimoji="0" lang="en-GB" sz="2200" b="1" i="0" u="none" strike="noStrike" cap="none" normalizeH="0" baseline="0" smtClean="0">
            <a:ln>
              <a:noFill/>
            </a:ln>
            <a:solidFill>
              <a:srgbClr val="0000CC"/>
            </a:solidFill>
            <a:effectLst/>
            <a:latin typeface="Times" pitchFamily="18" charset="0"/>
            <a:cs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 typeface="Wingdings" pitchFamily="2" charset="2"/>
          <a:buChar char="l"/>
          <a:tabLst/>
          <a:defRPr kumimoji="0" lang="en-GB" sz="2200" b="1" i="0" u="none" strike="noStrike" cap="none" normalizeH="0" baseline="0" smtClean="0">
            <a:ln>
              <a:noFill/>
            </a:ln>
            <a:solidFill>
              <a:srgbClr val="0000CC"/>
            </a:solidFill>
            <a:effectLst/>
            <a:latin typeface="Times" pitchFamily="18" charset="0"/>
            <a:cs typeface="Arial" charset="0"/>
          </a:defRPr>
        </a:defPPr>
      </a:lstStyle>
    </a:lnDef>
    <a:txDef>
      <a:spPr>
        <a:noFill/>
      </a:spPr>
      <a:bodyPr wrap="none" rtlCol="0">
        <a:spAutoFit/>
      </a:bodyPr>
      <a:lstStyle>
        <a:defPPr algn="l">
          <a:buNone/>
          <a:defRPr sz="1800" b="0" dirty="0" smtClean="0">
            <a:solidFill>
              <a:schemeClr val="tx1"/>
            </a:solidFill>
            <a:latin typeface="+mn-lt"/>
          </a:defRPr>
        </a:defPPr>
      </a:lstStyle>
    </a:tx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Arial"/>
        <a:ea typeface="Arial"/>
        <a:cs typeface="Arial"/>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57486</TotalTime>
  <Words>811</Words>
  <Application>Microsoft Macintosh PowerPoint</Application>
  <PresentationFormat>A4 Paper (210x297 mm)</PresentationFormat>
  <Paragraphs>142</Paragraphs>
  <Slides>16</Slides>
  <Notes>3</Notes>
  <HiddenSlides>0</HiddenSlides>
  <MMClips>0</MMClips>
  <ScaleCrop>false</ScaleCrop>
  <HeadingPairs>
    <vt:vector size="8" baseType="variant">
      <vt:variant>
        <vt:lpstr>Fonts Used</vt:lpstr>
      </vt:variant>
      <vt:variant>
        <vt:i4>9</vt:i4>
      </vt:variant>
      <vt:variant>
        <vt:lpstr>Theme</vt:lpstr>
      </vt:variant>
      <vt:variant>
        <vt:i4>4</vt:i4>
      </vt:variant>
      <vt:variant>
        <vt:lpstr>Embedded OLE Servers</vt:lpstr>
      </vt:variant>
      <vt:variant>
        <vt:i4>1</vt:i4>
      </vt:variant>
      <vt:variant>
        <vt:lpstr>Slide Titles</vt:lpstr>
      </vt:variant>
      <vt:variant>
        <vt:i4>16</vt:i4>
      </vt:variant>
    </vt:vector>
  </HeadingPairs>
  <TitlesOfParts>
    <vt:vector size="30" baseType="lpstr">
      <vt:lpstr>Arial</vt:lpstr>
      <vt:lpstr>Calibri</vt:lpstr>
      <vt:lpstr>Corbel</vt:lpstr>
      <vt:lpstr>Garamond</vt:lpstr>
      <vt:lpstr>Lucida Grande</vt:lpstr>
      <vt:lpstr>Symbol</vt:lpstr>
      <vt:lpstr>Times</vt:lpstr>
      <vt:lpstr>Times New Roman</vt:lpstr>
      <vt:lpstr>Wingdings</vt:lpstr>
      <vt:lpstr>3_Custom Design</vt:lpstr>
      <vt:lpstr>Edge</vt:lpstr>
      <vt:lpstr>Office Theme</vt:lpstr>
      <vt:lpstr>Simple Light</vt:lpstr>
      <vt:lpstr>Acrobat Document</vt:lpstr>
      <vt:lpstr>PowerPoint Presentation</vt:lpstr>
      <vt:lpstr>Who are we? </vt:lpstr>
      <vt:lpstr>Areas of Expertise – PPD &amp; TD</vt:lpstr>
      <vt:lpstr>LHC experiments </vt:lpstr>
      <vt:lpstr>Neutrinos</vt:lpstr>
      <vt:lpstr> LUX-Zeplin  Dark Matter experiment located at SURF in South Dakota (US) Detector filled with 10000 kg of liquid Xenon (largest concentration of Xenon in the world) and equipped with 500 PMTs PPD delivered ultra-pure titanium cryostat and calibration source deployment system    </vt:lpstr>
      <vt:lpstr>Migdal In Galactic Dark mAtter expLoration </vt:lpstr>
      <vt:lpstr>AION &amp; Sr Lab @ RAL</vt:lpstr>
      <vt:lpstr>PowerPoint Presentation</vt:lpstr>
      <vt:lpstr>Other things…</vt:lpstr>
      <vt:lpstr>Studentships – Practical Info</vt:lpstr>
      <vt:lpstr>Studentships – Practical info </vt:lpstr>
      <vt:lpstr>Today</vt:lpstr>
      <vt:lpstr>Important information</vt:lpstr>
      <vt:lpstr>PowerPoint Presentation</vt:lpstr>
      <vt:lpstr>LZ experiment</vt:lpstr>
    </vt:vector>
  </TitlesOfParts>
  <Company>PPEP Group, RAL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Default</dc:creator>
  <cp:lastModifiedBy>Shepherd-Themistocleous, Claire (STFC,RAL,PPD)</cp:lastModifiedBy>
  <cp:revision>1339</cp:revision>
  <cp:lastPrinted>2013-04-26T14:46:55Z</cp:lastPrinted>
  <dcterms:created xsi:type="dcterms:W3CDTF">2000-09-22T22:23:34Z</dcterms:created>
  <dcterms:modified xsi:type="dcterms:W3CDTF">2022-02-14T17:46:33Z</dcterms:modified>
</cp:coreProperties>
</file>