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4"/>
  </p:sldMasterIdLst>
  <p:notesMasterIdLst>
    <p:notesMasterId r:id="rId31"/>
  </p:notesMasterIdLst>
  <p:handoutMasterIdLst>
    <p:handoutMasterId r:id="rId32"/>
  </p:handoutMasterIdLst>
  <p:sldIdLst>
    <p:sldId id="281" r:id="rId5"/>
    <p:sldId id="357" r:id="rId6"/>
    <p:sldId id="358" r:id="rId7"/>
    <p:sldId id="381" r:id="rId8"/>
    <p:sldId id="382" r:id="rId9"/>
    <p:sldId id="369" r:id="rId10"/>
    <p:sldId id="325" r:id="rId11"/>
    <p:sldId id="359" r:id="rId12"/>
    <p:sldId id="360" r:id="rId13"/>
    <p:sldId id="361" r:id="rId14"/>
    <p:sldId id="367" r:id="rId15"/>
    <p:sldId id="362" r:id="rId16"/>
    <p:sldId id="376" r:id="rId17"/>
    <p:sldId id="363" r:id="rId18"/>
    <p:sldId id="368" r:id="rId19"/>
    <p:sldId id="377" r:id="rId20"/>
    <p:sldId id="372" r:id="rId21"/>
    <p:sldId id="373" r:id="rId22"/>
    <p:sldId id="374" r:id="rId23"/>
    <p:sldId id="370" r:id="rId24"/>
    <p:sldId id="371" r:id="rId25"/>
    <p:sldId id="364" r:id="rId26"/>
    <p:sldId id="365" r:id="rId27"/>
    <p:sldId id="366" r:id="rId28"/>
    <p:sldId id="380" r:id="rId29"/>
    <p:sldId id="37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C1A"/>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E2372-4B7A-4685-A3EA-83B74E40779F}" v="417" dt="2022-02-27T12:01:28.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96020" autoAdjust="0"/>
  </p:normalViewPr>
  <p:slideViewPr>
    <p:cSldViewPr snapToObjects="1" showGuides="1">
      <p:cViewPr varScale="1">
        <p:scale>
          <a:sx n="108" d="100"/>
          <a:sy n="108" d="100"/>
        </p:scale>
        <p:origin x="10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0"/>
    </p:cViewPr>
  </p:sorterViewPr>
  <p:notesViewPr>
    <p:cSldViewPr snapToObjects="1" showGuides="1">
      <p:cViewPr varScale="1">
        <p:scale>
          <a:sx n="48" d="100"/>
          <a:sy n="48" d="100"/>
        </p:scale>
        <p:origin x="-20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itsyn, Boris (STFC,DL,AST)" userId="85a62e27-906f-47dd-b2ac-e1370476bbb4" providerId="ADAL" clId="{D23E2372-4B7A-4685-A3EA-83B74E40779F}"/>
    <pc:docChg chg="undo custSel addSld delSld modSld sldOrd">
      <pc:chgData name="Militsyn, Boris (STFC,DL,AST)" userId="85a62e27-906f-47dd-b2ac-e1370476bbb4" providerId="ADAL" clId="{D23E2372-4B7A-4685-A3EA-83B74E40779F}" dt="2022-02-27T12:01:28.570" v="2065" actId="20577"/>
      <pc:docMkLst>
        <pc:docMk/>
      </pc:docMkLst>
      <pc:sldChg chg="addSp delSp modSp mod">
        <pc:chgData name="Militsyn, Boris (STFC,DL,AST)" userId="85a62e27-906f-47dd-b2ac-e1370476bbb4" providerId="ADAL" clId="{D23E2372-4B7A-4685-A3EA-83B74E40779F}" dt="2022-02-27T09:37:29.098" v="635" actId="208"/>
        <pc:sldMkLst>
          <pc:docMk/>
          <pc:sldMk cId="514279067" sldId="358"/>
        </pc:sldMkLst>
        <pc:spChg chg="mod">
          <ac:chgData name="Militsyn, Boris (STFC,DL,AST)" userId="85a62e27-906f-47dd-b2ac-e1370476bbb4" providerId="ADAL" clId="{D23E2372-4B7A-4685-A3EA-83B74E40779F}" dt="2022-02-27T09:36:20.681" v="583" actId="20577"/>
          <ac:spMkLst>
            <pc:docMk/>
            <pc:sldMk cId="514279067" sldId="358"/>
            <ac:spMk id="2" creationId="{00000000-0000-0000-0000-000000000000}"/>
          </ac:spMkLst>
        </pc:spChg>
        <pc:spChg chg="mod">
          <ac:chgData name="Militsyn, Boris (STFC,DL,AST)" userId="85a62e27-906f-47dd-b2ac-e1370476bbb4" providerId="ADAL" clId="{D23E2372-4B7A-4685-A3EA-83B74E40779F}" dt="2022-02-27T09:06:57.833" v="1" actId="1076"/>
          <ac:spMkLst>
            <pc:docMk/>
            <pc:sldMk cId="514279067" sldId="358"/>
            <ac:spMk id="23" creationId="{00000000-0000-0000-0000-000000000000}"/>
          </ac:spMkLst>
        </pc:spChg>
        <pc:spChg chg="mod">
          <ac:chgData name="Militsyn, Boris (STFC,DL,AST)" userId="85a62e27-906f-47dd-b2ac-e1370476bbb4" providerId="ADAL" clId="{D23E2372-4B7A-4685-A3EA-83B74E40779F}" dt="2022-02-27T09:07:17.442" v="6" actId="1076"/>
          <ac:spMkLst>
            <pc:docMk/>
            <pc:sldMk cId="514279067" sldId="358"/>
            <ac:spMk id="28" creationId="{00000000-0000-0000-0000-000000000000}"/>
          </ac:spMkLst>
        </pc:spChg>
        <pc:spChg chg="mod">
          <ac:chgData name="Militsyn, Boris (STFC,DL,AST)" userId="85a62e27-906f-47dd-b2ac-e1370476bbb4" providerId="ADAL" clId="{D23E2372-4B7A-4685-A3EA-83B74E40779F}" dt="2022-02-27T09:07:53.431" v="13" actId="1076"/>
          <ac:spMkLst>
            <pc:docMk/>
            <pc:sldMk cId="514279067" sldId="358"/>
            <ac:spMk id="42" creationId="{00000000-0000-0000-0000-000000000000}"/>
          </ac:spMkLst>
        </pc:spChg>
        <pc:spChg chg="mod">
          <ac:chgData name="Militsyn, Boris (STFC,DL,AST)" userId="85a62e27-906f-47dd-b2ac-e1370476bbb4" providerId="ADAL" clId="{D23E2372-4B7A-4685-A3EA-83B74E40779F}" dt="2022-02-27T09:08:04.121" v="14" actId="164"/>
          <ac:spMkLst>
            <pc:docMk/>
            <pc:sldMk cId="514279067" sldId="358"/>
            <ac:spMk id="58" creationId="{00000000-0000-0000-0000-000000000000}"/>
          </ac:spMkLst>
        </pc:spChg>
        <pc:spChg chg="mod">
          <ac:chgData name="Militsyn, Boris (STFC,DL,AST)" userId="85a62e27-906f-47dd-b2ac-e1370476bbb4" providerId="ADAL" clId="{D23E2372-4B7A-4685-A3EA-83B74E40779F}" dt="2022-02-27T09:08:04.121" v="14" actId="164"/>
          <ac:spMkLst>
            <pc:docMk/>
            <pc:sldMk cId="514279067" sldId="358"/>
            <ac:spMk id="60" creationId="{00000000-0000-0000-0000-000000000000}"/>
          </ac:spMkLst>
        </pc:spChg>
        <pc:spChg chg="mod">
          <ac:chgData name="Militsyn, Boris (STFC,DL,AST)" userId="85a62e27-906f-47dd-b2ac-e1370476bbb4" providerId="ADAL" clId="{D23E2372-4B7A-4685-A3EA-83B74E40779F}" dt="2022-02-27T09:09:14.469" v="51" actId="1036"/>
          <ac:spMkLst>
            <pc:docMk/>
            <pc:sldMk cId="514279067" sldId="358"/>
            <ac:spMk id="66" creationId="{00000000-0000-0000-0000-000000000000}"/>
          </ac:spMkLst>
        </pc:spChg>
        <pc:spChg chg="mod topLvl">
          <ac:chgData name="Militsyn, Boris (STFC,DL,AST)" userId="85a62e27-906f-47dd-b2ac-e1370476bbb4" providerId="ADAL" clId="{D23E2372-4B7A-4685-A3EA-83B74E40779F}" dt="2022-02-27T09:37:29.098" v="635" actId="208"/>
          <ac:spMkLst>
            <pc:docMk/>
            <pc:sldMk cId="514279067" sldId="358"/>
            <ac:spMk id="74" creationId="{00000000-0000-0000-0000-000000000000}"/>
          </ac:spMkLst>
        </pc:spChg>
        <pc:spChg chg="mod">
          <ac:chgData name="Militsyn, Boris (STFC,DL,AST)" userId="85a62e27-906f-47dd-b2ac-e1370476bbb4" providerId="ADAL" clId="{D23E2372-4B7A-4685-A3EA-83B74E40779F}" dt="2022-02-27T09:13:11.876" v="104" actId="404"/>
          <ac:spMkLst>
            <pc:docMk/>
            <pc:sldMk cId="514279067" sldId="358"/>
            <ac:spMk id="88" creationId="{BFF4EB56-3B19-4BF8-8229-DF47825C2388}"/>
          </ac:spMkLst>
        </pc:spChg>
        <pc:spChg chg="mod">
          <ac:chgData name="Militsyn, Boris (STFC,DL,AST)" userId="85a62e27-906f-47dd-b2ac-e1370476bbb4" providerId="ADAL" clId="{D23E2372-4B7A-4685-A3EA-83B74E40779F}" dt="2022-02-27T09:07:43.627" v="11" actId="1076"/>
          <ac:spMkLst>
            <pc:docMk/>
            <pc:sldMk cId="514279067" sldId="358"/>
            <ac:spMk id="94" creationId="{00000000-0000-0000-0000-000000000000}"/>
          </ac:spMkLst>
        </pc:spChg>
        <pc:spChg chg="mod">
          <ac:chgData name="Militsyn, Boris (STFC,DL,AST)" userId="85a62e27-906f-47dd-b2ac-e1370476bbb4" providerId="ADAL" clId="{D23E2372-4B7A-4685-A3EA-83B74E40779F}" dt="2022-02-27T09:07:34.464" v="9" actId="404"/>
          <ac:spMkLst>
            <pc:docMk/>
            <pc:sldMk cId="514279067" sldId="358"/>
            <ac:spMk id="95" creationId="{00000000-0000-0000-0000-000000000000}"/>
          </ac:spMkLst>
        </pc:spChg>
        <pc:spChg chg="mod">
          <ac:chgData name="Militsyn, Boris (STFC,DL,AST)" userId="85a62e27-906f-47dd-b2ac-e1370476bbb4" providerId="ADAL" clId="{D23E2372-4B7A-4685-A3EA-83B74E40779F}" dt="2022-02-27T09:08:23.122" v="31" actId="404"/>
          <ac:spMkLst>
            <pc:docMk/>
            <pc:sldMk cId="514279067" sldId="358"/>
            <ac:spMk id="96" creationId="{00000000-0000-0000-0000-000000000000}"/>
          </ac:spMkLst>
        </pc:spChg>
        <pc:spChg chg="mod">
          <ac:chgData name="Militsyn, Boris (STFC,DL,AST)" userId="85a62e27-906f-47dd-b2ac-e1370476bbb4" providerId="ADAL" clId="{D23E2372-4B7A-4685-A3EA-83B74E40779F}" dt="2022-02-27T09:12:51.079" v="102" actId="404"/>
          <ac:spMkLst>
            <pc:docMk/>
            <pc:sldMk cId="514279067" sldId="358"/>
            <ac:spMk id="97" creationId="{00000000-0000-0000-0000-000000000000}"/>
          </ac:spMkLst>
        </pc:spChg>
        <pc:spChg chg="mod">
          <ac:chgData name="Militsyn, Boris (STFC,DL,AST)" userId="85a62e27-906f-47dd-b2ac-e1370476bbb4" providerId="ADAL" clId="{D23E2372-4B7A-4685-A3EA-83B74E40779F}" dt="2022-02-27T09:13:43.234" v="109"/>
          <ac:spMkLst>
            <pc:docMk/>
            <pc:sldMk cId="514279067" sldId="358"/>
            <ac:spMk id="111" creationId="{17BC7040-BB4E-4FD8-9C35-19C5146CF0FB}"/>
          </ac:spMkLst>
        </pc:spChg>
        <pc:spChg chg="mod">
          <ac:chgData name="Militsyn, Boris (STFC,DL,AST)" userId="85a62e27-906f-47dd-b2ac-e1370476bbb4" providerId="ADAL" clId="{D23E2372-4B7A-4685-A3EA-83B74E40779F}" dt="2022-02-27T09:13:43.234" v="109"/>
          <ac:spMkLst>
            <pc:docMk/>
            <pc:sldMk cId="514279067" sldId="358"/>
            <ac:spMk id="112" creationId="{986113B1-3815-4120-86E7-1DB51D70C770}"/>
          </ac:spMkLst>
        </pc:spChg>
        <pc:spChg chg="mod">
          <ac:chgData name="Militsyn, Boris (STFC,DL,AST)" userId="85a62e27-906f-47dd-b2ac-e1370476bbb4" providerId="ADAL" clId="{D23E2372-4B7A-4685-A3EA-83B74E40779F}" dt="2022-02-27T09:13:43.234" v="109"/>
          <ac:spMkLst>
            <pc:docMk/>
            <pc:sldMk cId="514279067" sldId="358"/>
            <ac:spMk id="113" creationId="{D9D1B9D2-71F8-4414-8948-565B08633255}"/>
          </ac:spMkLst>
        </pc:spChg>
        <pc:spChg chg="mod">
          <ac:chgData name="Militsyn, Boris (STFC,DL,AST)" userId="85a62e27-906f-47dd-b2ac-e1370476bbb4" providerId="ADAL" clId="{D23E2372-4B7A-4685-A3EA-83B74E40779F}" dt="2022-02-27T09:13:43.234" v="109"/>
          <ac:spMkLst>
            <pc:docMk/>
            <pc:sldMk cId="514279067" sldId="358"/>
            <ac:spMk id="114" creationId="{0D96DC6E-27B8-431D-974D-3BFFC491F4F3}"/>
          </ac:spMkLst>
        </pc:spChg>
        <pc:spChg chg="mod">
          <ac:chgData name="Militsyn, Boris (STFC,DL,AST)" userId="85a62e27-906f-47dd-b2ac-e1370476bbb4" providerId="ADAL" clId="{D23E2372-4B7A-4685-A3EA-83B74E40779F}" dt="2022-02-27T09:13:43.234" v="109"/>
          <ac:spMkLst>
            <pc:docMk/>
            <pc:sldMk cId="514279067" sldId="358"/>
            <ac:spMk id="115" creationId="{98BCE47F-528F-474F-AA7C-58A7FC4C8179}"/>
          </ac:spMkLst>
        </pc:spChg>
        <pc:spChg chg="mod">
          <ac:chgData name="Militsyn, Boris (STFC,DL,AST)" userId="85a62e27-906f-47dd-b2ac-e1370476bbb4" providerId="ADAL" clId="{D23E2372-4B7A-4685-A3EA-83B74E40779F}" dt="2022-02-27T09:13:43.234" v="109"/>
          <ac:spMkLst>
            <pc:docMk/>
            <pc:sldMk cId="514279067" sldId="358"/>
            <ac:spMk id="116" creationId="{8F3CF950-BBED-4082-AED7-1047C5779389}"/>
          </ac:spMkLst>
        </pc:spChg>
        <pc:spChg chg="mod">
          <ac:chgData name="Militsyn, Boris (STFC,DL,AST)" userId="85a62e27-906f-47dd-b2ac-e1370476bbb4" providerId="ADAL" clId="{D23E2372-4B7A-4685-A3EA-83B74E40779F}" dt="2022-02-27T09:13:43.234" v="109"/>
          <ac:spMkLst>
            <pc:docMk/>
            <pc:sldMk cId="514279067" sldId="358"/>
            <ac:spMk id="119" creationId="{D2A0DCD2-A91F-453E-85C9-92CC57AEBC1A}"/>
          </ac:spMkLst>
        </pc:spChg>
        <pc:spChg chg="mod">
          <ac:chgData name="Militsyn, Boris (STFC,DL,AST)" userId="85a62e27-906f-47dd-b2ac-e1370476bbb4" providerId="ADAL" clId="{D23E2372-4B7A-4685-A3EA-83B74E40779F}" dt="2022-02-27T09:13:43.234" v="109"/>
          <ac:spMkLst>
            <pc:docMk/>
            <pc:sldMk cId="514279067" sldId="358"/>
            <ac:spMk id="120" creationId="{998D6BE9-34CA-4E25-80AE-34D08A219B54}"/>
          </ac:spMkLst>
        </pc:spChg>
        <pc:spChg chg="mod">
          <ac:chgData name="Militsyn, Boris (STFC,DL,AST)" userId="85a62e27-906f-47dd-b2ac-e1370476bbb4" providerId="ADAL" clId="{D23E2372-4B7A-4685-A3EA-83B74E40779F}" dt="2022-02-27T09:13:43.234" v="109"/>
          <ac:spMkLst>
            <pc:docMk/>
            <pc:sldMk cId="514279067" sldId="358"/>
            <ac:spMk id="121" creationId="{F3171F08-CC06-4732-B319-0CDF0AD7F9A9}"/>
          </ac:spMkLst>
        </pc:spChg>
        <pc:spChg chg="mod">
          <ac:chgData name="Militsyn, Boris (STFC,DL,AST)" userId="85a62e27-906f-47dd-b2ac-e1370476bbb4" providerId="ADAL" clId="{D23E2372-4B7A-4685-A3EA-83B74E40779F}" dt="2022-02-27T09:13:43.234" v="109"/>
          <ac:spMkLst>
            <pc:docMk/>
            <pc:sldMk cId="514279067" sldId="358"/>
            <ac:spMk id="122" creationId="{003E4153-0763-4CB4-A81A-FA66153ACAD3}"/>
          </ac:spMkLst>
        </pc:spChg>
        <pc:spChg chg="mod">
          <ac:chgData name="Militsyn, Boris (STFC,DL,AST)" userId="85a62e27-906f-47dd-b2ac-e1370476bbb4" providerId="ADAL" clId="{D23E2372-4B7A-4685-A3EA-83B74E40779F}" dt="2022-02-27T09:13:43.234" v="109"/>
          <ac:spMkLst>
            <pc:docMk/>
            <pc:sldMk cId="514279067" sldId="358"/>
            <ac:spMk id="123" creationId="{71C0FBB9-CC13-4446-82C3-8A9F48DCBEC0}"/>
          </ac:spMkLst>
        </pc:spChg>
        <pc:spChg chg="mod">
          <ac:chgData name="Militsyn, Boris (STFC,DL,AST)" userId="85a62e27-906f-47dd-b2ac-e1370476bbb4" providerId="ADAL" clId="{D23E2372-4B7A-4685-A3EA-83B74E40779F}" dt="2022-02-27T09:13:43.234" v="109"/>
          <ac:spMkLst>
            <pc:docMk/>
            <pc:sldMk cId="514279067" sldId="358"/>
            <ac:spMk id="124" creationId="{53A395C2-5F06-48ED-8ECC-2F125EF68B68}"/>
          </ac:spMkLst>
        </pc:spChg>
        <pc:spChg chg="add mod">
          <ac:chgData name="Militsyn, Boris (STFC,DL,AST)" userId="85a62e27-906f-47dd-b2ac-e1370476bbb4" providerId="ADAL" clId="{D23E2372-4B7A-4685-A3EA-83B74E40779F}" dt="2022-02-27T09:23:45.862" v="344" actId="164"/>
          <ac:spMkLst>
            <pc:docMk/>
            <pc:sldMk cId="514279067" sldId="358"/>
            <ac:spMk id="137" creationId="{080DFE75-3CED-4AB9-8E22-F04A83DEE146}"/>
          </ac:spMkLst>
        </pc:spChg>
        <pc:spChg chg="add mod">
          <ac:chgData name="Militsyn, Boris (STFC,DL,AST)" userId="85a62e27-906f-47dd-b2ac-e1370476bbb4" providerId="ADAL" clId="{D23E2372-4B7A-4685-A3EA-83B74E40779F}" dt="2022-02-27T09:23:45.862" v="344" actId="164"/>
          <ac:spMkLst>
            <pc:docMk/>
            <pc:sldMk cId="514279067" sldId="358"/>
            <ac:spMk id="138" creationId="{5B49B334-9F51-41AD-AD12-F234C7CB4B85}"/>
          </ac:spMkLst>
        </pc:spChg>
        <pc:spChg chg="add mod">
          <ac:chgData name="Militsyn, Boris (STFC,DL,AST)" userId="85a62e27-906f-47dd-b2ac-e1370476bbb4" providerId="ADAL" clId="{D23E2372-4B7A-4685-A3EA-83B74E40779F}" dt="2022-02-27T09:28:34.428" v="460" actId="164"/>
          <ac:spMkLst>
            <pc:docMk/>
            <pc:sldMk cId="514279067" sldId="358"/>
            <ac:spMk id="142" creationId="{E22B902C-92D6-4061-8C67-5D6B0C0CECDC}"/>
          </ac:spMkLst>
        </pc:spChg>
        <pc:spChg chg="add del mod">
          <ac:chgData name="Militsyn, Boris (STFC,DL,AST)" userId="85a62e27-906f-47dd-b2ac-e1370476bbb4" providerId="ADAL" clId="{D23E2372-4B7A-4685-A3EA-83B74E40779F}" dt="2022-02-27T09:30:15.664" v="490" actId="478"/>
          <ac:spMkLst>
            <pc:docMk/>
            <pc:sldMk cId="514279067" sldId="358"/>
            <ac:spMk id="150" creationId="{782802D7-4AFF-4E6D-B7D7-EDC4C3376434}"/>
          </ac:spMkLst>
        </pc:spChg>
        <pc:spChg chg="add del mod">
          <ac:chgData name="Militsyn, Boris (STFC,DL,AST)" userId="85a62e27-906f-47dd-b2ac-e1370476bbb4" providerId="ADAL" clId="{D23E2372-4B7A-4685-A3EA-83B74E40779F}" dt="2022-02-27T09:36:29.302" v="584" actId="478"/>
          <ac:spMkLst>
            <pc:docMk/>
            <pc:sldMk cId="514279067" sldId="358"/>
            <ac:spMk id="160" creationId="{DE3D4900-DE35-43EE-A87C-BA7E7D999A6D}"/>
          </ac:spMkLst>
        </pc:spChg>
        <pc:spChg chg="add mod">
          <ac:chgData name="Militsyn, Boris (STFC,DL,AST)" userId="85a62e27-906f-47dd-b2ac-e1370476bbb4" providerId="ADAL" clId="{D23E2372-4B7A-4685-A3EA-83B74E40779F}" dt="2022-02-27T09:37:10.481" v="634" actId="1076"/>
          <ac:spMkLst>
            <pc:docMk/>
            <pc:sldMk cId="514279067" sldId="358"/>
            <ac:spMk id="161" creationId="{E4B980B1-D55A-4B54-9C49-46487909A74E}"/>
          </ac:spMkLst>
        </pc:spChg>
        <pc:grpChg chg="mod">
          <ac:chgData name="Militsyn, Boris (STFC,DL,AST)" userId="85a62e27-906f-47dd-b2ac-e1370476bbb4" providerId="ADAL" clId="{D23E2372-4B7A-4685-A3EA-83B74E40779F}" dt="2022-02-27T09:10:21.816" v="80" actId="1037"/>
          <ac:grpSpMkLst>
            <pc:docMk/>
            <pc:sldMk cId="514279067" sldId="358"/>
            <ac:grpSpMk id="9" creationId="{C57033C1-A293-434D-B752-44F24B01D378}"/>
          </ac:grpSpMkLst>
        </pc:grpChg>
        <pc:grpChg chg="add mod">
          <ac:chgData name="Militsyn, Boris (STFC,DL,AST)" userId="85a62e27-906f-47dd-b2ac-e1370476bbb4" providerId="ADAL" clId="{D23E2372-4B7A-4685-A3EA-83B74E40779F}" dt="2022-02-27T09:08:13.373" v="29" actId="1037"/>
          <ac:grpSpMkLst>
            <pc:docMk/>
            <pc:sldMk cId="514279067" sldId="358"/>
            <ac:grpSpMk id="13" creationId="{7F36629C-4BCE-4627-9EA2-AD5CF2A3EF9B}"/>
          </ac:grpSpMkLst>
        </pc:grpChg>
        <pc:grpChg chg="mod">
          <ac:chgData name="Militsyn, Boris (STFC,DL,AST)" userId="85a62e27-906f-47dd-b2ac-e1370476bbb4" providerId="ADAL" clId="{D23E2372-4B7A-4685-A3EA-83B74E40779F}" dt="2022-02-27T09:07:10.800" v="5" actId="1076"/>
          <ac:grpSpMkLst>
            <pc:docMk/>
            <pc:sldMk cId="514279067" sldId="358"/>
            <ac:grpSpMk id="40" creationId="{00000000-0000-0000-0000-000000000000}"/>
          </ac:grpSpMkLst>
        </pc:grpChg>
        <pc:grpChg chg="del">
          <ac:chgData name="Militsyn, Boris (STFC,DL,AST)" userId="85a62e27-906f-47dd-b2ac-e1370476bbb4" providerId="ADAL" clId="{D23E2372-4B7A-4685-A3EA-83B74E40779F}" dt="2022-02-27T09:09:31.910" v="67" actId="165"/>
          <ac:grpSpMkLst>
            <pc:docMk/>
            <pc:sldMk cId="514279067" sldId="358"/>
            <ac:grpSpMk id="75" creationId="{00000000-0000-0000-0000-000000000000}"/>
          </ac:grpSpMkLst>
        </pc:grpChg>
        <pc:grpChg chg="add mod">
          <ac:chgData name="Militsyn, Boris (STFC,DL,AST)" userId="85a62e27-906f-47dd-b2ac-e1370476bbb4" providerId="ADAL" clId="{D23E2372-4B7A-4685-A3EA-83B74E40779F}" dt="2022-02-27T09:32:43.155" v="504" actId="1038"/>
          <ac:grpSpMkLst>
            <pc:docMk/>
            <pc:sldMk cId="514279067" sldId="358"/>
            <ac:grpSpMk id="106" creationId="{35FDD636-00F5-4D30-8B88-0EE23ED1395C}"/>
          </ac:grpSpMkLst>
        </pc:grpChg>
        <pc:grpChg chg="mod">
          <ac:chgData name="Militsyn, Boris (STFC,DL,AST)" userId="85a62e27-906f-47dd-b2ac-e1370476bbb4" providerId="ADAL" clId="{D23E2372-4B7A-4685-A3EA-83B74E40779F}" dt="2022-02-27T09:13:43.234" v="109"/>
          <ac:grpSpMkLst>
            <pc:docMk/>
            <pc:sldMk cId="514279067" sldId="358"/>
            <ac:grpSpMk id="107" creationId="{B6FFFA35-388E-410F-A6F9-FB0C1FD47A3F}"/>
          </ac:grpSpMkLst>
        </pc:grpChg>
        <pc:grpChg chg="mod">
          <ac:chgData name="Militsyn, Boris (STFC,DL,AST)" userId="85a62e27-906f-47dd-b2ac-e1370476bbb4" providerId="ADAL" clId="{D23E2372-4B7A-4685-A3EA-83B74E40779F}" dt="2022-02-27T09:13:43.234" v="109"/>
          <ac:grpSpMkLst>
            <pc:docMk/>
            <pc:sldMk cId="514279067" sldId="358"/>
            <ac:grpSpMk id="108" creationId="{5805DD2C-B08F-4876-ADD5-7940674921E2}"/>
          </ac:grpSpMkLst>
        </pc:grpChg>
        <pc:grpChg chg="mod">
          <ac:chgData name="Militsyn, Boris (STFC,DL,AST)" userId="85a62e27-906f-47dd-b2ac-e1370476bbb4" providerId="ADAL" clId="{D23E2372-4B7A-4685-A3EA-83B74E40779F}" dt="2022-02-27T09:13:43.234" v="109"/>
          <ac:grpSpMkLst>
            <pc:docMk/>
            <pc:sldMk cId="514279067" sldId="358"/>
            <ac:grpSpMk id="109" creationId="{704BEA68-B4C8-4D2E-8133-3727B510737E}"/>
          </ac:grpSpMkLst>
        </pc:grpChg>
        <pc:grpChg chg="mod">
          <ac:chgData name="Militsyn, Boris (STFC,DL,AST)" userId="85a62e27-906f-47dd-b2ac-e1370476bbb4" providerId="ADAL" clId="{D23E2372-4B7A-4685-A3EA-83B74E40779F}" dt="2022-02-27T09:13:43.234" v="109"/>
          <ac:grpSpMkLst>
            <pc:docMk/>
            <pc:sldMk cId="514279067" sldId="358"/>
            <ac:grpSpMk id="110" creationId="{84727AC4-4108-463F-B9AB-F9BE00608500}"/>
          </ac:grpSpMkLst>
        </pc:grpChg>
        <pc:grpChg chg="mod">
          <ac:chgData name="Militsyn, Boris (STFC,DL,AST)" userId="85a62e27-906f-47dd-b2ac-e1370476bbb4" providerId="ADAL" clId="{D23E2372-4B7A-4685-A3EA-83B74E40779F}" dt="2022-02-27T09:13:43.234" v="109"/>
          <ac:grpSpMkLst>
            <pc:docMk/>
            <pc:sldMk cId="514279067" sldId="358"/>
            <ac:grpSpMk id="117" creationId="{2F07A52B-F03A-4170-BE13-7E0ABB11B62A}"/>
          </ac:grpSpMkLst>
        </pc:grpChg>
        <pc:grpChg chg="mod">
          <ac:chgData name="Militsyn, Boris (STFC,DL,AST)" userId="85a62e27-906f-47dd-b2ac-e1370476bbb4" providerId="ADAL" clId="{D23E2372-4B7A-4685-A3EA-83B74E40779F}" dt="2022-02-27T09:13:43.234" v="109"/>
          <ac:grpSpMkLst>
            <pc:docMk/>
            <pc:sldMk cId="514279067" sldId="358"/>
            <ac:grpSpMk id="118" creationId="{62273A7E-108F-48DD-AE5A-A7D2AFB8D425}"/>
          </ac:grpSpMkLst>
        </pc:grpChg>
        <pc:grpChg chg="add mod">
          <ac:chgData name="Militsyn, Boris (STFC,DL,AST)" userId="85a62e27-906f-47dd-b2ac-e1370476bbb4" providerId="ADAL" clId="{D23E2372-4B7A-4685-A3EA-83B74E40779F}" dt="2022-02-27T09:17:50.043" v="249" actId="164"/>
          <ac:grpSpMkLst>
            <pc:docMk/>
            <pc:sldMk cId="514279067" sldId="358"/>
            <ac:grpSpMk id="129" creationId="{3416B1A0-65BA-40A2-9101-07977D369E54}"/>
          </ac:grpSpMkLst>
        </pc:grpChg>
        <pc:grpChg chg="add mod">
          <ac:chgData name="Militsyn, Boris (STFC,DL,AST)" userId="85a62e27-906f-47dd-b2ac-e1370476bbb4" providerId="ADAL" clId="{D23E2372-4B7A-4685-A3EA-83B74E40779F}" dt="2022-02-27T09:17:50.043" v="249" actId="164"/>
          <ac:grpSpMkLst>
            <pc:docMk/>
            <pc:sldMk cId="514279067" sldId="358"/>
            <ac:grpSpMk id="130" creationId="{AE8F8C0C-2777-4F81-8CFE-1137F4D4DB3E}"/>
          </ac:grpSpMkLst>
        </pc:grpChg>
        <pc:grpChg chg="add mod">
          <ac:chgData name="Militsyn, Boris (STFC,DL,AST)" userId="85a62e27-906f-47dd-b2ac-e1370476bbb4" providerId="ADAL" clId="{D23E2372-4B7A-4685-A3EA-83B74E40779F}" dt="2022-02-27T09:35:03.881" v="563" actId="1037"/>
          <ac:grpSpMkLst>
            <pc:docMk/>
            <pc:sldMk cId="514279067" sldId="358"/>
            <ac:grpSpMk id="133" creationId="{E820A2D0-31AE-4346-826A-60F5773F7D12}"/>
          </ac:grpSpMkLst>
        </pc:grpChg>
        <pc:grpChg chg="add mod">
          <ac:chgData name="Militsyn, Boris (STFC,DL,AST)" userId="85a62e27-906f-47dd-b2ac-e1370476bbb4" providerId="ADAL" clId="{D23E2372-4B7A-4685-A3EA-83B74E40779F}" dt="2022-02-27T09:24:16.146" v="381" actId="1038"/>
          <ac:grpSpMkLst>
            <pc:docMk/>
            <pc:sldMk cId="514279067" sldId="358"/>
            <ac:grpSpMk id="139" creationId="{83B61612-9F6B-496A-90D3-A3E6399A60B7}"/>
          </ac:grpSpMkLst>
        </pc:grpChg>
        <pc:grpChg chg="add mod">
          <ac:chgData name="Militsyn, Boris (STFC,DL,AST)" userId="85a62e27-906f-47dd-b2ac-e1370476bbb4" providerId="ADAL" clId="{D23E2372-4B7A-4685-A3EA-83B74E40779F}" dt="2022-02-27T09:28:34.428" v="460" actId="164"/>
          <ac:grpSpMkLst>
            <pc:docMk/>
            <pc:sldMk cId="514279067" sldId="358"/>
            <ac:grpSpMk id="146" creationId="{7F91CB2B-B244-4522-81BF-DC37E611547F}"/>
          </ac:grpSpMkLst>
        </pc:grpChg>
        <pc:grpChg chg="add mod">
          <ac:chgData name="Militsyn, Boris (STFC,DL,AST)" userId="85a62e27-906f-47dd-b2ac-e1370476bbb4" providerId="ADAL" clId="{D23E2372-4B7A-4685-A3EA-83B74E40779F}" dt="2022-02-27T09:29:02.393" v="485" actId="14100"/>
          <ac:grpSpMkLst>
            <pc:docMk/>
            <pc:sldMk cId="514279067" sldId="358"/>
            <ac:grpSpMk id="147" creationId="{7108A91E-5A52-43B7-8503-2D9A47455D62}"/>
          </ac:grpSpMkLst>
        </pc:grpChg>
        <pc:cxnChg chg="mod">
          <ac:chgData name="Militsyn, Boris (STFC,DL,AST)" userId="85a62e27-906f-47dd-b2ac-e1370476bbb4" providerId="ADAL" clId="{D23E2372-4B7A-4685-A3EA-83B74E40779F}" dt="2022-02-27T09:07:24.675" v="7" actId="14100"/>
          <ac:cxnSpMkLst>
            <pc:docMk/>
            <pc:sldMk cId="514279067" sldId="358"/>
            <ac:cxnSpMk id="19" creationId="{00000000-0000-0000-0000-000000000000}"/>
          </ac:cxnSpMkLst>
        </pc:cxnChg>
        <pc:cxnChg chg="del mod topLvl">
          <ac:chgData name="Militsyn, Boris (STFC,DL,AST)" userId="85a62e27-906f-47dd-b2ac-e1370476bbb4" providerId="ADAL" clId="{D23E2372-4B7A-4685-A3EA-83B74E40779F}" dt="2022-02-27T09:11:05.100" v="88" actId="478"/>
          <ac:cxnSpMkLst>
            <pc:docMk/>
            <pc:sldMk cId="514279067" sldId="358"/>
            <ac:cxnSpMk id="44" creationId="{00000000-0000-0000-0000-000000000000}"/>
          </ac:cxnSpMkLst>
        </pc:cxnChg>
        <pc:cxnChg chg="del mod topLvl">
          <ac:chgData name="Militsyn, Boris (STFC,DL,AST)" userId="85a62e27-906f-47dd-b2ac-e1370476bbb4" providerId="ADAL" clId="{D23E2372-4B7A-4685-A3EA-83B74E40779F}" dt="2022-02-27T09:10:47.380" v="84" actId="478"/>
          <ac:cxnSpMkLst>
            <pc:docMk/>
            <pc:sldMk cId="514279067" sldId="358"/>
            <ac:cxnSpMk id="45" creationId="{00000000-0000-0000-0000-000000000000}"/>
          </ac:cxnSpMkLst>
        </pc:cxnChg>
        <pc:cxnChg chg="mod topLvl">
          <ac:chgData name="Militsyn, Boris (STFC,DL,AST)" userId="85a62e27-906f-47dd-b2ac-e1370476bbb4" providerId="ADAL" clId="{D23E2372-4B7A-4685-A3EA-83B74E40779F}" dt="2022-02-27T09:11:37.011" v="92" actId="14100"/>
          <ac:cxnSpMkLst>
            <pc:docMk/>
            <pc:sldMk cId="514279067" sldId="358"/>
            <ac:cxnSpMk id="50" creationId="{00000000-0000-0000-0000-000000000000}"/>
          </ac:cxnSpMkLst>
        </pc:cxnChg>
        <pc:cxnChg chg="del mod topLvl">
          <ac:chgData name="Militsyn, Boris (STFC,DL,AST)" userId="85a62e27-906f-47dd-b2ac-e1370476bbb4" providerId="ADAL" clId="{D23E2372-4B7A-4685-A3EA-83B74E40779F}" dt="2022-02-27T09:11:01.730" v="87" actId="478"/>
          <ac:cxnSpMkLst>
            <pc:docMk/>
            <pc:sldMk cId="514279067" sldId="358"/>
            <ac:cxnSpMk id="55" creationId="{00000000-0000-0000-0000-000000000000}"/>
          </ac:cxnSpMkLst>
        </pc:cxnChg>
        <pc:cxnChg chg="del mod topLvl">
          <ac:chgData name="Militsyn, Boris (STFC,DL,AST)" userId="85a62e27-906f-47dd-b2ac-e1370476bbb4" providerId="ADAL" clId="{D23E2372-4B7A-4685-A3EA-83B74E40779F}" dt="2022-02-27T09:10:55.172" v="85" actId="478"/>
          <ac:cxnSpMkLst>
            <pc:docMk/>
            <pc:sldMk cId="514279067" sldId="358"/>
            <ac:cxnSpMk id="57" creationId="{00000000-0000-0000-0000-000000000000}"/>
          </ac:cxnSpMkLst>
        </pc:cxnChg>
        <pc:cxnChg chg="del mod topLvl">
          <ac:chgData name="Militsyn, Boris (STFC,DL,AST)" userId="85a62e27-906f-47dd-b2ac-e1370476bbb4" providerId="ADAL" clId="{D23E2372-4B7A-4685-A3EA-83B74E40779F}" dt="2022-02-27T09:10:58.549" v="86" actId="478"/>
          <ac:cxnSpMkLst>
            <pc:docMk/>
            <pc:sldMk cId="514279067" sldId="358"/>
            <ac:cxnSpMk id="62" creationId="{00000000-0000-0000-0000-000000000000}"/>
          </ac:cxnSpMkLst>
        </pc:cxnChg>
        <pc:cxnChg chg="del mod topLvl">
          <ac:chgData name="Militsyn, Boris (STFC,DL,AST)" userId="85a62e27-906f-47dd-b2ac-e1370476bbb4" providerId="ADAL" clId="{D23E2372-4B7A-4685-A3EA-83B74E40779F}" dt="2022-02-27T09:10:41.329" v="83" actId="478"/>
          <ac:cxnSpMkLst>
            <pc:docMk/>
            <pc:sldMk cId="514279067" sldId="358"/>
            <ac:cxnSpMk id="65" creationId="{00000000-0000-0000-0000-000000000000}"/>
          </ac:cxnSpMkLst>
        </pc:cxnChg>
        <pc:cxnChg chg="mod topLvl">
          <ac:chgData name="Militsyn, Boris (STFC,DL,AST)" userId="85a62e27-906f-47dd-b2ac-e1370476bbb4" providerId="ADAL" clId="{D23E2372-4B7A-4685-A3EA-83B74E40779F}" dt="2022-02-27T09:34:07.750" v="518" actId="14100"/>
          <ac:cxnSpMkLst>
            <pc:docMk/>
            <pc:sldMk cId="514279067" sldId="358"/>
            <ac:cxnSpMk id="69" creationId="{00000000-0000-0000-0000-000000000000}"/>
          </ac:cxnSpMkLst>
        </pc:cxnChg>
        <pc:cxnChg chg="del mod topLvl">
          <ac:chgData name="Militsyn, Boris (STFC,DL,AST)" userId="85a62e27-906f-47dd-b2ac-e1370476bbb4" providerId="ADAL" clId="{D23E2372-4B7A-4685-A3EA-83B74E40779F}" dt="2022-02-27T09:10:38.630" v="82" actId="478"/>
          <ac:cxnSpMkLst>
            <pc:docMk/>
            <pc:sldMk cId="514279067" sldId="358"/>
            <ac:cxnSpMk id="71" creationId="{00000000-0000-0000-0000-000000000000}"/>
          </ac:cxnSpMkLst>
        </pc:cxnChg>
        <pc:cxnChg chg="mod">
          <ac:chgData name="Militsyn, Boris (STFC,DL,AST)" userId="85a62e27-906f-47dd-b2ac-e1370476bbb4" providerId="ADAL" clId="{D23E2372-4B7A-4685-A3EA-83B74E40779F}" dt="2022-02-27T09:09:22.910" v="66" actId="1037"/>
          <ac:cxnSpMkLst>
            <pc:docMk/>
            <pc:sldMk cId="514279067" sldId="358"/>
            <ac:cxnSpMk id="98" creationId="{00000000-0000-0000-0000-000000000000}"/>
          </ac:cxnSpMkLst>
        </pc:cxnChg>
        <pc:cxnChg chg="add mod">
          <ac:chgData name="Militsyn, Boris (STFC,DL,AST)" userId="85a62e27-906f-47dd-b2ac-e1370476bbb4" providerId="ADAL" clId="{D23E2372-4B7A-4685-A3EA-83B74E40779F}" dt="2022-02-27T09:13:33.532" v="108" actId="1038"/>
          <ac:cxnSpMkLst>
            <pc:docMk/>
            <pc:sldMk cId="514279067" sldId="358"/>
            <ac:cxnSpMk id="101" creationId="{8724DB24-65FE-4DFF-82F8-79FF9C6DDAFC}"/>
          </ac:cxnSpMkLst>
        </pc:cxnChg>
        <pc:cxnChg chg="add mod">
          <ac:chgData name="Militsyn, Boris (STFC,DL,AST)" userId="85a62e27-906f-47dd-b2ac-e1370476bbb4" providerId="ADAL" clId="{D23E2372-4B7A-4685-A3EA-83B74E40779F}" dt="2022-02-27T09:16:58.730" v="180" actId="164"/>
          <ac:cxnSpMkLst>
            <pc:docMk/>
            <pc:sldMk cId="514279067" sldId="358"/>
            <ac:cxnSpMk id="126" creationId="{A5EDBF28-4D6D-40AF-AF86-0B1FD2434EF7}"/>
          </ac:cxnSpMkLst>
        </pc:cxnChg>
        <pc:cxnChg chg="add mod">
          <ac:chgData name="Militsyn, Boris (STFC,DL,AST)" userId="85a62e27-906f-47dd-b2ac-e1370476bbb4" providerId="ADAL" clId="{D23E2372-4B7A-4685-A3EA-83B74E40779F}" dt="2022-02-27T09:16:58.730" v="180" actId="164"/>
          <ac:cxnSpMkLst>
            <pc:docMk/>
            <pc:sldMk cId="514279067" sldId="358"/>
            <ac:cxnSpMk id="128" creationId="{D03FADC1-8792-4FCB-976C-554922390E5A}"/>
          </ac:cxnSpMkLst>
        </pc:cxnChg>
        <pc:cxnChg chg="mod">
          <ac:chgData name="Militsyn, Boris (STFC,DL,AST)" userId="85a62e27-906f-47dd-b2ac-e1370476bbb4" providerId="ADAL" clId="{D23E2372-4B7A-4685-A3EA-83B74E40779F}" dt="2022-02-27T09:17:06.359" v="181"/>
          <ac:cxnSpMkLst>
            <pc:docMk/>
            <pc:sldMk cId="514279067" sldId="358"/>
            <ac:cxnSpMk id="131" creationId="{5027152E-0EF2-47C7-96B8-7F601AA272DB}"/>
          </ac:cxnSpMkLst>
        </pc:cxnChg>
        <pc:cxnChg chg="mod">
          <ac:chgData name="Militsyn, Boris (STFC,DL,AST)" userId="85a62e27-906f-47dd-b2ac-e1370476bbb4" providerId="ADAL" clId="{D23E2372-4B7A-4685-A3EA-83B74E40779F}" dt="2022-02-27T09:17:06.359" v="181"/>
          <ac:cxnSpMkLst>
            <pc:docMk/>
            <pc:sldMk cId="514279067" sldId="358"/>
            <ac:cxnSpMk id="132" creationId="{2FBA82B8-B42C-4650-8F39-BEB41D7A901E}"/>
          </ac:cxnSpMkLst>
        </pc:cxnChg>
        <pc:cxnChg chg="add del">
          <ac:chgData name="Militsyn, Boris (STFC,DL,AST)" userId="85a62e27-906f-47dd-b2ac-e1370476bbb4" providerId="ADAL" clId="{D23E2372-4B7A-4685-A3EA-83B74E40779F}" dt="2022-02-27T09:19:12.696" v="275" actId="478"/>
          <ac:cxnSpMkLst>
            <pc:docMk/>
            <pc:sldMk cId="514279067" sldId="358"/>
            <ac:cxnSpMk id="136" creationId="{DAB85410-18FA-42EA-BFB6-5E134890D54D}"/>
          </ac:cxnSpMkLst>
        </pc:cxnChg>
        <pc:cxnChg chg="add mod">
          <ac:chgData name="Militsyn, Boris (STFC,DL,AST)" userId="85a62e27-906f-47dd-b2ac-e1370476bbb4" providerId="ADAL" clId="{D23E2372-4B7A-4685-A3EA-83B74E40779F}" dt="2022-02-27T09:28:01.225" v="441" actId="1582"/>
          <ac:cxnSpMkLst>
            <pc:docMk/>
            <pc:sldMk cId="514279067" sldId="358"/>
            <ac:cxnSpMk id="144" creationId="{49089B88-4826-41B7-BB09-5982318C57C9}"/>
          </ac:cxnSpMkLst>
        </pc:cxnChg>
        <pc:cxnChg chg="add mod">
          <ac:chgData name="Militsyn, Boris (STFC,DL,AST)" userId="85a62e27-906f-47dd-b2ac-e1370476bbb4" providerId="ADAL" clId="{D23E2372-4B7A-4685-A3EA-83B74E40779F}" dt="2022-02-27T09:28:01.225" v="441" actId="1582"/>
          <ac:cxnSpMkLst>
            <pc:docMk/>
            <pc:sldMk cId="514279067" sldId="358"/>
            <ac:cxnSpMk id="145" creationId="{761B0A11-6D58-4CEE-8C38-60A81BF8871F}"/>
          </ac:cxnSpMkLst>
        </pc:cxnChg>
        <pc:cxnChg chg="add mod">
          <ac:chgData name="Militsyn, Boris (STFC,DL,AST)" userId="85a62e27-906f-47dd-b2ac-e1370476bbb4" providerId="ADAL" clId="{D23E2372-4B7A-4685-A3EA-83B74E40779F}" dt="2022-02-27T09:32:05.096" v="496" actId="14100"/>
          <ac:cxnSpMkLst>
            <pc:docMk/>
            <pc:sldMk cId="514279067" sldId="358"/>
            <ac:cxnSpMk id="149" creationId="{480CE389-8FD5-4778-9DF7-9EF47A9F1293}"/>
          </ac:cxnSpMkLst>
        </pc:cxnChg>
        <pc:cxnChg chg="add del">
          <ac:chgData name="Militsyn, Boris (STFC,DL,AST)" userId="85a62e27-906f-47dd-b2ac-e1370476bbb4" providerId="ADAL" clId="{D23E2372-4B7A-4685-A3EA-83B74E40779F}" dt="2022-02-27T09:31:23.433" v="494" actId="11529"/>
          <ac:cxnSpMkLst>
            <pc:docMk/>
            <pc:sldMk cId="514279067" sldId="358"/>
            <ac:cxnSpMk id="152" creationId="{2902A8F0-3430-48C4-B590-9D6646CE2903}"/>
          </ac:cxnSpMkLst>
        </pc:cxnChg>
        <pc:cxnChg chg="add mod">
          <ac:chgData name="Militsyn, Boris (STFC,DL,AST)" userId="85a62e27-906f-47dd-b2ac-e1370476bbb4" providerId="ADAL" clId="{D23E2372-4B7A-4685-A3EA-83B74E40779F}" dt="2022-02-27T09:33:14.241" v="516" actId="1582"/>
          <ac:cxnSpMkLst>
            <pc:docMk/>
            <pc:sldMk cId="514279067" sldId="358"/>
            <ac:cxnSpMk id="156" creationId="{5359F4B0-3993-4A6E-8734-4025723C6F37}"/>
          </ac:cxnSpMkLst>
        </pc:cxnChg>
      </pc:sldChg>
      <pc:sldChg chg="modSp mod">
        <pc:chgData name="Militsyn, Boris (STFC,DL,AST)" userId="85a62e27-906f-47dd-b2ac-e1370476bbb4" providerId="ADAL" clId="{D23E2372-4B7A-4685-A3EA-83B74E40779F}" dt="2022-02-27T10:00:24.714" v="916" actId="20577"/>
        <pc:sldMkLst>
          <pc:docMk/>
          <pc:sldMk cId="4249828680" sldId="362"/>
        </pc:sldMkLst>
        <pc:spChg chg="mod">
          <ac:chgData name="Militsyn, Boris (STFC,DL,AST)" userId="85a62e27-906f-47dd-b2ac-e1370476bbb4" providerId="ADAL" clId="{D23E2372-4B7A-4685-A3EA-83B74E40779F}" dt="2022-02-27T10:00:24.714" v="916" actId="20577"/>
          <ac:spMkLst>
            <pc:docMk/>
            <pc:sldMk cId="4249828680" sldId="362"/>
            <ac:spMk id="3" creationId="{00000000-0000-0000-0000-000000000000}"/>
          </ac:spMkLst>
        </pc:spChg>
      </pc:sldChg>
      <pc:sldChg chg="modSp">
        <pc:chgData name="Militsyn, Boris (STFC,DL,AST)" userId="85a62e27-906f-47dd-b2ac-e1370476bbb4" providerId="ADAL" clId="{D23E2372-4B7A-4685-A3EA-83B74E40779F}" dt="2022-02-27T10:02:16.299" v="934" actId="20577"/>
        <pc:sldMkLst>
          <pc:docMk/>
          <pc:sldMk cId="216711478" sldId="363"/>
        </pc:sldMkLst>
        <pc:spChg chg="mod">
          <ac:chgData name="Militsyn, Boris (STFC,DL,AST)" userId="85a62e27-906f-47dd-b2ac-e1370476bbb4" providerId="ADAL" clId="{D23E2372-4B7A-4685-A3EA-83B74E40779F}" dt="2022-02-27T10:02:16.299" v="934" actId="20577"/>
          <ac:spMkLst>
            <pc:docMk/>
            <pc:sldMk cId="216711478" sldId="363"/>
            <ac:spMk id="3" creationId="{00000000-0000-0000-0000-000000000000}"/>
          </ac:spMkLst>
        </pc:spChg>
      </pc:sldChg>
      <pc:sldChg chg="modSp mod ord">
        <pc:chgData name="Militsyn, Boris (STFC,DL,AST)" userId="85a62e27-906f-47dd-b2ac-e1370476bbb4" providerId="ADAL" clId="{D23E2372-4B7A-4685-A3EA-83B74E40779F}" dt="2022-02-27T10:18:31.033" v="971"/>
        <pc:sldMkLst>
          <pc:docMk/>
          <pc:sldMk cId="1889577348" sldId="364"/>
        </pc:sldMkLst>
        <pc:spChg chg="mod">
          <ac:chgData name="Militsyn, Boris (STFC,DL,AST)" userId="85a62e27-906f-47dd-b2ac-e1370476bbb4" providerId="ADAL" clId="{D23E2372-4B7A-4685-A3EA-83B74E40779F}" dt="2022-02-27T10:12:56.970" v="947" actId="6549"/>
          <ac:spMkLst>
            <pc:docMk/>
            <pc:sldMk cId="1889577348" sldId="364"/>
            <ac:spMk id="2" creationId="{00000000-0000-0000-0000-000000000000}"/>
          </ac:spMkLst>
        </pc:spChg>
        <pc:spChg chg="mod">
          <ac:chgData name="Militsyn, Boris (STFC,DL,AST)" userId="85a62e27-906f-47dd-b2ac-e1370476bbb4" providerId="ADAL" clId="{D23E2372-4B7A-4685-A3EA-83B74E40779F}" dt="2022-02-27T10:14:11.867" v="964" actId="20577"/>
          <ac:spMkLst>
            <pc:docMk/>
            <pc:sldMk cId="1889577348" sldId="364"/>
            <ac:spMk id="3" creationId="{00000000-0000-0000-0000-000000000000}"/>
          </ac:spMkLst>
        </pc:spChg>
      </pc:sldChg>
      <pc:sldChg chg="modSp mod ord">
        <pc:chgData name="Militsyn, Boris (STFC,DL,AST)" userId="85a62e27-906f-47dd-b2ac-e1370476bbb4" providerId="ADAL" clId="{D23E2372-4B7A-4685-A3EA-83B74E40779F}" dt="2022-02-27T10:18:31.033" v="971"/>
        <pc:sldMkLst>
          <pc:docMk/>
          <pc:sldMk cId="3241167283" sldId="365"/>
        </pc:sldMkLst>
        <pc:spChg chg="mod">
          <ac:chgData name="Militsyn, Boris (STFC,DL,AST)" userId="85a62e27-906f-47dd-b2ac-e1370476bbb4" providerId="ADAL" clId="{D23E2372-4B7A-4685-A3EA-83B74E40779F}" dt="2022-02-27T10:15:58.568" v="965" actId="6549"/>
          <ac:spMkLst>
            <pc:docMk/>
            <pc:sldMk cId="3241167283" sldId="365"/>
            <ac:spMk id="2" creationId="{00000000-0000-0000-0000-000000000000}"/>
          </ac:spMkLst>
        </pc:spChg>
      </pc:sldChg>
      <pc:sldChg chg="modSp mod ord">
        <pc:chgData name="Militsyn, Boris (STFC,DL,AST)" userId="85a62e27-906f-47dd-b2ac-e1370476bbb4" providerId="ADAL" clId="{D23E2372-4B7A-4685-A3EA-83B74E40779F}" dt="2022-02-27T10:18:31.033" v="971"/>
        <pc:sldMkLst>
          <pc:docMk/>
          <pc:sldMk cId="3429381033" sldId="366"/>
        </pc:sldMkLst>
        <pc:spChg chg="mod">
          <ac:chgData name="Militsyn, Boris (STFC,DL,AST)" userId="85a62e27-906f-47dd-b2ac-e1370476bbb4" providerId="ADAL" clId="{D23E2372-4B7A-4685-A3EA-83B74E40779F}" dt="2022-02-27T10:16:40.125" v="966" actId="6549"/>
          <ac:spMkLst>
            <pc:docMk/>
            <pc:sldMk cId="3429381033" sldId="366"/>
            <ac:spMk id="2" creationId="{00000000-0000-0000-0000-000000000000}"/>
          </ac:spMkLst>
        </pc:spChg>
      </pc:sldChg>
      <pc:sldChg chg="modSp mod">
        <pc:chgData name="Militsyn, Boris (STFC,DL,AST)" userId="85a62e27-906f-47dd-b2ac-e1370476bbb4" providerId="ADAL" clId="{D23E2372-4B7A-4685-A3EA-83B74E40779F}" dt="2022-02-27T09:52:16.758" v="855" actId="20577"/>
        <pc:sldMkLst>
          <pc:docMk/>
          <pc:sldMk cId="1955550872" sldId="369"/>
        </pc:sldMkLst>
        <pc:spChg chg="mod">
          <ac:chgData name="Militsyn, Boris (STFC,DL,AST)" userId="85a62e27-906f-47dd-b2ac-e1370476bbb4" providerId="ADAL" clId="{D23E2372-4B7A-4685-A3EA-83B74E40779F}" dt="2022-02-27T09:52:16.758" v="855" actId="20577"/>
          <ac:spMkLst>
            <pc:docMk/>
            <pc:sldMk cId="1955550872" sldId="369"/>
            <ac:spMk id="3" creationId="{00000000-0000-0000-0000-000000000000}"/>
          </ac:spMkLst>
        </pc:spChg>
      </pc:sldChg>
      <pc:sldChg chg="ord">
        <pc:chgData name="Militsyn, Boris (STFC,DL,AST)" userId="85a62e27-906f-47dd-b2ac-e1370476bbb4" providerId="ADAL" clId="{D23E2372-4B7A-4685-A3EA-83B74E40779F}" dt="2022-02-27T10:19:00.815" v="973"/>
        <pc:sldMkLst>
          <pc:docMk/>
          <pc:sldMk cId="524870908" sldId="370"/>
        </pc:sldMkLst>
      </pc:sldChg>
      <pc:sldChg chg="modSp mod ord">
        <pc:chgData name="Militsyn, Boris (STFC,DL,AST)" userId="85a62e27-906f-47dd-b2ac-e1370476bbb4" providerId="ADAL" clId="{D23E2372-4B7A-4685-A3EA-83B74E40779F}" dt="2022-02-27T10:19:00.815" v="973"/>
        <pc:sldMkLst>
          <pc:docMk/>
          <pc:sldMk cId="3688514782" sldId="371"/>
        </pc:sldMkLst>
        <pc:spChg chg="mod">
          <ac:chgData name="Militsyn, Boris (STFC,DL,AST)" userId="85a62e27-906f-47dd-b2ac-e1370476bbb4" providerId="ADAL" clId="{D23E2372-4B7A-4685-A3EA-83B74E40779F}" dt="2022-02-27T10:11:22.237" v="946" actId="5793"/>
          <ac:spMkLst>
            <pc:docMk/>
            <pc:sldMk cId="3688514782" sldId="371"/>
            <ac:spMk id="3" creationId="{00000000-0000-0000-0000-000000000000}"/>
          </ac:spMkLst>
        </pc:spChg>
      </pc:sldChg>
      <pc:sldChg chg="modSp mod">
        <pc:chgData name="Militsyn, Boris (STFC,DL,AST)" userId="85a62e27-906f-47dd-b2ac-e1370476bbb4" providerId="ADAL" clId="{D23E2372-4B7A-4685-A3EA-83B74E40779F}" dt="2022-02-27T10:19:25.245" v="975" actId="20577"/>
        <pc:sldMkLst>
          <pc:docMk/>
          <pc:sldMk cId="943915227" sldId="372"/>
        </pc:sldMkLst>
        <pc:spChg chg="mod">
          <ac:chgData name="Militsyn, Boris (STFC,DL,AST)" userId="85a62e27-906f-47dd-b2ac-e1370476bbb4" providerId="ADAL" clId="{D23E2372-4B7A-4685-A3EA-83B74E40779F}" dt="2022-02-27T10:19:25.245" v="975" actId="20577"/>
          <ac:spMkLst>
            <pc:docMk/>
            <pc:sldMk cId="943915227" sldId="372"/>
            <ac:spMk id="3" creationId="{00000000-0000-0000-0000-000000000000}"/>
          </ac:spMkLst>
        </pc:spChg>
      </pc:sldChg>
      <pc:sldChg chg="modSp mod">
        <pc:chgData name="Militsyn, Boris (STFC,DL,AST)" userId="85a62e27-906f-47dd-b2ac-e1370476bbb4" providerId="ADAL" clId="{D23E2372-4B7A-4685-A3EA-83B74E40779F}" dt="2022-02-27T10:05:10.395" v="936" actId="1076"/>
        <pc:sldMkLst>
          <pc:docMk/>
          <pc:sldMk cId="3843287793" sldId="377"/>
        </pc:sldMkLst>
        <pc:spChg chg="mod">
          <ac:chgData name="Militsyn, Boris (STFC,DL,AST)" userId="85a62e27-906f-47dd-b2ac-e1370476bbb4" providerId="ADAL" clId="{D23E2372-4B7A-4685-A3EA-83B74E40779F}" dt="2022-02-27T10:05:10.395" v="936" actId="1076"/>
          <ac:spMkLst>
            <pc:docMk/>
            <pc:sldMk cId="3843287793" sldId="377"/>
            <ac:spMk id="7" creationId="{00000000-0000-0000-0000-000000000000}"/>
          </ac:spMkLst>
        </pc:spChg>
      </pc:sldChg>
      <pc:sldChg chg="del">
        <pc:chgData name="Militsyn, Boris (STFC,DL,AST)" userId="85a62e27-906f-47dd-b2ac-e1370476bbb4" providerId="ADAL" clId="{D23E2372-4B7A-4685-A3EA-83B74E40779F}" dt="2022-02-27T10:18:13.065" v="969" actId="47"/>
        <pc:sldMkLst>
          <pc:docMk/>
          <pc:sldMk cId="3217583586" sldId="378"/>
        </pc:sldMkLst>
      </pc:sldChg>
      <pc:sldChg chg="del">
        <pc:chgData name="Militsyn, Boris (STFC,DL,AST)" userId="85a62e27-906f-47dd-b2ac-e1370476bbb4" providerId="ADAL" clId="{D23E2372-4B7A-4685-A3EA-83B74E40779F}" dt="2022-02-27T09:38:22.400" v="638" actId="47"/>
        <pc:sldMkLst>
          <pc:docMk/>
          <pc:sldMk cId="1735464265" sldId="379"/>
        </pc:sldMkLst>
      </pc:sldChg>
      <pc:sldChg chg="addSp delSp modSp mod ord">
        <pc:chgData name="Militsyn, Boris (STFC,DL,AST)" userId="85a62e27-906f-47dd-b2ac-e1370476bbb4" providerId="ADAL" clId="{D23E2372-4B7A-4685-A3EA-83B74E40779F}" dt="2022-02-27T12:01:28.570" v="2065" actId="20577"/>
        <pc:sldMkLst>
          <pc:docMk/>
          <pc:sldMk cId="727995257" sldId="380"/>
        </pc:sldMkLst>
        <pc:spChg chg="mod">
          <ac:chgData name="Militsyn, Boris (STFC,DL,AST)" userId="85a62e27-906f-47dd-b2ac-e1370476bbb4" providerId="ADAL" clId="{D23E2372-4B7A-4685-A3EA-83B74E40779F}" dt="2022-02-27T11:59:49.085" v="1987" actId="20577"/>
          <ac:spMkLst>
            <pc:docMk/>
            <pc:sldMk cId="727995257" sldId="380"/>
            <ac:spMk id="2" creationId="{CAF922AD-5D0C-4BA7-9A05-8BBBBAB295F9}"/>
          </ac:spMkLst>
        </pc:spChg>
        <pc:spChg chg="mod">
          <ac:chgData name="Militsyn, Boris (STFC,DL,AST)" userId="85a62e27-906f-47dd-b2ac-e1370476bbb4" providerId="ADAL" clId="{D23E2372-4B7A-4685-A3EA-83B74E40779F}" dt="2022-02-27T12:01:28.570" v="2065" actId="20577"/>
          <ac:spMkLst>
            <pc:docMk/>
            <pc:sldMk cId="727995257" sldId="380"/>
            <ac:spMk id="3" creationId="{A230F131-B0CA-4A83-84D4-0470452CBEA2}"/>
          </ac:spMkLst>
        </pc:spChg>
        <pc:spChg chg="mod">
          <ac:chgData name="Militsyn, Boris (STFC,DL,AST)" userId="85a62e27-906f-47dd-b2ac-e1370476bbb4" providerId="ADAL" clId="{D23E2372-4B7A-4685-A3EA-83B74E40779F}" dt="2022-02-27T10:52:55.024" v="976"/>
          <ac:spMkLst>
            <pc:docMk/>
            <pc:sldMk cId="727995257" sldId="380"/>
            <ac:spMk id="11" creationId="{1F4E3251-360A-443D-BDC0-60FEB7FA9E27}"/>
          </ac:spMkLst>
        </pc:spChg>
        <pc:spChg chg="mod">
          <ac:chgData name="Militsyn, Boris (STFC,DL,AST)" userId="85a62e27-906f-47dd-b2ac-e1370476bbb4" providerId="ADAL" clId="{D23E2372-4B7A-4685-A3EA-83B74E40779F}" dt="2022-02-27T10:52:55.024" v="976"/>
          <ac:spMkLst>
            <pc:docMk/>
            <pc:sldMk cId="727995257" sldId="380"/>
            <ac:spMk id="12" creationId="{0FD934A0-D2A8-4BB3-ADA7-B63345378D8F}"/>
          </ac:spMkLst>
        </pc:spChg>
        <pc:spChg chg="mod">
          <ac:chgData name="Militsyn, Boris (STFC,DL,AST)" userId="85a62e27-906f-47dd-b2ac-e1370476bbb4" providerId="ADAL" clId="{D23E2372-4B7A-4685-A3EA-83B74E40779F}" dt="2022-02-27T10:52:55.024" v="976"/>
          <ac:spMkLst>
            <pc:docMk/>
            <pc:sldMk cId="727995257" sldId="380"/>
            <ac:spMk id="13" creationId="{B2B98D67-B833-4190-821F-DACCD0954AF9}"/>
          </ac:spMkLst>
        </pc:spChg>
        <pc:spChg chg="mod">
          <ac:chgData name="Militsyn, Boris (STFC,DL,AST)" userId="85a62e27-906f-47dd-b2ac-e1370476bbb4" providerId="ADAL" clId="{D23E2372-4B7A-4685-A3EA-83B74E40779F}" dt="2022-02-27T10:52:55.024" v="976"/>
          <ac:spMkLst>
            <pc:docMk/>
            <pc:sldMk cId="727995257" sldId="380"/>
            <ac:spMk id="14" creationId="{175ED82F-48C6-4025-9DAA-896C7378E877}"/>
          </ac:spMkLst>
        </pc:spChg>
        <pc:spChg chg="mod">
          <ac:chgData name="Militsyn, Boris (STFC,DL,AST)" userId="85a62e27-906f-47dd-b2ac-e1370476bbb4" providerId="ADAL" clId="{D23E2372-4B7A-4685-A3EA-83B74E40779F}" dt="2022-02-27T10:52:55.024" v="976"/>
          <ac:spMkLst>
            <pc:docMk/>
            <pc:sldMk cId="727995257" sldId="380"/>
            <ac:spMk id="15" creationId="{34D8ABB0-0FE0-4F66-97BA-A9E313BE8732}"/>
          </ac:spMkLst>
        </pc:spChg>
        <pc:spChg chg="mod">
          <ac:chgData name="Militsyn, Boris (STFC,DL,AST)" userId="85a62e27-906f-47dd-b2ac-e1370476bbb4" providerId="ADAL" clId="{D23E2372-4B7A-4685-A3EA-83B74E40779F}" dt="2022-02-27T10:52:55.024" v="976"/>
          <ac:spMkLst>
            <pc:docMk/>
            <pc:sldMk cId="727995257" sldId="380"/>
            <ac:spMk id="16" creationId="{653DBB9F-3BA6-461A-A9D1-1667E6F6ECF5}"/>
          </ac:spMkLst>
        </pc:spChg>
        <pc:spChg chg="mod">
          <ac:chgData name="Militsyn, Boris (STFC,DL,AST)" userId="85a62e27-906f-47dd-b2ac-e1370476bbb4" providerId="ADAL" clId="{D23E2372-4B7A-4685-A3EA-83B74E40779F}" dt="2022-02-27T10:52:55.024" v="976"/>
          <ac:spMkLst>
            <pc:docMk/>
            <pc:sldMk cId="727995257" sldId="380"/>
            <ac:spMk id="19" creationId="{7DE9FCB4-3AA1-4B74-90CE-4758B81FCF2C}"/>
          </ac:spMkLst>
        </pc:spChg>
        <pc:spChg chg="mod">
          <ac:chgData name="Militsyn, Boris (STFC,DL,AST)" userId="85a62e27-906f-47dd-b2ac-e1370476bbb4" providerId="ADAL" clId="{D23E2372-4B7A-4685-A3EA-83B74E40779F}" dt="2022-02-27T10:52:55.024" v="976"/>
          <ac:spMkLst>
            <pc:docMk/>
            <pc:sldMk cId="727995257" sldId="380"/>
            <ac:spMk id="20" creationId="{860BF15A-45CF-49A9-A32A-530E1B8F452B}"/>
          </ac:spMkLst>
        </pc:spChg>
        <pc:spChg chg="mod">
          <ac:chgData name="Militsyn, Boris (STFC,DL,AST)" userId="85a62e27-906f-47dd-b2ac-e1370476bbb4" providerId="ADAL" clId="{D23E2372-4B7A-4685-A3EA-83B74E40779F}" dt="2022-02-27T10:52:55.024" v="976"/>
          <ac:spMkLst>
            <pc:docMk/>
            <pc:sldMk cId="727995257" sldId="380"/>
            <ac:spMk id="21" creationId="{32D1D836-1188-45A7-852B-A671CCB68A92}"/>
          </ac:spMkLst>
        </pc:spChg>
        <pc:spChg chg="mod">
          <ac:chgData name="Militsyn, Boris (STFC,DL,AST)" userId="85a62e27-906f-47dd-b2ac-e1370476bbb4" providerId="ADAL" clId="{D23E2372-4B7A-4685-A3EA-83B74E40779F}" dt="2022-02-27T10:52:55.024" v="976"/>
          <ac:spMkLst>
            <pc:docMk/>
            <pc:sldMk cId="727995257" sldId="380"/>
            <ac:spMk id="22" creationId="{88D5D1E7-0F99-4E4E-AA42-D66B8381C47E}"/>
          </ac:spMkLst>
        </pc:spChg>
        <pc:spChg chg="mod">
          <ac:chgData name="Militsyn, Boris (STFC,DL,AST)" userId="85a62e27-906f-47dd-b2ac-e1370476bbb4" providerId="ADAL" clId="{D23E2372-4B7A-4685-A3EA-83B74E40779F}" dt="2022-02-27T10:52:55.024" v="976"/>
          <ac:spMkLst>
            <pc:docMk/>
            <pc:sldMk cId="727995257" sldId="380"/>
            <ac:spMk id="23" creationId="{7E7E61DA-7EF7-4E2D-AF1D-FA12E5628ED8}"/>
          </ac:spMkLst>
        </pc:spChg>
        <pc:spChg chg="mod">
          <ac:chgData name="Militsyn, Boris (STFC,DL,AST)" userId="85a62e27-906f-47dd-b2ac-e1370476bbb4" providerId="ADAL" clId="{D23E2372-4B7A-4685-A3EA-83B74E40779F}" dt="2022-02-27T10:52:55.024" v="976"/>
          <ac:spMkLst>
            <pc:docMk/>
            <pc:sldMk cId="727995257" sldId="380"/>
            <ac:spMk id="24" creationId="{653807CB-3B2B-42A8-B25E-6905F151A791}"/>
          </ac:spMkLst>
        </pc:spChg>
        <pc:spChg chg="add mod">
          <ac:chgData name="Militsyn, Boris (STFC,DL,AST)" userId="85a62e27-906f-47dd-b2ac-e1370476bbb4" providerId="ADAL" clId="{D23E2372-4B7A-4685-A3EA-83B74E40779F}" dt="2022-02-27T10:59:58.511" v="1124" actId="1038"/>
          <ac:spMkLst>
            <pc:docMk/>
            <pc:sldMk cId="727995257" sldId="380"/>
            <ac:spMk id="27" creationId="{99657744-B2EC-434B-957F-22D674160337}"/>
          </ac:spMkLst>
        </pc:spChg>
        <pc:spChg chg="add mod">
          <ac:chgData name="Militsyn, Boris (STFC,DL,AST)" userId="85a62e27-906f-47dd-b2ac-e1370476bbb4" providerId="ADAL" clId="{D23E2372-4B7A-4685-A3EA-83B74E40779F}" dt="2022-02-27T11:02:32.018" v="1311" actId="1037"/>
          <ac:spMkLst>
            <pc:docMk/>
            <pc:sldMk cId="727995257" sldId="380"/>
            <ac:spMk id="28" creationId="{511445D8-31B7-4CCF-80C0-0F2F298AF36E}"/>
          </ac:spMkLst>
        </pc:spChg>
        <pc:spChg chg="add mod">
          <ac:chgData name="Militsyn, Boris (STFC,DL,AST)" userId="85a62e27-906f-47dd-b2ac-e1370476bbb4" providerId="ADAL" clId="{D23E2372-4B7A-4685-A3EA-83B74E40779F}" dt="2022-02-27T11:02:55.308" v="1312" actId="1076"/>
          <ac:spMkLst>
            <pc:docMk/>
            <pc:sldMk cId="727995257" sldId="380"/>
            <ac:spMk id="30" creationId="{86E08AC7-FC9A-4727-A193-C6234760FC70}"/>
          </ac:spMkLst>
        </pc:spChg>
        <pc:spChg chg="add mod">
          <ac:chgData name="Militsyn, Boris (STFC,DL,AST)" userId="85a62e27-906f-47dd-b2ac-e1370476bbb4" providerId="ADAL" clId="{D23E2372-4B7A-4685-A3EA-83B74E40779F}" dt="2022-02-27T11:03:47.783" v="1400" actId="1037"/>
          <ac:spMkLst>
            <pc:docMk/>
            <pc:sldMk cId="727995257" sldId="380"/>
            <ac:spMk id="31" creationId="{BE2D96DF-276A-4F25-903B-A5852F59577E}"/>
          </ac:spMkLst>
        </pc:spChg>
        <pc:spChg chg="add mod">
          <ac:chgData name="Militsyn, Boris (STFC,DL,AST)" userId="85a62e27-906f-47dd-b2ac-e1370476bbb4" providerId="ADAL" clId="{D23E2372-4B7A-4685-A3EA-83B74E40779F}" dt="2022-02-27T11:02:11.282" v="1305" actId="1076"/>
          <ac:spMkLst>
            <pc:docMk/>
            <pc:sldMk cId="727995257" sldId="380"/>
            <ac:spMk id="32" creationId="{E9C7FA55-0D81-4DEC-A096-1B2247456E39}"/>
          </ac:spMkLst>
        </pc:spChg>
        <pc:spChg chg="add mod">
          <ac:chgData name="Militsyn, Boris (STFC,DL,AST)" userId="85a62e27-906f-47dd-b2ac-e1370476bbb4" providerId="ADAL" clId="{D23E2372-4B7A-4685-A3EA-83B74E40779F}" dt="2022-02-27T11:02:23.146" v="1307" actId="1076"/>
          <ac:spMkLst>
            <pc:docMk/>
            <pc:sldMk cId="727995257" sldId="380"/>
            <ac:spMk id="33" creationId="{C7F21722-9EE0-41B9-9EA7-DA7B24965A75}"/>
          </ac:spMkLst>
        </pc:spChg>
        <pc:spChg chg="add mod">
          <ac:chgData name="Militsyn, Boris (STFC,DL,AST)" userId="85a62e27-906f-47dd-b2ac-e1370476bbb4" providerId="ADAL" clId="{D23E2372-4B7A-4685-A3EA-83B74E40779F}" dt="2022-02-27T11:03:09.084" v="1315" actId="1037"/>
          <ac:spMkLst>
            <pc:docMk/>
            <pc:sldMk cId="727995257" sldId="380"/>
            <ac:spMk id="34" creationId="{A169CEEC-DB6E-4D79-BEE8-1813CB9DD207}"/>
          </ac:spMkLst>
        </pc:spChg>
        <pc:spChg chg="add mod">
          <ac:chgData name="Militsyn, Boris (STFC,DL,AST)" userId="85a62e27-906f-47dd-b2ac-e1370476bbb4" providerId="ADAL" clId="{D23E2372-4B7A-4685-A3EA-83B74E40779F}" dt="2022-02-27T11:03:44.413" v="1395" actId="1076"/>
          <ac:spMkLst>
            <pc:docMk/>
            <pc:sldMk cId="727995257" sldId="380"/>
            <ac:spMk id="35" creationId="{30E0530E-B049-4DB3-8A6B-C70741BB00E7}"/>
          </ac:spMkLst>
        </pc:spChg>
        <pc:grpChg chg="add mod">
          <ac:chgData name="Militsyn, Boris (STFC,DL,AST)" userId="85a62e27-906f-47dd-b2ac-e1370476bbb4" providerId="ADAL" clId="{D23E2372-4B7A-4685-A3EA-83B74E40779F}" dt="2022-02-27T10:55:33.831" v="1000" actId="1076"/>
          <ac:grpSpMkLst>
            <pc:docMk/>
            <pc:sldMk cId="727995257" sldId="380"/>
            <ac:grpSpMk id="6" creationId="{147F2332-37C4-4FB5-9C44-2533FDDC2BFE}"/>
          </ac:grpSpMkLst>
        </pc:grpChg>
        <pc:grpChg chg="mod">
          <ac:chgData name="Militsyn, Boris (STFC,DL,AST)" userId="85a62e27-906f-47dd-b2ac-e1370476bbb4" providerId="ADAL" clId="{D23E2372-4B7A-4685-A3EA-83B74E40779F}" dt="2022-02-27T10:52:55.024" v="976"/>
          <ac:grpSpMkLst>
            <pc:docMk/>
            <pc:sldMk cId="727995257" sldId="380"/>
            <ac:grpSpMk id="7" creationId="{9D4F6CFF-6CB5-4679-A7CF-2792EC62D9D2}"/>
          </ac:grpSpMkLst>
        </pc:grpChg>
        <pc:grpChg chg="mod">
          <ac:chgData name="Militsyn, Boris (STFC,DL,AST)" userId="85a62e27-906f-47dd-b2ac-e1370476bbb4" providerId="ADAL" clId="{D23E2372-4B7A-4685-A3EA-83B74E40779F}" dt="2022-02-27T10:52:55.024" v="976"/>
          <ac:grpSpMkLst>
            <pc:docMk/>
            <pc:sldMk cId="727995257" sldId="380"/>
            <ac:grpSpMk id="8" creationId="{1B4D4886-07D1-4513-8402-4DE622F7A15E}"/>
          </ac:grpSpMkLst>
        </pc:grpChg>
        <pc:grpChg chg="mod">
          <ac:chgData name="Militsyn, Boris (STFC,DL,AST)" userId="85a62e27-906f-47dd-b2ac-e1370476bbb4" providerId="ADAL" clId="{D23E2372-4B7A-4685-A3EA-83B74E40779F}" dt="2022-02-27T10:52:55.024" v="976"/>
          <ac:grpSpMkLst>
            <pc:docMk/>
            <pc:sldMk cId="727995257" sldId="380"/>
            <ac:grpSpMk id="9" creationId="{1E46670F-E3EB-4F7F-8E83-6A309F3E8C82}"/>
          </ac:grpSpMkLst>
        </pc:grpChg>
        <pc:grpChg chg="mod">
          <ac:chgData name="Militsyn, Boris (STFC,DL,AST)" userId="85a62e27-906f-47dd-b2ac-e1370476bbb4" providerId="ADAL" clId="{D23E2372-4B7A-4685-A3EA-83B74E40779F}" dt="2022-02-27T10:52:55.024" v="976"/>
          <ac:grpSpMkLst>
            <pc:docMk/>
            <pc:sldMk cId="727995257" sldId="380"/>
            <ac:grpSpMk id="10" creationId="{5257C35D-854B-4184-84DC-BE0538634EE7}"/>
          </ac:grpSpMkLst>
        </pc:grpChg>
        <pc:grpChg chg="mod">
          <ac:chgData name="Militsyn, Boris (STFC,DL,AST)" userId="85a62e27-906f-47dd-b2ac-e1370476bbb4" providerId="ADAL" clId="{D23E2372-4B7A-4685-A3EA-83B74E40779F}" dt="2022-02-27T10:52:55.024" v="976"/>
          <ac:grpSpMkLst>
            <pc:docMk/>
            <pc:sldMk cId="727995257" sldId="380"/>
            <ac:grpSpMk id="17" creationId="{D5BF010E-A85D-4CC7-9451-C62BFF133304}"/>
          </ac:grpSpMkLst>
        </pc:grpChg>
        <pc:grpChg chg="mod">
          <ac:chgData name="Militsyn, Boris (STFC,DL,AST)" userId="85a62e27-906f-47dd-b2ac-e1370476bbb4" providerId="ADAL" clId="{D23E2372-4B7A-4685-A3EA-83B74E40779F}" dt="2022-02-27T10:52:55.024" v="976"/>
          <ac:grpSpMkLst>
            <pc:docMk/>
            <pc:sldMk cId="727995257" sldId="380"/>
            <ac:grpSpMk id="18" creationId="{304063EC-9E26-4FF0-9BF5-5160BBB36BFB}"/>
          </ac:grpSpMkLst>
        </pc:grpChg>
        <pc:cxnChg chg="add mod">
          <ac:chgData name="Militsyn, Boris (STFC,DL,AST)" userId="85a62e27-906f-47dd-b2ac-e1370476bbb4" providerId="ADAL" clId="{D23E2372-4B7A-4685-A3EA-83B74E40779F}" dt="2022-02-27T11:04:18.818" v="1401" actId="14100"/>
          <ac:cxnSpMkLst>
            <pc:docMk/>
            <pc:sldMk cId="727995257" sldId="380"/>
            <ac:cxnSpMk id="25" creationId="{56EB4700-8353-438F-8303-033008AF4FD6}"/>
          </ac:cxnSpMkLst>
        </pc:cxnChg>
        <pc:cxnChg chg="add del mod">
          <ac:chgData name="Militsyn, Boris (STFC,DL,AST)" userId="85a62e27-906f-47dd-b2ac-e1370476bbb4" providerId="ADAL" clId="{D23E2372-4B7A-4685-A3EA-83B74E40779F}" dt="2022-02-27T10:56:15.598" v="1034"/>
          <ac:cxnSpMkLst>
            <pc:docMk/>
            <pc:sldMk cId="727995257" sldId="380"/>
            <ac:cxnSpMk id="29" creationId="{3F68BA66-86D1-4D48-87E7-E38F1163887A}"/>
          </ac:cxnSpMkLst>
        </pc:cxnChg>
      </pc:sldChg>
      <pc:sldChg chg="addSp delSp modSp add mod">
        <pc:chgData name="Militsyn, Boris (STFC,DL,AST)" userId="85a62e27-906f-47dd-b2ac-e1370476bbb4" providerId="ADAL" clId="{D23E2372-4B7A-4685-A3EA-83B74E40779F}" dt="2022-02-27T09:40:36.241" v="694" actId="1037"/>
        <pc:sldMkLst>
          <pc:docMk/>
          <pc:sldMk cId="2823874612" sldId="381"/>
        </pc:sldMkLst>
        <pc:spChg chg="mod">
          <ac:chgData name="Militsyn, Boris (STFC,DL,AST)" userId="85a62e27-906f-47dd-b2ac-e1370476bbb4" providerId="ADAL" clId="{D23E2372-4B7A-4685-A3EA-83B74E40779F}" dt="2022-02-27T09:38:52.630" v="650" actId="20577"/>
          <ac:spMkLst>
            <pc:docMk/>
            <pc:sldMk cId="2823874612" sldId="381"/>
            <ac:spMk id="2" creationId="{00000000-0000-0000-0000-000000000000}"/>
          </ac:spMkLst>
        </pc:spChg>
        <pc:spChg chg="mod">
          <ac:chgData name="Militsyn, Boris (STFC,DL,AST)" userId="85a62e27-906f-47dd-b2ac-e1370476bbb4" providerId="ADAL" clId="{D23E2372-4B7A-4685-A3EA-83B74E40779F}" dt="2022-02-27T09:40:36.241" v="694" actId="1037"/>
          <ac:spMkLst>
            <pc:docMk/>
            <pc:sldMk cId="2823874612" sldId="381"/>
            <ac:spMk id="88" creationId="{BFF4EB56-3B19-4BF8-8229-DF47825C2388}"/>
          </ac:spMkLst>
        </pc:spChg>
        <pc:spChg chg="del">
          <ac:chgData name="Militsyn, Boris (STFC,DL,AST)" userId="85a62e27-906f-47dd-b2ac-e1370476bbb4" providerId="ADAL" clId="{D23E2372-4B7A-4685-A3EA-83B74E40779F}" dt="2022-02-27T09:39:03.033" v="651" actId="478"/>
          <ac:spMkLst>
            <pc:docMk/>
            <pc:sldMk cId="2823874612" sldId="381"/>
            <ac:spMk id="161" creationId="{E4B980B1-D55A-4B54-9C49-46487909A74E}"/>
          </ac:spMkLst>
        </pc:spChg>
        <pc:grpChg chg="mod">
          <ac:chgData name="Militsyn, Boris (STFC,DL,AST)" userId="85a62e27-906f-47dd-b2ac-e1370476bbb4" providerId="ADAL" clId="{D23E2372-4B7A-4685-A3EA-83B74E40779F}" dt="2022-02-27T09:40:21.854" v="689" actId="1038"/>
          <ac:grpSpMkLst>
            <pc:docMk/>
            <pc:sldMk cId="2823874612" sldId="381"/>
            <ac:grpSpMk id="9" creationId="{C57033C1-A293-434D-B752-44F24B01D378}"/>
          </ac:grpSpMkLst>
        </pc:grpChg>
        <pc:grpChg chg="del">
          <ac:chgData name="Militsyn, Boris (STFC,DL,AST)" userId="85a62e27-906f-47dd-b2ac-e1370476bbb4" providerId="ADAL" clId="{D23E2372-4B7A-4685-A3EA-83B74E40779F}" dt="2022-02-27T09:39:05.193" v="652" actId="478"/>
          <ac:grpSpMkLst>
            <pc:docMk/>
            <pc:sldMk cId="2823874612" sldId="381"/>
            <ac:grpSpMk id="106" creationId="{35FDD636-00F5-4D30-8B88-0EE23ED1395C}"/>
          </ac:grpSpMkLst>
        </pc:grpChg>
        <pc:grpChg chg="del">
          <ac:chgData name="Militsyn, Boris (STFC,DL,AST)" userId="85a62e27-906f-47dd-b2ac-e1370476bbb4" providerId="ADAL" clId="{D23E2372-4B7A-4685-A3EA-83B74E40779F}" dt="2022-02-27T09:39:06.862" v="653" actId="478"/>
          <ac:grpSpMkLst>
            <pc:docMk/>
            <pc:sldMk cId="2823874612" sldId="381"/>
            <ac:grpSpMk id="133" creationId="{E820A2D0-31AE-4346-826A-60F5773F7D12}"/>
          </ac:grpSpMkLst>
        </pc:grpChg>
        <pc:grpChg chg="del">
          <ac:chgData name="Militsyn, Boris (STFC,DL,AST)" userId="85a62e27-906f-47dd-b2ac-e1370476bbb4" providerId="ADAL" clId="{D23E2372-4B7A-4685-A3EA-83B74E40779F}" dt="2022-02-27T09:39:08.726" v="654" actId="478"/>
          <ac:grpSpMkLst>
            <pc:docMk/>
            <pc:sldMk cId="2823874612" sldId="381"/>
            <ac:grpSpMk id="139" creationId="{83B61612-9F6B-496A-90D3-A3E6399A60B7}"/>
          </ac:grpSpMkLst>
        </pc:grpChg>
        <pc:grpChg chg="del">
          <ac:chgData name="Militsyn, Boris (STFC,DL,AST)" userId="85a62e27-906f-47dd-b2ac-e1370476bbb4" providerId="ADAL" clId="{D23E2372-4B7A-4685-A3EA-83B74E40779F}" dt="2022-02-27T09:39:11.098" v="655" actId="478"/>
          <ac:grpSpMkLst>
            <pc:docMk/>
            <pc:sldMk cId="2823874612" sldId="381"/>
            <ac:grpSpMk id="147" creationId="{7108A91E-5A52-43B7-8503-2D9A47455D62}"/>
          </ac:grpSpMkLst>
        </pc:grpChg>
        <pc:cxnChg chg="add mod">
          <ac:chgData name="Militsyn, Boris (STFC,DL,AST)" userId="85a62e27-906f-47dd-b2ac-e1370476bbb4" providerId="ADAL" clId="{D23E2372-4B7A-4685-A3EA-83B74E40779F}" dt="2022-02-27T09:40:06.759" v="662" actId="1582"/>
          <ac:cxnSpMkLst>
            <pc:docMk/>
            <pc:sldMk cId="2823874612" sldId="381"/>
            <ac:cxnSpMk id="11" creationId="{D1E0AC5A-CF9F-41A9-A7A0-9DA4D8152E5C}"/>
          </ac:cxnSpMkLst>
        </pc:cxnChg>
        <pc:cxnChg chg="del">
          <ac:chgData name="Militsyn, Boris (STFC,DL,AST)" userId="85a62e27-906f-47dd-b2ac-e1370476bbb4" providerId="ADAL" clId="{D23E2372-4B7A-4685-A3EA-83B74E40779F}" dt="2022-02-27T09:39:31.404" v="658" actId="478"/>
          <ac:cxnSpMkLst>
            <pc:docMk/>
            <pc:sldMk cId="2823874612" sldId="381"/>
            <ac:cxnSpMk id="69" creationId="{00000000-0000-0000-0000-000000000000}"/>
          </ac:cxnSpMkLst>
        </pc:cxnChg>
        <pc:cxnChg chg="del">
          <ac:chgData name="Militsyn, Boris (STFC,DL,AST)" userId="85a62e27-906f-47dd-b2ac-e1370476bbb4" providerId="ADAL" clId="{D23E2372-4B7A-4685-A3EA-83B74E40779F}" dt="2022-02-27T09:39:23.821" v="656" actId="478"/>
          <ac:cxnSpMkLst>
            <pc:docMk/>
            <pc:sldMk cId="2823874612" sldId="381"/>
            <ac:cxnSpMk id="149" creationId="{480CE389-8FD5-4778-9DF7-9EF47A9F1293}"/>
          </ac:cxnSpMkLst>
        </pc:cxnChg>
        <pc:cxnChg chg="del">
          <ac:chgData name="Militsyn, Boris (STFC,DL,AST)" userId="85a62e27-906f-47dd-b2ac-e1370476bbb4" providerId="ADAL" clId="{D23E2372-4B7A-4685-A3EA-83B74E40779F}" dt="2022-02-27T09:39:27.985" v="657" actId="478"/>
          <ac:cxnSpMkLst>
            <pc:docMk/>
            <pc:sldMk cId="2823874612" sldId="381"/>
            <ac:cxnSpMk id="156" creationId="{5359F4B0-3993-4A6E-8734-4025723C6F37}"/>
          </ac:cxnSpMkLst>
        </pc:cxnChg>
      </pc:sldChg>
      <pc:sldChg chg="addSp delSp modSp add mod">
        <pc:chgData name="Militsyn, Boris (STFC,DL,AST)" userId="85a62e27-906f-47dd-b2ac-e1370476bbb4" providerId="ADAL" clId="{D23E2372-4B7A-4685-A3EA-83B74E40779F}" dt="2022-02-27T09:47:00.187" v="815" actId="1076"/>
        <pc:sldMkLst>
          <pc:docMk/>
          <pc:sldMk cId="3160947256" sldId="382"/>
        </pc:sldMkLst>
        <pc:spChg chg="mod">
          <ac:chgData name="Militsyn, Boris (STFC,DL,AST)" userId="85a62e27-906f-47dd-b2ac-e1370476bbb4" providerId="ADAL" clId="{D23E2372-4B7A-4685-A3EA-83B74E40779F}" dt="2022-02-27T09:40:59.453" v="710" actId="20577"/>
          <ac:spMkLst>
            <pc:docMk/>
            <pc:sldMk cId="3160947256" sldId="382"/>
            <ac:spMk id="2" creationId="{00000000-0000-0000-0000-000000000000}"/>
          </ac:spMkLst>
        </pc:spChg>
        <pc:spChg chg="del">
          <ac:chgData name="Militsyn, Boris (STFC,DL,AST)" userId="85a62e27-906f-47dd-b2ac-e1370476bbb4" providerId="ADAL" clId="{D23E2372-4B7A-4685-A3EA-83B74E40779F}" dt="2022-02-27T09:43:09.711" v="724" actId="478"/>
          <ac:spMkLst>
            <pc:docMk/>
            <pc:sldMk cId="3160947256" sldId="382"/>
            <ac:spMk id="25" creationId="{00000000-0000-0000-0000-000000000000}"/>
          </ac:spMkLst>
        </pc:spChg>
        <pc:spChg chg="mod">
          <ac:chgData name="Militsyn, Boris (STFC,DL,AST)" userId="85a62e27-906f-47dd-b2ac-e1370476bbb4" providerId="ADAL" clId="{D23E2372-4B7A-4685-A3EA-83B74E40779F}" dt="2022-02-27T09:45:07.549" v="737" actId="207"/>
          <ac:spMkLst>
            <pc:docMk/>
            <pc:sldMk cId="3160947256" sldId="382"/>
            <ac:spMk id="26" creationId="{00000000-0000-0000-0000-000000000000}"/>
          </ac:spMkLst>
        </pc:spChg>
        <pc:spChg chg="mod">
          <ac:chgData name="Militsyn, Boris (STFC,DL,AST)" userId="85a62e27-906f-47dd-b2ac-e1370476bbb4" providerId="ADAL" clId="{D23E2372-4B7A-4685-A3EA-83B74E40779F}" dt="2022-02-27T09:45:07.549" v="737" actId="207"/>
          <ac:spMkLst>
            <pc:docMk/>
            <pc:sldMk cId="3160947256" sldId="382"/>
            <ac:spMk id="27" creationId="{00000000-0000-0000-0000-000000000000}"/>
          </ac:spMkLst>
        </pc:spChg>
        <pc:spChg chg="del mod">
          <ac:chgData name="Militsyn, Boris (STFC,DL,AST)" userId="85a62e27-906f-47dd-b2ac-e1370476bbb4" providerId="ADAL" clId="{D23E2372-4B7A-4685-A3EA-83B74E40779F}" dt="2022-02-27T09:46:19.208" v="778" actId="478"/>
          <ac:spMkLst>
            <pc:docMk/>
            <pc:sldMk cId="3160947256" sldId="382"/>
            <ac:spMk id="28" creationId="{00000000-0000-0000-0000-000000000000}"/>
          </ac:spMkLst>
        </pc:spChg>
        <pc:spChg chg="del">
          <ac:chgData name="Militsyn, Boris (STFC,DL,AST)" userId="85a62e27-906f-47dd-b2ac-e1370476bbb4" providerId="ADAL" clId="{D23E2372-4B7A-4685-A3EA-83B74E40779F}" dt="2022-02-27T09:43:14.206" v="725" actId="478"/>
          <ac:spMkLst>
            <pc:docMk/>
            <pc:sldMk cId="3160947256" sldId="382"/>
            <ac:spMk id="42" creationId="{00000000-0000-0000-0000-000000000000}"/>
          </ac:spMkLst>
        </pc:spChg>
        <pc:spChg chg="del">
          <ac:chgData name="Militsyn, Boris (STFC,DL,AST)" userId="85a62e27-906f-47dd-b2ac-e1370476bbb4" providerId="ADAL" clId="{D23E2372-4B7A-4685-A3EA-83B74E40779F}" dt="2022-02-27T09:42:33.801" v="720" actId="478"/>
          <ac:spMkLst>
            <pc:docMk/>
            <pc:sldMk cId="3160947256" sldId="382"/>
            <ac:spMk id="88" creationId="{BFF4EB56-3B19-4BF8-8229-DF47825C2388}"/>
          </ac:spMkLst>
        </pc:spChg>
        <pc:spChg chg="mod">
          <ac:chgData name="Militsyn, Boris (STFC,DL,AST)" userId="85a62e27-906f-47dd-b2ac-e1370476bbb4" providerId="ADAL" clId="{D23E2372-4B7A-4685-A3EA-83B74E40779F}" dt="2022-02-27T09:46:13.042" v="776" actId="1076"/>
          <ac:spMkLst>
            <pc:docMk/>
            <pc:sldMk cId="3160947256" sldId="382"/>
            <ac:spMk id="94" creationId="{00000000-0000-0000-0000-000000000000}"/>
          </ac:spMkLst>
        </pc:spChg>
        <pc:spChg chg="del mod">
          <ac:chgData name="Militsyn, Boris (STFC,DL,AST)" userId="85a62e27-906f-47dd-b2ac-e1370476bbb4" providerId="ADAL" clId="{D23E2372-4B7A-4685-A3EA-83B74E40779F}" dt="2022-02-27T09:43:01.333" v="722" actId="478"/>
          <ac:spMkLst>
            <pc:docMk/>
            <pc:sldMk cId="3160947256" sldId="382"/>
            <ac:spMk id="95" creationId="{00000000-0000-0000-0000-000000000000}"/>
          </ac:spMkLst>
        </pc:spChg>
        <pc:spChg chg="add mod">
          <ac:chgData name="Militsyn, Boris (STFC,DL,AST)" userId="85a62e27-906f-47dd-b2ac-e1370476bbb4" providerId="ADAL" clId="{D23E2372-4B7A-4685-A3EA-83B74E40779F}" dt="2022-02-27T09:47:00.187" v="815" actId="1076"/>
          <ac:spMkLst>
            <pc:docMk/>
            <pc:sldMk cId="3160947256" sldId="382"/>
            <ac:spMk id="140" creationId="{2C921AE9-564A-41B5-AE37-5E3CBAAA125D}"/>
          </ac:spMkLst>
        </pc:spChg>
        <pc:spChg chg="del">
          <ac:chgData name="Militsyn, Boris (STFC,DL,AST)" userId="85a62e27-906f-47dd-b2ac-e1370476bbb4" providerId="ADAL" clId="{D23E2372-4B7A-4685-A3EA-83B74E40779F}" dt="2022-02-27T09:42:29.962" v="719" actId="478"/>
          <ac:spMkLst>
            <pc:docMk/>
            <pc:sldMk cId="3160947256" sldId="382"/>
            <ac:spMk id="161" creationId="{E4B980B1-D55A-4B54-9C49-46487909A74E}"/>
          </ac:spMkLst>
        </pc:spChg>
        <pc:grpChg chg="del">
          <ac:chgData name="Militsyn, Boris (STFC,DL,AST)" userId="85a62e27-906f-47dd-b2ac-e1370476bbb4" providerId="ADAL" clId="{D23E2372-4B7A-4685-A3EA-83B74E40779F}" dt="2022-02-27T09:41:29.901" v="712" actId="478"/>
          <ac:grpSpMkLst>
            <pc:docMk/>
            <pc:sldMk cId="3160947256" sldId="382"/>
            <ac:grpSpMk id="9" creationId="{C57033C1-A293-434D-B752-44F24B01D378}"/>
          </ac:grpSpMkLst>
        </pc:grpChg>
        <pc:grpChg chg="add mod">
          <ac:chgData name="Militsyn, Boris (STFC,DL,AST)" userId="85a62e27-906f-47dd-b2ac-e1370476bbb4" providerId="ADAL" clId="{D23E2372-4B7A-4685-A3EA-83B74E40779F}" dt="2022-02-27T09:45:19.631" v="738" actId="164"/>
          <ac:grpSpMkLst>
            <pc:docMk/>
            <pc:sldMk cId="3160947256" sldId="382"/>
            <ac:grpSpMk id="37" creationId="{AD1AD3B5-9072-45BB-A95A-E96620879C78}"/>
          </ac:grpSpMkLst>
        </pc:grpChg>
        <pc:grpChg chg="del">
          <ac:chgData name="Militsyn, Boris (STFC,DL,AST)" userId="85a62e27-906f-47dd-b2ac-e1370476bbb4" providerId="ADAL" clId="{D23E2372-4B7A-4685-A3EA-83B74E40779F}" dt="2022-02-27T09:43:26.282" v="726" actId="478"/>
          <ac:grpSpMkLst>
            <pc:docMk/>
            <pc:sldMk cId="3160947256" sldId="382"/>
            <ac:grpSpMk id="39" creationId="{00000000-0000-0000-0000-000000000000}"/>
          </ac:grpSpMkLst>
        </pc:grpChg>
        <pc:grpChg chg="mod">
          <ac:chgData name="Militsyn, Boris (STFC,DL,AST)" userId="85a62e27-906f-47dd-b2ac-e1370476bbb4" providerId="ADAL" clId="{D23E2372-4B7A-4685-A3EA-83B74E40779F}" dt="2022-02-27T09:45:07.549" v="737" actId="207"/>
          <ac:grpSpMkLst>
            <pc:docMk/>
            <pc:sldMk cId="3160947256" sldId="382"/>
            <ac:grpSpMk id="40" creationId="{00000000-0000-0000-0000-000000000000}"/>
          </ac:grpSpMkLst>
        </pc:grpChg>
        <pc:grpChg chg="del">
          <ac:chgData name="Militsyn, Boris (STFC,DL,AST)" userId="85a62e27-906f-47dd-b2ac-e1370476bbb4" providerId="ADAL" clId="{D23E2372-4B7A-4685-A3EA-83B74E40779F}" dt="2022-02-27T09:41:28.451" v="711" actId="478"/>
          <ac:grpSpMkLst>
            <pc:docMk/>
            <pc:sldMk cId="3160947256" sldId="382"/>
            <ac:grpSpMk id="106" creationId="{35FDD636-00F5-4D30-8B88-0EE23ED1395C}"/>
          </ac:grpSpMkLst>
        </pc:grpChg>
        <pc:grpChg chg="add mod">
          <ac:chgData name="Militsyn, Boris (STFC,DL,AST)" userId="85a62e27-906f-47dd-b2ac-e1370476bbb4" providerId="ADAL" clId="{D23E2372-4B7A-4685-A3EA-83B74E40779F}" dt="2022-02-27T09:46:01.780" v="775" actId="1036"/>
          <ac:grpSpMkLst>
            <pc:docMk/>
            <pc:sldMk cId="3160947256" sldId="382"/>
            <ac:grpSpMk id="125" creationId="{322CBBB1-FEEC-4C84-8225-7FBB0A98E184}"/>
          </ac:grpSpMkLst>
        </pc:grpChg>
        <pc:grpChg chg="del">
          <ac:chgData name="Militsyn, Boris (STFC,DL,AST)" userId="85a62e27-906f-47dd-b2ac-e1370476bbb4" providerId="ADAL" clId="{D23E2372-4B7A-4685-A3EA-83B74E40779F}" dt="2022-02-27T09:41:31.529" v="713" actId="478"/>
          <ac:grpSpMkLst>
            <pc:docMk/>
            <pc:sldMk cId="3160947256" sldId="382"/>
            <ac:grpSpMk id="133" creationId="{E820A2D0-31AE-4346-826A-60F5773F7D12}"/>
          </ac:grpSpMkLst>
        </pc:grpChg>
        <pc:grpChg chg="del">
          <ac:chgData name="Militsyn, Boris (STFC,DL,AST)" userId="85a62e27-906f-47dd-b2ac-e1370476bbb4" providerId="ADAL" clId="{D23E2372-4B7A-4685-A3EA-83B74E40779F}" dt="2022-02-27T09:41:37.422" v="714" actId="478"/>
          <ac:grpSpMkLst>
            <pc:docMk/>
            <pc:sldMk cId="3160947256" sldId="382"/>
            <ac:grpSpMk id="139" creationId="{83B61612-9F6B-496A-90D3-A3E6399A60B7}"/>
          </ac:grpSpMkLst>
        </pc:grpChg>
        <pc:grpChg chg="del">
          <ac:chgData name="Militsyn, Boris (STFC,DL,AST)" userId="85a62e27-906f-47dd-b2ac-e1370476bbb4" providerId="ADAL" clId="{D23E2372-4B7A-4685-A3EA-83B74E40779F}" dt="2022-02-27T09:42:45.014" v="721" actId="478"/>
          <ac:grpSpMkLst>
            <pc:docMk/>
            <pc:sldMk cId="3160947256" sldId="382"/>
            <ac:grpSpMk id="147" creationId="{7108A91E-5A52-43B7-8503-2D9A47455D62}"/>
          </ac:grpSpMkLst>
        </pc:grpChg>
        <pc:cxnChg chg="add mod">
          <ac:chgData name="Militsyn, Boris (STFC,DL,AST)" userId="85a62e27-906f-47dd-b2ac-e1370476bbb4" providerId="ADAL" clId="{D23E2372-4B7A-4685-A3EA-83B74E40779F}" dt="2022-02-27T09:45:19.631" v="738" actId="164"/>
          <ac:cxnSpMkLst>
            <pc:docMk/>
            <pc:sldMk cId="3160947256" sldId="382"/>
            <ac:cxnSpMk id="14" creationId="{41E7EA40-E95C-4058-B937-8260D65A434B}"/>
          </ac:cxnSpMkLst>
        </pc:cxnChg>
        <pc:cxnChg chg="del">
          <ac:chgData name="Militsyn, Boris (STFC,DL,AST)" userId="85a62e27-906f-47dd-b2ac-e1370476bbb4" providerId="ADAL" clId="{D23E2372-4B7A-4685-A3EA-83B74E40779F}" dt="2022-02-27T09:43:04.996" v="723" actId="478"/>
          <ac:cxnSpMkLst>
            <pc:docMk/>
            <pc:sldMk cId="3160947256" sldId="382"/>
            <ac:cxnSpMk id="19" creationId="{00000000-0000-0000-0000-000000000000}"/>
          </ac:cxnSpMkLst>
        </pc:cxnChg>
        <pc:cxnChg chg="add mod">
          <ac:chgData name="Militsyn, Boris (STFC,DL,AST)" userId="85a62e27-906f-47dd-b2ac-e1370476bbb4" providerId="ADAL" clId="{D23E2372-4B7A-4685-A3EA-83B74E40779F}" dt="2022-02-27T09:45:19.631" v="738" actId="164"/>
          <ac:cxnSpMkLst>
            <pc:docMk/>
            <pc:sldMk cId="3160947256" sldId="382"/>
            <ac:cxnSpMk id="21" creationId="{12AEAB8B-6945-4A70-B56E-19D72DE52A6F}"/>
          </ac:cxnSpMkLst>
        </pc:cxnChg>
        <pc:cxnChg chg="add mod">
          <ac:chgData name="Militsyn, Boris (STFC,DL,AST)" userId="85a62e27-906f-47dd-b2ac-e1370476bbb4" providerId="ADAL" clId="{D23E2372-4B7A-4685-A3EA-83B74E40779F}" dt="2022-02-27T09:45:19.631" v="738" actId="164"/>
          <ac:cxnSpMkLst>
            <pc:docMk/>
            <pc:sldMk cId="3160947256" sldId="382"/>
            <ac:cxnSpMk id="32" creationId="{43A64724-684A-4EB8-B4B4-157E600C164D}"/>
          </ac:cxnSpMkLst>
        </pc:cxnChg>
        <pc:cxnChg chg="add mod">
          <ac:chgData name="Militsyn, Boris (STFC,DL,AST)" userId="85a62e27-906f-47dd-b2ac-e1370476bbb4" providerId="ADAL" clId="{D23E2372-4B7A-4685-A3EA-83B74E40779F}" dt="2022-02-27T09:45:19.631" v="738" actId="164"/>
          <ac:cxnSpMkLst>
            <pc:docMk/>
            <pc:sldMk cId="3160947256" sldId="382"/>
            <ac:cxnSpMk id="36" creationId="{AF2D2B38-5AEB-459E-A2AB-EBF4C9CE1E6B}"/>
          </ac:cxnSpMkLst>
        </pc:cxnChg>
        <pc:cxnChg chg="del">
          <ac:chgData name="Militsyn, Boris (STFC,DL,AST)" userId="85a62e27-906f-47dd-b2ac-e1370476bbb4" providerId="ADAL" clId="{D23E2372-4B7A-4685-A3EA-83B74E40779F}" dt="2022-02-27T09:41:45.926" v="716" actId="478"/>
          <ac:cxnSpMkLst>
            <pc:docMk/>
            <pc:sldMk cId="3160947256" sldId="382"/>
            <ac:cxnSpMk id="69" creationId="{00000000-0000-0000-0000-000000000000}"/>
          </ac:cxnSpMkLst>
        </pc:cxnChg>
        <pc:cxnChg chg="mod">
          <ac:chgData name="Militsyn, Boris (STFC,DL,AST)" userId="85a62e27-906f-47dd-b2ac-e1370476bbb4" providerId="ADAL" clId="{D23E2372-4B7A-4685-A3EA-83B74E40779F}" dt="2022-02-27T09:45:25.566" v="739"/>
          <ac:cxnSpMkLst>
            <pc:docMk/>
            <pc:sldMk cId="3160947256" sldId="382"/>
            <ac:cxnSpMk id="127" creationId="{5E7A979E-58F8-4114-95DD-BF46F539C34C}"/>
          </ac:cxnSpMkLst>
        </pc:cxnChg>
        <pc:cxnChg chg="mod">
          <ac:chgData name="Militsyn, Boris (STFC,DL,AST)" userId="85a62e27-906f-47dd-b2ac-e1370476bbb4" providerId="ADAL" clId="{D23E2372-4B7A-4685-A3EA-83B74E40779F}" dt="2022-02-27T09:45:25.566" v="739"/>
          <ac:cxnSpMkLst>
            <pc:docMk/>
            <pc:sldMk cId="3160947256" sldId="382"/>
            <ac:cxnSpMk id="134" creationId="{04485E84-26D1-477D-BB59-E2A2666339C5}"/>
          </ac:cxnSpMkLst>
        </pc:cxnChg>
        <pc:cxnChg chg="mod">
          <ac:chgData name="Militsyn, Boris (STFC,DL,AST)" userId="85a62e27-906f-47dd-b2ac-e1370476bbb4" providerId="ADAL" clId="{D23E2372-4B7A-4685-A3EA-83B74E40779F}" dt="2022-02-27T09:45:25.566" v="739"/>
          <ac:cxnSpMkLst>
            <pc:docMk/>
            <pc:sldMk cId="3160947256" sldId="382"/>
            <ac:cxnSpMk id="135" creationId="{6785028D-4789-4685-9007-CB0793AAA717}"/>
          </ac:cxnSpMkLst>
        </pc:cxnChg>
        <pc:cxnChg chg="mod">
          <ac:chgData name="Militsyn, Boris (STFC,DL,AST)" userId="85a62e27-906f-47dd-b2ac-e1370476bbb4" providerId="ADAL" clId="{D23E2372-4B7A-4685-A3EA-83B74E40779F}" dt="2022-02-27T09:45:25.566" v="739"/>
          <ac:cxnSpMkLst>
            <pc:docMk/>
            <pc:sldMk cId="3160947256" sldId="382"/>
            <ac:cxnSpMk id="136" creationId="{4A3664A7-5A3E-4CC3-B474-31F9B19BA47A}"/>
          </ac:cxnSpMkLst>
        </pc:cxnChg>
        <pc:cxnChg chg="del">
          <ac:chgData name="Militsyn, Boris (STFC,DL,AST)" userId="85a62e27-906f-47dd-b2ac-e1370476bbb4" providerId="ADAL" clId="{D23E2372-4B7A-4685-A3EA-83B74E40779F}" dt="2022-02-27T09:41:43.896" v="715" actId="478"/>
          <ac:cxnSpMkLst>
            <pc:docMk/>
            <pc:sldMk cId="3160947256" sldId="382"/>
            <ac:cxnSpMk id="149" creationId="{480CE389-8FD5-4778-9DF7-9EF47A9F1293}"/>
          </ac:cxnSpMkLst>
        </pc:cxnChg>
        <pc:cxnChg chg="mod">
          <ac:chgData name="Militsyn, Boris (STFC,DL,AST)" userId="85a62e27-906f-47dd-b2ac-e1370476bbb4" providerId="ADAL" clId="{D23E2372-4B7A-4685-A3EA-83B74E40779F}" dt="2022-02-27T09:41:56.878" v="717" actId="14100"/>
          <ac:cxnSpMkLst>
            <pc:docMk/>
            <pc:sldMk cId="3160947256" sldId="382"/>
            <ac:cxnSpMk id="156" creationId="{5359F4B0-3993-4A6E-8734-4025723C6F37}"/>
          </ac:cxnSpMkLst>
        </pc:cxnChg>
      </pc:sldChg>
    </pc:docChg>
  </pc:docChgLst>
  <pc:docChgLst>
    <pc:chgData name="Militsyn, Boris (STFC,DL,AST)" userId="85a62e27-906f-47dd-b2ac-e1370476bbb4" providerId="ADAL" clId="{EFFEAA78-5FEA-46C4-99AD-D7D0E9D34A57}"/>
    <pc:docChg chg="undo custSel addSld delSld modSld sldOrd modMainMaster">
      <pc:chgData name="Militsyn, Boris (STFC,DL,AST)" userId="85a62e27-906f-47dd-b2ac-e1370476bbb4" providerId="ADAL" clId="{EFFEAA78-5FEA-46C4-99AD-D7D0E9D34A57}" dt="2022-02-09T15:56:59.208" v="949" actId="20577"/>
      <pc:docMkLst>
        <pc:docMk/>
      </pc:docMkLst>
      <pc:sldChg chg="modSp mod">
        <pc:chgData name="Militsyn, Boris (STFC,DL,AST)" userId="85a62e27-906f-47dd-b2ac-e1370476bbb4" providerId="ADAL" clId="{EFFEAA78-5FEA-46C4-99AD-D7D0E9D34A57}" dt="2022-02-09T14:33:22.333" v="1" actId="20577"/>
        <pc:sldMkLst>
          <pc:docMk/>
          <pc:sldMk cId="137539218" sldId="281"/>
        </pc:sldMkLst>
        <pc:spChg chg="mod">
          <ac:chgData name="Militsyn, Boris (STFC,DL,AST)" userId="85a62e27-906f-47dd-b2ac-e1370476bbb4" providerId="ADAL" clId="{EFFEAA78-5FEA-46C4-99AD-D7D0E9D34A57}" dt="2022-02-09T14:33:22.333" v="1" actId="20577"/>
          <ac:spMkLst>
            <pc:docMk/>
            <pc:sldMk cId="137539218" sldId="281"/>
            <ac:spMk id="2" creationId="{00000000-0000-0000-0000-000000000000}"/>
          </ac:spMkLst>
        </pc:spChg>
      </pc:sldChg>
      <pc:sldChg chg="addSp modSp add mod ord">
        <pc:chgData name="Militsyn, Boris (STFC,DL,AST)" userId="85a62e27-906f-47dd-b2ac-e1370476bbb4" providerId="ADAL" clId="{EFFEAA78-5FEA-46C4-99AD-D7D0E9D34A57}" dt="2022-02-09T15:17:57.359" v="451"/>
        <pc:sldMkLst>
          <pc:docMk/>
          <pc:sldMk cId="1198805095" sldId="325"/>
        </pc:sldMkLst>
        <pc:spChg chg="mod">
          <ac:chgData name="Militsyn, Boris (STFC,DL,AST)" userId="85a62e27-906f-47dd-b2ac-e1370476bbb4" providerId="ADAL" clId="{EFFEAA78-5FEA-46C4-99AD-D7D0E9D34A57}" dt="2022-02-09T14:45:25.984" v="72" actId="403"/>
          <ac:spMkLst>
            <pc:docMk/>
            <pc:sldMk cId="1198805095" sldId="325"/>
            <ac:spMk id="2" creationId="{00000000-0000-0000-0000-000000000000}"/>
          </ac:spMkLst>
        </pc:spChg>
        <pc:spChg chg="mod">
          <ac:chgData name="Militsyn, Boris (STFC,DL,AST)" userId="85a62e27-906f-47dd-b2ac-e1370476bbb4" providerId="ADAL" clId="{EFFEAA78-5FEA-46C4-99AD-D7D0E9D34A57}" dt="2022-02-09T14:38:38.968" v="8"/>
          <ac:spMkLst>
            <pc:docMk/>
            <pc:sldMk cId="1198805095" sldId="325"/>
            <ac:spMk id="3" creationId="{00000000-0000-0000-0000-000000000000}"/>
          </ac:spMkLst>
        </pc:spChg>
        <pc:spChg chg="mod">
          <ac:chgData name="Militsyn, Boris (STFC,DL,AST)" userId="85a62e27-906f-47dd-b2ac-e1370476bbb4" providerId="ADAL" clId="{EFFEAA78-5FEA-46C4-99AD-D7D0E9D34A57}" dt="2022-02-09T14:43:59.119" v="41" actId="164"/>
          <ac:spMkLst>
            <pc:docMk/>
            <pc:sldMk cId="1198805095" sldId="325"/>
            <ac:spMk id="4" creationId="{00000000-0000-0000-0000-000000000000}"/>
          </ac:spMkLst>
        </pc:spChg>
        <pc:spChg chg="mod">
          <ac:chgData name="Militsyn, Boris (STFC,DL,AST)" userId="85a62e27-906f-47dd-b2ac-e1370476bbb4" providerId="ADAL" clId="{EFFEAA78-5FEA-46C4-99AD-D7D0E9D34A57}" dt="2022-02-09T14:43:59.119" v="41" actId="164"/>
          <ac:spMkLst>
            <pc:docMk/>
            <pc:sldMk cId="1198805095" sldId="325"/>
            <ac:spMk id="17" creationId="{00000000-0000-0000-0000-000000000000}"/>
          </ac:spMkLst>
        </pc:spChg>
        <pc:spChg chg="add mod">
          <ac:chgData name="Militsyn, Boris (STFC,DL,AST)" userId="85a62e27-906f-47dd-b2ac-e1370476bbb4" providerId="ADAL" clId="{EFFEAA78-5FEA-46C4-99AD-D7D0E9D34A57}" dt="2022-02-09T14:42:28.531" v="29" actId="1076"/>
          <ac:spMkLst>
            <pc:docMk/>
            <pc:sldMk cId="1198805095" sldId="325"/>
            <ac:spMk id="20" creationId="{3AF24019-2146-4B8C-92A9-6CA9365D7414}"/>
          </ac:spMkLst>
        </pc:spChg>
        <pc:spChg chg="mod">
          <ac:chgData name="Militsyn, Boris (STFC,DL,AST)" userId="85a62e27-906f-47dd-b2ac-e1370476bbb4" providerId="ADAL" clId="{EFFEAA78-5FEA-46C4-99AD-D7D0E9D34A57}" dt="2022-02-09T14:43:59.119" v="41" actId="164"/>
          <ac:spMkLst>
            <pc:docMk/>
            <pc:sldMk cId="1198805095" sldId="325"/>
            <ac:spMk id="25" creationId="{00000000-0000-0000-0000-000000000000}"/>
          </ac:spMkLst>
        </pc:spChg>
        <pc:spChg chg="mod">
          <ac:chgData name="Militsyn, Boris (STFC,DL,AST)" userId="85a62e27-906f-47dd-b2ac-e1370476bbb4" providerId="ADAL" clId="{EFFEAA78-5FEA-46C4-99AD-D7D0E9D34A57}" dt="2022-02-09T14:44:41.680" v="64" actId="1036"/>
          <ac:spMkLst>
            <pc:docMk/>
            <pc:sldMk cId="1198805095" sldId="325"/>
            <ac:spMk id="28" creationId="{00000000-0000-0000-0000-000000000000}"/>
          </ac:spMkLst>
        </pc:spChg>
        <pc:spChg chg="mod">
          <ac:chgData name="Militsyn, Boris (STFC,DL,AST)" userId="85a62e27-906f-47dd-b2ac-e1370476bbb4" providerId="ADAL" clId="{EFFEAA78-5FEA-46C4-99AD-D7D0E9D34A57}" dt="2022-02-09T14:44:34.875" v="63" actId="1035"/>
          <ac:spMkLst>
            <pc:docMk/>
            <pc:sldMk cId="1198805095" sldId="325"/>
            <ac:spMk id="29" creationId="{00000000-0000-0000-0000-000000000000}"/>
          </ac:spMkLst>
        </pc:spChg>
        <pc:spChg chg="mod">
          <ac:chgData name="Militsyn, Boris (STFC,DL,AST)" userId="85a62e27-906f-47dd-b2ac-e1370476bbb4" providerId="ADAL" clId="{EFFEAA78-5FEA-46C4-99AD-D7D0E9D34A57}" dt="2022-02-09T14:43:59.119" v="41" actId="164"/>
          <ac:spMkLst>
            <pc:docMk/>
            <pc:sldMk cId="1198805095" sldId="325"/>
            <ac:spMk id="30" creationId="{00000000-0000-0000-0000-000000000000}"/>
          </ac:spMkLst>
        </pc:spChg>
        <pc:spChg chg="mod">
          <ac:chgData name="Militsyn, Boris (STFC,DL,AST)" userId="85a62e27-906f-47dd-b2ac-e1370476bbb4" providerId="ADAL" clId="{EFFEAA78-5FEA-46C4-99AD-D7D0E9D34A57}" dt="2022-02-09T14:43:08.876" v="39" actId="1076"/>
          <ac:spMkLst>
            <pc:docMk/>
            <pc:sldMk cId="1198805095" sldId="325"/>
            <ac:spMk id="32" creationId="{00000000-0000-0000-0000-000000000000}"/>
          </ac:spMkLst>
        </pc:spChg>
        <pc:grpChg chg="add mod">
          <ac:chgData name="Militsyn, Boris (STFC,DL,AST)" userId="85a62e27-906f-47dd-b2ac-e1370476bbb4" providerId="ADAL" clId="{EFFEAA78-5FEA-46C4-99AD-D7D0E9D34A57}" dt="2022-02-09T14:44:03.136" v="45" actId="1035"/>
          <ac:grpSpMkLst>
            <pc:docMk/>
            <pc:sldMk cId="1198805095" sldId="325"/>
            <ac:grpSpMk id="8" creationId="{0F06380A-D438-40E5-A26E-375DD485EF91}"/>
          </ac:grpSpMkLst>
        </pc:grpChg>
        <pc:cxnChg chg="mod">
          <ac:chgData name="Militsyn, Boris (STFC,DL,AST)" userId="85a62e27-906f-47dd-b2ac-e1370476bbb4" providerId="ADAL" clId="{EFFEAA78-5FEA-46C4-99AD-D7D0E9D34A57}" dt="2022-02-09T14:43:59.119" v="41" actId="164"/>
          <ac:cxnSpMkLst>
            <pc:docMk/>
            <pc:sldMk cId="1198805095" sldId="325"/>
            <ac:cxnSpMk id="6" creationId="{00000000-0000-0000-0000-000000000000}"/>
          </ac:cxnSpMkLst>
        </pc:cxnChg>
        <pc:cxnChg chg="mod">
          <ac:chgData name="Militsyn, Boris (STFC,DL,AST)" userId="85a62e27-906f-47dd-b2ac-e1370476bbb4" providerId="ADAL" clId="{EFFEAA78-5FEA-46C4-99AD-D7D0E9D34A57}" dt="2022-02-09T14:43:59.119" v="41" actId="164"/>
          <ac:cxnSpMkLst>
            <pc:docMk/>
            <pc:sldMk cId="1198805095" sldId="325"/>
            <ac:cxnSpMk id="7" creationId="{00000000-0000-0000-0000-000000000000}"/>
          </ac:cxnSpMkLst>
        </pc:cxnChg>
        <pc:cxnChg chg="mod">
          <ac:chgData name="Militsyn, Boris (STFC,DL,AST)" userId="85a62e27-906f-47dd-b2ac-e1370476bbb4" providerId="ADAL" clId="{EFFEAA78-5FEA-46C4-99AD-D7D0E9D34A57}" dt="2022-02-09T14:43:59.119" v="41" actId="164"/>
          <ac:cxnSpMkLst>
            <pc:docMk/>
            <pc:sldMk cId="1198805095" sldId="325"/>
            <ac:cxnSpMk id="11" creationId="{00000000-0000-0000-0000-000000000000}"/>
          </ac:cxnSpMkLst>
        </pc:cxnChg>
        <pc:cxnChg chg="mod">
          <ac:chgData name="Militsyn, Boris (STFC,DL,AST)" userId="85a62e27-906f-47dd-b2ac-e1370476bbb4" providerId="ADAL" clId="{EFFEAA78-5FEA-46C4-99AD-D7D0E9D34A57}" dt="2022-02-09T14:43:59.119" v="41" actId="164"/>
          <ac:cxnSpMkLst>
            <pc:docMk/>
            <pc:sldMk cId="1198805095" sldId="325"/>
            <ac:cxnSpMk id="15" creationId="{00000000-0000-0000-0000-000000000000}"/>
          </ac:cxnSpMkLst>
        </pc:cxnChg>
        <pc:cxnChg chg="mod">
          <ac:chgData name="Militsyn, Boris (STFC,DL,AST)" userId="85a62e27-906f-47dd-b2ac-e1370476bbb4" providerId="ADAL" clId="{EFFEAA78-5FEA-46C4-99AD-D7D0E9D34A57}" dt="2022-02-09T14:43:59.119" v="41" actId="164"/>
          <ac:cxnSpMkLst>
            <pc:docMk/>
            <pc:sldMk cId="1198805095" sldId="325"/>
            <ac:cxnSpMk id="19" creationId="{00000000-0000-0000-0000-000000000000}"/>
          </ac:cxnSpMkLst>
        </pc:cxnChg>
        <pc:cxnChg chg="mod">
          <ac:chgData name="Militsyn, Boris (STFC,DL,AST)" userId="85a62e27-906f-47dd-b2ac-e1370476bbb4" providerId="ADAL" clId="{EFFEAA78-5FEA-46C4-99AD-D7D0E9D34A57}" dt="2022-02-09T14:43:59.119" v="41" actId="164"/>
          <ac:cxnSpMkLst>
            <pc:docMk/>
            <pc:sldMk cId="1198805095" sldId="325"/>
            <ac:cxnSpMk id="21" creationId="{00000000-0000-0000-0000-000000000000}"/>
          </ac:cxnSpMkLst>
        </pc:cxnChg>
        <pc:cxnChg chg="mod">
          <ac:chgData name="Militsyn, Boris (STFC,DL,AST)" userId="85a62e27-906f-47dd-b2ac-e1370476bbb4" providerId="ADAL" clId="{EFFEAA78-5FEA-46C4-99AD-D7D0E9D34A57}" dt="2022-02-09T14:44:18.610" v="57" actId="1036"/>
          <ac:cxnSpMkLst>
            <pc:docMk/>
            <pc:sldMk cId="1198805095" sldId="325"/>
            <ac:cxnSpMk id="22" creationId="{00000000-0000-0000-0000-000000000000}"/>
          </ac:cxnSpMkLst>
        </pc:cxnChg>
      </pc:sldChg>
      <pc:sldChg chg="modSp mod">
        <pc:chgData name="Militsyn, Boris (STFC,DL,AST)" userId="85a62e27-906f-47dd-b2ac-e1370476bbb4" providerId="ADAL" clId="{EFFEAA78-5FEA-46C4-99AD-D7D0E9D34A57}" dt="2022-02-09T14:34:44.642" v="6" actId="20577"/>
        <pc:sldMkLst>
          <pc:docMk/>
          <pc:sldMk cId="2555137590" sldId="357"/>
        </pc:sldMkLst>
        <pc:spChg chg="mod">
          <ac:chgData name="Militsyn, Boris (STFC,DL,AST)" userId="85a62e27-906f-47dd-b2ac-e1370476bbb4" providerId="ADAL" clId="{EFFEAA78-5FEA-46C4-99AD-D7D0E9D34A57}" dt="2022-02-09T14:34:44.642" v="6" actId="20577"/>
          <ac:spMkLst>
            <pc:docMk/>
            <pc:sldMk cId="2555137590" sldId="357"/>
            <ac:spMk id="3" creationId="{00000000-0000-0000-0000-000000000000}"/>
          </ac:spMkLst>
        </pc:spChg>
      </pc:sldChg>
      <pc:sldChg chg="addSp delSp modSp mod">
        <pc:chgData name="Militsyn, Boris (STFC,DL,AST)" userId="85a62e27-906f-47dd-b2ac-e1370476bbb4" providerId="ADAL" clId="{EFFEAA78-5FEA-46C4-99AD-D7D0E9D34A57}" dt="2022-02-09T15:55:39.725" v="887" actId="1038"/>
        <pc:sldMkLst>
          <pc:docMk/>
          <pc:sldMk cId="514279067" sldId="358"/>
        </pc:sldMkLst>
        <pc:spChg chg="mod">
          <ac:chgData name="Militsyn, Boris (STFC,DL,AST)" userId="85a62e27-906f-47dd-b2ac-e1370476bbb4" providerId="ADAL" clId="{EFFEAA78-5FEA-46C4-99AD-D7D0E9D34A57}" dt="2022-02-09T15:54:37.538" v="865" actId="20577"/>
          <ac:spMkLst>
            <pc:docMk/>
            <pc:sldMk cId="514279067" sldId="358"/>
            <ac:spMk id="2" creationId="{00000000-0000-0000-0000-000000000000}"/>
          </ac:spMkLst>
        </pc:spChg>
        <pc:spChg chg="add mod">
          <ac:chgData name="Militsyn, Boris (STFC,DL,AST)" userId="85a62e27-906f-47dd-b2ac-e1370476bbb4" providerId="ADAL" clId="{EFFEAA78-5FEA-46C4-99AD-D7D0E9D34A57}" dt="2022-02-09T14:54:46.060" v="197" actId="14100"/>
          <ac:spMkLst>
            <pc:docMk/>
            <pc:sldMk cId="514279067" sldId="358"/>
            <ac:spMk id="3" creationId="{739F1B73-EAD8-44DA-9D63-2EAAFA674074}"/>
          </ac:spMkLst>
        </pc:spChg>
        <pc:spChg chg="add mod">
          <ac:chgData name="Militsyn, Boris (STFC,DL,AST)" userId="85a62e27-906f-47dd-b2ac-e1370476bbb4" providerId="ADAL" clId="{EFFEAA78-5FEA-46C4-99AD-D7D0E9D34A57}" dt="2022-02-09T14:49:36.638" v="115" actId="208"/>
          <ac:spMkLst>
            <pc:docMk/>
            <pc:sldMk cId="514279067" sldId="358"/>
            <ac:spMk id="6" creationId="{ED13F7F4-CD37-4875-A43B-F95B6A5A259C}"/>
          </ac:spMkLst>
        </pc:spChg>
        <pc:spChg chg="add del mod">
          <ac:chgData name="Militsyn, Boris (STFC,DL,AST)" userId="85a62e27-906f-47dd-b2ac-e1370476bbb4" providerId="ADAL" clId="{EFFEAA78-5FEA-46C4-99AD-D7D0E9D34A57}" dt="2022-02-09T14:47:35.661" v="101" actId="478"/>
          <ac:spMkLst>
            <pc:docMk/>
            <pc:sldMk cId="514279067" sldId="358"/>
            <ac:spMk id="46" creationId="{DF32F5DE-342C-47E3-8E01-598FB9593E94}"/>
          </ac:spMkLst>
        </pc:spChg>
        <pc:spChg chg="add mod">
          <ac:chgData name="Militsyn, Boris (STFC,DL,AST)" userId="85a62e27-906f-47dd-b2ac-e1370476bbb4" providerId="ADAL" clId="{EFFEAA78-5FEA-46C4-99AD-D7D0E9D34A57}" dt="2022-02-09T14:51:12.867" v="122" actId="14100"/>
          <ac:spMkLst>
            <pc:docMk/>
            <pc:sldMk cId="514279067" sldId="358"/>
            <ac:spMk id="48" creationId="{287E3A6F-EE47-42C6-BE2F-995ACDAB3033}"/>
          </ac:spMkLst>
        </pc:spChg>
        <pc:spChg chg="mod">
          <ac:chgData name="Militsyn, Boris (STFC,DL,AST)" userId="85a62e27-906f-47dd-b2ac-e1370476bbb4" providerId="ADAL" clId="{EFFEAA78-5FEA-46C4-99AD-D7D0E9D34A57}" dt="2022-02-09T14:52:23.923" v="123"/>
          <ac:spMkLst>
            <pc:docMk/>
            <pc:sldMk cId="514279067" sldId="358"/>
            <ac:spMk id="52" creationId="{40263B82-57C9-4D50-B5DA-17CE4DF8C6B8}"/>
          </ac:spMkLst>
        </pc:spChg>
        <pc:spChg chg="mod">
          <ac:chgData name="Militsyn, Boris (STFC,DL,AST)" userId="85a62e27-906f-47dd-b2ac-e1370476bbb4" providerId="ADAL" clId="{EFFEAA78-5FEA-46C4-99AD-D7D0E9D34A57}" dt="2022-02-09T14:52:23.923" v="123"/>
          <ac:spMkLst>
            <pc:docMk/>
            <pc:sldMk cId="514279067" sldId="358"/>
            <ac:spMk id="53" creationId="{A1025BA2-D7EC-44FE-9B9F-E0BFF79759E4}"/>
          </ac:spMkLst>
        </pc:spChg>
        <pc:spChg chg="mod">
          <ac:chgData name="Militsyn, Boris (STFC,DL,AST)" userId="85a62e27-906f-47dd-b2ac-e1370476bbb4" providerId="ADAL" clId="{EFFEAA78-5FEA-46C4-99AD-D7D0E9D34A57}" dt="2022-02-09T14:52:23.923" v="123"/>
          <ac:spMkLst>
            <pc:docMk/>
            <pc:sldMk cId="514279067" sldId="358"/>
            <ac:spMk id="54" creationId="{CF17B246-AA13-499B-A5C7-DB44B1FFE017}"/>
          </ac:spMkLst>
        </pc:spChg>
        <pc:spChg chg="mod">
          <ac:chgData name="Militsyn, Boris (STFC,DL,AST)" userId="85a62e27-906f-47dd-b2ac-e1370476bbb4" providerId="ADAL" clId="{EFFEAA78-5FEA-46C4-99AD-D7D0E9D34A57}" dt="2022-02-09T14:56:18.482" v="255" actId="1036"/>
          <ac:spMkLst>
            <pc:docMk/>
            <pc:sldMk cId="514279067" sldId="358"/>
            <ac:spMk id="59" creationId="{1C11FBBB-9754-475C-B318-B0D1AF720BA2}"/>
          </ac:spMkLst>
        </pc:spChg>
        <pc:spChg chg="mod">
          <ac:chgData name="Militsyn, Boris (STFC,DL,AST)" userId="85a62e27-906f-47dd-b2ac-e1370476bbb4" providerId="ADAL" clId="{EFFEAA78-5FEA-46C4-99AD-D7D0E9D34A57}" dt="2022-02-09T14:54:58.319" v="199"/>
          <ac:spMkLst>
            <pc:docMk/>
            <pc:sldMk cId="514279067" sldId="358"/>
            <ac:spMk id="61" creationId="{B96D210B-3986-487F-856A-6F1A65C6C60A}"/>
          </ac:spMkLst>
        </pc:spChg>
        <pc:spChg chg="mod">
          <ac:chgData name="Militsyn, Boris (STFC,DL,AST)" userId="85a62e27-906f-47dd-b2ac-e1370476bbb4" providerId="ADAL" clId="{EFFEAA78-5FEA-46C4-99AD-D7D0E9D34A57}" dt="2022-02-09T14:54:58.319" v="199"/>
          <ac:spMkLst>
            <pc:docMk/>
            <pc:sldMk cId="514279067" sldId="358"/>
            <ac:spMk id="63" creationId="{ADAE7705-FEA8-4A10-92C5-712797F7F7E0}"/>
          </ac:spMkLst>
        </pc:spChg>
        <pc:spChg chg="mod">
          <ac:chgData name="Militsyn, Boris (STFC,DL,AST)" userId="85a62e27-906f-47dd-b2ac-e1370476bbb4" providerId="ADAL" clId="{EFFEAA78-5FEA-46C4-99AD-D7D0E9D34A57}" dt="2022-02-09T14:57:17.724" v="257"/>
          <ac:spMkLst>
            <pc:docMk/>
            <pc:sldMk cId="514279067" sldId="358"/>
            <ac:spMk id="70" creationId="{242D70AB-583F-4AC8-96ED-E8A876B04349}"/>
          </ac:spMkLst>
        </pc:spChg>
        <pc:spChg chg="mod">
          <ac:chgData name="Militsyn, Boris (STFC,DL,AST)" userId="85a62e27-906f-47dd-b2ac-e1370476bbb4" providerId="ADAL" clId="{EFFEAA78-5FEA-46C4-99AD-D7D0E9D34A57}" dt="2022-02-09T14:57:17.724" v="257"/>
          <ac:spMkLst>
            <pc:docMk/>
            <pc:sldMk cId="514279067" sldId="358"/>
            <ac:spMk id="72" creationId="{71182E30-02F3-41DB-9031-C2DEC76DAD75}"/>
          </ac:spMkLst>
        </pc:spChg>
        <pc:spChg chg="mod">
          <ac:chgData name="Militsyn, Boris (STFC,DL,AST)" userId="85a62e27-906f-47dd-b2ac-e1370476bbb4" providerId="ADAL" clId="{EFFEAA78-5FEA-46C4-99AD-D7D0E9D34A57}" dt="2022-02-09T14:57:17.724" v="257"/>
          <ac:spMkLst>
            <pc:docMk/>
            <pc:sldMk cId="514279067" sldId="358"/>
            <ac:spMk id="73" creationId="{E1A5D720-4521-4ADA-9592-234CD422C1DD}"/>
          </ac:spMkLst>
        </pc:spChg>
        <pc:spChg chg="mod">
          <ac:chgData name="Militsyn, Boris (STFC,DL,AST)" userId="85a62e27-906f-47dd-b2ac-e1370476bbb4" providerId="ADAL" clId="{EFFEAA78-5FEA-46C4-99AD-D7D0E9D34A57}" dt="2022-02-09T14:57:17.724" v="257"/>
          <ac:spMkLst>
            <pc:docMk/>
            <pc:sldMk cId="514279067" sldId="358"/>
            <ac:spMk id="76" creationId="{F2AF9AD1-5B53-4B5E-9992-50B428A52985}"/>
          </ac:spMkLst>
        </pc:spChg>
        <pc:spChg chg="mod">
          <ac:chgData name="Militsyn, Boris (STFC,DL,AST)" userId="85a62e27-906f-47dd-b2ac-e1370476bbb4" providerId="ADAL" clId="{EFFEAA78-5FEA-46C4-99AD-D7D0E9D34A57}" dt="2022-02-09T14:57:17.724" v="257"/>
          <ac:spMkLst>
            <pc:docMk/>
            <pc:sldMk cId="514279067" sldId="358"/>
            <ac:spMk id="77" creationId="{835EED4A-32A7-4DBD-8095-5CC3AA0F2A64}"/>
          </ac:spMkLst>
        </pc:spChg>
        <pc:spChg chg="mod">
          <ac:chgData name="Militsyn, Boris (STFC,DL,AST)" userId="85a62e27-906f-47dd-b2ac-e1370476bbb4" providerId="ADAL" clId="{EFFEAA78-5FEA-46C4-99AD-D7D0E9D34A57}" dt="2022-02-09T14:57:17.724" v="257"/>
          <ac:spMkLst>
            <pc:docMk/>
            <pc:sldMk cId="514279067" sldId="358"/>
            <ac:spMk id="78" creationId="{CBE8BF07-8200-4C50-A09C-798A42A600DF}"/>
          </ac:spMkLst>
        </pc:spChg>
        <pc:spChg chg="mod">
          <ac:chgData name="Militsyn, Boris (STFC,DL,AST)" userId="85a62e27-906f-47dd-b2ac-e1370476bbb4" providerId="ADAL" clId="{EFFEAA78-5FEA-46C4-99AD-D7D0E9D34A57}" dt="2022-02-09T14:57:44.180" v="259"/>
          <ac:spMkLst>
            <pc:docMk/>
            <pc:sldMk cId="514279067" sldId="358"/>
            <ac:spMk id="82" creationId="{AFD645C1-0BDD-457E-8FF2-125447EB17F6}"/>
          </ac:spMkLst>
        </pc:spChg>
        <pc:spChg chg="mod">
          <ac:chgData name="Militsyn, Boris (STFC,DL,AST)" userId="85a62e27-906f-47dd-b2ac-e1370476bbb4" providerId="ADAL" clId="{EFFEAA78-5FEA-46C4-99AD-D7D0E9D34A57}" dt="2022-02-09T14:57:44.180" v="259"/>
          <ac:spMkLst>
            <pc:docMk/>
            <pc:sldMk cId="514279067" sldId="358"/>
            <ac:spMk id="83" creationId="{8FF0EAEE-30D3-4C9E-9E55-C7F0D0292439}"/>
          </ac:spMkLst>
        </pc:spChg>
        <pc:spChg chg="mod">
          <ac:chgData name="Militsyn, Boris (STFC,DL,AST)" userId="85a62e27-906f-47dd-b2ac-e1370476bbb4" providerId="ADAL" clId="{EFFEAA78-5FEA-46C4-99AD-D7D0E9D34A57}" dt="2022-02-09T14:57:44.180" v="259"/>
          <ac:spMkLst>
            <pc:docMk/>
            <pc:sldMk cId="514279067" sldId="358"/>
            <ac:spMk id="84" creationId="{9E46179A-85CE-4800-B9E9-78BABE6CE6F6}"/>
          </ac:spMkLst>
        </pc:spChg>
        <pc:spChg chg="mod">
          <ac:chgData name="Militsyn, Boris (STFC,DL,AST)" userId="85a62e27-906f-47dd-b2ac-e1370476bbb4" providerId="ADAL" clId="{EFFEAA78-5FEA-46C4-99AD-D7D0E9D34A57}" dt="2022-02-09T14:57:44.180" v="259"/>
          <ac:spMkLst>
            <pc:docMk/>
            <pc:sldMk cId="514279067" sldId="358"/>
            <ac:spMk id="85" creationId="{5A627A61-3FBA-4940-AEC1-CDF1D4A7D28D}"/>
          </ac:spMkLst>
        </pc:spChg>
        <pc:spChg chg="mod">
          <ac:chgData name="Militsyn, Boris (STFC,DL,AST)" userId="85a62e27-906f-47dd-b2ac-e1370476bbb4" providerId="ADAL" clId="{EFFEAA78-5FEA-46C4-99AD-D7D0E9D34A57}" dt="2022-02-09T14:57:44.180" v="259"/>
          <ac:spMkLst>
            <pc:docMk/>
            <pc:sldMk cId="514279067" sldId="358"/>
            <ac:spMk id="86" creationId="{279D6F5B-09EB-4D1D-ABB2-3B1BAD341933}"/>
          </ac:spMkLst>
        </pc:spChg>
        <pc:spChg chg="mod">
          <ac:chgData name="Militsyn, Boris (STFC,DL,AST)" userId="85a62e27-906f-47dd-b2ac-e1370476bbb4" providerId="ADAL" clId="{EFFEAA78-5FEA-46C4-99AD-D7D0E9D34A57}" dt="2022-02-09T14:57:44.180" v="259"/>
          <ac:spMkLst>
            <pc:docMk/>
            <pc:sldMk cId="514279067" sldId="358"/>
            <ac:spMk id="87" creationId="{03678FD2-1928-403F-9920-C0F0F83B4220}"/>
          </ac:spMkLst>
        </pc:spChg>
        <pc:spChg chg="add mod">
          <ac:chgData name="Militsyn, Boris (STFC,DL,AST)" userId="85a62e27-906f-47dd-b2ac-e1370476bbb4" providerId="ADAL" clId="{EFFEAA78-5FEA-46C4-99AD-D7D0E9D34A57}" dt="2022-02-09T15:55:39.725" v="887" actId="1038"/>
          <ac:spMkLst>
            <pc:docMk/>
            <pc:sldMk cId="514279067" sldId="358"/>
            <ac:spMk id="88" creationId="{BFF4EB56-3B19-4BF8-8229-DF47825C2388}"/>
          </ac:spMkLst>
        </pc:spChg>
        <pc:spChg chg="mod">
          <ac:chgData name="Militsyn, Boris (STFC,DL,AST)" userId="85a62e27-906f-47dd-b2ac-e1370476bbb4" providerId="ADAL" clId="{EFFEAA78-5FEA-46C4-99AD-D7D0E9D34A57}" dt="2022-02-09T14:59:23.961" v="365" actId="1037"/>
          <ac:spMkLst>
            <pc:docMk/>
            <pc:sldMk cId="514279067" sldId="358"/>
            <ac:spMk id="96" creationId="{00000000-0000-0000-0000-000000000000}"/>
          </ac:spMkLst>
        </pc:spChg>
        <pc:spChg chg="mod">
          <ac:chgData name="Militsyn, Boris (STFC,DL,AST)" userId="85a62e27-906f-47dd-b2ac-e1370476bbb4" providerId="ADAL" clId="{EFFEAA78-5FEA-46C4-99AD-D7D0E9D34A57}" dt="2022-02-09T15:01:20.607" v="406" actId="1076"/>
          <ac:spMkLst>
            <pc:docMk/>
            <pc:sldMk cId="514279067" sldId="358"/>
            <ac:spMk id="97" creationId="{00000000-0000-0000-0000-000000000000}"/>
          </ac:spMkLst>
        </pc:spChg>
        <pc:grpChg chg="add mod">
          <ac:chgData name="Militsyn, Boris (STFC,DL,AST)" userId="85a62e27-906f-47dd-b2ac-e1370476bbb4" providerId="ADAL" clId="{EFFEAA78-5FEA-46C4-99AD-D7D0E9D34A57}" dt="2022-02-09T14:56:29.452" v="256" actId="164"/>
          <ac:grpSpMkLst>
            <pc:docMk/>
            <pc:sldMk cId="514279067" sldId="358"/>
            <ac:grpSpMk id="7" creationId="{91196130-984D-4C7B-9E76-EFF7951246A1}"/>
          </ac:grpSpMkLst>
        </pc:grpChg>
        <pc:grpChg chg="add mod">
          <ac:chgData name="Militsyn, Boris (STFC,DL,AST)" userId="85a62e27-906f-47dd-b2ac-e1370476bbb4" providerId="ADAL" clId="{EFFEAA78-5FEA-46C4-99AD-D7D0E9D34A57}" dt="2022-02-09T14:58:37.608" v="322" actId="164"/>
          <ac:grpSpMkLst>
            <pc:docMk/>
            <pc:sldMk cId="514279067" sldId="358"/>
            <ac:grpSpMk id="8" creationId="{A0A20861-4DC7-4FC9-B4E4-BBFBE9BE65CA}"/>
          </ac:grpSpMkLst>
        </pc:grpChg>
        <pc:grpChg chg="add mod">
          <ac:chgData name="Militsyn, Boris (STFC,DL,AST)" userId="85a62e27-906f-47dd-b2ac-e1370476bbb4" providerId="ADAL" clId="{EFFEAA78-5FEA-46C4-99AD-D7D0E9D34A57}" dt="2022-02-09T15:55:39.725" v="887" actId="1038"/>
          <ac:grpSpMkLst>
            <pc:docMk/>
            <pc:sldMk cId="514279067" sldId="358"/>
            <ac:grpSpMk id="9" creationId="{C57033C1-A293-434D-B752-44F24B01D378}"/>
          </ac:grpSpMkLst>
        </pc:grpChg>
        <pc:grpChg chg="add del mod">
          <ac:chgData name="Militsyn, Boris (STFC,DL,AST)" userId="85a62e27-906f-47dd-b2ac-e1370476bbb4" providerId="ADAL" clId="{EFFEAA78-5FEA-46C4-99AD-D7D0E9D34A57}" dt="2022-02-09T14:54:52.670" v="198" actId="478"/>
          <ac:grpSpMkLst>
            <pc:docMk/>
            <pc:sldMk cId="514279067" sldId="358"/>
            <ac:grpSpMk id="51" creationId="{4B82E603-E7B6-45E7-8A3F-797096405549}"/>
          </ac:grpSpMkLst>
        </pc:grpChg>
        <pc:grpChg chg="add mod">
          <ac:chgData name="Militsyn, Boris (STFC,DL,AST)" userId="85a62e27-906f-47dd-b2ac-e1370476bbb4" providerId="ADAL" clId="{EFFEAA78-5FEA-46C4-99AD-D7D0E9D34A57}" dt="2022-02-09T14:56:29.452" v="256" actId="164"/>
          <ac:grpSpMkLst>
            <pc:docMk/>
            <pc:sldMk cId="514279067" sldId="358"/>
            <ac:grpSpMk id="56" creationId="{0E6A37CC-25D0-46AA-9AF6-F12E20B00D6D}"/>
          </ac:grpSpMkLst>
        </pc:grpChg>
        <pc:grpChg chg="add del mod">
          <ac:chgData name="Militsyn, Boris (STFC,DL,AST)" userId="85a62e27-906f-47dd-b2ac-e1370476bbb4" providerId="ADAL" clId="{EFFEAA78-5FEA-46C4-99AD-D7D0E9D34A57}" dt="2022-02-09T14:57:38.730" v="258"/>
          <ac:grpSpMkLst>
            <pc:docMk/>
            <pc:sldMk cId="514279067" sldId="358"/>
            <ac:grpSpMk id="64" creationId="{E839323F-33FD-4CC4-B3FB-A844957DEEB7}"/>
          </ac:grpSpMkLst>
        </pc:grpChg>
        <pc:grpChg chg="mod">
          <ac:chgData name="Militsyn, Boris (STFC,DL,AST)" userId="85a62e27-906f-47dd-b2ac-e1370476bbb4" providerId="ADAL" clId="{EFFEAA78-5FEA-46C4-99AD-D7D0E9D34A57}" dt="2022-02-09T14:57:17.724" v="257"/>
          <ac:grpSpMkLst>
            <pc:docMk/>
            <pc:sldMk cId="514279067" sldId="358"/>
            <ac:grpSpMk id="67" creationId="{B741A2E2-29FF-44B4-B878-497C377E5049}"/>
          </ac:grpSpMkLst>
        </pc:grpChg>
        <pc:grpChg chg="mod">
          <ac:chgData name="Militsyn, Boris (STFC,DL,AST)" userId="85a62e27-906f-47dd-b2ac-e1370476bbb4" providerId="ADAL" clId="{EFFEAA78-5FEA-46C4-99AD-D7D0E9D34A57}" dt="2022-02-09T14:57:17.724" v="257"/>
          <ac:grpSpMkLst>
            <pc:docMk/>
            <pc:sldMk cId="514279067" sldId="358"/>
            <ac:grpSpMk id="68" creationId="{7511A876-EAB3-4723-84C7-BBAE8A31809D}"/>
          </ac:grpSpMkLst>
        </pc:grpChg>
        <pc:grpChg chg="add mod">
          <ac:chgData name="Militsyn, Boris (STFC,DL,AST)" userId="85a62e27-906f-47dd-b2ac-e1370476bbb4" providerId="ADAL" clId="{EFFEAA78-5FEA-46C4-99AD-D7D0E9D34A57}" dt="2022-02-09T14:58:37.608" v="322" actId="164"/>
          <ac:grpSpMkLst>
            <pc:docMk/>
            <pc:sldMk cId="514279067" sldId="358"/>
            <ac:grpSpMk id="79" creationId="{4C24336D-DAB5-474D-9677-DFC163044809}"/>
          </ac:grpSpMkLst>
        </pc:grpChg>
        <pc:grpChg chg="mod">
          <ac:chgData name="Militsyn, Boris (STFC,DL,AST)" userId="85a62e27-906f-47dd-b2ac-e1370476bbb4" providerId="ADAL" clId="{EFFEAA78-5FEA-46C4-99AD-D7D0E9D34A57}" dt="2022-02-09T14:57:44.180" v="259"/>
          <ac:grpSpMkLst>
            <pc:docMk/>
            <pc:sldMk cId="514279067" sldId="358"/>
            <ac:grpSpMk id="80" creationId="{A0CADBEA-C741-433A-A8C0-87F590838540}"/>
          </ac:grpSpMkLst>
        </pc:grpChg>
        <pc:grpChg chg="mod">
          <ac:chgData name="Militsyn, Boris (STFC,DL,AST)" userId="85a62e27-906f-47dd-b2ac-e1370476bbb4" providerId="ADAL" clId="{EFFEAA78-5FEA-46C4-99AD-D7D0E9D34A57}" dt="2022-02-09T14:57:44.180" v="259"/>
          <ac:grpSpMkLst>
            <pc:docMk/>
            <pc:sldMk cId="514279067" sldId="358"/>
            <ac:grpSpMk id="81" creationId="{7C9AF72A-1056-46DF-BE0A-458DEB387AEF}"/>
          </ac:grpSpMkLst>
        </pc:grpChg>
      </pc:sldChg>
      <pc:sldChg chg="modSp mod">
        <pc:chgData name="Militsyn, Boris (STFC,DL,AST)" userId="85a62e27-906f-47dd-b2ac-e1370476bbb4" providerId="ADAL" clId="{EFFEAA78-5FEA-46C4-99AD-D7D0E9D34A57}" dt="2022-02-09T15:06:21.114" v="427" actId="20577"/>
        <pc:sldMkLst>
          <pc:docMk/>
          <pc:sldMk cId="3470620101" sldId="360"/>
        </pc:sldMkLst>
        <pc:spChg chg="mod">
          <ac:chgData name="Militsyn, Boris (STFC,DL,AST)" userId="85a62e27-906f-47dd-b2ac-e1370476bbb4" providerId="ADAL" clId="{EFFEAA78-5FEA-46C4-99AD-D7D0E9D34A57}" dt="2022-02-09T15:06:21.114" v="427" actId="20577"/>
          <ac:spMkLst>
            <pc:docMk/>
            <pc:sldMk cId="3470620101" sldId="360"/>
            <ac:spMk id="2" creationId="{00000000-0000-0000-0000-000000000000}"/>
          </ac:spMkLst>
        </pc:spChg>
      </pc:sldChg>
      <pc:sldChg chg="modSp mod">
        <pc:chgData name="Militsyn, Boris (STFC,DL,AST)" userId="85a62e27-906f-47dd-b2ac-e1370476bbb4" providerId="ADAL" clId="{EFFEAA78-5FEA-46C4-99AD-D7D0E9D34A57}" dt="2022-02-09T15:08:02.397" v="446" actId="20577"/>
        <pc:sldMkLst>
          <pc:docMk/>
          <pc:sldMk cId="2268643138" sldId="361"/>
        </pc:sldMkLst>
        <pc:spChg chg="mod">
          <ac:chgData name="Militsyn, Boris (STFC,DL,AST)" userId="85a62e27-906f-47dd-b2ac-e1370476bbb4" providerId="ADAL" clId="{EFFEAA78-5FEA-46C4-99AD-D7D0E9D34A57}" dt="2022-02-09T15:08:02.397" v="446" actId="20577"/>
          <ac:spMkLst>
            <pc:docMk/>
            <pc:sldMk cId="2268643138" sldId="361"/>
            <ac:spMk id="2" creationId="{00000000-0000-0000-0000-000000000000}"/>
          </ac:spMkLst>
        </pc:spChg>
      </pc:sldChg>
      <pc:sldChg chg="ord">
        <pc:chgData name="Militsyn, Boris (STFC,DL,AST)" userId="85a62e27-906f-47dd-b2ac-e1370476bbb4" providerId="ADAL" clId="{EFFEAA78-5FEA-46C4-99AD-D7D0E9D34A57}" dt="2022-02-09T15:19:45.160" v="463"/>
        <pc:sldMkLst>
          <pc:docMk/>
          <pc:sldMk cId="4249828680" sldId="362"/>
        </pc:sldMkLst>
      </pc:sldChg>
      <pc:sldChg chg="ord">
        <pc:chgData name="Militsyn, Boris (STFC,DL,AST)" userId="85a62e27-906f-47dd-b2ac-e1370476bbb4" providerId="ADAL" clId="{EFFEAA78-5FEA-46C4-99AD-D7D0E9D34A57}" dt="2022-02-09T15:20:00.166" v="467"/>
        <pc:sldMkLst>
          <pc:docMk/>
          <pc:sldMk cId="216711478" sldId="363"/>
        </pc:sldMkLst>
      </pc:sldChg>
      <pc:sldChg chg="addSp modSp mod ord">
        <pc:chgData name="Militsyn, Boris (STFC,DL,AST)" userId="85a62e27-906f-47dd-b2ac-e1370476bbb4" providerId="ADAL" clId="{EFFEAA78-5FEA-46C4-99AD-D7D0E9D34A57}" dt="2022-02-09T15:29:34.413" v="843" actId="404"/>
        <pc:sldMkLst>
          <pc:docMk/>
          <pc:sldMk cId="504461672" sldId="367"/>
        </pc:sldMkLst>
        <pc:spChg chg="mod">
          <ac:chgData name="Militsyn, Boris (STFC,DL,AST)" userId="85a62e27-906f-47dd-b2ac-e1370476bbb4" providerId="ADAL" clId="{EFFEAA78-5FEA-46C4-99AD-D7D0E9D34A57}" dt="2022-02-09T15:29:34.413" v="843" actId="404"/>
          <ac:spMkLst>
            <pc:docMk/>
            <pc:sldMk cId="504461672" sldId="367"/>
            <ac:spMk id="2" creationId="{00000000-0000-0000-0000-000000000000}"/>
          </ac:spMkLst>
        </pc:spChg>
        <pc:spChg chg="add mod">
          <ac:chgData name="Militsyn, Boris (STFC,DL,AST)" userId="85a62e27-906f-47dd-b2ac-e1370476bbb4" providerId="ADAL" clId="{EFFEAA78-5FEA-46C4-99AD-D7D0E9D34A57}" dt="2022-02-09T15:23:46.699" v="536" actId="1076"/>
          <ac:spMkLst>
            <pc:docMk/>
            <pc:sldMk cId="504461672" sldId="367"/>
            <ac:spMk id="3" creationId="{0F0B7362-2918-40B1-BFEB-70DFE7069DED}"/>
          </ac:spMkLst>
        </pc:spChg>
        <pc:spChg chg="add mod">
          <ac:chgData name="Militsyn, Boris (STFC,DL,AST)" userId="85a62e27-906f-47dd-b2ac-e1370476bbb4" providerId="ADAL" clId="{EFFEAA78-5FEA-46C4-99AD-D7D0E9D34A57}" dt="2022-02-09T15:25:29.085" v="725" actId="1076"/>
          <ac:spMkLst>
            <pc:docMk/>
            <pc:sldMk cId="504461672" sldId="367"/>
            <ac:spMk id="10" creationId="{0D3BFBF1-A22F-49FE-8DC8-AADF863E4DB7}"/>
          </ac:spMkLst>
        </pc:spChg>
        <pc:spChg chg="add mod">
          <ac:chgData name="Militsyn, Boris (STFC,DL,AST)" userId="85a62e27-906f-47dd-b2ac-e1370476bbb4" providerId="ADAL" clId="{EFFEAA78-5FEA-46C4-99AD-D7D0E9D34A57}" dt="2022-02-09T15:25:19.350" v="722" actId="1076"/>
          <ac:spMkLst>
            <pc:docMk/>
            <pc:sldMk cId="504461672" sldId="367"/>
            <ac:spMk id="11" creationId="{B95B43B6-CFC7-488F-8A81-1150FD548C10}"/>
          </ac:spMkLst>
        </pc:spChg>
        <pc:spChg chg="add mod">
          <ac:chgData name="Militsyn, Boris (STFC,DL,AST)" userId="85a62e27-906f-47dd-b2ac-e1370476bbb4" providerId="ADAL" clId="{EFFEAA78-5FEA-46C4-99AD-D7D0E9D34A57}" dt="2022-02-09T15:26:02.052" v="771" actId="1076"/>
          <ac:spMkLst>
            <pc:docMk/>
            <pc:sldMk cId="504461672" sldId="367"/>
            <ac:spMk id="12" creationId="{4198CA99-8A89-4EB6-BE46-6D84EAA9E5CE}"/>
          </ac:spMkLst>
        </pc:spChg>
        <pc:picChg chg="mod">
          <ac:chgData name="Militsyn, Boris (STFC,DL,AST)" userId="85a62e27-906f-47dd-b2ac-e1370476bbb4" providerId="ADAL" clId="{EFFEAA78-5FEA-46C4-99AD-D7D0E9D34A57}" dt="2022-02-09T15:25:24.049" v="724" actId="1076"/>
          <ac:picMkLst>
            <pc:docMk/>
            <pc:sldMk cId="504461672" sldId="367"/>
            <ac:picMk id="8" creationId="{00000000-0000-0000-0000-000000000000}"/>
          </ac:picMkLst>
        </pc:picChg>
      </pc:sldChg>
      <pc:sldChg chg="modSp mod ord">
        <pc:chgData name="Militsyn, Boris (STFC,DL,AST)" userId="85a62e27-906f-47dd-b2ac-e1370476bbb4" providerId="ADAL" clId="{EFFEAA78-5FEA-46C4-99AD-D7D0E9D34A57}" dt="2022-02-09T15:31:13.167" v="856" actId="27636"/>
        <pc:sldMkLst>
          <pc:docMk/>
          <pc:sldMk cId="1883586559" sldId="368"/>
        </pc:sldMkLst>
        <pc:spChg chg="mod">
          <ac:chgData name="Militsyn, Boris (STFC,DL,AST)" userId="85a62e27-906f-47dd-b2ac-e1370476bbb4" providerId="ADAL" clId="{EFFEAA78-5FEA-46C4-99AD-D7D0E9D34A57}" dt="2022-02-09T15:31:13.167" v="856" actId="27636"/>
          <ac:spMkLst>
            <pc:docMk/>
            <pc:sldMk cId="1883586559" sldId="368"/>
            <ac:spMk id="3" creationId="{00000000-0000-0000-0000-000000000000}"/>
          </ac:spMkLst>
        </pc:spChg>
      </pc:sldChg>
      <pc:sldChg chg="ord">
        <pc:chgData name="Militsyn, Boris (STFC,DL,AST)" userId="85a62e27-906f-47dd-b2ac-e1370476bbb4" providerId="ADAL" clId="{EFFEAA78-5FEA-46C4-99AD-D7D0E9D34A57}" dt="2022-02-09T15:17:54.800" v="449"/>
        <pc:sldMkLst>
          <pc:docMk/>
          <pc:sldMk cId="1955550872" sldId="369"/>
        </pc:sldMkLst>
      </pc:sldChg>
      <pc:sldChg chg="ord">
        <pc:chgData name="Militsyn, Boris (STFC,DL,AST)" userId="85a62e27-906f-47dd-b2ac-e1370476bbb4" providerId="ADAL" clId="{EFFEAA78-5FEA-46C4-99AD-D7D0E9D34A57}" dt="2022-02-09T15:18:35.580" v="459"/>
        <pc:sldMkLst>
          <pc:docMk/>
          <pc:sldMk cId="524870908" sldId="370"/>
        </pc:sldMkLst>
      </pc:sldChg>
      <pc:sldChg chg="ord">
        <pc:chgData name="Militsyn, Boris (STFC,DL,AST)" userId="85a62e27-906f-47dd-b2ac-e1370476bbb4" providerId="ADAL" clId="{EFFEAA78-5FEA-46C4-99AD-D7D0E9D34A57}" dt="2022-02-09T15:19:10.759" v="461"/>
        <pc:sldMkLst>
          <pc:docMk/>
          <pc:sldMk cId="3688514782" sldId="371"/>
        </pc:sldMkLst>
      </pc:sldChg>
      <pc:sldChg chg="ord">
        <pc:chgData name="Militsyn, Boris (STFC,DL,AST)" userId="85a62e27-906f-47dd-b2ac-e1370476bbb4" providerId="ADAL" clId="{EFFEAA78-5FEA-46C4-99AD-D7D0E9D34A57}" dt="2022-02-09T15:19:48.342" v="465"/>
        <pc:sldMkLst>
          <pc:docMk/>
          <pc:sldMk cId="2915847366" sldId="376"/>
        </pc:sldMkLst>
      </pc:sldChg>
      <pc:sldChg chg="modSp mod ord">
        <pc:chgData name="Militsyn, Boris (STFC,DL,AST)" userId="85a62e27-906f-47dd-b2ac-e1370476bbb4" providerId="ADAL" clId="{EFFEAA78-5FEA-46C4-99AD-D7D0E9D34A57}" dt="2022-02-09T15:29:07.006" v="819" actId="20577"/>
        <pc:sldMkLst>
          <pc:docMk/>
          <pc:sldMk cId="3843287793" sldId="377"/>
        </pc:sldMkLst>
        <pc:spChg chg="mod">
          <ac:chgData name="Militsyn, Boris (STFC,DL,AST)" userId="85a62e27-906f-47dd-b2ac-e1370476bbb4" providerId="ADAL" clId="{EFFEAA78-5FEA-46C4-99AD-D7D0E9D34A57}" dt="2022-02-09T15:29:07.006" v="819" actId="20577"/>
          <ac:spMkLst>
            <pc:docMk/>
            <pc:sldMk cId="3843287793" sldId="377"/>
            <ac:spMk id="7" creationId="{00000000-0000-0000-0000-000000000000}"/>
          </ac:spMkLst>
        </pc:spChg>
        <pc:picChg chg="mod modCrop">
          <ac:chgData name="Militsyn, Boris (STFC,DL,AST)" userId="85a62e27-906f-47dd-b2ac-e1370476bbb4" providerId="ADAL" clId="{EFFEAA78-5FEA-46C4-99AD-D7D0E9D34A57}" dt="2022-02-09T15:28:35.879" v="782" actId="732"/>
          <ac:picMkLst>
            <pc:docMk/>
            <pc:sldMk cId="3843287793" sldId="377"/>
            <ac:picMk id="6" creationId="{00000000-0000-0000-0000-000000000000}"/>
          </ac:picMkLst>
        </pc:picChg>
      </pc:sldChg>
      <pc:sldChg chg="modSp new mod">
        <pc:chgData name="Militsyn, Boris (STFC,DL,AST)" userId="85a62e27-906f-47dd-b2ac-e1370476bbb4" providerId="ADAL" clId="{EFFEAA78-5FEA-46C4-99AD-D7D0E9D34A57}" dt="2022-02-09T15:56:33.455" v="909" actId="6549"/>
        <pc:sldMkLst>
          <pc:docMk/>
          <pc:sldMk cId="3217583586" sldId="378"/>
        </pc:sldMkLst>
        <pc:spChg chg="mod">
          <ac:chgData name="Militsyn, Boris (STFC,DL,AST)" userId="85a62e27-906f-47dd-b2ac-e1370476bbb4" providerId="ADAL" clId="{EFFEAA78-5FEA-46C4-99AD-D7D0E9D34A57}" dt="2022-02-09T15:56:33.455" v="909" actId="6549"/>
          <ac:spMkLst>
            <pc:docMk/>
            <pc:sldMk cId="3217583586" sldId="378"/>
            <ac:spMk id="2" creationId="{20300638-7DB7-4D79-8B10-B4FA4094F9B2}"/>
          </ac:spMkLst>
        </pc:spChg>
      </pc:sldChg>
      <pc:sldChg chg="del">
        <pc:chgData name="Militsyn, Boris (STFC,DL,AST)" userId="85a62e27-906f-47dd-b2ac-e1370476bbb4" providerId="ADAL" clId="{EFFEAA78-5FEA-46C4-99AD-D7D0E9D34A57}" dt="2022-02-09T15:17:44.124" v="447" actId="47"/>
        <pc:sldMkLst>
          <pc:docMk/>
          <pc:sldMk cId="3817859408" sldId="378"/>
        </pc:sldMkLst>
      </pc:sldChg>
      <pc:sldChg chg="modSp new mod">
        <pc:chgData name="Militsyn, Boris (STFC,DL,AST)" userId="85a62e27-906f-47dd-b2ac-e1370476bbb4" providerId="ADAL" clId="{EFFEAA78-5FEA-46C4-99AD-D7D0E9D34A57}" dt="2022-02-09T15:54:56.139" v="868" actId="20577"/>
        <pc:sldMkLst>
          <pc:docMk/>
          <pc:sldMk cId="1735464265" sldId="379"/>
        </pc:sldMkLst>
        <pc:spChg chg="mod">
          <ac:chgData name="Militsyn, Boris (STFC,DL,AST)" userId="85a62e27-906f-47dd-b2ac-e1370476bbb4" providerId="ADAL" clId="{EFFEAA78-5FEA-46C4-99AD-D7D0E9D34A57}" dt="2022-02-09T15:54:56.139" v="868" actId="20577"/>
          <ac:spMkLst>
            <pc:docMk/>
            <pc:sldMk cId="1735464265" sldId="379"/>
            <ac:spMk id="2" creationId="{FCF242A2-383E-4DD7-BE3B-7C8243CCBE07}"/>
          </ac:spMkLst>
        </pc:spChg>
      </pc:sldChg>
      <pc:sldChg chg="modSp new mod">
        <pc:chgData name="Militsyn, Boris (STFC,DL,AST)" userId="85a62e27-906f-47dd-b2ac-e1370476bbb4" providerId="ADAL" clId="{EFFEAA78-5FEA-46C4-99AD-D7D0E9D34A57}" dt="2022-02-09T15:56:59.208" v="949" actId="20577"/>
        <pc:sldMkLst>
          <pc:docMk/>
          <pc:sldMk cId="727995257" sldId="380"/>
        </pc:sldMkLst>
        <pc:spChg chg="mod">
          <ac:chgData name="Militsyn, Boris (STFC,DL,AST)" userId="85a62e27-906f-47dd-b2ac-e1370476bbb4" providerId="ADAL" clId="{EFFEAA78-5FEA-46C4-99AD-D7D0E9D34A57}" dt="2022-02-09T15:56:59.208" v="949" actId="20577"/>
          <ac:spMkLst>
            <pc:docMk/>
            <pc:sldMk cId="727995257" sldId="380"/>
            <ac:spMk id="2" creationId="{CAF922AD-5D0C-4BA7-9A05-8BBBBAB295F9}"/>
          </ac:spMkLst>
        </pc:spChg>
      </pc:sldChg>
      <pc:sldMasterChg chg="modSldLayout">
        <pc:chgData name="Militsyn, Boris (STFC,DL,AST)" userId="85a62e27-906f-47dd-b2ac-e1370476bbb4" providerId="ADAL" clId="{EFFEAA78-5FEA-46C4-99AD-D7D0E9D34A57}" dt="2022-02-09T14:35:41.007" v="7" actId="14100"/>
        <pc:sldMasterMkLst>
          <pc:docMk/>
          <pc:sldMasterMk cId="0" sldId="2147483650"/>
        </pc:sldMasterMkLst>
        <pc:sldLayoutChg chg="modSp mod">
          <pc:chgData name="Militsyn, Boris (STFC,DL,AST)" userId="85a62e27-906f-47dd-b2ac-e1370476bbb4" providerId="ADAL" clId="{EFFEAA78-5FEA-46C4-99AD-D7D0E9D34A57}" dt="2022-02-09T14:35:41.007" v="7" actId="14100"/>
          <pc:sldLayoutMkLst>
            <pc:docMk/>
            <pc:sldMasterMk cId="0" sldId="2147483650"/>
            <pc:sldLayoutMk cId="0" sldId="2147483663"/>
          </pc:sldLayoutMkLst>
          <pc:spChg chg="mod">
            <ac:chgData name="Militsyn, Boris (STFC,DL,AST)" userId="85a62e27-906f-47dd-b2ac-e1370476bbb4" providerId="ADAL" clId="{EFFEAA78-5FEA-46C4-99AD-D7D0E9D34A57}" dt="2022-02-09T14:35:41.007" v="7" actId="14100"/>
            <ac:spMkLst>
              <pc:docMk/>
              <pc:sldMasterMk cId="0" sldId="2147483650"/>
              <pc:sldLayoutMk cId="0" sldId="2147483663"/>
              <ac:spMk id="4" creationId="{00000000-0000-0000-0000-000000000000}"/>
            </ac:spMkLst>
          </pc:spChg>
        </pc:sldLayoutChg>
      </pc:sldMasterChg>
    </pc:docChg>
  </pc:docChgLst>
  <pc:docChgLst>
    <pc:chgData name="Militsyn, Boris (STFC,DL,AST)" userId="S::boris.militsyn@stfc.ac.uk::85a62e27-906f-47dd-b2ac-e1370476bbb4" providerId="AD" clId="Web-{162F043E-0514-6051-CCC9-AC3961EFAED3}"/>
    <pc:docChg chg="addSld modSld">
      <pc:chgData name="Militsyn, Boris (STFC,DL,AST)" userId="S::boris.militsyn@stfc.ac.uk::85a62e27-906f-47dd-b2ac-e1370476bbb4" providerId="AD" clId="Web-{162F043E-0514-6051-CCC9-AC3961EFAED3}" dt="2022-02-01T10:01:55.772" v="8" actId="20577"/>
      <pc:docMkLst>
        <pc:docMk/>
      </pc:docMkLst>
      <pc:sldChg chg="modSp new">
        <pc:chgData name="Militsyn, Boris (STFC,DL,AST)" userId="S::boris.militsyn@stfc.ac.uk::85a62e27-906f-47dd-b2ac-e1370476bbb4" providerId="AD" clId="Web-{162F043E-0514-6051-CCC9-AC3961EFAED3}" dt="2022-02-01T10:01:55.772" v="8" actId="20577"/>
        <pc:sldMkLst>
          <pc:docMk/>
          <pc:sldMk cId="3817859408" sldId="378"/>
        </pc:sldMkLst>
        <pc:spChg chg="mod">
          <ac:chgData name="Militsyn, Boris (STFC,DL,AST)" userId="S::boris.militsyn@stfc.ac.uk::85a62e27-906f-47dd-b2ac-e1370476bbb4" providerId="AD" clId="Web-{162F043E-0514-6051-CCC9-AC3961EFAED3}" dt="2022-02-01T10:01:55.772" v="8" actId="20577"/>
          <ac:spMkLst>
            <pc:docMk/>
            <pc:sldMk cId="3817859408" sldId="378"/>
            <ac:spMk id="2" creationId="{3698A0ED-91A8-4557-8ED0-F863A65DA6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521CA85-A013-4050-AA8B-65851E558B6D}" type="slidenum">
              <a:rPr lang="en-GB"/>
              <a:pPr>
                <a:defRPr/>
              </a:pPr>
              <a:t>‹#›</a:t>
            </a:fld>
            <a:endParaRPr lang="en-GB"/>
          </a:p>
        </p:txBody>
      </p:sp>
    </p:spTree>
    <p:extLst>
      <p:ext uri="{BB962C8B-B14F-4D97-AF65-F5344CB8AC3E}">
        <p14:creationId xmlns:p14="http://schemas.microsoft.com/office/powerpoint/2010/main" val="297684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0C8E752D-46C9-4D04-A957-52C6FEC9033B}" type="slidenum">
              <a:rPr lang="en-US"/>
              <a:pPr>
                <a:defRPr/>
              </a:pPr>
              <a:t>‹#›</a:t>
            </a:fld>
            <a:endParaRPr lang="en-US"/>
          </a:p>
        </p:txBody>
      </p:sp>
    </p:spTree>
    <p:extLst>
      <p:ext uri="{BB962C8B-B14F-4D97-AF65-F5344CB8AC3E}">
        <p14:creationId xmlns:p14="http://schemas.microsoft.com/office/powerpoint/2010/main" val="3514953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add overall slide about electron source applicability</a:t>
            </a:r>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1</a:t>
            </a:fld>
            <a:endParaRPr lang="en-US"/>
          </a:p>
        </p:txBody>
      </p:sp>
    </p:spTree>
    <p:extLst>
      <p:ext uri="{BB962C8B-B14F-4D97-AF65-F5344CB8AC3E}">
        <p14:creationId xmlns:p14="http://schemas.microsoft.com/office/powerpoint/2010/main" val="163412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25</a:t>
            </a:fld>
            <a:endParaRPr lang="en-US" dirty="0"/>
          </a:p>
        </p:txBody>
      </p:sp>
    </p:spTree>
    <p:extLst>
      <p:ext uri="{BB962C8B-B14F-4D97-AF65-F5344CB8AC3E}">
        <p14:creationId xmlns:p14="http://schemas.microsoft.com/office/powerpoint/2010/main" val="256723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2</a:t>
            </a:fld>
            <a:endParaRPr lang="en-US"/>
          </a:p>
        </p:txBody>
      </p:sp>
    </p:spTree>
    <p:extLst>
      <p:ext uri="{BB962C8B-B14F-4D97-AF65-F5344CB8AC3E}">
        <p14:creationId xmlns:p14="http://schemas.microsoft.com/office/powerpoint/2010/main" val="107389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3</a:t>
            </a:fld>
            <a:endParaRPr lang="en-US"/>
          </a:p>
        </p:txBody>
      </p:sp>
    </p:spTree>
    <p:extLst>
      <p:ext uri="{BB962C8B-B14F-4D97-AF65-F5344CB8AC3E}">
        <p14:creationId xmlns:p14="http://schemas.microsoft.com/office/powerpoint/2010/main" val="315823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4</a:t>
            </a:fld>
            <a:endParaRPr lang="en-US"/>
          </a:p>
        </p:txBody>
      </p:sp>
    </p:spTree>
    <p:extLst>
      <p:ext uri="{BB962C8B-B14F-4D97-AF65-F5344CB8AC3E}">
        <p14:creationId xmlns:p14="http://schemas.microsoft.com/office/powerpoint/2010/main" val="302947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5</a:t>
            </a:fld>
            <a:endParaRPr lang="en-US"/>
          </a:p>
        </p:txBody>
      </p:sp>
    </p:spTree>
    <p:extLst>
      <p:ext uri="{BB962C8B-B14F-4D97-AF65-F5344CB8AC3E}">
        <p14:creationId xmlns:p14="http://schemas.microsoft.com/office/powerpoint/2010/main" val="1059441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6</a:t>
            </a:fld>
            <a:endParaRPr lang="en-US"/>
          </a:p>
        </p:txBody>
      </p:sp>
    </p:spTree>
    <p:extLst>
      <p:ext uri="{BB962C8B-B14F-4D97-AF65-F5344CB8AC3E}">
        <p14:creationId xmlns:p14="http://schemas.microsoft.com/office/powerpoint/2010/main" val="269758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formula does not take into account</a:t>
            </a:r>
            <a:r>
              <a:rPr lang="en-GB" baseline="0" dirty="0"/>
              <a:t> beam lengthening during propagation from cathode to the exit of the gun</a:t>
            </a:r>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7</a:t>
            </a:fld>
            <a:endParaRPr lang="en-US" dirty="0"/>
          </a:p>
        </p:txBody>
      </p:sp>
    </p:spTree>
    <p:extLst>
      <p:ext uri="{BB962C8B-B14F-4D97-AF65-F5344CB8AC3E}">
        <p14:creationId xmlns:p14="http://schemas.microsoft.com/office/powerpoint/2010/main" val="69633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9</a:t>
            </a:fld>
            <a:endParaRPr lang="en-US"/>
          </a:p>
        </p:txBody>
      </p:sp>
    </p:spTree>
    <p:extLst>
      <p:ext uri="{BB962C8B-B14F-4D97-AF65-F5344CB8AC3E}">
        <p14:creationId xmlns:p14="http://schemas.microsoft.com/office/powerpoint/2010/main" val="283910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14</a:t>
            </a:fld>
            <a:endParaRPr lang="en-US"/>
          </a:p>
        </p:txBody>
      </p:sp>
    </p:spTree>
    <p:extLst>
      <p:ext uri="{BB962C8B-B14F-4D97-AF65-F5344CB8AC3E}">
        <p14:creationId xmlns:p14="http://schemas.microsoft.com/office/powerpoint/2010/main" val="2115111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5004048" y="423982"/>
            <a:ext cx="3888432" cy="12329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3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2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6"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5"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67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267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5"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10"/>
          <p:cNvSpPr>
            <a:spLocks noGrp="1"/>
          </p:cNvSpPr>
          <p:nvPr>
            <p:ph type="ftr" sz="quarter" idx="3"/>
          </p:nvPr>
        </p:nvSpPr>
        <p:spPr>
          <a:xfrm>
            <a:off x="251520" y="6309320"/>
            <a:ext cx="403244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5" name="Slide Number Placeholder 11"/>
          <p:cNvSpPr>
            <a:spLocks noGrp="1"/>
          </p:cNvSpPr>
          <p:nvPr>
            <p:ph type="sldNum" sz="quarter" idx="4"/>
          </p:nvPr>
        </p:nvSpPr>
        <p:spPr>
          <a:xfrm>
            <a:off x="5037212" y="6309320"/>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5"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5076056" y="476672"/>
            <a:ext cx="3860734" cy="12241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6"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9" name="Slide Number Placeholder 11"/>
          <p:cNvSpPr>
            <a:spLocks noGrp="1"/>
          </p:cNvSpPr>
          <p:nvPr>
            <p:ph type="sldNum" sz="quarter" idx="11"/>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4"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3"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9" name="Slide Number Placeholder 11"/>
          <p:cNvSpPr>
            <a:spLocks noGrp="1"/>
          </p:cNvSpPr>
          <p:nvPr>
            <p:ph type="sldNum" sz="quarter" idx="11"/>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V.</a:t>
            </a:r>
            <a:endParaRPr lang="en-GB" dirty="0"/>
          </a:p>
        </p:txBody>
      </p:sp>
      <p:sp>
        <p:nvSpPr>
          <p:cNvPr id="6"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43240" y="500050"/>
            <a:ext cx="57150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214282" y="1981200"/>
            <a:ext cx="8643998" cy="4162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2" name="Picture 4" descr="Untitled-1"/>
          <p:cNvPicPr>
            <a:picLocks noChangeAspect="1" noChangeArrowheads="1"/>
          </p:cNvPicPr>
          <p:nvPr/>
        </p:nvPicPr>
        <p:blipFill>
          <a:blip r:embed="rId18" cstate="print"/>
          <a:srcRect/>
          <a:stretch>
            <a:fillRect/>
          </a:stretch>
        </p:blipFill>
        <p:spPr bwMode="auto">
          <a:xfrm>
            <a:off x="179388" y="188913"/>
            <a:ext cx="2520950" cy="1423987"/>
          </a:xfrm>
          <a:prstGeom prst="rect">
            <a:avLst/>
          </a:prstGeom>
          <a:noFill/>
          <a:ln w="9525">
            <a:noFill/>
            <a:miter lim="800000"/>
            <a:headEnd/>
            <a:tailEnd/>
          </a:ln>
        </p:spPr>
      </p:pic>
      <p:sp>
        <p:nvSpPr>
          <p:cNvPr id="11" name="Footer Placeholder 10"/>
          <p:cNvSpPr>
            <a:spLocks noGrp="1"/>
          </p:cNvSpPr>
          <p:nvPr>
            <p:ph type="ftr" sz="quarter" idx="3"/>
          </p:nvPr>
        </p:nvSpPr>
        <p:spPr>
          <a:xfrm>
            <a:off x="251520" y="6309320"/>
            <a:ext cx="576064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a:t>B.L. Militsyn, Electron Sources and Injectors 2022, Lecture V.</a:t>
            </a:r>
            <a:endParaRPr lang="en-GB" dirty="0"/>
          </a:p>
        </p:txBody>
      </p:sp>
      <p:sp>
        <p:nvSpPr>
          <p:cNvPr id="12" name="Slide Number Placeholder 11"/>
          <p:cNvSpPr>
            <a:spLocks noGrp="1"/>
          </p:cNvSpPr>
          <p:nvPr>
            <p:ph type="sldNum" sz="quarter" idx="4"/>
          </p:nvPr>
        </p:nvSpPr>
        <p:spPr>
          <a:xfrm>
            <a:off x="6516216" y="6309320"/>
            <a:ext cx="5429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821C969-0129-4803-9964-CCBADD7AA89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4" r:id="rId8"/>
    <p:sldLayoutId id="2147483669" r:id="rId9"/>
    <p:sldLayoutId id="2147483677" r:id="rId10"/>
    <p:sldLayoutId id="2147483676" r:id="rId11"/>
    <p:sldLayoutId id="2147483675" r:id="rId12"/>
    <p:sldLayoutId id="2147483670" r:id="rId13"/>
    <p:sldLayoutId id="2147483671" r:id="rId14"/>
    <p:sldLayoutId id="2147483672" r:id="rId15"/>
    <p:sldLayoutId id="2147483673" r:id="rId16"/>
  </p:sldLayoutIdLst>
  <p:hf hdr="0" dt="0"/>
  <p:txStyles>
    <p:titleStyle>
      <a:lvl1pPr algn="l"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chemeClr val="tx2"/>
          </a:solidFill>
          <a:latin typeface="Arial" charset="0"/>
          <a:ea typeface="ＭＳ Ｐゴシック" pitchFamily="28" charset="-128"/>
        </a:defRPr>
      </a:lvl2pPr>
      <a:lvl3pPr algn="l" rtl="0" eaLnBrk="0" fontAlgn="base" hangingPunct="0">
        <a:spcBef>
          <a:spcPct val="0"/>
        </a:spcBef>
        <a:spcAft>
          <a:spcPct val="0"/>
        </a:spcAft>
        <a:defRPr sz="4400">
          <a:solidFill>
            <a:schemeClr val="tx2"/>
          </a:solidFill>
          <a:latin typeface="Arial" charset="0"/>
          <a:ea typeface="ＭＳ Ｐゴシック" pitchFamily="28" charset="-128"/>
        </a:defRPr>
      </a:lvl3pPr>
      <a:lvl4pPr algn="l" rtl="0" eaLnBrk="0" fontAlgn="base" hangingPunct="0">
        <a:spcBef>
          <a:spcPct val="0"/>
        </a:spcBef>
        <a:spcAft>
          <a:spcPct val="0"/>
        </a:spcAft>
        <a:defRPr sz="4400">
          <a:solidFill>
            <a:schemeClr val="tx2"/>
          </a:solidFill>
          <a:latin typeface="Arial" charset="0"/>
          <a:ea typeface="ＭＳ Ｐゴシック" pitchFamily="28" charset="-128"/>
        </a:defRPr>
      </a:lvl4pPr>
      <a:lvl5pPr algn="l" rtl="0" eaLnBrk="0" fontAlgn="base" hangingPunct="0">
        <a:spcBef>
          <a:spcPct val="0"/>
        </a:spcBef>
        <a:spcAft>
          <a:spcPct val="0"/>
        </a:spcAft>
        <a:defRPr sz="4400">
          <a:solidFill>
            <a:schemeClr val="tx2"/>
          </a:solidFill>
          <a:latin typeface="Arial" charset="0"/>
          <a:ea typeface="ＭＳ Ｐゴシック" pitchFamily="28" charset="-128"/>
        </a:defRPr>
      </a:lvl5pPr>
      <a:lvl6pPr marL="457200" algn="l" rtl="0" fontAlgn="base">
        <a:spcBef>
          <a:spcPct val="0"/>
        </a:spcBef>
        <a:spcAft>
          <a:spcPct val="0"/>
        </a:spcAft>
        <a:defRPr sz="4400">
          <a:solidFill>
            <a:schemeClr val="tx2"/>
          </a:solidFill>
          <a:latin typeface="Arial" charset="0"/>
          <a:ea typeface="ＭＳ Ｐゴシック" pitchFamily="28" charset="-128"/>
        </a:defRPr>
      </a:lvl6pPr>
      <a:lvl7pPr marL="914400" algn="l" rtl="0" fontAlgn="base">
        <a:spcBef>
          <a:spcPct val="0"/>
        </a:spcBef>
        <a:spcAft>
          <a:spcPct val="0"/>
        </a:spcAft>
        <a:defRPr sz="4400">
          <a:solidFill>
            <a:schemeClr val="tx2"/>
          </a:solidFill>
          <a:latin typeface="Arial" charset="0"/>
          <a:ea typeface="ＭＳ Ｐゴシック" pitchFamily="28" charset="-128"/>
        </a:defRPr>
      </a:lvl7pPr>
      <a:lvl8pPr marL="1371600" algn="l" rtl="0" fontAlgn="base">
        <a:spcBef>
          <a:spcPct val="0"/>
        </a:spcBef>
        <a:spcAft>
          <a:spcPct val="0"/>
        </a:spcAft>
        <a:defRPr sz="4400">
          <a:solidFill>
            <a:schemeClr val="tx2"/>
          </a:solidFill>
          <a:latin typeface="Arial" charset="0"/>
          <a:ea typeface="ＭＳ Ｐゴシック" pitchFamily="28" charset="-128"/>
        </a:defRPr>
      </a:lvl8pPr>
      <a:lvl9pPr marL="1828800" algn="l" rtl="0" fontAlgn="base">
        <a:spcBef>
          <a:spcPct val="0"/>
        </a:spcBef>
        <a:spcAft>
          <a:spcPct val="0"/>
        </a:spcAft>
        <a:defRPr sz="4400">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9055"/>
            <a:ext cx="7772400" cy="1470025"/>
          </a:xfrm>
        </p:spPr>
        <p:txBody>
          <a:bodyPr>
            <a:noAutofit/>
          </a:bodyPr>
          <a:lstStyle/>
          <a:p>
            <a:pPr algn="ctr"/>
            <a:r>
              <a:rPr lang="en-GB" sz="3600" dirty="0"/>
              <a:t>Electron Sources and Injectors. </a:t>
            </a:r>
            <a:br>
              <a:rPr lang="en-GB" sz="3600" dirty="0"/>
            </a:br>
            <a:r>
              <a:rPr lang="en-GB" sz="3600" dirty="0"/>
              <a:t>Lecture V</a:t>
            </a:r>
          </a:p>
        </p:txBody>
      </p:sp>
      <p:sp>
        <p:nvSpPr>
          <p:cNvPr id="3" name="Subtitle 2"/>
          <p:cNvSpPr>
            <a:spLocks noGrp="1"/>
          </p:cNvSpPr>
          <p:nvPr>
            <p:ph type="subTitle" idx="1"/>
          </p:nvPr>
        </p:nvSpPr>
        <p:spPr>
          <a:xfrm>
            <a:off x="1371600" y="4556720"/>
            <a:ext cx="6400800" cy="1752600"/>
          </a:xfrm>
        </p:spPr>
        <p:txBody>
          <a:bodyPr/>
          <a:lstStyle/>
          <a:p>
            <a:r>
              <a:rPr lang="en-GB" sz="2800" i="1" dirty="0" err="1"/>
              <a:t>Dr.</a:t>
            </a:r>
            <a:r>
              <a:rPr lang="en-GB" sz="2800" i="1" dirty="0"/>
              <a:t> Boris </a:t>
            </a:r>
            <a:r>
              <a:rPr lang="en-GB" sz="2800" i="1" dirty="0" err="1"/>
              <a:t>Militsyn</a:t>
            </a:r>
            <a:endParaRPr lang="en-GB" sz="2800" i="1" dirty="0"/>
          </a:p>
          <a:p>
            <a:r>
              <a:rPr lang="en-GB" sz="2800" i="1" dirty="0"/>
              <a:t>STFC Accelerator Science and Technology Centre (</a:t>
            </a:r>
            <a:r>
              <a:rPr lang="en-GB" sz="2800" i="1" dirty="0" err="1"/>
              <a:t>ASTeC</a:t>
            </a:r>
            <a:r>
              <a:rPr lang="en-GB" sz="2800" i="1" dirty="0"/>
              <a:t>)</a:t>
            </a:r>
          </a:p>
        </p:txBody>
      </p:sp>
    </p:spTree>
    <p:extLst>
      <p:ext uri="{BB962C8B-B14F-4D97-AF65-F5344CB8AC3E}">
        <p14:creationId xmlns:p14="http://schemas.microsoft.com/office/powerpoint/2010/main" val="13753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uniform DC electric field III. Transverse motion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GB" dirty="0">
                    <a:latin typeface="Cambria Math"/>
                  </a:rPr>
                  <a:t>For radial motion</a:t>
                </a:r>
              </a:p>
              <a:p>
                <a:pPr marL="0" indent="0">
                  <a:buNone/>
                </a:pPr>
                <a14:m>
                  <m:oMathPara xmlns:m="http://schemas.openxmlformats.org/officeDocument/2006/math">
                    <m:oMathParaPr>
                      <m:jc m:val="center"/>
                    </m:oMathParaPr>
                    <m:oMath xmlns:m="http://schemas.openxmlformats.org/officeDocument/2006/math">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𝑝</m:t>
                              </m:r>
                            </m:e>
                            <m:sub>
                              <m:r>
                                <a:rPr lang="en-GB" i="1">
                                  <a:latin typeface="Cambria Math"/>
                                </a:rPr>
                                <m:t>𝑟</m:t>
                              </m:r>
                            </m:sub>
                          </m:sSub>
                        </m:num>
                        <m:den>
                          <m:r>
                            <a:rPr lang="en-GB" i="1">
                              <a:latin typeface="Cambria Math"/>
                            </a:rPr>
                            <m:t>𝑑𝑡</m:t>
                          </m:r>
                        </m:den>
                      </m:f>
                      <m:r>
                        <a:rPr lang="en-GB" i="1">
                          <a:latin typeface="Cambria Math"/>
                        </a:rPr>
                        <m:t>=</m:t>
                      </m:r>
                      <m:f>
                        <m:fPr>
                          <m:ctrlPr>
                            <a:rPr lang="en-GB" i="1">
                              <a:latin typeface="Cambria Math" panose="02040503050406030204" pitchFamily="18" charset="0"/>
                            </a:rPr>
                          </m:ctrlPr>
                        </m:fPr>
                        <m:num>
                          <m:r>
                            <a:rPr lang="en-GB" i="1">
                              <a:latin typeface="Cambria Math"/>
                            </a:rPr>
                            <m:t>𝑑</m:t>
                          </m:r>
                        </m:num>
                        <m:den>
                          <m:r>
                            <a:rPr lang="en-GB" i="1">
                              <a:latin typeface="Cambria Math"/>
                            </a:rPr>
                            <m:t>𝑑𝑡</m:t>
                          </m:r>
                        </m:den>
                      </m:f>
                      <m:d>
                        <m:dPr>
                          <m:ctrlPr>
                            <a:rPr lang="en-GB" i="1">
                              <a:latin typeface="Cambria Math" panose="02040503050406030204" pitchFamily="18" charset="0"/>
                            </a:rPr>
                          </m:ctrlPr>
                        </m:dPr>
                        <m:e>
                          <m:r>
                            <a:rPr lang="en-GB" i="1">
                              <a:latin typeface="Cambria Math"/>
                            </a:rPr>
                            <m:t>𝑚</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e>
                      </m:d>
                      <m:r>
                        <a:rPr lang="en-GB" i="1">
                          <a:latin typeface="Cambria Math"/>
                        </a:rPr>
                        <m:t>=</m:t>
                      </m:r>
                      <m:r>
                        <a:rPr lang="en-GB" i="1">
                          <a:latin typeface="Cambria Math"/>
                        </a:rPr>
                        <m:t>𝑚</m:t>
                      </m:r>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num>
                        <m:den>
                          <m:r>
                            <a:rPr lang="en-GB" i="1">
                              <a:latin typeface="Cambria Math"/>
                            </a:rPr>
                            <m:t>𝑑𝑡</m:t>
                          </m:r>
                        </m:den>
                      </m:f>
                      <m:r>
                        <a:rPr lang="en-GB" i="1">
                          <a:latin typeface="Cambria Math"/>
                        </a:rPr>
                        <m:t>+</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f>
                        <m:fPr>
                          <m:ctrlPr>
                            <a:rPr lang="en-GB" i="1">
                              <a:latin typeface="Cambria Math" panose="02040503050406030204" pitchFamily="18" charset="0"/>
                            </a:rPr>
                          </m:ctrlPr>
                        </m:fPr>
                        <m:num>
                          <m:r>
                            <a:rPr lang="en-GB" i="1">
                              <a:latin typeface="Cambria Math"/>
                            </a:rPr>
                            <m:t>𝑑𝑚</m:t>
                          </m:r>
                        </m:num>
                        <m:den>
                          <m:r>
                            <a:rPr lang="en-GB" i="1">
                              <a:latin typeface="Cambria Math"/>
                            </a:rPr>
                            <m:t>𝑑𝑡</m:t>
                          </m:r>
                        </m:den>
                      </m:f>
                      <m:r>
                        <a:rPr lang="en-GB" i="1">
                          <a:latin typeface="Cambria Math"/>
                        </a:rPr>
                        <m:t>=</m:t>
                      </m:r>
                      <m:r>
                        <a:rPr lang="en-GB" i="1">
                          <a:latin typeface="Cambria Math"/>
                        </a:rPr>
                        <m:t>𝑚</m:t>
                      </m:r>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num>
                        <m:den>
                          <m:r>
                            <a:rPr lang="en-GB" i="1">
                              <a:latin typeface="Cambria Math"/>
                            </a:rPr>
                            <m:t>𝑑𝑡</m:t>
                          </m:r>
                        </m:den>
                      </m:f>
                      <m:r>
                        <a:rPr lang="en-GB" i="1">
                          <a:latin typeface="Cambria Math"/>
                        </a:rPr>
                        <m:t>+</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ea typeface="Cambria Math"/>
                                </a:rPr>
                                <m:t>𝜕</m:t>
                              </m:r>
                              <m:r>
                                <a:rPr lang="en-GB" i="1">
                                  <a:latin typeface="Cambria Math"/>
                                </a:rPr>
                                <m:t>𝑚</m:t>
                              </m:r>
                            </m:num>
                            <m:den>
                              <m:r>
                                <a:rPr lang="en-GB" i="1">
                                  <a:latin typeface="Cambria Math"/>
                                  <a:ea typeface="Cambria Math"/>
                                </a:rPr>
                                <m:t>𝜕</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den>
                          </m:f>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num>
                            <m:den>
                              <m:r>
                                <a:rPr lang="en-GB" i="1">
                                  <a:latin typeface="Cambria Math"/>
                                </a:rPr>
                                <m:t>𝑑𝑡</m:t>
                              </m:r>
                            </m:den>
                          </m:f>
                          <m:r>
                            <a:rPr lang="en-GB" i="1">
                              <a:latin typeface="Cambria Math"/>
                            </a:rPr>
                            <m:t>+</m:t>
                          </m:r>
                          <m:f>
                            <m:fPr>
                              <m:ctrlPr>
                                <a:rPr lang="en-GB" i="1">
                                  <a:latin typeface="Cambria Math" panose="02040503050406030204" pitchFamily="18" charset="0"/>
                                </a:rPr>
                              </m:ctrlPr>
                            </m:fPr>
                            <m:num>
                              <m:r>
                                <a:rPr lang="en-GB" i="1">
                                  <a:latin typeface="Cambria Math"/>
                                  <a:ea typeface="Cambria Math"/>
                                </a:rPr>
                                <m:t>𝜕</m:t>
                              </m:r>
                              <m:r>
                                <a:rPr lang="en-GB" i="1">
                                  <a:latin typeface="Cambria Math"/>
                                </a:rPr>
                                <m:t>𝑚</m:t>
                              </m:r>
                            </m:num>
                            <m:den>
                              <m:r>
                                <a:rPr lang="en-GB" i="1">
                                  <a:latin typeface="Cambria Math"/>
                                  <a:ea typeface="Cambria Math"/>
                                </a:rPr>
                                <m:t>𝜕</m:t>
                              </m:r>
                              <m:sSub>
                                <m:sSubPr>
                                  <m:ctrlPr>
                                    <a:rPr lang="en-GB" i="1">
                                      <a:latin typeface="Cambria Math" panose="02040503050406030204" pitchFamily="18" charset="0"/>
                                    </a:rPr>
                                  </m:ctrlPr>
                                </m:sSubPr>
                                <m:e>
                                  <m:r>
                                    <a:rPr lang="en-GB" i="1">
                                      <a:latin typeface="Cambria Math"/>
                                    </a:rPr>
                                    <m:t>𝑣</m:t>
                                  </m:r>
                                </m:e>
                                <m:sub>
                                  <m:r>
                                    <a:rPr lang="en-GB" i="1">
                                      <a:latin typeface="Cambria Math"/>
                                    </a:rPr>
                                    <m:t>𝑧</m:t>
                                  </m:r>
                                </m:sub>
                              </m:sSub>
                            </m:den>
                          </m:f>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𝑧</m:t>
                                  </m:r>
                                </m:sub>
                              </m:sSub>
                            </m:num>
                            <m:den>
                              <m:r>
                                <a:rPr lang="en-GB" i="1">
                                  <a:latin typeface="Cambria Math"/>
                                </a:rPr>
                                <m:t>𝑑𝑡</m:t>
                              </m:r>
                            </m:den>
                          </m:f>
                        </m:e>
                      </m:d>
                      <m:r>
                        <a:rPr lang="en-GB" i="1">
                          <a:latin typeface="Cambria Math"/>
                        </a:rPr>
                        <m: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𝑚</m:t>
                                  </m:r>
                                </m:e>
                                <m:sub>
                                  <m:r>
                                    <a:rPr lang="en-GB" i="1">
                                      <a:latin typeface="Cambria Math"/>
                                    </a:rPr>
                                    <m:t>0</m:t>
                                  </m:r>
                                </m:sub>
                              </m:sSub>
                            </m:num>
                            <m:den>
                              <m:rad>
                                <m:radPr>
                                  <m:degHide m:val="on"/>
                                  <m:ctrlPr>
                                    <a:rPr lang="en-GB" i="1">
                                      <a:latin typeface="Cambria Math" panose="02040503050406030204" pitchFamily="18" charset="0"/>
                                    </a:rPr>
                                  </m:ctrlPr>
                                </m:radPr>
                                <m:deg/>
                                <m:e>
                                  <m:r>
                                    <a:rPr lang="en-GB" i="1">
                                      <a:latin typeface="Cambria Math"/>
                                    </a:rPr>
                                    <m:t>1−</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𝑧</m:t>
                                          </m:r>
                                        </m:sub>
                                        <m:sup>
                                          <m:r>
                                            <a:rPr lang="en-GB" i="1">
                                              <a:latin typeface="Cambria Math"/>
                                            </a:rPr>
                                            <m:t>2</m:t>
                                          </m:r>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𝑟</m:t>
                                          </m:r>
                                        </m:sub>
                                        <m:sup>
                                          <m:r>
                                            <a:rPr lang="en-GB" i="1">
                                              <a:latin typeface="Cambria Math"/>
                                            </a:rPr>
                                            <m:t>2</m:t>
                                          </m:r>
                                        </m:sup>
                                      </m:sSubSup>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e>
                              </m:rad>
                            </m:den>
                          </m:f>
                          <m:r>
                            <a:rPr lang="en-GB">
                              <a:latin typeface="Cambria Math"/>
                            </a:rPr>
                            <m:t>+</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𝑟</m:t>
                                  </m:r>
                                </m:sub>
                                <m:sup>
                                  <m:r>
                                    <a:rPr lang="en-GB" i="1">
                                      <a:latin typeface="Cambria Math"/>
                                    </a:rPr>
                                    <m:t>2</m:t>
                                  </m:r>
                                </m:sup>
                              </m:sSubSup>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𝑚</m:t>
                                  </m:r>
                                </m:e>
                                <m:sub>
                                  <m:r>
                                    <a:rPr lang="en-GB" i="1">
                                      <a:latin typeface="Cambria Math"/>
                                    </a:rPr>
                                    <m:t>0</m:t>
                                  </m:r>
                                </m:sub>
                              </m:sSub>
                            </m:num>
                            <m:den>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a:rPr>
                                        <m:t>1−</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𝑧</m:t>
                                              </m:r>
                                            </m:sub>
                                            <m:sup>
                                              <m:r>
                                                <a:rPr lang="en-GB" i="1">
                                                  <a:latin typeface="Cambria Math"/>
                                                </a:rPr>
                                                <m:t>2</m:t>
                                              </m:r>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𝑟</m:t>
                                              </m:r>
                                            </m:sub>
                                            <m:sup>
                                              <m:r>
                                                <a:rPr lang="en-GB" i="1">
                                                  <a:latin typeface="Cambria Math"/>
                                                </a:rPr>
                                                <m:t>2</m:t>
                                              </m:r>
                                            </m:sup>
                                          </m:sSubSup>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e>
                                  </m:d>
                                </m:e>
                                <m:sup>
                                  <m:f>
                                    <m:fPr>
                                      <m:type m:val="skw"/>
                                      <m:ctrlPr>
                                        <a:rPr lang="en-GB" i="1">
                                          <a:latin typeface="Cambria Math" panose="02040503050406030204" pitchFamily="18" charset="0"/>
                                        </a:rPr>
                                      </m:ctrlPr>
                                    </m:fPr>
                                    <m:num>
                                      <m:r>
                                        <a:rPr lang="en-GB" i="1">
                                          <a:latin typeface="Cambria Math"/>
                                        </a:rPr>
                                        <m:t>3</m:t>
                                      </m:r>
                                    </m:num>
                                    <m:den>
                                      <m:r>
                                        <a:rPr lang="en-GB" i="1">
                                          <a:latin typeface="Cambria Math"/>
                                        </a:rPr>
                                        <m:t>2</m:t>
                                      </m:r>
                                    </m:den>
                                  </m:f>
                                </m:sup>
                              </m:sSup>
                            </m:den>
                          </m:f>
                        </m:e>
                      </m:d>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num>
                        <m:den>
                          <m:r>
                            <a:rPr lang="en-GB" i="1">
                              <a:latin typeface="Cambria Math"/>
                            </a:rPr>
                            <m:t>𝑑𝑡</m:t>
                          </m:r>
                        </m:den>
                      </m:f>
                      <m:r>
                        <a:rPr lang="en-GB" i="1">
                          <a:latin typeface="Cambria Math"/>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a:rPr>
                                    <m:t>𝑣</m:t>
                                  </m:r>
                                </m:e>
                                <m:sub>
                                  <m:r>
                                    <a:rPr lang="en-GB" i="1">
                                      <a:latin typeface="Cambria Math"/>
                                    </a:rPr>
                                    <m:t>𝑧</m:t>
                                  </m:r>
                                </m:sub>
                              </m:sSub>
                              <m:r>
                                <a:rPr lang="en-GB" i="1">
                                  <a:latin typeface="Cambria Math"/>
                                </a:rPr>
                                <m:t>𝑣</m:t>
                              </m:r>
                            </m:e>
                            <m:sub>
                              <m:r>
                                <a:rPr lang="en-GB" i="1">
                                  <a:latin typeface="Cambria Math"/>
                                </a:rPr>
                                <m:t>𝑟</m:t>
                              </m:r>
                            </m:sub>
                          </m:sSub>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𝑚</m:t>
                              </m:r>
                            </m:e>
                            <m:sub>
                              <m:r>
                                <a:rPr lang="en-GB" i="1">
                                  <a:latin typeface="Cambria Math"/>
                                </a:rPr>
                                <m:t>0</m:t>
                              </m:r>
                            </m:sub>
                          </m:sSub>
                        </m:num>
                        <m:den>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a:rPr>
                                    <m:t>1−</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𝑧</m:t>
                                          </m:r>
                                        </m:sub>
                                        <m:sup>
                                          <m:r>
                                            <a:rPr lang="en-GB" i="1">
                                              <a:latin typeface="Cambria Math"/>
                                            </a:rPr>
                                            <m:t>2</m:t>
                                          </m:r>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𝑟</m:t>
                                          </m:r>
                                        </m:sub>
                                        <m:sup>
                                          <m:r>
                                            <a:rPr lang="en-GB" i="1">
                                              <a:latin typeface="Cambria Math"/>
                                            </a:rPr>
                                            <m:t>2</m:t>
                                          </m:r>
                                        </m:sup>
                                      </m:sSubSup>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e>
                              </m:d>
                            </m:e>
                            <m:sup>
                              <m:f>
                                <m:fPr>
                                  <m:type m:val="skw"/>
                                  <m:ctrlPr>
                                    <a:rPr lang="en-GB" i="1">
                                      <a:latin typeface="Cambria Math" panose="02040503050406030204" pitchFamily="18" charset="0"/>
                                    </a:rPr>
                                  </m:ctrlPr>
                                </m:fPr>
                                <m:num>
                                  <m:r>
                                    <a:rPr lang="en-GB" i="1">
                                      <a:latin typeface="Cambria Math"/>
                                    </a:rPr>
                                    <m:t>3</m:t>
                                  </m:r>
                                </m:num>
                                <m:den>
                                  <m:r>
                                    <a:rPr lang="en-GB" i="1">
                                      <a:latin typeface="Cambria Math"/>
                                    </a:rPr>
                                    <m:t>2</m:t>
                                  </m:r>
                                </m:den>
                              </m:f>
                            </m:sup>
                          </m:sSup>
                        </m:den>
                      </m:f>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𝑧</m:t>
                              </m:r>
                            </m:sub>
                          </m:sSub>
                        </m:num>
                        <m:den>
                          <m:r>
                            <a:rPr lang="en-GB" i="1">
                              <a:latin typeface="Cambria Math"/>
                            </a:rPr>
                            <m:t>𝑑𝑡</m:t>
                          </m:r>
                        </m:den>
                      </m:f>
                      <m:r>
                        <a:rPr lang="en-GB" i="1">
                          <a:latin typeface="Cambria Math"/>
                        </a:rPr>
                        <m:t>=0</m:t>
                      </m:r>
                    </m:oMath>
                  </m:oMathPara>
                </a14:m>
                <a:endParaRPr lang="en-GB" dirty="0"/>
              </a:p>
              <a:p>
                <a:pPr marL="0" indent="0">
                  <a:buNone/>
                </a:pPr>
                <a:endParaRPr lang="en-GB" dirty="0"/>
              </a:p>
              <a:p>
                <a:pPr marL="0" indent="0">
                  <a:buNone/>
                </a:pPr>
                <a14:m>
                  <m:oMathPara xmlns:m="http://schemas.openxmlformats.org/officeDocument/2006/math">
                    <m:oMathParaPr>
                      <m:jc m:val="center"/>
                    </m:oMathParaPr>
                    <m:oMath xmlns:m="http://schemas.openxmlformats.org/officeDocument/2006/math">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num>
                        <m:den>
                          <m:r>
                            <a:rPr lang="en-GB" i="1">
                              <a:latin typeface="Cambria Math"/>
                            </a:rPr>
                            <m:t>𝑑𝑡</m:t>
                          </m:r>
                        </m:den>
                      </m:f>
                      <m:d>
                        <m:dPr>
                          <m:begChr m:val="["/>
                          <m:endChr m:val="]"/>
                          <m:ctrlPr>
                            <a:rPr lang="en-GB" i="1" smtClean="0">
                              <a:latin typeface="Cambria Math" panose="02040503050406030204" pitchFamily="18" charset="0"/>
                            </a:rPr>
                          </m:ctrlPr>
                        </m:dPr>
                        <m:e>
                          <m:r>
                            <a:rPr lang="en-GB" b="0" i="1" smtClean="0">
                              <a:latin typeface="Cambria Math"/>
                            </a:rPr>
                            <m:t>1+</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𝑟</m:t>
                                  </m:r>
                                </m:sub>
                                <m:sup>
                                  <m:r>
                                    <a:rPr lang="en-GB" i="1">
                                      <a:latin typeface="Cambria Math"/>
                                    </a:rPr>
                                    <m:t>2</m:t>
                                  </m:r>
                                </m:sup>
                              </m:sSubSup>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f>
                            <m:fPr>
                              <m:ctrlPr>
                                <a:rPr lang="en-GB" b="0" i="1" smtClean="0">
                                  <a:latin typeface="Cambria Math" panose="02040503050406030204" pitchFamily="18" charset="0"/>
                                </a:rPr>
                              </m:ctrlPr>
                            </m:fPr>
                            <m:num>
                              <m:r>
                                <a:rPr lang="en-GB" b="0" i="1" smtClean="0">
                                  <a:latin typeface="Cambria Math"/>
                                </a:rPr>
                                <m:t>1</m:t>
                              </m:r>
                            </m:num>
                            <m:den>
                              <m:d>
                                <m:dPr>
                                  <m:ctrlPr>
                                    <a:rPr lang="en-GB" i="1">
                                      <a:latin typeface="Cambria Math" panose="02040503050406030204" pitchFamily="18" charset="0"/>
                                    </a:rPr>
                                  </m:ctrlPr>
                                </m:dPr>
                                <m:e>
                                  <m:r>
                                    <a:rPr lang="en-GB" i="1">
                                      <a:latin typeface="Cambria Math"/>
                                    </a:rPr>
                                    <m:t>1−</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𝑧</m:t>
                                          </m:r>
                                        </m:sub>
                                        <m:sup>
                                          <m:r>
                                            <a:rPr lang="en-GB" i="1">
                                              <a:latin typeface="Cambria Math"/>
                                            </a:rPr>
                                            <m:t>2</m:t>
                                          </m:r>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𝑟</m:t>
                                          </m:r>
                                        </m:sub>
                                        <m:sup>
                                          <m:r>
                                            <a:rPr lang="en-GB" i="1">
                                              <a:latin typeface="Cambria Math"/>
                                            </a:rPr>
                                            <m:t>2</m:t>
                                          </m:r>
                                        </m:sup>
                                      </m:sSubSup>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e>
                              </m:d>
                            </m:den>
                          </m:f>
                        </m:e>
                      </m:d>
                      <m:r>
                        <a:rPr lang="en-GB" i="1">
                          <a:latin typeface="Cambria Math"/>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𝑣</m:t>
                              </m:r>
                            </m:e>
                            <m:sub>
                              <m:r>
                                <a:rPr lang="en-GB" i="1">
                                  <a:latin typeface="Cambria Math"/>
                                </a:rPr>
                                <m:t>𝑧</m:t>
                              </m:r>
                            </m:sub>
                          </m:sSub>
                          <m:sSub>
                            <m:sSubPr>
                              <m:ctrlPr>
                                <a:rPr lang="en-GB" i="1">
                                  <a:latin typeface="Cambria Math" panose="02040503050406030204" pitchFamily="18" charset="0"/>
                                </a:rPr>
                              </m:ctrlPr>
                            </m:sSubPr>
                            <m:e>
                              <m:r>
                                <a:rPr lang="en-GB" i="1">
                                  <a:latin typeface="Cambria Math"/>
                                </a:rPr>
                                <m:t>𝑣</m:t>
                              </m:r>
                            </m:e>
                            <m:sub>
                              <m:r>
                                <a:rPr lang="en-GB" i="1">
                                  <a:latin typeface="Cambria Math"/>
                                </a:rPr>
                                <m:t>𝑟</m:t>
                              </m:r>
                            </m:sub>
                          </m:sSub>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f>
                        <m:fPr>
                          <m:ctrlPr>
                            <a:rPr lang="en-GB" i="1">
                              <a:latin typeface="Cambria Math" panose="02040503050406030204" pitchFamily="18" charset="0"/>
                            </a:rPr>
                          </m:ctrlPr>
                        </m:fPr>
                        <m:num>
                          <m:r>
                            <a:rPr lang="en-GB" i="1">
                              <a:latin typeface="Cambria Math"/>
                            </a:rPr>
                            <m:t>𝑑</m:t>
                          </m:r>
                          <m:sSub>
                            <m:sSubPr>
                              <m:ctrlPr>
                                <a:rPr lang="en-GB" i="1">
                                  <a:latin typeface="Cambria Math" panose="02040503050406030204" pitchFamily="18" charset="0"/>
                                </a:rPr>
                              </m:ctrlPr>
                            </m:sSubPr>
                            <m:e>
                              <m:r>
                                <a:rPr lang="en-GB" i="1">
                                  <a:latin typeface="Cambria Math"/>
                                </a:rPr>
                                <m:t>𝑣</m:t>
                              </m:r>
                            </m:e>
                            <m:sub>
                              <m:r>
                                <a:rPr lang="en-GB" i="1">
                                  <a:latin typeface="Cambria Math"/>
                                </a:rPr>
                                <m:t>𝑧</m:t>
                              </m:r>
                            </m:sub>
                          </m:sSub>
                        </m:num>
                        <m:den>
                          <m:r>
                            <a:rPr lang="en-GB" i="1">
                              <a:latin typeface="Cambria Math"/>
                            </a:rPr>
                            <m:t>𝑑𝑡</m:t>
                          </m:r>
                        </m:den>
                      </m:f>
                      <m:f>
                        <m:fPr>
                          <m:ctrlPr>
                            <a:rPr lang="en-GB" i="1" smtClean="0">
                              <a:latin typeface="Cambria Math" panose="02040503050406030204" pitchFamily="18" charset="0"/>
                            </a:rPr>
                          </m:ctrlPr>
                        </m:fPr>
                        <m:num>
                          <m:r>
                            <a:rPr lang="en-GB" b="0" i="1" smtClean="0">
                              <a:latin typeface="Cambria Math"/>
                            </a:rPr>
                            <m:t>1</m:t>
                          </m:r>
                        </m:num>
                        <m:den>
                          <m:d>
                            <m:dPr>
                              <m:ctrlPr>
                                <a:rPr lang="en-GB" i="1">
                                  <a:latin typeface="Cambria Math" panose="02040503050406030204" pitchFamily="18" charset="0"/>
                                </a:rPr>
                              </m:ctrlPr>
                            </m:dPr>
                            <m:e>
                              <m:r>
                                <a:rPr lang="en-GB" i="1">
                                  <a:latin typeface="Cambria Math"/>
                                </a:rPr>
                                <m:t>1−</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𝑧</m:t>
                                      </m:r>
                                    </m:sub>
                                    <m:sup>
                                      <m:r>
                                        <a:rPr lang="en-GB" i="1">
                                          <a:latin typeface="Cambria Math"/>
                                        </a:rPr>
                                        <m:t>2</m:t>
                                      </m:r>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𝑣</m:t>
                                      </m:r>
                                    </m:e>
                                    <m:sub>
                                      <m:r>
                                        <a:rPr lang="en-GB" i="1">
                                          <a:latin typeface="Cambria Math"/>
                                        </a:rPr>
                                        <m:t>𝑟</m:t>
                                      </m:r>
                                    </m:sub>
                                    <m:sup>
                                      <m:r>
                                        <a:rPr lang="en-GB" i="1">
                                          <a:latin typeface="Cambria Math"/>
                                        </a:rPr>
                                        <m:t>2</m:t>
                                      </m:r>
                                    </m:sup>
                                  </m:sSubSup>
                                </m:num>
                                <m:den>
                                  <m:sSup>
                                    <m:sSupPr>
                                      <m:ctrlPr>
                                        <a:rPr lang="en-GB" i="1">
                                          <a:latin typeface="Cambria Math" panose="02040503050406030204" pitchFamily="18" charset="0"/>
                                        </a:rPr>
                                      </m:ctrlPr>
                                    </m:sSupPr>
                                    <m:e>
                                      <m:r>
                                        <a:rPr lang="en-GB" i="1">
                                          <a:latin typeface="Cambria Math"/>
                                        </a:rPr>
                                        <m:t>𝑐</m:t>
                                      </m:r>
                                    </m:e>
                                    <m:sup>
                                      <m:r>
                                        <a:rPr lang="en-GB" i="1">
                                          <a:latin typeface="Cambria Math"/>
                                        </a:rPr>
                                        <m:t>2</m:t>
                                      </m:r>
                                    </m:sup>
                                  </m:sSup>
                                </m:den>
                              </m:f>
                            </m:e>
                          </m:d>
                        </m:den>
                      </m:f>
                      <m:r>
                        <a:rPr lang="en-GB" i="1">
                          <a:latin typeface="Cambria Math"/>
                        </a:rPr>
                        <m:t>=0</m:t>
                      </m:r>
                    </m:oMath>
                  </m:oMathPara>
                </a14:m>
                <a:endParaRPr lang="en-GB" dirty="0"/>
              </a:p>
              <a:p>
                <a:endParaRPr lang="en-GB" dirty="0">
                  <a:latin typeface="Cambria Math"/>
                </a:endParaRPr>
              </a:p>
              <a:p>
                <a:endParaRPr lang="en-GB" dirty="0">
                  <a:latin typeface="Cambria Math"/>
                </a:endParaRPr>
              </a:p>
              <a:p>
                <a:pPr mar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35" t="-2196"/>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10</a:t>
            </a:fld>
            <a:endParaRPr lang="en-GB" dirty="0"/>
          </a:p>
        </p:txBody>
      </p:sp>
    </p:spTree>
    <p:extLst>
      <p:ext uri="{BB962C8B-B14F-4D97-AF65-F5344CB8AC3E}">
        <p14:creationId xmlns:p14="http://schemas.microsoft.com/office/powerpoint/2010/main" val="226864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Acceleration in a 350 kV DC gun as calculated with GPT</a:t>
            </a:r>
            <a:endParaRPr lang="en-GB" sz="4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202" y="1695313"/>
            <a:ext cx="3497809" cy="2316449"/>
          </a:xfrm>
        </p:spPr>
      </p:pic>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11</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948" y="3862422"/>
            <a:ext cx="3497809" cy="231644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002031"/>
            <a:ext cx="3497809" cy="231644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8278" y="1550838"/>
            <a:ext cx="3497809" cy="2316449"/>
          </a:xfrm>
          <a:prstGeom prst="rect">
            <a:avLst/>
          </a:prstGeom>
        </p:spPr>
      </p:pic>
      <p:sp>
        <p:nvSpPr>
          <p:cNvPr id="3" name="TextBox 2">
            <a:extLst>
              <a:ext uri="{FF2B5EF4-FFF2-40B4-BE49-F238E27FC236}">
                <a16:creationId xmlns:a16="http://schemas.microsoft.com/office/drawing/2014/main" id="{0F0B7362-2918-40B1-BFEB-70DFE7069DED}"/>
              </a:ext>
            </a:extLst>
          </p:cNvPr>
          <p:cNvSpPr txBox="1"/>
          <p:nvPr/>
        </p:nvSpPr>
        <p:spPr>
          <a:xfrm>
            <a:off x="1476622" y="1916832"/>
            <a:ext cx="2427268" cy="338554"/>
          </a:xfrm>
          <a:prstGeom prst="rect">
            <a:avLst/>
          </a:prstGeom>
          <a:noFill/>
        </p:spPr>
        <p:txBody>
          <a:bodyPr wrap="none" rtlCol="0">
            <a:spAutoFit/>
          </a:bodyPr>
          <a:lstStyle/>
          <a:p>
            <a:r>
              <a:rPr lang="en-GB" sz="1600" dirty="0"/>
              <a:t>Longitudinal electric field</a:t>
            </a:r>
          </a:p>
        </p:txBody>
      </p:sp>
      <p:sp>
        <p:nvSpPr>
          <p:cNvPr id="10" name="TextBox 9">
            <a:extLst>
              <a:ext uri="{FF2B5EF4-FFF2-40B4-BE49-F238E27FC236}">
                <a16:creationId xmlns:a16="http://schemas.microsoft.com/office/drawing/2014/main" id="{0D3BFBF1-A22F-49FE-8DC8-AADF863E4DB7}"/>
              </a:ext>
            </a:extLst>
          </p:cNvPr>
          <p:cNvSpPr txBox="1"/>
          <p:nvPr/>
        </p:nvSpPr>
        <p:spPr>
          <a:xfrm>
            <a:off x="2001153" y="5275947"/>
            <a:ext cx="1872307" cy="338554"/>
          </a:xfrm>
          <a:prstGeom prst="rect">
            <a:avLst/>
          </a:prstGeom>
          <a:noFill/>
        </p:spPr>
        <p:txBody>
          <a:bodyPr wrap="none" rtlCol="0">
            <a:spAutoFit/>
          </a:bodyPr>
          <a:lstStyle/>
          <a:p>
            <a:r>
              <a:rPr lang="en-GB" sz="1600" dirty="0"/>
              <a:t>Total beam energy</a:t>
            </a:r>
          </a:p>
        </p:txBody>
      </p:sp>
      <p:sp>
        <p:nvSpPr>
          <p:cNvPr id="11" name="TextBox 10">
            <a:extLst>
              <a:ext uri="{FF2B5EF4-FFF2-40B4-BE49-F238E27FC236}">
                <a16:creationId xmlns:a16="http://schemas.microsoft.com/office/drawing/2014/main" id="{B95B43B6-CFC7-488F-8A81-1150FD548C10}"/>
              </a:ext>
            </a:extLst>
          </p:cNvPr>
          <p:cNvSpPr txBox="1"/>
          <p:nvPr/>
        </p:nvSpPr>
        <p:spPr>
          <a:xfrm>
            <a:off x="5440893" y="5275947"/>
            <a:ext cx="2815194" cy="338554"/>
          </a:xfrm>
          <a:prstGeom prst="rect">
            <a:avLst/>
          </a:prstGeom>
          <a:noFill/>
        </p:spPr>
        <p:txBody>
          <a:bodyPr wrap="none" rtlCol="0">
            <a:spAutoFit/>
          </a:bodyPr>
          <a:lstStyle/>
          <a:p>
            <a:r>
              <a:rPr lang="en-GB" sz="1600" dirty="0"/>
              <a:t>Longitudinal electron velocity</a:t>
            </a:r>
          </a:p>
        </p:txBody>
      </p:sp>
      <p:sp>
        <p:nvSpPr>
          <p:cNvPr id="12" name="TextBox 11">
            <a:extLst>
              <a:ext uri="{FF2B5EF4-FFF2-40B4-BE49-F238E27FC236}">
                <a16:creationId xmlns:a16="http://schemas.microsoft.com/office/drawing/2014/main" id="{4198CA99-8A89-4EB6-BE46-6D84EAA9E5CE}"/>
              </a:ext>
            </a:extLst>
          </p:cNvPr>
          <p:cNvSpPr txBox="1"/>
          <p:nvPr/>
        </p:nvSpPr>
        <p:spPr>
          <a:xfrm>
            <a:off x="5364088" y="3259723"/>
            <a:ext cx="2730619" cy="338554"/>
          </a:xfrm>
          <a:prstGeom prst="rect">
            <a:avLst/>
          </a:prstGeom>
          <a:noFill/>
        </p:spPr>
        <p:txBody>
          <a:bodyPr wrap="none" rtlCol="0">
            <a:spAutoFit/>
          </a:bodyPr>
          <a:lstStyle/>
          <a:p>
            <a:r>
              <a:rPr lang="en-GB" sz="1600" dirty="0"/>
              <a:t>Transverse electron velocity</a:t>
            </a:r>
          </a:p>
        </p:txBody>
      </p:sp>
    </p:spTree>
    <p:extLst>
      <p:ext uri="{BB962C8B-B14F-4D97-AF65-F5344CB8AC3E}">
        <p14:creationId xmlns:p14="http://schemas.microsoft.com/office/powerpoint/2010/main" val="50446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a DC gun. Beam defocusing.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GB" dirty="0"/>
                  <a:t>At the exit of the gun there electric field ends the beam is defocused by the electrostatic anode lens:</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𝑓</m:t>
                          </m:r>
                        </m:den>
                      </m:f>
                      <m:r>
                        <a:rPr lang="en-GB" i="1">
                          <a:latin typeface="Cambria Math"/>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𝐸</m:t>
                              </m:r>
                            </m:e>
                            <m:sub>
                              <m:r>
                                <a:rPr lang="en-GB" i="1">
                                  <a:latin typeface="Cambria Math"/>
                                </a:rPr>
                                <m:t>2</m:t>
                              </m:r>
                            </m:sub>
                          </m:sSub>
                          <m:r>
                            <a:rPr lang="en-GB" i="1">
                              <a:latin typeface="Cambria Math"/>
                            </a:rPr>
                            <m:t>−</m:t>
                          </m:r>
                          <m:sSub>
                            <m:sSubPr>
                              <m:ctrlPr>
                                <a:rPr lang="en-GB" i="1">
                                  <a:latin typeface="Cambria Math" panose="02040503050406030204" pitchFamily="18" charset="0"/>
                                </a:rPr>
                              </m:ctrlPr>
                            </m:sSubPr>
                            <m:e>
                              <m:r>
                                <a:rPr lang="en-GB" i="1">
                                  <a:latin typeface="Cambria Math"/>
                                </a:rPr>
                                <m:t>𝐸</m:t>
                              </m:r>
                            </m:e>
                            <m:sub>
                              <m:r>
                                <a:rPr lang="en-GB" i="1">
                                  <a:latin typeface="Cambria Math"/>
                                </a:rPr>
                                <m:t>1</m:t>
                              </m:r>
                            </m:sub>
                          </m:sSub>
                        </m:num>
                        <m:den>
                          <m:r>
                            <a:rPr lang="en-GB" b="0" i="1" smtClean="0">
                              <a:latin typeface="Cambria Math"/>
                            </a:rPr>
                            <m:t>4</m:t>
                          </m:r>
                          <m:sSub>
                            <m:sSubPr>
                              <m:ctrlPr>
                                <a:rPr lang="en-GB" b="0" i="1" smtClean="0">
                                  <a:latin typeface="Cambria Math" panose="02040503050406030204" pitchFamily="18" charset="0"/>
                                </a:rPr>
                              </m:ctrlPr>
                            </m:sSubPr>
                            <m:e>
                              <m:r>
                                <a:rPr lang="en-GB" b="0" i="1" smtClean="0">
                                  <a:latin typeface="Cambria Math"/>
                                  <a:ea typeface="Cambria Math"/>
                                </a:rPr>
                                <m:t>ℰ</m:t>
                              </m:r>
                            </m:e>
                            <m:sub>
                              <m:r>
                                <a:rPr lang="en-GB" b="0" i="1" smtClean="0">
                                  <a:latin typeface="Cambria Math"/>
                                </a:rPr>
                                <m:t>𝑘</m:t>
                              </m:r>
                            </m:sub>
                          </m:sSub>
                        </m:den>
                      </m:f>
                    </m:oMath>
                  </m:oMathPara>
                </a14:m>
                <a:endParaRPr lang="en-GB" dirty="0"/>
              </a:p>
              <a:p>
                <a:r>
                  <a:rPr lang="en-GB" dirty="0"/>
                  <a:t>At a beam with kinetic energy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a:ea typeface="Cambria Math"/>
                          </a:rPr>
                          <m:t>ℰ</m:t>
                        </m:r>
                      </m:e>
                      <m:sub>
                        <m:r>
                          <a:rPr lang="en-GB" b="0" i="1" smtClean="0">
                            <a:latin typeface="Cambria Math"/>
                          </a:rPr>
                          <m:t>𝑘</m:t>
                        </m:r>
                      </m:sub>
                    </m:sSub>
                    <m:r>
                      <a:rPr lang="en-GB" b="0" i="1" smtClean="0">
                        <a:latin typeface="Cambria Math"/>
                      </a:rPr>
                      <m:t>=100 </m:t>
                    </m:r>
                    <m:r>
                      <a:rPr lang="en-GB" b="0" i="1" smtClean="0">
                        <a:latin typeface="Cambria Math"/>
                      </a:rPr>
                      <m:t>𝑘𝑒𝑉</m:t>
                    </m:r>
                  </m:oMath>
                </a14:m>
                <a:r>
                  <a:rPr lang="en-GB" dirty="0"/>
                  <a:t>and a gun field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𝐸</m:t>
                        </m:r>
                      </m:e>
                      <m:sub>
                        <m:r>
                          <a:rPr lang="en-GB" b="0" i="1" smtClean="0">
                            <a:latin typeface="Cambria Math"/>
                          </a:rPr>
                          <m:t>1</m:t>
                        </m:r>
                      </m:sub>
                    </m:sSub>
                    <m:r>
                      <a:rPr lang="en-GB" b="0" i="1" smtClean="0">
                        <a:latin typeface="Cambria Math"/>
                      </a:rPr>
                      <m:t>=1 </m:t>
                    </m:r>
                    <m:r>
                      <a:rPr lang="en-GB" b="0" i="1" smtClean="0">
                        <a:latin typeface="Cambria Math"/>
                      </a:rPr>
                      <m:t>𝑀𝑉</m:t>
                    </m:r>
                    <m:r>
                      <a:rPr lang="en-GB" b="0" i="1" smtClean="0">
                        <a:latin typeface="Cambria Math"/>
                      </a:rPr>
                      <m:t>/</m:t>
                    </m:r>
                    <m:r>
                      <a:rPr lang="en-GB" b="0" i="1" smtClean="0">
                        <a:latin typeface="Cambria Math"/>
                      </a:rPr>
                      <m:t>𝑚</m:t>
                    </m:r>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𝐸</m:t>
                        </m:r>
                      </m:e>
                      <m:sub>
                        <m:r>
                          <a:rPr lang="en-GB" b="0" i="1" smtClean="0">
                            <a:latin typeface="Cambria Math"/>
                          </a:rPr>
                          <m:t>2</m:t>
                        </m:r>
                      </m:sub>
                    </m:sSub>
                    <m:r>
                      <a:rPr lang="en-GB" b="0" i="1" smtClean="0">
                        <a:latin typeface="Cambria Math"/>
                      </a:rPr>
                      <m:t>=0</m:t>
                    </m:r>
                  </m:oMath>
                </a14:m>
                <a:r>
                  <a:rPr lang="en-GB" dirty="0"/>
                  <a:t> in the open space the focusing distance </a:t>
                </a:r>
                <a14:m>
                  <m:oMath xmlns:m="http://schemas.openxmlformats.org/officeDocument/2006/math">
                    <m:r>
                      <a:rPr lang="en-GB" b="0" i="1" smtClean="0">
                        <a:latin typeface="Cambria Math"/>
                      </a:rPr>
                      <m:t>𝑓</m:t>
                    </m:r>
                    <m:r>
                      <a:rPr lang="en-GB" b="0" i="1" smtClean="0">
                        <a:latin typeface="Cambria Math"/>
                      </a:rPr>
                      <m:t>=0.4 </m:t>
                    </m:r>
                    <m:r>
                      <a:rPr lang="en-GB" b="0" i="1" smtClean="0">
                        <a:latin typeface="Cambria Math"/>
                      </a:rPr>
                      <m:t>𝑚</m:t>
                    </m:r>
                  </m:oMath>
                </a14:m>
                <a:endParaRPr lang="en-GB" b="0" dirty="0"/>
              </a:p>
              <a:p>
                <a:r>
                  <a:rPr lang="en-GB" dirty="0"/>
                  <a:t>At the presence of space charge beam energy is not uniform along the bunch so focusing of the beam is slightly different for the head and the tail of the bunch that immediately leads to increase of transverse emittance</a:t>
                </a:r>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87" t="-2928" r="-1834"/>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12</a:t>
            </a:fld>
            <a:endParaRPr lang="en-GB" dirty="0"/>
          </a:p>
        </p:txBody>
      </p:sp>
    </p:spTree>
    <p:extLst>
      <p:ext uri="{BB962C8B-B14F-4D97-AF65-F5344CB8AC3E}">
        <p14:creationId xmlns:p14="http://schemas.microsoft.com/office/powerpoint/2010/main" val="4249828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a DC gun. Beam focusing 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dirty="0"/>
                  <a:t>To compensate this defocusing a solenoidal magnetic lens is used. The focusing distance of the solenoidal lens is defined as</a:t>
                </a:r>
              </a:p>
              <a:p>
                <a:pPr marL="0" indent="0">
                  <a:buNone/>
                </a:pPr>
                <a14:m>
                  <m:oMathPara xmlns:m="http://schemas.openxmlformats.org/officeDocument/2006/math">
                    <m:oMathParaPr>
                      <m:jc m:val="center"/>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𝑓</m:t>
                          </m:r>
                        </m:den>
                      </m:f>
                      <m:r>
                        <a:rPr lang="en-GB" i="1">
                          <a:latin typeface="Cambria Math"/>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𝑒</m:t>
                                  </m:r>
                                </m:num>
                                <m:den>
                                  <m:r>
                                    <a:rPr lang="en-GB" i="1">
                                      <a:latin typeface="Cambria Math"/>
                                    </a:rPr>
                                    <m:t>2</m:t>
                                  </m:r>
                                  <m:r>
                                    <a:rPr lang="en-GB" i="1">
                                      <a:latin typeface="Cambria Math"/>
                                    </a:rPr>
                                    <m:t>𝑚</m:t>
                                  </m:r>
                                  <m:r>
                                    <a:rPr lang="en-GB" i="1">
                                      <a:latin typeface="Cambria Math"/>
                                      <a:ea typeface="Cambria Math"/>
                                    </a:rPr>
                                    <m:t>𝛾</m:t>
                                  </m:r>
                                  <m:sSub>
                                    <m:sSubPr>
                                      <m:ctrlPr>
                                        <a:rPr lang="en-GB" i="1">
                                          <a:latin typeface="Cambria Math" panose="02040503050406030204" pitchFamily="18" charset="0"/>
                                          <a:ea typeface="Cambria Math"/>
                                        </a:rPr>
                                      </m:ctrlPr>
                                    </m:sSubPr>
                                    <m:e>
                                      <m:r>
                                        <a:rPr lang="en-GB" i="1">
                                          <a:latin typeface="Cambria Math"/>
                                          <a:ea typeface="Cambria Math"/>
                                        </a:rPr>
                                        <m:t>𝑣</m:t>
                                      </m:r>
                                    </m:e>
                                    <m:sub>
                                      <m:r>
                                        <a:rPr lang="en-GB" i="1">
                                          <a:latin typeface="Cambria Math"/>
                                          <a:ea typeface="Cambria Math"/>
                                        </a:rPr>
                                        <m:t>𝑧</m:t>
                                      </m:r>
                                    </m:sub>
                                  </m:sSub>
                                </m:den>
                              </m:f>
                            </m:e>
                          </m:d>
                        </m:e>
                        <m:sup>
                          <m:r>
                            <a:rPr lang="en-GB" i="1">
                              <a:latin typeface="Cambria Math"/>
                            </a:rPr>
                            <m:t>2</m:t>
                          </m:r>
                        </m:sup>
                      </m:sSup>
                      <m:nary>
                        <m:naryPr>
                          <m:limLoc m:val="undOvr"/>
                          <m:ctrlPr>
                            <a:rPr lang="en-GB" i="1">
                              <a:latin typeface="Cambria Math" panose="02040503050406030204" pitchFamily="18" charset="0"/>
                            </a:rPr>
                          </m:ctrlPr>
                        </m:naryPr>
                        <m:sub>
                          <m:r>
                            <m:rPr>
                              <m:brk m:alnAt="24"/>
                            </m:rPr>
                            <a:rPr lang="en-GB" i="1">
                              <a:latin typeface="Cambria Math"/>
                            </a:rPr>
                            <m:t>−</m:t>
                          </m:r>
                          <m:r>
                            <a:rPr lang="en-GB" i="1">
                              <a:latin typeface="Cambria Math"/>
                              <a:ea typeface="Cambria Math"/>
                            </a:rPr>
                            <m:t>∞</m:t>
                          </m:r>
                        </m:sub>
                        <m:sup>
                          <m:r>
                            <a:rPr lang="en-GB" i="1">
                              <a:latin typeface="Cambria Math"/>
                              <a:ea typeface="Cambria Math"/>
                            </a:rPr>
                            <m:t>∞</m:t>
                          </m:r>
                        </m:sup>
                        <m:e>
                          <m:sSup>
                            <m:sSupPr>
                              <m:ctrlPr>
                                <a:rPr lang="en-GB" i="1">
                                  <a:latin typeface="Cambria Math" panose="02040503050406030204" pitchFamily="18" charset="0"/>
                                </a:rPr>
                              </m:ctrlPr>
                            </m:sSupPr>
                            <m:e>
                              <m:r>
                                <a:rPr lang="en-GB" i="1">
                                  <a:latin typeface="Cambria Math"/>
                                </a:rPr>
                                <m:t>𝐵</m:t>
                              </m:r>
                            </m:e>
                            <m:sup>
                              <m:r>
                                <a:rPr lang="en-GB" i="1">
                                  <a:latin typeface="Cambria Math"/>
                                </a:rPr>
                                <m:t>2</m:t>
                              </m:r>
                            </m:sup>
                          </m:sSup>
                        </m:e>
                      </m:nary>
                      <m:r>
                        <a:rPr lang="en-GB" i="1">
                          <a:latin typeface="Cambria Math"/>
                        </a:rPr>
                        <m:t>𝑑𝑧</m:t>
                      </m:r>
                    </m:oMath>
                  </m:oMathPara>
                </a14:m>
                <a:endParaRPr lang="en-GB" dirty="0"/>
              </a:p>
              <a:p>
                <a:r>
                  <a:rPr lang="en-GB" dirty="0"/>
                  <a:t>The magnetic solenoid lens is always focusing independently of sign of the particle charge and magnetic field</a:t>
                </a:r>
              </a:p>
              <a:p>
                <a:r>
                  <a:rPr lang="en-GB" dirty="0"/>
                  <a:t>The solenoidal lens is frequently characterised by its effective length:</a:t>
                </a:r>
              </a:p>
              <a:p>
                <a:pPr marL="0" indent="0">
                  <a:buNone/>
                </a:pPr>
                <a14:m>
                  <m:oMathPara xmlns:m="http://schemas.openxmlformats.org/officeDocument/2006/math">
                    <m:oMathParaPr>
                      <m:jc m:val="centerGroup"/>
                    </m:oMathParaPr>
                    <m:oMath xmlns:m="http://schemas.openxmlformats.org/officeDocument/2006/math">
                      <m:r>
                        <a:rPr lang="en-GB" i="1">
                          <a:latin typeface="Cambria Math"/>
                        </a:rPr>
                        <m:t>𝑙</m:t>
                      </m:r>
                      <m:r>
                        <a:rPr lang="en-GB" i="1">
                          <a:latin typeface="Cambria Math"/>
                        </a:rPr>
                        <m:t>=</m:t>
                      </m:r>
                      <m:f>
                        <m:fPr>
                          <m:ctrlPr>
                            <a:rPr lang="en-GB" i="1">
                              <a:latin typeface="Cambria Math" panose="02040503050406030204" pitchFamily="18" charset="0"/>
                            </a:rPr>
                          </m:ctrlPr>
                        </m:fPr>
                        <m:num>
                          <m:r>
                            <a:rPr lang="en-GB" i="1">
                              <a:latin typeface="Cambria Math"/>
                            </a:rPr>
                            <m:t>1</m:t>
                          </m:r>
                        </m:num>
                        <m:den>
                          <m:sSubSup>
                            <m:sSubSupPr>
                              <m:ctrlPr>
                                <a:rPr lang="en-GB" i="1">
                                  <a:latin typeface="Cambria Math" panose="02040503050406030204" pitchFamily="18" charset="0"/>
                                </a:rPr>
                              </m:ctrlPr>
                            </m:sSubSupPr>
                            <m:e>
                              <m:r>
                                <a:rPr lang="en-GB" i="1">
                                  <a:latin typeface="Cambria Math"/>
                                </a:rPr>
                                <m:t>𝐵</m:t>
                              </m:r>
                            </m:e>
                            <m:sub>
                              <m:r>
                                <a:rPr lang="en-GB" i="1">
                                  <a:latin typeface="Cambria Math"/>
                                </a:rPr>
                                <m:t>0</m:t>
                              </m:r>
                            </m:sub>
                            <m:sup>
                              <m:r>
                                <a:rPr lang="en-GB" i="1">
                                  <a:latin typeface="Cambria Math"/>
                                </a:rPr>
                                <m:t>2</m:t>
                              </m:r>
                            </m:sup>
                          </m:sSubSup>
                        </m:den>
                      </m:f>
                      <m:nary>
                        <m:naryPr>
                          <m:limLoc m:val="undOvr"/>
                          <m:ctrlPr>
                            <a:rPr lang="en-GB" i="1">
                              <a:latin typeface="Cambria Math" panose="02040503050406030204" pitchFamily="18" charset="0"/>
                            </a:rPr>
                          </m:ctrlPr>
                        </m:naryPr>
                        <m:sub>
                          <m:r>
                            <m:rPr>
                              <m:brk m:alnAt="24"/>
                            </m:rPr>
                            <a:rPr lang="en-GB" i="1">
                              <a:latin typeface="Cambria Math"/>
                            </a:rPr>
                            <m:t>−</m:t>
                          </m:r>
                          <m:r>
                            <a:rPr lang="en-GB" i="1">
                              <a:latin typeface="Cambria Math"/>
                              <a:ea typeface="Cambria Math"/>
                            </a:rPr>
                            <m:t>∞</m:t>
                          </m:r>
                        </m:sub>
                        <m:sup>
                          <m:r>
                            <a:rPr lang="en-GB" i="1">
                              <a:latin typeface="Cambria Math"/>
                              <a:ea typeface="Cambria Math"/>
                            </a:rPr>
                            <m:t>∞</m:t>
                          </m:r>
                        </m:sup>
                        <m:e>
                          <m:sSup>
                            <m:sSupPr>
                              <m:ctrlPr>
                                <a:rPr lang="en-GB" i="1">
                                  <a:latin typeface="Cambria Math" panose="02040503050406030204" pitchFamily="18" charset="0"/>
                                </a:rPr>
                              </m:ctrlPr>
                            </m:sSupPr>
                            <m:e>
                              <m:r>
                                <a:rPr lang="en-GB" i="1">
                                  <a:latin typeface="Cambria Math"/>
                                </a:rPr>
                                <m:t>𝐵</m:t>
                              </m:r>
                            </m:e>
                            <m:sup>
                              <m:r>
                                <a:rPr lang="en-GB" i="1">
                                  <a:latin typeface="Cambria Math"/>
                                </a:rPr>
                                <m:t>2</m:t>
                              </m:r>
                            </m:sup>
                          </m:sSup>
                        </m:e>
                      </m:nary>
                      <m:r>
                        <a:rPr lang="en-GB" i="1">
                          <a:latin typeface="Cambria Math"/>
                        </a:rPr>
                        <m:t>𝑑𝑧</m:t>
                      </m:r>
                    </m:oMath>
                  </m:oMathPara>
                </a14:m>
                <a:endParaRPr lang="en-GB" dirty="0"/>
              </a:p>
              <a:p>
                <a:pPr marL="0" indent="0">
                  <a:buNone/>
                </a:pPr>
                <a:r>
                  <a:rPr lang="en-GB" dirty="0"/>
                  <a:t>     where </a:t>
                </a:r>
                <a14:m>
                  <m:oMath xmlns:m="http://schemas.openxmlformats.org/officeDocument/2006/math">
                    <m:sSub>
                      <m:sSubPr>
                        <m:ctrlPr>
                          <a:rPr lang="en-GB" i="1">
                            <a:latin typeface="Cambria Math" panose="02040503050406030204" pitchFamily="18" charset="0"/>
                          </a:rPr>
                        </m:ctrlPr>
                      </m:sSubPr>
                      <m:e>
                        <m:r>
                          <a:rPr lang="en-GB" i="1">
                            <a:latin typeface="Cambria Math"/>
                          </a:rPr>
                          <m:t>𝐵</m:t>
                        </m:r>
                      </m:e>
                      <m:sub>
                        <m:r>
                          <a:rPr lang="en-GB" i="1">
                            <a:latin typeface="Cambria Math"/>
                          </a:rPr>
                          <m:t>0</m:t>
                        </m:r>
                      </m:sub>
                    </m:sSub>
                  </m:oMath>
                </a14:m>
                <a:r>
                  <a:rPr lang="en-GB" dirty="0"/>
                  <a:t> is peak field in the lens</a:t>
                </a:r>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6" t="-2489" b="-2196"/>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en-GB"/>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13</a:t>
            </a:fld>
            <a:endParaRPr lang="en-GB" dirty="0"/>
          </a:p>
        </p:txBody>
      </p:sp>
    </p:spTree>
    <p:extLst>
      <p:ext uri="{BB962C8B-B14F-4D97-AF65-F5344CB8AC3E}">
        <p14:creationId xmlns:p14="http://schemas.microsoft.com/office/powerpoint/2010/main" val="291584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a DC gun. Beam focusing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dirty="0"/>
                  <a:t>To create a lens with focusing distance </a:t>
                </a:r>
                <a14:m>
                  <m:oMath xmlns:m="http://schemas.openxmlformats.org/officeDocument/2006/math">
                    <m:r>
                      <a:rPr lang="en-GB" b="0" i="1" smtClean="0">
                        <a:latin typeface="Cambria Math"/>
                      </a:rPr>
                      <m:t>𝑓</m:t>
                    </m:r>
                    <m:r>
                      <a:rPr lang="en-GB" b="0" i="1" smtClean="0">
                        <a:latin typeface="Cambria Math"/>
                      </a:rPr>
                      <m:t>=0.4 </m:t>
                    </m:r>
                    <m:r>
                      <a:rPr lang="en-GB" b="0" i="1" smtClean="0">
                        <a:latin typeface="Cambria Math"/>
                      </a:rPr>
                      <m:t>𝑚</m:t>
                    </m:r>
                  </m:oMath>
                </a14:m>
                <a:r>
                  <a:rPr lang="en-GB" dirty="0"/>
                  <a:t> to compensate defocusing effect of anode lens in the 100 kV gun we need a lens with integral</a:t>
                </a:r>
              </a:p>
              <a:p>
                <a:pPr marL="0" indent="0">
                  <a:buNone/>
                </a:pPr>
                <a14:m>
                  <m:oMathPara xmlns:m="http://schemas.openxmlformats.org/officeDocument/2006/math">
                    <m:oMathParaPr>
                      <m:jc m:val="center"/>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a:rPr>
                            <m:t>𝐵</m:t>
                          </m:r>
                        </m:e>
                        <m:sub>
                          <m:r>
                            <a:rPr lang="en-GB" b="0" i="1" smtClean="0">
                              <a:latin typeface="Cambria Math"/>
                            </a:rPr>
                            <m:t>0</m:t>
                          </m:r>
                        </m:sub>
                        <m:sup>
                          <m:r>
                            <a:rPr lang="en-GB" b="0" i="1" smtClean="0">
                              <a:latin typeface="Cambria Math"/>
                            </a:rPr>
                            <m:t>2</m:t>
                          </m:r>
                        </m:sup>
                      </m:sSubSup>
                      <m:r>
                        <a:rPr lang="en-GB" b="0" i="1" smtClean="0">
                          <a:latin typeface="Cambria Math"/>
                        </a:rPr>
                        <m:t>𝑙</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𝑓</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2</m:t>
                                  </m:r>
                                  <m:r>
                                    <a:rPr lang="en-GB" b="0" i="1" smtClean="0">
                                      <a:latin typeface="Cambria Math"/>
                                      <a:ea typeface="Cambria Math"/>
                                    </a:rPr>
                                    <m:t>𝛾</m:t>
                                  </m:r>
                                  <m:r>
                                    <a:rPr lang="en-GB" b="0" i="1" smtClean="0">
                                      <a:latin typeface="Cambria Math"/>
                                      <a:ea typeface="Cambria Math"/>
                                    </a:rPr>
                                    <m:t>𝑚</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𝑣</m:t>
                                      </m:r>
                                    </m:e>
                                    <m:sub>
                                      <m:r>
                                        <a:rPr lang="en-GB" b="0" i="1" smtClean="0">
                                          <a:latin typeface="Cambria Math"/>
                                          <a:ea typeface="Cambria Math"/>
                                        </a:rPr>
                                        <m:t>𝑧</m:t>
                                      </m:r>
                                    </m:sub>
                                  </m:sSub>
                                </m:num>
                                <m:den>
                                  <m:r>
                                    <a:rPr lang="en-GB" b="0" i="1" smtClean="0">
                                      <a:latin typeface="Cambria Math"/>
                                    </a:rPr>
                                    <m:t>𝑒</m:t>
                                  </m:r>
                                </m:den>
                              </m:f>
                            </m:e>
                          </m:d>
                        </m:e>
                        <m:sup>
                          <m:r>
                            <a:rPr lang="en-GB" b="0" i="1" smtClean="0">
                              <a:latin typeface="Cambria Math"/>
                            </a:rPr>
                            <m:t>2</m:t>
                          </m:r>
                        </m:sup>
                      </m:sSup>
                      <m:r>
                        <a:rPr lang="en-GB" b="0" i="1" smtClean="0">
                          <a:latin typeface="Cambria Math"/>
                        </a:rPr>
                        <m:t>=1.25</m:t>
                      </m:r>
                      <m:r>
                        <a:rPr lang="en-GB" b="0" i="1" smtClean="0">
                          <a:latin typeface="Cambria Math"/>
                          <a:ea typeface="Cambria Math"/>
                        </a:rPr>
                        <m:t>∙</m:t>
                      </m:r>
                      <m:sSup>
                        <m:sSupPr>
                          <m:ctrlPr>
                            <a:rPr lang="en-GB" b="0" i="1" smtClean="0">
                              <a:latin typeface="Cambria Math" panose="02040503050406030204" pitchFamily="18" charset="0"/>
                              <a:ea typeface="Cambria Math"/>
                            </a:rPr>
                          </m:ctrlPr>
                        </m:sSupPr>
                        <m:e>
                          <m:r>
                            <a:rPr lang="en-GB" b="0" i="1" smtClean="0">
                              <a:latin typeface="Cambria Math"/>
                              <a:ea typeface="Cambria Math"/>
                            </a:rPr>
                            <m:t>10</m:t>
                          </m:r>
                        </m:e>
                        <m:sup>
                          <m:r>
                            <a:rPr lang="en-GB" b="0" i="1" smtClean="0">
                              <a:latin typeface="Cambria Math"/>
                              <a:ea typeface="Cambria Math"/>
                            </a:rPr>
                            <m:t>−5</m:t>
                          </m:r>
                        </m:sup>
                      </m:sSup>
                      <m:sSup>
                        <m:sSupPr>
                          <m:ctrlPr>
                            <a:rPr lang="en-GB" b="0" i="1" smtClean="0">
                              <a:latin typeface="Cambria Math" panose="02040503050406030204" pitchFamily="18" charset="0"/>
                              <a:ea typeface="Cambria Math"/>
                            </a:rPr>
                          </m:ctrlPr>
                        </m:sSupPr>
                        <m:e>
                          <m:r>
                            <a:rPr lang="en-GB" b="0" i="1" smtClean="0">
                              <a:latin typeface="Cambria Math"/>
                              <a:ea typeface="Cambria Math"/>
                            </a:rPr>
                            <m:t>𝑇</m:t>
                          </m:r>
                        </m:e>
                        <m:sup>
                          <m:r>
                            <a:rPr lang="en-GB" b="0" i="1" smtClean="0">
                              <a:latin typeface="Cambria Math"/>
                              <a:ea typeface="Cambria Math"/>
                            </a:rPr>
                            <m:t>2</m:t>
                          </m:r>
                        </m:sup>
                      </m:sSup>
                      <m:r>
                        <a:rPr lang="en-GB" b="0" i="1" smtClean="0">
                          <a:latin typeface="Cambria Math"/>
                          <a:ea typeface="Cambria Math"/>
                        </a:rPr>
                        <m:t>𝑚</m:t>
                      </m:r>
                    </m:oMath>
                  </m:oMathPara>
                </a14:m>
                <a:endParaRPr lang="en-GB" dirty="0"/>
              </a:p>
              <a:p>
                <a:r>
                  <a:rPr lang="en-GB" dirty="0"/>
                  <a:t>That gives for </a:t>
                </a:r>
                <a14:m>
                  <m:oMath xmlns:m="http://schemas.openxmlformats.org/officeDocument/2006/math">
                    <m:r>
                      <a:rPr lang="en-GB" b="0" i="1" smtClean="0">
                        <a:latin typeface="Cambria Math"/>
                      </a:rPr>
                      <m:t>𝑙</m:t>
                    </m:r>
                    <m:r>
                      <a:rPr lang="en-GB" b="0" i="1" smtClean="0">
                        <a:latin typeface="Cambria Math"/>
                      </a:rPr>
                      <m:t>=0.05 </m:t>
                    </m:r>
                    <m:r>
                      <a:rPr lang="en-GB" b="0" i="1" smtClean="0">
                        <a:latin typeface="Cambria Math"/>
                      </a:rPr>
                      <m:t>𝑚</m:t>
                    </m:r>
                  </m:oMath>
                </a14:m>
                <a:r>
                  <a:rPr lang="en-GB" dirty="0"/>
                  <a:t> a peak field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𝐵</m:t>
                        </m:r>
                      </m:e>
                      <m:sub>
                        <m:r>
                          <a:rPr lang="en-GB" b="0" i="1" smtClean="0">
                            <a:latin typeface="Cambria Math"/>
                          </a:rPr>
                          <m:t>0</m:t>
                        </m:r>
                      </m:sub>
                    </m:sSub>
                    <m:r>
                      <a:rPr lang="en-GB" b="0" i="1" smtClean="0">
                        <a:latin typeface="Cambria Math"/>
                      </a:rPr>
                      <m:t>=0.022 </m:t>
                    </m:r>
                    <m:r>
                      <a:rPr lang="en-GB" b="0" i="1" smtClean="0">
                        <a:latin typeface="Cambria Math"/>
                      </a:rPr>
                      <m:t>𝑇</m:t>
                    </m:r>
                  </m:oMath>
                </a14:m>
                <a:r>
                  <a:rPr lang="en-GB" dirty="0"/>
                  <a:t> or </a:t>
                </a:r>
                <a14:m>
                  <m:oMath xmlns:m="http://schemas.openxmlformats.org/officeDocument/2006/math">
                    <m:r>
                      <a:rPr lang="en-GB" b="0" i="1" smtClean="0">
                        <a:latin typeface="Cambria Math"/>
                      </a:rPr>
                      <m:t>220 </m:t>
                    </m:r>
                    <m:r>
                      <a:rPr lang="en-GB" b="0" i="1" smtClean="0">
                        <a:latin typeface="Cambria Math"/>
                      </a:rPr>
                      <m:t>𝐺𝑠</m:t>
                    </m:r>
                  </m:oMath>
                </a14:m>
                <a:r>
                  <a:rPr lang="en-GB" dirty="0"/>
                  <a:t> </a:t>
                </a:r>
              </a:p>
              <a:p>
                <a:r>
                  <a:rPr lang="en-GB" dirty="0"/>
                  <a:t>Practically a stronger focusing solenoid is required to provide beam transport through the </a:t>
                </a:r>
                <a:r>
                  <a:rPr lang="en-GB" dirty="0" err="1"/>
                  <a:t>buncher</a:t>
                </a:r>
                <a:r>
                  <a:rPr lang="en-GB" dirty="0"/>
                  <a:t> or for injection into the booster</a:t>
                </a:r>
              </a:p>
              <a:p>
                <a:r>
                  <a:rPr lang="en-GB" dirty="0"/>
                  <a:t>Focusing distance of the electrostatic lens at anode diaphragm scales as</a:t>
                </a:r>
                <a14:m>
                  <m:oMath xmlns:m="http://schemas.openxmlformats.org/officeDocument/2006/math">
                    <m:r>
                      <a:rPr lang="en-GB" b="0" i="0" smtClean="0">
                        <a:latin typeface="Cambria Math" panose="02040503050406030204" pitchFamily="18" charset="0"/>
                        <a:ea typeface="Cambria Math"/>
                      </a:rPr>
                      <m:t> </m:t>
                    </m:r>
                    <m:sSub>
                      <m:sSubPr>
                        <m:ctrlPr>
                          <a:rPr lang="en-GB" b="0" i="1" smtClean="0">
                            <a:latin typeface="Cambria Math" panose="02040503050406030204" pitchFamily="18" charset="0"/>
                            <a:ea typeface="Cambria Math"/>
                          </a:rPr>
                        </m:ctrlPr>
                      </m:sSubPr>
                      <m:e>
                        <m:r>
                          <a:rPr lang="en-GB" b="0" i="1" smtClean="0">
                            <a:latin typeface="Cambria Math" panose="02040503050406030204" pitchFamily="18" charset="0"/>
                            <a:ea typeface="Cambria Math"/>
                          </a:rPr>
                          <m:t>~</m:t>
                        </m:r>
                        <m:r>
                          <a:rPr lang="en-GB" i="1">
                            <a:latin typeface="Cambria Math"/>
                            <a:ea typeface="Cambria Math"/>
                          </a:rPr>
                          <m:t>ℰ</m:t>
                        </m:r>
                      </m:e>
                      <m:sub>
                        <m:r>
                          <a:rPr lang="en-GB" b="0" i="1" smtClean="0">
                            <a:latin typeface="Cambria Math" panose="02040503050406030204" pitchFamily="18" charset="0"/>
                            <a:ea typeface="Cambria Math"/>
                          </a:rPr>
                          <m:t>𝑘</m:t>
                        </m:r>
                      </m:sub>
                    </m:sSub>
                  </m:oMath>
                </a14:m>
                <a:r>
                  <a:rPr lang="en-GB" dirty="0"/>
                  <a:t>, magnet solenoid as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𝑝</m:t>
                        </m:r>
                      </m:e>
                      <m:sub>
                        <m:r>
                          <a:rPr lang="en-GB" i="1">
                            <a:latin typeface="Cambria Math" panose="02040503050406030204" pitchFamily="18" charset="0"/>
                          </a:rPr>
                          <m:t>𝑧</m:t>
                        </m:r>
                      </m:sub>
                      <m:sup>
                        <m:r>
                          <a:rPr lang="en-GB" i="1">
                            <a:latin typeface="Cambria Math" panose="02040503050406030204" pitchFamily="18" charset="0"/>
                          </a:rPr>
                          <m:t>2</m:t>
                        </m:r>
                      </m:sup>
                    </m:sSubSup>
                    <m:r>
                      <a:rPr lang="en-GB" b="0" i="1" smtClean="0">
                        <a:latin typeface="Cambria Math" panose="02040503050406030204" pitchFamily="18" charset="0"/>
                      </a:rPr>
                      <m:t>.</m:t>
                    </m:r>
                  </m:oMath>
                </a14:m>
                <a:endParaRPr lang="en-GB" b="0" dirty="0"/>
              </a:p>
              <a:p>
                <a:r>
                  <a:rPr lang="en-GB" dirty="0"/>
                  <a:t>It may be difficult to compensate chromaticity, induced by the anode lens, especially at higher energy.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76" t="-2489" r="-1410" b="-2196"/>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14</a:t>
            </a:fld>
            <a:endParaRPr lang="en-GB" dirty="0"/>
          </a:p>
        </p:txBody>
      </p:sp>
    </p:spTree>
    <p:extLst>
      <p:ext uri="{BB962C8B-B14F-4D97-AF65-F5344CB8AC3E}">
        <p14:creationId xmlns:p14="http://schemas.microsoft.com/office/powerpoint/2010/main" val="21671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the DC gun. Space charge effects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sz="1600" dirty="0"/>
                  <a:t>Transverse space charge effects</a:t>
                </a:r>
              </a:p>
              <a:p>
                <a:r>
                  <a:rPr lang="en-GB" sz="1600" dirty="0"/>
                  <a:t>Long bunch </a:t>
                </a:r>
                <a14:m>
                  <m:oMath xmlns:m="http://schemas.openxmlformats.org/officeDocument/2006/math">
                    <m:sSub>
                      <m:sSubPr>
                        <m:ctrlPr>
                          <a:rPr lang="en-GB" sz="1600" i="1" smtClean="0">
                            <a:latin typeface="Cambria Math" panose="02040503050406030204" pitchFamily="18" charset="0"/>
                          </a:rPr>
                        </m:ctrlPr>
                      </m:sSubPr>
                      <m:e>
                        <m:r>
                          <a:rPr lang="en-GB" sz="1600" i="1" smtClean="0">
                            <a:latin typeface="Cambria Math"/>
                            <a:ea typeface="Cambria Math"/>
                          </a:rPr>
                          <m:t>𝜎</m:t>
                        </m:r>
                      </m:e>
                      <m:sub>
                        <m:r>
                          <a:rPr lang="en-GB" sz="1600" b="0" i="1" smtClean="0">
                            <a:latin typeface="Cambria Math"/>
                          </a:rPr>
                          <m:t>𝑟</m:t>
                        </m:r>
                      </m:sub>
                    </m:sSub>
                    <m:r>
                      <a:rPr lang="en-GB" sz="1600" i="1" smtClean="0">
                        <a:latin typeface="Cambria Math"/>
                        <a:ea typeface="Cambria Math"/>
                      </a:rPr>
                      <m:t>≪</m:t>
                    </m:r>
                    <m:sSub>
                      <m:sSubPr>
                        <m:ctrlPr>
                          <a:rPr lang="en-GB" sz="1600" i="1" smtClean="0">
                            <a:latin typeface="Cambria Math" panose="02040503050406030204" pitchFamily="18" charset="0"/>
                            <a:ea typeface="Cambria Math"/>
                          </a:rPr>
                        </m:ctrlPr>
                      </m:sSubPr>
                      <m:e>
                        <m:r>
                          <a:rPr lang="en-GB" sz="1600" i="1" smtClean="0">
                            <a:latin typeface="Cambria Math"/>
                            <a:ea typeface="Cambria Math"/>
                          </a:rPr>
                          <m:t>𝜎</m:t>
                        </m:r>
                      </m:e>
                      <m:sub>
                        <m:r>
                          <a:rPr lang="en-GB" sz="1600" b="0" i="1" smtClean="0">
                            <a:latin typeface="Cambria Math"/>
                            <a:ea typeface="Cambria Math"/>
                          </a:rPr>
                          <m:t>𝑧</m:t>
                        </m:r>
                      </m:sub>
                    </m:sSub>
                  </m:oMath>
                </a14:m>
                <a:endParaRPr lang="en-GB" sz="1600" dirty="0"/>
              </a:p>
              <a:p>
                <a:r>
                  <a:rPr lang="en-GB" sz="1600" dirty="0"/>
                  <a:t> We should include into the right part of the equation for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a:rPr>
                          <m:t>𝑑</m:t>
                        </m:r>
                        <m:sSub>
                          <m:sSubPr>
                            <m:ctrlPr>
                              <a:rPr lang="en-GB" sz="1600" b="0" i="1" smtClean="0">
                                <a:latin typeface="Cambria Math" panose="02040503050406030204" pitchFamily="18" charset="0"/>
                              </a:rPr>
                            </m:ctrlPr>
                          </m:sSubPr>
                          <m:e>
                            <m:r>
                              <a:rPr lang="en-GB" sz="1600" b="0" i="1" smtClean="0">
                                <a:latin typeface="Cambria Math"/>
                              </a:rPr>
                              <m:t>𝑣</m:t>
                            </m:r>
                          </m:e>
                          <m:sub>
                            <m:r>
                              <a:rPr lang="en-GB" sz="1600" b="0" i="1" smtClean="0">
                                <a:latin typeface="Cambria Math"/>
                              </a:rPr>
                              <m:t>𝑟</m:t>
                            </m:r>
                          </m:sub>
                        </m:sSub>
                      </m:num>
                      <m:den>
                        <m:r>
                          <a:rPr lang="en-GB" sz="1600" b="0" i="1" smtClean="0">
                            <a:latin typeface="Cambria Math"/>
                          </a:rPr>
                          <m:t>𝑑𝑡</m:t>
                        </m:r>
                      </m:den>
                    </m:f>
                  </m:oMath>
                </a14:m>
                <a:r>
                  <a:rPr lang="en-GB" sz="1600" dirty="0"/>
                  <a:t> the force provided by the beam field:</a:t>
                </a:r>
              </a:p>
              <a:p>
                <a:pPr marL="0" indent="0" algn="ctr">
                  <a:buNone/>
                </a:pPr>
                <a14:m>
                  <m:oMath xmlns:m="http://schemas.openxmlformats.org/officeDocument/2006/math">
                    <m:sSub>
                      <m:sSubPr>
                        <m:ctrlPr>
                          <a:rPr lang="en-GB" sz="1600" i="1">
                            <a:latin typeface="Cambria Math" panose="02040503050406030204" pitchFamily="18" charset="0"/>
                          </a:rPr>
                        </m:ctrlPr>
                      </m:sSubPr>
                      <m:e>
                        <m:r>
                          <a:rPr lang="en-GB" sz="1600" i="1">
                            <a:latin typeface="Cambria Math"/>
                          </a:rPr>
                          <m:t>𝐸</m:t>
                        </m:r>
                      </m:e>
                      <m:sub>
                        <m:r>
                          <a:rPr lang="en-GB" sz="1600" i="1">
                            <a:latin typeface="Cambria Math"/>
                          </a:rPr>
                          <m:t>𝑟</m:t>
                        </m:r>
                      </m:sub>
                    </m:sSub>
                    <m:r>
                      <m:rPr>
                        <m:brk m:alnAt="7"/>
                      </m:rPr>
                      <a:rPr lang="en-GB" sz="1600" i="1">
                        <a:latin typeface="Cambria Math"/>
                      </a:rPr>
                      <m:t>=</m:t>
                    </m:r>
                    <m:f>
                      <m:fPr>
                        <m:ctrlPr>
                          <a:rPr lang="en-GB" sz="1600" i="1">
                            <a:latin typeface="Cambria Math" panose="02040503050406030204" pitchFamily="18" charset="0"/>
                          </a:rPr>
                        </m:ctrlPr>
                      </m:fPr>
                      <m:num>
                        <m:r>
                          <a:rPr lang="en-GB" sz="1600" i="1">
                            <a:latin typeface="Cambria Math"/>
                          </a:rPr>
                          <m:t>𝐼</m:t>
                        </m:r>
                      </m:num>
                      <m:den>
                        <m:r>
                          <a:rPr lang="en-GB" sz="1600" i="1">
                            <a:latin typeface="Cambria Math"/>
                          </a:rPr>
                          <m:t>2</m:t>
                        </m:r>
                        <m:r>
                          <a:rPr lang="en-GB" sz="1600" i="1">
                            <a:latin typeface="Cambria Math"/>
                            <a:ea typeface="Cambria Math"/>
                          </a:rPr>
                          <m:t>𝜋</m:t>
                        </m:r>
                        <m:sSub>
                          <m:sSubPr>
                            <m:ctrlPr>
                              <a:rPr lang="en-GB" sz="1600" i="1">
                                <a:latin typeface="Cambria Math" panose="02040503050406030204" pitchFamily="18" charset="0"/>
                                <a:ea typeface="Cambria Math"/>
                              </a:rPr>
                            </m:ctrlPr>
                          </m:sSubPr>
                          <m:e>
                            <m:r>
                              <a:rPr lang="en-GB" sz="1600" i="1">
                                <a:latin typeface="Cambria Math"/>
                                <a:ea typeface="Cambria Math"/>
                              </a:rPr>
                              <m:t>𝜖</m:t>
                            </m:r>
                          </m:e>
                          <m:sub>
                            <m:r>
                              <a:rPr lang="en-GB" sz="1600" i="1">
                                <a:latin typeface="Cambria Math"/>
                                <a:ea typeface="Cambria Math"/>
                              </a:rPr>
                              <m:t>0</m:t>
                            </m:r>
                          </m:sub>
                        </m:sSub>
                        <m:sSub>
                          <m:sSubPr>
                            <m:ctrlPr>
                              <a:rPr lang="en-GB" sz="1600" i="1">
                                <a:latin typeface="Cambria Math" panose="02040503050406030204" pitchFamily="18" charset="0"/>
                                <a:ea typeface="Cambria Math"/>
                              </a:rPr>
                            </m:ctrlPr>
                          </m:sSubPr>
                          <m:e>
                            <m:r>
                              <a:rPr lang="en-GB" sz="1600" i="1">
                                <a:latin typeface="Cambria Math"/>
                                <a:ea typeface="Cambria Math"/>
                              </a:rPr>
                              <m:t>𝑣</m:t>
                            </m:r>
                          </m:e>
                          <m:sub>
                            <m:r>
                              <a:rPr lang="en-GB" sz="1600" i="1">
                                <a:latin typeface="Cambria Math"/>
                                <a:ea typeface="Cambria Math"/>
                              </a:rPr>
                              <m:t>𝑧</m:t>
                            </m:r>
                          </m:sub>
                        </m:sSub>
                      </m:den>
                    </m:f>
                    <m:r>
                      <m:rPr>
                        <m:brk m:alnAt="7"/>
                      </m:rPr>
                      <a:rPr lang="en-GB" sz="1600" i="1">
                        <a:latin typeface="Cambria Math"/>
                        <a:ea typeface="Cambria Math"/>
                      </a:rPr>
                      <m:t>∙</m:t>
                    </m:r>
                    <m:f>
                      <m:fPr>
                        <m:ctrlPr>
                          <a:rPr lang="en-GB" sz="1600" i="1">
                            <a:latin typeface="Cambria Math" panose="02040503050406030204" pitchFamily="18" charset="0"/>
                            <a:ea typeface="Cambria Math"/>
                          </a:rPr>
                        </m:ctrlPr>
                      </m:fPr>
                      <m:num>
                        <m:r>
                          <a:rPr lang="en-GB" sz="1600" i="1">
                            <a:latin typeface="Cambria Math"/>
                            <a:ea typeface="Cambria Math"/>
                          </a:rPr>
                          <m:t>1</m:t>
                        </m:r>
                      </m:num>
                      <m:den>
                        <m:r>
                          <a:rPr lang="en-GB" sz="1600" i="1">
                            <a:latin typeface="Cambria Math"/>
                            <a:ea typeface="Cambria Math"/>
                          </a:rPr>
                          <m:t>𝑟</m:t>
                        </m:r>
                      </m:den>
                    </m:f>
                  </m:oMath>
                </a14:m>
                <a:r>
                  <a:rPr lang="en-GB" sz="1600" dirty="0"/>
                  <a:t>  for </a:t>
                </a:r>
                <a14:m>
                  <m:oMath xmlns:m="http://schemas.openxmlformats.org/officeDocument/2006/math">
                    <m:r>
                      <a:rPr lang="en-GB" sz="1600" b="0" i="1" smtClean="0">
                        <a:latin typeface="Cambria Math"/>
                      </a:rPr>
                      <m:t>𝑟</m:t>
                    </m:r>
                    <m:r>
                      <a:rPr lang="en-GB" sz="1600" b="0" i="1" smtClean="0">
                        <a:latin typeface="Cambria Math"/>
                        <a:ea typeface="Cambria Math"/>
                      </a:rPr>
                      <m:t>&gt;</m:t>
                    </m:r>
                    <m:r>
                      <a:rPr lang="en-GB" sz="1600" b="0" i="1" smtClean="0">
                        <a:latin typeface="Cambria Math"/>
                        <a:ea typeface="Cambria Math"/>
                      </a:rPr>
                      <m:t>𝑎</m:t>
                    </m:r>
                  </m:oMath>
                </a14:m>
                <a:endParaRPr lang="en-GB" sz="1600" b="0" dirty="0">
                  <a:ea typeface="Cambria Math"/>
                </a:endParaRPr>
              </a:p>
              <a:p>
                <a:pPr marL="0" indent="0" algn="ctr">
                  <a:buNone/>
                </a:pPr>
                <a14:m>
                  <m:oMath xmlns:m="http://schemas.openxmlformats.org/officeDocument/2006/math">
                    <m:sSub>
                      <m:sSubPr>
                        <m:ctrlPr>
                          <a:rPr lang="en-GB" sz="1600" i="1">
                            <a:latin typeface="Cambria Math" panose="02040503050406030204" pitchFamily="18" charset="0"/>
                          </a:rPr>
                        </m:ctrlPr>
                      </m:sSubPr>
                      <m:e>
                        <m:r>
                          <a:rPr lang="en-GB" sz="1600" i="1">
                            <a:latin typeface="Cambria Math"/>
                          </a:rPr>
                          <m:t>𝐸</m:t>
                        </m:r>
                      </m:e>
                      <m:sub>
                        <m:r>
                          <a:rPr lang="en-GB" sz="1600" i="1">
                            <a:latin typeface="Cambria Math"/>
                          </a:rPr>
                          <m:t>𝑟</m:t>
                        </m:r>
                      </m:sub>
                    </m:sSub>
                    <m:r>
                      <m:rPr>
                        <m:brk m:alnAt="7"/>
                      </m:rPr>
                      <a:rPr lang="en-GB" sz="1600" i="1">
                        <a:latin typeface="Cambria Math"/>
                      </a:rPr>
                      <m:t>=</m:t>
                    </m:r>
                    <m:f>
                      <m:fPr>
                        <m:ctrlPr>
                          <a:rPr lang="en-GB" sz="1600" i="1">
                            <a:latin typeface="Cambria Math" panose="02040503050406030204" pitchFamily="18" charset="0"/>
                          </a:rPr>
                        </m:ctrlPr>
                      </m:fPr>
                      <m:num>
                        <m:r>
                          <a:rPr lang="en-GB" sz="1600" i="1">
                            <a:latin typeface="Cambria Math"/>
                          </a:rPr>
                          <m:t>𝐼</m:t>
                        </m:r>
                      </m:num>
                      <m:den>
                        <m:r>
                          <a:rPr lang="en-GB" sz="1600" i="1">
                            <a:latin typeface="Cambria Math"/>
                          </a:rPr>
                          <m:t>2</m:t>
                        </m:r>
                        <m:r>
                          <a:rPr lang="en-GB" sz="1600" i="1">
                            <a:latin typeface="Cambria Math"/>
                            <a:ea typeface="Cambria Math"/>
                          </a:rPr>
                          <m:t>𝜋</m:t>
                        </m:r>
                        <m:sSub>
                          <m:sSubPr>
                            <m:ctrlPr>
                              <a:rPr lang="en-GB" sz="1600" i="1">
                                <a:latin typeface="Cambria Math" panose="02040503050406030204" pitchFamily="18" charset="0"/>
                                <a:ea typeface="Cambria Math"/>
                              </a:rPr>
                            </m:ctrlPr>
                          </m:sSubPr>
                          <m:e>
                            <m:r>
                              <a:rPr lang="en-GB" sz="1600" i="1">
                                <a:latin typeface="Cambria Math"/>
                                <a:ea typeface="Cambria Math"/>
                              </a:rPr>
                              <m:t>𝜖</m:t>
                            </m:r>
                          </m:e>
                          <m:sub>
                            <m:r>
                              <a:rPr lang="en-GB" sz="1600" i="1">
                                <a:latin typeface="Cambria Math"/>
                                <a:ea typeface="Cambria Math"/>
                              </a:rPr>
                              <m:t>0</m:t>
                            </m:r>
                          </m:sub>
                        </m:sSub>
                        <m:sSub>
                          <m:sSubPr>
                            <m:ctrlPr>
                              <a:rPr lang="en-GB" sz="1600" i="1">
                                <a:latin typeface="Cambria Math" panose="02040503050406030204" pitchFamily="18" charset="0"/>
                                <a:ea typeface="Cambria Math"/>
                              </a:rPr>
                            </m:ctrlPr>
                          </m:sSubPr>
                          <m:e>
                            <m:r>
                              <a:rPr lang="en-GB" sz="1600" i="1">
                                <a:latin typeface="Cambria Math"/>
                                <a:ea typeface="Cambria Math"/>
                              </a:rPr>
                              <m:t>𝑣</m:t>
                            </m:r>
                          </m:e>
                          <m:sub>
                            <m:r>
                              <a:rPr lang="en-GB" sz="1600" i="1">
                                <a:latin typeface="Cambria Math"/>
                                <a:ea typeface="Cambria Math"/>
                              </a:rPr>
                              <m:t>𝑧</m:t>
                            </m:r>
                          </m:sub>
                        </m:sSub>
                      </m:den>
                    </m:f>
                    <m:r>
                      <m:rPr>
                        <m:brk m:alnAt="7"/>
                      </m:rPr>
                      <a:rPr lang="en-GB" sz="1600" i="1">
                        <a:latin typeface="Cambria Math"/>
                        <a:ea typeface="Cambria Math"/>
                      </a:rPr>
                      <m:t>∙</m:t>
                    </m:r>
                    <m:f>
                      <m:fPr>
                        <m:ctrlPr>
                          <a:rPr lang="en-GB" sz="1600" i="1">
                            <a:latin typeface="Cambria Math" panose="02040503050406030204" pitchFamily="18" charset="0"/>
                            <a:ea typeface="Cambria Math"/>
                          </a:rPr>
                        </m:ctrlPr>
                      </m:fPr>
                      <m:num>
                        <m:r>
                          <a:rPr lang="en-GB" sz="1600" b="0" i="1" smtClean="0">
                            <a:latin typeface="Cambria Math"/>
                            <a:ea typeface="Cambria Math"/>
                          </a:rPr>
                          <m:t>𝑟</m:t>
                        </m:r>
                      </m:num>
                      <m:den>
                        <m:sSup>
                          <m:sSupPr>
                            <m:ctrlPr>
                              <a:rPr lang="en-GB" sz="1600" i="1" smtClean="0">
                                <a:latin typeface="Cambria Math" panose="02040503050406030204" pitchFamily="18" charset="0"/>
                                <a:ea typeface="Cambria Math"/>
                              </a:rPr>
                            </m:ctrlPr>
                          </m:sSupPr>
                          <m:e>
                            <m:r>
                              <a:rPr lang="en-GB" sz="1600" b="0" i="1" smtClean="0">
                                <a:latin typeface="Cambria Math"/>
                                <a:ea typeface="Cambria Math"/>
                              </a:rPr>
                              <m:t>𝑎</m:t>
                            </m:r>
                          </m:e>
                          <m:sup>
                            <m:r>
                              <a:rPr lang="en-GB" sz="1600" b="0" i="1" smtClean="0">
                                <a:latin typeface="Cambria Math"/>
                                <a:ea typeface="Cambria Math"/>
                              </a:rPr>
                              <m:t>2</m:t>
                            </m:r>
                          </m:sup>
                        </m:sSup>
                      </m:den>
                    </m:f>
                  </m:oMath>
                </a14:m>
                <a:r>
                  <a:rPr lang="en-GB" sz="1600" dirty="0"/>
                  <a:t> for </a:t>
                </a:r>
                <a14:m>
                  <m:oMath xmlns:m="http://schemas.openxmlformats.org/officeDocument/2006/math">
                    <m:r>
                      <a:rPr lang="en-GB" sz="1600" b="0" i="1" smtClean="0">
                        <a:latin typeface="Cambria Math"/>
                      </a:rPr>
                      <m:t>𝑟</m:t>
                    </m:r>
                    <m:r>
                      <a:rPr lang="en-GB" sz="1600" b="0" i="1" smtClean="0">
                        <a:latin typeface="Cambria Math"/>
                        <a:ea typeface="Cambria Math"/>
                      </a:rPr>
                      <m:t>≤</m:t>
                    </m:r>
                    <m:r>
                      <a:rPr lang="en-GB" sz="1600" b="0" i="1" smtClean="0">
                        <a:latin typeface="Cambria Math"/>
                        <a:ea typeface="Cambria Math"/>
                      </a:rPr>
                      <m:t>𝑎</m:t>
                    </m:r>
                  </m:oMath>
                </a14:m>
                <a:endParaRPr lang="en-GB" sz="1600" dirty="0"/>
              </a:p>
              <a:p>
                <a:r>
                  <a:rPr lang="en-GB" sz="1600" dirty="0"/>
                  <a:t>As can be seen:</a:t>
                </a:r>
              </a:p>
              <a:p>
                <a:pPr lvl="1"/>
                <a:r>
                  <a:rPr lang="en-GB" sz="1400" dirty="0"/>
                  <a:t>The force is directed out of axis so it leads to additional beam defocusing </a:t>
                </a:r>
              </a:p>
              <a:p>
                <a:pPr lvl="1"/>
                <a:r>
                  <a:rPr lang="en-GB" sz="1400" dirty="0"/>
                  <a:t>The force is linear with </a:t>
                </a:r>
                <a14:m>
                  <m:oMath xmlns:m="http://schemas.openxmlformats.org/officeDocument/2006/math">
                    <m:r>
                      <a:rPr lang="en-GB" sz="1400" b="0" i="1" smtClean="0">
                        <a:latin typeface="Cambria Math"/>
                      </a:rPr>
                      <m:t>𝑟</m:t>
                    </m:r>
                  </m:oMath>
                </a14:m>
                <a:endParaRPr lang="en-GB" sz="1400" dirty="0"/>
              </a:p>
              <a:p>
                <a:r>
                  <a:rPr lang="en-GB" sz="1600" dirty="0"/>
                  <a:t>Finally</a:t>
                </a:r>
              </a:p>
              <a:p>
                <a:pPr marL="0" indent="0">
                  <a:buNone/>
                </a:pPr>
                <a14:m>
                  <m:oMathPara xmlns:m="http://schemas.openxmlformats.org/officeDocument/2006/math">
                    <m:oMathParaPr>
                      <m:jc m:val="center"/>
                    </m:oMathParaPr>
                    <m:oMath xmlns:m="http://schemas.openxmlformats.org/officeDocument/2006/math">
                      <m:f>
                        <m:fPr>
                          <m:ctrlPr>
                            <a:rPr lang="en-GB" sz="1600" i="1" smtClean="0">
                              <a:latin typeface="Cambria Math" panose="02040503050406030204" pitchFamily="18" charset="0"/>
                            </a:rPr>
                          </m:ctrlPr>
                        </m:fPr>
                        <m:num>
                          <m:r>
                            <a:rPr lang="en-GB" sz="1600" i="1">
                              <a:latin typeface="Cambria Math"/>
                            </a:rPr>
                            <m:t>𝑑</m:t>
                          </m:r>
                          <m:sSub>
                            <m:sSubPr>
                              <m:ctrlPr>
                                <a:rPr lang="en-GB" sz="1600" i="1">
                                  <a:latin typeface="Cambria Math" panose="02040503050406030204" pitchFamily="18" charset="0"/>
                                </a:rPr>
                              </m:ctrlPr>
                            </m:sSubPr>
                            <m:e>
                              <m:r>
                                <a:rPr lang="en-GB" sz="1600" i="1">
                                  <a:latin typeface="Cambria Math"/>
                                </a:rPr>
                                <m:t>𝑣</m:t>
                              </m:r>
                            </m:e>
                            <m:sub>
                              <m:r>
                                <a:rPr lang="en-GB" sz="1600" i="1">
                                  <a:latin typeface="Cambria Math"/>
                                </a:rPr>
                                <m:t>𝑟</m:t>
                              </m:r>
                            </m:sub>
                          </m:sSub>
                        </m:num>
                        <m:den>
                          <m:r>
                            <a:rPr lang="en-GB" sz="1600" i="1">
                              <a:latin typeface="Cambria Math"/>
                            </a:rPr>
                            <m:t>𝑑𝑡</m:t>
                          </m:r>
                        </m:den>
                      </m:f>
                      <m:d>
                        <m:dPr>
                          <m:begChr m:val="["/>
                          <m:endChr m:val="]"/>
                          <m:ctrlPr>
                            <a:rPr lang="en-GB" sz="1600" i="1">
                              <a:latin typeface="Cambria Math" panose="02040503050406030204" pitchFamily="18" charset="0"/>
                            </a:rPr>
                          </m:ctrlPr>
                        </m:dPr>
                        <m:e>
                          <m:r>
                            <a:rPr lang="en-GB" sz="1600" i="1">
                              <a:latin typeface="Cambria Math"/>
                            </a:rPr>
                            <m:t>1+</m:t>
                          </m:r>
                          <m:f>
                            <m:fPr>
                              <m:ctrlPr>
                                <a:rPr lang="en-GB" sz="1600" i="1">
                                  <a:latin typeface="Cambria Math" panose="02040503050406030204" pitchFamily="18" charset="0"/>
                                </a:rPr>
                              </m:ctrlPr>
                            </m:fPr>
                            <m:num>
                              <m:sSubSup>
                                <m:sSubSupPr>
                                  <m:ctrlPr>
                                    <a:rPr lang="en-GB" sz="1600" i="1">
                                      <a:latin typeface="Cambria Math" panose="02040503050406030204" pitchFamily="18" charset="0"/>
                                    </a:rPr>
                                  </m:ctrlPr>
                                </m:sSubSupPr>
                                <m:e>
                                  <m:r>
                                    <a:rPr lang="en-GB" sz="1600" i="1">
                                      <a:latin typeface="Cambria Math"/>
                                    </a:rPr>
                                    <m:t>𝑣</m:t>
                                  </m:r>
                                </m:e>
                                <m:sub>
                                  <m:r>
                                    <a:rPr lang="en-GB" sz="1600" i="1">
                                      <a:latin typeface="Cambria Math"/>
                                    </a:rPr>
                                    <m:t>𝑟</m:t>
                                  </m:r>
                                </m:sub>
                                <m:sup>
                                  <m:r>
                                    <a:rPr lang="en-GB" sz="1600" i="1">
                                      <a:latin typeface="Cambria Math"/>
                                    </a:rPr>
                                    <m:t>2</m:t>
                                  </m:r>
                                </m:sup>
                              </m:sSubSup>
                            </m:num>
                            <m:den>
                              <m:sSup>
                                <m:sSupPr>
                                  <m:ctrlPr>
                                    <a:rPr lang="en-GB" sz="1600" i="1">
                                      <a:latin typeface="Cambria Math" panose="02040503050406030204" pitchFamily="18" charset="0"/>
                                    </a:rPr>
                                  </m:ctrlPr>
                                </m:sSupPr>
                                <m:e>
                                  <m:r>
                                    <a:rPr lang="en-GB" sz="1600" i="1">
                                      <a:latin typeface="Cambria Math"/>
                                    </a:rPr>
                                    <m:t>𝑐</m:t>
                                  </m:r>
                                </m:e>
                                <m:sup>
                                  <m:r>
                                    <a:rPr lang="en-GB" sz="1600" i="1">
                                      <a:latin typeface="Cambria Math"/>
                                    </a:rPr>
                                    <m:t>2</m:t>
                                  </m:r>
                                </m:sup>
                              </m:sSup>
                            </m:den>
                          </m:f>
                          <m:f>
                            <m:fPr>
                              <m:ctrlPr>
                                <a:rPr lang="en-GB" sz="1600" i="1">
                                  <a:latin typeface="Cambria Math" panose="02040503050406030204" pitchFamily="18" charset="0"/>
                                </a:rPr>
                              </m:ctrlPr>
                            </m:fPr>
                            <m:num>
                              <m:r>
                                <a:rPr lang="en-GB" sz="1600" i="1">
                                  <a:latin typeface="Cambria Math"/>
                                </a:rPr>
                                <m:t>1</m:t>
                              </m:r>
                            </m:num>
                            <m:den>
                              <m:d>
                                <m:dPr>
                                  <m:ctrlPr>
                                    <a:rPr lang="en-GB" sz="1600" i="1">
                                      <a:latin typeface="Cambria Math" panose="02040503050406030204" pitchFamily="18" charset="0"/>
                                    </a:rPr>
                                  </m:ctrlPr>
                                </m:dPr>
                                <m:e>
                                  <m:r>
                                    <a:rPr lang="en-GB" sz="1600" i="1">
                                      <a:latin typeface="Cambria Math"/>
                                    </a:rPr>
                                    <m:t>1−</m:t>
                                  </m:r>
                                  <m:f>
                                    <m:fPr>
                                      <m:ctrlPr>
                                        <a:rPr lang="en-GB" sz="1600" i="1">
                                          <a:latin typeface="Cambria Math" panose="02040503050406030204" pitchFamily="18" charset="0"/>
                                        </a:rPr>
                                      </m:ctrlPr>
                                    </m:fPr>
                                    <m:num>
                                      <m:sSubSup>
                                        <m:sSubSupPr>
                                          <m:ctrlPr>
                                            <a:rPr lang="en-GB" sz="1600" i="1">
                                              <a:latin typeface="Cambria Math" panose="02040503050406030204" pitchFamily="18" charset="0"/>
                                            </a:rPr>
                                          </m:ctrlPr>
                                        </m:sSubSupPr>
                                        <m:e>
                                          <m:r>
                                            <a:rPr lang="en-GB" sz="1600" i="1">
                                              <a:latin typeface="Cambria Math"/>
                                            </a:rPr>
                                            <m:t>𝑣</m:t>
                                          </m:r>
                                        </m:e>
                                        <m:sub>
                                          <m:r>
                                            <a:rPr lang="en-GB" sz="1600" i="1">
                                              <a:latin typeface="Cambria Math"/>
                                            </a:rPr>
                                            <m:t>𝑧</m:t>
                                          </m:r>
                                        </m:sub>
                                        <m:sup>
                                          <m:r>
                                            <a:rPr lang="en-GB" sz="1600" i="1">
                                              <a:latin typeface="Cambria Math"/>
                                            </a:rPr>
                                            <m:t>2</m:t>
                                          </m:r>
                                        </m:sup>
                                      </m:sSubSup>
                                      <m:r>
                                        <a:rPr lang="en-GB" sz="1600" i="1">
                                          <a:latin typeface="Cambria Math"/>
                                        </a:rPr>
                                        <m:t>+</m:t>
                                      </m:r>
                                      <m:sSubSup>
                                        <m:sSubSupPr>
                                          <m:ctrlPr>
                                            <a:rPr lang="en-GB" sz="1600" i="1">
                                              <a:latin typeface="Cambria Math" panose="02040503050406030204" pitchFamily="18" charset="0"/>
                                            </a:rPr>
                                          </m:ctrlPr>
                                        </m:sSubSupPr>
                                        <m:e>
                                          <m:r>
                                            <a:rPr lang="en-GB" sz="1600" i="1">
                                              <a:latin typeface="Cambria Math"/>
                                            </a:rPr>
                                            <m:t>𝑣</m:t>
                                          </m:r>
                                        </m:e>
                                        <m:sub>
                                          <m:r>
                                            <a:rPr lang="en-GB" sz="1600" i="1">
                                              <a:latin typeface="Cambria Math"/>
                                            </a:rPr>
                                            <m:t>𝑟</m:t>
                                          </m:r>
                                        </m:sub>
                                        <m:sup>
                                          <m:r>
                                            <a:rPr lang="en-GB" sz="1600" i="1">
                                              <a:latin typeface="Cambria Math"/>
                                            </a:rPr>
                                            <m:t>2</m:t>
                                          </m:r>
                                        </m:sup>
                                      </m:sSubSup>
                                    </m:num>
                                    <m:den>
                                      <m:sSup>
                                        <m:sSupPr>
                                          <m:ctrlPr>
                                            <a:rPr lang="en-GB" sz="1600" i="1">
                                              <a:latin typeface="Cambria Math" panose="02040503050406030204" pitchFamily="18" charset="0"/>
                                            </a:rPr>
                                          </m:ctrlPr>
                                        </m:sSupPr>
                                        <m:e>
                                          <m:r>
                                            <a:rPr lang="en-GB" sz="1600" i="1">
                                              <a:latin typeface="Cambria Math"/>
                                            </a:rPr>
                                            <m:t>𝑐</m:t>
                                          </m:r>
                                        </m:e>
                                        <m:sup>
                                          <m:r>
                                            <a:rPr lang="en-GB" sz="1600" i="1">
                                              <a:latin typeface="Cambria Math"/>
                                            </a:rPr>
                                            <m:t>2</m:t>
                                          </m:r>
                                        </m:sup>
                                      </m:sSup>
                                    </m:den>
                                  </m:f>
                                </m:e>
                              </m:d>
                            </m:den>
                          </m:f>
                        </m:e>
                      </m:d>
                      <m:r>
                        <a:rPr lang="en-GB" sz="1600" i="1">
                          <a:latin typeface="Cambria Math"/>
                        </a:rPr>
                        <m:t>+</m:t>
                      </m:r>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GB" sz="1600" i="1">
                                  <a:latin typeface="Cambria Math"/>
                                </a:rPr>
                                <m:t>𝑣</m:t>
                              </m:r>
                            </m:e>
                            <m:sub>
                              <m:r>
                                <a:rPr lang="en-GB" sz="1600" i="1">
                                  <a:latin typeface="Cambria Math"/>
                                </a:rPr>
                                <m:t>𝑧</m:t>
                              </m:r>
                            </m:sub>
                          </m:sSub>
                          <m:sSub>
                            <m:sSubPr>
                              <m:ctrlPr>
                                <a:rPr lang="en-GB" sz="1600" i="1">
                                  <a:latin typeface="Cambria Math" panose="02040503050406030204" pitchFamily="18" charset="0"/>
                                </a:rPr>
                              </m:ctrlPr>
                            </m:sSubPr>
                            <m:e>
                              <m:r>
                                <a:rPr lang="en-GB" sz="1600" i="1">
                                  <a:latin typeface="Cambria Math"/>
                                </a:rPr>
                                <m:t>𝑣</m:t>
                              </m:r>
                            </m:e>
                            <m:sub>
                              <m:r>
                                <a:rPr lang="en-GB" sz="1600" i="1">
                                  <a:latin typeface="Cambria Math"/>
                                </a:rPr>
                                <m:t>𝑟</m:t>
                              </m:r>
                            </m:sub>
                          </m:sSub>
                        </m:num>
                        <m:den>
                          <m:sSup>
                            <m:sSupPr>
                              <m:ctrlPr>
                                <a:rPr lang="en-GB" sz="1600" i="1">
                                  <a:latin typeface="Cambria Math" panose="02040503050406030204" pitchFamily="18" charset="0"/>
                                </a:rPr>
                              </m:ctrlPr>
                            </m:sSupPr>
                            <m:e>
                              <m:r>
                                <a:rPr lang="en-GB" sz="1600" i="1">
                                  <a:latin typeface="Cambria Math"/>
                                </a:rPr>
                                <m:t>𝑐</m:t>
                              </m:r>
                            </m:e>
                            <m:sup>
                              <m:r>
                                <a:rPr lang="en-GB" sz="1600" i="1">
                                  <a:latin typeface="Cambria Math"/>
                                </a:rPr>
                                <m:t>2</m:t>
                              </m:r>
                            </m:sup>
                          </m:sSup>
                        </m:den>
                      </m:f>
                      <m:f>
                        <m:fPr>
                          <m:ctrlPr>
                            <a:rPr lang="en-GB" sz="1600" i="1">
                              <a:latin typeface="Cambria Math" panose="02040503050406030204" pitchFamily="18" charset="0"/>
                            </a:rPr>
                          </m:ctrlPr>
                        </m:fPr>
                        <m:num>
                          <m:r>
                            <a:rPr lang="en-GB" sz="1600" i="1">
                              <a:latin typeface="Cambria Math"/>
                            </a:rPr>
                            <m:t>𝑑</m:t>
                          </m:r>
                          <m:sSub>
                            <m:sSubPr>
                              <m:ctrlPr>
                                <a:rPr lang="en-GB" sz="1600" i="1">
                                  <a:latin typeface="Cambria Math" panose="02040503050406030204" pitchFamily="18" charset="0"/>
                                </a:rPr>
                              </m:ctrlPr>
                            </m:sSubPr>
                            <m:e>
                              <m:r>
                                <a:rPr lang="en-GB" sz="1600" i="1">
                                  <a:latin typeface="Cambria Math"/>
                                </a:rPr>
                                <m:t>𝑣</m:t>
                              </m:r>
                            </m:e>
                            <m:sub>
                              <m:r>
                                <a:rPr lang="en-GB" sz="1600" i="1">
                                  <a:latin typeface="Cambria Math"/>
                                </a:rPr>
                                <m:t>𝑧</m:t>
                              </m:r>
                            </m:sub>
                          </m:sSub>
                        </m:num>
                        <m:den>
                          <m:r>
                            <a:rPr lang="en-GB" sz="1600" i="1">
                              <a:latin typeface="Cambria Math"/>
                            </a:rPr>
                            <m:t>𝑑𝑡</m:t>
                          </m:r>
                        </m:den>
                      </m:f>
                      <m:f>
                        <m:fPr>
                          <m:ctrlPr>
                            <a:rPr lang="en-GB" sz="1600" i="1">
                              <a:latin typeface="Cambria Math" panose="02040503050406030204" pitchFamily="18" charset="0"/>
                            </a:rPr>
                          </m:ctrlPr>
                        </m:fPr>
                        <m:num>
                          <m:r>
                            <a:rPr lang="en-GB" sz="1600" i="1">
                              <a:latin typeface="Cambria Math"/>
                            </a:rPr>
                            <m:t>1</m:t>
                          </m:r>
                        </m:num>
                        <m:den>
                          <m:d>
                            <m:dPr>
                              <m:ctrlPr>
                                <a:rPr lang="en-GB" sz="1600" i="1">
                                  <a:latin typeface="Cambria Math" panose="02040503050406030204" pitchFamily="18" charset="0"/>
                                </a:rPr>
                              </m:ctrlPr>
                            </m:dPr>
                            <m:e>
                              <m:r>
                                <a:rPr lang="en-GB" sz="1600" i="1">
                                  <a:latin typeface="Cambria Math"/>
                                </a:rPr>
                                <m:t>1−</m:t>
                              </m:r>
                              <m:f>
                                <m:fPr>
                                  <m:ctrlPr>
                                    <a:rPr lang="en-GB" sz="1600" i="1">
                                      <a:latin typeface="Cambria Math" panose="02040503050406030204" pitchFamily="18" charset="0"/>
                                    </a:rPr>
                                  </m:ctrlPr>
                                </m:fPr>
                                <m:num>
                                  <m:sSubSup>
                                    <m:sSubSupPr>
                                      <m:ctrlPr>
                                        <a:rPr lang="en-GB" sz="1600" i="1">
                                          <a:latin typeface="Cambria Math" panose="02040503050406030204" pitchFamily="18" charset="0"/>
                                        </a:rPr>
                                      </m:ctrlPr>
                                    </m:sSubSupPr>
                                    <m:e>
                                      <m:r>
                                        <a:rPr lang="en-GB" sz="1600" i="1">
                                          <a:latin typeface="Cambria Math"/>
                                        </a:rPr>
                                        <m:t>𝑣</m:t>
                                      </m:r>
                                    </m:e>
                                    <m:sub>
                                      <m:r>
                                        <a:rPr lang="en-GB" sz="1600" i="1">
                                          <a:latin typeface="Cambria Math"/>
                                        </a:rPr>
                                        <m:t>𝑧</m:t>
                                      </m:r>
                                    </m:sub>
                                    <m:sup>
                                      <m:r>
                                        <a:rPr lang="en-GB" sz="1600" i="1">
                                          <a:latin typeface="Cambria Math"/>
                                        </a:rPr>
                                        <m:t>2</m:t>
                                      </m:r>
                                    </m:sup>
                                  </m:sSubSup>
                                  <m:r>
                                    <a:rPr lang="en-GB" sz="1600" i="1">
                                      <a:latin typeface="Cambria Math"/>
                                    </a:rPr>
                                    <m:t>+</m:t>
                                  </m:r>
                                  <m:sSubSup>
                                    <m:sSubSupPr>
                                      <m:ctrlPr>
                                        <a:rPr lang="en-GB" sz="1600" i="1">
                                          <a:latin typeface="Cambria Math" panose="02040503050406030204" pitchFamily="18" charset="0"/>
                                        </a:rPr>
                                      </m:ctrlPr>
                                    </m:sSubSupPr>
                                    <m:e>
                                      <m:r>
                                        <a:rPr lang="en-GB" sz="1600" i="1">
                                          <a:latin typeface="Cambria Math"/>
                                        </a:rPr>
                                        <m:t>𝑣</m:t>
                                      </m:r>
                                    </m:e>
                                    <m:sub>
                                      <m:r>
                                        <a:rPr lang="en-GB" sz="1600" i="1">
                                          <a:latin typeface="Cambria Math"/>
                                        </a:rPr>
                                        <m:t>𝑟</m:t>
                                      </m:r>
                                    </m:sub>
                                    <m:sup>
                                      <m:r>
                                        <a:rPr lang="en-GB" sz="1600" i="1">
                                          <a:latin typeface="Cambria Math"/>
                                        </a:rPr>
                                        <m:t>2</m:t>
                                      </m:r>
                                    </m:sup>
                                  </m:sSubSup>
                                </m:num>
                                <m:den>
                                  <m:sSup>
                                    <m:sSupPr>
                                      <m:ctrlPr>
                                        <a:rPr lang="en-GB" sz="1600" i="1">
                                          <a:latin typeface="Cambria Math" panose="02040503050406030204" pitchFamily="18" charset="0"/>
                                        </a:rPr>
                                      </m:ctrlPr>
                                    </m:sSupPr>
                                    <m:e>
                                      <m:r>
                                        <a:rPr lang="en-GB" sz="1600" i="1">
                                          <a:latin typeface="Cambria Math"/>
                                        </a:rPr>
                                        <m:t>𝑐</m:t>
                                      </m:r>
                                    </m:e>
                                    <m:sup>
                                      <m:r>
                                        <a:rPr lang="en-GB" sz="1600" i="1">
                                          <a:latin typeface="Cambria Math"/>
                                        </a:rPr>
                                        <m:t>2</m:t>
                                      </m:r>
                                    </m:sup>
                                  </m:sSup>
                                </m:den>
                              </m:f>
                            </m:e>
                          </m:d>
                        </m:den>
                      </m:f>
                      <m:r>
                        <a:rPr lang="en-GB" sz="1600" i="1">
                          <a:latin typeface="Cambria Math"/>
                        </a:rPr>
                        <m:t>=</m:t>
                      </m:r>
                      <m:f>
                        <m:fPr>
                          <m:ctrlPr>
                            <a:rPr lang="en-GB" sz="1600" i="1" smtClean="0">
                              <a:latin typeface="Cambria Math" panose="02040503050406030204" pitchFamily="18" charset="0"/>
                            </a:rPr>
                          </m:ctrlPr>
                        </m:fPr>
                        <m:num>
                          <m:r>
                            <a:rPr lang="en-GB" sz="1600" b="0" i="1" smtClean="0">
                              <a:latin typeface="Cambria Math"/>
                            </a:rPr>
                            <m:t>𝑒𝐼𝑟</m:t>
                          </m:r>
                        </m:num>
                        <m:den>
                          <m:r>
                            <a:rPr lang="en-GB" sz="1600" b="0" i="1" smtClean="0">
                              <a:latin typeface="Cambria Math"/>
                            </a:rPr>
                            <m:t>2</m:t>
                          </m:r>
                          <m:r>
                            <a:rPr lang="en-GB" sz="1600" b="0" i="1" smtClean="0">
                              <a:latin typeface="Cambria Math"/>
                              <a:ea typeface="Cambria Math"/>
                            </a:rPr>
                            <m:t>𝜋</m:t>
                          </m:r>
                          <m:sSub>
                            <m:sSubPr>
                              <m:ctrlPr>
                                <a:rPr lang="en-GB" sz="1600" b="0" i="1" smtClean="0">
                                  <a:latin typeface="Cambria Math" panose="02040503050406030204" pitchFamily="18" charset="0"/>
                                  <a:ea typeface="Cambria Math"/>
                                </a:rPr>
                              </m:ctrlPr>
                            </m:sSubPr>
                            <m:e>
                              <m:r>
                                <a:rPr lang="en-GB" sz="1600" b="0" i="1" smtClean="0">
                                  <a:latin typeface="Cambria Math"/>
                                  <a:ea typeface="Cambria Math"/>
                                </a:rPr>
                                <m:t>𝑚</m:t>
                              </m:r>
                              <m:r>
                                <a:rPr lang="en-GB" sz="1600" b="0" i="1" smtClean="0">
                                  <a:latin typeface="Cambria Math"/>
                                  <a:ea typeface="Cambria Math"/>
                                </a:rPr>
                                <m:t>𝜖</m:t>
                              </m:r>
                            </m:e>
                            <m:sub>
                              <m:r>
                                <a:rPr lang="en-GB" sz="1600" b="0" i="1" smtClean="0">
                                  <a:latin typeface="Cambria Math"/>
                                  <a:ea typeface="Cambria Math"/>
                                </a:rPr>
                                <m:t>0</m:t>
                              </m:r>
                            </m:sub>
                          </m:sSub>
                          <m:sSup>
                            <m:sSupPr>
                              <m:ctrlPr>
                                <a:rPr lang="en-GB" sz="1600" b="0" i="1" smtClean="0">
                                  <a:latin typeface="Cambria Math" panose="02040503050406030204" pitchFamily="18" charset="0"/>
                                  <a:ea typeface="Cambria Math"/>
                                </a:rPr>
                              </m:ctrlPr>
                            </m:sSupPr>
                            <m:e>
                              <m:r>
                                <a:rPr lang="en-GB" sz="1600" b="0" i="1" smtClean="0">
                                  <a:latin typeface="Cambria Math"/>
                                  <a:ea typeface="Cambria Math"/>
                                </a:rPr>
                                <m:t>𝑎</m:t>
                              </m:r>
                            </m:e>
                            <m:sup>
                              <m:r>
                                <a:rPr lang="en-GB" sz="1600" b="0" i="1" smtClean="0">
                                  <a:latin typeface="Cambria Math"/>
                                  <a:ea typeface="Cambria Math"/>
                                </a:rPr>
                                <m:t>2</m:t>
                              </m:r>
                            </m:sup>
                          </m:sSup>
                          <m:sSub>
                            <m:sSubPr>
                              <m:ctrlPr>
                                <a:rPr lang="en-GB" sz="1600" b="0" i="1" smtClean="0">
                                  <a:latin typeface="Cambria Math" panose="02040503050406030204" pitchFamily="18" charset="0"/>
                                  <a:ea typeface="Cambria Math"/>
                                </a:rPr>
                              </m:ctrlPr>
                            </m:sSubPr>
                            <m:e>
                              <m:r>
                                <a:rPr lang="en-GB" sz="1600" b="0" i="1" smtClean="0">
                                  <a:latin typeface="Cambria Math"/>
                                  <a:ea typeface="Cambria Math"/>
                                </a:rPr>
                                <m:t>𝑣</m:t>
                              </m:r>
                            </m:e>
                            <m:sub>
                              <m:r>
                                <a:rPr lang="en-GB" sz="1600" b="0" i="1" smtClean="0">
                                  <a:latin typeface="Cambria Math"/>
                                  <a:ea typeface="Cambria Math"/>
                                </a:rPr>
                                <m:t>𝑧</m:t>
                              </m:r>
                            </m:sub>
                          </m:sSub>
                        </m:den>
                      </m:f>
                      <m:rad>
                        <m:radPr>
                          <m:degHide m:val="on"/>
                          <m:ctrlPr>
                            <a:rPr lang="en-GB" sz="1600" i="1" smtClean="0">
                              <a:latin typeface="Cambria Math" panose="02040503050406030204" pitchFamily="18" charset="0"/>
                            </a:rPr>
                          </m:ctrlPr>
                        </m:radPr>
                        <m:deg/>
                        <m:e>
                          <m:r>
                            <a:rPr lang="en-GB" sz="1600" i="1">
                              <a:latin typeface="Cambria Math"/>
                            </a:rPr>
                            <m:t>1−</m:t>
                          </m:r>
                          <m:f>
                            <m:fPr>
                              <m:ctrlPr>
                                <a:rPr lang="en-GB" sz="1600" i="1">
                                  <a:latin typeface="Cambria Math" panose="02040503050406030204" pitchFamily="18" charset="0"/>
                                </a:rPr>
                              </m:ctrlPr>
                            </m:fPr>
                            <m:num>
                              <m:sSubSup>
                                <m:sSubSupPr>
                                  <m:ctrlPr>
                                    <a:rPr lang="en-GB" sz="1600" i="1">
                                      <a:latin typeface="Cambria Math" panose="02040503050406030204" pitchFamily="18" charset="0"/>
                                    </a:rPr>
                                  </m:ctrlPr>
                                </m:sSubSupPr>
                                <m:e>
                                  <m:r>
                                    <a:rPr lang="en-GB" sz="1600" i="1">
                                      <a:latin typeface="Cambria Math"/>
                                    </a:rPr>
                                    <m:t>𝑣</m:t>
                                  </m:r>
                                </m:e>
                                <m:sub>
                                  <m:r>
                                    <a:rPr lang="en-GB" sz="1600" i="1">
                                      <a:latin typeface="Cambria Math"/>
                                    </a:rPr>
                                    <m:t>𝑧</m:t>
                                  </m:r>
                                </m:sub>
                                <m:sup>
                                  <m:r>
                                    <a:rPr lang="en-GB" sz="1600" i="1">
                                      <a:latin typeface="Cambria Math"/>
                                    </a:rPr>
                                    <m:t>2</m:t>
                                  </m:r>
                                </m:sup>
                              </m:sSubSup>
                              <m:r>
                                <a:rPr lang="en-GB" sz="1600" i="1">
                                  <a:latin typeface="Cambria Math"/>
                                </a:rPr>
                                <m:t>+</m:t>
                              </m:r>
                              <m:sSubSup>
                                <m:sSubSupPr>
                                  <m:ctrlPr>
                                    <a:rPr lang="en-GB" sz="1600" i="1">
                                      <a:latin typeface="Cambria Math" panose="02040503050406030204" pitchFamily="18" charset="0"/>
                                    </a:rPr>
                                  </m:ctrlPr>
                                </m:sSubSupPr>
                                <m:e>
                                  <m:r>
                                    <a:rPr lang="en-GB" sz="1600" i="1">
                                      <a:latin typeface="Cambria Math"/>
                                    </a:rPr>
                                    <m:t>𝑣</m:t>
                                  </m:r>
                                </m:e>
                                <m:sub>
                                  <m:r>
                                    <a:rPr lang="en-GB" sz="1600" i="1">
                                      <a:latin typeface="Cambria Math"/>
                                    </a:rPr>
                                    <m:t>𝑟</m:t>
                                  </m:r>
                                </m:sub>
                                <m:sup>
                                  <m:r>
                                    <a:rPr lang="en-GB" sz="1600" i="1">
                                      <a:latin typeface="Cambria Math"/>
                                    </a:rPr>
                                    <m:t>2</m:t>
                                  </m:r>
                                </m:sup>
                              </m:sSubSup>
                            </m:num>
                            <m:den>
                              <m:sSup>
                                <m:sSupPr>
                                  <m:ctrlPr>
                                    <a:rPr lang="en-GB" sz="1600" i="1">
                                      <a:latin typeface="Cambria Math" panose="02040503050406030204" pitchFamily="18" charset="0"/>
                                    </a:rPr>
                                  </m:ctrlPr>
                                </m:sSupPr>
                                <m:e>
                                  <m:r>
                                    <a:rPr lang="en-GB" sz="1600" i="1">
                                      <a:latin typeface="Cambria Math"/>
                                    </a:rPr>
                                    <m:t>𝑐</m:t>
                                  </m:r>
                                </m:e>
                                <m:sup>
                                  <m:r>
                                    <a:rPr lang="en-GB" sz="1600" i="1">
                                      <a:latin typeface="Cambria Math"/>
                                    </a:rPr>
                                    <m:t>2</m:t>
                                  </m:r>
                                </m:sup>
                              </m:sSup>
                            </m:den>
                          </m:f>
                        </m:e>
                      </m:rad>
                    </m:oMath>
                  </m:oMathPara>
                </a14:m>
                <a:endParaRPr lang="en-GB" sz="1600" dirty="0"/>
              </a:p>
              <a:p>
                <a:pPr lvl="1"/>
                <a:endParaRPr lang="en-GB" sz="1400" dirty="0"/>
              </a:p>
              <a:p>
                <a:endParaRPr lang="en-GB"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82" t="-1025"/>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15</a:t>
            </a:fld>
            <a:endParaRPr lang="en-GB" dirty="0"/>
          </a:p>
        </p:txBody>
      </p:sp>
    </p:spTree>
    <p:extLst>
      <p:ext uri="{BB962C8B-B14F-4D97-AF65-F5344CB8AC3E}">
        <p14:creationId xmlns:p14="http://schemas.microsoft.com/office/powerpoint/2010/main" val="188358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Space charge effects. Longitudinal effects II</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940"/>
          <a:stretch/>
        </p:blipFill>
        <p:spPr>
          <a:xfrm>
            <a:off x="263546" y="1998151"/>
            <a:ext cx="5784211" cy="4239161"/>
          </a:xfrm>
        </p:spPr>
      </p:pic>
      <p:sp>
        <p:nvSpPr>
          <p:cNvPr id="4" name="Footer Placeholder 3"/>
          <p:cNvSpPr>
            <a:spLocks noGrp="1"/>
          </p:cNvSpPr>
          <p:nvPr>
            <p:ph type="ftr" sz="quarter" idx="3"/>
          </p:nvPr>
        </p:nvSpPr>
        <p:spPr/>
        <p:txBody>
          <a:bodyPr/>
          <a:lstStyle/>
          <a:p>
            <a:r>
              <a:rPr lang="en-GB"/>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16</a:t>
            </a:fld>
            <a:endParaRPr lang="en-GB" dirty="0"/>
          </a:p>
        </p:txBody>
      </p:sp>
      <p:sp>
        <p:nvSpPr>
          <p:cNvPr id="7" name="TextBox 6"/>
          <p:cNvSpPr txBox="1"/>
          <p:nvPr/>
        </p:nvSpPr>
        <p:spPr>
          <a:xfrm>
            <a:off x="3661403" y="4293096"/>
            <a:ext cx="3837418" cy="1692771"/>
          </a:xfrm>
          <a:prstGeom prst="rect">
            <a:avLst/>
          </a:prstGeom>
          <a:noFill/>
        </p:spPr>
        <p:txBody>
          <a:bodyPr wrap="square" rtlCol="0">
            <a:spAutoFit/>
          </a:bodyPr>
          <a:lstStyle/>
          <a:p>
            <a:r>
              <a:rPr lang="en-GB" sz="2000" dirty="0"/>
              <a:t>Longitudinal phase space at the exit of the 350 kV DC photocathode gun as calculated with ASTRA code. </a:t>
            </a:r>
            <a:br>
              <a:rPr lang="en-GB" sz="2000" dirty="0"/>
            </a:br>
            <a:r>
              <a:rPr lang="en-GB" sz="2000" dirty="0"/>
              <a:t>Bunch charge 500 </a:t>
            </a:r>
            <a:r>
              <a:rPr lang="en-GB" sz="2000" dirty="0" err="1"/>
              <a:t>pC</a:t>
            </a:r>
            <a:r>
              <a:rPr lang="en-GB" dirty="0"/>
              <a:t> </a:t>
            </a:r>
          </a:p>
        </p:txBody>
      </p:sp>
    </p:spTree>
    <p:extLst>
      <p:ext uri="{BB962C8B-B14F-4D97-AF65-F5344CB8AC3E}">
        <p14:creationId xmlns:p14="http://schemas.microsoft.com/office/powerpoint/2010/main" val="384328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RF guns. Longitudinal dynamics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103" y="1981200"/>
                <a:ext cx="4286280" cy="4162444"/>
              </a:xfrm>
            </p:spPr>
            <p:txBody>
              <a:bodyPr>
                <a:normAutofit fontScale="92500"/>
              </a:bodyPr>
              <a:lstStyle/>
              <a:p>
                <a:pPr marL="0" indent="0">
                  <a:buNone/>
                </a:pPr>
                <a:r>
                  <a:rPr lang="en-GB" sz="2400" dirty="0"/>
                  <a:t>Field in the RF gun is not constant and depends on time and longitudinal coordinate:</a:t>
                </a:r>
              </a:p>
              <a:p>
                <a:pPr marL="0" indent="0">
                  <a:buNone/>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a:rPr>
                            <m:t>𝐸</m:t>
                          </m:r>
                        </m:e>
                        <m:sub>
                          <m:r>
                            <a:rPr lang="en-GB" sz="2400" b="0" i="1" smtClean="0">
                              <a:latin typeface="Cambria Math"/>
                            </a:rPr>
                            <m:t>𝑧</m:t>
                          </m:r>
                        </m:sub>
                      </m:sSub>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𝐸</m:t>
                          </m:r>
                        </m:e>
                        <m:sub>
                          <m:r>
                            <a:rPr lang="en-GB" sz="2400" b="0" i="1" smtClean="0">
                              <a:latin typeface="Cambria Math"/>
                            </a:rPr>
                            <m:t>0</m:t>
                          </m:r>
                        </m:sub>
                      </m:sSub>
                      <m:func>
                        <m:funcPr>
                          <m:ctrlPr>
                            <a:rPr lang="en-GB" sz="2400" b="0" i="1" smtClean="0">
                              <a:latin typeface="Cambria Math" panose="02040503050406030204" pitchFamily="18" charset="0"/>
                            </a:rPr>
                          </m:ctrlPr>
                        </m:funcPr>
                        <m:fName>
                          <m:r>
                            <m:rPr>
                              <m:sty m:val="p"/>
                            </m:rPr>
                            <a:rPr lang="en-GB" sz="2400" b="0" i="0" smtClean="0">
                              <a:latin typeface="Cambria Math"/>
                            </a:rPr>
                            <m:t>cos</m:t>
                          </m:r>
                        </m:fName>
                        <m:e>
                          <m:d>
                            <m:dPr>
                              <m:ctrlPr>
                                <a:rPr lang="en-GB" sz="2400" b="0" i="1" smtClean="0">
                                  <a:latin typeface="Cambria Math" panose="02040503050406030204" pitchFamily="18" charset="0"/>
                                </a:rPr>
                              </m:ctrlPr>
                            </m:dPr>
                            <m:e>
                              <m:r>
                                <a:rPr lang="en-GB" sz="2400" b="0" i="1" smtClean="0">
                                  <a:latin typeface="Cambria Math"/>
                                </a:rPr>
                                <m:t>𝑘𝑧</m:t>
                              </m:r>
                            </m:e>
                          </m:d>
                        </m:e>
                      </m:func>
                      <m:func>
                        <m:funcPr>
                          <m:ctrlPr>
                            <a:rPr lang="en-GB" sz="2400" b="0" i="1" smtClean="0">
                              <a:latin typeface="Cambria Math" panose="02040503050406030204" pitchFamily="18" charset="0"/>
                            </a:rPr>
                          </m:ctrlPr>
                        </m:funcPr>
                        <m:fName>
                          <m:r>
                            <m:rPr>
                              <m:sty m:val="p"/>
                            </m:rPr>
                            <a:rPr lang="en-GB" sz="2400" b="0" i="0" smtClean="0">
                              <a:latin typeface="Cambria Math"/>
                            </a:rPr>
                            <m:t>sin</m:t>
                          </m:r>
                        </m:fName>
                        <m:e>
                          <m:d>
                            <m:dPr>
                              <m:ctrlPr>
                                <a:rPr lang="en-GB" sz="2400" b="0" i="1" smtClean="0">
                                  <a:latin typeface="Cambria Math" panose="02040503050406030204" pitchFamily="18" charset="0"/>
                                </a:rPr>
                              </m:ctrlPr>
                            </m:dPr>
                            <m:e>
                              <m:r>
                                <a:rPr lang="en-GB" sz="2400" b="0" i="1" smtClean="0">
                                  <a:latin typeface="Cambria Math"/>
                                  <a:ea typeface="Cambria Math"/>
                                </a:rPr>
                                <m:t>𝜔</m:t>
                              </m:r>
                              <m:r>
                                <a:rPr lang="en-GB" sz="2400" b="0" i="1" smtClean="0">
                                  <a:latin typeface="Cambria Math"/>
                                  <a:ea typeface="Cambria Math"/>
                                </a:rPr>
                                <m:t>𝑡</m:t>
                              </m:r>
                              <m:r>
                                <a:rPr lang="en-GB" sz="2400" b="0" i="1" smtClean="0">
                                  <a:latin typeface="Cambria Math"/>
                                  <a:ea typeface="Cambria Math"/>
                                </a:rPr>
                                <m:t>+</m:t>
                              </m:r>
                              <m:sSub>
                                <m:sSubPr>
                                  <m:ctrlPr>
                                    <a:rPr lang="en-GB" sz="2400" b="0" i="1" smtClean="0">
                                      <a:latin typeface="Cambria Math" panose="02040503050406030204" pitchFamily="18" charset="0"/>
                                      <a:ea typeface="Cambria Math"/>
                                    </a:rPr>
                                  </m:ctrlPr>
                                </m:sSubPr>
                                <m:e>
                                  <m:r>
                                    <a:rPr lang="en-GB" sz="2400" b="0" i="1" smtClean="0">
                                      <a:latin typeface="Cambria Math"/>
                                      <a:ea typeface="Cambria Math"/>
                                    </a:rPr>
                                    <m:t>𝜑</m:t>
                                  </m:r>
                                </m:e>
                                <m:sub>
                                  <m:r>
                                    <a:rPr lang="en-GB" sz="2400" b="0" i="1" smtClean="0">
                                      <a:latin typeface="Cambria Math"/>
                                      <a:ea typeface="Cambria Math"/>
                                    </a:rPr>
                                    <m:t>0</m:t>
                                  </m:r>
                                </m:sub>
                              </m:sSub>
                            </m:e>
                          </m:d>
                        </m:e>
                      </m:func>
                    </m:oMath>
                  </m:oMathPara>
                </a14:m>
                <a:endParaRPr lang="en-GB" sz="2400" b="0" dirty="0">
                  <a:ea typeface="Cambria Math"/>
                </a:endParaRPr>
              </a:p>
              <a:p>
                <a:pPr marL="0" indent="0">
                  <a:buNone/>
                </a:pPr>
                <a:r>
                  <a:rPr lang="en-GB" sz="2400" dirty="0"/>
                  <a:t>That leads to:</a:t>
                </a:r>
              </a:p>
              <a:p>
                <a:pPr marL="0" indent="0">
                  <a:buNone/>
                </a:pPr>
                <a:r>
                  <a:rPr lang="en-GB" sz="2400" dirty="0"/>
                  <a:t>Different parts of the beam are emitted at different field and obtain different energy during acceleration in the gun and obtain different defocusing at the exit of the gun</a:t>
                </a:r>
              </a:p>
              <a:p>
                <a:pPr marL="0" indent="0">
                  <a:buNone/>
                </a:pPr>
                <a:endParaRPr lang="en-GB" sz="2400" dirty="0"/>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103" y="1981200"/>
                <a:ext cx="4286280" cy="4162444"/>
              </a:xfrm>
              <a:blipFill>
                <a:blip r:embed="rId2"/>
                <a:stretch>
                  <a:fillRect l="-1849" t="-878" r="-2703"/>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17</a:t>
            </a:fld>
            <a:endParaRPr lang="en-GB" dirty="0"/>
          </a:p>
        </p:txBody>
      </p:sp>
      <p:pic>
        <p:nvPicPr>
          <p:cNvPr id="6" name="Picture 5"/>
          <p:cNvPicPr>
            <a:picLocks noChangeAspect="1" noChangeArrowheads="1"/>
          </p:cNvPicPr>
          <p:nvPr/>
        </p:nvPicPr>
        <p:blipFill>
          <a:blip r:embed="rId3" cstate="print"/>
          <a:srcRect/>
          <a:stretch>
            <a:fillRect/>
          </a:stretch>
        </p:blipFill>
        <p:spPr bwMode="auto">
          <a:xfrm>
            <a:off x="4576308" y="2320971"/>
            <a:ext cx="4257675" cy="1685925"/>
          </a:xfrm>
          <a:prstGeom prst="rect">
            <a:avLst/>
          </a:prstGeom>
          <a:noFill/>
          <a:ln w="9525">
            <a:noFill/>
            <a:miter lim="800000"/>
            <a:headEnd/>
            <a:tailEnd/>
          </a:ln>
        </p:spPr>
      </p:pic>
      <p:pic>
        <p:nvPicPr>
          <p:cNvPr id="7" name="Picture 6"/>
          <p:cNvPicPr/>
          <p:nvPr/>
        </p:nvPicPr>
        <p:blipFill rotWithShape="1">
          <a:blip r:embed="rId4">
            <a:extLst>
              <a:ext uri="{28A0092B-C50C-407E-A947-70E740481C1C}">
                <a14:useLocalDpi xmlns:a14="http://schemas.microsoft.com/office/drawing/2010/main" val="0"/>
              </a:ext>
            </a:extLst>
          </a:blip>
          <a:srcRect r="18208"/>
          <a:stretch/>
        </p:blipFill>
        <p:spPr>
          <a:xfrm>
            <a:off x="4486425" y="4006896"/>
            <a:ext cx="4203084" cy="2094873"/>
          </a:xfrm>
          <a:prstGeom prst="rect">
            <a:avLst/>
          </a:prstGeom>
        </p:spPr>
      </p:pic>
      <p:sp>
        <p:nvSpPr>
          <p:cNvPr id="8" name="TextBox 7"/>
          <p:cNvSpPr txBox="1"/>
          <p:nvPr/>
        </p:nvSpPr>
        <p:spPr>
          <a:xfrm>
            <a:off x="4860948" y="1811543"/>
            <a:ext cx="3351238" cy="461665"/>
          </a:xfrm>
          <a:prstGeom prst="rect">
            <a:avLst/>
          </a:prstGeom>
          <a:noFill/>
        </p:spPr>
        <p:txBody>
          <a:bodyPr wrap="none" rtlCol="0">
            <a:spAutoFit/>
          </a:bodyPr>
          <a:lstStyle/>
          <a:p>
            <a:r>
              <a:rPr lang="en-GB" dirty="0"/>
              <a:t>CLARA 1.5 cell RF gun</a:t>
            </a:r>
          </a:p>
        </p:txBody>
      </p:sp>
    </p:spTree>
    <p:extLst>
      <p:ext uri="{BB962C8B-B14F-4D97-AF65-F5344CB8AC3E}">
        <p14:creationId xmlns:p14="http://schemas.microsoft.com/office/powerpoint/2010/main" val="94391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the RF guns. Transverse dynamics I</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GB" dirty="0"/>
                  <a:t>Strong dependence of the electric field on time and longitudinal coordinate leads to additional forces in the transverse motion.</a:t>
                </a:r>
              </a:p>
              <a:p>
                <a:pPr marL="0" indent="0">
                  <a:buNone/>
                </a:pPr>
                <a14:m>
                  <m:oMathPara xmlns:m="http://schemas.openxmlformats.org/officeDocument/2006/math">
                    <m:oMathParaPr>
                      <m:jc m:val="center"/>
                    </m:oMathParaPr>
                    <m:oMath xmlns:m="http://schemas.openxmlformats.org/officeDocument/2006/math">
                      <m:m>
                        <m:mPr>
                          <m:mcs>
                            <m:mc>
                              <m:mcPr>
                                <m:count m:val="1"/>
                                <m:mcJc m:val="center"/>
                              </m:mcPr>
                            </m:mc>
                          </m:mcs>
                          <m:ctrlPr>
                            <a:rPr lang="en-GB" i="1">
                              <a:latin typeface="Cambria Math" panose="02040503050406030204" pitchFamily="18" charset="0"/>
                            </a:rPr>
                          </m:ctrlPr>
                        </m:mPr>
                        <m:mr>
                          <m:e>
                            <m:sSub>
                              <m:sSubPr>
                                <m:ctrlPr>
                                  <a:rPr lang="en-GB" i="1">
                                    <a:latin typeface="Cambria Math" panose="02040503050406030204" pitchFamily="18" charset="0"/>
                                  </a:rPr>
                                </m:ctrlPr>
                              </m:sSubPr>
                              <m:e>
                                <m:r>
                                  <a:rPr lang="en-GB" i="1">
                                    <a:latin typeface="Cambria Math"/>
                                  </a:rPr>
                                  <m:t>𝐸</m:t>
                                </m:r>
                              </m:e>
                              <m:sub>
                                <m:r>
                                  <a:rPr lang="en-GB" i="1">
                                    <a:latin typeface="Cambria Math"/>
                                  </a:rPr>
                                  <m:t>𝑟</m:t>
                                </m:r>
                              </m:sub>
                            </m:sSub>
                            <m:r>
                              <m:rPr>
                                <m:brk m:alnAt="7"/>
                              </m:rPr>
                              <a:rPr lang="en-GB" i="1">
                                <a:latin typeface="Cambria Math"/>
                              </a:rPr>
                              <m:t>=</m:t>
                            </m:r>
                            <m:r>
                              <a:rPr lang="en-GB" i="1">
                                <a:latin typeface="Cambria Math"/>
                              </a:rPr>
                              <m:t>−</m:t>
                            </m:r>
                            <m:f>
                              <m:fPr>
                                <m:ctrlPr>
                                  <a:rPr lang="en-GB" i="1">
                                    <a:latin typeface="Cambria Math" panose="02040503050406030204" pitchFamily="18" charset="0"/>
                                  </a:rPr>
                                </m:ctrlPr>
                              </m:fPr>
                              <m:num>
                                <m:r>
                                  <a:rPr lang="en-GB" i="1">
                                    <a:latin typeface="Cambria Math"/>
                                  </a:rPr>
                                  <m:t>𝑟</m:t>
                                </m:r>
                              </m:num>
                              <m:den>
                                <m:r>
                                  <a:rPr lang="en-GB" i="1">
                                    <a:latin typeface="Cambria Math"/>
                                  </a:rPr>
                                  <m:t>2</m:t>
                                </m:r>
                              </m:den>
                            </m:f>
                            <m:f>
                              <m:fPr>
                                <m:ctrlPr>
                                  <a:rPr lang="en-GB" i="1">
                                    <a:latin typeface="Cambria Math" panose="02040503050406030204" pitchFamily="18" charset="0"/>
                                  </a:rPr>
                                </m:ctrlPr>
                              </m:fPr>
                              <m:num>
                                <m:r>
                                  <a:rPr lang="en-GB" i="1">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𝐸</m:t>
                                    </m:r>
                                  </m:e>
                                  <m:sub>
                                    <m:r>
                                      <a:rPr lang="en-GB" i="1">
                                        <a:latin typeface="Cambria Math"/>
                                        <a:ea typeface="Cambria Math"/>
                                      </a:rPr>
                                      <m:t>𝑧</m:t>
                                    </m:r>
                                  </m:sub>
                                </m:sSub>
                              </m:num>
                              <m:den>
                                <m:r>
                                  <a:rPr lang="en-GB" i="1">
                                    <a:latin typeface="Cambria Math"/>
                                    <a:ea typeface="Cambria Math"/>
                                  </a:rPr>
                                  <m:t>𝜕</m:t>
                                </m:r>
                                <m:r>
                                  <a:rPr lang="en-GB" i="1">
                                    <a:latin typeface="Cambria Math"/>
                                    <a:ea typeface="Cambria Math"/>
                                  </a:rPr>
                                  <m:t>𝑧</m:t>
                                </m:r>
                              </m:den>
                            </m:f>
                          </m:e>
                        </m:mr>
                        <m:mr>
                          <m:e>
                            <m:sSub>
                              <m:sSubPr>
                                <m:ctrlPr>
                                  <a:rPr lang="en-GB" i="1">
                                    <a:latin typeface="Cambria Math" panose="02040503050406030204" pitchFamily="18" charset="0"/>
                                  </a:rPr>
                                </m:ctrlPr>
                              </m:sSubPr>
                              <m:e>
                                <m:r>
                                  <a:rPr lang="en-GB" i="1">
                                    <a:latin typeface="Cambria Math"/>
                                  </a:rPr>
                                  <m:t>𝐵</m:t>
                                </m:r>
                              </m:e>
                              <m:sub>
                                <m:r>
                                  <a:rPr lang="en-GB" i="1">
                                    <a:latin typeface="Cambria Math"/>
                                    <a:ea typeface="Cambria Math"/>
                                  </a:rPr>
                                  <m:t>𝜃</m:t>
                                </m:r>
                              </m:sub>
                            </m:sSub>
                            <m:r>
                              <a:rPr lang="en-GB" i="1">
                                <a:latin typeface="Cambria Math"/>
                              </a:rPr>
                              <m:t>=</m:t>
                            </m:r>
                            <m:sSub>
                              <m:sSubPr>
                                <m:ctrlPr>
                                  <a:rPr lang="en-GB" i="1">
                                    <a:latin typeface="Cambria Math" panose="02040503050406030204" pitchFamily="18" charset="0"/>
                                  </a:rPr>
                                </m:ctrlPr>
                              </m:sSubPr>
                              <m:e>
                                <m:r>
                                  <a:rPr lang="en-GB" i="1">
                                    <a:latin typeface="Cambria Math"/>
                                    <a:ea typeface="Cambria Math"/>
                                  </a:rPr>
                                  <m:t>𝜇</m:t>
                                </m:r>
                              </m:e>
                              <m:sub>
                                <m:r>
                                  <a:rPr lang="en-GB" i="1">
                                    <a:latin typeface="Cambria Math"/>
                                  </a:rPr>
                                  <m:t>0</m:t>
                                </m:r>
                              </m:sub>
                            </m:sSub>
                            <m:sSub>
                              <m:sSubPr>
                                <m:ctrlPr>
                                  <a:rPr lang="en-GB" i="1">
                                    <a:latin typeface="Cambria Math" panose="02040503050406030204" pitchFamily="18" charset="0"/>
                                  </a:rPr>
                                </m:ctrlPr>
                              </m:sSubPr>
                              <m:e>
                                <m:r>
                                  <a:rPr lang="en-GB" i="1">
                                    <a:latin typeface="Cambria Math"/>
                                    <a:ea typeface="Cambria Math"/>
                                  </a:rPr>
                                  <m:t>𝜖</m:t>
                                </m:r>
                              </m:e>
                              <m:sub>
                                <m:r>
                                  <a:rPr lang="en-GB" i="1">
                                    <a:latin typeface="Cambria Math"/>
                                  </a:rPr>
                                  <m:t>0</m:t>
                                </m:r>
                              </m:sub>
                            </m:sSub>
                            <m:f>
                              <m:fPr>
                                <m:ctrlPr>
                                  <a:rPr lang="en-GB" i="1">
                                    <a:latin typeface="Cambria Math" panose="02040503050406030204" pitchFamily="18" charset="0"/>
                                  </a:rPr>
                                </m:ctrlPr>
                              </m:fPr>
                              <m:num>
                                <m:r>
                                  <a:rPr lang="en-GB" i="1">
                                    <a:latin typeface="Cambria Math"/>
                                  </a:rPr>
                                  <m:t>𝑟</m:t>
                                </m:r>
                              </m:num>
                              <m:den>
                                <m:r>
                                  <a:rPr lang="en-GB" i="1">
                                    <a:latin typeface="Cambria Math"/>
                                  </a:rPr>
                                  <m:t>2</m:t>
                                </m:r>
                              </m:den>
                            </m:f>
                            <m:f>
                              <m:fPr>
                                <m:ctrlPr>
                                  <a:rPr lang="en-GB" i="1">
                                    <a:latin typeface="Cambria Math" panose="02040503050406030204" pitchFamily="18" charset="0"/>
                                  </a:rPr>
                                </m:ctrlPr>
                              </m:fPr>
                              <m:num>
                                <m:r>
                                  <a:rPr lang="en-GB" i="1">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𝐸</m:t>
                                    </m:r>
                                  </m:e>
                                  <m:sub>
                                    <m:r>
                                      <a:rPr lang="en-GB" i="1">
                                        <a:latin typeface="Cambria Math"/>
                                        <a:ea typeface="Cambria Math"/>
                                      </a:rPr>
                                      <m:t>𝑧</m:t>
                                    </m:r>
                                  </m:sub>
                                </m:sSub>
                              </m:num>
                              <m:den>
                                <m:r>
                                  <a:rPr lang="en-GB" i="1">
                                    <a:latin typeface="Cambria Math"/>
                                    <a:ea typeface="Cambria Math"/>
                                  </a:rPr>
                                  <m:t>𝜕</m:t>
                                </m:r>
                                <m:r>
                                  <a:rPr lang="en-GB" i="1">
                                    <a:latin typeface="Cambria Math"/>
                                    <a:ea typeface="Cambria Math"/>
                                  </a:rPr>
                                  <m:t>𝑡</m:t>
                                </m:r>
                              </m:den>
                            </m:f>
                          </m:e>
                        </m:mr>
                      </m:m>
                    </m:oMath>
                  </m:oMathPara>
                </a14:m>
                <a:endParaRPr lang="en-GB" dirty="0"/>
              </a:p>
              <a:p>
                <a:r>
                  <a:rPr lang="en-GB" dirty="0"/>
                  <a:t>This provide radial force:</a:t>
                </a:r>
              </a:p>
              <a:p>
                <a:pPr marL="0" indent="0">
                  <a:buNone/>
                </a:pPr>
                <a14:m>
                  <m:oMathPara xmlns:m="http://schemas.openxmlformats.org/officeDocument/2006/math">
                    <m:oMathParaPr>
                      <m:jc m:val="center"/>
                    </m:oMathParaPr>
                    <m:oMath xmlns:m="http://schemas.openxmlformats.org/officeDocument/2006/math">
                      <m:sSub>
                        <m:sSubPr>
                          <m:ctrlPr>
                            <a:rPr lang="en-GB" i="1">
                              <a:latin typeface="Cambria Math" panose="02040503050406030204" pitchFamily="18" charset="0"/>
                            </a:rPr>
                          </m:ctrlPr>
                        </m:sSubPr>
                        <m:e>
                          <m:r>
                            <a:rPr lang="en-GB" i="1">
                              <a:latin typeface="Cambria Math"/>
                            </a:rPr>
                            <m:t>𝐹</m:t>
                          </m:r>
                        </m:e>
                        <m:sub>
                          <m:r>
                            <a:rPr lang="en-GB" i="1">
                              <a:latin typeface="Cambria Math"/>
                            </a:rPr>
                            <m:t>𝑟</m:t>
                          </m:r>
                        </m:sub>
                      </m:sSub>
                      <m:r>
                        <a:rPr lang="en-GB" i="1">
                          <a:latin typeface="Cambria Math"/>
                        </a:rPr>
                        <m:t>=</m:t>
                      </m:r>
                      <m:r>
                        <a:rPr lang="en-GB" i="1">
                          <a:latin typeface="Cambria Math"/>
                        </a:rPr>
                        <m:t>𝑒</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𝐸</m:t>
                              </m:r>
                            </m:e>
                            <m:sub>
                              <m:r>
                                <a:rPr lang="en-GB" i="1">
                                  <a:latin typeface="Cambria Math"/>
                                </a:rPr>
                                <m:t>𝑟</m:t>
                              </m:r>
                            </m:sub>
                          </m:sSub>
                          <m:r>
                            <a:rPr lang="en-GB" i="1">
                              <a:latin typeface="Cambria Math"/>
                            </a:rPr>
                            <m:t>−</m:t>
                          </m:r>
                          <m:sSub>
                            <m:sSubPr>
                              <m:ctrlPr>
                                <a:rPr lang="en-GB" i="1">
                                  <a:latin typeface="Cambria Math" panose="02040503050406030204" pitchFamily="18" charset="0"/>
                                </a:rPr>
                              </m:ctrlPr>
                            </m:sSubPr>
                            <m:e>
                              <m:r>
                                <a:rPr lang="en-GB" i="1">
                                  <a:latin typeface="Cambria Math"/>
                                </a:rPr>
                                <m:t>𝑣</m:t>
                              </m:r>
                            </m:e>
                            <m:sub>
                              <m:r>
                                <a:rPr lang="en-GB" i="1">
                                  <a:latin typeface="Cambria Math"/>
                                </a:rPr>
                                <m:t>𝑧</m:t>
                              </m:r>
                            </m:sub>
                          </m:sSub>
                          <m:sSub>
                            <m:sSubPr>
                              <m:ctrlPr>
                                <a:rPr lang="en-GB" i="1">
                                  <a:latin typeface="Cambria Math" panose="02040503050406030204" pitchFamily="18" charset="0"/>
                                </a:rPr>
                              </m:ctrlPr>
                            </m:sSubPr>
                            <m:e>
                              <m:r>
                                <a:rPr lang="en-GB" i="1">
                                  <a:latin typeface="Cambria Math"/>
                                </a:rPr>
                                <m:t>𝐵</m:t>
                              </m:r>
                            </m:e>
                            <m:sub>
                              <m:r>
                                <a:rPr lang="en-GB" i="1">
                                  <a:latin typeface="Cambria Math"/>
                                  <a:ea typeface="Cambria Math"/>
                                </a:rPr>
                                <m:t>𝜃</m:t>
                              </m:r>
                            </m:sub>
                          </m:sSub>
                        </m:e>
                      </m:d>
                    </m:oMath>
                  </m:oMathPara>
                </a14:m>
                <a:endParaRPr lang="en-GB" dirty="0"/>
              </a:p>
              <a:p>
                <a:r>
                  <a:rPr lang="en-GB" dirty="0"/>
                  <a:t>Transverse momentum obtained by electron is defined by:</a:t>
                </a:r>
              </a:p>
              <a:p>
                <a:pPr marL="0" indent="0">
                  <a:buNone/>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𝑝</m:t>
                          </m:r>
                        </m:e>
                        <m:sub>
                          <m:r>
                            <a:rPr lang="en-GB" b="0" i="1" smtClean="0">
                              <a:latin typeface="Cambria Math"/>
                            </a:rPr>
                            <m:t>𝑟</m:t>
                          </m:r>
                        </m:sub>
                      </m:sSub>
                      <m:r>
                        <a:rPr lang="en-GB" b="0" i="1" smtClean="0">
                          <a:latin typeface="Cambria Math"/>
                        </a:rPr>
                        <m:t>=</m:t>
                      </m:r>
                      <m:nary>
                        <m:naryPr>
                          <m:limLoc m:val="undOvr"/>
                          <m:subHide m:val="on"/>
                          <m:supHide m:val="on"/>
                          <m:ctrlPr>
                            <a:rPr lang="en-GB" b="0" i="1" smtClean="0">
                              <a:latin typeface="Cambria Math" panose="02040503050406030204" pitchFamily="18" charset="0"/>
                            </a:rPr>
                          </m:ctrlPr>
                        </m:naryPr>
                        <m:sub/>
                        <m:sup/>
                        <m:e>
                          <m:sSub>
                            <m:sSubPr>
                              <m:ctrlPr>
                                <a:rPr lang="en-GB" b="0" i="1" smtClean="0">
                                  <a:latin typeface="Cambria Math" panose="02040503050406030204" pitchFamily="18" charset="0"/>
                                </a:rPr>
                              </m:ctrlPr>
                            </m:sSubPr>
                            <m:e>
                              <m:r>
                                <a:rPr lang="en-GB" b="0" i="1" smtClean="0">
                                  <a:latin typeface="Cambria Math"/>
                                </a:rPr>
                                <m:t>𝐹</m:t>
                              </m:r>
                            </m:e>
                            <m:sub>
                              <m:r>
                                <a:rPr lang="en-GB" b="0" i="1" smtClean="0">
                                  <a:latin typeface="Cambria Math"/>
                                </a:rPr>
                                <m:t>𝑟</m:t>
                              </m:r>
                            </m:sub>
                          </m:sSub>
                          <m:r>
                            <a:rPr lang="en-GB" b="0" i="1" smtClean="0">
                              <a:latin typeface="Cambria Math"/>
                            </a:rPr>
                            <m:t>𝑑𝑡</m:t>
                          </m:r>
                          <m:r>
                            <a:rPr lang="en-GB" b="0" i="1" smtClean="0">
                              <a:latin typeface="Cambria Math"/>
                            </a:rPr>
                            <m:t>=</m:t>
                          </m:r>
                        </m:e>
                      </m:nary>
                      <m:f>
                        <m:fPr>
                          <m:ctrlPr>
                            <a:rPr lang="en-GB" b="0" i="1" smtClean="0">
                              <a:latin typeface="Cambria Math" panose="02040503050406030204" pitchFamily="18" charset="0"/>
                            </a:rPr>
                          </m:ctrlPr>
                        </m:fPr>
                        <m:num>
                          <m:r>
                            <a:rPr lang="en-GB" b="0" i="1" smtClean="0">
                              <a:latin typeface="Cambria Math"/>
                            </a:rPr>
                            <m:t>𝑒</m:t>
                          </m:r>
                          <m:sSub>
                            <m:sSubPr>
                              <m:ctrlPr>
                                <a:rPr lang="en-GB" b="0" i="1" smtClean="0">
                                  <a:latin typeface="Cambria Math" panose="02040503050406030204" pitchFamily="18" charset="0"/>
                                </a:rPr>
                              </m:ctrlPr>
                            </m:sSubPr>
                            <m:e>
                              <m:r>
                                <a:rPr lang="en-GB" b="0" i="1" smtClean="0">
                                  <a:latin typeface="Cambria Math"/>
                                </a:rPr>
                                <m:t>𝐸</m:t>
                              </m:r>
                            </m:e>
                            <m:sub>
                              <m:r>
                                <a:rPr lang="en-GB" b="0" i="1" smtClean="0">
                                  <a:latin typeface="Cambria Math"/>
                                </a:rPr>
                                <m:t>0</m:t>
                              </m:r>
                            </m:sub>
                          </m:sSub>
                          <m:r>
                            <a:rPr lang="en-GB" b="0" i="1" smtClean="0">
                              <a:latin typeface="Cambria Math"/>
                            </a:rPr>
                            <m:t>𝑟</m:t>
                          </m:r>
                        </m:num>
                        <m:den>
                          <m:r>
                            <a:rPr lang="en-GB" b="0" i="1" smtClean="0">
                              <a:latin typeface="Cambria Math"/>
                            </a:rPr>
                            <m:t>2</m:t>
                          </m:r>
                          <m:r>
                            <a:rPr lang="en-GB" b="0" i="1" smtClean="0">
                              <a:latin typeface="Cambria Math"/>
                            </a:rPr>
                            <m:t>𝑐</m:t>
                          </m:r>
                        </m:den>
                      </m:f>
                      <m:r>
                        <a:rPr lang="en-GB" b="0" i="1" smtClean="0">
                          <a:latin typeface="Cambria Math"/>
                        </a:rPr>
                        <m:t>𝑠𝑖𝑛</m:t>
                      </m:r>
                      <m:sSub>
                        <m:sSubPr>
                          <m:ctrlPr>
                            <a:rPr lang="en-GB" b="0" i="1" smtClean="0">
                              <a:latin typeface="Cambria Math" panose="02040503050406030204" pitchFamily="18" charset="0"/>
                            </a:rPr>
                          </m:ctrlPr>
                        </m:sSubPr>
                        <m:e>
                          <m:r>
                            <a:rPr lang="en-GB" b="0" i="1" smtClean="0">
                              <a:latin typeface="Cambria Math"/>
                              <a:ea typeface="Cambria Math"/>
                            </a:rPr>
                            <m:t>𝜑</m:t>
                          </m:r>
                        </m:e>
                        <m:sub>
                          <m:r>
                            <a:rPr lang="en-GB" b="0" i="1" smtClean="0">
                              <a:latin typeface="Cambria Math" panose="02040503050406030204" pitchFamily="18" charset="0"/>
                              <a:ea typeface="Cambria Math"/>
                            </a:rPr>
                            <m:t>0</m:t>
                          </m:r>
                        </m:sub>
                      </m:sSub>
                      <m:r>
                        <a:rPr lang="en-GB" b="0" i="1" smtClean="0">
                          <a:latin typeface="Cambria Math"/>
                        </a:rPr>
                        <m:t>=</m:t>
                      </m:r>
                      <m:r>
                        <a:rPr lang="en-GB" b="0" i="1" smtClean="0">
                          <a:latin typeface="Cambria Math"/>
                          <a:ea typeface="Cambria Math"/>
                        </a:rPr>
                        <m:t>𝛾</m:t>
                      </m:r>
                      <m:r>
                        <a:rPr lang="en-GB" b="0" i="1" smtClean="0">
                          <a:latin typeface="Cambria Math"/>
                          <a:ea typeface="Cambria Math"/>
                        </a:rPr>
                        <m:t>𝑚𝑐𝑟</m:t>
                      </m:r>
                      <m:r>
                        <a:rPr lang="en-GB" b="0" i="1" smtClean="0">
                          <a:latin typeface="Cambria Math"/>
                          <a:ea typeface="Cambria Math"/>
                        </a:rPr>
                        <m:t>′</m:t>
                      </m:r>
                    </m:oMath>
                  </m:oMathPara>
                </a14:m>
                <a:endParaRPr lang="en-GB" dirty="0"/>
              </a:p>
              <a:p>
                <a:r>
                  <a:rPr lang="en-GB" dirty="0"/>
                  <a:t>That gives for </a:t>
                </a:r>
                <a14:m>
                  <m:oMath xmlns:m="http://schemas.openxmlformats.org/officeDocument/2006/math">
                    <m:r>
                      <a:rPr lang="en-GB" b="0" i="1" smtClean="0">
                        <a:latin typeface="Cambria Math"/>
                      </a:rPr>
                      <m:t>𝑟</m:t>
                    </m:r>
                    <m:r>
                      <a:rPr lang="en-GB" b="0" i="1" smtClean="0">
                        <a:latin typeface="Cambria Math"/>
                      </a:rPr>
                      <m:t>′</m:t>
                    </m:r>
                  </m:oMath>
                </a14:m>
                <a:r>
                  <a:rPr lang="en-GB" dirty="0"/>
                  <a:t>:</a:t>
                </a:r>
              </a:p>
              <a:p>
                <a:pPr marL="0" indent="0">
                  <a:buNone/>
                </a:pPr>
                <a14:m>
                  <m:oMathPara xmlns:m="http://schemas.openxmlformats.org/officeDocument/2006/math">
                    <m:oMathParaPr>
                      <m:jc m:val="center"/>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m:t>
                          </m:r>
                        </m:sup>
                      </m:sSup>
                      <m:r>
                        <a:rPr lang="en-GB" b="0" i="1" smtClean="0">
                          <a:latin typeface="Cambria Math"/>
                        </a:rPr>
                        <m:t>=</m:t>
                      </m:r>
                      <m:r>
                        <a:rPr lang="en-GB" b="0" i="1" smtClean="0">
                          <a:latin typeface="Cambria Math"/>
                        </a:rPr>
                        <m:t>𝑟</m:t>
                      </m:r>
                      <m:f>
                        <m:fPr>
                          <m:ctrlPr>
                            <a:rPr lang="en-GB" b="0" i="1" smtClean="0">
                              <a:latin typeface="Cambria Math" panose="02040503050406030204" pitchFamily="18" charset="0"/>
                            </a:rPr>
                          </m:ctrlPr>
                        </m:fPr>
                        <m:num>
                          <m:r>
                            <a:rPr lang="en-GB" b="0" i="1" smtClean="0">
                              <a:latin typeface="Cambria Math"/>
                            </a:rPr>
                            <m:t>𝑒</m:t>
                          </m:r>
                          <m:sSub>
                            <m:sSubPr>
                              <m:ctrlPr>
                                <a:rPr lang="en-GB" b="0" i="1" smtClean="0">
                                  <a:latin typeface="Cambria Math" panose="02040503050406030204" pitchFamily="18" charset="0"/>
                                </a:rPr>
                              </m:ctrlPr>
                            </m:sSubPr>
                            <m:e>
                              <m:r>
                                <a:rPr lang="en-GB" b="0" i="1" smtClean="0">
                                  <a:latin typeface="Cambria Math"/>
                                </a:rPr>
                                <m:t>𝐸</m:t>
                              </m:r>
                            </m:e>
                            <m:sub>
                              <m:r>
                                <a:rPr lang="en-GB" b="0" i="1" smtClean="0">
                                  <a:latin typeface="Cambria Math"/>
                                </a:rPr>
                                <m:t>0</m:t>
                              </m:r>
                            </m:sub>
                          </m:sSub>
                        </m:num>
                        <m:den>
                          <m:r>
                            <a:rPr lang="en-GB" b="0" i="1" smtClean="0">
                              <a:latin typeface="Cambria Math"/>
                            </a:rPr>
                            <m:t>2</m:t>
                          </m:r>
                          <m:r>
                            <a:rPr lang="en-GB" b="0" i="1" smtClean="0">
                              <a:latin typeface="Cambria Math"/>
                              <a:ea typeface="Cambria Math"/>
                            </a:rPr>
                            <m:t>𝛾</m:t>
                          </m:r>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𝑐</m:t>
                              </m:r>
                            </m:e>
                            <m:sup>
                              <m:r>
                                <a:rPr lang="en-GB" b="0" i="1" smtClean="0">
                                  <a:latin typeface="Cambria Math"/>
                                  <a:ea typeface="Cambria Math"/>
                                </a:rPr>
                                <m:t>2</m:t>
                              </m:r>
                            </m:sup>
                          </m:sSup>
                        </m:den>
                      </m:f>
                      <m:r>
                        <a:rPr lang="en-GB" i="1">
                          <a:latin typeface="Cambria Math"/>
                        </a:rPr>
                        <m:t>𝑠𝑖𝑛</m:t>
                      </m:r>
                      <m:sSub>
                        <m:sSubPr>
                          <m:ctrlPr>
                            <a:rPr lang="en-GB" i="1">
                              <a:latin typeface="Cambria Math" panose="02040503050406030204" pitchFamily="18" charset="0"/>
                            </a:rPr>
                          </m:ctrlPr>
                        </m:sSubPr>
                        <m:e>
                          <m:r>
                            <a:rPr lang="en-GB" i="1">
                              <a:latin typeface="Cambria Math"/>
                              <a:ea typeface="Cambria Math"/>
                            </a:rPr>
                            <m:t>𝜑</m:t>
                          </m:r>
                        </m:e>
                        <m:sub>
                          <m:r>
                            <a:rPr lang="en-GB" b="0" i="1" smtClean="0">
                              <a:latin typeface="Cambria Math" panose="02040503050406030204" pitchFamily="18" charset="0"/>
                            </a:rPr>
                            <m:t>0</m:t>
                          </m:r>
                        </m:sub>
                      </m:sSub>
                      <m:r>
                        <a:rPr lang="en-GB" b="0" i="0" smtClean="0">
                          <a:latin typeface="Cambria Math"/>
                        </a:rPr>
                        <m:t>=−</m:t>
                      </m:r>
                      <m:f>
                        <m:fPr>
                          <m:ctrlPr>
                            <a:rPr lang="en-GB" b="0" i="1" smtClean="0">
                              <a:latin typeface="Cambria Math" panose="02040503050406030204" pitchFamily="18" charset="0"/>
                            </a:rPr>
                          </m:ctrlPr>
                        </m:fPr>
                        <m:num>
                          <m:r>
                            <a:rPr lang="en-GB" b="0" i="1" smtClean="0">
                              <a:latin typeface="Cambria Math"/>
                            </a:rPr>
                            <m:t>𝑟</m:t>
                          </m:r>
                        </m:num>
                        <m:den>
                          <m:sSub>
                            <m:sSubPr>
                              <m:ctrlPr>
                                <a:rPr lang="en-GB" b="0" i="1" smtClean="0">
                                  <a:latin typeface="Cambria Math" panose="02040503050406030204" pitchFamily="18" charset="0"/>
                                </a:rPr>
                              </m:ctrlPr>
                            </m:sSubPr>
                            <m:e>
                              <m:r>
                                <a:rPr lang="en-GB" b="0" i="1" smtClean="0">
                                  <a:latin typeface="Cambria Math"/>
                                </a:rPr>
                                <m:t>𝑓</m:t>
                              </m:r>
                            </m:e>
                            <m:sub>
                              <m:r>
                                <a:rPr lang="en-GB" b="0" i="1" smtClean="0">
                                  <a:latin typeface="Cambria Math"/>
                                </a:rPr>
                                <m:t>𝑅𝐹</m:t>
                              </m:r>
                            </m:sub>
                          </m:sSub>
                        </m:den>
                      </m:f>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23" t="-2050" r="-1340"/>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18</a:t>
            </a:fld>
            <a:endParaRPr lang="en-GB" dirty="0"/>
          </a:p>
        </p:txBody>
      </p:sp>
    </p:spTree>
    <p:extLst>
      <p:ext uri="{BB962C8B-B14F-4D97-AF65-F5344CB8AC3E}">
        <p14:creationId xmlns:p14="http://schemas.microsoft.com/office/powerpoint/2010/main" val="183343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the RF guns. Transverse dynamics II</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GB" dirty="0"/>
                  <a:t>For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𝑓</m:t>
                        </m:r>
                      </m:e>
                      <m:sub>
                        <m:r>
                          <a:rPr lang="en-GB" b="0" i="1" smtClean="0">
                            <a:latin typeface="Cambria Math"/>
                          </a:rPr>
                          <m:t>𝑅𝐹</m:t>
                        </m:r>
                      </m:sub>
                    </m:sSub>
                  </m:oMath>
                </a14:m>
                <a:r>
                  <a:rPr lang="en-GB" dirty="0"/>
                  <a:t> we have then:</a:t>
                </a:r>
              </a:p>
              <a:p>
                <a:pPr marL="0" indent="0">
                  <a:buNone/>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𝑓</m:t>
                          </m:r>
                        </m:e>
                        <m:sub>
                          <m:r>
                            <a:rPr lang="en-GB" b="0" i="1" smtClean="0">
                              <a:latin typeface="Cambria Math"/>
                            </a:rPr>
                            <m:t>𝑅𝐹</m:t>
                          </m:r>
                        </m:sub>
                      </m:sSub>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r>
                            <a:rPr lang="en-GB" b="0" i="1" smtClean="0">
                              <a:latin typeface="Cambria Math"/>
                              <a:ea typeface="Cambria Math"/>
                            </a:rPr>
                            <m:t>𝛾</m:t>
                          </m:r>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𝑐</m:t>
                              </m:r>
                            </m:e>
                            <m:sup>
                              <m:r>
                                <a:rPr lang="en-GB" b="0" i="1" smtClean="0">
                                  <a:latin typeface="Cambria Math"/>
                                  <a:ea typeface="Cambria Math"/>
                                </a:rPr>
                                <m:t>2</m:t>
                              </m:r>
                            </m:sup>
                          </m:sSup>
                        </m:num>
                        <m:den>
                          <m:r>
                            <a:rPr lang="en-GB" b="0" i="1" smtClean="0">
                              <a:latin typeface="Cambria Math"/>
                            </a:rPr>
                            <m:t>𝑒</m:t>
                          </m:r>
                          <m:sSub>
                            <m:sSubPr>
                              <m:ctrlPr>
                                <a:rPr lang="en-GB" b="0" i="1" smtClean="0">
                                  <a:latin typeface="Cambria Math" panose="02040503050406030204" pitchFamily="18" charset="0"/>
                                </a:rPr>
                              </m:ctrlPr>
                            </m:sSubPr>
                            <m:e>
                              <m:r>
                                <a:rPr lang="en-GB" b="0" i="1" smtClean="0">
                                  <a:latin typeface="Cambria Math"/>
                                </a:rPr>
                                <m:t>𝐸</m:t>
                              </m:r>
                            </m:e>
                            <m:sub>
                              <m:r>
                                <a:rPr lang="en-GB" b="0" i="1" smtClean="0">
                                  <a:latin typeface="Cambria Math"/>
                                </a:rPr>
                                <m:t>0</m:t>
                              </m:r>
                            </m:sub>
                          </m:sSub>
                          <m:r>
                            <a:rPr lang="en-GB" b="0" i="1" smtClean="0">
                              <a:latin typeface="Cambria Math"/>
                            </a:rPr>
                            <m:t>𝑠𝑖𝑛</m:t>
                          </m:r>
                          <m:sSub>
                            <m:sSubPr>
                              <m:ctrlPr>
                                <a:rPr lang="en-GB" b="0" i="1" smtClean="0">
                                  <a:latin typeface="Cambria Math" panose="02040503050406030204" pitchFamily="18" charset="0"/>
                                </a:rPr>
                              </m:ctrlPr>
                            </m:sSubPr>
                            <m:e>
                              <m:r>
                                <a:rPr lang="en-GB" b="0" i="1" smtClean="0">
                                  <a:latin typeface="Cambria Math"/>
                                  <a:ea typeface="Cambria Math"/>
                                </a:rPr>
                                <m:t>𝜑</m:t>
                              </m:r>
                            </m:e>
                            <m:sub>
                              <m:r>
                                <a:rPr lang="en-GB" b="0" i="1" smtClean="0">
                                  <a:latin typeface="Cambria Math" panose="02040503050406030204" pitchFamily="18" charset="0"/>
                                </a:rPr>
                                <m:t>0</m:t>
                              </m:r>
                            </m:sub>
                          </m:sSub>
                        </m:den>
                      </m:f>
                    </m:oMath>
                  </m:oMathPara>
                </a14:m>
                <a:endParaRPr lang="en-GB" dirty="0"/>
              </a:p>
              <a:p>
                <a:r>
                  <a:rPr lang="en-GB" dirty="0"/>
                  <a:t>This less depends on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a:ea typeface="Cambria Math"/>
                          </a:rPr>
                          <m:t>𝜑</m:t>
                        </m:r>
                      </m:e>
                      <m:sub>
                        <m:r>
                          <a:rPr lang="en-GB" b="0" i="1" smtClean="0">
                            <a:latin typeface="Cambria Math" panose="02040503050406030204" pitchFamily="18" charset="0"/>
                          </a:rPr>
                          <m:t>0</m:t>
                        </m:r>
                      </m:sub>
                    </m:sSub>
                  </m:oMath>
                </a14:m>
                <a:r>
                  <a:rPr lang="en-GB" dirty="0"/>
                  <a:t> at its minimum close to</a:t>
                </a:r>
              </a:p>
              <a:p>
                <a:pPr marL="0" indent="0">
                  <a:buNone/>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a:ea typeface="Cambria Math"/>
                            </a:rPr>
                            <m:t>𝜑</m:t>
                          </m:r>
                        </m:e>
                        <m:sub>
                          <m:r>
                            <a:rPr lang="en-GB" b="0" i="1" smtClean="0">
                              <a:latin typeface="Cambria Math" panose="02040503050406030204" pitchFamily="18" charset="0"/>
                            </a:rPr>
                            <m:t>0</m:t>
                          </m:r>
                        </m:sub>
                      </m:sSub>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ea typeface="Cambria Math"/>
                            </a:rPr>
                            <m:t>𝜋</m:t>
                          </m:r>
                        </m:num>
                        <m:den>
                          <m:r>
                            <a:rPr lang="en-GB" b="0" i="1" smtClean="0">
                              <a:latin typeface="Cambria Math"/>
                            </a:rPr>
                            <m:t>2</m:t>
                          </m:r>
                        </m:den>
                      </m:f>
                    </m:oMath>
                  </m:oMathPara>
                </a14:m>
                <a:endParaRPr lang="en-GB" dirty="0"/>
              </a:p>
              <a:p>
                <a:r>
                  <a:rPr lang="en-GB" dirty="0"/>
                  <a:t>The remaining quadratic </a:t>
                </a:r>
                <a:r>
                  <a:rPr lang="en-GB"/>
                  <a:t>dependence gives </a:t>
                </a:r>
                <a:r>
                  <a:rPr lang="en-GB" dirty="0"/>
                  <a:t>rise to the beam projected emittance:</a:t>
                </a:r>
              </a:p>
              <a:p>
                <a:pPr marL="0" indent="0">
                  <a:buNone/>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a:ea typeface="Cambria Math"/>
                            </a:rPr>
                            <m:t>𝜀</m:t>
                          </m:r>
                        </m:e>
                        <m:sub>
                          <m:r>
                            <a:rPr lang="en-GB" b="0" i="1" smtClean="0">
                              <a:latin typeface="Cambria Math"/>
                            </a:rPr>
                            <m:t>𝑟𝑓</m:t>
                          </m:r>
                        </m:sub>
                      </m:sSub>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𝑒</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𝐸</m:t>
                              </m:r>
                            </m:e>
                            <m:sub>
                              <m:r>
                                <a:rPr lang="en-GB" b="0" i="1" smtClean="0">
                                  <a:latin typeface="Cambria Math"/>
                                  <a:ea typeface="Cambria Math"/>
                                </a:rPr>
                                <m:t>0</m:t>
                              </m:r>
                            </m:sub>
                          </m:sSub>
                        </m:num>
                        <m:den>
                          <m:r>
                            <a:rPr lang="en-GB" b="0" i="1" smtClean="0">
                              <a:latin typeface="Cambria Math"/>
                              <a:ea typeface="Cambria Math"/>
                            </a:rPr>
                            <m:t>2</m:t>
                          </m:r>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𝑐</m:t>
                              </m:r>
                            </m:e>
                            <m:sup>
                              <m:r>
                                <a:rPr lang="en-GB" b="0" i="1" smtClean="0">
                                  <a:latin typeface="Cambria Math"/>
                                  <a:ea typeface="Cambria Math"/>
                                </a:rPr>
                                <m:t>2</m:t>
                              </m:r>
                            </m:sup>
                          </m:sSup>
                        </m:den>
                      </m:f>
                      <m:f>
                        <m:fPr>
                          <m:ctrlPr>
                            <a:rPr lang="en-GB" b="0" i="1" smtClean="0">
                              <a:latin typeface="Cambria Math" panose="02040503050406030204" pitchFamily="18" charset="0"/>
                              <a:ea typeface="Cambria Math"/>
                            </a:rPr>
                          </m:ctrlPr>
                        </m:fPr>
                        <m:num>
                          <m:r>
                            <a:rPr lang="en-GB" b="0" i="1" smtClean="0">
                              <a:latin typeface="Cambria Math"/>
                              <a:ea typeface="Cambria Math"/>
                            </a:rPr>
                            <m:t>&lt;</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𝑥</m:t>
                              </m:r>
                            </m:e>
                            <m:sup>
                              <m:r>
                                <a:rPr lang="en-GB" b="0" i="1" smtClean="0">
                                  <a:latin typeface="Cambria Math"/>
                                  <a:ea typeface="Cambria Math"/>
                                </a:rPr>
                                <m:t>2</m:t>
                              </m:r>
                            </m:sup>
                          </m:sSup>
                          <m:r>
                            <a:rPr lang="en-GB" b="0" i="1" smtClean="0">
                              <a:latin typeface="Cambria Math"/>
                              <a:ea typeface="Cambria Math"/>
                            </a:rPr>
                            <m:t>&gt;</m:t>
                          </m:r>
                        </m:num>
                        <m:den>
                          <m:rad>
                            <m:radPr>
                              <m:degHide m:val="on"/>
                              <m:ctrlPr>
                                <a:rPr lang="en-GB" b="0" i="1" smtClean="0">
                                  <a:latin typeface="Cambria Math" panose="02040503050406030204" pitchFamily="18" charset="0"/>
                                  <a:ea typeface="Cambria Math"/>
                                </a:rPr>
                              </m:ctrlPr>
                            </m:radPr>
                            <m:deg/>
                            <m:e>
                              <m:r>
                                <a:rPr lang="en-GB" b="0" i="1" smtClean="0">
                                  <a:latin typeface="Cambria Math"/>
                                  <a:ea typeface="Cambria Math"/>
                                </a:rPr>
                                <m:t>2</m:t>
                              </m:r>
                            </m:e>
                          </m:rad>
                        </m:den>
                      </m:f>
                      <m:sSubSup>
                        <m:sSubSupPr>
                          <m:ctrlPr>
                            <a:rPr lang="en-GB" b="0" i="1" smtClean="0">
                              <a:latin typeface="Cambria Math" panose="02040503050406030204" pitchFamily="18" charset="0"/>
                              <a:ea typeface="Cambria Math"/>
                            </a:rPr>
                          </m:ctrlPr>
                        </m:sSubSupPr>
                        <m:e>
                          <m:r>
                            <a:rPr lang="en-GB" b="0" i="1" smtClean="0">
                              <a:latin typeface="Cambria Math"/>
                              <a:ea typeface="Cambria Math"/>
                            </a:rPr>
                            <m:t>𝜎</m:t>
                          </m:r>
                        </m:e>
                        <m:sub>
                          <m:r>
                            <a:rPr lang="en-GB" b="0" i="1" smtClean="0">
                              <a:latin typeface="Cambria Math"/>
                              <a:ea typeface="Cambria Math"/>
                            </a:rPr>
                            <m:t>𝜑</m:t>
                          </m:r>
                        </m:sub>
                        <m:sup>
                          <m:r>
                            <a:rPr lang="en-GB" b="0" i="1" smtClean="0">
                              <a:latin typeface="Cambria Math"/>
                              <a:ea typeface="Cambria Math"/>
                            </a:rPr>
                            <m:t>2</m:t>
                          </m:r>
                        </m:sup>
                      </m:sSubSup>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99" t="-3367"/>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19</a:t>
            </a:fld>
            <a:endParaRPr lang="en-GB" dirty="0"/>
          </a:p>
        </p:txBody>
      </p:sp>
    </p:spTree>
    <p:extLst>
      <p:ext uri="{BB962C8B-B14F-4D97-AF65-F5344CB8AC3E}">
        <p14:creationId xmlns:p14="http://schemas.microsoft.com/office/powerpoint/2010/main" val="125164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t>Beam Dynamics in the Electron sources</a:t>
            </a:r>
          </a:p>
        </p:txBody>
      </p:sp>
      <p:sp>
        <p:nvSpPr>
          <p:cNvPr id="3" name="Content Placeholder 2"/>
          <p:cNvSpPr>
            <a:spLocks noGrp="1"/>
          </p:cNvSpPr>
          <p:nvPr>
            <p:ph idx="1"/>
          </p:nvPr>
        </p:nvSpPr>
        <p:spPr/>
        <p:txBody>
          <a:bodyPr>
            <a:normAutofit lnSpcReduction="10000"/>
          </a:bodyPr>
          <a:lstStyle/>
          <a:p>
            <a:r>
              <a:rPr lang="en-GB" dirty="0"/>
              <a:t>Beam dynamics in DC guns</a:t>
            </a:r>
          </a:p>
          <a:p>
            <a:pPr lvl="1"/>
            <a:r>
              <a:rPr lang="en-GB" dirty="0"/>
              <a:t>Acceleration</a:t>
            </a:r>
          </a:p>
          <a:p>
            <a:pPr lvl="1"/>
            <a:r>
              <a:rPr lang="en-GB" dirty="0"/>
              <a:t>Beam focusing</a:t>
            </a:r>
          </a:p>
          <a:p>
            <a:pPr lvl="1"/>
            <a:r>
              <a:rPr lang="en-GB" dirty="0"/>
              <a:t>Emission in the magnetic field</a:t>
            </a:r>
          </a:p>
          <a:p>
            <a:pPr lvl="1"/>
            <a:r>
              <a:rPr lang="en-GB" dirty="0"/>
              <a:t>Space charge effects</a:t>
            </a:r>
          </a:p>
          <a:p>
            <a:pPr lvl="1"/>
            <a:r>
              <a:rPr lang="en-GB" dirty="0" err="1"/>
              <a:t>Emittance</a:t>
            </a:r>
            <a:r>
              <a:rPr lang="en-GB" dirty="0"/>
              <a:t> compensation</a:t>
            </a:r>
          </a:p>
          <a:p>
            <a:r>
              <a:rPr lang="en-GB" dirty="0"/>
              <a:t>Beam dynamics in the RF guns</a:t>
            </a:r>
          </a:p>
          <a:p>
            <a:pPr lvl="1"/>
            <a:r>
              <a:rPr lang="en-GB" dirty="0"/>
              <a:t>Transverse beam dynamics</a:t>
            </a:r>
          </a:p>
          <a:p>
            <a:endParaRPr lang="en-GB" dirty="0"/>
          </a:p>
        </p:txBody>
      </p:sp>
      <p:sp>
        <p:nvSpPr>
          <p:cNvPr id="7" name="Footer Placeholder 6"/>
          <p:cNvSpPr>
            <a:spLocks noGrp="1"/>
          </p:cNvSpPr>
          <p:nvPr>
            <p:ph type="ftr" sz="quarter" idx="3"/>
          </p:nvPr>
        </p:nvSpPr>
        <p:spPr/>
        <p:txBody>
          <a:bodyPr/>
          <a:lstStyle/>
          <a:p>
            <a:r>
              <a:rPr lang="fr-FR"/>
              <a:t>B.L. Militsyn, Electron Sources and Injectors 2022, Lecture V.</a:t>
            </a:r>
            <a:endParaRPr lang="en-GB" dirty="0"/>
          </a:p>
        </p:txBody>
      </p:sp>
      <p:sp>
        <p:nvSpPr>
          <p:cNvPr id="4" name="Slide Number Placeholder 3"/>
          <p:cNvSpPr>
            <a:spLocks noGrp="1"/>
          </p:cNvSpPr>
          <p:nvPr>
            <p:ph type="sldNum" sz="quarter" idx="4"/>
          </p:nvPr>
        </p:nvSpPr>
        <p:spPr/>
        <p:txBody>
          <a:bodyPr/>
          <a:lstStyle/>
          <a:p>
            <a:fld id="{F821C969-0129-4803-9964-CCBADD7AA89C}" type="slidenum">
              <a:rPr lang="en-GB" smtClean="0"/>
              <a:pPr/>
              <a:t>2</a:t>
            </a:fld>
            <a:endParaRPr lang="en-GB" dirty="0"/>
          </a:p>
        </p:txBody>
      </p:sp>
    </p:spTree>
    <p:extLst>
      <p:ext uri="{BB962C8B-B14F-4D97-AF65-F5344CB8AC3E}">
        <p14:creationId xmlns:p14="http://schemas.microsoft.com/office/powerpoint/2010/main" val="255513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bwMode="auto">
          <a:xfrm rot="3129722">
            <a:off x="7206664" y="2828513"/>
            <a:ext cx="214329" cy="1681676"/>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 name="Title 1"/>
          <p:cNvSpPr>
            <a:spLocks noGrp="1"/>
          </p:cNvSpPr>
          <p:nvPr>
            <p:ph type="title"/>
          </p:nvPr>
        </p:nvSpPr>
        <p:spPr/>
        <p:txBody>
          <a:bodyPr/>
          <a:lstStyle/>
          <a:p>
            <a:r>
              <a:rPr lang="en-GB" sz="3600" dirty="0"/>
              <a:t>Space charge effects. Emittance compensation I</a:t>
            </a:r>
          </a:p>
        </p:txBody>
      </p:sp>
      <p:sp>
        <p:nvSpPr>
          <p:cNvPr id="3" name="Content Placeholder 2"/>
          <p:cNvSpPr>
            <a:spLocks noGrp="1"/>
          </p:cNvSpPr>
          <p:nvPr>
            <p:ph idx="1"/>
          </p:nvPr>
        </p:nvSpPr>
        <p:spPr>
          <a:xfrm>
            <a:off x="214282" y="2083799"/>
            <a:ext cx="8643998" cy="4162444"/>
          </a:xfrm>
        </p:spPr>
        <p:txBody>
          <a:bodyPr>
            <a:normAutofit fontScale="70000" lnSpcReduction="20000"/>
          </a:bodyPr>
          <a:lstStyle/>
          <a:p>
            <a:r>
              <a:rPr lang="en-GB" dirty="0"/>
              <a:t>Due to the space charge effects after leaving the gun electrons in the bunch have different energy and differently focused and defocused in the beam line.</a:t>
            </a:r>
          </a:p>
          <a:p>
            <a:endParaRPr lang="en-GB" dirty="0"/>
          </a:p>
          <a:p>
            <a:pPr marL="0" indent="0">
              <a:buNone/>
            </a:pPr>
            <a:endParaRPr lang="en-GB" dirty="0"/>
          </a:p>
          <a:p>
            <a:pPr marL="0" indent="0">
              <a:buNone/>
            </a:pPr>
            <a:endParaRPr lang="en-GB" dirty="0"/>
          </a:p>
          <a:p>
            <a:pPr marL="0" indent="0">
              <a:buNone/>
            </a:pPr>
            <a:endParaRPr lang="en-GB" dirty="0"/>
          </a:p>
          <a:p>
            <a:endParaRPr lang="en-GB" dirty="0"/>
          </a:p>
          <a:p>
            <a:r>
              <a:rPr lang="en-GB" dirty="0"/>
              <a:t>Different parts of the beam (slices) will occupy different position in the phase space. This results that at attempt to measure emittance with a not time resolved method, and after integration over the bunch we obtain “projected” emittance which will be higher than emittance of each individual slice.</a:t>
            </a:r>
          </a:p>
          <a:p>
            <a:endParaRPr lang="en-GB" dirty="0"/>
          </a:p>
        </p:txBody>
      </p:sp>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20</a:t>
            </a:fld>
            <a:endParaRPr lang="en-GB" dirty="0"/>
          </a:p>
        </p:txBody>
      </p:sp>
      <p:grpSp>
        <p:nvGrpSpPr>
          <p:cNvPr id="13" name="Group 12"/>
          <p:cNvGrpSpPr/>
          <p:nvPr/>
        </p:nvGrpSpPr>
        <p:grpSpPr>
          <a:xfrm>
            <a:off x="1321335" y="3187629"/>
            <a:ext cx="1006032" cy="1035978"/>
            <a:chOff x="836820" y="3850101"/>
            <a:chExt cx="1006032" cy="1035978"/>
          </a:xfrm>
        </p:grpSpPr>
        <p:sp>
          <p:nvSpPr>
            <p:cNvPr id="6" name="Rectangle 5"/>
            <p:cNvSpPr/>
            <p:nvPr/>
          </p:nvSpPr>
          <p:spPr bwMode="auto">
            <a:xfrm>
              <a:off x="836820" y="3852042"/>
              <a:ext cx="144474" cy="100584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7" name="Rectangle 6"/>
            <p:cNvSpPr/>
            <p:nvPr/>
          </p:nvSpPr>
          <p:spPr bwMode="auto">
            <a:xfrm>
              <a:off x="990099" y="3887103"/>
              <a:ext cx="144474" cy="9144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 name="Rectangle 7"/>
            <p:cNvSpPr/>
            <p:nvPr/>
          </p:nvSpPr>
          <p:spPr bwMode="auto">
            <a:xfrm>
              <a:off x="1134573" y="3945249"/>
              <a:ext cx="144474" cy="9144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 name="Rectangle 8"/>
            <p:cNvSpPr/>
            <p:nvPr/>
          </p:nvSpPr>
          <p:spPr bwMode="auto">
            <a:xfrm>
              <a:off x="1279017" y="3850101"/>
              <a:ext cx="144474" cy="914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0" name="Rectangle 9"/>
            <p:cNvSpPr/>
            <p:nvPr/>
          </p:nvSpPr>
          <p:spPr bwMode="auto">
            <a:xfrm>
              <a:off x="1418235" y="3971679"/>
              <a:ext cx="144474" cy="914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FFFF00"/>
                </a:solidFill>
                <a:effectLst/>
                <a:latin typeface="Arial" charset="0"/>
                <a:ea typeface="ＭＳ Ｐゴシック" pitchFamily="28" charset="-128"/>
              </a:endParaRPr>
            </a:p>
          </p:txBody>
        </p:sp>
        <p:sp>
          <p:nvSpPr>
            <p:cNvPr id="11" name="Rectangle 10"/>
            <p:cNvSpPr/>
            <p:nvPr/>
          </p:nvSpPr>
          <p:spPr bwMode="auto">
            <a:xfrm>
              <a:off x="1557423" y="3871245"/>
              <a:ext cx="144474" cy="9144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2" name="Rectangle 11"/>
            <p:cNvSpPr/>
            <p:nvPr/>
          </p:nvSpPr>
          <p:spPr bwMode="auto">
            <a:xfrm>
              <a:off x="1698378" y="3850101"/>
              <a:ext cx="144474" cy="914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cxnSp>
        <p:nvCxnSpPr>
          <p:cNvPr id="15" name="Straight Arrow Connector 14"/>
          <p:cNvCxnSpPr/>
          <p:nvPr/>
        </p:nvCxnSpPr>
        <p:spPr bwMode="auto">
          <a:xfrm>
            <a:off x="2600457" y="3645711"/>
            <a:ext cx="151697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2400780" y="3212289"/>
            <a:ext cx="736099" cy="369332"/>
          </a:xfrm>
          <a:prstGeom prst="rect">
            <a:avLst/>
          </a:prstGeom>
          <a:noFill/>
        </p:spPr>
        <p:txBody>
          <a:bodyPr wrap="none" rtlCol="0">
            <a:spAutoFit/>
          </a:bodyPr>
          <a:lstStyle/>
          <a:p>
            <a:r>
              <a:rPr lang="en-GB" sz="1800" dirty="0"/>
              <a:t>Head</a:t>
            </a:r>
          </a:p>
        </p:txBody>
      </p:sp>
      <p:sp>
        <p:nvSpPr>
          <p:cNvPr id="17" name="TextBox 16"/>
          <p:cNvSpPr txBox="1"/>
          <p:nvPr/>
        </p:nvSpPr>
        <p:spPr>
          <a:xfrm>
            <a:off x="671202" y="3790185"/>
            <a:ext cx="530979" cy="369332"/>
          </a:xfrm>
          <a:prstGeom prst="rect">
            <a:avLst/>
          </a:prstGeom>
          <a:noFill/>
        </p:spPr>
        <p:txBody>
          <a:bodyPr wrap="none" rtlCol="0">
            <a:spAutoFit/>
          </a:bodyPr>
          <a:lstStyle/>
          <a:p>
            <a:r>
              <a:rPr lang="en-GB" sz="1800" dirty="0"/>
              <a:t>Tail</a:t>
            </a:r>
            <a:endParaRPr lang="en-GB" dirty="0"/>
          </a:p>
        </p:txBody>
      </p:sp>
      <p:sp>
        <p:nvSpPr>
          <p:cNvPr id="18" name="TextBox 17"/>
          <p:cNvSpPr txBox="1"/>
          <p:nvPr/>
        </p:nvSpPr>
        <p:spPr>
          <a:xfrm>
            <a:off x="3199497" y="3573474"/>
            <a:ext cx="338554" cy="461665"/>
          </a:xfrm>
          <a:prstGeom prst="rect">
            <a:avLst/>
          </a:prstGeom>
          <a:noFill/>
        </p:spPr>
        <p:txBody>
          <a:bodyPr wrap="none" rtlCol="0">
            <a:spAutoFit/>
          </a:bodyPr>
          <a:lstStyle/>
          <a:p>
            <a:r>
              <a:rPr lang="en-GB" dirty="0"/>
              <a:t>z</a:t>
            </a:r>
          </a:p>
        </p:txBody>
      </p:sp>
      <p:sp>
        <p:nvSpPr>
          <p:cNvPr id="19" name="Rectangle 18"/>
          <p:cNvSpPr/>
          <p:nvPr/>
        </p:nvSpPr>
        <p:spPr bwMode="auto">
          <a:xfrm>
            <a:off x="4210815" y="2995578"/>
            <a:ext cx="1155792" cy="133231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cxnSp>
        <p:nvCxnSpPr>
          <p:cNvPr id="21" name="Straight Connector 20"/>
          <p:cNvCxnSpPr>
            <a:stCxn id="10" idx="2"/>
          </p:cNvCxnSpPr>
          <p:nvPr/>
        </p:nvCxnSpPr>
        <p:spPr bwMode="auto">
          <a:xfrm>
            <a:off x="1974987" y="4223607"/>
            <a:ext cx="31026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a:off x="1202181" y="4223607"/>
            <a:ext cx="7728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279097" y="3187461"/>
            <a:ext cx="3870799" cy="21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Oval 26"/>
          <p:cNvSpPr/>
          <p:nvPr/>
        </p:nvSpPr>
        <p:spPr bwMode="auto">
          <a:xfrm>
            <a:off x="4307733" y="3191451"/>
            <a:ext cx="914400" cy="1032155"/>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cxnSp>
        <p:nvCxnSpPr>
          <p:cNvPr id="29" name="Straight Arrow Connector 28"/>
          <p:cNvCxnSpPr/>
          <p:nvPr/>
        </p:nvCxnSpPr>
        <p:spPr bwMode="auto">
          <a:xfrm flipV="1">
            <a:off x="7317006" y="2851104"/>
            <a:ext cx="0" cy="17336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a:off x="6305688" y="3703212"/>
            <a:ext cx="2167110" cy="43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Oval 38"/>
          <p:cNvSpPr/>
          <p:nvPr/>
        </p:nvSpPr>
        <p:spPr bwMode="auto">
          <a:xfrm rot="2326418">
            <a:off x="7206665" y="2865393"/>
            <a:ext cx="214329" cy="1681676"/>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41" name="Oval 40"/>
          <p:cNvSpPr/>
          <p:nvPr/>
        </p:nvSpPr>
        <p:spPr bwMode="auto">
          <a:xfrm rot="1544250">
            <a:off x="7209841" y="2865393"/>
            <a:ext cx="214329" cy="16816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mc:AlternateContent xmlns:mc="http://schemas.openxmlformats.org/markup-compatibility/2006" xmlns:a14="http://schemas.microsoft.com/office/drawing/2010/main">
        <mc:Choice Requires="a14">
          <p:sp>
            <p:nvSpPr>
              <p:cNvPr id="43" name="TextBox 42"/>
              <p:cNvSpPr txBox="1"/>
              <p:nvPr/>
            </p:nvSpPr>
            <p:spPr>
              <a:xfrm>
                <a:off x="8183850" y="3617468"/>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𝑥</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8183850" y="3617468"/>
                <a:ext cx="442429" cy="46166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307999" y="2533913"/>
                <a:ext cx="426399" cy="461665"/>
              </a:xfrm>
              <a:prstGeom prst="rect">
                <a:avLst/>
              </a:prstGeom>
              <a:noFill/>
            </p:spPr>
            <p:txBody>
              <a:bodyPr wrap="none" rtlCol="0">
                <a:spAutoFit/>
              </a:bodyPr>
              <a:lstStyle/>
              <a:p>
                <a14:m>
                  <m:oMath xmlns:m="http://schemas.openxmlformats.org/officeDocument/2006/math">
                    <m:r>
                      <a:rPr lang="en-GB" b="0" i="1" smtClean="0">
                        <a:latin typeface="Cambria Math"/>
                      </a:rPr>
                      <m:t>𝑥</m:t>
                    </m:r>
                  </m:oMath>
                </a14:m>
                <a:r>
                  <a:rPr lang="en-GB" dirty="0"/>
                  <a:t>’</a:t>
                </a:r>
              </a:p>
            </p:txBody>
          </p:sp>
        </mc:Choice>
        <mc:Fallback xmlns="">
          <p:sp>
            <p:nvSpPr>
              <p:cNvPr id="44" name="TextBox 43"/>
              <p:cNvSpPr txBox="1">
                <a:spLocks noRot="1" noChangeAspect="1" noMove="1" noResize="1" noEditPoints="1" noAdjustHandles="1" noChangeArrowheads="1" noChangeShapeType="1" noTextEdit="1"/>
              </p:cNvSpPr>
              <p:nvPr/>
            </p:nvSpPr>
            <p:spPr>
              <a:xfrm>
                <a:off x="7307999" y="2533913"/>
                <a:ext cx="426399" cy="461665"/>
              </a:xfrm>
              <a:prstGeom prst="rect">
                <a:avLst/>
              </a:prstGeom>
              <a:blipFill rotWithShape="1">
                <a:blip r:embed="rId3"/>
                <a:stretch>
                  <a:fillRect t="-9333" r="-20000" b="-32000"/>
                </a:stretch>
              </a:blipFill>
            </p:spPr>
            <p:txBody>
              <a:bodyPr/>
              <a:lstStyle/>
              <a:p>
                <a:r>
                  <a:rPr lang="en-GB">
                    <a:noFill/>
                  </a:rPr>
                  <a:t> </a:t>
                </a:r>
              </a:p>
            </p:txBody>
          </p:sp>
        </mc:Fallback>
      </mc:AlternateContent>
      <p:sp>
        <p:nvSpPr>
          <p:cNvPr id="45" name="Oval 44"/>
          <p:cNvSpPr/>
          <p:nvPr/>
        </p:nvSpPr>
        <p:spPr bwMode="auto">
          <a:xfrm rot="18548577">
            <a:off x="6437758" y="3418505"/>
            <a:ext cx="1760397" cy="57979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46" name="TextBox 45"/>
          <p:cNvSpPr txBox="1"/>
          <p:nvPr/>
        </p:nvSpPr>
        <p:spPr>
          <a:xfrm>
            <a:off x="7367805" y="3989335"/>
            <a:ext cx="1074333" cy="584775"/>
          </a:xfrm>
          <a:prstGeom prst="rect">
            <a:avLst/>
          </a:prstGeom>
          <a:noFill/>
        </p:spPr>
        <p:txBody>
          <a:bodyPr wrap="none" rtlCol="0">
            <a:spAutoFit/>
          </a:bodyPr>
          <a:lstStyle/>
          <a:p>
            <a:r>
              <a:rPr lang="en-GB" sz="1600" dirty="0"/>
              <a:t>Projected</a:t>
            </a:r>
            <a:br>
              <a:rPr lang="en-GB" sz="1600" dirty="0"/>
            </a:br>
            <a:r>
              <a:rPr lang="en-GB" sz="1600" dirty="0"/>
              <a:t>emittance</a:t>
            </a:r>
          </a:p>
        </p:txBody>
      </p:sp>
    </p:spTree>
    <p:extLst>
      <p:ext uri="{BB962C8B-B14F-4D97-AF65-F5344CB8AC3E}">
        <p14:creationId xmlns:p14="http://schemas.microsoft.com/office/powerpoint/2010/main" val="524870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Space charge effects. Emittance compensation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dirty="0"/>
                  <a:t>For a beam with significant space charge</a:t>
                </a:r>
              </a:p>
              <a:p>
                <a:pPr marL="0" indent="0">
                  <a:buNone/>
                </a:pPr>
                <a14:m>
                  <m:oMathPara xmlns:m="http://schemas.openxmlformats.org/officeDocument/2006/math">
                    <m:oMathParaPr>
                      <m:jc m:val="center"/>
                    </m:oMathParaPr>
                    <m:oMath xmlns:m="http://schemas.openxmlformats.org/officeDocument/2006/math">
                      <m:sSup>
                        <m:sSupPr>
                          <m:ctrlPr>
                            <a:rPr lang="en-GB" i="1">
                              <a:latin typeface="Cambria Math" panose="02040503050406030204" pitchFamily="18" charset="0"/>
                              <a:ea typeface="Cambria Math"/>
                            </a:rPr>
                          </m:ctrlPr>
                        </m:sSupPr>
                        <m:e>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i="1">
                                  <a:latin typeface="Cambria Math"/>
                                  <a:ea typeface="Cambria Math"/>
                                </a:rPr>
                                <m:t>𝑚</m:t>
                              </m:r>
                            </m:sub>
                          </m:sSub>
                        </m:e>
                        <m:sup>
                          <m:r>
                            <a:rPr lang="en-GB" i="1">
                              <a:latin typeface="Cambria Math"/>
                              <a:ea typeface="Cambria Math"/>
                            </a:rPr>
                            <m:t>′′</m:t>
                          </m:r>
                        </m:sup>
                      </m:sSup>
                      <m:r>
                        <a:rPr lang="en-GB" i="1">
                          <a:latin typeface="Cambria Math"/>
                          <a:ea typeface="Cambria Math"/>
                        </a:rPr>
                        <m:t>+</m:t>
                      </m:r>
                      <m:sSub>
                        <m:sSubPr>
                          <m:ctrlPr>
                            <a:rPr lang="en-GB" i="1" smtClean="0">
                              <a:latin typeface="Cambria Math" panose="02040503050406030204" pitchFamily="18" charset="0"/>
                              <a:ea typeface="Cambria Math"/>
                            </a:rPr>
                          </m:ctrlPr>
                        </m:sSubPr>
                        <m:e>
                          <m:r>
                            <a:rPr lang="en-GB" b="0" i="1" smtClean="0">
                              <a:latin typeface="Cambria Math"/>
                              <a:ea typeface="Cambria Math"/>
                            </a:rPr>
                            <m:t>𝐾</m:t>
                          </m:r>
                        </m:e>
                        <m:sub>
                          <m:r>
                            <a:rPr lang="en-GB" b="0" i="1" smtClean="0">
                              <a:latin typeface="Cambria Math"/>
                              <a:ea typeface="Cambria Math"/>
                            </a:rPr>
                            <m:t>𝑟</m:t>
                          </m:r>
                        </m:sub>
                      </m:sSub>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i="1">
                              <a:latin typeface="Cambria Math"/>
                              <a:ea typeface="Cambria Math"/>
                            </a:rPr>
                            <m:t>𝑚</m:t>
                          </m:r>
                        </m:sub>
                      </m:sSub>
                      <m:r>
                        <a:rPr lang="en-GB" i="1">
                          <a:latin typeface="Cambria Math"/>
                          <a:ea typeface="Cambria Math"/>
                        </a:rPr>
                        <m:t>−</m:t>
                      </m:r>
                      <m:f>
                        <m:fPr>
                          <m:ctrlPr>
                            <a:rPr lang="en-GB" i="1">
                              <a:latin typeface="Cambria Math" panose="02040503050406030204" pitchFamily="18" charset="0"/>
                              <a:ea typeface="Cambria Math"/>
                            </a:rPr>
                          </m:ctrlPr>
                        </m:fPr>
                        <m:num>
                          <m:sSubSup>
                            <m:sSubSupPr>
                              <m:ctrlPr>
                                <a:rPr lang="en-GB" i="1">
                                  <a:latin typeface="Cambria Math" panose="02040503050406030204" pitchFamily="18" charset="0"/>
                                  <a:ea typeface="Cambria Math"/>
                                </a:rPr>
                              </m:ctrlPr>
                            </m:sSubSupPr>
                            <m:e>
                              <m:r>
                                <a:rPr lang="en-GB" i="1">
                                  <a:latin typeface="Cambria Math"/>
                                  <a:ea typeface="Cambria Math"/>
                                </a:rPr>
                                <m:t>𝜖</m:t>
                              </m:r>
                            </m:e>
                            <m:sub>
                              <m:r>
                                <a:rPr lang="en-GB" i="1">
                                  <a:latin typeface="Cambria Math"/>
                                  <a:ea typeface="Cambria Math"/>
                                </a:rPr>
                                <m:t>𝑛</m:t>
                              </m:r>
                            </m:sub>
                            <m:sup>
                              <m:r>
                                <a:rPr lang="en-GB" i="1">
                                  <a:latin typeface="Cambria Math"/>
                                  <a:ea typeface="Cambria Math"/>
                                </a:rPr>
                                <m:t>2</m:t>
                              </m:r>
                            </m:sup>
                          </m:sSubSup>
                        </m:num>
                        <m:den>
                          <m:sSubSup>
                            <m:sSubSupPr>
                              <m:ctrlPr>
                                <a:rPr lang="en-GB" i="1">
                                  <a:latin typeface="Cambria Math" panose="02040503050406030204" pitchFamily="18" charset="0"/>
                                  <a:ea typeface="Cambria Math"/>
                                </a:rPr>
                              </m:ctrlPr>
                            </m:sSubSupPr>
                            <m:e>
                              <m:sSup>
                                <m:sSupPr>
                                  <m:ctrlPr>
                                    <a:rPr lang="en-GB" i="1">
                                      <a:latin typeface="Cambria Math" panose="02040503050406030204" pitchFamily="18" charset="0"/>
                                      <a:ea typeface="Cambria Math"/>
                                    </a:rPr>
                                  </m:ctrlPr>
                                </m:sSupPr>
                                <m:e>
                                  <m:r>
                                    <a:rPr lang="en-GB" i="1">
                                      <a:latin typeface="Cambria Math"/>
                                      <a:ea typeface="Cambria Math"/>
                                    </a:rPr>
                                    <m:t>𝛾</m:t>
                                  </m:r>
                                </m:e>
                                <m:sup>
                                  <m:r>
                                    <a:rPr lang="en-GB" i="1">
                                      <a:latin typeface="Cambria Math"/>
                                      <a:ea typeface="Cambria Math"/>
                                    </a:rPr>
                                    <m:t>2</m:t>
                                  </m:r>
                                </m:sup>
                              </m:sSup>
                              <m:sSup>
                                <m:sSupPr>
                                  <m:ctrlPr>
                                    <a:rPr lang="en-GB" i="1">
                                      <a:latin typeface="Cambria Math" panose="02040503050406030204" pitchFamily="18" charset="0"/>
                                      <a:ea typeface="Cambria Math"/>
                                    </a:rPr>
                                  </m:ctrlPr>
                                </m:sSupPr>
                                <m:e>
                                  <m:r>
                                    <a:rPr lang="en-GB" i="1">
                                      <a:latin typeface="Cambria Math"/>
                                      <a:ea typeface="Cambria Math"/>
                                    </a:rPr>
                                    <m:t>𝛽</m:t>
                                  </m:r>
                                </m:e>
                                <m:sup>
                                  <m:r>
                                    <a:rPr lang="en-GB" i="1">
                                      <a:latin typeface="Cambria Math"/>
                                      <a:ea typeface="Cambria Math"/>
                                    </a:rPr>
                                    <m:t>2</m:t>
                                  </m:r>
                                </m:sup>
                              </m:sSup>
                              <m:r>
                                <a:rPr lang="en-GB" i="1">
                                  <a:latin typeface="Cambria Math"/>
                                  <a:ea typeface="Cambria Math"/>
                                </a:rPr>
                                <m:t>𝑟</m:t>
                              </m:r>
                            </m:e>
                            <m:sub>
                              <m:r>
                                <a:rPr lang="en-GB" i="1">
                                  <a:latin typeface="Cambria Math"/>
                                  <a:ea typeface="Cambria Math"/>
                                </a:rPr>
                                <m:t>𝑚</m:t>
                              </m:r>
                            </m:sub>
                            <m:sup>
                              <m:r>
                                <a:rPr lang="en-GB" i="1">
                                  <a:latin typeface="Cambria Math"/>
                                  <a:ea typeface="Cambria Math"/>
                                </a:rPr>
                                <m:t>3</m:t>
                              </m:r>
                            </m:sup>
                          </m:sSubSup>
                        </m:den>
                      </m:f>
                      <m:r>
                        <a:rPr lang="en-GB" i="1">
                          <a:latin typeface="Cambria Math"/>
                          <a:ea typeface="Cambria Math"/>
                        </a:rPr>
                        <m:t>−</m:t>
                      </m:r>
                      <m:f>
                        <m:fPr>
                          <m:ctrlPr>
                            <a:rPr lang="en-GB" i="1">
                              <a:latin typeface="Cambria Math" panose="02040503050406030204" pitchFamily="18" charset="0"/>
                              <a:ea typeface="Cambria Math"/>
                            </a:rPr>
                          </m:ctrlPr>
                        </m:fPr>
                        <m:num>
                          <m:r>
                            <a:rPr lang="en-GB" i="1">
                              <a:latin typeface="Cambria Math"/>
                              <a:ea typeface="Cambria Math"/>
                            </a:rPr>
                            <m:t>𝐾</m:t>
                          </m:r>
                        </m:num>
                        <m:den>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i="1">
                                  <a:latin typeface="Cambria Math"/>
                                  <a:ea typeface="Cambria Math"/>
                                </a:rPr>
                                <m:t>𝑚</m:t>
                              </m:r>
                            </m:sub>
                          </m:sSub>
                        </m:den>
                      </m:f>
                      <m:r>
                        <a:rPr lang="en-GB" i="1">
                          <a:latin typeface="Cambria Math"/>
                          <a:ea typeface="Cambria Math"/>
                        </a:rPr>
                        <m:t>=</m:t>
                      </m:r>
                      <m:r>
                        <a:rPr lang="en-GB" b="0" i="1" smtClean="0">
                          <a:latin typeface="Cambria Math"/>
                          <a:ea typeface="Cambria Math"/>
                        </a:rPr>
                        <m:t>0</m:t>
                      </m:r>
                    </m:oMath>
                  </m:oMathPara>
                </a14:m>
                <a:endParaRPr lang="en-GB" dirty="0"/>
              </a:p>
              <a:p>
                <a:pPr marL="400050" lvl="1" indent="0">
                  <a:buNone/>
                </a:pPr>
                <a:r>
                  <a:rPr lang="en-GB" sz="3100" dirty="0"/>
                  <a:t>Where</a:t>
                </a:r>
              </a:p>
              <a:p>
                <a:pPr marL="400050" lvl="1" indent="0">
                  <a:buNone/>
                </a:pPr>
                <a:r>
                  <a:rPr lang="en-GB" sz="3100" dirty="0"/>
                  <a:t> </a:t>
                </a:r>
                <a14:m>
                  <m:oMath xmlns:m="http://schemas.openxmlformats.org/officeDocument/2006/math">
                    <m:sSub>
                      <m:sSubPr>
                        <m:ctrlPr>
                          <a:rPr lang="en-GB" sz="3100" i="1" smtClean="0">
                            <a:latin typeface="Cambria Math" panose="02040503050406030204" pitchFamily="18" charset="0"/>
                          </a:rPr>
                        </m:ctrlPr>
                      </m:sSubPr>
                      <m:e>
                        <m:r>
                          <a:rPr lang="en-GB" sz="3100" b="0" i="1" smtClean="0">
                            <a:latin typeface="Cambria Math"/>
                          </a:rPr>
                          <m:t>𝐾</m:t>
                        </m:r>
                      </m:e>
                      <m:sub>
                        <m:r>
                          <a:rPr lang="en-GB" sz="3100" b="0" i="1" smtClean="0">
                            <a:latin typeface="Cambria Math"/>
                          </a:rPr>
                          <m:t>𝑟</m:t>
                        </m:r>
                      </m:sub>
                    </m:sSub>
                    <m:r>
                      <a:rPr lang="en-GB" sz="3100" b="0" i="1" smtClean="0">
                        <a:latin typeface="Cambria Math" panose="02040503050406030204" pitchFamily="18" charset="0"/>
                      </a:rPr>
                      <m:t>=</m:t>
                    </m:r>
                    <m:sSup>
                      <m:sSupPr>
                        <m:ctrlPr>
                          <a:rPr lang="en-GB" sz="3200" i="1">
                            <a:latin typeface="Cambria Math" panose="02040503050406030204" pitchFamily="18" charset="0"/>
                            <a:ea typeface="Cambria Math"/>
                          </a:rPr>
                        </m:ctrlPr>
                      </m:sSupPr>
                      <m:e>
                        <m:d>
                          <m:dPr>
                            <m:ctrlPr>
                              <a:rPr lang="en-GB" sz="3200" i="1">
                                <a:latin typeface="Cambria Math" panose="02040503050406030204" pitchFamily="18" charset="0"/>
                                <a:ea typeface="Cambria Math"/>
                              </a:rPr>
                            </m:ctrlPr>
                          </m:dPr>
                          <m:e>
                            <m:f>
                              <m:fPr>
                                <m:ctrlPr>
                                  <a:rPr lang="en-GB" sz="3200" i="1">
                                    <a:latin typeface="Cambria Math" panose="02040503050406030204" pitchFamily="18" charset="0"/>
                                    <a:ea typeface="Cambria Math"/>
                                  </a:rPr>
                                </m:ctrlPr>
                              </m:fPr>
                              <m:num>
                                <m:r>
                                  <a:rPr lang="en-GB" sz="3200" i="1">
                                    <a:latin typeface="Cambria Math"/>
                                    <a:ea typeface="Cambria Math"/>
                                  </a:rPr>
                                  <m:t>𝑒𝐵</m:t>
                                </m:r>
                              </m:num>
                              <m:den>
                                <m:r>
                                  <a:rPr lang="en-GB" sz="3200" i="1">
                                    <a:latin typeface="Cambria Math"/>
                                    <a:ea typeface="Cambria Math"/>
                                  </a:rPr>
                                  <m:t>2</m:t>
                                </m:r>
                                <m:r>
                                  <a:rPr lang="en-GB" sz="3200" i="1">
                                    <a:latin typeface="Cambria Math"/>
                                    <a:ea typeface="Cambria Math"/>
                                  </a:rPr>
                                  <m:t>𝑚𝑐</m:t>
                                </m:r>
                                <m:r>
                                  <a:rPr lang="en-GB" sz="3200" i="1">
                                    <a:latin typeface="Cambria Math"/>
                                    <a:ea typeface="Cambria Math"/>
                                  </a:rPr>
                                  <m:t>𝛾𝛽</m:t>
                                </m:r>
                              </m:den>
                            </m:f>
                          </m:e>
                        </m:d>
                      </m:e>
                      <m:sup>
                        <m:r>
                          <a:rPr lang="en-GB" sz="3200" i="1">
                            <a:latin typeface="Cambria Math"/>
                            <a:ea typeface="Cambria Math"/>
                          </a:rPr>
                          <m:t>2</m:t>
                        </m:r>
                      </m:sup>
                    </m:sSup>
                  </m:oMath>
                </a14:m>
                <a:r>
                  <a:rPr lang="en-GB" sz="3100" dirty="0"/>
                  <a:t>- is the channel focusing strength and</a:t>
                </a:r>
              </a:p>
              <a:p>
                <a:pPr marL="400050" lvl="1" indent="0">
                  <a:buNone/>
                </a:pPr>
                <a:r>
                  <a:rPr lang="en-GB" dirty="0"/>
                  <a:t> </a:t>
                </a:r>
                <a14:m>
                  <m:oMath xmlns:m="http://schemas.openxmlformats.org/officeDocument/2006/math">
                    <m:r>
                      <a:rPr lang="en-GB" sz="3400" b="0" i="1" smtClean="0">
                        <a:latin typeface="Cambria Math"/>
                      </a:rPr>
                      <m:t>𝐾</m:t>
                    </m:r>
                    <m:r>
                      <a:rPr lang="en-GB" sz="3400" b="0" i="1" smtClean="0">
                        <a:latin typeface="Cambria Math"/>
                      </a:rPr>
                      <m:t>=</m:t>
                    </m:r>
                    <m:f>
                      <m:fPr>
                        <m:ctrlPr>
                          <a:rPr lang="en-GB" sz="3400" i="1">
                            <a:latin typeface="Cambria Math" panose="02040503050406030204" pitchFamily="18" charset="0"/>
                            <a:ea typeface="Cambria Math"/>
                          </a:rPr>
                        </m:ctrlPr>
                      </m:fPr>
                      <m:num>
                        <m:r>
                          <a:rPr lang="en-GB" sz="3400" i="1">
                            <a:latin typeface="Cambria Math"/>
                            <a:ea typeface="Cambria Math"/>
                          </a:rPr>
                          <m:t>𝐼</m:t>
                        </m:r>
                      </m:num>
                      <m:den>
                        <m:sSub>
                          <m:sSubPr>
                            <m:ctrlPr>
                              <a:rPr lang="en-GB" sz="3400" i="1">
                                <a:latin typeface="Cambria Math" panose="02040503050406030204" pitchFamily="18" charset="0"/>
                                <a:ea typeface="Cambria Math"/>
                              </a:rPr>
                            </m:ctrlPr>
                          </m:sSubPr>
                          <m:e>
                            <m:r>
                              <a:rPr lang="en-GB" sz="3400" i="1">
                                <a:latin typeface="Cambria Math"/>
                                <a:ea typeface="Cambria Math"/>
                              </a:rPr>
                              <m:t>𝐼</m:t>
                            </m:r>
                          </m:e>
                          <m:sub>
                            <m:r>
                              <a:rPr lang="en-GB" sz="3400" i="1">
                                <a:latin typeface="Cambria Math"/>
                                <a:ea typeface="Cambria Math"/>
                              </a:rPr>
                              <m:t>𝐴</m:t>
                            </m:r>
                          </m:sub>
                        </m:sSub>
                      </m:den>
                    </m:f>
                    <m:f>
                      <m:fPr>
                        <m:ctrlPr>
                          <a:rPr lang="en-GB" sz="3400" i="1">
                            <a:latin typeface="Cambria Math" panose="02040503050406030204" pitchFamily="18" charset="0"/>
                            <a:ea typeface="Cambria Math"/>
                          </a:rPr>
                        </m:ctrlPr>
                      </m:fPr>
                      <m:num>
                        <m:r>
                          <a:rPr lang="en-GB" sz="3400" i="1">
                            <a:latin typeface="Cambria Math"/>
                            <a:ea typeface="Cambria Math"/>
                          </a:rPr>
                          <m:t>2</m:t>
                        </m:r>
                      </m:num>
                      <m:den>
                        <m:sSup>
                          <m:sSupPr>
                            <m:ctrlPr>
                              <a:rPr lang="en-GB" sz="3400" i="1">
                                <a:latin typeface="Cambria Math" panose="02040503050406030204" pitchFamily="18" charset="0"/>
                                <a:ea typeface="Cambria Math"/>
                              </a:rPr>
                            </m:ctrlPr>
                          </m:sSupPr>
                          <m:e>
                            <m:r>
                              <a:rPr lang="en-GB" sz="3400" i="1">
                                <a:latin typeface="Cambria Math"/>
                                <a:ea typeface="Cambria Math"/>
                              </a:rPr>
                              <m:t>𝛽</m:t>
                            </m:r>
                          </m:e>
                          <m:sup>
                            <m:r>
                              <a:rPr lang="en-GB" sz="3400" i="1">
                                <a:latin typeface="Cambria Math"/>
                                <a:ea typeface="Cambria Math"/>
                              </a:rPr>
                              <m:t>3</m:t>
                            </m:r>
                          </m:sup>
                        </m:sSup>
                        <m:sSup>
                          <m:sSupPr>
                            <m:ctrlPr>
                              <a:rPr lang="en-GB" sz="3400" i="1">
                                <a:latin typeface="Cambria Math" panose="02040503050406030204" pitchFamily="18" charset="0"/>
                                <a:ea typeface="Cambria Math"/>
                              </a:rPr>
                            </m:ctrlPr>
                          </m:sSupPr>
                          <m:e>
                            <m:r>
                              <a:rPr lang="en-GB" sz="3400" i="1">
                                <a:latin typeface="Cambria Math"/>
                                <a:ea typeface="Cambria Math"/>
                              </a:rPr>
                              <m:t>𝛾</m:t>
                            </m:r>
                          </m:e>
                          <m:sup>
                            <m:r>
                              <a:rPr lang="en-GB" sz="3400" i="1">
                                <a:latin typeface="Cambria Math"/>
                                <a:ea typeface="Cambria Math"/>
                              </a:rPr>
                              <m:t>3</m:t>
                            </m:r>
                          </m:sup>
                        </m:sSup>
                      </m:den>
                    </m:f>
                  </m:oMath>
                </a14:m>
                <a:r>
                  <a:rPr lang="en-GB" dirty="0"/>
                  <a:t> - </a:t>
                </a:r>
                <a:r>
                  <a:rPr lang="en-GB" sz="3100" dirty="0"/>
                  <a:t>generalized perveance.</a:t>
                </a:r>
              </a:p>
              <a:p>
                <a:r>
                  <a:rPr lang="en-GB" dirty="0"/>
                  <a:t>For a beam with high space charge the third term may be omitted and optimal beam radius and channel focusing are linked as:</a:t>
                </a:r>
              </a:p>
              <a:p>
                <a:pPr marL="0" indent="0">
                  <a:buNone/>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𝐾</m:t>
                          </m:r>
                        </m:e>
                        <m:sub>
                          <m:r>
                            <a:rPr lang="en-GB" b="0" i="1" smtClean="0">
                              <a:latin typeface="Cambria Math"/>
                            </a:rPr>
                            <m:t>𝑟</m:t>
                          </m:r>
                          <m:r>
                            <a:rPr lang="en-GB" b="0" i="1" smtClean="0">
                              <a:latin typeface="Cambria Math"/>
                            </a:rPr>
                            <m:t>,</m:t>
                          </m:r>
                          <m:r>
                            <a:rPr lang="en-GB" b="0" i="1" smtClean="0">
                              <a:latin typeface="Cambria Math"/>
                            </a:rPr>
                            <m:t>𝑜𝑝𝑡</m:t>
                          </m:r>
                        </m:sub>
                      </m:sSub>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𝐾</m:t>
                          </m:r>
                        </m:num>
                        <m:den>
                          <m:sSubSup>
                            <m:sSubSupPr>
                              <m:ctrlPr>
                                <a:rPr lang="en-GB" b="0" i="1" smtClean="0">
                                  <a:latin typeface="Cambria Math" panose="02040503050406030204" pitchFamily="18" charset="0"/>
                                </a:rPr>
                              </m:ctrlPr>
                            </m:sSubSupPr>
                            <m:e>
                              <m:r>
                                <a:rPr lang="en-GB" b="0" i="1" smtClean="0">
                                  <a:latin typeface="Cambria Math"/>
                                </a:rPr>
                                <m:t>𝑟</m:t>
                              </m:r>
                            </m:e>
                            <m:sub>
                              <m:r>
                                <a:rPr lang="en-GB" b="0" i="1" smtClean="0">
                                  <a:latin typeface="Cambria Math"/>
                                </a:rPr>
                                <m:t>𝑚</m:t>
                              </m:r>
                              <m:r>
                                <a:rPr lang="en-GB" b="0" i="1" smtClean="0">
                                  <a:latin typeface="Cambria Math"/>
                                </a:rPr>
                                <m:t>,</m:t>
                              </m:r>
                              <m:r>
                                <a:rPr lang="en-GB" b="0" i="1" smtClean="0">
                                  <a:latin typeface="Cambria Math"/>
                                </a:rPr>
                                <m:t>𝑜𝑝𝑡</m:t>
                              </m:r>
                            </m:sub>
                            <m:sup>
                              <m:r>
                                <a:rPr lang="en-GB" b="0" i="1" smtClean="0">
                                  <a:latin typeface="Cambria Math"/>
                                </a:rPr>
                                <m:t>2</m:t>
                              </m:r>
                            </m:sup>
                          </m:sSubSup>
                        </m:den>
                      </m:f>
                      <m:r>
                        <a:rPr lang="en-GB" b="0" i="1" smtClean="0">
                          <a:latin typeface="Cambria Math"/>
                        </a:rPr>
                        <m:t>=</m:t>
                      </m:r>
                      <m:f>
                        <m:fPr>
                          <m:ctrlPr>
                            <a:rPr lang="en-GB" i="1">
                              <a:latin typeface="Cambria Math" panose="02040503050406030204" pitchFamily="18" charset="0"/>
                              <a:ea typeface="Cambria Math"/>
                            </a:rPr>
                          </m:ctrlPr>
                        </m:fPr>
                        <m:num>
                          <m:r>
                            <a:rPr lang="en-GB" i="1">
                              <a:latin typeface="Cambria Math"/>
                              <a:ea typeface="Cambria Math"/>
                            </a:rPr>
                            <m:t>𝐼</m:t>
                          </m:r>
                        </m:num>
                        <m:den>
                          <m:sSub>
                            <m:sSubPr>
                              <m:ctrlPr>
                                <a:rPr lang="en-GB" i="1">
                                  <a:latin typeface="Cambria Math" panose="02040503050406030204" pitchFamily="18" charset="0"/>
                                  <a:ea typeface="Cambria Math"/>
                                </a:rPr>
                              </m:ctrlPr>
                            </m:sSubPr>
                            <m:e>
                              <m:r>
                                <a:rPr lang="en-GB" i="1">
                                  <a:latin typeface="Cambria Math"/>
                                  <a:ea typeface="Cambria Math"/>
                                </a:rPr>
                                <m:t>𝐼</m:t>
                              </m:r>
                            </m:e>
                            <m:sub>
                              <m:r>
                                <a:rPr lang="en-GB" i="1">
                                  <a:latin typeface="Cambria Math"/>
                                  <a:ea typeface="Cambria Math"/>
                                </a:rPr>
                                <m:t>𝐴</m:t>
                              </m:r>
                            </m:sub>
                          </m:sSub>
                        </m:den>
                      </m:f>
                      <m:f>
                        <m:fPr>
                          <m:ctrlPr>
                            <a:rPr lang="en-GB" i="1">
                              <a:latin typeface="Cambria Math" panose="02040503050406030204" pitchFamily="18" charset="0"/>
                              <a:ea typeface="Cambria Math"/>
                            </a:rPr>
                          </m:ctrlPr>
                        </m:fPr>
                        <m:num>
                          <m:r>
                            <a:rPr lang="en-GB" i="1">
                              <a:latin typeface="Cambria Math"/>
                              <a:ea typeface="Cambria Math"/>
                            </a:rPr>
                            <m:t>2</m:t>
                          </m:r>
                        </m:num>
                        <m:den>
                          <m:sSup>
                            <m:sSupPr>
                              <m:ctrlPr>
                                <a:rPr lang="en-GB" i="1">
                                  <a:latin typeface="Cambria Math" panose="02040503050406030204" pitchFamily="18" charset="0"/>
                                  <a:ea typeface="Cambria Math"/>
                                </a:rPr>
                              </m:ctrlPr>
                            </m:sSupPr>
                            <m:e>
                              <m:r>
                                <a:rPr lang="en-GB" i="1">
                                  <a:latin typeface="Cambria Math"/>
                                  <a:ea typeface="Cambria Math"/>
                                </a:rPr>
                                <m:t>𝛽</m:t>
                              </m:r>
                            </m:e>
                            <m:sup>
                              <m:r>
                                <a:rPr lang="en-GB" i="1">
                                  <a:latin typeface="Cambria Math"/>
                                  <a:ea typeface="Cambria Math"/>
                                </a:rPr>
                                <m:t>3</m:t>
                              </m:r>
                            </m:sup>
                          </m:sSup>
                          <m:sSup>
                            <m:sSupPr>
                              <m:ctrlPr>
                                <a:rPr lang="en-GB" i="1">
                                  <a:latin typeface="Cambria Math" panose="02040503050406030204" pitchFamily="18" charset="0"/>
                                  <a:ea typeface="Cambria Math"/>
                                </a:rPr>
                              </m:ctrlPr>
                            </m:sSupPr>
                            <m:e>
                              <m:r>
                                <a:rPr lang="en-GB" i="1">
                                  <a:latin typeface="Cambria Math"/>
                                  <a:ea typeface="Cambria Math"/>
                                </a:rPr>
                                <m:t>𝛾</m:t>
                              </m:r>
                            </m:e>
                            <m:sup>
                              <m:r>
                                <a:rPr lang="en-GB" i="1">
                                  <a:latin typeface="Cambria Math"/>
                                  <a:ea typeface="Cambria Math"/>
                                </a:rPr>
                                <m:t>3</m:t>
                              </m:r>
                            </m:sup>
                          </m:sSup>
                          <m:sSubSup>
                            <m:sSubSupPr>
                              <m:ctrlPr>
                                <a:rPr lang="en-GB" i="1" smtClean="0">
                                  <a:latin typeface="Cambria Math" panose="02040503050406030204" pitchFamily="18" charset="0"/>
                                  <a:ea typeface="Cambria Math"/>
                                </a:rPr>
                              </m:ctrlPr>
                            </m:sSubSupPr>
                            <m:e>
                              <m:r>
                                <a:rPr lang="en-GB" b="0" i="1" smtClean="0">
                                  <a:latin typeface="Cambria Math"/>
                                  <a:ea typeface="Cambria Math"/>
                                </a:rPr>
                                <m:t>𝑟</m:t>
                              </m:r>
                            </m:e>
                            <m:sub>
                              <m:r>
                                <a:rPr lang="en-GB" b="0" i="1" smtClean="0">
                                  <a:latin typeface="Cambria Math"/>
                                  <a:ea typeface="Cambria Math"/>
                                </a:rPr>
                                <m:t>𝑚</m:t>
                              </m:r>
                              <m:r>
                                <a:rPr lang="en-GB" b="0" i="1" smtClean="0">
                                  <a:latin typeface="Cambria Math"/>
                                  <a:ea typeface="Cambria Math"/>
                                </a:rPr>
                                <m:t>,</m:t>
                              </m:r>
                              <m:r>
                                <a:rPr lang="en-GB" b="0" i="1" smtClean="0">
                                  <a:latin typeface="Cambria Math"/>
                                  <a:ea typeface="Cambria Math"/>
                                </a:rPr>
                                <m:t>𝑜𝑝𝑡</m:t>
                              </m:r>
                            </m:sub>
                            <m:sup>
                              <m:r>
                                <a:rPr lang="en-GB" b="0" i="1" smtClean="0">
                                  <a:latin typeface="Cambria Math"/>
                                  <a:ea typeface="Cambria Math"/>
                                </a:rPr>
                                <m:t>2</m:t>
                              </m:r>
                            </m:sup>
                          </m:sSubSup>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6" t="-2489" r="-1481"/>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21</a:t>
            </a:fld>
            <a:endParaRPr lang="en-GB" dirty="0"/>
          </a:p>
        </p:txBody>
      </p:sp>
    </p:spTree>
    <p:extLst>
      <p:ext uri="{BB962C8B-B14F-4D97-AF65-F5344CB8AC3E}">
        <p14:creationId xmlns:p14="http://schemas.microsoft.com/office/powerpoint/2010/main" val="3688514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Emission in the magnetic field.</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4282" y="2011562"/>
                <a:ext cx="8643998" cy="4162444"/>
              </a:xfrm>
            </p:spPr>
            <p:txBody>
              <a:bodyPr>
                <a:normAutofit fontScale="62500" lnSpcReduction="20000"/>
              </a:bodyPr>
              <a:lstStyle/>
              <a:p>
                <a:r>
                  <a:rPr lang="en-GB" dirty="0"/>
                  <a:t>Practically the length of the magnetic field is longer than effective length </a:t>
                </a:r>
                <a14:m>
                  <m:oMath xmlns:m="http://schemas.openxmlformats.org/officeDocument/2006/math">
                    <m:r>
                      <a:rPr lang="en-GB" b="0" i="1" smtClean="0">
                        <a:latin typeface="Cambria Math"/>
                      </a:rPr>
                      <m:t>𝑙</m:t>
                    </m:r>
                    <m:r>
                      <a:rPr lang="en-GB" b="0" i="1" smtClean="0">
                        <a:latin typeface="Cambria Math"/>
                      </a:rPr>
                      <m:t> </m:t>
                    </m:r>
                  </m:oMath>
                </a14:m>
                <a:r>
                  <a:rPr lang="en-GB" dirty="0"/>
                  <a:t>and propagates to the cathode. It means that the cathode emits the beam in the magnetic field.</a:t>
                </a:r>
              </a:p>
              <a:p>
                <a:r>
                  <a:rPr lang="en-GB" dirty="0"/>
                  <a:t>Presence of the longitudinal magnetic field on the cathode introduces an angular momentum or beam rotation which appears right after emission and preserves along the beam propagation in the beam line:</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𝑝</m:t>
                          </m:r>
                        </m:e>
                        <m:sub>
                          <m:r>
                            <a:rPr lang="en-GB" i="1" smtClean="0">
                              <a:latin typeface="Cambria Math"/>
                              <a:ea typeface="Cambria Math"/>
                            </a:rPr>
                            <m:t>𝜃</m:t>
                          </m:r>
                        </m:sub>
                      </m:sSub>
                      <m:r>
                        <a:rPr lang="en-GB" b="0" i="1" smtClean="0">
                          <a:latin typeface="Cambria Math"/>
                        </a:rPr>
                        <m:t>=</m:t>
                      </m:r>
                      <m:r>
                        <a:rPr lang="en-GB" b="0" i="1" smtClean="0">
                          <a:latin typeface="Cambria Math"/>
                          <a:ea typeface="Cambria Math"/>
                        </a:rPr>
                        <m:t>𝛾</m:t>
                      </m:r>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𝑟</m:t>
                          </m:r>
                        </m:e>
                        <m:sup>
                          <m:r>
                            <a:rPr lang="en-GB" b="0" i="1" smtClean="0">
                              <a:latin typeface="Cambria Math"/>
                              <a:ea typeface="Cambria Math"/>
                            </a:rPr>
                            <m:t>2</m:t>
                          </m:r>
                        </m:sup>
                      </m:sSup>
                      <m:acc>
                        <m:accPr>
                          <m:chr m:val="̇"/>
                          <m:ctrlPr>
                            <a:rPr lang="en-GB" b="0" i="1" smtClean="0">
                              <a:latin typeface="Cambria Math" panose="02040503050406030204" pitchFamily="18" charset="0"/>
                              <a:ea typeface="Cambria Math"/>
                            </a:rPr>
                          </m:ctrlPr>
                        </m:accPr>
                        <m:e>
                          <m:r>
                            <a:rPr lang="en-GB" b="0" i="1" smtClean="0">
                              <a:latin typeface="Cambria Math"/>
                              <a:ea typeface="Cambria Math"/>
                            </a:rPr>
                            <m:t>𝜃</m:t>
                          </m:r>
                        </m:e>
                      </m:acc>
                      <m:r>
                        <a:rPr lang="en-GB" b="0" i="1" smtClean="0">
                          <a:latin typeface="Cambria Math"/>
                        </a:rPr>
                        <m:t>+</m:t>
                      </m:r>
                      <m:r>
                        <a:rPr lang="en-GB" b="0" i="1" smtClean="0">
                          <a:latin typeface="Cambria Math"/>
                        </a:rPr>
                        <m:t>𝑒𝑟</m:t>
                      </m:r>
                      <m:sSub>
                        <m:sSubPr>
                          <m:ctrlPr>
                            <a:rPr lang="en-GB" b="0" i="1" smtClean="0">
                              <a:latin typeface="Cambria Math" panose="02040503050406030204" pitchFamily="18" charset="0"/>
                            </a:rPr>
                          </m:ctrlPr>
                        </m:sSubPr>
                        <m:e>
                          <m:r>
                            <a:rPr lang="en-GB" b="0" i="1" smtClean="0">
                              <a:latin typeface="Cambria Math"/>
                            </a:rPr>
                            <m:t>𝐴</m:t>
                          </m:r>
                        </m:e>
                        <m:sub>
                          <m:r>
                            <a:rPr lang="en-GB" b="0" i="1" smtClean="0">
                              <a:latin typeface="Cambria Math"/>
                              <a:ea typeface="Cambria Math"/>
                            </a:rPr>
                            <m:t>𝜃</m:t>
                          </m:r>
                        </m:sub>
                      </m:sSub>
                      <m:r>
                        <a:rPr lang="en-GB" b="0" i="1" smtClean="0">
                          <a:latin typeface="Cambria Math"/>
                        </a:rPr>
                        <m:t>=</m:t>
                      </m:r>
                      <m:r>
                        <a:rPr lang="en-GB" i="1">
                          <a:latin typeface="Cambria Math"/>
                          <a:ea typeface="Cambria Math"/>
                        </a:rPr>
                        <m:t>𝛾</m:t>
                      </m:r>
                      <m:r>
                        <a:rPr lang="en-GB" i="1">
                          <a:latin typeface="Cambria Math"/>
                          <a:ea typeface="Cambria Math"/>
                        </a:rPr>
                        <m:t>𝑚</m:t>
                      </m:r>
                      <m:sSup>
                        <m:sSupPr>
                          <m:ctrlPr>
                            <a:rPr lang="en-GB" i="1">
                              <a:latin typeface="Cambria Math" panose="02040503050406030204" pitchFamily="18" charset="0"/>
                              <a:ea typeface="Cambria Math"/>
                            </a:rPr>
                          </m:ctrlPr>
                        </m:sSupPr>
                        <m:e>
                          <m:r>
                            <a:rPr lang="en-GB" i="1">
                              <a:latin typeface="Cambria Math"/>
                              <a:ea typeface="Cambria Math"/>
                            </a:rPr>
                            <m:t>𝑟</m:t>
                          </m:r>
                        </m:e>
                        <m:sup>
                          <m:r>
                            <a:rPr lang="en-GB" i="1">
                              <a:latin typeface="Cambria Math"/>
                              <a:ea typeface="Cambria Math"/>
                            </a:rPr>
                            <m:t>2</m:t>
                          </m:r>
                        </m:sup>
                      </m:sSup>
                      <m:acc>
                        <m:accPr>
                          <m:chr m:val="̇"/>
                          <m:ctrlPr>
                            <a:rPr lang="en-GB" i="1">
                              <a:latin typeface="Cambria Math" panose="02040503050406030204" pitchFamily="18" charset="0"/>
                              <a:ea typeface="Cambria Math"/>
                            </a:rPr>
                          </m:ctrlPr>
                        </m:accPr>
                        <m:e>
                          <m:r>
                            <a:rPr lang="en-GB" i="1">
                              <a:latin typeface="Cambria Math"/>
                              <a:ea typeface="Cambria Math"/>
                            </a:rPr>
                            <m:t>𝜃</m:t>
                          </m:r>
                        </m:e>
                      </m:acc>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𝑒</m:t>
                          </m:r>
                        </m:num>
                        <m:den>
                          <m:r>
                            <a:rPr lang="en-GB" b="0" i="1" smtClean="0">
                              <a:latin typeface="Cambria Math"/>
                              <a:ea typeface="Cambria Math"/>
                            </a:rPr>
                            <m:t>2</m:t>
                          </m:r>
                          <m:r>
                            <a:rPr lang="en-GB" b="0" i="1" smtClean="0">
                              <a:latin typeface="Cambria Math"/>
                              <a:ea typeface="Cambria Math"/>
                            </a:rPr>
                            <m:t>𝜋</m:t>
                          </m:r>
                        </m:den>
                      </m:f>
                      <m:r>
                        <a:rPr lang="en-GB" b="0" i="1" smtClean="0">
                          <a:latin typeface="Cambria Math"/>
                          <a:ea typeface="Cambria Math"/>
                        </a:rPr>
                        <m:t>𝜓</m:t>
                      </m:r>
                      <m:r>
                        <a:rPr lang="en-GB" b="0" i="1" smtClean="0">
                          <a:latin typeface="Cambria Math"/>
                          <a:ea typeface="Cambria Math"/>
                        </a:rPr>
                        <m:t>=</m:t>
                      </m:r>
                      <m:r>
                        <a:rPr lang="en-GB" b="0" i="1" smtClean="0">
                          <a:latin typeface="Cambria Math"/>
                          <a:ea typeface="Cambria Math"/>
                        </a:rPr>
                        <m:t>𝑐𝑜𝑛𝑠𝑡</m:t>
                      </m:r>
                    </m:oMath>
                  </m:oMathPara>
                </a14:m>
                <a:endParaRPr lang="en-GB" dirty="0"/>
              </a:p>
              <a:p>
                <a:pPr marL="400050" lvl="1" indent="0">
                  <a:buNone/>
                </a:pPr>
                <a:r>
                  <a:rPr lang="en-GB" dirty="0"/>
                  <a:t>where </a:t>
                </a:r>
                <a14:m>
                  <m:oMath xmlns:m="http://schemas.openxmlformats.org/officeDocument/2006/math">
                    <m:r>
                      <a:rPr lang="en-GB" i="1" smtClean="0">
                        <a:latin typeface="Cambria Math"/>
                        <a:ea typeface="Cambria Math"/>
                      </a:rPr>
                      <m:t>𝜓</m:t>
                    </m:r>
                    <m:r>
                      <a:rPr lang="en-GB" b="0" i="1" smtClean="0">
                        <a:latin typeface="Cambria Math"/>
                        <a:ea typeface="Cambria Math"/>
                      </a:rPr>
                      <m:t>=</m:t>
                    </m:r>
                    <m:nary>
                      <m:naryPr>
                        <m:limLoc m:val="undOvr"/>
                        <m:subHide m:val="on"/>
                        <m:supHide m:val="on"/>
                        <m:ctrlPr>
                          <a:rPr lang="en-GB" b="0" i="1" smtClean="0">
                            <a:latin typeface="Cambria Math" panose="02040503050406030204" pitchFamily="18" charset="0"/>
                            <a:ea typeface="Cambria Math"/>
                          </a:rPr>
                        </m:ctrlPr>
                      </m:naryPr>
                      <m:sub/>
                      <m:sup/>
                      <m:e>
                        <m:r>
                          <a:rPr lang="en-GB" b="1" i="1" smtClean="0">
                            <a:latin typeface="Cambria Math"/>
                            <a:ea typeface="Cambria Math"/>
                          </a:rPr>
                          <m:t>𝑩</m:t>
                        </m:r>
                        <m:r>
                          <a:rPr lang="en-GB" b="0" i="1" smtClean="0">
                            <a:latin typeface="Cambria Math"/>
                            <a:ea typeface="Cambria Math"/>
                          </a:rPr>
                          <m:t>𝑑</m:t>
                        </m:r>
                        <m:r>
                          <a:rPr lang="en-GB" b="1" i="1" smtClean="0">
                            <a:latin typeface="Cambria Math"/>
                            <a:ea typeface="Cambria Math"/>
                          </a:rPr>
                          <m:t>𝒔</m:t>
                        </m:r>
                      </m:e>
                    </m:nary>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𝐵</m:t>
                        </m:r>
                      </m:e>
                      <m:sub>
                        <m:r>
                          <a:rPr lang="en-GB" b="0" i="1" smtClean="0">
                            <a:latin typeface="Cambria Math"/>
                            <a:ea typeface="Cambria Math"/>
                          </a:rPr>
                          <m:t>𝑐</m:t>
                        </m:r>
                      </m:sub>
                    </m:sSub>
                    <m:r>
                      <a:rPr lang="en-GB" b="0" i="1" smtClean="0">
                        <a:latin typeface="Cambria Math"/>
                        <a:ea typeface="Cambria Math"/>
                      </a:rPr>
                      <m:t>𝜋</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𝑟</m:t>
                        </m:r>
                      </m:e>
                      <m:sup>
                        <m:r>
                          <a:rPr lang="en-GB" b="0" i="1" smtClean="0">
                            <a:latin typeface="Cambria Math"/>
                            <a:ea typeface="Cambria Math"/>
                          </a:rPr>
                          <m:t>2</m:t>
                        </m:r>
                      </m:sup>
                    </m:sSup>
                    <m:r>
                      <a:rPr lang="en-GB" b="0" i="1" smtClean="0">
                        <a:latin typeface="Cambria Math"/>
                        <a:ea typeface="Cambria Math"/>
                      </a:rPr>
                      <m:t>=2</m:t>
                    </m:r>
                    <m:r>
                      <a:rPr lang="en-GB" b="0" i="1" smtClean="0">
                        <a:latin typeface="Cambria Math"/>
                        <a:ea typeface="Cambria Math"/>
                      </a:rPr>
                      <m:t>𝜋</m:t>
                    </m:r>
                    <m:r>
                      <a:rPr lang="en-GB" b="0" i="1" smtClean="0">
                        <a:latin typeface="Cambria Math"/>
                        <a:ea typeface="Cambria Math"/>
                      </a:rPr>
                      <m:t>𝑟</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𝐴</m:t>
                        </m:r>
                      </m:e>
                      <m:sub>
                        <m:r>
                          <a:rPr lang="en-GB" b="0" i="1" smtClean="0">
                            <a:latin typeface="Cambria Math"/>
                            <a:ea typeface="Cambria Math"/>
                          </a:rPr>
                          <m:t>𝜃</m:t>
                        </m:r>
                      </m:sub>
                    </m:sSub>
                  </m:oMath>
                </a14:m>
                <a:endParaRPr lang="en-GB" dirty="0"/>
              </a:p>
              <a:p>
                <a:pPr marL="0" indent="0">
                  <a:buNone/>
                </a:pPr>
                <a:r>
                  <a:rPr lang="en-GB" dirty="0"/>
                  <a:t>     This relations is known as Busch’s theorem. </a:t>
                </a:r>
              </a:p>
              <a:p>
                <a:r>
                  <a:rPr lang="en-GB" dirty="0"/>
                  <a:t>In practice at the exit of the gun where magnetic field is zero angular beam velocity, which is induced by the cathode magnetic field is</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𝑣</m:t>
                          </m:r>
                        </m:e>
                        <m:sub>
                          <m:r>
                            <a:rPr lang="en-GB" i="1" smtClean="0">
                              <a:latin typeface="Cambria Math"/>
                              <a:ea typeface="Cambria Math"/>
                            </a:rPr>
                            <m:t>𝜃</m:t>
                          </m:r>
                        </m:sub>
                      </m:sSub>
                      <m:r>
                        <a:rPr lang="en-GB" b="0" i="1" smtClean="0">
                          <a:latin typeface="Cambria Math"/>
                        </a:rPr>
                        <m:t>=</m:t>
                      </m:r>
                      <m:r>
                        <a:rPr lang="en-GB" b="0" i="1" smtClean="0">
                          <a:latin typeface="Cambria Math"/>
                        </a:rPr>
                        <m:t>𝑟</m:t>
                      </m:r>
                      <m:acc>
                        <m:accPr>
                          <m:chr m:val="̇"/>
                          <m:ctrlPr>
                            <a:rPr lang="en-GB" b="0" i="1" smtClean="0">
                              <a:latin typeface="Cambria Math" panose="02040503050406030204" pitchFamily="18" charset="0"/>
                            </a:rPr>
                          </m:ctrlPr>
                        </m:accPr>
                        <m:e>
                          <m:r>
                            <a:rPr lang="en-GB" b="0" i="1" smtClean="0">
                              <a:latin typeface="Cambria Math"/>
                              <a:ea typeface="Cambria Math"/>
                            </a:rPr>
                            <m:t>𝜃</m:t>
                          </m:r>
                        </m:e>
                      </m:acc>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𝐵</m:t>
                          </m:r>
                        </m:e>
                        <m:sub>
                          <m:r>
                            <a:rPr lang="en-GB" b="0" i="1" smtClean="0">
                              <a:latin typeface="Cambria Math"/>
                            </a:rPr>
                            <m:t>𝑐</m:t>
                          </m:r>
                        </m:sub>
                      </m:sSub>
                      <m:f>
                        <m:fPr>
                          <m:ctrlPr>
                            <a:rPr lang="en-GB" b="0" i="1" smtClean="0">
                              <a:latin typeface="Cambria Math" panose="02040503050406030204" pitchFamily="18" charset="0"/>
                            </a:rPr>
                          </m:ctrlPr>
                        </m:fPr>
                        <m:num>
                          <m:r>
                            <a:rPr lang="en-GB" b="0" i="1" smtClean="0">
                              <a:latin typeface="Cambria Math"/>
                            </a:rPr>
                            <m:t>𝑒</m:t>
                          </m:r>
                        </m:num>
                        <m:den>
                          <m:r>
                            <a:rPr lang="en-GB" b="0" i="1" smtClean="0">
                              <a:latin typeface="Cambria Math"/>
                            </a:rPr>
                            <m:t>2</m:t>
                          </m:r>
                          <m:r>
                            <a:rPr lang="en-GB" b="0" i="1" smtClean="0">
                              <a:latin typeface="Cambria Math"/>
                              <a:ea typeface="Cambria Math"/>
                            </a:rPr>
                            <m:t>𝛾</m:t>
                          </m:r>
                          <m:r>
                            <a:rPr lang="en-GB" b="0" i="1" smtClean="0">
                              <a:latin typeface="Cambria Math"/>
                              <a:ea typeface="Cambria Math"/>
                            </a:rPr>
                            <m:t>𝑚</m:t>
                          </m:r>
                        </m:den>
                      </m:f>
                      <m:r>
                        <a:rPr lang="en-GB" b="0" i="1" smtClean="0">
                          <a:latin typeface="Cambria Math"/>
                          <a:ea typeface="Cambria Math"/>
                        </a:rPr>
                        <m:t>∙</m:t>
                      </m:r>
                      <m:f>
                        <m:fPr>
                          <m:ctrlPr>
                            <a:rPr lang="en-GB" b="0" i="1" smtClean="0">
                              <a:latin typeface="Cambria Math" panose="02040503050406030204" pitchFamily="18" charset="0"/>
                              <a:ea typeface="Cambria Math"/>
                            </a:rPr>
                          </m:ctrlPr>
                        </m:fPr>
                        <m:num>
                          <m:sSubSup>
                            <m:sSubSupPr>
                              <m:ctrlPr>
                                <a:rPr lang="en-GB" b="0" i="1" smtClean="0">
                                  <a:latin typeface="Cambria Math" panose="02040503050406030204" pitchFamily="18" charset="0"/>
                                  <a:ea typeface="Cambria Math"/>
                                </a:rPr>
                              </m:ctrlPr>
                            </m:sSubSupPr>
                            <m:e>
                              <m:r>
                                <a:rPr lang="en-GB" b="0" i="1" smtClean="0">
                                  <a:latin typeface="Cambria Math"/>
                                  <a:ea typeface="Cambria Math"/>
                                </a:rPr>
                                <m:t>𝑟</m:t>
                              </m:r>
                            </m:e>
                            <m:sub>
                              <m:r>
                                <a:rPr lang="en-GB" b="0" i="1" smtClean="0">
                                  <a:latin typeface="Cambria Math"/>
                                  <a:ea typeface="Cambria Math"/>
                                </a:rPr>
                                <m:t>𝑐</m:t>
                              </m:r>
                            </m:sub>
                            <m:sup>
                              <m:r>
                                <a:rPr lang="en-GB" b="0" i="1" smtClean="0">
                                  <a:latin typeface="Cambria Math"/>
                                  <a:ea typeface="Cambria Math"/>
                                </a:rPr>
                                <m:t>2</m:t>
                              </m:r>
                            </m:sup>
                          </m:sSubSup>
                        </m:num>
                        <m:den>
                          <m:r>
                            <a:rPr lang="en-GB" b="0" i="1" smtClean="0">
                              <a:latin typeface="Cambria Math"/>
                              <a:ea typeface="Cambria Math"/>
                            </a:rPr>
                            <m:t>𝑟</m:t>
                          </m:r>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4282" y="2011562"/>
                <a:ext cx="8643998" cy="4162444"/>
              </a:xfrm>
              <a:blipFill>
                <a:blip r:embed="rId2"/>
                <a:stretch>
                  <a:fillRect l="-635" t="-2196" r="-1481"/>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22</a:t>
            </a:fld>
            <a:endParaRPr lang="en-GB" dirty="0"/>
          </a:p>
        </p:txBody>
      </p:sp>
    </p:spTree>
    <p:extLst>
      <p:ext uri="{BB962C8B-B14F-4D97-AF65-F5344CB8AC3E}">
        <p14:creationId xmlns:p14="http://schemas.microsoft.com/office/powerpoint/2010/main" val="1889577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Compensation of the cathode field I</a:t>
            </a:r>
            <a:endParaRPr lang="en-GB" dirty="0"/>
          </a:p>
        </p:txBody>
      </p:sp>
      <p:sp>
        <p:nvSpPr>
          <p:cNvPr id="3" name="Content Placeholder 2"/>
          <p:cNvSpPr>
            <a:spLocks noGrp="1"/>
          </p:cNvSpPr>
          <p:nvPr>
            <p:ph idx="1"/>
          </p:nvPr>
        </p:nvSpPr>
        <p:spPr/>
        <p:txBody>
          <a:bodyPr>
            <a:normAutofit/>
          </a:bodyPr>
          <a:lstStyle/>
          <a:p>
            <a:r>
              <a:rPr lang="en-GB" sz="2800" dirty="0"/>
              <a:t>The presence of the angular velocity also known as “beam shear” has negative impact on the beam quality. There are two ways to mitigate cathode magnetic field:</a:t>
            </a:r>
          </a:p>
          <a:p>
            <a:pPr lvl="1"/>
            <a:r>
              <a:rPr lang="en-GB" sz="2400" dirty="0"/>
              <a:t>To move solenoid lens as far as possible from the cathode – the method used in DC and SRF guns</a:t>
            </a:r>
          </a:p>
          <a:p>
            <a:pPr lvl="1"/>
            <a:r>
              <a:rPr lang="en-GB" sz="2400" dirty="0"/>
              <a:t>To compensate residual field with an additional solenoid frequently referred as “bucking coil” – used in NCRF guns</a:t>
            </a:r>
          </a:p>
        </p:txBody>
      </p:sp>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23</a:t>
            </a:fld>
            <a:endParaRPr lang="en-GB" dirty="0"/>
          </a:p>
        </p:txBody>
      </p:sp>
    </p:spTree>
    <p:extLst>
      <p:ext uri="{BB962C8B-B14F-4D97-AF65-F5344CB8AC3E}">
        <p14:creationId xmlns:p14="http://schemas.microsoft.com/office/powerpoint/2010/main" val="324116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Compensation of the cathode field II</a:t>
            </a:r>
            <a:endParaRPr lang="en-GB" dirty="0"/>
          </a:p>
        </p:txBody>
      </p:sp>
      <p:sp>
        <p:nvSpPr>
          <p:cNvPr id="3" name="Content Placeholder 2"/>
          <p:cNvSpPr>
            <a:spLocks noGrp="1"/>
          </p:cNvSpPr>
          <p:nvPr>
            <p:ph idx="1"/>
          </p:nvPr>
        </p:nvSpPr>
        <p:spPr/>
        <p:txBody>
          <a:bodyPr/>
          <a:lstStyle/>
          <a:p>
            <a:pPr marL="0" indent="0">
              <a:buNone/>
            </a:pPr>
            <a:r>
              <a:rPr lang="en-GB" sz="2800" dirty="0"/>
              <a:t>Compensation of the cathode field with bucking coil</a:t>
            </a:r>
          </a:p>
          <a:p>
            <a:endParaRPr lang="en-GB" dirty="0"/>
          </a:p>
        </p:txBody>
      </p:sp>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24</a:t>
            </a:fld>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0001"/>
          <a:stretch/>
        </p:blipFill>
        <p:spPr>
          <a:xfrm>
            <a:off x="179512" y="2598713"/>
            <a:ext cx="5742435" cy="3710607"/>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2308"/>
          <a:stretch/>
        </p:blipFill>
        <p:spPr bwMode="auto">
          <a:xfrm>
            <a:off x="5917934" y="2564904"/>
            <a:ext cx="2683981" cy="34158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938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22AD-5D0C-4BA7-9A05-8BBBBAB295F9}"/>
              </a:ext>
            </a:extLst>
          </p:cNvPr>
          <p:cNvSpPr>
            <a:spLocks noGrp="1"/>
          </p:cNvSpPr>
          <p:nvPr>
            <p:ph type="title"/>
          </p:nvPr>
        </p:nvSpPr>
        <p:spPr/>
        <p:txBody>
          <a:bodyPr/>
          <a:lstStyle/>
          <a:p>
            <a:r>
              <a:rPr lang="en-GB" sz="3600" dirty="0" smtClean="0"/>
              <a:t>Velocity bunching</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230F131-B0CA-4A83-84D4-0470452CBEA2}"/>
                  </a:ext>
                </a:extLst>
              </p:cNvPr>
              <p:cNvSpPr>
                <a:spLocks noGrp="1"/>
              </p:cNvSpPr>
              <p:nvPr>
                <p:ph idx="1"/>
              </p:nvPr>
            </p:nvSpPr>
            <p:spPr>
              <a:xfrm>
                <a:off x="214282" y="3865389"/>
                <a:ext cx="8390166" cy="2083891"/>
              </a:xfrm>
            </p:spPr>
            <p:txBody>
              <a:bodyPr>
                <a:noAutofit/>
              </a:bodyPr>
              <a:lstStyle/>
              <a:p>
                <a:pPr marL="0" indent="0">
                  <a:buNone/>
                </a:pPr>
                <a:r>
                  <a:rPr lang="en-GB" sz="1400" dirty="0" smtClean="0">
                    <a:ea typeface="Cambria Math" panose="02040503050406030204" pitchFamily="18" charset="0"/>
                  </a:rPr>
                  <a:t>After passing the cavity energy gain is </a:t>
                </a:r>
                <a14:m>
                  <m:oMath xmlns:m="http://schemas.openxmlformats.org/officeDocument/2006/math">
                    <m:r>
                      <a:rPr lang="en-GB" sz="1400" i="1" smtClean="0">
                        <a:latin typeface="Cambria Math" panose="02040503050406030204" pitchFamily="18" charset="0"/>
                        <a:ea typeface="Cambria Math" panose="02040503050406030204" pitchFamily="18" charset="0"/>
                      </a:rPr>
                      <m:t>∆</m:t>
                    </m:r>
                    <m:r>
                      <a:rPr lang="en-GB" sz="1400" i="1" smtClean="0">
                        <a:latin typeface="Cambria Math" panose="02040503050406030204" pitchFamily="18" charset="0"/>
                        <a:ea typeface="Cambria Math" panose="02040503050406030204" pitchFamily="18" charset="0"/>
                      </a:rPr>
                      <m:t>ℰ</m:t>
                    </m:r>
                    <m:r>
                      <a:rPr lang="en-GB" sz="1400" b="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𝑒</m:t>
                    </m:r>
                    <m:sSub>
                      <m:sSubPr>
                        <m:ctrlPr>
                          <a:rPr lang="en-GB" sz="1400" b="0" i="1" smtClean="0">
                            <a:latin typeface="Cambria Math" panose="02040503050406030204" pitchFamily="18" charset="0"/>
                            <a:ea typeface="Cambria Math" panose="02040503050406030204" pitchFamily="18" charset="0"/>
                          </a:rPr>
                        </m:ctrlPr>
                      </m:sSubPr>
                      <m:e>
                        <m:r>
                          <a:rPr lang="en-GB" sz="1400" b="0" i="1" smtClean="0">
                            <a:latin typeface="Cambria Math" panose="02040503050406030204" pitchFamily="18" charset="0"/>
                            <a:ea typeface="Cambria Math" panose="02040503050406030204" pitchFamily="18" charset="0"/>
                          </a:rPr>
                          <m:t>𝐸</m:t>
                        </m:r>
                      </m:e>
                      <m:sub>
                        <m:r>
                          <a:rPr lang="en-GB" sz="1400" b="0" i="1" smtClean="0">
                            <a:latin typeface="Cambria Math" panose="02040503050406030204" pitchFamily="18" charset="0"/>
                            <a:ea typeface="Cambria Math" panose="02040503050406030204" pitchFamily="18" charset="0"/>
                          </a:rPr>
                          <m:t>0</m:t>
                        </m:r>
                      </m:sub>
                    </m:sSub>
                    <m:r>
                      <a:rPr lang="en-GB" sz="1400" b="0" i="1" smtClean="0">
                        <a:latin typeface="Cambria Math" panose="02040503050406030204" pitchFamily="18" charset="0"/>
                        <a:ea typeface="Cambria Math" panose="02040503050406030204" pitchFamily="18" charset="0"/>
                      </a:rPr>
                      <m:t>𝐿</m:t>
                    </m:r>
                    <m:f>
                      <m:fPr>
                        <m:ctrlPr>
                          <a:rPr lang="en-GB" sz="1400" b="0" i="1" smtClean="0">
                            <a:latin typeface="Cambria Math" panose="02040503050406030204" pitchFamily="18" charset="0"/>
                            <a:ea typeface="Cambria Math" panose="02040503050406030204" pitchFamily="18" charset="0"/>
                          </a:rPr>
                        </m:ctrlPr>
                      </m:fPr>
                      <m:num>
                        <m:r>
                          <a:rPr lang="en-GB" sz="1400" b="0" i="1" smtClean="0">
                            <a:latin typeface="Cambria Math" panose="02040503050406030204" pitchFamily="18" charset="0"/>
                            <a:ea typeface="Cambria Math" panose="02040503050406030204" pitchFamily="18" charset="0"/>
                          </a:rPr>
                          <m:t>𝑠𝑖𝑛</m:t>
                        </m:r>
                        <m:d>
                          <m:dPr>
                            <m:ctrlPr>
                              <a:rPr lang="en-GB" sz="1400" b="0" i="1" smtClean="0">
                                <a:latin typeface="Cambria Math" panose="02040503050406030204" pitchFamily="18" charset="0"/>
                                <a:ea typeface="Cambria Math" panose="02040503050406030204" pitchFamily="18" charset="0"/>
                              </a:rPr>
                            </m:ctrlPr>
                          </m:dPr>
                          <m:e>
                            <m:f>
                              <m:fPr>
                                <m:type m:val="skw"/>
                                <m:ctrlPr>
                                  <a:rPr lang="en-GB" sz="1400" b="0" i="1" smtClean="0">
                                    <a:latin typeface="Cambria Math" panose="02040503050406030204" pitchFamily="18" charset="0"/>
                                    <a:ea typeface="Cambria Math" panose="02040503050406030204" pitchFamily="18" charset="0"/>
                                  </a:rPr>
                                </m:ctrlPr>
                              </m:fPr>
                              <m:num>
                                <m:r>
                                  <a:rPr lang="en-GB" sz="1400" b="0" i="1" smtClean="0">
                                    <a:latin typeface="Cambria Math" panose="02040503050406030204" pitchFamily="18" charset="0"/>
                                    <a:ea typeface="Cambria Math" panose="02040503050406030204" pitchFamily="18" charset="0"/>
                                  </a:rPr>
                                  <m:t>𝜋</m:t>
                                </m:r>
                                <m:r>
                                  <a:rPr lang="en-GB" sz="1400" b="0" i="1" smtClean="0">
                                    <a:latin typeface="Cambria Math" panose="02040503050406030204" pitchFamily="18" charset="0"/>
                                    <a:ea typeface="Cambria Math" panose="02040503050406030204" pitchFamily="18" charset="0"/>
                                  </a:rPr>
                                  <m:t>𝐿</m:t>
                                </m:r>
                              </m:num>
                              <m:den>
                                <m:r>
                                  <a:rPr lang="en-GB" sz="1400" b="0" i="1" smtClean="0">
                                    <a:latin typeface="Cambria Math" panose="02040503050406030204" pitchFamily="18" charset="0"/>
                                    <a:ea typeface="Cambria Math" panose="02040503050406030204" pitchFamily="18" charset="0"/>
                                  </a:rPr>
                                  <m:t>𝛽𝜆</m:t>
                                </m:r>
                              </m:den>
                            </m:f>
                          </m:e>
                        </m:d>
                      </m:num>
                      <m:den>
                        <m:f>
                          <m:fPr>
                            <m:type m:val="skw"/>
                            <m:ctrlPr>
                              <a:rPr lang="en-GB" sz="1400" i="1">
                                <a:latin typeface="Cambria Math" panose="02040503050406030204" pitchFamily="18" charset="0"/>
                                <a:ea typeface="Cambria Math" panose="02040503050406030204" pitchFamily="18" charset="0"/>
                              </a:rPr>
                            </m:ctrlPr>
                          </m:fPr>
                          <m:num>
                            <m:r>
                              <a:rPr lang="en-GB" sz="1400" i="1">
                                <a:latin typeface="Cambria Math" panose="02040503050406030204" pitchFamily="18" charset="0"/>
                                <a:ea typeface="Cambria Math" panose="02040503050406030204" pitchFamily="18" charset="0"/>
                              </a:rPr>
                              <m:t>𝜋</m:t>
                            </m:r>
                            <m:r>
                              <a:rPr lang="en-GB" sz="1400" i="1">
                                <a:latin typeface="Cambria Math" panose="02040503050406030204" pitchFamily="18" charset="0"/>
                                <a:ea typeface="Cambria Math" panose="02040503050406030204" pitchFamily="18" charset="0"/>
                              </a:rPr>
                              <m:t>𝐿</m:t>
                            </m:r>
                          </m:num>
                          <m:den>
                            <m:r>
                              <a:rPr lang="en-GB" sz="1400" i="1">
                                <a:latin typeface="Cambria Math" panose="02040503050406030204" pitchFamily="18" charset="0"/>
                                <a:ea typeface="Cambria Math" panose="02040503050406030204" pitchFamily="18" charset="0"/>
                              </a:rPr>
                              <m:t>𝛽𝜆</m:t>
                            </m:r>
                          </m:den>
                        </m:f>
                      </m:den>
                    </m:f>
                    <m:r>
                      <a:rPr lang="en-GB" sz="1400" i="1">
                        <a:latin typeface="Cambria Math" panose="02040503050406030204" pitchFamily="18" charset="0"/>
                        <a:ea typeface="Cambria Math" panose="02040503050406030204" pitchFamily="18" charset="0"/>
                      </a:rPr>
                      <m:t>𝑐𝑜𝑠</m:t>
                    </m:r>
                    <m:r>
                      <a:rPr lang="en-GB" sz="1400" i="1">
                        <a:latin typeface="Cambria Math" panose="02040503050406030204" pitchFamily="18" charset="0"/>
                        <a:ea typeface="Cambria Math" panose="02040503050406030204" pitchFamily="18" charset="0"/>
                      </a:rPr>
                      <m:t>𝜑</m:t>
                    </m:r>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𝑒</m:t>
                    </m:r>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𝐸</m:t>
                        </m:r>
                      </m:e>
                      <m:sub>
                        <m:r>
                          <a:rPr lang="en-GB" sz="1400" i="1">
                            <a:latin typeface="Cambria Math" panose="02040503050406030204" pitchFamily="18" charset="0"/>
                            <a:ea typeface="Cambria Math" panose="02040503050406030204" pitchFamily="18" charset="0"/>
                          </a:rPr>
                          <m:t>0</m:t>
                        </m:r>
                      </m:sub>
                    </m:sSub>
                    <m:r>
                      <a:rPr lang="en-GB" sz="1400" i="1">
                        <a:latin typeface="Cambria Math" panose="02040503050406030204" pitchFamily="18" charset="0"/>
                        <a:ea typeface="Cambria Math" panose="02040503050406030204" pitchFamily="18" charset="0"/>
                      </a:rPr>
                      <m:t>𝐿</m:t>
                    </m:r>
                    <m:r>
                      <a:rPr lang="en-GB" sz="1400" b="0" i="1" smtClean="0">
                        <a:latin typeface="Cambria Math" panose="02040503050406030204" pitchFamily="18" charset="0"/>
                        <a:ea typeface="Cambria Math" panose="02040503050406030204" pitchFamily="18" charset="0"/>
                      </a:rPr>
                      <m:t>𝑇</m:t>
                    </m:r>
                    <m:r>
                      <a:rPr lang="en-GB" sz="1400" i="1">
                        <a:latin typeface="Cambria Math" panose="02040503050406030204" pitchFamily="18" charset="0"/>
                        <a:ea typeface="Cambria Math" panose="02040503050406030204" pitchFamily="18" charset="0"/>
                      </a:rPr>
                      <m:t>𝑐𝑜𝑠</m:t>
                    </m:r>
                    <m:r>
                      <a:rPr lang="en-GB" sz="1400" i="1">
                        <a:latin typeface="Cambria Math" panose="02040503050406030204" pitchFamily="18" charset="0"/>
                        <a:ea typeface="Cambria Math" panose="02040503050406030204" pitchFamily="18" charset="0"/>
                      </a:rPr>
                      <m:t>𝜑</m:t>
                    </m:r>
                  </m:oMath>
                </a14:m>
                <a:r>
                  <a:rPr lang="en-GB" sz="1400"/>
                  <a:t/>
                </a:r>
                <a:br>
                  <a:rPr lang="en-GB" sz="1400"/>
                </a:br>
                <a:r>
                  <a:rPr lang="en-GB" sz="1400" smtClean="0"/>
                  <a:t>At </a:t>
                </a:r>
                <a14:m>
                  <m:oMath xmlns:m="http://schemas.openxmlformats.org/officeDocument/2006/math">
                    <m:r>
                      <a:rPr lang="en-GB" sz="1400" i="1" smtClean="0">
                        <a:latin typeface="Cambria Math" panose="02040503050406030204" pitchFamily="18" charset="0"/>
                        <a:ea typeface="Cambria Math" panose="02040503050406030204" pitchFamily="18" charset="0"/>
                      </a:rPr>
                      <m:t>𝜑</m:t>
                    </m:r>
                    <m:r>
                      <a:rPr lang="en-GB" sz="1400" b="0" i="1" smtClean="0">
                        <a:latin typeface="Cambria Math" panose="02040503050406030204" pitchFamily="18" charset="0"/>
                        <a:ea typeface="Cambria Math" panose="02040503050406030204" pitchFamily="18" charset="0"/>
                      </a:rPr>
                      <m:t>=</m:t>
                    </m:r>
                    <m:f>
                      <m:fPr>
                        <m:type m:val="lin"/>
                        <m:ctrlPr>
                          <a:rPr lang="en-GB" sz="1400" b="0" i="1" smtClean="0">
                            <a:latin typeface="Cambria Math" panose="02040503050406030204" pitchFamily="18" charset="0"/>
                            <a:ea typeface="Cambria Math" panose="02040503050406030204" pitchFamily="18" charset="0"/>
                          </a:rPr>
                        </m:ctrlPr>
                      </m:fPr>
                      <m:num>
                        <m:r>
                          <a:rPr lang="en-GB" sz="1400" b="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𝜋</m:t>
                        </m:r>
                      </m:num>
                      <m:den>
                        <m:r>
                          <a:rPr lang="en-GB" sz="1400" b="0" i="1" smtClean="0">
                            <a:latin typeface="Cambria Math" panose="02040503050406030204" pitchFamily="18" charset="0"/>
                            <a:ea typeface="Cambria Math" panose="02040503050406030204" pitchFamily="18" charset="0"/>
                          </a:rPr>
                          <m:t>2</m:t>
                        </m:r>
                      </m:den>
                    </m:f>
                  </m:oMath>
                </a14:m>
                <a:r>
                  <a:rPr lang="en-GB" sz="1400" dirty="0"/>
                  <a:t> energy gain is </a:t>
                </a:r>
                <a:r>
                  <a:rPr lang="en-GB" sz="1400" dirty="0" smtClean="0"/>
                  <a:t>almost linear </a:t>
                </a:r>
                <a:r>
                  <a:rPr lang="en-GB" sz="1400" dirty="0"/>
                  <a:t>with </a:t>
                </a:r>
                <a14:m>
                  <m:oMath xmlns:m="http://schemas.openxmlformats.org/officeDocument/2006/math">
                    <m:r>
                      <a:rPr lang="en-GB" sz="1400" i="1" smtClean="0">
                        <a:latin typeface="Cambria Math" panose="02040503050406030204" pitchFamily="18" charset="0"/>
                        <a:ea typeface="Cambria Math" panose="02040503050406030204" pitchFamily="18" charset="0"/>
                      </a:rPr>
                      <m:t>𝜑</m:t>
                    </m:r>
                  </m:oMath>
                </a14:m>
                <a:r>
                  <a:rPr lang="en-GB" sz="1400" dirty="0"/>
                  <a:t> and head of the bunch gets negative energy gain and tail – positive</a:t>
                </a:r>
                <a:br>
                  <a:rPr lang="en-GB" sz="1400" dirty="0"/>
                </a:br>
                <a:r>
                  <a:rPr lang="en-GB" sz="1400" dirty="0"/>
                  <a:t>Relative speed modulation is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𝑣</m:t>
                    </m:r>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𝑣</m:t>
                        </m:r>
                      </m:num>
                      <m:den>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ℰ</m:t>
                        </m:r>
                      </m:den>
                    </m:f>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ℰ</m:t>
                    </m:r>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𝑐</m:t>
                            </m:r>
                          </m:e>
                          <m:sup>
                            <m:r>
                              <a:rPr lang="en-GB" sz="1600" b="0" i="1" smtClean="0">
                                <a:latin typeface="Cambria Math" panose="02040503050406030204" pitchFamily="18" charset="0"/>
                                <a:ea typeface="Cambria Math" panose="02040503050406030204" pitchFamily="18" charset="0"/>
                              </a:rPr>
                              <m:t>2</m:t>
                            </m:r>
                          </m:sup>
                        </m:sSup>
                      </m:num>
                      <m:den>
                        <m:r>
                          <a:rPr lang="en-GB" sz="1600" b="0" i="1" smtClean="0">
                            <a:latin typeface="Cambria Math" panose="02040503050406030204" pitchFamily="18" charset="0"/>
                            <a:ea typeface="Cambria Math" panose="02040503050406030204" pitchFamily="18" charset="0"/>
                          </a:rPr>
                          <m:t>𝑣</m:t>
                        </m:r>
                      </m:den>
                    </m:f>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𝑚</m:t>
                            </m:r>
                          </m:e>
                          <m:sup>
                            <m:r>
                              <a:rPr lang="en-GB" sz="1600" b="0" i="1" smtClean="0">
                                <a:latin typeface="Cambria Math" panose="02040503050406030204" pitchFamily="18" charset="0"/>
                                <a:ea typeface="Cambria Math" panose="02040503050406030204" pitchFamily="18" charset="0"/>
                              </a:rPr>
                              <m:t>2</m:t>
                            </m:r>
                          </m:sup>
                        </m:sSup>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𝑐</m:t>
                            </m:r>
                          </m:e>
                          <m:sup>
                            <m:r>
                              <a:rPr lang="en-GB" sz="1600" b="0" i="1" smtClean="0">
                                <a:latin typeface="Cambria Math" panose="02040503050406030204" pitchFamily="18" charset="0"/>
                                <a:ea typeface="Cambria Math" panose="02040503050406030204" pitchFamily="18" charset="0"/>
                              </a:rPr>
                              <m:t>4</m:t>
                            </m:r>
                          </m:sup>
                        </m:sSup>
                      </m:num>
                      <m:den>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ℰ</m:t>
                            </m:r>
                          </m:e>
                          <m:sup>
                            <m:r>
                              <a:rPr lang="en-GB" sz="1600" b="0" i="1" smtClean="0">
                                <a:latin typeface="Cambria Math" panose="02040503050406030204" pitchFamily="18" charset="0"/>
                                <a:ea typeface="Cambria Math" panose="02040503050406030204" pitchFamily="18" charset="0"/>
                              </a:rPr>
                              <m:t>3</m:t>
                            </m:r>
                          </m:sup>
                        </m:sSup>
                      </m:den>
                    </m:f>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ℰ</m:t>
                    </m:r>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𝑐</m:t>
                        </m:r>
                      </m:num>
                      <m:den>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𝛽𝛾</m:t>
                            </m:r>
                          </m:e>
                          <m:sup>
                            <m:r>
                              <a:rPr lang="en-GB" sz="1600" b="0" i="1" smtClean="0">
                                <a:latin typeface="Cambria Math" panose="02040503050406030204" pitchFamily="18" charset="0"/>
                                <a:ea typeface="Cambria Math" panose="02040503050406030204" pitchFamily="18" charset="0"/>
                              </a:rPr>
                              <m:t>2</m:t>
                            </m:r>
                          </m:sup>
                        </m:sSup>
                      </m:den>
                    </m:f>
                    <m:r>
                      <a:rPr lang="en-GB" sz="1600" b="0" i="1" smtClean="0">
                        <a:latin typeface="Cambria Math" panose="02040503050406030204" pitchFamily="18" charset="0"/>
                        <a:ea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ℰ</m:t>
                        </m:r>
                      </m:num>
                      <m:den>
                        <m:r>
                          <a:rPr lang="en-GB" sz="1600" b="0" i="1" smtClean="0">
                            <a:latin typeface="Cambria Math" panose="02040503050406030204" pitchFamily="18" charset="0"/>
                            <a:ea typeface="Cambria Math" panose="02040503050406030204" pitchFamily="18" charset="0"/>
                          </a:rPr>
                          <m:t>ℰ</m:t>
                        </m:r>
                      </m:den>
                    </m:f>
                  </m:oMath>
                </a14:m>
                <a:r>
                  <a:rPr lang="en-GB" sz="1400" dirty="0"/>
                  <a:t/>
                </a:r>
                <a:br>
                  <a:rPr lang="en-GB" sz="1400" dirty="0"/>
                </a:br>
                <a:r>
                  <a:rPr lang="en-GB" sz="1400" dirty="0"/>
                  <a:t>After the </a:t>
                </a:r>
                <a:r>
                  <a:rPr lang="en-GB" sz="1400" dirty="0" err="1"/>
                  <a:t>buncher</a:t>
                </a:r>
                <a:r>
                  <a:rPr lang="en-GB" sz="1400" dirty="0"/>
                  <a:t> </a:t>
                </a:r>
                <a:r>
                  <a:rPr lang="en-GB" sz="1400" dirty="0" smtClean="0"/>
                  <a:t>the length of </a:t>
                </a:r>
                <a:r>
                  <a:rPr lang="en-GB" sz="1400" dirty="0"/>
                  <a:t>the </a:t>
                </a:r>
                <a:r>
                  <a:rPr lang="en-GB" sz="1400" dirty="0" smtClean="0"/>
                  <a:t>bunch reduces </a:t>
                </a:r>
                <a:r>
                  <a:rPr lang="en-GB" sz="1400" dirty="0"/>
                  <a:t>and reaches it’s minimum at distance:</a:t>
                </a:r>
              </a:p>
              <a:p>
                <a:pPr marL="0" indent="0" algn="ctr">
                  <a:buNone/>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𝐷</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ea typeface="Cambria Math" panose="02040503050406030204" pitchFamily="18" charset="0"/>
                            </a:rPr>
                            <m:t>𝜆</m:t>
                          </m:r>
                        </m:num>
                        <m:den>
                          <m:r>
                            <a:rPr lang="en-GB" sz="1400" b="0" i="1" smtClean="0">
                              <a:latin typeface="Cambria Math" panose="02040503050406030204" pitchFamily="18" charset="0"/>
                              <a:ea typeface="Cambria Math" panose="02040503050406030204" pitchFamily="18" charset="0"/>
                            </a:rPr>
                            <m:t>𝜋</m:t>
                          </m:r>
                        </m:den>
                      </m:f>
                      <m:r>
                        <a:rPr lang="en-GB" sz="1400" b="0" i="1" smtClean="0">
                          <a:latin typeface="Cambria Math" panose="02040503050406030204" pitchFamily="18" charset="0"/>
                          <a:ea typeface="Cambria Math" panose="02040503050406030204" pitchFamily="18" charset="0"/>
                        </a:rPr>
                        <m:t>∙</m:t>
                      </m:r>
                      <m:f>
                        <m:fPr>
                          <m:ctrlPr>
                            <a:rPr lang="en-GB" sz="1400" b="0" i="1" smtClean="0">
                              <a:latin typeface="Cambria Math" panose="02040503050406030204" pitchFamily="18" charset="0"/>
                              <a:ea typeface="Cambria Math" panose="02040503050406030204" pitchFamily="18" charset="0"/>
                            </a:rPr>
                          </m:ctrlPr>
                        </m:fPr>
                        <m:num>
                          <m:sSup>
                            <m:sSupPr>
                              <m:ctrlPr>
                                <a:rPr lang="en-GB" sz="1400" b="0" i="1" smtClean="0">
                                  <a:latin typeface="Cambria Math" panose="02040503050406030204" pitchFamily="18" charset="0"/>
                                  <a:ea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𝛽</m:t>
                              </m:r>
                            </m:e>
                            <m:sup>
                              <m:r>
                                <a:rPr lang="en-GB" sz="1400" b="0" i="1" smtClean="0">
                                  <a:latin typeface="Cambria Math" panose="02040503050406030204" pitchFamily="18" charset="0"/>
                                  <a:ea typeface="Cambria Math" panose="02040503050406030204" pitchFamily="18" charset="0"/>
                                </a:rPr>
                                <m:t>2</m:t>
                              </m:r>
                            </m:sup>
                          </m:sSup>
                          <m:sSup>
                            <m:sSupPr>
                              <m:ctrlPr>
                                <a:rPr lang="en-GB" sz="1400" b="0" i="1" smtClean="0">
                                  <a:latin typeface="Cambria Math" panose="02040503050406030204" pitchFamily="18" charset="0"/>
                                  <a:ea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𝛾</m:t>
                              </m:r>
                            </m:e>
                            <m:sup>
                              <m:r>
                                <a:rPr lang="en-GB" sz="1400" b="0" i="1" smtClean="0">
                                  <a:latin typeface="Cambria Math" panose="02040503050406030204" pitchFamily="18" charset="0"/>
                                  <a:ea typeface="Cambria Math" panose="02040503050406030204" pitchFamily="18" charset="0"/>
                                </a:rPr>
                                <m:t>2</m:t>
                              </m:r>
                            </m:sup>
                          </m:sSup>
                          <m:r>
                            <a:rPr lang="en-GB" sz="1400" b="0" i="1" smtClean="0">
                              <a:latin typeface="Cambria Math" panose="02040503050406030204" pitchFamily="18" charset="0"/>
                              <a:ea typeface="Cambria Math" panose="02040503050406030204" pitchFamily="18" charset="0"/>
                            </a:rPr>
                            <m:t>ℰ</m:t>
                          </m:r>
                        </m:num>
                        <m:den>
                          <m:r>
                            <a:rPr lang="en-GB" sz="1400" b="0" i="1" smtClean="0">
                              <a:latin typeface="Cambria Math" panose="02040503050406030204" pitchFamily="18" charset="0"/>
                              <a:ea typeface="Cambria Math" panose="02040503050406030204" pitchFamily="18" charset="0"/>
                            </a:rPr>
                            <m:t>𝑒</m:t>
                          </m:r>
                          <m:sSub>
                            <m:sSubPr>
                              <m:ctrlPr>
                                <a:rPr lang="en-GB" sz="1400" b="0" i="1" smtClean="0">
                                  <a:latin typeface="Cambria Math" panose="02040503050406030204" pitchFamily="18" charset="0"/>
                                  <a:ea typeface="Cambria Math" panose="02040503050406030204" pitchFamily="18" charset="0"/>
                                </a:rPr>
                              </m:ctrlPr>
                            </m:sSubPr>
                            <m:e>
                              <m:r>
                                <a:rPr lang="en-GB" sz="1400" b="0" i="1" smtClean="0">
                                  <a:latin typeface="Cambria Math" panose="02040503050406030204" pitchFamily="18" charset="0"/>
                                  <a:ea typeface="Cambria Math" panose="02040503050406030204" pitchFamily="18" charset="0"/>
                                </a:rPr>
                                <m:t>𝐸</m:t>
                              </m:r>
                            </m:e>
                            <m:sub>
                              <m:r>
                                <a:rPr lang="en-GB" sz="1400" b="0" i="1" smtClean="0">
                                  <a:latin typeface="Cambria Math" panose="02040503050406030204" pitchFamily="18" charset="0"/>
                                  <a:ea typeface="Cambria Math" panose="02040503050406030204" pitchFamily="18" charset="0"/>
                                </a:rPr>
                                <m:t>0</m:t>
                              </m:r>
                            </m:sub>
                          </m:sSub>
                          <m:r>
                            <a:rPr lang="en-GB" sz="1400" b="0" i="1" smtClean="0">
                              <a:latin typeface="Cambria Math" panose="02040503050406030204" pitchFamily="18" charset="0"/>
                              <a:ea typeface="Cambria Math" panose="02040503050406030204" pitchFamily="18" charset="0"/>
                            </a:rPr>
                            <m:t>𝐿𝑇</m:t>
                          </m:r>
                        </m:den>
                      </m:f>
                      <m:r>
                        <a:rPr lang="en-GB" sz="1400" b="0" i="1" smtClean="0">
                          <a:latin typeface="Cambria Math" panose="02040503050406030204" pitchFamily="18" charset="0"/>
                          <a:ea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ea typeface="Cambria Math" panose="02040503050406030204" pitchFamily="18" charset="0"/>
                            </a:rPr>
                            <m:t>𝜆</m:t>
                          </m:r>
                        </m:num>
                        <m:den>
                          <m:r>
                            <a:rPr lang="en-GB" sz="1400" i="1">
                              <a:latin typeface="Cambria Math" panose="02040503050406030204" pitchFamily="18" charset="0"/>
                              <a:ea typeface="Cambria Math" panose="02040503050406030204" pitchFamily="18" charset="0"/>
                            </a:rPr>
                            <m:t>𝜋</m:t>
                          </m:r>
                        </m:den>
                      </m:f>
                      <m:r>
                        <a:rPr lang="en-GB" sz="1400" i="1">
                          <a:latin typeface="Cambria Math" panose="02040503050406030204" pitchFamily="18" charset="0"/>
                          <a:ea typeface="Cambria Math" panose="02040503050406030204" pitchFamily="18" charset="0"/>
                        </a:rPr>
                        <m:t>∙</m:t>
                      </m:r>
                      <m:f>
                        <m:fPr>
                          <m:ctrlPr>
                            <a:rPr lang="en-GB" sz="1400" i="1">
                              <a:latin typeface="Cambria Math" panose="02040503050406030204" pitchFamily="18" charset="0"/>
                              <a:ea typeface="Cambria Math" panose="02040503050406030204" pitchFamily="18" charset="0"/>
                            </a:rPr>
                          </m:ctrlPr>
                        </m:fPr>
                        <m:num>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𝛽</m:t>
                              </m:r>
                            </m:e>
                            <m:sup>
                              <m:r>
                                <a:rPr lang="en-GB" sz="1400" i="1">
                                  <a:latin typeface="Cambria Math" panose="02040503050406030204" pitchFamily="18" charset="0"/>
                                  <a:ea typeface="Cambria Math" panose="02040503050406030204" pitchFamily="18" charset="0"/>
                                </a:rPr>
                                <m:t>2</m:t>
                              </m:r>
                            </m:sup>
                          </m:sSup>
                          <m:r>
                            <a:rPr lang="en-GB" sz="1400" b="0" i="1" smtClean="0">
                              <a:latin typeface="Cambria Math" panose="02040503050406030204" pitchFamily="18" charset="0"/>
                              <a:ea typeface="Cambria Math" panose="02040503050406030204" pitchFamily="18" charset="0"/>
                            </a:rPr>
                            <m:t>𝑚</m:t>
                          </m:r>
                          <m:sSup>
                            <m:sSupPr>
                              <m:ctrlPr>
                                <a:rPr lang="en-GB" sz="1400" b="0" i="1" smtClean="0">
                                  <a:latin typeface="Cambria Math" panose="02040503050406030204" pitchFamily="18" charset="0"/>
                                  <a:ea typeface="Cambria Math" panose="02040503050406030204" pitchFamily="18" charset="0"/>
                                </a:rPr>
                              </m:ctrlPr>
                            </m:sSupPr>
                            <m:e>
                              <m:r>
                                <a:rPr lang="en-GB" sz="1400" b="0" i="1" smtClean="0">
                                  <a:latin typeface="Cambria Math" panose="02040503050406030204" pitchFamily="18" charset="0"/>
                                  <a:ea typeface="Cambria Math" panose="02040503050406030204" pitchFamily="18" charset="0"/>
                                </a:rPr>
                                <m:t>𝑐</m:t>
                              </m:r>
                            </m:e>
                            <m:sup>
                              <m:r>
                                <a:rPr lang="en-GB" sz="1400" b="0" i="1" smtClean="0">
                                  <a:latin typeface="Cambria Math" panose="02040503050406030204" pitchFamily="18" charset="0"/>
                                  <a:ea typeface="Cambria Math" panose="02040503050406030204" pitchFamily="18" charset="0"/>
                                </a:rPr>
                                <m:t>2</m:t>
                              </m:r>
                            </m:sup>
                          </m:sSup>
                        </m:num>
                        <m:den>
                          <m:r>
                            <a:rPr lang="en-GB" sz="1400" i="1">
                              <a:latin typeface="Cambria Math" panose="02040503050406030204" pitchFamily="18" charset="0"/>
                              <a:ea typeface="Cambria Math" panose="02040503050406030204" pitchFamily="18" charset="0"/>
                            </a:rPr>
                            <m:t>𝑒</m:t>
                          </m:r>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𝐸</m:t>
                              </m:r>
                            </m:e>
                            <m:sub>
                              <m:r>
                                <a:rPr lang="en-GB" sz="1400" i="1">
                                  <a:latin typeface="Cambria Math" panose="02040503050406030204" pitchFamily="18" charset="0"/>
                                  <a:ea typeface="Cambria Math" panose="02040503050406030204" pitchFamily="18" charset="0"/>
                                </a:rPr>
                                <m:t>0</m:t>
                              </m:r>
                            </m:sub>
                          </m:sSub>
                          <m:r>
                            <a:rPr lang="en-GB" sz="1400" i="1">
                              <a:latin typeface="Cambria Math" panose="02040503050406030204" pitchFamily="18" charset="0"/>
                              <a:ea typeface="Cambria Math" panose="02040503050406030204" pitchFamily="18" charset="0"/>
                            </a:rPr>
                            <m:t>𝐿𝑇</m:t>
                          </m:r>
                        </m:den>
                      </m:f>
                    </m:oMath>
                  </m:oMathPara>
                </a14:m>
                <a:endParaRPr lang="en-GB" sz="1400" dirty="0"/>
              </a:p>
              <a:p>
                <a:pPr marL="0" indent="0">
                  <a:buNone/>
                </a:pPr>
                <a:r>
                  <a:rPr lang="en-GB" sz="1400" dirty="0"/>
                  <a:t>Optimal kinetic energy for </a:t>
                </a:r>
                <a:r>
                  <a:rPr lang="en-GB" sz="1400" dirty="0" smtClean="0"/>
                  <a:t>velocity bunching </a:t>
                </a:r>
                <a:r>
                  <a:rPr lang="en-GB" sz="1400" dirty="0"/>
                  <a:t>60-100 keV  </a:t>
                </a:r>
              </a:p>
            </p:txBody>
          </p:sp>
        </mc:Choice>
        <mc:Fallback>
          <p:sp>
            <p:nvSpPr>
              <p:cNvPr id="3" name="Content Placeholder 2">
                <a:extLst>
                  <a:ext uri="{FF2B5EF4-FFF2-40B4-BE49-F238E27FC236}">
                    <a16:creationId xmlns:a16="http://schemas.microsoft.com/office/drawing/2014/main" id="{A230F131-B0CA-4A83-84D4-0470452CBEA2}"/>
                  </a:ext>
                </a:extLst>
              </p:cNvPr>
              <p:cNvSpPr>
                <a:spLocks noGrp="1" noRot="1" noChangeAspect="1" noMove="1" noResize="1" noEditPoints="1" noAdjustHandles="1" noChangeArrowheads="1" noChangeShapeType="1" noTextEdit="1"/>
              </p:cNvSpPr>
              <p:nvPr>
                <p:ph idx="1"/>
              </p:nvPr>
            </p:nvSpPr>
            <p:spPr>
              <a:xfrm>
                <a:off x="214282" y="3865389"/>
                <a:ext cx="8390166" cy="2083891"/>
              </a:xfrm>
              <a:blipFill>
                <a:blip r:embed="rId3"/>
                <a:stretch>
                  <a:fillRect l="-218" b="-14912"/>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50BDC2BA-EF62-4957-A949-925F40FF8BC2}"/>
              </a:ext>
            </a:extLst>
          </p:cNvPr>
          <p:cNvSpPr>
            <a:spLocks noGrp="1"/>
          </p:cNvSpPr>
          <p:nvPr>
            <p:ph type="ftr" sz="quarter" idx="3"/>
          </p:nvPr>
        </p:nvSpPr>
        <p:spPr/>
        <p:txBody>
          <a:bodyPr/>
          <a:lstStyle/>
          <a:p>
            <a:r>
              <a:rPr lang="en-GB"/>
              <a:t>B.L. Militsyn, Electron Sources and Injectors 2022, Lecture V.</a:t>
            </a:r>
            <a:endParaRPr lang="en-GB" dirty="0"/>
          </a:p>
        </p:txBody>
      </p:sp>
      <p:sp>
        <p:nvSpPr>
          <p:cNvPr id="5" name="Slide Number Placeholder 4">
            <a:extLst>
              <a:ext uri="{FF2B5EF4-FFF2-40B4-BE49-F238E27FC236}">
                <a16:creationId xmlns:a16="http://schemas.microsoft.com/office/drawing/2014/main" id="{8217E13E-05B1-4A6B-AA4B-3C9439273156}"/>
              </a:ext>
            </a:extLst>
          </p:cNvPr>
          <p:cNvSpPr>
            <a:spLocks noGrp="1"/>
          </p:cNvSpPr>
          <p:nvPr>
            <p:ph type="sldNum" sz="quarter" idx="4"/>
          </p:nvPr>
        </p:nvSpPr>
        <p:spPr/>
        <p:txBody>
          <a:bodyPr/>
          <a:lstStyle/>
          <a:p>
            <a:fld id="{F821C969-0129-4803-9964-CCBADD7AA89C}" type="slidenum">
              <a:rPr lang="en-GB" smtClean="0"/>
              <a:pPr/>
              <a:t>25</a:t>
            </a:fld>
            <a:endParaRPr lang="en-GB" dirty="0"/>
          </a:p>
        </p:txBody>
      </p:sp>
      <p:grpSp>
        <p:nvGrpSpPr>
          <p:cNvPr id="6" name="Group 5">
            <a:extLst>
              <a:ext uri="{FF2B5EF4-FFF2-40B4-BE49-F238E27FC236}">
                <a16:creationId xmlns:a16="http://schemas.microsoft.com/office/drawing/2014/main" id="{147F2332-37C4-4FB5-9C44-2533FDDC2BFE}"/>
              </a:ext>
            </a:extLst>
          </p:cNvPr>
          <p:cNvGrpSpPr/>
          <p:nvPr/>
        </p:nvGrpSpPr>
        <p:grpSpPr>
          <a:xfrm>
            <a:off x="2448117" y="1963903"/>
            <a:ext cx="483470" cy="1409570"/>
            <a:chOff x="4875932" y="1871596"/>
            <a:chExt cx="869854" cy="3114808"/>
          </a:xfrm>
        </p:grpSpPr>
        <p:grpSp>
          <p:nvGrpSpPr>
            <p:cNvPr id="7" name="Group 6">
              <a:extLst>
                <a:ext uri="{FF2B5EF4-FFF2-40B4-BE49-F238E27FC236}">
                  <a16:creationId xmlns:a16="http://schemas.microsoft.com/office/drawing/2014/main" id="{9D4F6CFF-6CB5-4679-A7CF-2792EC62D9D2}"/>
                </a:ext>
              </a:extLst>
            </p:cNvPr>
            <p:cNvGrpSpPr/>
            <p:nvPr/>
          </p:nvGrpSpPr>
          <p:grpSpPr>
            <a:xfrm>
              <a:off x="4876614" y="1871596"/>
              <a:ext cx="869172" cy="1125356"/>
              <a:chOff x="4876614" y="1775465"/>
              <a:chExt cx="869172" cy="1125356"/>
            </a:xfrm>
          </p:grpSpPr>
          <p:grpSp>
            <p:nvGrpSpPr>
              <p:cNvPr id="17" name="Group 16">
                <a:extLst>
                  <a:ext uri="{FF2B5EF4-FFF2-40B4-BE49-F238E27FC236}">
                    <a16:creationId xmlns:a16="http://schemas.microsoft.com/office/drawing/2014/main" id="{D5BF010E-A85D-4CC7-9451-C62BFF133304}"/>
                  </a:ext>
                </a:extLst>
              </p:cNvPr>
              <p:cNvGrpSpPr/>
              <p:nvPr/>
            </p:nvGrpSpPr>
            <p:grpSpPr>
              <a:xfrm>
                <a:off x="4876614" y="1775790"/>
                <a:ext cx="432048" cy="1123019"/>
                <a:chOff x="5436095" y="3808067"/>
                <a:chExt cx="1008112" cy="2050517"/>
              </a:xfrm>
              <a:solidFill>
                <a:srgbClr val="F27C1A"/>
              </a:solidFill>
            </p:grpSpPr>
            <p:sp>
              <p:nvSpPr>
                <p:cNvPr id="22" name="Flowchart: Delay 21">
                  <a:extLst>
                    <a:ext uri="{FF2B5EF4-FFF2-40B4-BE49-F238E27FC236}">
                      <a16:creationId xmlns:a16="http://schemas.microsoft.com/office/drawing/2014/main" id="{88D5D1E7-0F99-4E4E-AA42-D66B8381C47E}"/>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23" name="Rectangle 22">
                  <a:extLst>
                    <a:ext uri="{FF2B5EF4-FFF2-40B4-BE49-F238E27FC236}">
                      <a16:creationId xmlns:a16="http://schemas.microsoft.com/office/drawing/2014/main" id="{7E7E61DA-7EF7-4E2D-AF1D-FA12E5628ED8}"/>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4" name="Rectangle 23">
                  <a:extLst>
                    <a:ext uri="{FF2B5EF4-FFF2-40B4-BE49-F238E27FC236}">
                      <a16:creationId xmlns:a16="http://schemas.microsoft.com/office/drawing/2014/main" id="{653807CB-3B2B-42A8-B25E-6905F151A791}"/>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18" name="Group 17">
                <a:extLst>
                  <a:ext uri="{FF2B5EF4-FFF2-40B4-BE49-F238E27FC236}">
                    <a16:creationId xmlns:a16="http://schemas.microsoft.com/office/drawing/2014/main" id="{304063EC-9E26-4FF0-9BF5-5160BBB36BFB}"/>
                  </a:ext>
                </a:extLst>
              </p:cNvPr>
              <p:cNvGrpSpPr/>
              <p:nvPr/>
            </p:nvGrpSpPr>
            <p:grpSpPr>
              <a:xfrm flipH="1">
                <a:off x="5313738" y="1775465"/>
                <a:ext cx="432048" cy="1125356"/>
                <a:chOff x="5436095" y="3808067"/>
                <a:chExt cx="1008112" cy="2054785"/>
              </a:xfrm>
              <a:solidFill>
                <a:srgbClr val="F27C1A"/>
              </a:solidFill>
            </p:grpSpPr>
            <p:sp>
              <p:nvSpPr>
                <p:cNvPr id="19" name="Flowchart: Delay 18">
                  <a:extLst>
                    <a:ext uri="{FF2B5EF4-FFF2-40B4-BE49-F238E27FC236}">
                      <a16:creationId xmlns:a16="http://schemas.microsoft.com/office/drawing/2014/main" id="{7DE9FCB4-3AA1-4B74-90CE-4758B81FCF2C}"/>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20" name="Rectangle 19">
                  <a:extLst>
                    <a:ext uri="{FF2B5EF4-FFF2-40B4-BE49-F238E27FC236}">
                      <a16:creationId xmlns:a16="http://schemas.microsoft.com/office/drawing/2014/main" id="{860BF15A-45CF-49A9-A32A-530E1B8F452B}"/>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1" name="Rectangle 20">
                  <a:extLst>
                    <a:ext uri="{FF2B5EF4-FFF2-40B4-BE49-F238E27FC236}">
                      <a16:creationId xmlns:a16="http://schemas.microsoft.com/office/drawing/2014/main" id="{32D1D836-1188-45A7-852B-A671CCB68A92}"/>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nvGrpSpPr>
            <p:cNvPr id="8" name="Group 7">
              <a:extLst>
                <a:ext uri="{FF2B5EF4-FFF2-40B4-BE49-F238E27FC236}">
                  <a16:creationId xmlns:a16="http://schemas.microsoft.com/office/drawing/2014/main" id="{1B4D4886-07D1-4513-8402-4DE622F7A15E}"/>
                </a:ext>
              </a:extLst>
            </p:cNvPr>
            <p:cNvGrpSpPr/>
            <p:nvPr/>
          </p:nvGrpSpPr>
          <p:grpSpPr>
            <a:xfrm flipV="1">
              <a:off x="4875932" y="3861048"/>
              <a:ext cx="869172" cy="1125356"/>
              <a:chOff x="4876614" y="1775465"/>
              <a:chExt cx="869172" cy="1125356"/>
            </a:xfrm>
          </p:grpSpPr>
          <p:grpSp>
            <p:nvGrpSpPr>
              <p:cNvPr id="9" name="Group 8">
                <a:extLst>
                  <a:ext uri="{FF2B5EF4-FFF2-40B4-BE49-F238E27FC236}">
                    <a16:creationId xmlns:a16="http://schemas.microsoft.com/office/drawing/2014/main" id="{1E46670F-E3EB-4F7F-8E83-6A309F3E8C82}"/>
                  </a:ext>
                </a:extLst>
              </p:cNvPr>
              <p:cNvGrpSpPr/>
              <p:nvPr/>
            </p:nvGrpSpPr>
            <p:grpSpPr>
              <a:xfrm>
                <a:off x="4876614" y="1775790"/>
                <a:ext cx="432048" cy="1123019"/>
                <a:chOff x="5436095" y="3808067"/>
                <a:chExt cx="1008112" cy="2050517"/>
              </a:xfrm>
              <a:solidFill>
                <a:srgbClr val="F27C1A"/>
              </a:solidFill>
            </p:grpSpPr>
            <p:sp>
              <p:nvSpPr>
                <p:cNvPr id="14" name="Flowchart: Delay 13">
                  <a:extLst>
                    <a:ext uri="{FF2B5EF4-FFF2-40B4-BE49-F238E27FC236}">
                      <a16:creationId xmlns:a16="http://schemas.microsoft.com/office/drawing/2014/main" id="{175ED82F-48C6-4025-9DAA-896C7378E877}"/>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15" name="Rectangle 14">
                  <a:extLst>
                    <a:ext uri="{FF2B5EF4-FFF2-40B4-BE49-F238E27FC236}">
                      <a16:creationId xmlns:a16="http://schemas.microsoft.com/office/drawing/2014/main" id="{34D8ABB0-0FE0-4F66-97BA-A9E313BE8732}"/>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6" name="Rectangle 15">
                  <a:extLst>
                    <a:ext uri="{FF2B5EF4-FFF2-40B4-BE49-F238E27FC236}">
                      <a16:creationId xmlns:a16="http://schemas.microsoft.com/office/drawing/2014/main" id="{653DBB9F-3BA6-461A-A9D1-1667E6F6ECF5}"/>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10" name="Group 9">
                <a:extLst>
                  <a:ext uri="{FF2B5EF4-FFF2-40B4-BE49-F238E27FC236}">
                    <a16:creationId xmlns:a16="http://schemas.microsoft.com/office/drawing/2014/main" id="{5257C35D-854B-4184-84DC-BE0538634EE7}"/>
                  </a:ext>
                </a:extLst>
              </p:cNvPr>
              <p:cNvGrpSpPr/>
              <p:nvPr/>
            </p:nvGrpSpPr>
            <p:grpSpPr>
              <a:xfrm flipH="1">
                <a:off x="5313738" y="1775465"/>
                <a:ext cx="432048" cy="1125356"/>
                <a:chOff x="5436095" y="3808067"/>
                <a:chExt cx="1008112" cy="2054785"/>
              </a:xfrm>
              <a:solidFill>
                <a:srgbClr val="F27C1A"/>
              </a:solidFill>
            </p:grpSpPr>
            <p:sp>
              <p:nvSpPr>
                <p:cNvPr id="11" name="Flowchart: Delay 10">
                  <a:extLst>
                    <a:ext uri="{FF2B5EF4-FFF2-40B4-BE49-F238E27FC236}">
                      <a16:creationId xmlns:a16="http://schemas.microsoft.com/office/drawing/2014/main" id="{1F4E3251-360A-443D-BDC0-60FEB7FA9E27}"/>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12" name="Rectangle 11">
                  <a:extLst>
                    <a:ext uri="{FF2B5EF4-FFF2-40B4-BE49-F238E27FC236}">
                      <a16:creationId xmlns:a16="http://schemas.microsoft.com/office/drawing/2014/main" id="{0FD934A0-D2A8-4BB3-ADA7-B63345378D8F}"/>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3" name="Rectangle 12">
                  <a:extLst>
                    <a:ext uri="{FF2B5EF4-FFF2-40B4-BE49-F238E27FC236}">
                      <a16:creationId xmlns:a16="http://schemas.microsoft.com/office/drawing/2014/main" id="{B2B98D67-B833-4190-821F-DACCD0954AF9}"/>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cxnSp>
        <p:nvCxnSpPr>
          <p:cNvPr id="25" name="Straight Connector 24">
            <a:extLst>
              <a:ext uri="{FF2B5EF4-FFF2-40B4-BE49-F238E27FC236}">
                <a16:creationId xmlns:a16="http://schemas.microsoft.com/office/drawing/2014/main" id="{56EB4700-8353-438F-8303-033008AF4FD6}"/>
              </a:ext>
            </a:extLst>
          </p:cNvPr>
          <p:cNvCxnSpPr>
            <a:cxnSpLocks/>
          </p:cNvCxnSpPr>
          <p:nvPr/>
        </p:nvCxnSpPr>
        <p:spPr bwMode="auto">
          <a:xfrm>
            <a:off x="323528" y="2674004"/>
            <a:ext cx="8136904" cy="24526"/>
          </a:xfrm>
          <a:prstGeom prst="line">
            <a:avLst/>
          </a:prstGeom>
          <a:solidFill>
            <a:schemeClr val="accent1"/>
          </a:solidFill>
          <a:ln w="9525" cap="flat" cmpd="sng" algn="ctr">
            <a:solidFill>
              <a:srgbClr val="0070C0"/>
            </a:solidFill>
            <a:prstDash val="lgDashDot"/>
            <a:round/>
            <a:headEnd type="none" w="med" len="med"/>
            <a:tailEnd type="none" w="med" len="med"/>
          </a:ln>
          <a:effectLst/>
        </p:spPr>
      </p:cxnSp>
      <p:sp>
        <p:nvSpPr>
          <p:cNvPr id="27" name="Oval 26">
            <a:extLst>
              <a:ext uri="{FF2B5EF4-FFF2-40B4-BE49-F238E27FC236}">
                <a16:creationId xmlns:a16="http://schemas.microsoft.com/office/drawing/2014/main" id="{99657744-B2EC-434B-957F-22D674160337}"/>
              </a:ext>
            </a:extLst>
          </p:cNvPr>
          <p:cNvSpPr/>
          <p:nvPr/>
        </p:nvSpPr>
        <p:spPr bwMode="auto">
          <a:xfrm rot="4969481">
            <a:off x="1377086" y="2215770"/>
            <a:ext cx="135072" cy="91646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8" name="Oval 27">
            <a:extLst>
              <a:ext uri="{FF2B5EF4-FFF2-40B4-BE49-F238E27FC236}">
                <a16:creationId xmlns:a16="http://schemas.microsoft.com/office/drawing/2014/main" id="{511445D8-31B7-4CCF-80C0-0F2F298AF36E}"/>
              </a:ext>
            </a:extLst>
          </p:cNvPr>
          <p:cNvSpPr/>
          <p:nvPr/>
        </p:nvSpPr>
        <p:spPr bwMode="auto">
          <a:xfrm rot="8633304">
            <a:off x="3369936" y="2220916"/>
            <a:ext cx="135072" cy="91646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0" name="Oval 29">
            <a:extLst>
              <a:ext uri="{FF2B5EF4-FFF2-40B4-BE49-F238E27FC236}">
                <a16:creationId xmlns:a16="http://schemas.microsoft.com/office/drawing/2014/main" id="{86E08AC7-FC9A-4727-A193-C6234760FC70}"/>
              </a:ext>
            </a:extLst>
          </p:cNvPr>
          <p:cNvSpPr/>
          <p:nvPr/>
        </p:nvSpPr>
        <p:spPr bwMode="auto">
          <a:xfrm rot="10800000">
            <a:off x="5483491" y="2247946"/>
            <a:ext cx="135072" cy="83315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1" name="Oval 30">
            <a:extLst>
              <a:ext uri="{FF2B5EF4-FFF2-40B4-BE49-F238E27FC236}">
                <a16:creationId xmlns:a16="http://schemas.microsoft.com/office/drawing/2014/main" id="{BE2D96DF-276A-4F25-903B-A5852F59577E}"/>
              </a:ext>
            </a:extLst>
          </p:cNvPr>
          <p:cNvSpPr/>
          <p:nvPr/>
        </p:nvSpPr>
        <p:spPr bwMode="auto">
          <a:xfrm rot="12297060">
            <a:off x="7909779" y="2258335"/>
            <a:ext cx="135072" cy="83315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2" name="TextBox 31">
            <a:extLst>
              <a:ext uri="{FF2B5EF4-FFF2-40B4-BE49-F238E27FC236}">
                <a16:creationId xmlns:a16="http://schemas.microsoft.com/office/drawing/2014/main" id="{E9C7FA55-0D81-4DEC-A096-1B2247456E39}"/>
              </a:ext>
            </a:extLst>
          </p:cNvPr>
          <p:cNvSpPr txBox="1"/>
          <p:nvPr/>
        </p:nvSpPr>
        <p:spPr>
          <a:xfrm>
            <a:off x="1009578" y="2798248"/>
            <a:ext cx="1018227" cy="646331"/>
          </a:xfrm>
          <a:prstGeom prst="rect">
            <a:avLst/>
          </a:prstGeom>
          <a:noFill/>
        </p:spPr>
        <p:txBody>
          <a:bodyPr wrap="none" rtlCol="0">
            <a:spAutoFit/>
          </a:bodyPr>
          <a:lstStyle/>
          <a:p>
            <a:pPr algn="ctr"/>
            <a:r>
              <a:rPr lang="en-GB" sz="1800" dirty="0"/>
              <a:t>Before</a:t>
            </a:r>
            <a:br>
              <a:rPr lang="en-GB" sz="1800" dirty="0"/>
            </a:br>
            <a:r>
              <a:rPr lang="en-GB" sz="1800" dirty="0"/>
              <a:t>buncher</a:t>
            </a:r>
          </a:p>
        </p:txBody>
      </p:sp>
      <p:sp>
        <p:nvSpPr>
          <p:cNvPr id="33" name="TextBox 32">
            <a:extLst>
              <a:ext uri="{FF2B5EF4-FFF2-40B4-BE49-F238E27FC236}">
                <a16:creationId xmlns:a16="http://schemas.microsoft.com/office/drawing/2014/main" id="{C7F21722-9EE0-41B9-9EA7-DA7B24965A75}"/>
              </a:ext>
            </a:extLst>
          </p:cNvPr>
          <p:cNvSpPr txBox="1"/>
          <p:nvPr/>
        </p:nvSpPr>
        <p:spPr>
          <a:xfrm>
            <a:off x="3102733" y="3067439"/>
            <a:ext cx="1018227" cy="646331"/>
          </a:xfrm>
          <a:prstGeom prst="rect">
            <a:avLst/>
          </a:prstGeom>
          <a:noFill/>
        </p:spPr>
        <p:txBody>
          <a:bodyPr wrap="none" rtlCol="0">
            <a:spAutoFit/>
          </a:bodyPr>
          <a:lstStyle/>
          <a:p>
            <a:pPr algn="ctr"/>
            <a:r>
              <a:rPr lang="en-GB" sz="1800" dirty="0"/>
              <a:t>After</a:t>
            </a:r>
            <a:br>
              <a:rPr lang="en-GB" sz="1800" dirty="0"/>
            </a:br>
            <a:r>
              <a:rPr lang="en-GB" sz="1800" dirty="0"/>
              <a:t>buncher</a:t>
            </a:r>
          </a:p>
        </p:txBody>
      </p:sp>
      <p:sp>
        <p:nvSpPr>
          <p:cNvPr id="34" name="TextBox 33">
            <a:extLst>
              <a:ext uri="{FF2B5EF4-FFF2-40B4-BE49-F238E27FC236}">
                <a16:creationId xmlns:a16="http://schemas.microsoft.com/office/drawing/2014/main" id="{A169CEEC-DB6E-4D79-BEE8-1813CB9DD207}"/>
              </a:ext>
            </a:extLst>
          </p:cNvPr>
          <p:cNvSpPr txBox="1"/>
          <p:nvPr/>
        </p:nvSpPr>
        <p:spPr>
          <a:xfrm>
            <a:off x="4788024" y="3070701"/>
            <a:ext cx="1507274" cy="646331"/>
          </a:xfrm>
          <a:prstGeom prst="rect">
            <a:avLst/>
          </a:prstGeom>
          <a:noFill/>
        </p:spPr>
        <p:txBody>
          <a:bodyPr wrap="square" rtlCol="0">
            <a:spAutoFit/>
          </a:bodyPr>
          <a:lstStyle/>
          <a:p>
            <a:pPr algn="ctr"/>
            <a:r>
              <a:rPr lang="en-GB" sz="1800" dirty="0"/>
              <a:t>Optimal compression</a:t>
            </a:r>
          </a:p>
        </p:txBody>
      </p:sp>
      <p:sp>
        <p:nvSpPr>
          <p:cNvPr id="35" name="TextBox 34">
            <a:extLst>
              <a:ext uri="{FF2B5EF4-FFF2-40B4-BE49-F238E27FC236}">
                <a16:creationId xmlns:a16="http://schemas.microsoft.com/office/drawing/2014/main" id="{30E0530E-B049-4DB3-8A6B-C70741BB00E7}"/>
              </a:ext>
            </a:extLst>
          </p:cNvPr>
          <p:cNvSpPr txBox="1"/>
          <p:nvPr/>
        </p:nvSpPr>
        <p:spPr>
          <a:xfrm>
            <a:off x="7020272" y="3140968"/>
            <a:ext cx="1492716" cy="646331"/>
          </a:xfrm>
          <a:prstGeom prst="rect">
            <a:avLst/>
          </a:prstGeom>
          <a:noFill/>
        </p:spPr>
        <p:txBody>
          <a:bodyPr wrap="none" rtlCol="0">
            <a:spAutoFit/>
          </a:bodyPr>
          <a:lstStyle/>
          <a:p>
            <a:pPr algn="ctr"/>
            <a:r>
              <a:rPr lang="en-GB" sz="1800" dirty="0" smtClean="0"/>
              <a:t>Excessive</a:t>
            </a:r>
            <a:br>
              <a:rPr lang="en-GB" sz="1800" dirty="0" smtClean="0"/>
            </a:br>
            <a:r>
              <a:rPr lang="en-GB" sz="1800" dirty="0" smtClean="0"/>
              <a:t>compression</a:t>
            </a:r>
            <a:endParaRPr lang="en-GB" sz="1800" dirty="0"/>
          </a:p>
        </p:txBody>
      </p:sp>
    </p:spTree>
    <p:extLst>
      <p:ext uri="{BB962C8B-B14F-4D97-AF65-F5344CB8AC3E}">
        <p14:creationId xmlns:p14="http://schemas.microsoft.com/office/powerpoint/2010/main" val="727995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Literature</a:t>
            </a:r>
          </a:p>
        </p:txBody>
      </p:sp>
      <p:sp>
        <p:nvSpPr>
          <p:cNvPr id="3" name="Content Placeholder 2"/>
          <p:cNvSpPr>
            <a:spLocks noGrp="1"/>
          </p:cNvSpPr>
          <p:nvPr>
            <p:ph idx="1"/>
          </p:nvPr>
        </p:nvSpPr>
        <p:spPr/>
        <p:txBody>
          <a:bodyPr>
            <a:normAutofit fontScale="77500" lnSpcReduction="20000"/>
          </a:bodyPr>
          <a:lstStyle/>
          <a:p>
            <a:r>
              <a:rPr lang="en-GB" dirty="0"/>
              <a:t>M. Raiser, </a:t>
            </a:r>
            <a:r>
              <a:rPr lang="en-GB" i="1" dirty="0"/>
              <a:t>Theory and Design of Charged Particle beams</a:t>
            </a:r>
            <a:r>
              <a:rPr lang="en-GB" dirty="0"/>
              <a:t>, WILEY-VCH </a:t>
            </a:r>
            <a:r>
              <a:rPr lang="en-GB" dirty="0" err="1"/>
              <a:t>Verlag</a:t>
            </a:r>
            <a:r>
              <a:rPr lang="en-GB" dirty="0"/>
              <a:t> GmbH &amp; Co, 2008, ISBN 987-3-527-40714-5</a:t>
            </a:r>
          </a:p>
          <a:p>
            <a:r>
              <a:rPr lang="en-GB" dirty="0"/>
              <a:t>Kwang-Je Kim, </a:t>
            </a:r>
            <a:r>
              <a:rPr lang="en-GB" i="1" dirty="0"/>
              <a:t>RF and Space-Charge Effects in Laser-Driven RF Electron Guns</a:t>
            </a:r>
            <a:r>
              <a:rPr lang="en-GB" dirty="0"/>
              <a:t>, NIM A275 (1989)201-218</a:t>
            </a:r>
          </a:p>
          <a:p>
            <a:r>
              <a:rPr lang="en-GB" dirty="0"/>
              <a:t>Luca </a:t>
            </a:r>
            <a:r>
              <a:rPr lang="en-GB" dirty="0" err="1"/>
              <a:t>Serafini</a:t>
            </a:r>
            <a:r>
              <a:rPr lang="en-GB" dirty="0"/>
              <a:t> &amp; James B. </a:t>
            </a:r>
            <a:r>
              <a:rPr lang="en-GB" dirty="0" err="1"/>
              <a:t>Rosenzweig</a:t>
            </a:r>
            <a:r>
              <a:rPr lang="en-GB" dirty="0"/>
              <a:t>, </a:t>
            </a:r>
            <a:r>
              <a:rPr lang="en-GB" i="1" dirty="0"/>
              <a:t>Envelope analysis of intense relativistic </a:t>
            </a:r>
            <a:r>
              <a:rPr lang="en-GB" i="1" dirty="0" err="1"/>
              <a:t>quasilaminar</a:t>
            </a:r>
            <a:r>
              <a:rPr lang="en-GB" i="1" dirty="0"/>
              <a:t> beams in </a:t>
            </a:r>
            <a:r>
              <a:rPr lang="en-GB" i="1" dirty="0" err="1"/>
              <a:t>rf</a:t>
            </a:r>
            <a:r>
              <a:rPr lang="en-GB" i="1" dirty="0"/>
              <a:t> </a:t>
            </a:r>
            <a:r>
              <a:rPr lang="en-GB" i="1" dirty="0" err="1"/>
              <a:t>photoinjectors</a:t>
            </a:r>
            <a:r>
              <a:rPr lang="en-GB" i="1" dirty="0"/>
              <a:t>: A theory of emittance compensation</a:t>
            </a:r>
            <a:r>
              <a:rPr lang="en-GB" dirty="0"/>
              <a:t>, Phys. Rev. E </a:t>
            </a:r>
            <a:r>
              <a:rPr lang="en-GB" b="1" dirty="0"/>
              <a:t>55, </a:t>
            </a:r>
            <a:r>
              <a:rPr lang="en-GB" dirty="0"/>
              <a:t>7565(1997</a:t>
            </a:r>
            <a:r>
              <a:rPr lang="en-GB" dirty="0" smtClean="0"/>
              <a:t>)</a:t>
            </a:r>
          </a:p>
          <a:p>
            <a:r>
              <a:rPr lang="en-GB" dirty="0" smtClean="0"/>
              <a:t>S.G. Anderson </a:t>
            </a:r>
            <a:r>
              <a:rPr lang="en-GB" i="1" dirty="0" smtClean="0"/>
              <a:t>et al.</a:t>
            </a:r>
            <a:r>
              <a:rPr lang="en-GB" dirty="0" smtClean="0"/>
              <a:t>, </a:t>
            </a:r>
            <a:r>
              <a:rPr lang="en-GB" i="1" dirty="0" smtClean="0"/>
              <a:t>Velocity bunching of high brightness electron beams</a:t>
            </a:r>
            <a:r>
              <a:rPr lang="en-GB" dirty="0" smtClean="0"/>
              <a:t>, PRST AB, </a:t>
            </a:r>
            <a:r>
              <a:rPr lang="en-GB" b="1" dirty="0" smtClean="0"/>
              <a:t>8</a:t>
            </a:r>
            <a:r>
              <a:rPr lang="en-GB" dirty="0" smtClean="0"/>
              <a:t>, 014401 (2005)</a:t>
            </a:r>
            <a:endParaRPr lang="en-GB" dirty="0"/>
          </a:p>
          <a:p>
            <a:endParaRPr lang="en-GB" dirty="0"/>
          </a:p>
        </p:txBody>
      </p:sp>
      <p:sp>
        <p:nvSpPr>
          <p:cNvPr id="7" name="Footer Placeholder 6"/>
          <p:cNvSpPr>
            <a:spLocks noGrp="1"/>
          </p:cNvSpPr>
          <p:nvPr>
            <p:ph type="ftr" sz="quarter" idx="3"/>
          </p:nvPr>
        </p:nvSpPr>
        <p:spPr/>
        <p:txBody>
          <a:bodyPr/>
          <a:lstStyle/>
          <a:p>
            <a:r>
              <a:rPr lang="fr-FR"/>
              <a:t>B.L. Militsyn, Electron Sources and Injectors 2022, Lecture V.</a:t>
            </a:r>
            <a:endParaRPr lang="en-GB" dirty="0"/>
          </a:p>
        </p:txBody>
      </p:sp>
      <p:sp>
        <p:nvSpPr>
          <p:cNvPr id="4" name="Slide Number Placeholder 3"/>
          <p:cNvSpPr>
            <a:spLocks noGrp="1"/>
          </p:cNvSpPr>
          <p:nvPr>
            <p:ph type="sldNum" sz="quarter" idx="4"/>
          </p:nvPr>
        </p:nvSpPr>
        <p:spPr/>
        <p:txBody>
          <a:bodyPr/>
          <a:lstStyle/>
          <a:p>
            <a:fld id="{F821C969-0129-4803-9964-CCBADD7AA89C}" type="slidenum">
              <a:rPr lang="en-GB" smtClean="0"/>
              <a:pPr/>
              <a:t>26</a:t>
            </a:fld>
            <a:endParaRPr lang="en-GB" dirty="0"/>
          </a:p>
        </p:txBody>
      </p:sp>
    </p:spTree>
    <p:extLst>
      <p:ext uri="{BB962C8B-B14F-4D97-AF65-F5344CB8AC3E}">
        <p14:creationId xmlns:p14="http://schemas.microsoft.com/office/powerpoint/2010/main" val="3896794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Typical thermionic DC gun based electron injector</a:t>
            </a:r>
            <a:endParaRPr lang="en-GB" dirty="0"/>
          </a:p>
        </p:txBody>
      </p:sp>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3</a:t>
            </a:fld>
            <a:endParaRPr lang="en-GB" dirty="0"/>
          </a:p>
        </p:txBody>
      </p:sp>
      <p:cxnSp>
        <p:nvCxnSpPr>
          <p:cNvPr id="12" name="Straight Connector 11"/>
          <p:cNvCxnSpPr/>
          <p:nvPr/>
        </p:nvCxnSpPr>
        <p:spPr bwMode="auto">
          <a:xfrm>
            <a:off x="251520" y="3429000"/>
            <a:ext cx="8606760" cy="0"/>
          </a:xfrm>
          <a:prstGeom prst="line">
            <a:avLst/>
          </a:prstGeom>
          <a:solidFill>
            <a:schemeClr val="accent1"/>
          </a:solidFill>
          <a:ln w="9525" cap="flat" cmpd="sng" algn="ctr">
            <a:solidFill>
              <a:srgbClr val="0070C0"/>
            </a:solidFill>
            <a:prstDash val="lgDashDot"/>
            <a:round/>
            <a:headEnd type="none" w="med" len="med"/>
            <a:tailEnd type="none" w="med" len="med"/>
          </a:ln>
          <a:effectLst/>
        </p:spPr>
      </p:cxnSp>
      <p:sp>
        <p:nvSpPr>
          <p:cNvPr id="15" name="Rounded Rectangle 14"/>
          <p:cNvSpPr/>
          <p:nvPr/>
        </p:nvSpPr>
        <p:spPr bwMode="auto">
          <a:xfrm>
            <a:off x="899592" y="3212976"/>
            <a:ext cx="72008" cy="432048"/>
          </a:xfrm>
          <a:prstGeom prst="round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FF0000"/>
              </a:solidFill>
              <a:effectLst/>
              <a:latin typeface="Arial" charset="0"/>
              <a:ea typeface="ＭＳ Ｐゴシック" pitchFamily="28" charset="-128"/>
            </a:endParaRPr>
          </a:p>
        </p:txBody>
      </p:sp>
      <p:grpSp>
        <p:nvGrpSpPr>
          <p:cNvPr id="40" name="Group 39"/>
          <p:cNvGrpSpPr/>
          <p:nvPr/>
        </p:nvGrpSpPr>
        <p:grpSpPr>
          <a:xfrm>
            <a:off x="1934445" y="2702382"/>
            <a:ext cx="144016" cy="1440160"/>
            <a:chOff x="2339752" y="2708920"/>
            <a:chExt cx="144016" cy="1440160"/>
          </a:xfrm>
          <a:solidFill>
            <a:schemeClr val="tx1">
              <a:lumMod val="50000"/>
              <a:lumOff val="50000"/>
            </a:schemeClr>
          </a:solidFill>
        </p:grpSpPr>
        <p:sp>
          <p:nvSpPr>
            <p:cNvPr id="26" name="Rounded Rectangle 25"/>
            <p:cNvSpPr/>
            <p:nvPr/>
          </p:nvSpPr>
          <p:spPr bwMode="auto">
            <a:xfrm>
              <a:off x="2339752" y="2708920"/>
              <a:ext cx="144016" cy="504056"/>
            </a:xfrm>
            <a:prstGeom prst="roundRect">
              <a:avLst/>
            </a:prstGeom>
            <a:grpFill/>
            <a:ln w="254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7" name="Rounded Rectangle 26"/>
            <p:cNvSpPr/>
            <p:nvPr/>
          </p:nvSpPr>
          <p:spPr bwMode="auto">
            <a:xfrm>
              <a:off x="2339752" y="3645024"/>
              <a:ext cx="144016" cy="504056"/>
            </a:xfrm>
            <a:prstGeom prst="roundRect">
              <a:avLst/>
            </a:prstGeom>
            <a:grpFill/>
            <a:ln w="254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39" name="Group 38"/>
          <p:cNvGrpSpPr/>
          <p:nvPr/>
        </p:nvGrpSpPr>
        <p:grpSpPr>
          <a:xfrm>
            <a:off x="251520" y="2708920"/>
            <a:ext cx="720081" cy="1440160"/>
            <a:chOff x="251520" y="2708920"/>
            <a:chExt cx="720081" cy="1440160"/>
          </a:xfrm>
        </p:grpSpPr>
        <p:cxnSp>
          <p:nvCxnSpPr>
            <p:cNvPr id="17" name="Straight Connector 16"/>
            <p:cNvCxnSpPr/>
            <p:nvPr/>
          </p:nvCxnSpPr>
          <p:spPr bwMode="auto">
            <a:xfrm>
              <a:off x="251520" y="2708920"/>
              <a:ext cx="720080" cy="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p:cNvCxnSpPr/>
            <p:nvPr/>
          </p:nvCxnSpPr>
          <p:spPr bwMode="auto">
            <a:xfrm>
              <a:off x="971600" y="2708920"/>
              <a:ext cx="1" cy="504056"/>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22" name="Straight Connector 21"/>
            <p:cNvCxnSpPr/>
            <p:nvPr/>
          </p:nvCxnSpPr>
          <p:spPr bwMode="auto">
            <a:xfrm>
              <a:off x="251520" y="4149080"/>
              <a:ext cx="720080" cy="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24" name="Straight Connector 23"/>
            <p:cNvCxnSpPr/>
            <p:nvPr/>
          </p:nvCxnSpPr>
          <p:spPr bwMode="auto">
            <a:xfrm flipV="1">
              <a:off x="971600" y="3645024"/>
              <a:ext cx="0" cy="504056"/>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33" name="Straight Connector 32"/>
            <p:cNvCxnSpPr/>
            <p:nvPr/>
          </p:nvCxnSpPr>
          <p:spPr bwMode="auto">
            <a:xfrm>
              <a:off x="251520" y="2708920"/>
              <a:ext cx="0" cy="144016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grpSp>
      <p:cxnSp>
        <p:nvCxnSpPr>
          <p:cNvPr id="35" name="Straight Arrow Connector 34"/>
          <p:cNvCxnSpPr/>
          <p:nvPr/>
        </p:nvCxnSpPr>
        <p:spPr bwMode="auto">
          <a:xfrm flipH="1">
            <a:off x="1336196"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42" name="TextBox 41"/>
              <p:cNvSpPr txBox="1"/>
              <p:nvPr/>
            </p:nvSpPr>
            <p:spPr>
              <a:xfrm>
                <a:off x="971601" y="3685231"/>
                <a:ext cx="84959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m:t>
                          </m:r>
                          <m:r>
                            <a:rPr lang="en-GB" sz="1400" b="0" i="1" smtClean="0">
                              <a:latin typeface="Cambria Math"/>
                            </a:rPr>
                            <m:t>𝑈</m:t>
                          </m:r>
                        </m:num>
                        <m:den>
                          <m:r>
                            <a:rPr lang="en-GB" sz="1400" b="0" i="1" smtClean="0">
                              <a:latin typeface="Cambria Math"/>
                            </a:rPr>
                            <m:t>𝑑</m:t>
                          </m:r>
                        </m:den>
                      </m:f>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971601" y="3685231"/>
                <a:ext cx="849592" cy="495649"/>
              </a:xfrm>
              <a:prstGeom prst="rect">
                <a:avLst/>
              </a:prstGeom>
              <a:blipFill>
                <a:blip r:embed="rId3"/>
                <a:stretch>
                  <a:fillRect b="-2469"/>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7F36629C-4BCE-4627-9EA2-AD5CF2A3EF9B}"/>
              </a:ext>
            </a:extLst>
          </p:cNvPr>
          <p:cNvGrpSpPr/>
          <p:nvPr/>
        </p:nvGrpSpPr>
        <p:grpSpPr>
          <a:xfrm>
            <a:off x="2411760" y="1988840"/>
            <a:ext cx="720080" cy="2880320"/>
            <a:chOff x="3491880" y="1988840"/>
            <a:chExt cx="720080" cy="2880320"/>
          </a:xfrm>
        </p:grpSpPr>
        <p:sp>
          <p:nvSpPr>
            <p:cNvPr id="58" name="Rectangle 57"/>
            <p:cNvSpPr/>
            <p:nvPr/>
          </p:nvSpPr>
          <p:spPr bwMode="auto">
            <a:xfrm>
              <a:off x="3491880" y="1988840"/>
              <a:ext cx="720080" cy="720080"/>
            </a:xfrm>
            <a:prstGeom prst="rect">
              <a:avLst/>
            </a:prstGeom>
            <a:solidFill>
              <a:srgbClr val="F27C1A"/>
            </a:solidFill>
            <a:ln w="635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60" name="Rectangle 59"/>
            <p:cNvSpPr/>
            <p:nvPr/>
          </p:nvSpPr>
          <p:spPr bwMode="auto">
            <a:xfrm>
              <a:off x="3491880" y="4149080"/>
              <a:ext cx="720080" cy="720080"/>
            </a:xfrm>
            <a:prstGeom prst="rect">
              <a:avLst/>
            </a:prstGeom>
            <a:solidFill>
              <a:srgbClr val="F27C1A"/>
            </a:solidFill>
            <a:ln w="635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mc:AlternateContent xmlns:mc="http://schemas.openxmlformats.org/markup-compatibility/2006" xmlns:a14="http://schemas.microsoft.com/office/drawing/2010/main">
        <mc:Choice Requires="a14">
          <p:sp>
            <p:nvSpPr>
              <p:cNvPr id="66" name="TextBox 65"/>
              <p:cNvSpPr txBox="1"/>
              <p:nvPr/>
            </p:nvSpPr>
            <p:spPr>
              <a:xfrm>
                <a:off x="2532315" y="2866858"/>
                <a:ext cx="527517" cy="5621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GB" i="1" smtClean="0">
                              <a:latin typeface="Cambria Math" panose="02040503050406030204" pitchFamily="18" charset="0"/>
                            </a:rPr>
                          </m:ctrlPr>
                        </m:groupChrPr>
                        <m:e>
                          <m:r>
                            <m:rPr>
                              <m:brk m:alnAt="1"/>
                            </m:rPr>
                            <a:rPr lang="en-GB" b="0" i="1" smtClean="0">
                              <a:latin typeface="Cambria Math"/>
                            </a:rPr>
                            <m:t>𝐵</m:t>
                          </m:r>
                        </m:e>
                      </m:groupChr>
                    </m:oMath>
                  </m:oMathPara>
                </a14:m>
                <a:endParaRPr lang="en-GB" dirty="0"/>
              </a:p>
            </p:txBody>
          </p:sp>
        </mc:Choice>
        <mc:Fallback xmlns="">
          <p:sp>
            <p:nvSpPr>
              <p:cNvPr id="66" name="TextBox 65"/>
              <p:cNvSpPr txBox="1">
                <a:spLocks noRot="1" noChangeAspect="1" noMove="1" noResize="1" noEditPoints="1" noAdjustHandles="1" noChangeArrowheads="1" noChangeShapeType="1" noTextEdit="1"/>
              </p:cNvSpPr>
              <p:nvPr/>
            </p:nvSpPr>
            <p:spPr>
              <a:xfrm>
                <a:off x="2532315" y="2866858"/>
                <a:ext cx="527517" cy="562142"/>
              </a:xfrm>
              <a:prstGeom prst="rect">
                <a:avLst/>
              </a:prstGeom>
              <a:blipFill>
                <a:blip r:embed="rId4"/>
                <a:stretch>
                  <a:fillRect l="-18391" t="-17204" r="-35632" b="-26882"/>
                </a:stretch>
              </a:blipFill>
            </p:spPr>
            <p:txBody>
              <a:bodyPr/>
              <a:lstStyle/>
              <a:p>
                <a:r>
                  <a:rPr lang="en-GB">
                    <a:noFill/>
                  </a:rPr>
                  <a:t> </a:t>
                </a:r>
              </a:p>
            </p:txBody>
          </p:sp>
        </mc:Fallback>
      </mc:AlternateContent>
      <p:cxnSp>
        <p:nvCxnSpPr>
          <p:cNvPr id="50" name="Straight Connector 49"/>
          <p:cNvCxnSpPr>
            <a:cxnSpLocks/>
          </p:cNvCxnSpPr>
          <p:nvPr/>
        </p:nvCxnSpPr>
        <p:spPr bwMode="auto">
          <a:xfrm flipH="1">
            <a:off x="1002290" y="3291946"/>
            <a:ext cx="1004163" cy="17291"/>
          </a:xfrm>
          <a:prstGeom prst="line">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cxnSp>
      <p:cxnSp>
        <p:nvCxnSpPr>
          <p:cNvPr id="69" name="Straight Connector 68"/>
          <p:cNvCxnSpPr>
            <a:cxnSpLocks/>
          </p:cNvCxnSpPr>
          <p:nvPr/>
        </p:nvCxnSpPr>
        <p:spPr bwMode="auto">
          <a:xfrm>
            <a:off x="2764641" y="3036438"/>
            <a:ext cx="843238" cy="111490"/>
          </a:xfrm>
          <a:prstGeom prst="line">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cxnSp>
      <p:sp>
        <p:nvSpPr>
          <p:cNvPr id="74" name="Freeform 73"/>
          <p:cNvSpPr/>
          <p:nvPr/>
        </p:nvSpPr>
        <p:spPr bwMode="auto">
          <a:xfrm>
            <a:off x="8844713" y="3271790"/>
            <a:ext cx="47767" cy="307650"/>
          </a:xfrm>
          <a:custGeom>
            <a:avLst/>
            <a:gdLst>
              <a:gd name="connsiteX0" fmla="*/ 20471 w 47767"/>
              <a:gd name="connsiteY0" fmla="*/ 0 h 450431"/>
              <a:gd name="connsiteX1" fmla="*/ 34119 w 47767"/>
              <a:gd name="connsiteY1" fmla="*/ 34119 h 450431"/>
              <a:gd name="connsiteX2" fmla="*/ 40943 w 47767"/>
              <a:gd name="connsiteY2" fmla="*/ 75063 h 450431"/>
              <a:gd name="connsiteX3" fmla="*/ 47767 w 47767"/>
              <a:gd name="connsiteY3" fmla="*/ 95534 h 450431"/>
              <a:gd name="connsiteX4" fmla="*/ 20471 w 47767"/>
              <a:gd name="connsiteY4" fmla="*/ 136478 h 450431"/>
              <a:gd name="connsiteX5" fmla="*/ 13648 w 47767"/>
              <a:gd name="connsiteY5" fmla="*/ 156949 h 450431"/>
              <a:gd name="connsiteX6" fmla="*/ 0 w 47767"/>
              <a:gd name="connsiteY6" fmla="*/ 177421 h 450431"/>
              <a:gd name="connsiteX7" fmla="*/ 6824 w 47767"/>
              <a:gd name="connsiteY7" fmla="*/ 225188 h 450431"/>
              <a:gd name="connsiteX8" fmla="*/ 27295 w 47767"/>
              <a:gd name="connsiteY8" fmla="*/ 238836 h 450431"/>
              <a:gd name="connsiteX9" fmla="*/ 40943 w 47767"/>
              <a:gd name="connsiteY9" fmla="*/ 279779 h 450431"/>
              <a:gd name="connsiteX10" fmla="*/ 47767 w 47767"/>
              <a:gd name="connsiteY10" fmla="*/ 300251 h 450431"/>
              <a:gd name="connsiteX11" fmla="*/ 40943 w 47767"/>
              <a:gd name="connsiteY11" fmla="*/ 334370 h 450431"/>
              <a:gd name="connsiteX12" fmla="*/ 27295 w 47767"/>
              <a:gd name="connsiteY12" fmla="*/ 354842 h 450431"/>
              <a:gd name="connsiteX13" fmla="*/ 20471 w 47767"/>
              <a:gd name="connsiteY13" fmla="*/ 388961 h 450431"/>
              <a:gd name="connsiteX14" fmla="*/ 27295 w 47767"/>
              <a:gd name="connsiteY14" fmla="*/ 409433 h 450431"/>
              <a:gd name="connsiteX15" fmla="*/ 40943 w 47767"/>
              <a:gd name="connsiteY15" fmla="*/ 429904 h 450431"/>
              <a:gd name="connsiteX16" fmla="*/ 27295 w 47767"/>
              <a:gd name="connsiteY16" fmla="*/ 450376 h 45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67" h="450431">
                <a:moveTo>
                  <a:pt x="20471" y="0"/>
                </a:moveTo>
                <a:cubicBezTo>
                  <a:pt x="25020" y="11373"/>
                  <a:pt x="30896" y="22301"/>
                  <a:pt x="34119" y="34119"/>
                </a:cubicBezTo>
                <a:cubicBezTo>
                  <a:pt x="37760" y="47468"/>
                  <a:pt x="37941" y="61556"/>
                  <a:pt x="40943" y="75063"/>
                </a:cubicBezTo>
                <a:cubicBezTo>
                  <a:pt x="42503" y="82085"/>
                  <a:pt x="45492" y="88710"/>
                  <a:pt x="47767" y="95534"/>
                </a:cubicBezTo>
                <a:cubicBezTo>
                  <a:pt x="32095" y="158222"/>
                  <a:pt x="54744" y="93636"/>
                  <a:pt x="20471" y="136478"/>
                </a:cubicBezTo>
                <a:cubicBezTo>
                  <a:pt x="15978" y="142095"/>
                  <a:pt x="16865" y="150516"/>
                  <a:pt x="13648" y="156949"/>
                </a:cubicBezTo>
                <a:cubicBezTo>
                  <a:pt x="9980" y="164285"/>
                  <a:pt x="4549" y="170597"/>
                  <a:pt x="0" y="177421"/>
                </a:cubicBezTo>
                <a:cubicBezTo>
                  <a:pt x="2275" y="193343"/>
                  <a:pt x="292" y="210490"/>
                  <a:pt x="6824" y="225188"/>
                </a:cubicBezTo>
                <a:cubicBezTo>
                  <a:pt x="10155" y="232682"/>
                  <a:pt x="22948" y="231881"/>
                  <a:pt x="27295" y="238836"/>
                </a:cubicBezTo>
                <a:cubicBezTo>
                  <a:pt x="34919" y="251035"/>
                  <a:pt x="36394" y="266131"/>
                  <a:pt x="40943" y="279779"/>
                </a:cubicBezTo>
                <a:lnTo>
                  <a:pt x="47767" y="300251"/>
                </a:lnTo>
                <a:cubicBezTo>
                  <a:pt x="45492" y="311624"/>
                  <a:pt x="45015" y="323510"/>
                  <a:pt x="40943" y="334370"/>
                </a:cubicBezTo>
                <a:cubicBezTo>
                  <a:pt x="38063" y="342049"/>
                  <a:pt x="30175" y="347163"/>
                  <a:pt x="27295" y="354842"/>
                </a:cubicBezTo>
                <a:cubicBezTo>
                  <a:pt x="23223" y="365702"/>
                  <a:pt x="22746" y="377588"/>
                  <a:pt x="20471" y="388961"/>
                </a:cubicBezTo>
                <a:cubicBezTo>
                  <a:pt x="22746" y="395785"/>
                  <a:pt x="24078" y="402999"/>
                  <a:pt x="27295" y="409433"/>
                </a:cubicBezTo>
                <a:cubicBezTo>
                  <a:pt x="30963" y="416768"/>
                  <a:pt x="39595" y="421814"/>
                  <a:pt x="40943" y="429904"/>
                </a:cubicBezTo>
                <a:cubicBezTo>
                  <a:pt x="44715" y="452534"/>
                  <a:pt x="37734" y="450376"/>
                  <a:pt x="27295" y="450376"/>
                </a:cubicBezTo>
              </a:path>
            </a:pathLst>
          </a:custGeom>
          <a:solidFill>
            <a:schemeClr val="accent1">
              <a:lumMod val="75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2" name="Rectangle 91"/>
          <p:cNvSpPr/>
          <p:nvPr/>
        </p:nvSpPr>
        <p:spPr bwMode="auto">
          <a:xfrm>
            <a:off x="6732240" y="2701959"/>
            <a:ext cx="2160240" cy="294993"/>
          </a:xfrm>
          <a:prstGeom prst="rect">
            <a:avLst/>
          </a:prstGeom>
          <a:solidFill>
            <a:srgbClr val="F27C1A"/>
          </a:solid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3" name="Rectangle 92"/>
          <p:cNvSpPr/>
          <p:nvPr/>
        </p:nvSpPr>
        <p:spPr bwMode="auto">
          <a:xfrm>
            <a:off x="6732240" y="3854087"/>
            <a:ext cx="2160240" cy="294993"/>
          </a:xfrm>
          <a:prstGeom prst="rect">
            <a:avLst/>
          </a:prstGeom>
          <a:solidFill>
            <a:srgbClr val="F27C1A"/>
          </a:solid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4" name="TextBox 93"/>
          <p:cNvSpPr txBox="1"/>
          <p:nvPr/>
        </p:nvSpPr>
        <p:spPr>
          <a:xfrm>
            <a:off x="111599" y="4253025"/>
            <a:ext cx="1154483" cy="400110"/>
          </a:xfrm>
          <a:prstGeom prst="rect">
            <a:avLst/>
          </a:prstGeom>
          <a:noFill/>
        </p:spPr>
        <p:txBody>
          <a:bodyPr wrap="none" rtlCol="0">
            <a:spAutoFit/>
          </a:bodyPr>
          <a:lstStyle/>
          <a:p>
            <a:r>
              <a:rPr lang="en-GB" sz="2000" dirty="0"/>
              <a:t>Cathode</a:t>
            </a:r>
          </a:p>
        </p:txBody>
      </p:sp>
      <p:sp>
        <p:nvSpPr>
          <p:cNvPr id="95" name="TextBox 94"/>
          <p:cNvSpPr txBox="1"/>
          <p:nvPr/>
        </p:nvSpPr>
        <p:spPr>
          <a:xfrm>
            <a:off x="1475176" y="2048272"/>
            <a:ext cx="926857" cy="400110"/>
          </a:xfrm>
          <a:prstGeom prst="rect">
            <a:avLst/>
          </a:prstGeom>
          <a:noFill/>
        </p:spPr>
        <p:txBody>
          <a:bodyPr wrap="none" rtlCol="0">
            <a:spAutoFit/>
          </a:bodyPr>
          <a:lstStyle/>
          <a:p>
            <a:r>
              <a:rPr lang="en-GB" sz="2000" dirty="0"/>
              <a:t>Anode</a:t>
            </a:r>
          </a:p>
        </p:txBody>
      </p:sp>
      <p:sp>
        <p:nvSpPr>
          <p:cNvPr id="96" name="TextBox 95"/>
          <p:cNvSpPr txBox="1"/>
          <p:nvPr/>
        </p:nvSpPr>
        <p:spPr>
          <a:xfrm>
            <a:off x="2110113" y="4941169"/>
            <a:ext cx="1226618" cy="707886"/>
          </a:xfrm>
          <a:prstGeom prst="rect">
            <a:avLst/>
          </a:prstGeom>
          <a:noFill/>
        </p:spPr>
        <p:txBody>
          <a:bodyPr wrap="none" rtlCol="0">
            <a:spAutoFit/>
          </a:bodyPr>
          <a:lstStyle/>
          <a:p>
            <a:r>
              <a:rPr lang="en-GB" sz="2000" dirty="0"/>
              <a:t>Focusing</a:t>
            </a:r>
            <a:br>
              <a:rPr lang="en-GB" sz="2000" dirty="0"/>
            </a:br>
            <a:r>
              <a:rPr lang="en-GB" sz="2000" dirty="0"/>
              <a:t>solenoid</a:t>
            </a:r>
          </a:p>
        </p:txBody>
      </p:sp>
      <p:sp>
        <p:nvSpPr>
          <p:cNvPr id="97" name="TextBox 96"/>
          <p:cNvSpPr txBox="1"/>
          <p:nvPr/>
        </p:nvSpPr>
        <p:spPr>
          <a:xfrm>
            <a:off x="6942503" y="1783576"/>
            <a:ext cx="1452641" cy="707886"/>
          </a:xfrm>
          <a:prstGeom prst="rect">
            <a:avLst/>
          </a:prstGeom>
          <a:noFill/>
        </p:spPr>
        <p:txBody>
          <a:bodyPr wrap="none" rtlCol="0">
            <a:spAutoFit/>
          </a:bodyPr>
          <a:lstStyle/>
          <a:p>
            <a:pPr algn="ctr"/>
            <a:r>
              <a:rPr lang="en-GB" sz="2000" dirty="0"/>
              <a:t>Booster</a:t>
            </a:r>
            <a:br>
              <a:rPr lang="en-GB" sz="2000" dirty="0"/>
            </a:br>
            <a:r>
              <a:rPr lang="en-GB" sz="2000" dirty="0"/>
              <a:t>accelerator</a:t>
            </a:r>
          </a:p>
        </p:txBody>
      </p:sp>
      <p:cxnSp>
        <p:nvCxnSpPr>
          <p:cNvPr id="98" name="Straight Arrow Connector 97"/>
          <p:cNvCxnSpPr/>
          <p:nvPr/>
        </p:nvCxnSpPr>
        <p:spPr bwMode="auto">
          <a:xfrm flipH="1">
            <a:off x="2411760"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flipH="1">
            <a:off x="7380312"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00" name="TextBox 99"/>
              <p:cNvSpPr txBox="1"/>
              <p:nvPr/>
            </p:nvSpPr>
            <p:spPr>
              <a:xfrm>
                <a:off x="7644883" y="4018986"/>
                <a:ext cx="527517" cy="5621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GB" i="1" smtClean="0">
                              <a:latin typeface="Cambria Math" panose="02040503050406030204" pitchFamily="18" charset="0"/>
                            </a:rPr>
                          </m:ctrlPr>
                        </m:groupChrPr>
                        <m:e>
                          <m:r>
                            <m:rPr>
                              <m:brk m:alnAt="1"/>
                            </m:rPr>
                            <a:rPr lang="en-GB" b="0" i="1" smtClean="0">
                              <a:latin typeface="Cambria Math"/>
                            </a:rPr>
                            <m:t>𝐸</m:t>
                          </m:r>
                        </m:e>
                      </m:groupChr>
                    </m:oMath>
                  </m:oMathPara>
                </a14:m>
                <a:endParaRPr lang="en-GB" dirty="0"/>
              </a:p>
            </p:txBody>
          </p:sp>
        </mc:Choice>
        <mc:Fallback xmlns="">
          <p:sp>
            <p:nvSpPr>
              <p:cNvPr id="100" name="TextBox 99"/>
              <p:cNvSpPr txBox="1">
                <a:spLocks noRot="1" noChangeAspect="1" noMove="1" noResize="1" noEditPoints="1" noAdjustHandles="1" noChangeArrowheads="1" noChangeShapeType="1" noTextEdit="1"/>
              </p:cNvSpPr>
              <p:nvPr/>
            </p:nvSpPr>
            <p:spPr>
              <a:xfrm>
                <a:off x="7644883" y="4018986"/>
                <a:ext cx="527517" cy="562142"/>
              </a:xfrm>
              <a:prstGeom prst="rect">
                <a:avLst/>
              </a:prstGeom>
              <a:blipFill rotWithShape="1">
                <a:blip r:embed="rId5"/>
                <a:stretch>
                  <a:fillRect l="-18391" t="-17391" r="-35632" b="-28261"/>
                </a:stretch>
              </a:blipFill>
            </p:spPr>
            <p:txBody>
              <a:bodyPr/>
              <a:lstStyle/>
              <a:p>
                <a:r>
                  <a:rPr lang="en-GB">
                    <a:noFill/>
                  </a:rPr>
                  <a:t> </a:t>
                </a:r>
              </a:p>
            </p:txBody>
          </p:sp>
        </mc:Fallback>
      </mc:AlternateContent>
      <p:cxnSp>
        <p:nvCxnSpPr>
          <p:cNvPr id="19" name="Straight Arrow Connector 18"/>
          <p:cNvCxnSpPr>
            <a:cxnSpLocks/>
          </p:cNvCxnSpPr>
          <p:nvPr/>
        </p:nvCxnSpPr>
        <p:spPr bwMode="auto">
          <a:xfrm>
            <a:off x="971601" y="2564904"/>
            <a:ext cx="962844" cy="0"/>
          </a:xfrm>
          <a:prstGeom prst="straightConnector1">
            <a:avLst/>
          </a:prstGeom>
          <a:solidFill>
            <a:schemeClr val="accent1"/>
          </a:solidFill>
          <a:ln w="952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23" name="TextBox 22"/>
              <p:cNvSpPr txBox="1"/>
              <p:nvPr/>
            </p:nvSpPr>
            <p:spPr>
              <a:xfrm>
                <a:off x="1266082" y="2543387"/>
                <a:ext cx="34426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dirty="0" smtClean="0">
                          <a:latin typeface="Cambria Math"/>
                        </a:rPr>
                        <m:t>𝑑</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1266082" y="2543387"/>
                <a:ext cx="344261"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7399" y="2232774"/>
                <a:ext cx="5850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800" i="1" dirty="0" smtClean="0">
                          <a:latin typeface="Cambria Math"/>
                        </a:rPr>
                        <m:t>−</m:t>
                      </m:r>
                      <m:r>
                        <a:rPr lang="en-GB" sz="1800" i="1" dirty="0" smtClean="0">
                          <a:latin typeface="Cambria Math"/>
                        </a:rPr>
                        <m:t>𝑈</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97399" y="2232774"/>
                <a:ext cx="585097" cy="369332"/>
              </a:xfrm>
              <a:prstGeom prst="rect">
                <a:avLst/>
              </a:prstGeom>
              <a:blipFill rotWithShape="1">
                <a:blip r:embed="rId7"/>
                <a:stretch>
                  <a:fillRect/>
                </a:stretch>
              </a:blipFill>
            </p:spPr>
            <p:txBody>
              <a:bodyPr/>
              <a:lstStyle/>
              <a:p>
                <a:r>
                  <a:rPr lang="en-GB">
                    <a:noFill/>
                  </a:rPr>
                  <a:t> </a:t>
                </a:r>
              </a:p>
            </p:txBody>
          </p:sp>
        </mc:Fallback>
      </mc:AlternateContent>
      <p:sp>
        <p:nvSpPr>
          <p:cNvPr id="28" name="TextBox 27"/>
          <p:cNvSpPr txBox="1"/>
          <p:nvPr/>
        </p:nvSpPr>
        <p:spPr>
          <a:xfrm>
            <a:off x="1806395" y="4208011"/>
            <a:ext cx="356188" cy="461665"/>
          </a:xfrm>
          <a:prstGeom prst="rect">
            <a:avLst/>
          </a:prstGeom>
          <a:noFill/>
        </p:spPr>
        <p:txBody>
          <a:bodyPr wrap="none" rtlCol="0">
            <a:spAutoFit/>
          </a:bodyPr>
          <a:lstStyle/>
          <a:p>
            <a:r>
              <a:rPr lang="en-GB" dirty="0"/>
              <a:t>0</a:t>
            </a:r>
          </a:p>
        </p:txBody>
      </p:sp>
      <p:grpSp>
        <p:nvGrpSpPr>
          <p:cNvPr id="9" name="Group 8">
            <a:extLst>
              <a:ext uri="{FF2B5EF4-FFF2-40B4-BE49-F238E27FC236}">
                <a16:creationId xmlns:a16="http://schemas.microsoft.com/office/drawing/2014/main" id="{C57033C1-A293-434D-B752-44F24B01D378}"/>
              </a:ext>
            </a:extLst>
          </p:cNvPr>
          <p:cNvGrpSpPr/>
          <p:nvPr/>
        </p:nvGrpSpPr>
        <p:grpSpPr>
          <a:xfrm>
            <a:off x="5508104" y="1871868"/>
            <a:ext cx="869854" cy="3114808"/>
            <a:chOff x="4875932" y="1871596"/>
            <a:chExt cx="869854" cy="3114808"/>
          </a:xfrm>
        </p:grpSpPr>
        <p:grpSp>
          <p:nvGrpSpPr>
            <p:cNvPr id="8" name="Group 7">
              <a:extLst>
                <a:ext uri="{FF2B5EF4-FFF2-40B4-BE49-F238E27FC236}">
                  <a16:creationId xmlns:a16="http://schemas.microsoft.com/office/drawing/2014/main" id="{A0A20861-4DC7-4FC9-B4E4-BBFBE9BE65CA}"/>
                </a:ext>
              </a:extLst>
            </p:cNvPr>
            <p:cNvGrpSpPr/>
            <p:nvPr/>
          </p:nvGrpSpPr>
          <p:grpSpPr>
            <a:xfrm>
              <a:off x="4876614" y="1871596"/>
              <a:ext cx="869172" cy="1125356"/>
              <a:chOff x="4876614" y="1775465"/>
              <a:chExt cx="869172" cy="1125356"/>
            </a:xfrm>
          </p:grpSpPr>
          <p:grpSp>
            <p:nvGrpSpPr>
              <p:cNvPr id="7" name="Group 6">
                <a:extLst>
                  <a:ext uri="{FF2B5EF4-FFF2-40B4-BE49-F238E27FC236}">
                    <a16:creationId xmlns:a16="http://schemas.microsoft.com/office/drawing/2014/main" id="{91196130-984D-4C7B-9E76-EFF7951246A1}"/>
                  </a:ext>
                </a:extLst>
              </p:cNvPr>
              <p:cNvGrpSpPr/>
              <p:nvPr/>
            </p:nvGrpSpPr>
            <p:grpSpPr>
              <a:xfrm>
                <a:off x="4876614" y="1775790"/>
                <a:ext cx="432048" cy="1123019"/>
                <a:chOff x="5436095" y="3808067"/>
                <a:chExt cx="1008112" cy="2050517"/>
              </a:xfrm>
              <a:solidFill>
                <a:srgbClr val="F27C1A"/>
              </a:solidFill>
            </p:grpSpPr>
            <p:sp>
              <p:nvSpPr>
                <p:cNvPr id="3" name="Flowchart: Delay 2">
                  <a:extLst>
                    <a:ext uri="{FF2B5EF4-FFF2-40B4-BE49-F238E27FC236}">
                      <a16:creationId xmlns:a16="http://schemas.microsoft.com/office/drawing/2014/main" id="{739F1B73-EAD8-44DA-9D63-2EAAFA674074}"/>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6" name="Rectangle 5">
                  <a:extLst>
                    <a:ext uri="{FF2B5EF4-FFF2-40B4-BE49-F238E27FC236}">
                      <a16:creationId xmlns:a16="http://schemas.microsoft.com/office/drawing/2014/main" id="{ED13F7F4-CD37-4875-A43B-F95B6A5A259C}"/>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48" name="Rectangle 47">
                  <a:extLst>
                    <a:ext uri="{FF2B5EF4-FFF2-40B4-BE49-F238E27FC236}">
                      <a16:creationId xmlns:a16="http://schemas.microsoft.com/office/drawing/2014/main" id="{287E3A6F-EE47-42C6-BE2F-995ACDAB3033}"/>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56" name="Group 55">
                <a:extLst>
                  <a:ext uri="{FF2B5EF4-FFF2-40B4-BE49-F238E27FC236}">
                    <a16:creationId xmlns:a16="http://schemas.microsoft.com/office/drawing/2014/main" id="{0E6A37CC-25D0-46AA-9AF6-F12E20B00D6D}"/>
                  </a:ext>
                </a:extLst>
              </p:cNvPr>
              <p:cNvGrpSpPr/>
              <p:nvPr/>
            </p:nvGrpSpPr>
            <p:grpSpPr>
              <a:xfrm flipH="1">
                <a:off x="5313738" y="1775465"/>
                <a:ext cx="432048" cy="1125356"/>
                <a:chOff x="5436095" y="3808067"/>
                <a:chExt cx="1008112" cy="2054785"/>
              </a:xfrm>
              <a:solidFill>
                <a:srgbClr val="F27C1A"/>
              </a:solidFill>
            </p:grpSpPr>
            <p:sp>
              <p:nvSpPr>
                <p:cNvPr id="59" name="Flowchart: Delay 58">
                  <a:extLst>
                    <a:ext uri="{FF2B5EF4-FFF2-40B4-BE49-F238E27FC236}">
                      <a16:creationId xmlns:a16="http://schemas.microsoft.com/office/drawing/2014/main" id="{1C11FBBB-9754-475C-B318-B0D1AF720BA2}"/>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61" name="Rectangle 60">
                  <a:extLst>
                    <a:ext uri="{FF2B5EF4-FFF2-40B4-BE49-F238E27FC236}">
                      <a16:creationId xmlns:a16="http://schemas.microsoft.com/office/drawing/2014/main" id="{B96D210B-3986-487F-856A-6F1A65C6C60A}"/>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63" name="Rectangle 62">
                  <a:extLst>
                    <a:ext uri="{FF2B5EF4-FFF2-40B4-BE49-F238E27FC236}">
                      <a16:creationId xmlns:a16="http://schemas.microsoft.com/office/drawing/2014/main" id="{ADAE7705-FEA8-4A10-92C5-712797F7F7E0}"/>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nvGrpSpPr>
            <p:cNvPr id="79" name="Group 78">
              <a:extLst>
                <a:ext uri="{FF2B5EF4-FFF2-40B4-BE49-F238E27FC236}">
                  <a16:creationId xmlns:a16="http://schemas.microsoft.com/office/drawing/2014/main" id="{4C24336D-DAB5-474D-9677-DFC163044809}"/>
                </a:ext>
              </a:extLst>
            </p:cNvPr>
            <p:cNvGrpSpPr/>
            <p:nvPr/>
          </p:nvGrpSpPr>
          <p:grpSpPr>
            <a:xfrm flipV="1">
              <a:off x="4875932" y="3861048"/>
              <a:ext cx="869172" cy="1125356"/>
              <a:chOff x="4876614" y="1775465"/>
              <a:chExt cx="869172" cy="1125356"/>
            </a:xfrm>
          </p:grpSpPr>
          <p:grpSp>
            <p:nvGrpSpPr>
              <p:cNvPr id="80" name="Group 79">
                <a:extLst>
                  <a:ext uri="{FF2B5EF4-FFF2-40B4-BE49-F238E27FC236}">
                    <a16:creationId xmlns:a16="http://schemas.microsoft.com/office/drawing/2014/main" id="{A0CADBEA-C741-433A-A8C0-87F590838540}"/>
                  </a:ext>
                </a:extLst>
              </p:cNvPr>
              <p:cNvGrpSpPr/>
              <p:nvPr/>
            </p:nvGrpSpPr>
            <p:grpSpPr>
              <a:xfrm>
                <a:off x="4876614" y="1775790"/>
                <a:ext cx="432048" cy="1123019"/>
                <a:chOff x="5436095" y="3808067"/>
                <a:chExt cx="1008112" cy="2050517"/>
              </a:xfrm>
              <a:solidFill>
                <a:srgbClr val="F27C1A"/>
              </a:solidFill>
            </p:grpSpPr>
            <p:sp>
              <p:nvSpPr>
                <p:cNvPr id="85" name="Flowchart: Delay 84">
                  <a:extLst>
                    <a:ext uri="{FF2B5EF4-FFF2-40B4-BE49-F238E27FC236}">
                      <a16:creationId xmlns:a16="http://schemas.microsoft.com/office/drawing/2014/main" id="{5A627A61-3FBA-4940-AEC1-CDF1D4A7D28D}"/>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86" name="Rectangle 85">
                  <a:extLst>
                    <a:ext uri="{FF2B5EF4-FFF2-40B4-BE49-F238E27FC236}">
                      <a16:creationId xmlns:a16="http://schemas.microsoft.com/office/drawing/2014/main" id="{279D6F5B-09EB-4D1D-ABB2-3B1BAD341933}"/>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7" name="Rectangle 86">
                  <a:extLst>
                    <a:ext uri="{FF2B5EF4-FFF2-40B4-BE49-F238E27FC236}">
                      <a16:creationId xmlns:a16="http://schemas.microsoft.com/office/drawing/2014/main" id="{03678FD2-1928-403F-9920-C0F0F83B4220}"/>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81" name="Group 80">
                <a:extLst>
                  <a:ext uri="{FF2B5EF4-FFF2-40B4-BE49-F238E27FC236}">
                    <a16:creationId xmlns:a16="http://schemas.microsoft.com/office/drawing/2014/main" id="{7C9AF72A-1056-46DF-BE0A-458DEB387AEF}"/>
                  </a:ext>
                </a:extLst>
              </p:cNvPr>
              <p:cNvGrpSpPr/>
              <p:nvPr/>
            </p:nvGrpSpPr>
            <p:grpSpPr>
              <a:xfrm flipH="1">
                <a:off x="5313738" y="1775465"/>
                <a:ext cx="432048" cy="1125356"/>
                <a:chOff x="5436095" y="3808067"/>
                <a:chExt cx="1008112" cy="2054785"/>
              </a:xfrm>
              <a:solidFill>
                <a:srgbClr val="F27C1A"/>
              </a:solidFill>
            </p:grpSpPr>
            <p:sp>
              <p:nvSpPr>
                <p:cNvPr id="82" name="Flowchart: Delay 81">
                  <a:extLst>
                    <a:ext uri="{FF2B5EF4-FFF2-40B4-BE49-F238E27FC236}">
                      <a16:creationId xmlns:a16="http://schemas.microsoft.com/office/drawing/2014/main" id="{AFD645C1-0BDD-457E-8FF2-125447EB17F6}"/>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83" name="Rectangle 82">
                  <a:extLst>
                    <a:ext uri="{FF2B5EF4-FFF2-40B4-BE49-F238E27FC236}">
                      <a16:creationId xmlns:a16="http://schemas.microsoft.com/office/drawing/2014/main" id="{8FF0EAEE-30D3-4C9E-9E55-C7F0D0292439}"/>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4" name="Rectangle 83">
                  <a:extLst>
                    <a:ext uri="{FF2B5EF4-FFF2-40B4-BE49-F238E27FC236}">
                      <a16:creationId xmlns:a16="http://schemas.microsoft.com/office/drawing/2014/main" id="{9E46179A-85CE-4800-B9E9-78BABE6CE6F6}"/>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sp>
        <p:nvSpPr>
          <p:cNvPr id="88" name="TextBox 87">
            <a:extLst>
              <a:ext uri="{FF2B5EF4-FFF2-40B4-BE49-F238E27FC236}">
                <a16:creationId xmlns:a16="http://schemas.microsoft.com/office/drawing/2014/main" id="{BFF4EB56-3B19-4BF8-8229-DF47825C2388}"/>
              </a:ext>
            </a:extLst>
          </p:cNvPr>
          <p:cNvSpPr txBox="1"/>
          <p:nvPr/>
        </p:nvSpPr>
        <p:spPr>
          <a:xfrm>
            <a:off x="5273944" y="5064279"/>
            <a:ext cx="1140056" cy="400110"/>
          </a:xfrm>
          <a:prstGeom prst="rect">
            <a:avLst/>
          </a:prstGeom>
          <a:noFill/>
        </p:spPr>
        <p:txBody>
          <a:bodyPr wrap="none" rtlCol="0">
            <a:spAutoFit/>
          </a:bodyPr>
          <a:lstStyle/>
          <a:p>
            <a:r>
              <a:rPr lang="en-GB" sz="2000" dirty="0"/>
              <a:t>Buncher</a:t>
            </a:r>
          </a:p>
        </p:txBody>
      </p:sp>
      <p:cxnSp>
        <p:nvCxnSpPr>
          <p:cNvPr id="101" name="Straight Connector 100">
            <a:extLst>
              <a:ext uri="{FF2B5EF4-FFF2-40B4-BE49-F238E27FC236}">
                <a16:creationId xmlns:a16="http://schemas.microsoft.com/office/drawing/2014/main" id="{8724DB24-65FE-4DFF-82F8-79FF9C6DDAFC}"/>
              </a:ext>
            </a:extLst>
          </p:cNvPr>
          <p:cNvCxnSpPr>
            <a:cxnSpLocks/>
          </p:cNvCxnSpPr>
          <p:nvPr/>
        </p:nvCxnSpPr>
        <p:spPr bwMode="auto">
          <a:xfrm flipV="1">
            <a:off x="2024209" y="3036438"/>
            <a:ext cx="747591" cy="255507"/>
          </a:xfrm>
          <a:prstGeom prst="line">
            <a:avLst/>
          </a:prstGeom>
          <a:solidFill>
            <a:schemeClr val="accent1"/>
          </a:solidFill>
          <a:ln w="28575" cap="flat" cmpd="sng" algn="ctr">
            <a:solidFill>
              <a:schemeClr val="accent1">
                <a:lumMod val="50000"/>
              </a:schemeClr>
            </a:solidFill>
            <a:prstDash val="solid"/>
            <a:round/>
            <a:headEnd type="none" w="med" len="med"/>
            <a:tailEnd type="none" w="med" len="med"/>
          </a:ln>
          <a:effectLst/>
        </p:spPr>
      </p:cxnSp>
      <p:grpSp>
        <p:nvGrpSpPr>
          <p:cNvPr id="106" name="Group 105">
            <a:extLst>
              <a:ext uri="{FF2B5EF4-FFF2-40B4-BE49-F238E27FC236}">
                <a16:creationId xmlns:a16="http://schemas.microsoft.com/office/drawing/2014/main" id="{35FDD636-00F5-4D30-8B88-0EE23ED1395C}"/>
              </a:ext>
            </a:extLst>
          </p:cNvPr>
          <p:cNvGrpSpPr/>
          <p:nvPr/>
        </p:nvGrpSpPr>
        <p:grpSpPr>
          <a:xfrm>
            <a:off x="3977878" y="1898368"/>
            <a:ext cx="594122" cy="3114808"/>
            <a:chOff x="4875932" y="1871596"/>
            <a:chExt cx="869854" cy="3114808"/>
          </a:xfrm>
        </p:grpSpPr>
        <p:grpSp>
          <p:nvGrpSpPr>
            <p:cNvPr id="107" name="Group 106">
              <a:extLst>
                <a:ext uri="{FF2B5EF4-FFF2-40B4-BE49-F238E27FC236}">
                  <a16:creationId xmlns:a16="http://schemas.microsoft.com/office/drawing/2014/main" id="{B6FFFA35-388E-410F-A6F9-FB0C1FD47A3F}"/>
                </a:ext>
              </a:extLst>
            </p:cNvPr>
            <p:cNvGrpSpPr/>
            <p:nvPr/>
          </p:nvGrpSpPr>
          <p:grpSpPr>
            <a:xfrm>
              <a:off x="4876614" y="1871596"/>
              <a:ext cx="869172" cy="1125356"/>
              <a:chOff x="4876614" y="1775465"/>
              <a:chExt cx="869172" cy="1125356"/>
            </a:xfrm>
          </p:grpSpPr>
          <p:grpSp>
            <p:nvGrpSpPr>
              <p:cNvPr id="117" name="Group 116">
                <a:extLst>
                  <a:ext uri="{FF2B5EF4-FFF2-40B4-BE49-F238E27FC236}">
                    <a16:creationId xmlns:a16="http://schemas.microsoft.com/office/drawing/2014/main" id="{2F07A52B-F03A-4170-BE13-7E0ABB11B62A}"/>
                  </a:ext>
                </a:extLst>
              </p:cNvPr>
              <p:cNvGrpSpPr/>
              <p:nvPr/>
            </p:nvGrpSpPr>
            <p:grpSpPr>
              <a:xfrm>
                <a:off x="4876614" y="1775790"/>
                <a:ext cx="432048" cy="1123019"/>
                <a:chOff x="5436095" y="3808067"/>
                <a:chExt cx="1008112" cy="2050517"/>
              </a:xfrm>
              <a:solidFill>
                <a:srgbClr val="F27C1A"/>
              </a:solidFill>
            </p:grpSpPr>
            <p:sp>
              <p:nvSpPr>
                <p:cNvPr id="122" name="Flowchart: Delay 121">
                  <a:extLst>
                    <a:ext uri="{FF2B5EF4-FFF2-40B4-BE49-F238E27FC236}">
                      <a16:creationId xmlns:a16="http://schemas.microsoft.com/office/drawing/2014/main" id="{003E4153-0763-4CB4-A81A-FA66153ACAD3}"/>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123" name="Rectangle 122">
                  <a:extLst>
                    <a:ext uri="{FF2B5EF4-FFF2-40B4-BE49-F238E27FC236}">
                      <a16:creationId xmlns:a16="http://schemas.microsoft.com/office/drawing/2014/main" id="{71C0FBB9-CC13-4446-82C3-8A9F48DCBEC0}"/>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24" name="Rectangle 123">
                  <a:extLst>
                    <a:ext uri="{FF2B5EF4-FFF2-40B4-BE49-F238E27FC236}">
                      <a16:creationId xmlns:a16="http://schemas.microsoft.com/office/drawing/2014/main" id="{53A395C2-5F06-48ED-8ECC-2F125EF68B68}"/>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118" name="Group 117">
                <a:extLst>
                  <a:ext uri="{FF2B5EF4-FFF2-40B4-BE49-F238E27FC236}">
                    <a16:creationId xmlns:a16="http://schemas.microsoft.com/office/drawing/2014/main" id="{62273A7E-108F-48DD-AE5A-A7D2AFB8D425}"/>
                  </a:ext>
                </a:extLst>
              </p:cNvPr>
              <p:cNvGrpSpPr/>
              <p:nvPr/>
            </p:nvGrpSpPr>
            <p:grpSpPr>
              <a:xfrm flipH="1">
                <a:off x="5313738" y="1775465"/>
                <a:ext cx="432048" cy="1125356"/>
                <a:chOff x="5436095" y="3808067"/>
                <a:chExt cx="1008112" cy="2054785"/>
              </a:xfrm>
              <a:solidFill>
                <a:srgbClr val="F27C1A"/>
              </a:solidFill>
            </p:grpSpPr>
            <p:sp>
              <p:nvSpPr>
                <p:cNvPr id="119" name="Flowchart: Delay 118">
                  <a:extLst>
                    <a:ext uri="{FF2B5EF4-FFF2-40B4-BE49-F238E27FC236}">
                      <a16:creationId xmlns:a16="http://schemas.microsoft.com/office/drawing/2014/main" id="{D2A0DCD2-A91F-453E-85C9-92CC57AEBC1A}"/>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120" name="Rectangle 119">
                  <a:extLst>
                    <a:ext uri="{FF2B5EF4-FFF2-40B4-BE49-F238E27FC236}">
                      <a16:creationId xmlns:a16="http://schemas.microsoft.com/office/drawing/2014/main" id="{998D6BE9-34CA-4E25-80AE-34D08A219B54}"/>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21" name="Rectangle 120">
                  <a:extLst>
                    <a:ext uri="{FF2B5EF4-FFF2-40B4-BE49-F238E27FC236}">
                      <a16:creationId xmlns:a16="http://schemas.microsoft.com/office/drawing/2014/main" id="{F3171F08-CC06-4732-B319-0CDF0AD7F9A9}"/>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nvGrpSpPr>
            <p:cNvPr id="108" name="Group 107">
              <a:extLst>
                <a:ext uri="{FF2B5EF4-FFF2-40B4-BE49-F238E27FC236}">
                  <a16:creationId xmlns:a16="http://schemas.microsoft.com/office/drawing/2014/main" id="{5805DD2C-B08F-4876-ADD5-7940674921E2}"/>
                </a:ext>
              </a:extLst>
            </p:cNvPr>
            <p:cNvGrpSpPr/>
            <p:nvPr/>
          </p:nvGrpSpPr>
          <p:grpSpPr>
            <a:xfrm flipV="1">
              <a:off x="4875932" y="3861048"/>
              <a:ext cx="869172" cy="1125356"/>
              <a:chOff x="4876614" y="1775465"/>
              <a:chExt cx="869172" cy="1125356"/>
            </a:xfrm>
          </p:grpSpPr>
          <p:grpSp>
            <p:nvGrpSpPr>
              <p:cNvPr id="109" name="Group 108">
                <a:extLst>
                  <a:ext uri="{FF2B5EF4-FFF2-40B4-BE49-F238E27FC236}">
                    <a16:creationId xmlns:a16="http://schemas.microsoft.com/office/drawing/2014/main" id="{704BEA68-B4C8-4D2E-8133-3727B510737E}"/>
                  </a:ext>
                </a:extLst>
              </p:cNvPr>
              <p:cNvGrpSpPr/>
              <p:nvPr/>
            </p:nvGrpSpPr>
            <p:grpSpPr>
              <a:xfrm>
                <a:off x="4876614" y="1775790"/>
                <a:ext cx="432048" cy="1123019"/>
                <a:chOff x="5436095" y="3808067"/>
                <a:chExt cx="1008112" cy="2050517"/>
              </a:xfrm>
              <a:solidFill>
                <a:srgbClr val="F27C1A"/>
              </a:solidFill>
            </p:grpSpPr>
            <p:sp>
              <p:nvSpPr>
                <p:cNvPr id="114" name="Flowchart: Delay 113">
                  <a:extLst>
                    <a:ext uri="{FF2B5EF4-FFF2-40B4-BE49-F238E27FC236}">
                      <a16:creationId xmlns:a16="http://schemas.microsoft.com/office/drawing/2014/main" id="{0D96DC6E-27B8-431D-974D-3BFFC491F4F3}"/>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115" name="Rectangle 114">
                  <a:extLst>
                    <a:ext uri="{FF2B5EF4-FFF2-40B4-BE49-F238E27FC236}">
                      <a16:creationId xmlns:a16="http://schemas.microsoft.com/office/drawing/2014/main" id="{98BCE47F-528F-474F-AA7C-58A7FC4C8179}"/>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16" name="Rectangle 115">
                  <a:extLst>
                    <a:ext uri="{FF2B5EF4-FFF2-40B4-BE49-F238E27FC236}">
                      <a16:creationId xmlns:a16="http://schemas.microsoft.com/office/drawing/2014/main" id="{8F3CF950-BBED-4082-AED7-1047C5779389}"/>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110" name="Group 109">
                <a:extLst>
                  <a:ext uri="{FF2B5EF4-FFF2-40B4-BE49-F238E27FC236}">
                    <a16:creationId xmlns:a16="http://schemas.microsoft.com/office/drawing/2014/main" id="{84727AC4-4108-463F-B9AB-F9BE00608500}"/>
                  </a:ext>
                </a:extLst>
              </p:cNvPr>
              <p:cNvGrpSpPr/>
              <p:nvPr/>
            </p:nvGrpSpPr>
            <p:grpSpPr>
              <a:xfrm flipH="1">
                <a:off x="5313738" y="1775465"/>
                <a:ext cx="432048" cy="1125356"/>
                <a:chOff x="5436095" y="3808067"/>
                <a:chExt cx="1008112" cy="2054785"/>
              </a:xfrm>
              <a:solidFill>
                <a:srgbClr val="F27C1A"/>
              </a:solidFill>
            </p:grpSpPr>
            <p:sp>
              <p:nvSpPr>
                <p:cNvPr id="111" name="Flowchart: Delay 110">
                  <a:extLst>
                    <a:ext uri="{FF2B5EF4-FFF2-40B4-BE49-F238E27FC236}">
                      <a16:creationId xmlns:a16="http://schemas.microsoft.com/office/drawing/2014/main" id="{17BC7040-BB4E-4FD8-9C35-19C5146CF0FB}"/>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112" name="Rectangle 111">
                  <a:extLst>
                    <a:ext uri="{FF2B5EF4-FFF2-40B4-BE49-F238E27FC236}">
                      <a16:creationId xmlns:a16="http://schemas.microsoft.com/office/drawing/2014/main" id="{986113B1-3815-4120-86E7-1DB51D70C770}"/>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13" name="Rectangle 112">
                  <a:extLst>
                    <a:ext uri="{FF2B5EF4-FFF2-40B4-BE49-F238E27FC236}">
                      <a16:creationId xmlns:a16="http://schemas.microsoft.com/office/drawing/2014/main" id="{D9D1B9D2-71F8-4414-8948-565B08633255}"/>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grpSp>
        <p:nvGrpSpPr>
          <p:cNvPr id="133" name="Group 132">
            <a:extLst>
              <a:ext uri="{FF2B5EF4-FFF2-40B4-BE49-F238E27FC236}">
                <a16:creationId xmlns:a16="http://schemas.microsoft.com/office/drawing/2014/main" id="{E820A2D0-31AE-4346-826A-60F5773F7D12}"/>
              </a:ext>
            </a:extLst>
          </p:cNvPr>
          <p:cNvGrpSpPr/>
          <p:nvPr/>
        </p:nvGrpSpPr>
        <p:grpSpPr>
          <a:xfrm>
            <a:off x="4932040" y="2841494"/>
            <a:ext cx="271874" cy="1188088"/>
            <a:chOff x="4714351" y="2564904"/>
            <a:chExt cx="271874" cy="2104772"/>
          </a:xfrm>
        </p:grpSpPr>
        <p:grpSp>
          <p:nvGrpSpPr>
            <p:cNvPr id="129" name="Group 128">
              <a:extLst>
                <a:ext uri="{FF2B5EF4-FFF2-40B4-BE49-F238E27FC236}">
                  <a16:creationId xmlns:a16="http://schemas.microsoft.com/office/drawing/2014/main" id="{3416B1A0-65BA-40A2-9101-07977D369E54}"/>
                </a:ext>
              </a:extLst>
            </p:cNvPr>
            <p:cNvGrpSpPr/>
            <p:nvPr/>
          </p:nvGrpSpPr>
          <p:grpSpPr>
            <a:xfrm>
              <a:off x="4723663" y="3887820"/>
              <a:ext cx="262562" cy="781856"/>
              <a:chOff x="4723663" y="3887820"/>
              <a:chExt cx="262562" cy="781856"/>
            </a:xfrm>
          </p:grpSpPr>
          <p:cxnSp>
            <p:nvCxnSpPr>
              <p:cNvPr id="126" name="Straight Connector 125">
                <a:extLst>
                  <a:ext uri="{FF2B5EF4-FFF2-40B4-BE49-F238E27FC236}">
                    <a16:creationId xmlns:a16="http://schemas.microsoft.com/office/drawing/2014/main" id="{A5EDBF28-4D6D-40AF-AF86-0B1FD2434EF7}"/>
                  </a:ext>
                </a:extLst>
              </p:cNvPr>
              <p:cNvCxnSpPr>
                <a:cxnSpLocks/>
              </p:cNvCxnSpPr>
              <p:nvPr/>
            </p:nvCxnSpPr>
            <p:spPr bwMode="auto">
              <a:xfrm>
                <a:off x="4723663" y="3887820"/>
                <a:ext cx="262562" cy="2337"/>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D03FADC1-8792-4FCB-976C-554922390E5A}"/>
                  </a:ext>
                </a:extLst>
              </p:cNvPr>
              <p:cNvCxnSpPr>
                <a:cxnSpLocks/>
              </p:cNvCxnSpPr>
              <p:nvPr/>
            </p:nvCxnSpPr>
            <p:spPr bwMode="auto">
              <a:xfrm flipV="1">
                <a:off x="4848592" y="3897052"/>
                <a:ext cx="0" cy="772624"/>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130" name="Group 129">
              <a:extLst>
                <a:ext uri="{FF2B5EF4-FFF2-40B4-BE49-F238E27FC236}">
                  <a16:creationId xmlns:a16="http://schemas.microsoft.com/office/drawing/2014/main" id="{AE8F8C0C-2777-4F81-8CFE-1137F4D4DB3E}"/>
                </a:ext>
              </a:extLst>
            </p:cNvPr>
            <p:cNvGrpSpPr/>
            <p:nvPr/>
          </p:nvGrpSpPr>
          <p:grpSpPr>
            <a:xfrm rot="10800000">
              <a:off x="4714351" y="2564904"/>
              <a:ext cx="262562" cy="781856"/>
              <a:chOff x="4723663" y="3887820"/>
              <a:chExt cx="262562" cy="781856"/>
            </a:xfrm>
          </p:grpSpPr>
          <p:cxnSp>
            <p:nvCxnSpPr>
              <p:cNvPr id="131" name="Straight Connector 130">
                <a:extLst>
                  <a:ext uri="{FF2B5EF4-FFF2-40B4-BE49-F238E27FC236}">
                    <a16:creationId xmlns:a16="http://schemas.microsoft.com/office/drawing/2014/main" id="{5027152E-0EF2-47C7-96B8-7F601AA272DB}"/>
                  </a:ext>
                </a:extLst>
              </p:cNvPr>
              <p:cNvCxnSpPr>
                <a:cxnSpLocks/>
              </p:cNvCxnSpPr>
              <p:nvPr/>
            </p:nvCxnSpPr>
            <p:spPr bwMode="auto">
              <a:xfrm>
                <a:off x="4723663" y="3887820"/>
                <a:ext cx="262562" cy="2337"/>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2FBA82B8-B42C-4650-8F39-BEB41D7A901E}"/>
                  </a:ext>
                </a:extLst>
              </p:cNvPr>
              <p:cNvCxnSpPr>
                <a:cxnSpLocks/>
              </p:cNvCxnSpPr>
              <p:nvPr/>
            </p:nvCxnSpPr>
            <p:spPr bwMode="auto">
              <a:xfrm flipV="1">
                <a:off x="4848592" y="3897052"/>
                <a:ext cx="0" cy="772624"/>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grpSp>
        <p:nvGrpSpPr>
          <p:cNvPr id="139" name="Group 138">
            <a:extLst>
              <a:ext uri="{FF2B5EF4-FFF2-40B4-BE49-F238E27FC236}">
                <a16:creationId xmlns:a16="http://schemas.microsoft.com/office/drawing/2014/main" id="{83B61612-9F6B-496A-90D3-A3E6399A60B7}"/>
              </a:ext>
            </a:extLst>
          </p:cNvPr>
          <p:cNvGrpSpPr/>
          <p:nvPr/>
        </p:nvGrpSpPr>
        <p:grpSpPr>
          <a:xfrm>
            <a:off x="3471667" y="2905399"/>
            <a:ext cx="280932" cy="1049255"/>
            <a:chOff x="3368600" y="2778875"/>
            <a:chExt cx="411312" cy="1154181"/>
          </a:xfrm>
        </p:grpSpPr>
        <p:sp>
          <p:nvSpPr>
            <p:cNvPr id="137" name="Rectangle 136">
              <a:extLst>
                <a:ext uri="{FF2B5EF4-FFF2-40B4-BE49-F238E27FC236}">
                  <a16:creationId xmlns:a16="http://schemas.microsoft.com/office/drawing/2014/main" id="{080DFE75-3CED-4AB9-8E22-F04A83DEE146}"/>
                </a:ext>
              </a:extLst>
            </p:cNvPr>
            <p:cNvSpPr/>
            <p:nvPr/>
          </p:nvSpPr>
          <p:spPr bwMode="auto">
            <a:xfrm>
              <a:off x="3368600" y="2778875"/>
              <a:ext cx="402936" cy="160644"/>
            </a:xfrm>
            <a:prstGeom prst="rect">
              <a:avLst/>
            </a:prstGeom>
            <a:solidFill>
              <a:srgbClr val="F27C1A"/>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38" name="Rectangle 137">
              <a:extLst>
                <a:ext uri="{FF2B5EF4-FFF2-40B4-BE49-F238E27FC236}">
                  <a16:creationId xmlns:a16="http://schemas.microsoft.com/office/drawing/2014/main" id="{5B49B334-9F51-41AD-AD12-F234C7CB4B85}"/>
                </a:ext>
              </a:extLst>
            </p:cNvPr>
            <p:cNvSpPr/>
            <p:nvPr/>
          </p:nvSpPr>
          <p:spPr bwMode="auto">
            <a:xfrm>
              <a:off x="3376976" y="3772412"/>
              <a:ext cx="402936" cy="160644"/>
            </a:xfrm>
            <a:prstGeom prst="rect">
              <a:avLst/>
            </a:prstGeom>
            <a:solidFill>
              <a:srgbClr val="F27C1A"/>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147" name="Group 146">
            <a:extLst>
              <a:ext uri="{FF2B5EF4-FFF2-40B4-BE49-F238E27FC236}">
                <a16:creationId xmlns:a16="http://schemas.microsoft.com/office/drawing/2014/main" id="{7108A91E-5A52-43B7-8503-2D9A47455D62}"/>
              </a:ext>
            </a:extLst>
          </p:cNvPr>
          <p:cNvGrpSpPr/>
          <p:nvPr/>
        </p:nvGrpSpPr>
        <p:grpSpPr>
          <a:xfrm>
            <a:off x="3484420" y="3320094"/>
            <a:ext cx="233905" cy="234724"/>
            <a:chOff x="4433351" y="5610839"/>
            <a:chExt cx="414376" cy="378023"/>
          </a:xfrm>
        </p:grpSpPr>
        <p:sp>
          <p:nvSpPr>
            <p:cNvPr id="142" name="Oval 141">
              <a:extLst>
                <a:ext uri="{FF2B5EF4-FFF2-40B4-BE49-F238E27FC236}">
                  <a16:creationId xmlns:a16="http://schemas.microsoft.com/office/drawing/2014/main" id="{E22B902C-92D6-4061-8C67-5D6B0C0CECDC}"/>
                </a:ext>
              </a:extLst>
            </p:cNvPr>
            <p:cNvSpPr/>
            <p:nvPr/>
          </p:nvSpPr>
          <p:spPr bwMode="auto">
            <a:xfrm>
              <a:off x="4433351" y="5610839"/>
              <a:ext cx="414376" cy="378023"/>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nvGrpSpPr>
            <p:cNvPr id="146" name="Group 145">
              <a:extLst>
                <a:ext uri="{FF2B5EF4-FFF2-40B4-BE49-F238E27FC236}">
                  <a16:creationId xmlns:a16="http://schemas.microsoft.com/office/drawing/2014/main" id="{7F91CB2B-B244-4522-81BF-DC37E611547F}"/>
                </a:ext>
              </a:extLst>
            </p:cNvPr>
            <p:cNvGrpSpPr/>
            <p:nvPr/>
          </p:nvGrpSpPr>
          <p:grpSpPr>
            <a:xfrm>
              <a:off x="4534989" y="5699424"/>
              <a:ext cx="192480" cy="192480"/>
              <a:chOff x="5063022" y="5745295"/>
              <a:chExt cx="192480" cy="192480"/>
            </a:xfrm>
          </p:grpSpPr>
          <p:cxnSp>
            <p:nvCxnSpPr>
              <p:cNvPr id="144" name="Straight Connector 143">
                <a:extLst>
                  <a:ext uri="{FF2B5EF4-FFF2-40B4-BE49-F238E27FC236}">
                    <a16:creationId xmlns:a16="http://schemas.microsoft.com/office/drawing/2014/main" id="{49089B88-4826-41B7-BB09-5982318C57C9}"/>
                  </a:ext>
                </a:extLst>
              </p:cNvPr>
              <p:cNvCxnSpPr/>
              <p:nvPr/>
            </p:nvCxnSpPr>
            <p:spPr bwMode="auto">
              <a:xfrm>
                <a:off x="5166996" y="5745295"/>
                <a:ext cx="0" cy="19248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761B0A11-6D58-4CEE-8C38-60A81BF8871F}"/>
                  </a:ext>
                </a:extLst>
              </p:cNvPr>
              <p:cNvCxnSpPr>
                <a:cxnSpLocks/>
              </p:cNvCxnSpPr>
              <p:nvPr/>
            </p:nvCxnSpPr>
            <p:spPr bwMode="auto">
              <a:xfrm rot="5400000">
                <a:off x="5159262" y="5744428"/>
                <a:ext cx="0" cy="19248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cxnSp>
        <p:nvCxnSpPr>
          <p:cNvPr id="149" name="Straight Connector 148">
            <a:extLst>
              <a:ext uri="{FF2B5EF4-FFF2-40B4-BE49-F238E27FC236}">
                <a16:creationId xmlns:a16="http://schemas.microsoft.com/office/drawing/2014/main" id="{480CE389-8FD5-4778-9DF7-9EF47A9F1293}"/>
              </a:ext>
            </a:extLst>
          </p:cNvPr>
          <p:cNvCxnSpPr>
            <a:cxnSpLocks/>
          </p:cNvCxnSpPr>
          <p:nvPr/>
        </p:nvCxnSpPr>
        <p:spPr bwMode="auto">
          <a:xfrm>
            <a:off x="3600483" y="3147929"/>
            <a:ext cx="3035508" cy="1095116"/>
          </a:xfrm>
          <a:prstGeom prst="line">
            <a:avLst/>
          </a:prstGeom>
          <a:solidFill>
            <a:schemeClr val="accent1"/>
          </a:solidFill>
          <a:ln w="28575" cap="flat" cmpd="sng" algn="ctr">
            <a:solidFill>
              <a:srgbClr val="0033CC"/>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5359F4B0-3993-4A6E-8734-4025723C6F37}"/>
              </a:ext>
            </a:extLst>
          </p:cNvPr>
          <p:cNvCxnSpPr>
            <a:cxnSpLocks/>
          </p:cNvCxnSpPr>
          <p:nvPr/>
        </p:nvCxnSpPr>
        <p:spPr bwMode="auto">
          <a:xfrm flipV="1">
            <a:off x="4250889" y="3262281"/>
            <a:ext cx="4617707" cy="101779"/>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61" name="TextBox 160">
            <a:extLst>
              <a:ext uri="{FF2B5EF4-FFF2-40B4-BE49-F238E27FC236}">
                <a16:creationId xmlns:a16="http://schemas.microsoft.com/office/drawing/2014/main" id="{E4B980B1-D55A-4B54-9C49-46487909A74E}"/>
              </a:ext>
            </a:extLst>
          </p:cNvPr>
          <p:cNvSpPr txBox="1"/>
          <p:nvPr/>
        </p:nvSpPr>
        <p:spPr>
          <a:xfrm>
            <a:off x="3672608" y="5085186"/>
            <a:ext cx="1282723" cy="707886"/>
          </a:xfrm>
          <a:prstGeom prst="rect">
            <a:avLst/>
          </a:prstGeom>
          <a:noFill/>
        </p:spPr>
        <p:txBody>
          <a:bodyPr wrap="none" rtlCol="0">
            <a:spAutoFit/>
          </a:bodyPr>
          <a:lstStyle/>
          <a:p>
            <a:r>
              <a:rPr lang="en-GB" sz="2000" dirty="0"/>
              <a:t>Chopper-</a:t>
            </a:r>
          </a:p>
          <a:p>
            <a:r>
              <a:rPr lang="en-GB" sz="2000" dirty="0"/>
              <a:t>collimator</a:t>
            </a:r>
          </a:p>
        </p:txBody>
      </p:sp>
    </p:spTree>
    <p:extLst>
      <p:ext uri="{BB962C8B-B14F-4D97-AF65-F5344CB8AC3E}">
        <p14:creationId xmlns:p14="http://schemas.microsoft.com/office/powerpoint/2010/main" val="51427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a:t>Photocthode</a:t>
            </a:r>
            <a:r>
              <a:rPr lang="en-GB" sz="3600" dirty="0"/>
              <a:t> DC gun based electron injector</a:t>
            </a:r>
            <a:endParaRPr lang="en-GB" dirty="0"/>
          </a:p>
        </p:txBody>
      </p:sp>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4</a:t>
            </a:fld>
            <a:endParaRPr lang="en-GB" dirty="0"/>
          </a:p>
        </p:txBody>
      </p:sp>
      <p:cxnSp>
        <p:nvCxnSpPr>
          <p:cNvPr id="12" name="Straight Connector 11"/>
          <p:cNvCxnSpPr/>
          <p:nvPr/>
        </p:nvCxnSpPr>
        <p:spPr bwMode="auto">
          <a:xfrm>
            <a:off x="251520" y="3429000"/>
            <a:ext cx="8606760" cy="0"/>
          </a:xfrm>
          <a:prstGeom prst="line">
            <a:avLst/>
          </a:prstGeom>
          <a:solidFill>
            <a:schemeClr val="accent1"/>
          </a:solidFill>
          <a:ln w="9525" cap="flat" cmpd="sng" algn="ctr">
            <a:solidFill>
              <a:srgbClr val="0070C0"/>
            </a:solidFill>
            <a:prstDash val="lgDashDot"/>
            <a:round/>
            <a:headEnd type="none" w="med" len="med"/>
            <a:tailEnd type="none" w="med" len="med"/>
          </a:ln>
          <a:effectLst/>
        </p:spPr>
      </p:cxnSp>
      <p:sp>
        <p:nvSpPr>
          <p:cNvPr id="15" name="Rounded Rectangle 14"/>
          <p:cNvSpPr/>
          <p:nvPr/>
        </p:nvSpPr>
        <p:spPr bwMode="auto">
          <a:xfrm>
            <a:off x="899592" y="3212976"/>
            <a:ext cx="72008" cy="432048"/>
          </a:xfrm>
          <a:prstGeom prst="round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FF0000"/>
              </a:solidFill>
              <a:effectLst/>
              <a:latin typeface="Arial" charset="0"/>
              <a:ea typeface="ＭＳ Ｐゴシック" pitchFamily="28" charset="-128"/>
            </a:endParaRPr>
          </a:p>
        </p:txBody>
      </p:sp>
      <p:grpSp>
        <p:nvGrpSpPr>
          <p:cNvPr id="40" name="Group 39"/>
          <p:cNvGrpSpPr/>
          <p:nvPr/>
        </p:nvGrpSpPr>
        <p:grpSpPr>
          <a:xfrm>
            <a:off x="1934445" y="2702382"/>
            <a:ext cx="144016" cy="1440160"/>
            <a:chOff x="2339752" y="2708920"/>
            <a:chExt cx="144016" cy="1440160"/>
          </a:xfrm>
          <a:solidFill>
            <a:schemeClr val="tx1">
              <a:lumMod val="50000"/>
              <a:lumOff val="50000"/>
            </a:schemeClr>
          </a:solidFill>
        </p:grpSpPr>
        <p:sp>
          <p:nvSpPr>
            <p:cNvPr id="26" name="Rounded Rectangle 25"/>
            <p:cNvSpPr/>
            <p:nvPr/>
          </p:nvSpPr>
          <p:spPr bwMode="auto">
            <a:xfrm>
              <a:off x="2339752" y="2708920"/>
              <a:ext cx="144016" cy="504056"/>
            </a:xfrm>
            <a:prstGeom prst="roundRect">
              <a:avLst/>
            </a:prstGeom>
            <a:grpFill/>
            <a:ln w="254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7" name="Rounded Rectangle 26"/>
            <p:cNvSpPr/>
            <p:nvPr/>
          </p:nvSpPr>
          <p:spPr bwMode="auto">
            <a:xfrm>
              <a:off x="2339752" y="3645024"/>
              <a:ext cx="144016" cy="504056"/>
            </a:xfrm>
            <a:prstGeom prst="roundRect">
              <a:avLst/>
            </a:prstGeom>
            <a:grpFill/>
            <a:ln w="254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39" name="Group 38"/>
          <p:cNvGrpSpPr/>
          <p:nvPr/>
        </p:nvGrpSpPr>
        <p:grpSpPr>
          <a:xfrm>
            <a:off x="251520" y="2708920"/>
            <a:ext cx="720081" cy="1440160"/>
            <a:chOff x="251520" y="2708920"/>
            <a:chExt cx="720081" cy="1440160"/>
          </a:xfrm>
        </p:grpSpPr>
        <p:cxnSp>
          <p:nvCxnSpPr>
            <p:cNvPr id="17" name="Straight Connector 16"/>
            <p:cNvCxnSpPr/>
            <p:nvPr/>
          </p:nvCxnSpPr>
          <p:spPr bwMode="auto">
            <a:xfrm>
              <a:off x="251520" y="2708920"/>
              <a:ext cx="720080" cy="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p:cNvCxnSpPr/>
            <p:nvPr/>
          </p:nvCxnSpPr>
          <p:spPr bwMode="auto">
            <a:xfrm>
              <a:off x="971600" y="2708920"/>
              <a:ext cx="1" cy="504056"/>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22" name="Straight Connector 21"/>
            <p:cNvCxnSpPr/>
            <p:nvPr/>
          </p:nvCxnSpPr>
          <p:spPr bwMode="auto">
            <a:xfrm>
              <a:off x="251520" y="4149080"/>
              <a:ext cx="720080" cy="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24" name="Straight Connector 23"/>
            <p:cNvCxnSpPr/>
            <p:nvPr/>
          </p:nvCxnSpPr>
          <p:spPr bwMode="auto">
            <a:xfrm flipV="1">
              <a:off x="971600" y="3645024"/>
              <a:ext cx="0" cy="504056"/>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cxnSp>
          <p:nvCxnSpPr>
            <p:cNvPr id="33" name="Straight Connector 32"/>
            <p:cNvCxnSpPr/>
            <p:nvPr/>
          </p:nvCxnSpPr>
          <p:spPr bwMode="auto">
            <a:xfrm>
              <a:off x="251520" y="2708920"/>
              <a:ext cx="0" cy="1440160"/>
            </a:xfrm>
            <a:prstGeom prst="line">
              <a:avLst/>
            </a:prstGeom>
            <a:solidFill>
              <a:schemeClr val="accent1"/>
            </a:solidFill>
            <a:ln w="25400" cap="flat" cmpd="sng" algn="ctr">
              <a:solidFill>
                <a:schemeClr val="tx1">
                  <a:lumMod val="50000"/>
                  <a:lumOff val="50000"/>
                </a:schemeClr>
              </a:solidFill>
              <a:prstDash val="solid"/>
              <a:round/>
              <a:headEnd type="none" w="med" len="med"/>
              <a:tailEnd type="none" w="med" len="med"/>
            </a:ln>
            <a:effectLst/>
          </p:spPr>
        </p:cxnSp>
      </p:grpSp>
      <p:cxnSp>
        <p:nvCxnSpPr>
          <p:cNvPr id="35" name="Straight Arrow Connector 34"/>
          <p:cNvCxnSpPr/>
          <p:nvPr/>
        </p:nvCxnSpPr>
        <p:spPr bwMode="auto">
          <a:xfrm flipH="1">
            <a:off x="1336196"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42" name="TextBox 41"/>
              <p:cNvSpPr txBox="1"/>
              <p:nvPr/>
            </p:nvSpPr>
            <p:spPr>
              <a:xfrm>
                <a:off x="971601" y="3685231"/>
                <a:ext cx="84959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m:t>
                          </m:r>
                          <m:r>
                            <a:rPr lang="en-GB" sz="1400" b="0" i="1" smtClean="0">
                              <a:latin typeface="Cambria Math"/>
                            </a:rPr>
                            <m:t>𝑈</m:t>
                          </m:r>
                        </m:num>
                        <m:den>
                          <m:r>
                            <a:rPr lang="en-GB" sz="1400" b="0" i="1" smtClean="0">
                              <a:latin typeface="Cambria Math"/>
                            </a:rPr>
                            <m:t>𝑑</m:t>
                          </m:r>
                        </m:den>
                      </m:f>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971601" y="3685231"/>
                <a:ext cx="849592" cy="495649"/>
              </a:xfrm>
              <a:prstGeom prst="rect">
                <a:avLst/>
              </a:prstGeom>
              <a:blipFill>
                <a:blip r:embed="rId3"/>
                <a:stretch>
                  <a:fillRect b="-2469"/>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7F36629C-4BCE-4627-9EA2-AD5CF2A3EF9B}"/>
              </a:ext>
            </a:extLst>
          </p:cNvPr>
          <p:cNvGrpSpPr/>
          <p:nvPr/>
        </p:nvGrpSpPr>
        <p:grpSpPr>
          <a:xfrm>
            <a:off x="2411760" y="1988840"/>
            <a:ext cx="720080" cy="2880320"/>
            <a:chOff x="3491880" y="1988840"/>
            <a:chExt cx="720080" cy="2880320"/>
          </a:xfrm>
        </p:grpSpPr>
        <p:sp>
          <p:nvSpPr>
            <p:cNvPr id="58" name="Rectangle 57"/>
            <p:cNvSpPr/>
            <p:nvPr/>
          </p:nvSpPr>
          <p:spPr bwMode="auto">
            <a:xfrm>
              <a:off x="3491880" y="1988840"/>
              <a:ext cx="720080" cy="720080"/>
            </a:xfrm>
            <a:prstGeom prst="rect">
              <a:avLst/>
            </a:prstGeom>
            <a:solidFill>
              <a:srgbClr val="F27C1A"/>
            </a:solidFill>
            <a:ln w="635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60" name="Rectangle 59"/>
            <p:cNvSpPr/>
            <p:nvPr/>
          </p:nvSpPr>
          <p:spPr bwMode="auto">
            <a:xfrm>
              <a:off x="3491880" y="4149080"/>
              <a:ext cx="720080" cy="720080"/>
            </a:xfrm>
            <a:prstGeom prst="rect">
              <a:avLst/>
            </a:prstGeom>
            <a:solidFill>
              <a:srgbClr val="F27C1A"/>
            </a:solidFill>
            <a:ln w="635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mc:AlternateContent xmlns:mc="http://schemas.openxmlformats.org/markup-compatibility/2006" xmlns:a14="http://schemas.microsoft.com/office/drawing/2010/main">
        <mc:Choice Requires="a14">
          <p:sp>
            <p:nvSpPr>
              <p:cNvPr id="66" name="TextBox 65"/>
              <p:cNvSpPr txBox="1"/>
              <p:nvPr/>
            </p:nvSpPr>
            <p:spPr>
              <a:xfrm>
                <a:off x="2532315" y="2866858"/>
                <a:ext cx="527517" cy="5621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GB" i="1" smtClean="0">
                              <a:latin typeface="Cambria Math" panose="02040503050406030204" pitchFamily="18" charset="0"/>
                            </a:rPr>
                          </m:ctrlPr>
                        </m:groupChrPr>
                        <m:e>
                          <m:r>
                            <m:rPr>
                              <m:brk m:alnAt="1"/>
                            </m:rPr>
                            <a:rPr lang="en-GB" b="0" i="1" smtClean="0">
                              <a:latin typeface="Cambria Math"/>
                            </a:rPr>
                            <m:t>𝐵</m:t>
                          </m:r>
                        </m:e>
                      </m:groupChr>
                    </m:oMath>
                  </m:oMathPara>
                </a14:m>
                <a:endParaRPr lang="en-GB" dirty="0"/>
              </a:p>
            </p:txBody>
          </p:sp>
        </mc:Choice>
        <mc:Fallback xmlns="">
          <p:sp>
            <p:nvSpPr>
              <p:cNvPr id="66" name="TextBox 65"/>
              <p:cNvSpPr txBox="1">
                <a:spLocks noRot="1" noChangeAspect="1" noMove="1" noResize="1" noEditPoints="1" noAdjustHandles="1" noChangeArrowheads="1" noChangeShapeType="1" noTextEdit="1"/>
              </p:cNvSpPr>
              <p:nvPr/>
            </p:nvSpPr>
            <p:spPr>
              <a:xfrm>
                <a:off x="2532315" y="2866858"/>
                <a:ext cx="527517" cy="562142"/>
              </a:xfrm>
              <a:prstGeom prst="rect">
                <a:avLst/>
              </a:prstGeom>
              <a:blipFill>
                <a:blip r:embed="rId4"/>
                <a:stretch>
                  <a:fillRect l="-18391" t="-17204" r="-35632" b="-26882"/>
                </a:stretch>
              </a:blipFill>
            </p:spPr>
            <p:txBody>
              <a:bodyPr/>
              <a:lstStyle/>
              <a:p>
                <a:r>
                  <a:rPr lang="en-GB">
                    <a:noFill/>
                  </a:rPr>
                  <a:t> </a:t>
                </a:r>
              </a:p>
            </p:txBody>
          </p:sp>
        </mc:Fallback>
      </mc:AlternateContent>
      <p:cxnSp>
        <p:nvCxnSpPr>
          <p:cNvPr id="50" name="Straight Connector 49"/>
          <p:cNvCxnSpPr>
            <a:cxnSpLocks/>
          </p:cNvCxnSpPr>
          <p:nvPr/>
        </p:nvCxnSpPr>
        <p:spPr bwMode="auto">
          <a:xfrm flipH="1">
            <a:off x="1002290" y="3291946"/>
            <a:ext cx="1004163" cy="17291"/>
          </a:xfrm>
          <a:prstGeom prst="line">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cxnSp>
      <p:sp>
        <p:nvSpPr>
          <p:cNvPr id="74" name="Freeform 73"/>
          <p:cNvSpPr/>
          <p:nvPr/>
        </p:nvSpPr>
        <p:spPr bwMode="auto">
          <a:xfrm>
            <a:off x="8844713" y="3271790"/>
            <a:ext cx="47767" cy="307650"/>
          </a:xfrm>
          <a:custGeom>
            <a:avLst/>
            <a:gdLst>
              <a:gd name="connsiteX0" fmla="*/ 20471 w 47767"/>
              <a:gd name="connsiteY0" fmla="*/ 0 h 450431"/>
              <a:gd name="connsiteX1" fmla="*/ 34119 w 47767"/>
              <a:gd name="connsiteY1" fmla="*/ 34119 h 450431"/>
              <a:gd name="connsiteX2" fmla="*/ 40943 w 47767"/>
              <a:gd name="connsiteY2" fmla="*/ 75063 h 450431"/>
              <a:gd name="connsiteX3" fmla="*/ 47767 w 47767"/>
              <a:gd name="connsiteY3" fmla="*/ 95534 h 450431"/>
              <a:gd name="connsiteX4" fmla="*/ 20471 w 47767"/>
              <a:gd name="connsiteY4" fmla="*/ 136478 h 450431"/>
              <a:gd name="connsiteX5" fmla="*/ 13648 w 47767"/>
              <a:gd name="connsiteY5" fmla="*/ 156949 h 450431"/>
              <a:gd name="connsiteX6" fmla="*/ 0 w 47767"/>
              <a:gd name="connsiteY6" fmla="*/ 177421 h 450431"/>
              <a:gd name="connsiteX7" fmla="*/ 6824 w 47767"/>
              <a:gd name="connsiteY7" fmla="*/ 225188 h 450431"/>
              <a:gd name="connsiteX8" fmla="*/ 27295 w 47767"/>
              <a:gd name="connsiteY8" fmla="*/ 238836 h 450431"/>
              <a:gd name="connsiteX9" fmla="*/ 40943 w 47767"/>
              <a:gd name="connsiteY9" fmla="*/ 279779 h 450431"/>
              <a:gd name="connsiteX10" fmla="*/ 47767 w 47767"/>
              <a:gd name="connsiteY10" fmla="*/ 300251 h 450431"/>
              <a:gd name="connsiteX11" fmla="*/ 40943 w 47767"/>
              <a:gd name="connsiteY11" fmla="*/ 334370 h 450431"/>
              <a:gd name="connsiteX12" fmla="*/ 27295 w 47767"/>
              <a:gd name="connsiteY12" fmla="*/ 354842 h 450431"/>
              <a:gd name="connsiteX13" fmla="*/ 20471 w 47767"/>
              <a:gd name="connsiteY13" fmla="*/ 388961 h 450431"/>
              <a:gd name="connsiteX14" fmla="*/ 27295 w 47767"/>
              <a:gd name="connsiteY14" fmla="*/ 409433 h 450431"/>
              <a:gd name="connsiteX15" fmla="*/ 40943 w 47767"/>
              <a:gd name="connsiteY15" fmla="*/ 429904 h 450431"/>
              <a:gd name="connsiteX16" fmla="*/ 27295 w 47767"/>
              <a:gd name="connsiteY16" fmla="*/ 450376 h 45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67" h="450431">
                <a:moveTo>
                  <a:pt x="20471" y="0"/>
                </a:moveTo>
                <a:cubicBezTo>
                  <a:pt x="25020" y="11373"/>
                  <a:pt x="30896" y="22301"/>
                  <a:pt x="34119" y="34119"/>
                </a:cubicBezTo>
                <a:cubicBezTo>
                  <a:pt x="37760" y="47468"/>
                  <a:pt x="37941" y="61556"/>
                  <a:pt x="40943" y="75063"/>
                </a:cubicBezTo>
                <a:cubicBezTo>
                  <a:pt x="42503" y="82085"/>
                  <a:pt x="45492" y="88710"/>
                  <a:pt x="47767" y="95534"/>
                </a:cubicBezTo>
                <a:cubicBezTo>
                  <a:pt x="32095" y="158222"/>
                  <a:pt x="54744" y="93636"/>
                  <a:pt x="20471" y="136478"/>
                </a:cubicBezTo>
                <a:cubicBezTo>
                  <a:pt x="15978" y="142095"/>
                  <a:pt x="16865" y="150516"/>
                  <a:pt x="13648" y="156949"/>
                </a:cubicBezTo>
                <a:cubicBezTo>
                  <a:pt x="9980" y="164285"/>
                  <a:pt x="4549" y="170597"/>
                  <a:pt x="0" y="177421"/>
                </a:cubicBezTo>
                <a:cubicBezTo>
                  <a:pt x="2275" y="193343"/>
                  <a:pt x="292" y="210490"/>
                  <a:pt x="6824" y="225188"/>
                </a:cubicBezTo>
                <a:cubicBezTo>
                  <a:pt x="10155" y="232682"/>
                  <a:pt x="22948" y="231881"/>
                  <a:pt x="27295" y="238836"/>
                </a:cubicBezTo>
                <a:cubicBezTo>
                  <a:pt x="34919" y="251035"/>
                  <a:pt x="36394" y="266131"/>
                  <a:pt x="40943" y="279779"/>
                </a:cubicBezTo>
                <a:lnTo>
                  <a:pt x="47767" y="300251"/>
                </a:lnTo>
                <a:cubicBezTo>
                  <a:pt x="45492" y="311624"/>
                  <a:pt x="45015" y="323510"/>
                  <a:pt x="40943" y="334370"/>
                </a:cubicBezTo>
                <a:cubicBezTo>
                  <a:pt x="38063" y="342049"/>
                  <a:pt x="30175" y="347163"/>
                  <a:pt x="27295" y="354842"/>
                </a:cubicBezTo>
                <a:cubicBezTo>
                  <a:pt x="23223" y="365702"/>
                  <a:pt x="22746" y="377588"/>
                  <a:pt x="20471" y="388961"/>
                </a:cubicBezTo>
                <a:cubicBezTo>
                  <a:pt x="22746" y="395785"/>
                  <a:pt x="24078" y="402999"/>
                  <a:pt x="27295" y="409433"/>
                </a:cubicBezTo>
                <a:cubicBezTo>
                  <a:pt x="30963" y="416768"/>
                  <a:pt x="39595" y="421814"/>
                  <a:pt x="40943" y="429904"/>
                </a:cubicBezTo>
                <a:cubicBezTo>
                  <a:pt x="44715" y="452534"/>
                  <a:pt x="37734" y="450376"/>
                  <a:pt x="27295" y="450376"/>
                </a:cubicBezTo>
              </a:path>
            </a:pathLst>
          </a:custGeom>
          <a:solidFill>
            <a:schemeClr val="accent1">
              <a:lumMod val="75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2" name="Rectangle 91"/>
          <p:cNvSpPr/>
          <p:nvPr/>
        </p:nvSpPr>
        <p:spPr bwMode="auto">
          <a:xfrm>
            <a:off x="6732240" y="2701959"/>
            <a:ext cx="2160240" cy="294993"/>
          </a:xfrm>
          <a:prstGeom prst="rect">
            <a:avLst/>
          </a:prstGeom>
          <a:solidFill>
            <a:srgbClr val="F27C1A"/>
          </a:solid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3" name="Rectangle 92"/>
          <p:cNvSpPr/>
          <p:nvPr/>
        </p:nvSpPr>
        <p:spPr bwMode="auto">
          <a:xfrm>
            <a:off x="6732240" y="3854087"/>
            <a:ext cx="2160240" cy="294993"/>
          </a:xfrm>
          <a:prstGeom prst="rect">
            <a:avLst/>
          </a:prstGeom>
          <a:solidFill>
            <a:srgbClr val="F27C1A"/>
          </a:solid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4" name="TextBox 93"/>
          <p:cNvSpPr txBox="1"/>
          <p:nvPr/>
        </p:nvSpPr>
        <p:spPr>
          <a:xfrm>
            <a:off x="111599" y="4253025"/>
            <a:ext cx="1154483" cy="400110"/>
          </a:xfrm>
          <a:prstGeom prst="rect">
            <a:avLst/>
          </a:prstGeom>
          <a:noFill/>
        </p:spPr>
        <p:txBody>
          <a:bodyPr wrap="none" rtlCol="0">
            <a:spAutoFit/>
          </a:bodyPr>
          <a:lstStyle/>
          <a:p>
            <a:r>
              <a:rPr lang="en-GB" sz="2000" dirty="0"/>
              <a:t>Cathode</a:t>
            </a:r>
          </a:p>
        </p:txBody>
      </p:sp>
      <p:sp>
        <p:nvSpPr>
          <p:cNvPr id="95" name="TextBox 94"/>
          <p:cNvSpPr txBox="1"/>
          <p:nvPr/>
        </p:nvSpPr>
        <p:spPr>
          <a:xfrm>
            <a:off x="1475176" y="2048272"/>
            <a:ext cx="926857" cy="400110"/>
          </a:xfrm>
          <a:prstGeom prst="rect">
            <a:avLst/>
          </a:prstGeom>
          <a:noFill/>
        </p:spPr>
        <p:txBody>
          <a:bodyPr wrap="none" rtlCol="0">
            <a:spAutoFit/>
          </a:bodyPr>
          <a:lstStyle/>
          <a:p>
            <a:r>
              <a:rPr lang="en-GB" sz="2000" dirty="0"/>
              <a:t>Anode</a:t>
            </a:r>
          </a:p>
        </p:txBody>
      </p:sp>
      <p:sp>
        <p:nvSpPr>
          <p:cNvPr id="96" name="TextBox 95"/>
          <p:cNvSpPr txBox="1"/>
          <p:nvPr/>
        </p:nvSpPr>
        <p:spPr>
          <a:xfrm>
            <a:off x="2110113" y="4941169"/>
            <a:ext cx="1226618" cy="707886"/>
          </a:xfrm>
          <a:prstGeom prst="rect">
            <a:avLst/>
          </a:prstGeom>
          <a:noFill/>
        </p:spPr>
        <p:txBody>
          <a:bodyPr wrap="none" rtlCol="0">
            <a:spAutoFit/>
          </a:bodyPr>
          <a:lstStyle/>
          <a:p>
            <a:r>
              <a:rPr lang="en-GB" sz="2000" dirty="0"/>
              <a:t>Focusing</a:t>
            </a:r>
            <a:br>
              <a:rPr lang="en-GB" sz="2000" dirty="0"/>
            </a:br>
            <a:r>
              <a:rPr lang="en-GB" sz="2000" dirty="0"/>
              <a:t>solenoid</a:t>
            </a:r>
          </a:p>
        </p:txBody>
      </p:sp>
      <p:sp>
        <p:nvSpPr>
          <p:cNvPr id="97" name="TextBox 96"/>
          <p:cNvSpPr txBox="1"/>
          <p:nvPr/>
        </p:nvSpPr>
        <p:spPr>
          <a:xfrm>
            <a:off x="6942503" y="1783576"/>
            <a:ext cx="1452641" cy="707886"/>
          </a:xfrm>
          <a:prstGeom prst="rect">
            <a:avLst/>
          </a:prstGeom>
          <a:noFill/>
        </p:spPr>
        <p:txBody>
          <a:bodyPr wrap="none" rtlCol="0">
            <a:spAutoFit/>
          </a:bodyPr>
          <a:lstStyle/>
          <a:p>
            <a:pPr algn="ctr"/>
            <a:r>
              <a:rPr lang="en-GB" sz="2000" dirty="0"/>
              <a:t>Booster</a:t>
            </a:r>
            <a:br>
              <a:rPr lang="en-GB" sz="2000" dirty="0"/>
            </a:br>
            <a:r>
              <a:rPr lang="en-GB" sz="2000" dirty="0"/>
              <a:t>accelerator</a:t>
            </a:r>
          </a:p>
        </p:txBody>
      </p:sp>
      <p:cxnSp>
        <p:nvCxnSpPr>
          <p:cNvPr id="98" name="Straight Arrow Connector 97"/>
          <p:cNvCxnSpPr/>
          <p:nvPr/>
        </p:nvCxnSpPr>
        <p:spPr bwMode="auto">
          <a:xfrm flipH="1">
            <a:off x="2411760"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flipH="1">
            <a:off x="7380312"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00" name="TextBox 99"/>
              <p:cNvSpPr txBox="1"/>
              <p:nvPr/>
            </p:nvSpPr>
            <p:spPr>
              <a:xfrm>
                <a:off x="7644883" y="4018986"/>
                <a:ext cx="527517" cy="5621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GB" i="1" smtClean="0">
                              <a:latin typeface="Cambria Math" panose="02040503050406030204" pitchFamily="18" charset="0"/>
                            </a:rPr>
                          </m:ctrlPr>
                        </m:groupChrPr>
                        <m:e>
                          <m:r>
                            <m:rPr>
                              <m:brk m:alnAt="1"/>
                            </m:rPr>
                            <a:rPr lang="en-GB" b="0" i="1" smtClean="0">
                              <a:latin typeface="Cambria Math"/>
                            </a:rPr>
                            <m:t>𝐸</m:t>
                          </m:r>
                        </m:e>
                      </m:groupChr>
                    </m:oMath>
                  </m:oMathPara>
                </a14:m>
                <a:endParaRPr lang="en-GB" dirty="0"/>
              </a:p>
            </p:txBody>
          </p:sp>
        </mc:Choice>
        <mc:Fallback xmlns="">
          <p:sp>
            <p:nvSpPr>
              <p:cNvPr id="100" name="TextBox 99"/>
              <p:cNvSpPr txBox="1">
                <a:spLocks noRot="1" noChangeAspect="1" noMove="1" noResize="1" noEditPoints="1" noAdjustHandles="1" noChangeArrowheads="1" noChangeShapeType="1" noTextEdit="1"/>
              </p:cNvSpPr>
              <p:nvPr/>
            </p:nvSpPr>
            <p:spPr>
              <a:xfrm>
                <a:off x="7644883" y="4018986"/>
                <a:ext cx="527517" cy="562142"/>
              </a:xfrm>
              <a:prstGeom prst="rect">
                <a:avLst/>
              </a:prstGeom>
              <a:blipFill rotWithShape="1">
                <a:blip r:embed="rId5"/>
                <a:stretch>
                  <a:fillRect l="-18391" t="-17391" r="-35632" b="-28261"/>
                </a:stretch>
              </a:blipFill>
            </p:spPr>
            <p:txBody>
              <a:bodyPr/>
              <a:lstStyle/>
              <a:p>
                <a:r>
                  <a:rPr lang="en-GB">
                    <a:noFill/>
                  </a:rPr>
                  <a:t> </a:t>
                </a:r>
              </a:p>
            </p:txBody>
          </p:sp>
        </mc:Fallback>
      </mc:AlternateContent>
      <p:cxnSp>
        <p:nvCxnSpPr>
          <p:cNvPr id="19" name="Straight Arrow Connector 18"/>
          <p:cNvCxnSpPr>
            <a:cxnSpLocks/>
          </p:cNvCxnSpPr>
          <p:nvPr/>
        </p:nvCxnSpPr>
        <p:spPr bwMode="auto">
          <a:xfrm>
            <a:off x="971601" y="2564904"/>
            <a:ext cx="962844" cy="0"/>
          </a:xfrm>
          <a:prstGeom prst="straightConnector1">
            <a:avLst/>
          </a:prstGeom>
          <a:solidFill>
            <a:schemeClr val="accent1"/>
          </a:solidFill>
          <a:ln w="952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23" name="TextBox 22"/>
              <p:cNvSpPr txBox="1"/>
              <p:nvPr/>
            </p:nvSpPr>
            <p:spPr>
              <a:xfrm>
                <a:off x="1266082" y="2543387"/>
                <a:ext cx="34426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dirty="0" smtClean="0">
                          <a:latin typeface="Cambria Math"/>
                        </a:rPr>
                        <m:t>𝑑</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1266082" y="2543387"/>
                <a:ext cx="344261"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7399" y="2232774"/>
                <a:ext cx="5850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800" i="1" dirty="0" smtClean="0">
                          <a:latin typeface="Cambria Math"/>
                        </a:rPr>
                        <m:t>−</m:t>
                      </m:r>
                      <m:r>
                        <a:rPr lang="en-GB" sz="1800" i="1" dirty="0" smtClean="0">
                          <a:latin typeface="Cambria Math"/>
                        </a:rPr>
                        <m:t>𝑈</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97399" y="2232774"/>
                <a:ext cx="585097" cy="369332"/>
              </a:xfrm>
              <a:prstGeom prst="rect">
                <a:avLst/>
              </a:prstGeom>
              <a:blipFill rotWithShape="1">
                <a:blip r:embed="rId7"/>
                <a:stretch>
                  <a:fillRect/>
                </a:stretch>
              </a:blipFill>
            </p:spPr>
            <p:txBody>
              <a:bodyPr/>
              <a:lstStyle/>
              <a:p>
                <a:r>
                  <a:rPr lang="en-GB">
                    <a:noFill/>
                  </a:rPr>
                  <a:t> </a:t>
                </a:r>
              </a:p>
            </p:txBody>
          </p:sp>
        </mc:Fallback>
      </mc:AlternateContent>
      <p:sp>
        <p:nvSpPr>
          <p:cNvPr id="28" name="TextBox 27"/>
          <p:cNvSpPr txBox="1"/>
          <p:nvPr/>
        </p:nvSpPr>
        <p:spPr>
          <a:xfrm>
            <a:off x="1806395" y="4208011"/>
            <a:ext cx="356188" cy="461665"/>
          </a:xfrm>
          <a:prstGeom prst="rect">
            <a:avLst/>
          </a:prstGeom>
          <a:noFill/>
        </p:spPr>
        <p:txBody>
          <a:bodyPr wrap="none" rtlCol="0">
            <a:spAutoFit/>
          </a:bodyPr>
          <a:lstStyle/>
          <a:p>
            <a:r>
              <a:rPr lang="en-GB" dirty="0"/>
              <a:t>0</a:t>
            </a:r>
          </a:p>
        </p:txBody>
      </p:sp>
      <p:grpSp>
        <p:nvGrpSpPr>
          <p:cNvPr id="9" name="Group 8">
            <a:extLst>
              <a:ext uri="{FF2B5EF4-FFF2-40B4-BE49-F238E27FC236}">
                <a16:creationId xmlns:a16="http://schemas.microsoft.com/office/drawing/2014/main" id="{C57033C1-A293-434D-B752-44F24B01D378}"/>
              </a:ext>
            </a:extLst>
          </p:cNvPr>
          <p:cNvGrpSpPr/>
          <p:nvPr/>
        </p:nvGrpSpPr>
        <p:grpSpPr>
          <a:xfrm>
            <a:off x="4386184" y="1871868"/>
            <a:ext cx="869854" cy="3114808"/>
            <a:chOff x="4875932" y="1871596"/>
            <a:chExt cx="869854" cy="3114808"/>
          </a:xfrm>
        </p:grpSpPr>
        <p:grpSp>
          <p:nvGrpSpPr>
            <p:cNvPr id="8" name="Group 7">
              <a:extLst>
                <a:ext uri="{FF2B5EF4-FFF2-40B4-BE49-F238E27FC236}">
                  <a16:creationId xmlns:a16="http://schemas.microsoft.com/office/drawing/2014/main" id="{A0A20861-4DC7-4FC9-B4E4-BBFBE9BE65CA}"/>
                </a:ext>
              </a:extLst>
            </p:cNvPr>
            <p:cNvGrpSpPr/>
            <p:nvPr/>
          </p:nvGrpSpPr>
          <p:grpSpPr>
            <a:xfrm>
              <a:off x="4876614" y="1871596"/>
              <a:ext cx="869172" cy="1125356"/>
              <a:chOff x="4876614" y="1775465"/>
              <a:chExt cx="869172" cy="1125356"/>
            </a:xfrm>
          </p:grpSpPr>
          <p:grpSp>
            <p:nvGrpSpPr>
              <p:cNvPr id="7" name="Group 6">
                <a:extLst>
                  <a:ext uri="{FF2B5EF4-FFF2-40B4-BE49-F238E27FC236}">
                    <a16:creationId xmlns:a16="http://schemas.microsoft.com/office/drawing/2014/main" id="{91196130-984D-4C7B-9E76-EFF7951246A1}"/>
                  </a:ext>
                </a:extLst>
              </p:cNvPr>
              <p:cNvGrpSpPr/>
              <p:nvPr/>
            </p:nvGrpSpPr>
            <p:grpSpPr>
              <a:xfrm>
                <a:off x="4876614" y="1775790"/>
                <a:ext cx="432048" cy="1123019"/>
                <a:chOff x="5436095" y="3808067"/>
                <a:chExt cx="1008112" cy="2050517"/>
              </a:xfrm>
              <a:solidFill>
                <a:srgbClr val="F27C1A"/>
              </a:solidFill>
            </p:grpSpPr>
            <p:sp>
              <p:nvSpPr>
                <p:cNvPr id="3" name="Flowchart: Delay 2">
                  <a:extLst>
                    <a:ext uri="{FF2B5EF4-FFF2-40B4-BE49-F238E27FC236}">
                      <a16:creationId xmlns:a16="http://schemas.microsoft.com/office/drawing/2014/main" id="{739F1B73-EAD8-44DA-9D63-2EAAFA674074}"/>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6" name="Rectangle 5">
                  <a:extLst>
                    <a:ext uri="{FF2B5EF4-FFF2-40B4-BE49-F238E27FC236}">
                      <a16:creationId xmlns:a16="http://schemas.microsoft.com/office/drawing/2014/main" id="{ED13F7F4-CD37-4875-A43B-F95B6A5A259C}"/>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48" name="Rectangle 47">
                  <a:extLst>
                    <a:ext uri="{FF2B5EF4-FFF2-40B4-BE49-F238E27FC236}">
                      <a16:creationId xmlns:a16="http://schemas.microsoft.com/office/drawing/2014/main" id="{287E3A6F-EE47-42C6-BE2F-995ACDAB3033}"/>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56" name="Group 55">
                <a:extLst>
                  <a:ext uri="{FF2B5EF4-FFF2-40B4-BE49-F238E27FC236}">
                    <a16:creationId xmlns:a16="http://schemas.microsoft.com/office/drawing/2014/main" id="{0E6A37CC-25D0-46AA-9AF6-F12E20B00D6D}"/>
                  </a:ext>
                </a:extLst>
              </p:cNvPr>
              <p:cNvGrpSpPr/>
              <p:nvPr/>
            </p:nvGrpSpPr>
            <p:grpSpPr>
              <a:xfrm flipH="1">
                <a:off x="5313738" y="1775465"/>
                <a:ext cx="432048" cy="1125356"/>
                <a:chOff x="5436095" y="3808067"/>
                <a:chExt cx="1008112" cy="2054785"/>
              </a:xfrm>
              <a:solidFill>
                <a:srgbClr val="F27C1A"/>
              </a:solidFill>
            </p:grpSpPr>
            <p:sp>
              <p:nvSpPr>
                <p:cNvPr id="59" name="Flowchart: Delay 58">
                  <a:extLst>
                    <a:ext uri="{FF2B5EF4-FFF2-40B4-BE49-F238E27FC236}">
                      <a16:creationId xmlns:a16="http://schemas.microsoft.com/office/drawing/2014/main" id="{1C11FBBB-9754-475C-B318-B0D1AF720BA2}"/>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61" name="Rectangle 60">
                  <a:extLst>
                    <a:ext uri="{FF2B5EF4-FFF2-40B4-BE49-F238E27FC236}">
                      <a16:creationId xmlns:a16="http://schemas.microsoft.com/office/drawing/2014/main" id="{B96D210B-3986-487F-856A-6F1A65C6C60A}"/>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63" name="Rectangle 62">
                  <a:extLst>
                    <a:ext uri="{FF2B5EF4-FFF2-40B4-BE49-F238E27FC236}">
                      <a16:creationId xmlns:a16="http://schemas.microsoft.com/office/drawing/2014/main" id="{ADAE7705-FEA8-4A10-92C5-712797F7F7E0}"/>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nvGrpSpPr>
            <p:cNvPr id="79" name="Group 78">
              <a:extLst>
                <a:ext uri="{FF2B5EF4-FFF2-40B4-BE49-F238E27FC236}">
                  <a16:creationId xmlns:a16="http://schemas.microsoft.com/office/drawing/2014/main" id="{4C24336D-DAB5-474D-9677-DFC163044809}"/>
                </a:ext>
              </a:extLst>
            </p:cNvPr>
            <p:cNvGrpSpPr/>
            <p:nvPr/>
          </p:nvGrpSpPr>
          <p:grpSpPr>
            <a:xfrm flipV="1">
              <a:off x="4875932" y="3861048"/>
              <a:ext cx="869172" cy="1125356"/>
              <a:chOff x="4876614" y="1775465"/>
              <a:chExt cx="869172" cy="1125356"/>
            </a:xfrm>
          </p:grpSpPr>
          <p:grpSp>
            <p:nvGrpSpPr>
              <p:cNvPr id="80" name="Group 79">
                <a:extLst>
                  <a:ext uri="{FF2B5EF4-FFF2-40B4-BE49-F238E27FC236}">
                    <a16:creationId xmlns:a16="http://schemas.microsoft.com/office/drawing/2014/main" id="{A0CADBEA-C741-433A-A8C0-87F590838540}"/>
                  </a:ext>
                </a:extLst>
              </p:cNvPr>
              <p:cNvGrpSpPr/>
              <p:nvPr/>
            </p:nvGrpSpPr>
            <p:grpSpPr>
              <a:xfrm>
                <a:off x="4876614" y="1775790"/>
                <a:ext cx="432048" cy="1123019"/>
                <a:chOff x="5436095" y="3808067"/>
                <a:chExt cx="1008112" cy="2050517"/>
              </a:xfrm>
              <a:solidFill>
                <a:srgbClr val="F27C1A"/>
              </a:solidFill>
            </p:grpSpPr>
            <p:sp>
              <p:nvSpPr>
                <p:cNvPr id="85" name="Flowchart: Delay 84">
                  <a:extLst>
                    <a:ext uri="{FF2B5EF4-FFF2-40B4-BE49-F238E27FC236}">
                      <a16:creationId xmlns:a16="http://schemas.microsoft.com/office/drawing/2014/main" id="{5A627A61-3FBA-4940-AEC1-CDF1D4A7D28D}"/>
                    </a:ext>
                  </a:extLst>
                </p:cNvPr>
                <p:cNvSpPr/>
                <p:nvPr/>
              </p:nvSpPr>
              <p:spPr bwMode="auto">
                <a:xfrm>
                  <a:off x="5724126" y="5463575"/>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86" name="Rectangle 85">
                  <a:extLst>
                    <a:ext uri="{FF2B5EF4-FFF2-40B4-BE49-F238E27FC236}">
                      <a16:creationId xmlns:a16="http://schemas.microsoft.com/office/drawing/2014/main" id="{279D6F5B-09EB-4D1D-ABB2-3B1BAD341933}"/>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7" name="Rectangle 86">
                  <a:extLst>
                    <a:ext uri="{FF2B5EF4-FFF2-40B4-BE49-F238E27FC236}">
                      <a16:creationId xmlns:a16="http://schemas.microsoft.com/office/drawing/2014/main" id="{03678FD2-1928-403F-9920-C0F0F83B4220}"/>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81" name="Group 80">
                <a:extLst>
                  <a:ext uri="{FF2B5EF4-FFF2-40B4-BE49-F238E27FC236}">
                    <a16:creationId xmlns:a16="http://schemas.microsoft.com/office/drawing/2014/main" id="{7C9AF72A-1056-46DF-BE0A-458DEB387AEF}"/>
                  </a:ext>
                </a:extLst>
              </p:cNvPr>
              <p:cNvGrpSpPr/>
              <p:nvPr/>
            </p:nvGrpSpPr>
            <p:grpSpPr>
              <a:xfrm flipH="1">
                <a:off x="5313738" y="1775465"/>
                <a:ext cx="432048" cy="1125356"/>
                <a:chOff x="5436095" y="3808067"/>
                <a:chExt cx="1008112" cy="2054785"/>
              </a:xfrm>
              <a:solidFill>
                <a:srgbClr val="F27C1A"/>
              </a:solidFill>
            </p:grpSpPr>
            <p:sp>
              <p:nvSpPr>
                <p:cNvPr id="82" name="Flowchart: Delay 81">
                  <a:extLst>
                    <a:ext uri="{FF2B5EF4-FFF2-40B4-BE49-F238E27FC236}">
                      <a16:creationId xmlns:a16="http://schemas.microsoft.com/office/drawing/2014/main" id="{AFD645C1-0BDD-457E-8FF2-125447EB17F6}"/>
                    </a:ext>
                  </a:extLst>
                </p:cNvPr>
                <p:cNvSpPr/>
                <p:nvPr/>
              </p:nvSpPr>
              <p:spPr bwMode="auto">
                <a:xfrm>
                  <a:off x="5724126" y="5468414"/>
                  <a:ext cx="612647" cy="394438"/>
                </a:xfrm>
                <a:prstGeom prst="flowChartDelay">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83" name="Rectangle 82">
                  <a:extLst>
                    <a:ext uri="{FF2B5EF4-FFF2-40B4-BE49-F238E27FC236}">
                      <a16:creationId xmlns:a16="http://schemas.microsoft.com/office/drawing/2014/main" id="{8FF0EAEE-30D3-4C9E-9E55-C7F0D0292439}"/>
                    </a:ext>
                  </a:extLst>
                </p:cNvPr>
                <p:cNvSpPr/>
                <p:nvPr/>
              </p:nvSpPr>
              <p:spPr bwMode="auto">
                <a:xfrm>
                  <a:off x="5436096" y="4077071"/>
                  <a:ext cx="288032" cy="1781513"/>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4" name="Rectangle 83">
                  <a:extLst>
                    <a:ext uri="{FF2B5EF4-FFF2-40B4-BE49-F238E27FC236}">
                      <a16:creationId xmlns:a16="http://schemas.microsoft.com/office/drawing/2014/main" id="{9E46179A-85CE-4800-B9E9-78BABE6CE6F6}"/>
                    </a:ext>
                  </a:extLst>
                </p:cNvPr>
                <p:cNvSpPr/>
                <p:nvPr/>
              </p:nvSpPr>
              <p:spPr bwMode="auto">
                <a:xfrm rot="5400000">
                  <a:off x="5805649" y="3438513"/>
                  <a:ext cx="269004" cy="1008112"/>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sp>
        <p:nvSpPr>
          <p:cNvPr id="88" name="TextBox 87">
            <a:extLst>
              <a:ext uri="{FF2B5EF4-FFF2-40B4-BE49-F238E27FC236}">
                <a16:creationId xmlns:a16="http://schemas.microsoft.com/office/drawing/2014/main" id="{BFF4EB56-3B19-4BF8-8229-DF47825C2388}"/>
              </a:ext>
            </a:extLst>
          </p:cNvPr>
          <p:cNvSpPr txBox="1"/>
          <p:nvPr/>
        </p:nvSpPr>
        <p:spPr>
          <a:xfrm>
            <a:off x="4283968" y="5064279"/>
            <a:ext cx="1140056" cy="400110"/>
          </a:xfrm>
          <a:prstGeom prst="rect">
            <a:avLst/>
          </a:prstGeom>
          <a:noFill/>
        </p:spPr>
        <p:txBody>
          <a:bodyPr wrap="none" rtlCol="0">
            <a:spAutoFit/>
          </a:bodyPr>
          <a:lstStyle/>
          <a:p>
            <a:r>
              <a:rPr lang="en-GB" sz="2000" dirty="0"/>
              <a:t>Buncher</a:t>
            </a:r>
          </a:p>
        </p:txBody>
      </p:sp>
      <p:cxnSp>
        <p:nvCxnSpPr>
          <p:cNvPr id="101" name="Straight Connector 100">
            <a:extLst>
              <a:ext uri="{FF2B5EF4-FFF2-40B4-BE49-F238E27FC236}">
                <a16:creationId xmlns:a16="http://schemas.microsoft.com/office/drawing/2014/main" id="{8724DB24-65FE-4DFF-82F8-79FF9C6DDAFC}"/>
              </a:ext>
            </a:extLst>
          </p:cNvPr>
          <p:cNvCxnSpPr>
            <a:cxnSpLocks/>
          </p:cNvCxnSpPr>
          <p:nvPr/>
        </p:nvCxnSpPr>
        <p:spPr bwMode="auto">
          <a:xfrm flipV="1">
            <a:off x="2024209" y="3036438"/>
            <a:ext cx="747591" cy="255507"/>
          </a:xfrm>
          <a:prstGeom prst="line">
            <a:avLst/>
          </a:prstGeom>
          <a:solidFill>
            <a:schemeClr val="accent1"/>
          </a:solidFill>
          <a:ln w="28575" cap="flat" cmpd="sng" algn="ctr">
            <a:solidFill>
              <a:schemeClr val="accent1">
                <a:lumMod val="50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1E0AC5A-CF9F-41A9-A7A0-9DA4D8152E5C}"/>
              </a:ext>
            </a:extLst>
          </p:cNvPr>
          <p:cNvCxnSpPr>
            <a:cxnSpLocks/>
            <a:endCxn id="74" idx="0"/>
          </p:cNvCxnSpPr>
          <p:nvPr/>
        </p:nvCxnSpPr>
        <p:spPr bwMode="auto">
          <a:xfrm>
            <a:off x="2771800" y="3036438"/>
            <a:ext cx="6093384" cy="235352"/>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2387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Photocathode RF gun based electron injector</a:t>
            </a:r>
            <a:endParaRPr lang="en-GB" dirty="0"/>
          </a:p>
        </p:txBody>
      </p:sp>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5</a:t>
            </a:fld>
            <a:endParaRPr lang="en-GB" dirty="0"/>
          </a:p>
        </p:txBody>
      </p:sp>
      <p:cxnSp>
        <p:nvCxnSpPr>
          <p:cNvPr id="12" name="Straight Connector 11"/>
          <p:cNvCxnSpPr/>
          <p:nvPr/>
        </p:nvCxnSpPr>
        <p:spPr bwMode="auto">
          <a:xfrm>
            <a:off x="251520" y="3429000"/>
            <a:ext cx="8606760" cy="0"/>
          </a:xfrm>
          <a:prstGeom prst="line">
            <a:avLst/>
          </a:prstGeom>
          <a:solidFill>
            <a:schemeClr val="accent1"/>
          </a:solidFill>
          <a:ln w="9525" cap="flat" cmpd="sng" algn="ctr">
            <a:solidFill>
              <a:srgbClr val="0070C0"/>
            </a:solidFill>
            <a:prstDash val="lgDashDot"/>
            <a:round/>
            <a:headEnd type="none" w="med" len="med"/>
            <a:tailEnd type="none" w="med" len="med"/>
          </a:ln>
          <a:effectLst/>
        </p:spPr>
      </p:cxnSp>
      <p:sp>
        <p:nvSpPr>
          <p:cNvPr id="15" name="Rounded Rectangle 14"/>
          <p:cNvSpPr/>
          <p:nvPr/>
        </p:nvSpPr>
        <p:spPr bwMode="auto">
          <a:xfrm>
            <a:off x="899592" y="3212976"/>
            <a:ext cx="72008" cy="432048"/>
          </a:xfrm>
          <a:prstGeom prst="round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FF0000"/>
              </a:solidFill>
              <a:effectLst/>
              <a:latin typeface="Arial" charset="0"/>
              <a:ea typeface="ＭＳ Ｐゴシック" pitchFamily="28" charset="-128"/>
            </a:endParaRPr>
          </a:p>
        </p:txBody>
      </p:sp>
      <p:grpSp>
        <p:nvGrpSpPr>
          <p:cNvPr id="40" name="Group 39"/>
          <p:cNvGrpSpPr/>
          <p:nvPr/>
        </p:nvGrpSpPr>
        <p:grpSpPr>
          <a:xfrm>
            <a:off x="1934445" y="2702382"/>
            <a:ext cx="144016" cy="1440160"/>
            <a:chOff x="2339752" y="2708920"/>
            <a:chExt cx="144016" cy="1440160"/>
          </a:xfrm>
          <a:solidFill>
            <a:srgbClr val="F27C1A"/>
          </a:solidFill>
        </p:grpSpPr>
        <p:sp>
          <p:nvSpPr>
            <p:cNvPr id="26" name="Rounded Rectangle 25"/>
            <p:cNvSpPr/>
            <p:nvPr/>
          </p:nvSpPr>
          <p:spPr bwMode="auto">
            <a:xfrm>
              <a:off x="2339752" y="2708920"/>
              <a:ext cx="144016" cy="504056"/>
            </a:xfrm>
            <a:prstGeom prst="roundRect">
              <a:avLst/>
            </a:prstGeom>
            <a:grpFill/>
            <a:ln w="2857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7" name="Rounded Rectangle 26"/>
            <p:cNvSpPr/>
            <p:nvPr/>
          </p:nvSpPr>
          <p:spPr bwMode="auto">
            <a:xfrm>
              <a:off x="2339752" y="3645024"/>
              <a:ext cx="144016" cy="504056"/>
            </a:xfrm>
            <a:prstGeom prst="roundRect">
              <a:avLst/>
            </a:prstGeom>
            <a:grpFill/>
            <a:ln w="2857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cxnSp>
        <p:nvCxnSpPr>
          <p:cNvPr id="35" name="Straight Arrow Connector 34"/>
          <p:cNvCxnSpPr/>
          <p:nvPr/>
        </p:nvCxnSpPr>
        <p:spPr bwMode="auto">
          <a:xfrm flipH="1">
            <a:off x="1336196"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13" name="Group 12">
            <a:extLst>
              <a:ext uri="{FF2B5EF4-FFF2-40B4-BE49-F238E27FC236}">
                <a16:creationId xmlns:a16="http://schemas.microsoft.com/office/drawing/2014/main" id="{7F36629C-4BCE-4627-9EA2-AD5CF2A3EF9B}"/>
              </a:ext>
            </a:extLst>
          </p:cNvPr>
          <p:cNvGrpSpPr/>
          <p:nvPr/>
        </p:nvGrpSpPr>
        <p:grpSpPr>
          <a:xfrm>
            <a:off x="2411760" y="1988840"/>
            <a:ext cx="720080" cy="2880320"/>
            <a:chOff x="3491880" y="1988840"/>
            <a:chExt cx="720080" cy="2880320"/>
          </a:xfrm>
        </p:grpSpPr>
        <p:sp>
          <p:nvSpPr>
            <p:cNvPr id="58" name="Rectangle 57"/>
            <p:cNvSpPr/>
            <p:nvPr/>
          </p:nvSpPr>
          <p:spPr bwMode="auto">
            <a:xfrm>
              <a:off x="3491880" y="1988840"/>
              <a:ext cx="720080" cy="720080"/>
            </a:xfrm>
            <a:prstGeom prst="rect">
              <a:avLst/>
            </a:prstGeom>
            <a:solidFill>
              <a:srgbClr val="F27C1A"/>
            </a:solidFill>
            <a:ln w="635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60" name="Rectangle 59"/>
            <p:cNvSpPr/>
            <p:nvPr/>
          </p:nvSpPr>
          <p:spPr bwMode="auto">
            <a:xfrm>
              <a:off x="3491880" y="4149080"/>
              <a:ext cx="720080" cy="720080"/>
            </a:xfrm>
            <a:prstGeom prst="rect">
              <a:avLst/>
            </a:prstGeom>
            <a:solidFill>
              <a:srgbClr val="F27C1A"/>
            </a:solidFill>
            <a:ln w="635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mc:AlternateContent xmlns:mc="http://schemas.openxmlformats.org/markup-compatibility/2006" xmlns:a14="http://schemas.microsoft.com/office/drawing/2010/main">
        <mc:Choice Requires="a14">
          <p:sp>
            <p:nvSpPr>
              <p:cNvPr id="66" name="TextBox 65"/>
              <p:cNvSpPr txBox="1"/>
              <p:nvPr/>
            </p:nvSpPr>
            <p:spPr>
              <a:xfrm>
                <a:off x="2532315" y="2866858"/>
                <a:ext cx="527517" cy="5621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GB" i="1" smtClean="0">
                              <a:latin typeface="Cambria Math" panose="02040503050406030204" pitchFamily="18" charset="0"/>
                            </a:rPr>
                          </m:ctrlPr>
                        </m:groupChrPr>
                        <m:e>
                          <m:r>
                            <m:rPr>
                              <m:brk m:alnAt="1"/>
                            </m:rPr>
                            <a:rPr lang="en-GB" b="0" i="1" smtClean="0">
                              <a:latin typeface="Cambria Math"/>
                            </a:rPr>
                            <m:t>𝐵</m:t>
                          </m:r>
                        </m:e>
                      </m:groupChr>
                    </m:oMath>
                  </m:oMathPara>
                </a14:m>
                <a:endParaRPr lang="en-GB" dirty="0"/>
              </a:p>
            </p:txBody>
          </p:sp>
        </mc:Choice>
        <mc:Fallback xmlns="">
          <p:sp>
            <p:nvSpPr>
              <p:cNvPr id="66" name="TextBox 65"/>
              <p:cNvSpPr txBox="1">
                <a:spLocks noRot="1" noChangeAspect="1" noMove="1" noResize="1" noEditPoints="1" noAdjustHandles="1" noChangeArrowheads="1" noChangeShapeType="1" noTextEdit="1"/>
              </p:cNvSpPr>
              <p:nvPr/>
            </p:nvSpPr>
            <p:spPr>
              <a:xfrm>
                <a:off x="2532315" y="2866858"/>
                <a:ext cx="527517" cy="562142"/>
              </a:xfrm>
              <a:prstGeom prst="rect">
                <a:avLst/>
              </a:prstGeom>
              <a:blipFill>
                <a:blip r:embed="rId3"/>
                <a:stretch>
                  <a:fillRect l="-18391" t="-17204" r="-35632" b="-26882"/>
                </a:stretch>
              </a:blipFill>
            </p:spPr>
            <p:txBody>
              <a:bodyPr/>
              <a:lstStyle/>
              <a:p>
                <a:r>
                  <a:rPr lang="en-GB">
                    <a:noFill/>
                  </a:rPr>
                  <a:t> </a:t>
                </a:r>
              </a:p>
            </p:txBody>
          </p:sp>
        </mc:Fallback>
      </mc:AlternateContent>
      <p:cxnSp>
        <p:nvCxnSpPr>
          <p:cNvPr id="50" name="Straight Connector 49"/>
          <p:cNvCxnSpPr>
            <a:cxnSpLocks/>
          </p:cNvCxnSpPr>
          <p:nvPr/>
        </p:nvCxnSpPr>
        <p:spPr bwMode="auto">
          <a:xfrm flipH="1">
            <a:off x="1002290" y="3291946"/>
            <a:ext cx="1004163" cy="17291"/>
          </a:xfrm>
          <a:prstGeom prst="line">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cxnSp>
      <p:sp>
        <p:nvSpPr>
          <p:cNvPr id="74" name="Freeform 73"/>
          <p:cNvSpPr/>
          <p:nvPr/>
        </p:nvSpPr>
        <p:spPr bwMode="auto">
          <a:xfrm>
            <a:off x="8844713" y="3271790"/>
            <a:ext cx="47767" cy="307650"/>
          </a:xfrm>
          <a:custGeom>
            <a:avLst/>
            <a:gdLst>
              <a:gd name="connsiteX0" fmla="*/ 20471 w 47767"/>
              <a:gd name="connsiteY0" fmla="*/ 0 h 450431"/>
              <a:gd name="connsiteX1" fmla="*/ 34119 w 47767"/>
              <a:gd name="connsiteY1" fmla="*/ 34119 h 450431"/>
              <a:gd name="connsiteX2" fmla="*/ 40943 w 47767"/>
              <a:gd name="connsiteY2" fmla="*/ 75063 h 450431"/>
              <a:gd name="connsiteX3" fmla="*/ 47767 w 47767"/>
              <a:gd name="connsiteY3" fmla="*/ 95534 h 450431"/>
              <a:gd name="connsiteX4" fmla="*/ 20471 w 47767"/>
              <a:gd name="connsiteY4" fmla="*/ 136478 h 450431"/>
              <a:gd name="connsiteX5" fmla="*/ 13648 w 47767"/>
              <a:gd name="connsiteY5" fmla="*/ 156949 h 450431"/>
              <a:gd name="connsiteX6" fmla="*/ 0 w 47767"/>
              <a:gd name="connsiteY6" fmla="*/ 177421 h 450431"/>
              <a:gd name="connsiteX7" fmla="*/ 6824 w 47767"/>
              <a:gd name="connsiteY7" fmla="*/ 225188 h 450431"/>
              <a:gd name="connsiteX8" fmla="*/ 27295 w 47767"/>
              <a:gd name="connsiteY8" fmla="*/ 238836 h 450431"/>
              <a:gd name="connsiteX9" fmla="*/ 40943 w 47767"/>
              <a:gd name="connsiteY9" fmla="*/ 279779 h 450431"/>
              <a:gd name="connsiteX10" fmla="*/ 47767 w 47767"/>
              <a:gd name="connsiteY10" fmla="*/ 300251 h 450431"/>
              <a:gd name="connsiteX11" fmla="*/ 40943 w 47767"/>
              <a:gd name="connsiteY11" fmla="*/ 334370 h 450431"/>
              <a:gd name="connsiteX12" fmla="*/ 27295 w 47767"/>
              <a:gd name="connsiteY12" fmla="*/ 354842 h 450431"/>
              <a:gd name="connsiteX13" fmla="*/ 20471 w 47767"/>
              <a:gd name="connsiteY13" fmla="*/ 388961 h 450431"/>
              <a:gd name="connsiteX14" fmla="*/ 27295 w 47767"/>
              <a:gd name="connsiteY14" fmla="*/ 409433 h 450431"/>
              <a:gd name="connsiteX15" fmla="*/ 40943 w 47767"/>
              <a:gd name="connsiteY15" fmla="*/ 429904 h 450431"/>
              <a:gd name="connsiteX16" fmla="*/ 27295 w 47767"/>
              <a:gd name="connsiteY16" fmla="*/ 450376 h 45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67" h="450431">
                <a:moveTo>
                  <a:pt x="20471" y="0"/>
                </a:moveTo>
                <a:cubicBezTo>
                  <a:pt x="25020" y="11373"/>
                  <a:pt x="30896" y="22301"/>
                  <a:pt x="34119" y="34119"/>
                </a:cubicBezTo>
                <a:cubicBezTo>
                  <a:pt x="37760" y="47468"/>
                  <a:pt x="37941" y="61556"/>
                  <a:pt x="40943" y="75063"/>
                </a:cubicBezTo>
                <a:cubicBezTo>
                  <a:pt x="42503" y="82085"/>
                  <a:pt x="45492" y="88710"/>
                  <a:pt x="47767" y="95534"/>
                </a:cubicBezTo>
                <a:cubicBezTo>
                  <a:pt x="32095" y="158222"/>
                  <a:pt x="54744" y="93636"/>
                  <a:pt x="20471" y="136478"/>
                </a:cubicBezTo>
                <a:cubicBezTo>
                  <a:pt x="15978" y="142095"/>
                  <a:pt x="16865" y="150516"/>
                  <a:pt x="13648" y="156949"/>
                </a:cubicBezTo>
                <a:cubicBezTo>
                  <a:pt x="9980" y="164285"/>
                  <a:pt x="4549" y="170597"/>
                  <a:pt x="0" y="177421"/>
                </a:cubicBezTo>
                <a:cubicBezTo>
                  <a:pt x="2275" y="193343"/>
                  <a:pt x="292" y="210490"/>
                  <a:pt x="6824" y="225188"/>
                </a:cubicBezTo>
                <a:cubicBezTo>
                  <a:pt x="10155" y="232682"/>
                  <a:pt x="22948" y="231881"/>
                  <a:pt x="27295" y="238836"/>
                </a:cubicBezTo>
                <a:cubicBezTo>
                  <a:pt x="34919" y="251035"/>
                  <a:pt x="36394" y="266131"/>
                  <a:pt x="40943" y="279779"/>
                </a:cubicBezTo>
                <a:lnTo>
                  <a:pt x="47767" y="300251"/>
                </a:lnTo>
                <a:cubicBezTo>
                  <a:pt x="45492" y="311624"/>
                  <a:pt x="45015" y="323510"/>
                  <a:pt x="40943" y="334370"/>
                </a:cubicBezTo>
                <a:cubicBezTo>
                  <a:pt x="38063" y="342049"/>
                  <a:pt x="30175" y="347163"/>
                  <a:pt x="27295" y="354842"/>
                </a:cubicBezTo>
                <a:cubicBezTo>
                  <a:pt x="23223" y="365702"/>
                  <a:pt x="22746" y="377588"/>
                  <a:pt x="20471" y="388961"/>
                </a:cubicBezTo>
                <a:cubicBezTo>
                  <a:pt x="22746" y="395785"/>
                  <a:pt x="24078" y="402999"/>
                  <a:pt x="27295" y="409433"/>
                </a:cubicBezTo>
                <a:cubicBezTo>
                  <a:pt x="30963" y="416768"/>
                  <a:pt x="39595" y="421814"/>
                  <a:pt x="40943" y="429904"/>
                </a:cubicBezTo>
                <a:cubicBezTo>
                  <a:pt x="44715" y="452534"/>
                  <a:pt x="37734" y="450376"/>
                  <a:pt x="27295" y="450376"/>
                </a:cubicBezTo>
              </a:path>
            </a:pathLst>
          </a:custGeom>
          <a:solidFill>
            <a:schemeClr val="accent1">
              <a:lumMod val="75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2" name="Rectangle 91"/>
          <p:cNvSpPr/>
          <p:nvPr/>
        </p:nvSpPr>
        <p:spPr bwMode="auto">
          <a:xfrm>
            <a:off x="6732240" y="2701959"/>
            <a:ext cx="2160240" cy="294993"/>
          </a:xfrm>
          <a:prstGeom prst="rect">
            <a:avLst/>
          </a:prstGeom>
          <a:solidFill>
            <a:srgbClr val="F27C1A"/>
          </a:solid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3" name="Rectangle 92"/>
          <p:cNvSpPr/>
          <p:nvPr/>
        </p:nvSpPr>
        <p:spPr bwMode="auto">
          <a:xfrm>
            <a:off x="6732240" y="3854087"/>
            <a:ext cx="2160240" cy="294993"/>
          </a:xfrm>
          <a:prstGeom prst="rect">
            <a:avLst/>
          </a:prstGeom>
          <a:solidFill>
            <a:srgbClr val="F27C1A"/>
          </a:solid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4" name="TextBox 93"/>
          <p:cNvSpPr txBox="1"/>
          <p:nvPr/>
        </p:nvSpPr>
        <p:spPr>
          <a:xfrm>
            <a:off x="783894" y="3644228"/>
            <a:ext cx="1154483" cy="400110"/>
          </a:xfrm>
          <a:prstGeom prst="rect">
            <a:avLst/>
          </a:prstGeom>
          <a:noFill/>
        </p:spPr>
        <p:txBody>
          <a:bodyPr wrap="none" rtlCol="0">
            <a:spAutoFit/>
          </a:bodyPr>
          <a:lstStyle/>
          <a:p>
            <a:r>
              <a:rPr lang="en-GB" sz="2000" dirty="0"/>
              <a:t>Cathode</a:t>
            </a:r>
          </a:p>
        </p:txBody>
      </p:sp>
      <p:sp>
        <p:nvSpPr>
          <p:cNvPr id="96" name="TextBox 95"/>
          <p:cNvSpPr txBox="1"/>
          <p:nvPr/>
        </p:nvSpPr>
        <p:spPr>
          <a:xfrm>
            <a:off x="2110113" y="4941169"/>
            <a:ext cx="1226618" cy="707886"/>
          </a:xfrm>
          <a:prstGeom prst="rect">
            <a:avLst/>
          </a:prstGeom>
          <a:noFill/>
        </p:spPr>
        <p:txBody>
          <a:bodyPr wrap="none" rtlCol="0">
            <a:spAutoFit/>
          </a:bodyPr>
          <a:lstStyle/>
          <a:p>
            <a:r>
              <a:rPr lang="en-GB" sz="2000" dirty="0"/>
              <a:t>Focusing</a:t>
            </a:r>
            <a:br>
              <a:rPr lang="en-GB" sz="2000" dirty="0"/>
            </a:br>
            <a:r>
              <a:rPr lang="en-GB" sz="2000" dirty="0"/>
              <a:t>solenoid</a:t>
            </a:r>
          </a:p>
        </p:txBody>
      </p:sp>
      <p:sp>
        <p:nvSpPr>
          <p:cNvPr id="97" name="TextBox 96"/>
          <p:cNvSpPr txBox="1"/>
          <p:nvPr/>
        </p:nvSpPr>
        <p:spPr>
          <a:xfrm>
            <a:off x="6942503" y="1783576"/>
            <a:ext cx="1452641" cy="707886"/>
          </a:xfrm>
          <a:prstGeom prst="rect">
            <a:avLst/>
          </a:prstGeom>
          <a:noFill/>
        </p:spPr>
        <p:txBody>
          <a:bodyPr wrap="none" rtlCol="0">
            <a:spAutoFit/>
          </a:bodyPr>
          <a:lstStyle/>
          <a:p>
            <a:pPr algn="ctr"/>
            <a:r>
              <a:rPr lang="en-GB" sz="2000" dirty="0"/>
              <a:t>Booster</a:t>
            </a:r>
            <a:br>
              <a:rPr lang="en-GB" sz="2000" dirty="0"/>
            </a:br>
            <a:r>
              <a:rPr lang="en-GB" sz="2000" dirty="0"/>
              <a:t>accelerator</a:t>
            </a:r>
          </a:p>
        </p:txBody>
      </p:sp>
      <p:cxnSp>
        <p:nvCxnSpPr>
          <p:cNvPr id="98" name="Straight Arrow Connector 97"/>
          <p:cNvCxnSpPr/>
          <p:nvPr/>
        </p:nvCxnSpPr>
        <p:spPr bwMode="auto">
          <a:xfrm flipH="1">
            <a:off x="2411760"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flipH="1">
            <a:off x="7380312" y="3429000"/>
            <a:ext cx="72008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00" name="TextBox 99"/>
              <p:cNvSpPr txBox="1"/>
              <p:nvPr/>
            </p:nvSpPr>
            <p:spPr>
              <a:xfrm>
                <a:off x="7644883" y="4018986"/>
                <a:ext cx="527517" cy="5621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GB" i="1" smtClean="0">
                              <a:latin typeface="Cambria Math" panose="02040503050406030204" pitchFamily="18" charset="0"/>
                            </a:rPr>
                          </m:ctrlPr>
                        </m:groupChrPr>
                        <m:e>
                          <m:r>
                            <m:rPr>
                              <m:brk m:alnAt="1"/>
                            </m:rPr>
                            <a:rPr lang="en-GB" b="0" i="1" smtClean="0">
                              <a:latin typeface="Cambria Math"/>
                            </a:rPr>
                            <m:t>𝐸</m:t>
                          </m:r>
                        </m:e>
                      </m:groupChr>
                    </m:oMath>
                  </m:oMathPara>
                </a14:m>
                <a:endParaRPr lang="en-GB" dirty="0"/>
              </a:p>
            </p:txBody>
          </p:sp>
        </mc:Choice>
        <mc:Fallback xmlns="">
          <p:sp>
            <p:nvSpPr>
              <p:cNvPr id="100" name="TextBox 99"/>
              <p:cNvSpPr txBox="1">
                <a:spLocks noRot="1" noChangeAspect="1" noMove="1" noResize="1" noEditPoints="1" noAdjustHandles="1" noChangeArrowheads="1" noChangeShapeType="1" noTextEdit="1"/>
              </p:cNvSpPr>
              <p:nvPr/>
            </p:nvSpPr>
            <p:spPr>
              <a:xfrm>
                <a:off x="7644883" y="4018986"/>
                <a:ext cx="527517" cy="562142"/>
              </a:xfrm>
              <a:prstGeom prst="rect">
                <a:avLst/>
              </a:prstGeom>
              <a:blipFill rotWithShape="1">
                <a:blip r:embed="rId5"/>
                <a:stretch>
                  <a:fillRect l="-18391" t="-17391" r="-35632" b="-282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266082" y="2543387"/>
                <a:ext cx="34426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dirty="0" smtClean="0">
                          <a:latin typeface="Cambria Math"/>
                        </a:rPr>
                        <m:t>𝑑</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1266082" y="2543387"/>
                <a:ext cx="344261" cy="307777"/>
              </a:xfrm>
              <a:prstGeom prst="rect">
                <a:avLst/>
              </a:prstGeom>
              <a:blipFill>
                <a:blip r:embed="rId6"/>
                <a:stretch>
                  <a:fillRect/>
                </a:stretch>
              </a:blipFill>
            </p:spPr>
            <p:txBody>
              <a:bodyPr/>
              <a:lstStyle/>
              <a:p>
                <a:r>
                  <a:rPr lang="en-GB">
                    <a:noFill/>
                  </a:rPr>
                  <a:t> </a:t>
                </a:r>
              </a:p>
            </p:txBody>
          </p:sp>
        </mc:Fallback>
      </mc:AlternateContent>
      <p:cxnSp>
        <p:nvCxnSpPr>
          <p:cNvPr id="101" name="Straight Connector 100">
            <a:extLst>
              <a:ext uri="{FF2B5EF4-FFF2-40B4-BE49-F238E27FC236}">
                <a16:creationId xmlns:a16="http://schemas.microsoft.com/office/drawing/2014/main" id="{8724DB24-65FE-4DFF-82F8-79FF9C6DDAFC}"/>
              </a:ext>
            </a:extLst>
          </p:cNvPr>
          <p:cNvCxnSpPr>
            <a:cxnSpLocks/>
          </p:cNvCxnSpPr>
          <p:nvPr/>
        </p:nvCxnSpPr>
        <p:spPr bwMode="auto">
          <a:xfrm flipV="1">
            <a:off x="2024209" y="3036438"/>
            <a:ext cx="747591" cy="255507"/>
          </a:xfrm>
          <a:prstGeom prst="line">
            <a:avLst/>
          </a:prstGeom>
          <a:solidFill>
            <a:schemeClr val="accent1"/>
          </a:solidFill>
          <a:ln w="28575" cap="flat" cmpd="sng" algn="ctr">
            <a:solidFill>
              <a:schemeClr val="accent1">
                <a:lumMod val="50000"/>
              </a:schemeClr>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5359F4B0-3993-4A6E-8734-4025723C6F37}"/>
              </a:ext>
            </a:extLst>
          </p:cNvPr>
          <p:cNvCxnSpPr>
            <a:cxnSpLocks/>
          </p:cNvCxnSpPr>
          <p:nvPr/>
        </p:nvCxnSpPr>
        <p:spPr bwMode="auto">
          <a:xfrm>
            <a:off x="2771800" y="3036438"/>
            <a:ext cx="6096796" cy="225843"/>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nvGrpSpPr>
          <p:cNvPr id="37" name="Group 36">
            <a:extLst>
              <a:ext uri="{FF2B5EF4-FFF2-40B4-BE49-F238E27FC236}">
                <a16:creationId xmlns:a16="http://schemas.microsoft.com/office/drawing/2014/main" id="{AD1AD3B5-9072-45BB-A95A-E96620879C78}"/>
              </a:ext>
            </a:extLst>
          </p:cNvPr>
          <p:cNvGrpSpPr/>
          <p:nvPr/>
        </p:nvGrpSpPr>
        <p:grpSpPr>
          <a:xfrm>
            <a:off x="683568" y="1916832"/>
            <a:ext cx="1322885" cy="1296144"/>
            <a:chOff x="683568" y="1916832"/>
            <a:chExt cx="1322885" cy="1296144"/>
          </a:xfrm>
        </p:grpSpPr>
        <p:cxnSp>
          <p:nvCxnSpPr>
            <p:cNvPr id="14" name="Straight Connector 13">
              <a:extLst>
                <a:ext uri="{FF2B5EF4-FFF2-40B4-BE49-F238E27FC236}">
                  <a16:creationId xmlns:a16="http://schemas.microsoft.com/office/drawing/2014/main" id="{41E7EA40-E95C-4058-B937-8260D65A434B}"/>
                </a:ext>
              </a:extLst>
            </p:cNvPr>
            <p:cNvCxnSpPr>
              <a:cxnSpLocks/>
              <a:stCxn id="15" idx="0"/>
            </p:cNvCxnSpPr>
            <p:nvPr/>
          </p:nvCxnSpPr>
          <p:spPr bwMode="auto">
            <a:xfrm flipH="1" flipV="1">
              <a:off x="683568" y="2996952"/>
              <a:ext cx="252028" cy="216024"/>
            </a:xfrm>
            <a:prstGeom prst="line">
              <a:avLst/>
            </a:prstGeom>
            <a:solidFill>
              <a:schemeClr val="accent1"/>
            </a:solidFill>
            <a:ln w="28575" cap="flat" cmpd="sng" algn="ctr">
              <a:solidFill>
                <a:srgbClr val="F27C1A"/>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12AEAB8B-6945-4A70-B56E-19D72DE52A6F}"/>
                </a:ext>
              </a:extLst>
            </p:cNvPr>
            <p:cNvCxnSpPr>
              <a:cxnSpLocks/>
            </p:cNvCxnSpPr>
            <p:nvPr/>
          </p:nvCxnSpPr>
          <p:spPr bwMode="auto">
            <a:xfrm flipV="1">
              <a:off x="683568" y="1916832"/>
              <a:ext cx="0" cy="1080120"/>
            </a:xfrm>
            <a:prstGeom prst="line">
              <a:avLst/>
            </a:prstGeom>
            <a:solidFill>
              <a:schemeClr val="accent1"/>
            </a:solidFill>
            <a:ln w="28575" cap="flat" cmpd="sng" algn="ctr">
              <a:solidFill>
                <a:srgbClr val="F27C1A"/>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A64724-684A-4EB8-B4B4-157E600C164D}"/>
                </a:ext>
              </a:extLst>
            </p:cNvPr>
            <p:cNvCxnSpPr/>
            <p:nvPr/>
          </p:nvCxnSpPr>
          <p:spPr bwMode="auto">
            <a:xfrm>
              <a:off x="683568" y="1916832"/>
              <a:ext cx="1322885" cy="0"/>
            </a:xfrm>
            <a:prstGeom prst="line">
              <a:avLst/>
            </a:prstGeom>
            <a:solidFill>
              <a:schemeClr val="accent1"/>
            </a:solidFill>
            <a:ln w="28575" cap="flat" cmpd="sng" algn="ctr">
              <a:solidFill>
                <a:srgbClr val="F27C1A"/>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F2D2B38-5AEB-459E-A2AB-EBF4C9CE1E6B}"/>
                </a:ext>
              </a:extLst>
            </p:cNvPr>
            <p:cNvCxnSpPr>
              <a:stCxn id="26" idx="0"/>
            </p:cNvCxnSpPr>
            <p:nvPr/>
          </p:nvCxnSpPr>
          <p:spPr bwMode="auto">
            <a:xfrm flipV="1">
              <a:off x="2006453" y="1916832"/>
              <a:ext cx="0" cy="785550"/>
            </a:xfrm>
            <a:prstGeom prst="line">
              <a:avLst/>
            </a:prstGeom>
            <a:solidFill>
              <a:schemeClr val="accent1"/>
            </a:solidFill>
            <a:ln w="28575" cap="flat" cmpd="sng" algn="ctr">
              <a:solidFill>
                <a:srgbClr val="F27C1A"/>
              </a:solidFill>
              <a:prstDash val="solid"/>
              <a:round/>
              <a:headEnd type="none" w="med" len="med"/>
              <a:tailEnd type="none" w="med" len="med"/>
            </a:ln>
            <a:effectLst/>
          </p:spPr>
        </p:cxnSp>
      </p:grpSp>
      <p:grpSp>
        <p:nvGrpSpPr>
          <p:cNvPr id="125" name="Group 124">
            <a:extLst>
              <a:ext uri="{FF2B5EF4-FFF2-40B4-BE49-F238E27FC236}">
                <a16:creationId xmlns:a16="http://schemas.microsoft.com/office/drawing/2014/main" id="{322CBBB1-FEEC-4C84-8225-7FBB0A98E184}"/>
              </a:ext>
            </a:extLst>
          </p:cNvPr>
          <p:cNvGrpSpPr/>
          <p:nvPr/>
        </p:nvGrpSpPr>
        <p:grpSpPr>
          <a:xfrm flipV="1">
            <a:off x="687801" y="3636558"/>
            <a:ext cx="1322885" cy="1296144"/>
            <a:chOff x="683568" y="1916832"/>
            <a:chExt cx="1322885" cy="1296144"/>
          </a:xfrm>
        </p:grpSpPr>
        <p:cxnSp>
          <p:nvCxnSpPr>
            <p:cNvPr id="127" name="Straight Connector 126">
              <a:extLst>
                <a:ext uri="{FF2B5EF4-FFF2-40B4-BE49-F238E27FC236}">
                  <a16:creationId xmlns:a16="http://schemas.microsoft.com/office/drawing/2014/main" id="{5E7A979E-58F8-4114-95DD-BF46F539C34C}"/>
                </a:ext>
              </a:extLst>
            </p:cNvPr>
            <p:cNvCxnSpPr>
              <a:cxnSpLocks/>
            </p:cNvCxnSpPr>
            <p:nvPr/>
          </p:nvCxnSpPr>
          <p:spPr bwMode="auto">
            <a:xfrm flipH="1" flipV="1">
              <a:off x="683568" y="2996952"/>
              <a:ext cx="252028" cy="216024"/>
            </a:xfrm>
            <a:prstGeom prst="line">
              <a:avLst/>
            </a:prstGeom>
            <a:solidFill>
              <a:schemeClr val="accent1"/>
            </a:solidFill>
            <a:ln w="28575" cap="flat" cmpd="sng" algn="ctr">
              <a:solidFill>
                <a:srgbClr val="F27C1A"/>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4485E84-26D1-477D-BB59-E2A2666339C5}"/>
                </a:ext>
              </a:extLst>
            </p:cNvPr>
            <p:cNvCxnSpPr>
              <a:cxnSpLocks/>
            </p:cNvCxnSpPr>
            <p:nvPr/>
          </p:nvCxnSpPr>
          <p:spPr bwMode="auto">
            <a:xfrm flipV="1">
              <a:off x="683568" y="1916832"/>
              <a:ext cx="0" cy="1080120"/>
            </a:xfrm>
            <a:prstGeom prst="line">
              <a:avLst/>
            </a:prstGeom>
            <a:solidFill>
              <a:schemeClr val="accent1"/>
            </a:solidFill>
            <a:ln w="28575" cap="flat" cmpd="sng" algn="ctr">
              <a:solidFill>
                <a:srgbClr val="F27C1A"/>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6785028D-4789-4685-9007-CB0793AAA717}"/>
                </a:ext>
              </a:extLst>
            </p:cNvPr>
            <p:cNvCxnSpPr/>
            <p:nvPr/>
          </p:nvCxnSpPr>
          <p:spPr bwMode="auto">
            <a:xfrm>
              <a:off x="683568" y="1916832"/>
              <a:ext cx="1322885" cy="0"/>
            </a:xfrm>
            <a:prstGeom prst="line">
              <a:avLst/>
            </a:prstGeom>
            <a:solidFill>
              <a:schemeClr val="accent1"/>
            </a:solidFill>
            <a:ln w="28575" cap="flat" cmpd="sng" algn="ctr">
              <a:solidFill>
                <a:srgbClr val="F27C1A"/>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4A3664A7-5A3E-4CC3-B474-31F9B19BA47A}"/>
                </a:ext>
              </a:extLst>
            </p:cNvPr>
            <p:cNvCxnSpPr/>
            <p:nvPr/>
          </p:nvCxnSpPr>
          <p:spPr bwMode="auto">
            <a:xfrm flipV="1">
              <a:off x="2006453" y="1916832"/>
              <a:ext cx="0" cy="785550"/>
            </a:xfrm>
            <a:prstGeom prst="line">
              <a:avLst/>
            </a:prstGeom>
            <a:solidFill>
              <a:schemeClr val="accent1"/>
            </a:solidFill>
            <a:ln w="28575" cap="flat" cmpd="sng" algn="ctr">
              <a:solidFill>
                <a:srgbClr val="F27C1A"/>
              </a:solidFill>
              <a:prstDash val="solid"/>
              <a:round/>
              <a:headEnd type="none" w="med" len="med"/>
              <a:tailEnd type="none" w="med" len="med"/>
            </a:ln>
            <a:effectLst/>
          </p:spPr>
        </p:cxnSp>
      </p:grpSp>
      <p:sp>
        <p:nvSpPr>
          <p:cNvPr id="140" name="TextBox 139">
            <a:extLst>
              <a:ext uri="{FF2B5EF4-FFF2-40B4-BE49-F238E27FC236}">
                <a16:creationId xmlns:a16="http://schemas.microsoft.com/office/drawing/2014/main" id="{2C921AE9-564A-41B5-AE37-5E3CBAAA125D}"/>
              </a:ext>
            </a:extLst>
          </p:cNvPr>
          <p:cNvSpPr txBox="1"/>
          <p:nvPr/>
        </p:nvSpPr>
        <p:spPr>
          <a:xfrm>
            <a:off x="801689" y="4979644"/>
            <a:ext cx="1253869" cy="400110"/>
          </a:xfrm>
          <a:prstGeom prst="rect">
            <a:avLst/>
          </a:prstGeom>
          <a:noFill/>
        </p:spPr>
        <p:txBody>
          <a:bodyPr wrap="none" rtlCol="0">
            <a:spAutoFit/>
          </a:bodyPr>
          <a:lstStyle/>
          <a:p>
            <a:r>
              <a:rPr lang="en-GB" sz="2000" dirty="0"/>
              <a:t>RF cavity</a:t>
            </a:r>
          </a:p>
        </p:txBody>
      </p:sp>
    </p:spTree>
    <p:extLst>
      <p:ext uri="{BB962C8B-B14F-4D97-AF65-F5344CB8AC3E}">
        <p14:creationId xmlns:p14="http://schemas.microsoft.com/office/powerpoint/2010/main" val="316094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Space charge effects. Longitudinal effects I</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4282" y="1700808"/>
                <a:ext cx="8643998" cy="4162444"/>
              </a:xfrm>
            </p:spPr>
            <p:txBody>
              <a:bodyPr>
                <a:noAutofit/>
              </a:bodyPr>
              <a:lstStyle/>
              <a:p>
                <a:r>
                  <a:rPr lang="en-GB" sz="2000" dirty="0"/>
                  <a:t>Longitudinal space charge effects:</a:t>
                </a:r>
              </a:p>
              <a:p>
                <a:r>
                  <a:rPr lang="en-GB" sz="2000" dirty="0"/>
                  <a:t>Short beam </a:t>
                </a:r>
                <a14:m>
                  <m:oMath xmlns:m="http://schemas.openxmlformats.org/officeDocument/2006/math">
                    <m:r>
                      <a:rPr lang="en-GB" sz="2000" i="1" smtClean="0">
                        <a:latin typeface="Cambria Math"/>
                      </a:rPr>
                      <m:t>𝑡</m:t>
                    </m:r>
                    <m:r>
                      <a:rPr lang="en-GB" sz="2000" i="1" smtClean="0">
                        <a:latin typeface="Cambria Math"/>
                        <a:ea typeface="Cambria Math"/>
                      </a:rPr>
                      <m:t>≪</m:t>
                    </m:r>
                    <m:r>
                      <a:rPr lang="en-GB" sz="2000" i="1" smtClean="0">
                        <a:latin typeface="Cambria Math"/>
                        <a:ea typeface="Cambria Math"/>
                      </a:rPr>
                      <m:t>𝑎</m:t>
                    </m:r>
                  </m:oMath>
                </a14:m>
                <a:r>
                  <a:rPr lang="en-GB" sz="2000" dirty="0"/>
                  <a:t>. In the beam rest frame</a:t>
                </a:r>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GB" sz="2000" i="1" smtClean="0">
                              <a:latin typeface="Cambria Math" panose="02040503050406030204" pitchFamily="18" charset="0"/>
                            </a:rPr>
                          </m:ctrlPr>
                        </m:naryPr>
                        <m:sub/>
                        <m:sup/>
                        <m:e>
                          <m:r>
                            <a:rPr lang="en-GB" sz="2000" b="0" i="1" smtClean="0">
                              <a:latin typeface="Cambria Math"/>
                            </a:rPr>
                            <m:t>𝐷𝑑𝑠</m:t>
                          </m:r>
                          <m:r>
                            <a:rPr lang="en-GB" sz="2000" b="0" i="1" smtClean="0">
                              <a:latin typeface="Cambria Math"/>
                            </a:rPr>
                            <m:t>=</m:t>
                          </m:r>
                          <m:sSub>
                            <m:sSubPr>
                              <m:ctrlPr>
                                <a:rPr lang="en-GB" sz="2000" b="0" i="1" smtClean="0">
                                  <a:latin typeface="Cambria Math" panose="02040503050406030204" pitchFamily="18" charset="0"/>
                                </a:rPr>
                              </m:ctrlPr>
                            </m:sSubPr>
                            <m:e>
                              <m:r>
                                <a:rPr lang="en-GB" sz="2000" b="0" i="1" smtClean="0">
                                  <a:latin typeface="Cambria Math"/>
                                </a:rPr>
                                <m:t>2</m:t>
                              </m:r>
                              <m:r>
                                <a:rPr lang="en-GB" sz="2000" b="0" i="1" smtClean="0">
                                  <a:latin typeface="Cambria Math"/>
                                  <a:ea typeface="Cambria Math"/>
                                </a:rPr>
                                <m:t>𝜖</m:t>
                              </m:r>
                            </m:e>
                            <m:sub>
                              <m:r>
                                <a:rPr lang="en-GB" sz="2000" b="0" i="1" smtClean="0">
                                  <a:latin typeface="Cambria Math"/>
                                </a:rPr>
                                <m:t>0</m:t>
                              </m:r>
                            </m:sub>
                          </m:sSub>
                          <m:sSub>
                            <m:sSubPr>
                              <m:ctrlPr>
                                <a:rPr lang="en-GB" sz="2000" b="0" i="1" smtClean="0">
                                  <a:latin typeface="Cambria Math" panose="02040503050406030204" pitchFamily="18" charset="0"/>
                                </a:rPr>
                              </m:ctrlPr>
                            </m:sSubPr>
                            <m:e>
                              <m:r>
                                <a:rPr lang="en-GB" sz="2000" b="0" i="1" smtClean="0">
                                  <a:latin typeface="Cambria Math"/>
                                </a:rPr>
                                <m:t>𝐸</m:t>
                              </m:r>
                            </m:e>
                            <m:sub>
                              <m:r>
                                <a:rPr lang="en-GB" sz="2000" b="0" i="1" smtClean="0">
                                  <a:latin typeface="Cambria Math"/>
                                </a:rPr>
                                <m:t>𝑧</m:t>
                              </m:r>
                              <m:r>
                                <a:rPr lang="en-GB" sz="2000" b="0" i="1" smtClean="0">
                                  <a:latin typeface="Cambria Math"/>
                                </a:rPr>
                                <m:t>,</m:t>
                              </m:r>
                              <m:r>
                                <a:rPr lang="en-GB" sz="2000" b="0" i="1" smtClean="0">
                                  <a:latin typeface="Cambria Math"/>
                                </a:rPr>
                                <m:t>𝑏</m:t>
                              </m:r>
                            </m:sub>
                          </m:sSub>
                          <m:r>
                            <a:rPr lang="en-GB" sz="2000" b="0" i="1" smtClean="0">
                              <a:latin typeface="Cambria Math"/>
                              <a:ea typeface="Cambria Math"/>
                            </a:rPr>
                            <m:t>𝜋</m:t>
                          </m:r>
                          <m:sSup>
                            <m:sSupPr>
                              <m:ctrlPr>
                                <a:rPr lang="en-GB" sz="2000" b="0" i="1" smtClean="0">
                                  <a:latin typeface="Cambria Math" panose="02040503050406030204" pitchFamily="18" charset="0"/>
                                  <a:ea typeface="Cambria Math"/>
                                </a:rPr>
                              </m:ctrlPr>
                            </m:sSupPr>
                            <m:e>
                              <m:r>
                                <a:rPr lang="en-GB" sz="2000" b="0" i="1" smtClean="0">
                                  <a:latin typeface="Cambria Math" panose="02040503050406030204" pitchFamily="18" charset="0"/>
                                  <a:ea typeface="Cambria Math"/>
                                </a:rPr>
                                <m:t>𝑎</m:t>
                              </m:r>
                            </m:e>
                            <m:sup>
                              <m:r>
                                <a:rPr lang="en-GB" sz="2000" b="0" i="1" smtClean="0">
                                  <a:latin typeface="Cambria Math" panose="02040503050406030204" pitchFamily="18" charset="0"/>
                                  <a:ea typeface="Cambria Math"/>
                                </a:rPr>
                                <m:t>2</m:t>
                              </m:r>
                            </m:sup>
                          </m:sSup>
                          <m:r>
                            <a:rPr lang="en-GB" sz="2000" b="0" i="1" smtClean="0">
                              <a:latin typeface="Cambria Math"/>
                            </a:rPr>
                            <m:t>=</m:t>
                          </m:r>
                          <m:r>
                            <a:rPr lang="en-GB" sz="2000" b="0" i="1" smtClean="0">
                              <a:latin typeface="Cambria Math"/>
                              <a:ea typeface="Cambria Math"/>
                            </a:rPr>
                            <m:t>𝑄</m:t>
                          </m:r>
                        </m:e>
                      </m:nary>
                    </m:oMath>
                  </m:oMathPara>
                </a14:m>
                <a:endParaRPr lang="en-GB" sz="2000" dirty="0"/>
              </a:p>
              <a:p>
                <a:pPr marL="0"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a:rPr>
                            <m:t>𝐸</m:t>
                          </m:r>
                        </m:e>
                        <m:sub>
                          <m:r>
                            <a:rPr lang="en-GB" sz="2000" i="1">
                              <a:latin typeface="Cambria Math"/>
                            </a:rPr>
                            <m:t>𝑧</m:t>
                          </m:r>
                          <m:r>
                            <a:rPr lang="en-GB" sz="2000" i="1">
                              <a:latin typeface="Cambria Math"/>
                            </a:rPr>
                            <m:t>,</m:t>
                          </m:r>
                          <m:r>
                            <a:rPr lang="en-GB" sz="2000" i="1">
                              <a:latin typeface="Cambria Math"/>
                            </a:rPr>
                            <m:t>𝑏</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𝑄</m:t>
                          </m:r>
                        </m:num>
                        <m:den>
                          <m:r>
                            <a:rPr lang="en-GB" sz="2000" b="0" i="1" smtClean="0">
                              <a:latin typeface="Cambria Math"/>
                            </a:rPr>
                            <m:t>2</m:t>
                          </m:r>
                          <m:r>
                            <a:rPr lang="en-GB" sz="2000" b="0" i="1" smtClean="0">
                              <a:latin typeface="Cambria Math"/>
                              <a:ea typeface="Cambria Math"/>
                            </a:rPr>
                            <m:t>𝜋</m:t>
                          </m:r>
                          <m:sSub>
                            <m:sSubPr>
                              <m:ctrlPr>
                                <a:rPr lang="en-GB" sz="2000" b="0" i="1" smtClean="0">
                                  <a:latin typeface="Cambria Math" panose="02040503050406030204" pitchFamily="18" charset="0"/>
                                  <a:ea typeface="Cambria Math"/>
                                </a:rPr>
                              </m:ctrlPr>
                            </m:sSubPr>
                            <m:e>
                              <m:r>
                                <a:rPr lang="en-GB" sz="2000" b="0" i="1" smtClean="0">
                                  <a:latin typeface="Cambria Math"/>
                                  <a:ea typeface="Cambria Math"/>
                                </a:rPr>
                                <m:t>𝜖</m:t>
                              </m:r>
                            </m:e>
                            <m:sub>
                              <m:r>
                                <a:rPr lang="en-GB" sz="2000" b="0" i="1" smtClean="0">
                                  <a:latin typeface="Cambria Math"/>
                                  <a:ea typeface="Cambria Math"/>
                                </a:rPr>
                                <m:t>0</m:t>
                              </m:r>
                            </m:sub>
                          </m:sSub>
                          <m:sSup>
                            <m:sSupPr>
                              <m:ctrlPr>
                                <a:rPr lang="en-GB" sz="2000" b="0" i="1" smtClean="0">
                                  <a:latin typeface="Cambria Math" panose="02040503050406030204" pitchFamily="18" charset="0"/>
                                  <a:ea typeface="Cambria Math"/>
                                </a:rPr>
                              </m:ctrlPr>
                            </m:sSupPr>
                            <m:e>
                              <m:r>
                                <a:rPr lang="en-GB" sz="2000" b="0" i="1" smtClean="0">
                                  <a:latin typeface="Cambria Math" panose="02040503050406030204" pitchFamily="18" charset="0"/>
                                  <a:ea typeface="Cambria Math"/>
                                </a:rPr>
                                <m:t>𝑎</m:t>
                              </m:r>
                            </m:e>
                            <m:sup>
                              <m:r>
                                <a:rPr lang="en-GB" sz="2000" b="0" i="1" smtClean="0">
                                  <a:latin typeface="Cambria Math" panose="02040503050406030204" pitchFamily="18" charset="0"/>
                                  <a:ea typeface="Cambria Math"/>
                                </a:rPr>
                                <m:t>2</m:t>
                              </m:r>
                            </m:sup>
                          </m:sSup>
                        </m:den>
                      </m:f>
                    </m:oMath>
                  </m:oMathPara>
                </a14:m>
                <a:endParaRPr lang="en-GB" sz="2000" dirty="0"/>
              </a:p>
              <a:p>
                <a:r>
                  <a:rPr lang="en-GB" sz="2000" dirty="0"/>
                  <a:t>That gives for </a:t>
                </a:r>
                <a14:m>
                  <m:oMath xmlns:m="http://schemas.openxmlformats.org/officeDocument/2006/math">
                    <m:r>
                      <a:rPr lang="en-GB" sz="2000" b="0" i="1" smtClean="0">
                        <a:latin typeface="Cambria Math"/>
                      </a:rPr>
                      <m:t>𝑄</m:t>
                    </m:r>
                    <m:r>
                      <a:rPr lang="en-GB" sz="2000" b="0" i="1" smtClean="0">
                        <a:latin typeface="Cambria Math"/>
                      </a:rPr>
                      <m:t>=100 </m:t>
                    </m:r>
                    <m:r>
                      <a:rPr lang="en-GB" sz="2000" b="0" i="1" smtClean="0">
                        <a:latin typeface="Cambria Math"/>
                      </a:rPr>
                      <m:t>𝑝𝐶</m:t>
                    </m:r>
                  </m:oMath>
                </a14:m>
                <a:r>
                  <a:rPr lang="en-GB" sz="2000" dirty="0"/>
                  <a:t> and </a:t>
                </a:r>
                <a14:m>
                  <m:oMath xmlns:m="http://schemas.openxmlformats.org/officeDocument/2006/math">
                    <m:r>
                      <a:rPr lang="en-GB" sz="2000" i="1" smtClean="0">
                        <a:latin typeface="Cambria Math"/>
                      </a:rPr>
                      <m:t>𝑎</m:t>
                    </m:r>
                    <m:r>
                      <a:rPr lang="en-GB" sz="2000" b="0" i="1" smtClean="0">
                        <a:latin typeface="Cambria Math"/>
                      </a:rPr>
                      <m:t>=1 </m:t>
                    </m:r>
                    <m:r>
                      <a:rPr lang="en-GB" sz="2000" b="0" i="1" smtClean="0">
                        <a:latin typeface="Cambria Math"/>
                      </a:rPr>
                      <m:t>𝑚𝑚</m:t>
                    </m:r>
                  </m:oMath>
                </a14:m>
                <a:r>
                  <a:rPr lang="en-GB" sz="2000" dirty="0"/>
                  <a:t> </a:t>
                </a:r>
                <a:r>
                  <a:rPr lang="en-GB" sz="2000" i="1" dirty="0">
                    <a:latin typeface="Cambria Math" panose="02040503050406030204" pitchFamily="18" charset="0"/>
                  </a:rPr>
                  <a:t/>
                </a:r>
                <a:br>
                  <a:rPr lang="en-GB" sz="2000" i="1" dirty="0">
                    <a:latin typeface="Cambria Math" panose="02040503050406030204" pitchFamily="18" charset="0"/>
                  </a:rPr>
                </a:br>
                <a14:m>
                  <m:oMath xmlns:m="http://schemas.openxmlformats.org/officeDocument/2006/math">
                    <m:sSub>
                      <m:sSubPr>
                        <m:ctrlPr>
                          <a:rPr lang="en-GB" sz="2000" i="1" dirty="0" smtClean="0">
                            <a:latin typeface="Cambria Math" panose="02040503050406030204" pitchFamily="18" charset="0"/>
                          </a:rPr>
                        </m:ctrlPr>
                      </m:sSubPr>
                      <m:e>
                        <m:r>
                          <a:rPr lang="en-GB" sz="2000" b="0" i="1" dirty="0" smtClean="0">
                            <a:latin typeface="Cambria Math"/>
                          </a:rPr>
                          <m:t>𝐸</m:t>
                        </m:r>
                      </m:e>
                      <m:sub>
                        <m:r>
                          <a:rPr lang="en-GB" sz="2000" b="0" i="1" dirty="0" smtClean="0">
                            <a:latin typeface="Cambria Math"/>
                          </a:rPr>
                          <m:t>𝑧</m:t>
                        </m:r>
                        <m:r>
                          <a:rPr lang="en-GB" sz="2000" b="0" i="1" dirty="0" smtClean="0">
                            <a:latin typeface="Cambria Math"/>
                          </a:rPr>
                          <m:t>,</m:t>
                        </m:r>
                        <m:r>
                          <a:rPr lang="en-GB" sz="2000" b="0" i="1" dirty="0" smtClean="0">
                            <a:latin typeface="Cambria Math"/>
                          </a:rPr>
                          <m:t>𝑏</m:t>
                        </m:r>
                      </m:sub>
                    </m:sSub>
                    <m:r>
                      <a:rPr lang="en-GB" sz="2000" b="0" i="1" dirty="0" smtClean="0">
                        <a:latin typeface="Cambria Math"/>
                        <a:ea typeface="Cambria Math"/>
                      </a:rPr>
                      <m:t>~</m:t>
                    </m:r>
                    <m:r>
                      <a:rPr lang="en-GB" sz="2000" b="0" i="1" dirty="0" smtClean="0">
                        <a:latin typeface="Cambria Math"/>
                      </a:rPr>
                      <m:t>1.8 </m:t>
                    </m:r>
                    <m:r>
                      <a:rPr lang="en-GB" sz="2000" b="0" i="1" dirty="0" smtClean="0">
                        <a:latin typeface="Cambria Math"/>
                      </a:rPr>
                      <m:t>𝑀𝑉</m:t>
                    </m:r>
                    <m:r>
                      <a:rPr lang="en-GB" sz="2000" b="0" i="1" dirty="0" smtClean="0">
                        <a:latin typeface="Cambria Math"/>
                      </a:rPr>
                      <m:t>/</m:t>
                    </m:r>
                    <m:r>
                      <a:rPr lang="en-GB" sz="2000" b="0" i="1" dirty="0" smtClean="0">
                        <a:latin typeface="Cambria Math"/>
                      </a:rPr>
                      <m:t>𝑚</m:t>
                    </m:r>
                  </m:oMath>
                </a14:m>
                <a:endParaRPr lang="en-GB" sz="2000" dirty="0"/>
              </a:p>
              <a:p>
                <a:pPr lvl="1"/>
                <a:r>
                  <a:rPr lang="en-GB" sz="1600" dirty="0"/>
                  <a:t>The beam field is not small and should be taken into account at beam dynamics analysis</a:t>
                </a:r>
              </a:p>
              <a:p>
                <a:pPr lvl="1"/>
                <a:r>
                  <a:rPr lang="en-GB" sz="1600" dirty="0"/>
                  <a:t>Beam field leads to repulsion of the particles and to lengthening of the bunch</a:t>
                </a:r>
              </a:p>
              <a:p>
                <a:pPr lvl="1"/>
                <a:r>
                  <a:rPr lang="en-GB" sz="1600" dirty="0"/>
                  <a:t>It leads to acceleration of the bunch head and deceleration of the bunch tail </a:t>
                </a:r>
              </a:p>
              <a:p>
                <a:pPr lvl="1"/>
                <a:r>
                  <a:rPr lang="en-GB" sz="1600" dirty="0"/>
                  <a:t>In order to accelerate such a beam a gun with a field of higher than </a:t>
                </a:r>
                <a14:m>
                  <m:oMath xmlns:m="http://schemas.openxmlformats.org/officeDocument/2006/math">
                    <m:r>
                      <a:rPr lang="en-GB" sz="1600" i="1" dirty="0">
                        <a:latin typeface="Cambria Math" panose="02040503050406030204" pitchFamily="18" charset="0"/>
                      </a:rPr>
                      <m:t>1</m:t>
                    </m:r>
                    <m:r>
                      <a:rPr lang="en-GB" sz="1600" b="0" i="1" dirty="0" smtClean="0">
                        <a:latin typeface="Cambria Math" panose="02040503050406030204" pitchFamily="18" charset="0"/>
                      </a:rPr>
                      <m:t>.8</m:t>
                    </m:r>
                    <m:r>
                      <a:rPr lang="en-GB" sz="1600" i="1" dirty="0" smtClean="0">
                        <a:latin typeface="Cambria Math"/>
                      </a:rPr>
                      <m:t> </m:t>
                    </m:r>
                    <m:r>
                      <a:rPr lang="en-GB" sz="1600" i="1" dirty="0" smtClean="0">
                        <a:latin typeface="Cambria Math"/>
                      </a:rPr>
                      <m:t>𝑀𝑉</m:t>
                    </m:r>
                    <m:r>
                      <a:rPr lang="en-GB" sz="1600" i="1" dirty="0" smtClean="0">
                        <a:latin typeface="Cambria Math"/>
                      </a:rPr>
                      <m:t>/</m:t>
                    </m:r>
                    <m:r>
                      <a:rPr lang="en-GB" sz="1600" i="1" dirty="0" smtClean="0">
                        <a:latin typeface="Cambria Math"/>
                      </a:rPr>
                      <m:t>𝑚</m:t>
                    </m:r>
                  </m:oMath>
                </a14:m>
                <a:r>
                  <a:rPr lang="en-GB" sz="1600" dirty="0"/>
                  <a:t> is required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4282" y="1700808"/>
                <a:ext cx="8643998" cy="4162444"/>
              </a:xfrm>
              <a:blipFill>
                <a:blip r:embed="rId3"/>
                <a:stretch>
                  <a:fillRect l="-635" t="-586" b="-10688"/>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6</a:t>
            </a:fld>
            <a:endParaRPr lang="en-GB" dirty="0"/>
          </a:p>
        </p:txBody>
      </p:sp>
      <p:sp>
        <p:nvSpPr>
          <p:cNvPr id="6" name="Oval 5"/>
          <p:cNvSpPr/>
          <p:nvPr/>
        </p:nvSpPr>
        <p:spPr bwMode="auto">
          <a:xfrm>
            <a:off x="7020272" y="1837184"/>
            <a:ext cx="601216" cy="231189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cxnSp>
        <p:nvCxnSpPr>
          <p:cNvPr id="8" name="Straight Connector 7"/>
          <p:cNvCxnSpPr/>
          <p:nvPr/>
        </p:nvCxnSpPr>
        <p:spPr bwMode="auto">
          <a:xfrm>
            <a:off x="7320880" y="1837184"/>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7320880" y="414908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Arrow Connector 12"/>
          <p:cNvCxnSpPr/>
          <p:nvPr/>
        </p:nvCxnSpPr>
        <p:spPr bwMode="auto">
          <a:xfrm>
            <a:off x="8172400" y="1837184"/>
            <a:ext cx="0" cy="23118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Connector 15"/>
          <p:cNvCxnSpPr/>
          <p:nvPr/>
        </p:nvCxnSpPr>
        <p:spPr bwMode="auto">
          <a:xfrm>
            <a:off x="7621488" y="2993132"/>
            <a:ext cx="0" cy="15879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7020272" y="2993132"/>
            <a:ext cx="0" cy="15879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Arrow Connector 19"/>
          <p:cNvCxnSpPr/>
          <p:nvPr/>
        </p:nvCxnSpPr>
        <p:spPr bwMode="auto">
          <a:xfrm>
            <a:off x="7020272" y="4509120"/>
            <a:ext cx="601216" cy="0"/>
          </a:xfrm>
          <a:prstGeom prst="straightConnector1">
            <a:avLst/>
          </a:prstGeom>
          <a:solidFill>
            <a:schemeClr val="accent1"/>
          </a:solidFill>
          <a:ln w="952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21" name="TextBox 20"/>
              <p:cNvSpPr txBox="1"/>
              <p:nvPr/>
            </p:nvSpPr>
            <p:spPr>
              <a:xfrm>
                <a:off x="7020272" y="4077072"/>
                <a:ext cx="5688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𝑡</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7020272" y="4077072"/>
                <a:ext cx="568874" cy="461665"/>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rot="16200000">
                <a:off x="7589894" y="2829893"/>
                <a:ext cx="6185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𝑎</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rot="16200000">
                <a:off x="7589894" y="2829893"/>
                <a:ext cx="618566" cy="461665"/>
              </a:xfrm>
              <a:prstGeom prst="rect">
                <a:avLst/>
              </a:prstGeom>
              <a:blipFill rotWithShape="1">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5555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a:cs typeface="Arial"/>
              </a:rPr>
              <a:t>“Cigar” emission</a:t>
            </a:r>
            <a:endParaRPr lang="en-GB" sz="3200" dirty="0">
              <a:cs typeface="Calibri Light" panose="020F0302020204030204"/>
            </a:endParaRPr>
          </a:p>
        </p:txBody>
      </p:sp>
      <p:cxnSp>
        <p:nvCxnSpPr>
          <p:cNvPr id="22" name="Straight Arrow Connector 21"/>
          <p:cNvCxnSpPr/>
          <p:nvPr/>
        </p:nvCxnSpPr>
        <p:spPr>
          <a:xfrm>
            <a:off x="6159431" y="2539401"/>
            <a:ext cx="0" cy="41800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3810895" y="4554850"/>
                <a:ext cx="1840312"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GB" sz="1800" i="1">
                              <a:latin typeface="Cambria Math" panose="02040503050406030204" pitchFamily="18" charset="0"/>
                              <a:ea typeface="Cambria Math" panose="02040503050406030204" pitchFamily="18" charset="0"/>
                            </a:rPr>
                          </m:ctrlPr>
                        </m:fPr>
                        <m:num>
                          <m:r>
                            <a:rPr lang="en-GB" sz="1800" i="1">
                              <a:latin typeface="Cambria Math" panose="02040503050406030204" pitchFamily="18" charset="0"/>
                              <a:ea typeface="Cambria Math" panose="02040503050406030204" pitchFamily="18" charset="0"/>
                            </a:rPr>
                            <m:t>𝜀</m:t>
                          </m:r>
                        </m:num>
                        <m:den>
                          <m:r>
                            <a:rPr lang="en-GB" sz="1800" i="1">
                              <a:latin typeface="Cambria Math" panose="02040503050406030204" pitchFamily="18" charset="0"/>
                              <a:ea typeface="Cambria Math" panose="02040503050406030204" pitchFamily="18" charset="0"/>
                            </a:rPr>
                            <m:t>𝑟</m:t>
                          </m:r>
                        </m:den>
                      </m:f>
                      <m:r>
                        <a:rPr lang="en-GB" sz="1800" i="1">
                          <a:latin typeface="Cambria Math" panose="02040503050406030204" pitchFamily="18" charset="0"/>
                          <a:ea typeface="Cambria Math" panose="02040503050406030204" pitchFamily="18" charset="0"/>
                        </a:rPr>
                        <m:t>∝</m:t>
                      </m:r>
                      <m:rad>
                        <m:radPr>
                          <m:degHide m:val="on"/>
                          <m:ctrlPr>
                            <a:rPr lang="en-GB" sz="1800" i="1">
                              <a:latin typeface="Cambria Math" panose="02040503050406030204" pitchFamily="18" charset="0"/>
                              <a:ea typeface="Cambria Math" panose="02040503050406030204" pitchFamily="18" charset="0"/>
                            </a:rPr>
                          </m:ctrlPr>
                        </m:radPr>
                        <m:deg/>
                        <m:e>
                          <m:f>
                            <m:fPr>
                              <m:ctrlPr>
                                <a:rPr lang="en-GB" sz="1800" i="1">
                                  <a:latin typeface="Cambria Math" panose="02040503050406030204" pitchFamily="18" charset="0"/>
                                  <a:ea typeface="Cambria Math" panose="02040503050406030204" pitchFamily="18" charset="0"/>
                                </a:rPr>
                              </m:ctrlPr>
                            </m:fPr>
                            <m:num>
                              <m:r>
                                <a:rPr lang="en-GB" sz="1800" i="1">
                                  <a:latin typeface="Cambria Math" panose="02040503050406030204" pitchFamily="18" charset="0"/>
                                  <a:ea typeface="Cambria Math" panose="02040503050406030204" pitchFamily="18" charset="0"/>
                                </a:rPr>
                                <m:t>h</m:t>
                              </m:r>
                              <m:r>
                                <a:rPr lang="en-GB" sz="1800" i="1">
                                  <a:latin typeface="Cambria Math" panose="02040503050406030204" pitchFamily="18" charset="0"/>
                                  <a:ea typeface="Cambria Math" panose="02040503050406030204" pitchFamily="18" charset="0"/>
                                </a:rPr>
                                <m:t>𝜈</m:t>
                              </m:r>
                              <m:r>
                                <a:rPr lang="en-GB"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𝜑</m:t>
                                  </m:r>
                                </m:e>
                                <m:sub>
                                  <m:r>
                                    <a:rPr lang="en-GB" sz="1800" i="1">
                                      <a:latin typeface="Cambria Math" panose="02040503050406030204" pitchFamily="18" charset="0"/>
                                      <a:ea typeface="Cambria Math" panose="02040503050406030204" pitchFamily="18" charset="0"/>
                                    </a:rPr>
                                    <m:t>𝑒𝑓𝑓</m:t>
                                  </m:r>
                                </m:sub>
                              </m:sSub>
                            </m:num>
                            <m:den>
                              <m:r>
                                <a:rPr lang="en-GB" sz="1800" i="1">
                                  <a:latin typeface="Cambria Math" panose="02040503050406030204" pitchFamily="18" charset="0"/>
                                  <a:ea typeface="Cambria Math" panose="02040503050406030204" pitchFamily="18" charset="0"/>
                                </a:rPr>
                                <m:t>𝑚</m:t>
                              </m:r>
                              <m:sSup>
                                <m:sSupPr>
                                  <m:ctrlPr>
                                    <a:rPr lang="en-GB" sz="1800" i="1">
                                      <a:latin typeface="Cambria Math" panose="02040503050406030204" pitchFamily="18" charset="0"/>
                                      <a:ea typeface="Cambria Math" panose="02040503050406030204" pitchFamily="18" charset="0"/>
                                    </a:rPr>
                                  </m:ctrlPr>
                                </m:sSupPr>
                                <m:e>
                                  <m:r>
                                    <a:rPr lang="en-GB" sz="1800" i="1">
                                      <a:latin typeface="Cambria Math" panose="02040503050406030204" pitchFamily="18" charset="0"/>
                                      <a:ea typeface="Cambria Math" panose="02040503050406030204" pitchFamily="18" charset="0"/>
                                    </a:rPr>
                                    <m:t>𝑐</m:t>
                                  </m:r>
                                </m:e>
                                <m:sup>
                                  <m:r>
                                    <a:rPr lang="en-GB" sz="1800" i="1">
                                      <a:latin typeface="Cambria Math" panose="02040503050406030204" pitchFamily="18" charset="0"/>
                                      <a:ea typeface="Cambria Math" panose="02040503050406030204" pitchFamily="18" charset="0"/>
                                    </a:rPr>
                                    <m:t>2</m:t>
                                  </m:r>
                                </m:sup>
                              </m:sSup>
                            </m:den>
                          </m:f>
                        </m:e>
                      </m:rad>
                    </m:oMath>
                  </m:oMathPara>
                </a14:m>
                <a:endParaRPr lang="en-GB" sz="1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810895" y="4554850"/>
                <a:ext cx="1840312" cy="818366"/>
              </a:xfrm>
              <a:prstGeom prst="rect">
                <a:avLst/>
              </a:prstGeom>
              <a:blipFill>
                <a:blip r:embed="rId3"/>
                <a:stretch>
                  <a:fillRect b="-7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79512" y="4575058"/>
                <a:ext cx="3475507" cy="8242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800" i="1" smtClean="0">
                              <a:latin typeface="Cambria Math" panose="02040503050406030204" pitchFamily="18" charset="0"/>
                            </a:rPr>
                          </m:ctrlPr>
                        </m:sSubPr>
                        <m:e>
                          <m:r>
                            <a:rPr lang="en-GB" sz="1800" i="1">
                              <a:latin typeface="Cambria Math" panose="02040503050406030204" pitchFamily="18" charset="0"/>
                            </a:rPr>
                            <m:t>𝐼</m:t>
                          </m:r>
                        </m:e>
                        <m:sub>
                          <m:r>
                            <a:rPr lang="en-GB" sz="1800" i="1">
                              <a:latin typeface="Cambria Math" panose="02040503050406030204" pitchFamily="18" charset="0"/>
                            </a:rPr>
                            <m:t>𝑚𝑎𝑥</m:t>
                          </m:r>
                        </m:sub>
                      </m:sSub>
                      <m:r>
                        <a:rPr lang="en-GB" sz="1800" i="1">
                          <a:latin typeface="Cambria Math" panose="02040503050406030204" pitchFamily="18" charset="0"/>
                        </a:rPr>
                        <m:t>=</m:t>
                      </m:r>
                      <m:f>
                        <m:fPr>
                          <m:ctrlPr>
                            <a:rPr lang="en-GB" sz="1800" i="1">
                              <a:latin typeface="Cambria Math" panose="02040503050406030204" pitchFamily="18" charset="0"/>
                            </a:rPr>
                          </m:ctrlPr>
                        </m:fPr>
                        <m:num>
                          <m:r>
                            <a:rPr lang="en-GB" sz="1800" i="1">
                              <a:latin typeface="Cambria Math" panose="02040503050406030204" pitchFamily="18" charset="0"/>
                            </a:rPr>
                            <m:t>𝑄</m:t>
                          </m:r>
                        </m:num>
                        <m:den>
                          <m:r>
                            <a:rPr lang="en-GB" sz="1800" i="1">
                              <a:latin typeface="Cambria Math" panose="02040503050406030204" pitchFamily="18" charset="0"/>
                              <a:ea typeface="Cambria Math" panose="02040503050406030204" pitchFamily="18" charset="0"/>
                            </a:rPr>
                            <m:t>𝜏</m:t>
                          </m:r>
                        </m:den>
                      </m:f>
                      <m:sSub>
                        <m:sSubPr>
                          <m:ctrlPr>
                            <a:rPr lang="en-GB" sz="1800" i="1">
                              <a:latin typeface="Cambria Math" panose="02040503050406030204" pitchFamily="18" charset="0"/>
                            </a:rPr>
                          </m:ctrlPr>
                        </m:sSubPr>
                        <m:e>
                          <m:r>
                            <a:rPr lang="en-GB" sz="1800" b="0" i="1" smtClean="0">
                              <a:latin typeface="Cambria Math" panose="02040503050406030204" pitchFamily="18" charset="0"/>
                            </a:rPr>
                            <m:t>=</m:t>
                          </m:r>
                          <m:r>
                            <a:rPr lang="en-GB" sz="1800" i="1">
                              <a:latin typeface="Cambria Math" panose="02040503050406030204" pitchFamily="18" charset="0"/>
                            </a:rPr>
                            <m:t>𝐼</m:t>
                          </m:r>
                        </m:e>
                        <m:sub>
                          <m:r>
                            <a:rPr lang="en-GB" sz="1800" i="1">
                              <a:latin typeface="Cambria Math" panose="02040503050406030204" pitchFamily="18" charset="0"/>
                            </a:rPr>
                            <m:t>0</m:t>
                          </m:r>
                        </m:sub>
                      </m:sSub>
                      <m:f>
                        <m:fPr>
                          <m:ctrlPr>
                            <a:rPr lang="en-GB" sz="1800" i="1">
                              <a:latin typeface="Cambria Math" panose="02040503050406030204" pitchFamily="18" charset="0"/>
                            </a:rPr>
                          </m:ctrlPr>
                        </m:fPr>
                        <m:num>
                          <m:rad>
                            <m:radPr>
                              <m:degHide m:val="on"/>
                              <m:ctrlPr>
                                <a:rPr lang="en-GB" sz="1800" i="1">
                                  <a:latin typeface="Cambria Math" panose="02040503050406030204" pitchFamily="18" charset="0"/>
                                </a:rPr>
                              </m:ctrlPr>
                            </m:radPr>
                            <m:deg/>
                            <m:e>
                              <m:r>
                                <a:rPr lang="en-GB" sz="1800" i="1">
                                  <a:latin typeface="Cambria Math" panose="02040503050406030204" pitchFamily="18" charset="0"/>
                                </a:rPr>
                                <m:t>2</m:t>
                              </m:r>
                            </m:e>
                          </m:rad>
                        </m:num>
                        <m:den>
                          <m:r>
                            <a:rPr lang="en-GB" sz="1800" i="1">
                              <a:latin typeface="Cambria Math" panose="02040503050406030204" pitchFamily="18" charset="0"/>
                            </a:rPr>
                            <m:t>9</m:t>
                          </m:r>
                        </m:den>
                      </m:f>
                      <m:sSup>
                        <m:sSupPr>
                          <m:ctrlPr>
                            <a:rPr lang="en-GB" sz="1800" i="1">
                              <a:latin typeface="Cambria Math" panose="02040503050406030204" pitchFamily="18" charset="0"/>
                            </a:rPr>
                          </m:ctrlPr>
                        </m:sSupPr>
                        <m:e>
                          <m:d>
                            <m:dPr>
                              <m:ctrlPr>
                                <a:rPr lang="en-GB" sz="1800" i="1">
                                  <a:latin typeface="Cambria Math" panose="02040503050406030204" pitchFamily="18" charset="0"/>
                                </a:rPr>
                              </m:ctrlPr>
                            </m:dPr>
                            <m:e>
                              <m:f>
                                <m:fPr>
                                  <m:ctrlPr>
                                    <a:rPr lang="en-GB" sz="1800" i="1">
                                      <a:latin typeface="Cambria Math" panose="02040503050406030204" pitchFamily="18" charset="0"/>
                                    </a:rPr>
                                  </m:ctrlPr>
                                </m:fPr>
                                <m:num>
                                  <m:r>
                                    <a:rPr lang="en-GB" sz="1800" i="1">
                                      <a:latin typeface="Cambria Math" panose="02040503050406030204" pitchFamily="18" charset="0"/>
                                    </a:rPr>
                                    <m:t>𝑒</m:t>
                                  </m:r>
                                  <m:sSub>
                                    <m:sSubPr>
                                      <m:ctrlPr>
                                        <a:rPr lang="en-GB" sz="1800" i="1">
                                          <a:latin typeface="Cambria Math" panose="02040503050406030204" pitchFamily="18" charset="0"/>
                                        </a:rPr>
                                      </m:ctrlPr>
                                    </m:sSubPr>
                                    <m:e>
                                      <m:r>
                                        <a:rPr lang="en-GB" sz="1800" i="1">
                                          <a:latin typeface="Cambria Math" panose="02040503050406030204" pitchFamily="18" charset="0"/>
                                        </a:rPr>
                                        <m:t>𝐸</m:t>
                                      </m:r>
                                    </m:e>
                                    <m:sub>
                                      <m:r>
                                        <a:rPr lang="en-GB" sz="1800" i="1">
                                          <a:latin typeface="Cambria Math" panose="02040503050406030204" pitchFamily="18" charset="0"/>
                                        </a:rPr>
                                        <m:t>𝑒𝑚𝑖𝑡</m:t>
                                      </m:r>
                                    </m:sub>
                                  </m:sSub>
                                  <m:r>
                                    <a:rPr lang="en-GB" sz="1800" i="1">
                                      <a:latin typeface="Cambria Math" panose="02040503050406030204" pitchFamily="18" charset="0"/>
                                    </a:rPr>
                                    <m:t>𝑟</m:t>
                                  </m:r>
                                </m:num>
                                <m:den>
                                  <m:r>
                                    <a:rPr lang="en-GB" sz="1800" i="1">
                                      <a:latin typeface="Cambria Math" panose="02040503050406030204" pitchFamily="18" charset="0"/>
                                    </a:rPr>
                                    <m:t>𝑚</m:t>
                                  </m:r>
                                  <m:sSup>
                                    <m:sSupPr>
                                      <m:ctrlPr>
                                        <a:rPr lang="en-GB" sz="1800" i="1">
                                          <a:latin typeface="Cambria Math" panose="02040503050406030204" pitchFamily="18" charset="0"/>
                                        </a:rPr>
                                      </m:ctrlPr>
                                    </m:sSupPr>
                                    <m:e>
                                      <m:r>
                                        <a:rPr lang="en-GB" sz="1800" i="1">
                                          <a:latin typeface="Cambria Math" panose="02040503050406030204" pitchFamily="18" charset="0"/>
                                        </a:rPr>
                                        <m:t>𝑐</m:t>
                                      </m:r>
                                    </m:e>
                                    <m:sup>
                                      <m:r>
                                        <a:rPr lang="en-GB" sz="1800" i="1">
                                          <a:latin typeface="Cambria Math" panose="02040503050406030204" pitchFamily="18" charset="0"/>
                                        </a:rPr>
                                        <m:t>2</m:t>
                                      </m:r>
                                    </m:sup>
                                  </m:sSup>
                                </m:den>
                              </m:f>
                            </m:e>
                          </m:d>
                        </m:e>
                        <m:sup>
                          <m:f>
                            <m:fPr>
                              <m:type m:val="skw"/>
                              <m:ctrlPr>
                                <a:rPr lang="en-GB" sz="1800" i="1">
                                  <a:latin typeface="Cambria Math" panose="02040503050406030204" pitchFamily="18" charset="0"/>
                                </a:rPr>
                              </m:ctrlPr>
                            </m:fPr>
                            <m:num>
                              <m:r>
                                <a:rPr lang="en-GB" sz="1800" i="1">
                                  <a:latin typeface="Cambria Math" panose="02040503050406030204" pitchFamily="18" charset="0"/>
                                </a:rPr>
                                <m:t>3</m:t>
                              </m:r>
                            </m:num>
                            <m:den>
                              <m:r>
                                <a:rPr lang="en-GB" sz="1800" i="1">
                                  <a:latin typeface="Cambria Math" panose="02040503050406030204" pitchFamily="18" charset="0"/>
                                </a:rPr>
                                <m:t>2</m:t>
                              </m:r>
                            </m:den>
                          </m:f>
                        </m:sup>
                      </m:sSup>
                    </m:oMath>
                  </m:oMathPara>
                </a14:m>
                <a:endParaRPr lang="nb-NO" sz="1800" dirty="0"/>
              </a:p>
            </p:txBody>
          </p:sp>
        </mc:Choice>
        <mc:Fallback xmlns="">
          <p:sp>
            <p:nvSpPr>
              <p:cNvPr id="29" name="Rectangle 28"/>
              <p:cNvSpPr>
                <a:spLocks noRot="1" noChangeAspect="1" noMove="1" noResize="1" noEditPoints="1" noAdjustHandles="1" noChangeArrowheads="1" noChangeShapeType="1" noTextEdit="1"/>
              </p:cNvSpPr>
              <p:nvPr/>
            </p:nvSpPr>
            <p:spPr>
              <a:xfrm>
                <a:off x="179512" y="4575058"/>
                <a:ext cx="3475507" cy="824200"/>
              </a:xfrm>
              <a:prstGeom prst="rect">
                <a:avLst/>
              </a:prstGeom>
              <a:blipFill>
                <a:blip r:embed="rId4"/>
                <a:stretch>
                  <a:fillRect/>
                </a:stretch>
              </a:blipFill>
            </p:spPr>
            <p:txBody>
              <a:bodyPr/>
              <a:lstStyle/>
              <a:p>
                <a:r>
                  <a:rPr lang="en-GB">
                    <a:noFill/>
                  </a:rPr>
                  <a:t> </a:t>
                </a:r>
              </a:p>
            </p:txBody>
          </p:sp>
        </mc:Fallback>
      </mc:AlternateContent>
      <p:sp>
        <p:nvSpPr>
          <p:cNvPr id="31" name="TextBox 30"/>
          <p:cNvSpPr txBox="1"/>
          <p:nvPr/>
        </p:nvSpPr>
        <p:spPr>
          <a:xfrm>
            <a:off x="150362" y="4366959"/>
            <a:ext cx="1608133" cy="369332"/>
          </a:xfrm>
          <a:prstGeom prst="rect">
            <a:avLst/>
          </a:prstGeom>
          <a:noFill/>
        </p:spPr>
        <p:txBody>
          <a:bodyPr wrap="none" rtlCol="0">
            <a:spAutoFit/>
          </a:bodyPr>
          <a:lstStyle/>
          <a:p>
            <a:r>
              <a:rPr lang="en-GB" sz="1800" dirty="0"/>
              <a:t>Photocathode</a:t>
            </a:r>
          </a:p>
        </p:txBody>
      </p:sp>
      <mc:AlternateContent xmlns:mc="http://schemas.openxmlformats.org/markup-compatibility/2006" xmlns:a14="http://schemas.microsoft.com/office/drawing/2010/main">
        <mc:Choice Requires="a14">
          <p:sp>
            <p:nvSpPr>
              <p:cNvPr id="32" name="TextBox 31"/>
              <p:cNvSpPr txBox="1"/>
              <p:nvPr/>
            </p:nvSpPr>
            <p:spPr>
              <a:xfrm>
                <a:off x="6703352" y="2060848"/>
                <a:ext cx="2210543" cy="2940164"/>
              </a:xfrm>
              <a:prstGeom prst="rect">
                <a:avLst/>
              </a:prstGeom>
              <a:noFill/>
            </p:spPr>
            <p:txBody>
              <a:bodyPr wrap="square" rtlCol="0">
                <a:spAutoFit/>
              </a:bodyPr>
              <a:lstStyle/>
              <a:p>
                <a:r>
                  <a:rPr lang="en-GB" sz="1800" b="1" dirty="0">
                    <a:latin typeface="Arial" panose="020B0604020202020204" pitchFamily="34" charset="0"/>
                    <a:cs typeface="Arial" panose="020B0604020202020204" pitchFamily="34" charset="0"/>
                  </a:rPr>
                  <a:t>For a DC gun</a:t>
                </a:r>
              </a:p>
              <a:p>
                <a:endParaRPr lang="en-GB" sz="1800" b="1"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rPr>
                        <m:t>𝑄</m:t>
                      </m:r>
                      <m:r>
                        <a:rPr lang="en-GB" sz="1800" i="1">
                          <a:latin typeface="Cambria Math" panose="02040503050406030204" pitchFamily="18" charset="0"/>
                        </a:rPr>
                        <m:t>=0.5 </m:t>
                      </m:r>
                      <m:r>
                        <a:rPr lang="en-GB" sz="1800" i="1">
                          <a:latin typeface="Cambria Math" panose="02040503050406030204" pitchFamily="18" charset="0"/>
                        </a:rPr>
                        <m:t>𝑛𝐶</m:t>
                      </m:r>
                    </m:oMath>
                    <m:oMath xmlns:m="http://schemas.openxmlformats.org/officeDocument/2006/math">
                      <m:r>
                        <a:rPr lang="en-GB" sz="1800" i="1">
                          <a:latin typeface="Cambria Math" panose="02040503050406030204" pitchFamily="18" charset="0"/>
                        </a:rPr>
                        <m:t>𝑓</m:t>
                      </m:r>
                      <m:r>
                        <a:rPr lang="en-GB" sz="1800" i="1">
                          <a:latin typeface="Cambria Math" panose="02040503050406030204" pitchFamily="18" charset="0"/>
                        </a:rPr>
                        <m:t>=800 </m:t>
                      </m:r>
                      <m:r>
                        <a:rPr lang="en-GB" sz="1800" i="1">
                          <a:latin typeface="Cambria Math" panose="02040503050406030204" pitchFamily="18" charset="0"/>
                        </a:rPr>
                        <m:t>𝑀𝐻𝑧</m:t>
                      </m:r>
                    </m:oMath>
                    <m:oMath xmlns:m="http://schemas.openxmlformats.org/officeDocument/2006/math">
                      <m:r>
                        <a:rPr lang="en-GB" sz="1800" i="1">
                          <a:latin typeface="Cambria Math" panose="02040503050406030204" pitchFamily="18" charset="0"/>
                          <a:ea typeface="Cambria Math" panose="02040503050406030204" pitchFamily="18" charset="0"/>
                        </a:rPr>
                        <m:t>𝜏</m:t>
                      </m:r>
                      <m:r>
                        <a:rPr lang="en-GB" sz="1800" i="1">
                          <a:latin typeface="Cambria Math" panose="02040503050406030204" pitchFamily="18" charset="0"/>
                          <a:ea typeface="Cambria Math" panose="02040503050406030204" pitchFamily="18" charset="0"/>
                        </a:rPr>
                        <m:t>=35 </m:t>
                      </m:r>
                      <m:r>
                        <a:rPr lang="en-GB" sz="1800" i="1">
                          <a:latin typeface="Cambria Math" panose="02040503050406030204" pitchFamily="18" charset="0"/>
                          <a:ea typeface="Cambria Math" panose="02040503050406030204" pitchFamily="18" charset="0"/>
                        </a:rPr>
                        <m:t>𝑝𝑠</m:t>
                      </m:r>
                    </m:oMath>
                    <m:oMath xmlns:m="http://schemas.openxmlformats.org/officeDocument/2006/math">
                      <m:sSub>
                        <m:sSubPr>
                          <m:ctrlPr>
                            <a:rPr lang="en-GB" sz="1800" i="1">
                              <a:latin typeface="Cambria Math" panose="02040503050406030204" pitchFamily="18" charset="0"/>
                              <a:ea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𝐼</m:t>
                          </m:r>
                        </m:e>
                        <m:sub>
                          <m:r>
                            <a:rPr lang="en-GB" sz="1800" i="1">
                              <a:latin typeface="Cambria Math" panose="02040503050406030204" pitchFamily="18" charset="0"/>
                              <a:ea typeface="Cambria Math" panose="02040503050406030204" pitchFamily="18" charset="0"/>
                            </a:rPr>
                            <m:t>𝑚𝑎𝑥</m:t>
                          </m:r>
                        </m:sub>
                      </m:sSub>
                      <m:r>
                        <a:rPr lang="en-GB" sz="1800" i="1">
                          <a:latin typeface="Cambria Math" panose="02040503050406030204" pitchFamily="18" charset="0"/>
                          <a:ea typeface="Cambria Math" panose="02040503050406030204" pitchFamily="18" charset="0"/>
                        </a:rPr>
                        <m:t>=14.4 </m:t>
                      </m:r>
                      <m:r>
                        <a:rPr lang="en-GB" sz="1800" i="1">
                          <a:latin typeface="Cambria Math" panose="02040503050406030204" pitchFamily="18" charset="0"/>
                          <a:ea typeface="Cambria Math" panose="02040503050406030204" pitchFamily="18" charset="0"/>
                        </a:rPr>
                        <m:t>𝐴</m:t>
                      </m:r>
                    </m:oMath>
                    <m:oMath xmlns:m="http://schemas.openxmlformats.org/officeDocument/2006/math">
                      <m:sSub>
                        <m:sSubPr>
                          <m:ctrlPr>
                            <a:rPr lang="en-GB" sz="1800" i="1">
                              <a:latin typeface="Cambria Math" panose="02040503050406030204" pitchFamily="18" charset="0"/>
                              <a:ea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𝐸</m:t>
                          </m:r>
                        </m:e>
                        <m:sub>
                          <m:r>
                            <a:rPr lang="en-GB" sz="1800" i="1">
                              <a:latin typeface="Cambria Math" panose="02040503050406030204" pitchFamily="18" charset="0"/>
                              <a:ea typeface="Cambria Math" panose="02040503050406030204" pitchFamily="18" charset="0"/>
                            </a:rPr>
                            <m:t>0</m:t>
                          </m:r>
                        </m:sub>
                      </m:sSub>
                      <m:r>
                        <a:rPr lang="en-GB" sz="1800" i="1">
                          <a:latin typeface="Cambria Math" panose="02040503050406030204" pitchFamily="18" charset="0"/>
                          <a:ea typeface="Cambria Math" panose="02040503050406030204" pitchFamily="18" charset="0"/>
                        </a:rPr>
                        <m:t>=5 </m:t>
                      </m:r>
                      <m:f>
                        <m:fPr>
                          <m:type m:val="skw"/>
                          <m:ctrlPr>
                            <a:rPr lang="en-GB" sz="1800" i="1">
                              <a:latin typeface="Cambria Math" panose="02040503050406030204" pitchFamily="18" charset="0"/>
                              <a:ea typeface="Cambria Math" panose="02040503050406030204" pitchFamily="18" charset="0"/>
                            </a:rPr>
                          </m:ctrlPr>
                        </m:fPr>
                        <m:num>
                          <m:r>
                            <a:rPr lang="en-GB" sz="1800" i="1">
                              <a:latin typeface="Cambria Math" panose="02040503050406030204" pitchFamily="18" charset="0"/>
                              <a:ea typeface="Cambria Math" panose="02040503050406030204" pitchFamily="18" charset="0"/>
                            </a:rPr>
                            <m:t>𝑀𝑉</m:t>
                          </m:r>
                        </m:num>
                        <m:den>
                          <m:r>
                            <a:rPr lang="en-GB" sz="1800" i="1">
                              <a:latin typeface="Cambria Math" panose="02040503050406030204" pitchFamily="18" charset="0"/>
                              <a:ea typeface="Cambria Math" panose="02040503050406030204" pitchFamily="18" charset="0"/>
                            </a:rPr>
                            <m:t>𝑚</m:t>
                          </m:r>
                        </m:den>
                      </m:f>
                    </m:oMath>
                    <m:oMath xmlns:m="http://schemas.openxmlformats.org/officeDocument/2006/math">
                      <m:sSub>
                        <m:sSubPr>
                          <m:ctrlPr>
                            <a:rPr lang="en-GB" sz="1800" i="1">
                              <a:latin typeface="Cambria Math" panose="02040503050406030204" pitchFamily="18" charset="0"/>
                              <a:ea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𝐸</m:t>
                          </m:r>
                        </m:e>
                        <m:sub>
                          <m:r>
                            <a:rPr lang="en-GB" sz="1800" i="1">
                              <a:latin typeface="Cambria Math" panose="02040503050406030204" pitchFamily="18" charset="0"/>
                              <a:ea typeface="Cambria Math" panose="02040503050406030204" pitchFamily="18" charset="0"/>
                            </a:rPr>
                            <m:t>𝑒𝑚𝑖𝑡</m:t>
                          </m:r>
                        </m:sub>
                      </m:sSub>
                      <m:r>
                        <a:rPr lang="en-GB" sz="1800" i="1">
                          <a:latin typeface="Cambria Math" panose="02040503050406030204" pitchFamily="18" charset="0"/>
                          <a:ea typeface="Cambria Math" panose="02040503050406030204" pitchFamily="18" charset="0"/>
                        </a:rPr>
                        <m:t>=5 </m:t>
                      </m:r>
                      <m:f>
                        <m:fPr>
                          <m:type m:val="skw"/>
                          <m:ctrlPr>
                            <a:rPr lang="en-GB" sz="1800" i="1">
                              <a:latin typeface="Cambria Math" panose="02040503050406030204" pitchFamily="18" charset="0"/>
                              <a:ea typeface="Cambria Math" panose="02040503050406030204" pitchFamily="18" charset="0"/>
                            </a:rPr>
                          </m:ctrlPr>
                        </m:fPr>
                        <m:num>
                          <m:r>
                            <a:rPr lang="en-GB" sz="1800" i="1">
                              <a:latin typeface="Cambria Math" panose="02040503050406030204" pitchFamily="18" charset="0"/>
                              <a:ea typeface="Cambria Math" panose="02040503050406030204" pitchFamily="18" charset="0"/>
                            </a:rPr>
                            <m:t>𝑀𝑉</m:t>
                          </m:r>
                        </m:num>
                        <m:den>
                          <m:r>
                            <a:rPr lang="en-GB" sz="1800" i="1">
                              <a:latin typeface="Cambria Math" panose="02040503050406030204" pitchFamily="18" charset="0"/>
                              <a:ea typeface="Cambria Math" panose="02040503050406030204" pitchFamily="18" charset="0"/>
                            </a:rPr>
                            <m:t>𝑚</m:t>
                          </m:r>
                        </m:den>
                      </m:f>
                    </m:oMath>
                    <m:oMath xmlns:m="http://schemas.openxmlformats.org/officeDocument/2006/math">
                      <m:r>
                        <a:rPr lang="en-GB" sz="1800" i="1">
                          <a:latin typeface="Cambria Math" panose="02040503050406030204" pitchFamily="18" charset="0"/>
                          <a:ea typeface="Cambria Math" panose="02040503050406030204" pitchFamily="18" charset="0"/>
                        </a:rPr>
                        <m:t>𝑟</m:t>
                      </m:r>
                      <m:r>
                        <a:rPr lang="en-GB" sz="1800" i="1">
                          <a:latin typeface="Cambria Math" panose="02040503050406030204" pitchFamily="18" charset="0"/>
                          <a:ea typeface="Cambria Math" panose="02040503050406030204" pitchFamily="18" charset="0"/>
                        </a:rPr>
                        <m:t>=3.1 </m:t>
                      </m:r>
                      <m:r>
                        <a:rPr lang="en-GB" sz="1800" i="1">
                          <a:latin typeface="Cambria Math" panose="02040503050406030204" pitchFamily="18" charset="0"/>
                          <a:ea typeface="Cambria Math" panose="02040503050406030204" pitchFamily="18" charset="0"/>
                        </a:rPr>
                        <m:t>𝑚𝑚</m:t>
                      </m:r>
                    </m:oMath>
                    <m:oMath xmlns:m="http://schemas.openxmlformats.org/officeDocument/2006/math">
                      <m:r>
                        <a:rPr lang="en-GB" sz="1800" i="1">
                          <a:latin typeface="Cambria Math" panose="02040503050406030204" pitchFamily="18" charset="0"/>
                          <a:ea typeface="Cambria Math" panose="02040503050406030204" pitchFamily="18" charset="0"/>
                        </a:rPr>
                        <m:t>𝜀</m:t>
                      </m:r>
                      <m:r>
                        <a:rPr lang="en-GB" sz="1800" i="1">
                          <a:latin typeface="Cambria Math" panose="02040503050406030204" pitchFamily="18" charset="0"/>
                          <a:ea typeface="Cambria Math" panose="02040503050406030204" pitchFamily="18" charset="0"/>
                        </a:rPr>
                        <m:t> ~ 4.4 </m:t>
                      </m:r>
                      <m:r>
                        <a:rPr lang="en-GB" sz="1800" i="1">
                          <a:latin typeface="Cambria Math" panose="02040503050406030204" pitchFamily="18" charset="0"/>
                          <a:ea typeface="Cambria Math" panose="02040503050406030204" pitchFamily="18" charset="0"/>
                        </a:rPr>
                        <m:t>𝑚𝑚</m:t>
                      </m:r>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𝑚𝑟𝑎𝑑</m:t>
                      </m:r>
                    </m:oMath>
                  </m:oMathPara>
                </a14:m>
                <a:endParaRPr lang="en-GB" sz="18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703352" y="2060848"/>
                <a:ext cx="2210543" cy="2940164"/>
              </a:xfrm>
              <a:prstGeom prst="rect">
                <a:avLst/>
              </a:prstGeom>
              <a:blipFill>
                <a:blip r:embed="rId5"/>
                <a:stretch>
                  <a:fillRect l="-2486" t="-1037" r="-16022" b="-10166"/>
                </a:stretch>
              </a:blipFill>
            </p:spPr>
            <p:txBody>
              <a:bodyPr/>
              <a:lstStyle/>
              <a:p>
                <a:r>
                  <a:rPr lang="en-GB">
                    <a:noFill/>
                  </a:rPr>
                  <a:t> </a:t>
                </a:r>
              </a:p>
            </p:txBody>
          </p:sp>
        </mc:Fallback>
      </mc:AlternateContent>
      <p:sp>
        <p:nvSpPr>
          <p:cNvPr id="3" name="Footer Placeholder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B.L. Militsyn, ERL symposium, 4 June 2021</a:t>
            </a:r>
            <a:endParaRPr lang="en-US"/>
          </a:p>
        </p:txBody>
      </p:sp>
      <p:grpSp>
        <p:nvGrpSpPr>
          <p:cNvPr id="8" name="Group 7">
            <a:extLst>
              <a:ext uri="{FF2B5EF4-FFF2-40B4-BE49-F238E27FC236}">
                <a16:creationId xmlns:a16="http://schemas.microsoft.com/office/drawing/2014/main" id="{0F06380A-D438-40E5-A26E-375DD485EF91}"/>
              </a:ext>
            </a:extLst>
          </p:cNvPr>
          <p:cNvGrpSpPr/>
          <p:nvPr/>
        </p:nvGrpSpPr>
        <p:grpSpPr>
          <a:xfrm>
            <a:off x="628651" y="1844824"/>
            <a:ext cx="5593295" cy="2398883"/>
            <a:chOff x="628651" y="2117826"/>
            <a:chExt cx="5593295" cy="2398883"/>
          </a:xfrm>
        </p:grpSpPr>
        <p:cxnSp>
          <p:nvCxnSpPr>
            <p:cNvPr id="6" name="Straight Connector 5"/>
            <p:cNvCxnSpPr/>
            <p:nvPr/>
          </p:nvCxnSpPr>
          <p:spPr>
            <a:xfrm>
              <a:off x="2299179" y="314510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51207" y="314510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99179" y="4376752"/>
              <a:ext cx="3352028" cy="4198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77766" y="3081260"/>
              <a:ext cx="82074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583140" y="3870516"/>
                  <a:ext cx="1167627" cy="407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ea typeface="Cambria Math" panose="02040503050406030204" pitchFamily="18" charset="0"/>
                          </a:rPr>
                          <m:t>𝜏</m:t>
                        </m:r>
                        <m:r>
                          <a:rPr lang="en-GB" sz="1800" i="1">
                            <a:latin typeface="Cambria Math" panose="02040503050406030204" pitchFamily="18" charset="0"/>
                          </a:rPr>
                          <m:t>=</m:t>
                        </m:r>
                        <m:f>
                          <m:fPr>
                            <m:type m:val="skw"/>
                            <m:ctrlPr>
                              <a:rPr lang="en-GB" sz="1800" i="1">
                                <a:latin typeface="Cambria Math" panose="02040503050406030204" pitchFamily="18" charset="0"/>
                              </a:rPr>
                            </m:ctrlPr>
                          </m:fPr>
                          <m:num>
                            <m:sSub>
                              <m:sSubPr>
                                <m:ctrlPr>
                                  <a:rPr lang="en-GB"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𝑅𝐹</m:t>
                                </m:r>
                              </m:sub>
                            </m:sSub>
                          </m:num>
                          <m:den>
                            <m:r>
                              <a:rPr lang="en-GB" sz="1800" i="1">
                                <a:latin typeface="Cambria Math" panose="02040503050406030204" pitchFamily="18" charset="0"/>
                              </a:rPr>
                              <m:t>36</m:t>
                            </m:r>
                          </m:den>
                        </m:f>
                      </m:oMath>
                    </m:oMathPara>
                  </a14:m>
                  <a:endParaRPr lang="en-GB"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583140" y="3870516"/>
                  <a:ext cx="1167627" cy="407227"/>
                </a:xfrm>
                <a:prstGeom prst="rect">
                  <a:avLst/>
                </a:prstGeom>
                <a:blipFill>
                  <a:blip r:embed="rId6"/>
                  <a:stretch>
                    <a:fillRect/>
                  </a:stretch>
                </a:blipFill>
              </p:spPr>
              <p:txBody>
                <a:bodyPr/>
                <a:lstStyle/>
                <a:p>
                  <a:r>
                    <a:rPr lang="en-GB">
                      <a:noFill/>
                    </a:rPr>
                    <a:t> </a:t>
                  </a:r>
                </a:p>
              </p:txBody>
            </p:sp>
          </mc:Fallback>
        </mc:AlternateContent>
        <p:cxnSp>
          <p:nvCxnSpPr>
            <p:cNvPr id="19" name="Straight Connector 18"/>
            <p:cNvCxnSpPr/>
            <p:nvPr/>
          </p:nvCxnSpPr>
          <p:spPr>
            <a:xfrm flipV="1">
              <a:off x="5205499" y="2810914"/>
              <a:ext cx="1016447" cy="124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205499" y="3233245"/>
              <a:ext cx="1016447" cy="19864"/>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6200000" flipH="1">
                  <a:off x="5811449" y="2891067"/>
                  <a:ext cx="36946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800" i="1">
                            <a:latin typeface="Cambria Math" panose="02040503050406030204" pitchFamily="18" charset="0"/>
                          </a:rPr>
                          <m:t>2</m:t>
                        </m:r>
                        <m:r>
                          <a:rPr lang="en-GB" sz="1800" i="1">
                            <a:latin typeface="Cambria Math" panose="02040503050406030204" pitchFamily="18" charset="0"/>
                          </a:rPr>
                          <m:t>𝑟</m:t>
                        </m:r>
                      </m:oMath>
                    </m:oMathPara>
                  </a14:m>
                  <a:endParaRPr lang="en-GB" sz="1800" dirty="0"/>
                </a:p>
              </p:txBody>
            </p:sp>
          </mc:Choice>
          <mc:Fallback xmlns="">
            <p:sp>
              <p:nvSpPr>
                <p:cNvPr id="25" name="TextBox 24"/>
                <p:cNvSpPr txBox="1">
                  <a:spLocks noRot="1" noChangeAspect="1" noMove="1" noResize="1" noEditPoints="1" noAdjustHandles="1" noChangeArrowheads="1" noChangeShapeType="1" noTextEdit="1"/>
                </p:cNvSpPr>
                <p:nvPr/>
              </p:nvSpPr>
              <p:spPr>
                <a:xfrm rot="16200000" flipH="1">
                  <a:off x="5811449" y="2891067"/>
                  <a:ext cx="369464" cy="276999"/>
                </a:xfrm>
                <a:prstGeom prst="rect">
                  <a:avLst/>
                </a:prstGeom>
                <a:blipFill>
                  <a:blip r:embed="rId7"/>
                  <a:stretch>
                    <a:fillRect t="-5000" r="-8889" b="-5000"/>
                  </a:stretch>
                </a:blipFill>
              </p:spPr>
              <p:txBody>
                <a:bodyPr/>
                <a:lstStyle/>
                <a:p>
                  <a:r>
                    <a:rPr lang="en-GB">
                      <a:noFill/>
                    </a:rPr>
                    <a:t> </a:t>
                  </a:r>
                </a:p>
              </p:txBody>
            </p:sp>
          </mc:Fallback>
        </mc:AlternateContent>
        <p:sp>
          <p:nvSpPr>
            <p:cNvPr id="30" name="Rectangle 29"/>
            <p:cNvSpPr/>
            <p:nvPr/>
          </p:nvSpPr>
          <p:spPr>
            <a:xfrm>
              <a:off x="628651" y="2117826"/>
              <a:ext cx="172676" cy="21684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Rounded Rectangle 3"/>
            <p:cNvSpPr/>
            <p:nvPr/>
          </p:nvSpPr>
          <p:spPr>
            <a:xfrm>
              <a:off x="2299179" y="2819016"/>
              <a:ext cx="3352028" cy="436117"/>
            </a:xfrm>
            <a:prstGeom prst="roundRect">
              <a:avLst/>
            </a:prstGeom>
            <a:solidFill>
              <a:srgbClr val="F08900"/>
            </a:solidFill>
            <a:ln>
              <a:solidFill>
                <a:srgbClr val="FF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0" name="TextBox 19">
            <a:extLst>
              <a:ext uri="{FF2B5EF4-FFF2-40B4-BE49-F238E27FC236}">
                <a16:creationId xmlns:a16="http://schemas.microsoft.com/office/drawing/2014/main" id="{3AF24019-2146-4B8C-92A9-6CA9365D7414}"/>
              </a:ext>
            </a:extLst>
          </p:cNvPr>
          <p:cNvSpPr txBox="1"/>
          <p:nvPr/>
        </p:nvSpPr>
        <p:spPr>
          <a:xfrm>
            <a:off x="-1908720" y="5773982"/>
            <a:ext cx="8942626" cy="338554"/>
          </a:xfrm>
          <a:prstGeom prst="rect">
            <a:avLst/>
          </a:prstGeom>
          <a:noFill/>
        </p:spPr>
        <p:txBody>
          <a:bodyPr wrap="square">
            <a:spAutoFit/>
          </a:bodyPr>
          <a:lstStyle/>
          <a:p>
            <a:pPr marL="2286000" lvl="5" indent="0">
              <a:buNone/>
            </a:pPr>
            <a:r>
              <a:rPr lang="en-GB" sz="1600" dirty="0">
                <a:solidFill>
                  <a:srgbClr val="626262"/>
                </a:solidFill>
                <a:latin typeface="Arial" panose="020B0604020202020204" pitchFamily="34" charset="0"/>
                <a:cs typeface="Arial" panose="020B0604020202020204" pitchFamily="34" charset="0"/>
              </a:rPr>
              <a:t>* - D. </a:t>
            </a:r>
            <a:r>
              <a:rPr lang="en-GB" sz="1600" dirty="0" err="1">
                <a:solidFill>
                  <a:srgbClr val="626262"/>
                </a:solidFill>
                <a:latin typeface="Arial" panose="020B0604020202020204" pitchFamily="34" charset="0"/>
                <a:cs typeface="Arial" panose="020B0604020202020204" pitchFamily="34" charset="0"/>
              </a:rPr>
              <a:t>Filippetto</a:t>
            </a:r>
            <a:r>
              <a:rPr lang="en-GB" sz="1600" dirty="0">
                <a:solidFill>
                  <a:srgbClr val="626262"/>
                </a:solidFill>
                <a:latin typeface="Arial" panose="020B0604020202020204" pitchFamily="34" charset="0"/>
                <a:cs typeface="Arial" panose="020B0604020202020204" pitchFamily="34" charset="0"/>
              </a:rPr>
              <a:t> </a:t>
            </a:r>
            <a:r>
              <a:rPr lang="en-GB" sz="1600" i="1" dirty="0">
                <a:solidFill>
                  <a:srgbClr val="626262"/>
                </a:solidFill>
                <a:latin typeface="Arial" panose="020B0604020202020204" pitchFamily="34" charset="0"/>
                <a:cs typeface="Arial" panose="020B0604020202020204" pitchFamily="34" charset="0"/>
              </a:rPr>
              <a:t>et al.</a:t>
            </a:r>
            <a:r>
              <a:rPr lang="en-GB" sz="1600" dirty="0">
                <a:solidFill>
                  <a:srgbClr val="626262"/>
                </a:solidFill>
                <a:latin typeface="Arial" panose="020B0604020202020204" pitchFamily="34" charset="0"/>
                <a:cs typeface="Arial" panose="020B0604020202020204" pitchFamily="34" charset="0"/>
              </a:rPr>
              <a:t>, Phys. Rev. ST Accel. Beams 17, 024201 (2014)</a:t>
            </a:r>
          </a:p>
        </p:txBody>
      </p:sp>
    </p:spTree>
    <p:extLst>
      <p:ext uri="{BB962C8B-B14F-4D97-AF65-F5344CB8AC3E}">
        <p14:creationId xmlns:p14="http://schemas.microsoft.com/office/powerpoint/2010/main" val="119880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uniform DC electric field I</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GB" dirty="0"/>
                  <a:t>Right after emission from the cathode the beam has an energy equal to it’s intrinsic energy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a:ea typeface="Cambria Math"/>
                          </a:rPr>
                          <m:t>ℰ</m:t>
                        </m:r>
                      </m:e>
                      <m:sub>
                        <m:r>
                          <a:rPr lang="en-GB" b="0" i="1" smtClean="0">
                            <a:latin typeface="Cambria Math"/>
                          </a:rPr>
                          <m:t>𝑖</m:t>
                        </m:r>
                      </m:sub>
                    </m:sSub>
                  </m:oMath>
                </a14:m>
                <a:r>
                  <a:rPr lang="en-GB" dirty="0"/>
                  <a:t> which is about 1 eV so relativistic factor:</a:t>
                </a:r>
              </a:p>
              <a:p>
                <a:pPr marL="0" indent="0" algn="ctr">
                  <a:buNone/>
                </a:pPr>
                <a:r>
                  <a:rPr lang="en-GB" dirty="0"/>
                  <a:t> </a:t>
                </a:r>
                <a14:m>
                  <m:oMath xmlns:m="http://schemas.openxmlformats.org/officeDocument/2006/math">
                    <m:r>
                      <a:rPr lang="en-GB" i="1" smtClean="0">
                        <a:latin typeface="Cambria Math"/>
                        <a:ea typeface="Cambria Math"/>
                      </a:rPr>
                      <m:t>𝛾</m:t>
                    </m:r>
                    <m:r>
                      <a:rPr lang="en-GB" b="0" i="1" smtClean="0">
                        <a:latin typeface="Cambria Math"/>
                        <a:ea typeface="Cambria Math"/>
                      </a:rPr>
                      <m:t>=</m:t>
                    </m:r>
                    <m:f>
                      <m:fPr>
                        <m:ctrlPr>
                          <a:rPr lang="en-GB" i="1" smtClean="0">
                            <a:latin typeface="Cambria Math" panose="02040503050406030204" pitchFamily="18" charset="0"/>
                            <a:ea typeface="Cambria Math"/>
                          </a:rPr>
                        </m:ctrlPr>
                      </m:fPr>
                      <m:num>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𝑐</m:t>
                            </m:r>
                          </m:e>
                          <m:sup>
                            <m:r>
                              <a:rPr lang="en-GB" b="0" i="1" smtClean="0">
                                <a:latin typeface="Cambria Math"/>
                                <a:ea typeface="Cambria Math"/>
                              </a:rPr>
                              <m:t>2</m:t>
                            </m:r>
                          </m:sup>
                        </m:sSup>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ℰ</m:t>
                            </m:r>
                          </m:e>
                          <m:sub>
                            <m:r>
                              <a:rPr lang="en-GB" b="0" i="1" smtClean="0">
                                <a:latin typeface="Cambria Math"/>
                                <a:ea typeface="Cambria Math"/>
                              </a:rPr>
                              <m:t>𝑖</m:t>
                            </m:r>
                          </m:sub>
                        </m:sSub>
                      </m:num>
                      <m:den>
                        <m:r>
                          <a:rPr lang="en-GB" b="0" i="1" smtClean="0">
                            <a:latin typeface="Cambria Math"/>
                            <a:ea typeface="Cambria Math"/>
                          </a:rPr>
                          <m:t>𝑚</m:t>
                        </m:r>
                        <m:sSup>
                          <m:sSupPr>
                            <m:ctrlPr>
                              <a:rPr lang="en-GB" b="0" i="1" smtClean="0">
                                <a:latin typeface="Cambria Math" panose="02040503050406030204" pitchFamily="18" charset="0"/>
                                <a:ea typeface="Cambria Math"/>
                              </a:rPr>
                            </m:ctrlPr>
                          </m:sSupPr>
                          <m:e>
                            <m:r>
                              <a:rPr lang="en-GB" b="0" i="1" smtClean="0">
                                <a:latin typeface="Cambria Math"/>
                                <a:ea typeface="Cambria Math"/>
                              </a:rPr>
                              <m:t>𝑐</m:t>
                            </m:r>
                          </m:e>
                          <m:sup>
                            <m:r>
                              <a:rPr lang="en-GB" b="0" i="1" smtClean="0">
                                <a:latin typeface="Cambria Math"/>
                                <a:ea typeface="Cambria Math"/>
                              </a:rPr>
                              <m:t>2</m:t>
                            </m:r>
                          </m:sup>
                        </m:sSup>
                      </m:den>
                    </m:f>
                    <m:r>
                      <a:rPr lang="en-GB" b="0" i="1" smtClean="0">
                        <a:latin typeface="Cambria Math"/>
                        <a:ea typeface="Cambria Math"/>
                      </a:rPr>
                      <m:t>=1+1.96·</m:t>
                    </m:r>
                    <m:sSup>
                      <m:sSupPr>
                        <m:ctrlPr>
                          <a:rPr lang="en-GB" b="0" i="1" smtClean="0">
                            <a:latin typeface="Cambria Math" panose="02040503050406030204" pitchFamily="18" charset="0"/>
                            <a:ea typeface="Cambria Math"/>
                          </a:rPr>
                        </m:ctrlPr>
                      </m:sSupPr>
                      <m:e>
                        <m:r>
                          <a:rPr lang="en-GB" b="0" i="1" smtClean="0">
                            <a:latin typeface="Cambria Math"/>
                            <a:ea typeface="Cambria Math"/>
                          </a:rPr>
                          <m:t>10</m:t>
                        </m:r>
                      </m:e>
                      <m:sup>
                        <m:r>
                          <a:rPr lang="en-GB" b="0" i="1" smtClean="0">
                            <a:latin typeface="Cambria Math"/>
                            <a:ea typeface="Cambria Math"/>
                          </a:rPr>
                          <m:t>−6</m:t>
                        </m:r>
                      </m:sup>
                    </m:sSup>
                    <m:r>
                      <a:rPr lang="en-GB" b="0" i="1" smtClean="0">
                        <a:latin typeface="Cambria Math"/>
                        <a:ea typeface="Cambria Math"/>
                      </a:rPr>
                      <m:t>=</m:t>
                    </m:r>
                    <m:f>
                      <m:fPr>
                        <m:ctrlPr>
                          <a:rPr lang="en-GB" i="1">
                            <a:latin typeface="Cambria Math" panose="02040503050406030204" pitchFamily="18" charset="0"/>
                            <a:ea typeface="Cambria Math"/>
                          </a:rPr>
                        </m:ctrlPr>
                      </m:fPr>
                      <m:num>
                        <m:r>
                          <a:rPr lang="en-GB" i="1">
                            <a:latin typeface="Cambria Math"/>
                            <a:ea typeface="Cambria Math"/>
                          </a:rPr>
                          <m:t>1</m:t>
                        </m:r>
                      </m:num>
                      <m:den>
                        <m:rad>
                          <m:radPr>
                            <m:degHide m:val="on"/>
                            <m:ctrlPr>
                              <a:rPr lang="en-GB" i="1" smtClean="0">
                                <a:latin typeface="Cambria Math" panose="02040503050406030204" pitchFamily="18" charset="0"/>
                                <a:ea typeface="Cambria Math"/>
                              </a:rPr>
                            </m:ctrlPr>
                          </m:radPr>
                          <m:deg/>
                          <m:e>
                            <m:r>
                              <a:rPr lang="en-GB" i="1">
                                <a:latin typeface="Cambria Math"/>
                                <a:ea typeface="Cambria Math"/>
                              </a:rPr>
                              <m:t>1−</m:t>
                            </m:r>
                            <m:sSup>
                              <m:sSupPr>
                                <m:ctrlPr>
                                  <a:rPr lang="en-GB" i="1" smtClean="0">
                                    <a:latin typeface="Cambria Math" panose="02040503050406030204" pitchFamily="18" charset="0"/>
                                    <a:ea typeface="Cambria Math"/>
                                  </a:rPr>
                                </m:ctrlPr>
                              </m:sSupPr>
                              <m:e>
                                <m:r>
                                  <a:rPr lang="en-GB" i="1" smtClean="0">
                                    <a:latin typeface="Cambria Math"/>
                                    <a:ea typeface="Cambria Math"/>
                                  </a:rPr>
                                  <m:t>𝛽</m:t>
                                </m:r>
                              </m:e>
                              <m:sup>
                                <m:r>
                                  <a:rPr lang="en-GB" b="0" i="1" smtClean="0">
                                    <a:latin typeface="Cambria Math"/>
                                    <a:ea typeface="Cambria Math"/>
                                  </a:rPr>
                                  <m:t>2</m:t>
                                </m:r>
                              </m:sup>
                            </m:sSup>
                          </m:e>
                        </m:rad>
                      </m:den>
                    </m:f>
                    <m:r>
                      <a:rPr lang="en-GB" b="0" i="1" smtClean="0">
                        <a:latin typeface="Cambria Math"/>
                        <a:ea typeface="Cambria Math"/>
                      </a:rPr>
                      <m:t>≈1+</m:t>
                    </m:r>
                    <m:r>
                      <a:rPr lang="en-GB" b="0" i="1" smtClean="0">
                        <a:latin typeface="Cambria Math"/>
                        <a:ea typeface="Cambria Math"/>
                      </a:rPr>
                      <m:t>𝛽</m:t>
                    </m:r>
                  </m:oMath>
                </a14:m>
                <a:endParaRPr lang="en-GB" dirty="0"/>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𝑣</m:t>
                      </m:r>
                      <m:r>
                        <a:rPr lang="en-GB" b="0" i="1" smtClean="0">
                          <a:latin typeface="Cambria Math"/>
                          <a:ea typeface="Cambria Math"/>
                        </a:rPr>
                        <m:t>=1.96·</m:t>
                      </m:r>
                      <m:sSup>
                        <m:sSupPr>
                          <m:ctrlPr>
                            <a:rPr lang="en-GB" i="1">
                              <a:latin typeface="Cambria Math" panose="02040503050406030204" pitchFamily="18" charset="0"/>
                              <a:ea typeface="Cambria Math"/>
                            </a:rPr>
                          </m:ctrlPr>
                        </m:sSupPr>
                        <m:e>
                          <m:r>
                            <a:rPr lang="en-GB" i="1">
                              <a:latin typeface="Cambria Math"/>
                              <a:ea typeface="Cambria Math"/>
                            </a:rPr>
                            <m:t>10</m:t>
                          </m:r>
                        </m:e>
                        <m:sup>
                          <m:r>
                            <a:rPr lang="en-GB" i="1">
                              <a:latin typeface="Cambria Math"/>
                              <a:ea typeface="Cambria Math"/>
                            </a:rPr>
                            <m:t>−6</m:t>
                          </m:r>
                        </m:sup>
                      </m:sSup>
                      <m:r>
                        <a:rPr lang="en-GB" b="0" i="1" smtClean="0">
                          <a:latin typeface="Cambria Math"/>
                          <a:ea typeface="Cambria Math"/>
                        </a:rPr>
                        <m:t>𝑐</m:t>
                      </m:r>
                      <m:r>
                        <a:rPr lang="en-GB" b="0" i="1" smtClean="0">
                          <a:latin typeface="Cambria Math"/>
                          <a:ea typeface="Cambria Math"/>
                        </a:rPr>
                        <m:t>=580 </m:t>
                      </m:r>
                      <m:r>
                        <a:rPr lang="en-GB" b="0" i="1" smtClean="0">
                          <a:latin typeface="Cambria Math"/>
                          <a:ea typeface="Cambria Math"/>
                        </a:rPr>
                        <m:t>𝑚</m:t>
                      </m:r>
                      <m:r>
                        <a:rPr lang="en-GB" b="0" i="1" smtClean="0">
                          <a:latin typeface="Cambria Math"/>
                          <a:ea typeface="Cambria Math"/>
                        </a:rPr>
                        <m:t>/</m:t>
                      </m:r>
                      <m:r>
                        <a:rPr lang="en-GB" b="0" i="1" smtClean="0">
                          <a:latin typeface="Cambria Math"/>
                          <a:ea typeface="Cambria Math"/>
                        </a:rPr>
                        <m:t>𝑠</m:t>
                      </m:r>
                    </m:oMath>
                  </m:oMathPara>
                </a14:m>
                <a:endParaRPr lang="en-GB" dirty="0"/>
              </a:p>
              <a:p>
                <a:r>
                  <a:rPr lang="en-GB" dirty="0"/>
                  <a:t>At the exit of the gun beam energy </a:t>
                </a:r>
                <a14:m>
                  <m:oMath xmlns:m="http://schemas.openxmlformats.org/officeDocument/2006/math">
                    <m:r>
                      <a:rPr lang="en-GB" i="1" smtClean="0">
                        <a:latin typeface="Cambria Math"/>
                        <a:ea typeface="Cambria Math"/>
                      </a:rPr>
                      <m:t>ℰ</m:t>
                    </m:r>
                  </m:oMath>
                </a14:m>
                <a:r>
                  <a:rPr lang="en-GB" dirty="0"/>
                  <a:t> varies from 10’s </a:t>
                </a:r>
                <a:r>
                  <a:rPr lang="en-GB" dirty="0" err="1"/>
                  <a:t>keV</a:t>
                </a:r>
                <a:r>
                  <a:rPr lang="en-GB" dirty="0"/>
                  <a:t> to 100’s </a:t>
                </a:r>
                <a:r>
                  <a:rPr lang="en-GB" dirty="0" err="1"/>
                  <a:t>keV</a:t>
                </a:r>
                <a:r>
                  <a:rPr lang="en-GB" dirty="0"/>
                  <a:t> so for example for 100 kV gun</a:t>
                </a:r>
              </a:p>
              <a:p>
                <a:pPr marL="0" indent="0">
                  <a:buNone/>
                </a:pPr>
                <a14:m>
                  <m:oMathPara xmlns:m="http://schemas.openxmlformats.org/officeDocument/2006/math">
                    <m:oMathParaPr>
                      <m:jc m:val="center"/>
                    </m:oMathParaPr>
                    <m:oMath xmlns:m="http://schemas.openxmlformats.org/officeDocument/2006/math">
                      <m:r>
                        <a:rPr lang="en-GB" i="1">
                          <a:latin typeface="Cambria Math"/>
                          <a:ea typeface="Cambria Math"/>
                        </a:rPr>
                        <m:t>𝛾</m:t>
                      </m:r>
                      <m:r>
                        <a:rPr lang="en-GB" i="1">
                          <a:latin typeface="Cambria Math"/>
                          <a:ea typeface="Cambria Math"/>
                        </a:rPr>
                        <m:t>=</m:t>
                      </m:r>
                      <m:f>
                        <m:fPr>
                          <m:ctrlPr>
                            <a:rPr lang="en-GB" i="1">
                              <a:latin typeface="Cambria Math" panose="02040503050406030204" pitchFamily="18" charset="0"/>
                              <a:ea typeface="Cambria Math"/>
                            </a:rPr>
                          </m:ctrlPr>
                        </m:fPr>
                        <m:num>
                          <m:r>
                            <a:rPr lang="en-GB" i="1">
                              <a:latin typeface="Cambria Math"/>
                              <a:ea typeface="Cambria Math"/>
                            </a:rPr>
                            <m:t>𝑚</m:t>
                          </m:r>
                          <m:sSup>
                            <m:sSupPr>
                              <m:ctrlPr>
                                <a:rPr lang="en-GB" i="1">
                                  <a:latin typeface="Cambria Math" panose="02040503050406030204" pitchFamily="18" charset="0"/>
                                  <a:ea typeface="Cambria Math"/>
                                </a:rPr>
                              </m:ctrlPr>
                            </m:sSupPr>
                            <m:e>
                              <m:r>
                                <a:rPr lang="en-GB" i="1">
                                  <a:latin typeface="Cambria Math"/>
                                  <a:ea typeface="Cambria Math"/>
                                </a:rPr>
                                <m:t>𝑐</m:t>
                              </m:r>
                            </m:e>
                            <m:sup>
                              <m:r>
                                <a:rPr lang="en-GB" i="1">
                                  <a:latin typeface="Cambria Math"/>
                                  <a:ea typeface="Cambria Math"/>
                                </a:rPr>
                                <m:t>2</m:t>
                              </m:r>
                            </m:sup>
                          </m:sSup>
                          <m:r>
                            <a:rPr lang="en-GB" i="1">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ℰ</m:t>
                              </m:r>
                            </m:e>
                            <m:sub>
                              <m:r>
                                <a:rPr lang="en-GB" i="1">
                                  <a:latin typeface="Cambria Math"/>
                                  <a:ea typeface="Cambria Math"/>
                                </a:rPr>
                                <m:t>𝑖</m:t>
                              </m:r>
                            </m:sub>
                          </m:sSub>
                        </m:num>
                        <m:den>
                          <m:r>
                            <a:rPr lang="en-GB" i="1">
                              <a:latin typeface="Cambria Math"/>
                              <a:ea typeface="Cambria Math"/>
                            </a:rPr>
                            <m:t>𝑚</m:t>
                          </m:r>
                          <m:sSup>
                            <m:sSupPr>
                              <m:ctrlPr>
                                <a:rPr lang="en-GB" i="1">
                                  <a:latin typeface="Cambria Math" panose="02040503050406030204" pitchFamily="18" charset="0"/>
                                  <a:ea typeface="Cambria Math"/>
                                </a:rPr>
                              </m:ctrlPr>
                            </m:sSupPr>
                            <m:e>
                              <m:r>
                                <a:rPr lang="en-GB" i="1">
                                  <a:latin typeface="Cambria Math"/>
                                  <a:ea typeface="Cambria Math"/>
                                </a:rPr>
                                <m:t>𝑐</m:t>
                              </m:r>
                            </m:e>
                            <m:sup>
                              <m:r>
                                <a:rPr lang="en-GB" i="1">
                                  <a:latin typeface="Cambria Math"/>
                                  <a:ea typeface="Cambria Math"/>
                                </a:rPr>
                                <m:t>2</m:t>
                              </m:r>
                            </m:sup>
                          </m:sSup>
                        </m:den>
                      </m:f>
                      <m:r>
                        <a:rPr lang="en-GB" i="1">
                          <a:latin typeface="Cambria Math"/>
                          <a:ea typeface="Cambria Math"/>
                        </a:rPr>
                        <m:t>=</m:t>
                      </m:r>
                      <m:r>
                        <a:rPr lang="en-GB" b="0" i="1" smtClean="0">
                          <a:latin typeface="Cambria Math"/>
                          <a:ea typeface="Cambria Math"/>
                        </a:rPr>
                        <m:t>1+0.196</m:t>
                      </m:r>
                      <m:r>
                        <a:rPr lang="en-GB" i="1">
                          <a:latin typeface="Cambria Math"/>
                          <a:ea typeface="Cambria Math"/>
                        </a:rPr>
                        <m:t>=</m:t>
                      </m:r>
                      <m:f>
                        <m:fPr>
                          <m:ctrlPr>
                            <a:rPr lang="en-GB" i="1">
                              <a:latin typeface="Cambria Math" panose="02040503050406030204" pitchFamily="18" charset="0"/>
                              <a:ea typeface="Cambria Math"/>
                            </a:rPr>
                          </m:ctrlPr>
                        </m:fPr>
                        <m:num>
                          <m:r>
                            <a:rPr lang="en-GB" i="1">
                              <a:latin typeface="Cambria Math"/>
                              <a:ea typeface="Cambria Math"/>
                            </a:rPr>
                            <m:t>1</m:t>
                          </m:r>
                        </m:num>
                        <m:den>
                          <m:rad>
                            <m:radPr>
                              <m:degHide m:val="on"/>
                              <m:ctrlPr>
                                <a:rPr lang="en-GB" i="1">
                                  <a:latin typeface="Cambria Math" panose="02040503050406030204" pitchFamily="18" charset="0"/>
                                  <a:ea typeface="Cambria Math"/>
                                </a:rPr>
                              </m:ctrlPr>
                            </m:radPr>
                            <m:deg/>
                            <m:e>
                              <m:r>
                                <a:rPr lang="en-GB" i="1">
                                  <a:latin typeface="Cambria Math"/>
                                  <a:ea typeface="Cambria Math"/>
                                </a:rPr>
                                <m:t>1−</m:t>
                              </m:r>
                              <m:sSup>
                                <m:sSupPr>
                                  <m:ctrlPr>
                                    <a:rPr lang="en-GB" i="1">
                                      <a:latin typeface="Cambria Math" panose="02040503050406030204" pitchFamily="18" charset="0"/>
                                      <a:ea typeface="Cambria Math"/>
                                    </a:rPr>
                                  </m:ctrlPr>
                                </m:sSupPr>
                                <m:e>
                                  <m:r>
                                    <a:rPr lang="en-GB" i="1">
                                      <a:latin typeface="Cambria Math"/>
                                      <a:ea typeface="Cambria Math"/>
                                    </a:rPr>
                                    <m:t>𝛽</m:t>
                                  </m:r>
                                </m:e>
                                <m:sup>
                                  <m:r>
                                    <a:rPr lang="en-GB" i="1">
                                      <a:latin typeface="Cambria Math"/>
                                      <a:ea typeface="Cambria Math"/>
                                    </a:rPr>
                                    <m:t>2</m:t>
                                  </m:r>
                                </m:sup>
                              </m:sSup>
                            </m:e>
                          </m:rad>
                        </m:den>
                      </m:f>
                      <m:r>
                        <a:rPr lang="en-GB" i="1">
                          <a:latin typeface="Cambria Math"/>
                          <a:ea typeface="Cambria Math"/>
                        </a:rPr>
                        <m:t>≈1+</m:t>
                      </m:r>
                      <m:r>
                        <a:rPr lang="en-GB" i="1">
                          <a:latin typeface="Cambria Math"/>
                          <a:ea typeface="Cambria Math"/>
                        </a:rPr>
                        <m:t>𝛽</m:t>
                      </m:r>
                      <m:r>
                        <a:rPr lang="en-GB" b="0" i="1" smtClean="0">
                          <a:latin typeface="Cambria Math"/>
                          <a:ea typeface="Cambria Math"/>
                        </a:rPr>
                        <m:t>+</m:t>
                      </m:r>
                      <m:r>
                        <a:rPr lang="en-GB" b="0" i="1" smtClean="0">
                          <a:latin typeface="Cambria Math"/>
                          <a:ea typeface="Cambria Math"/>
                        </a:rPr>
                        <m:t>𝑂</m:t>
                      </m:r>
                      <m:d>
                        <m:dPr>
                          <m:ctrlPr>
                            <a:rPr lang="en-GB" b="0" i="1" smtClean="0">
                              <a:latin typeface="Cambria Math" panose="02040503050406030204" pitchFamily="18" charset="0"/>
                              <a:ea typeface="Cambria Math"/>
                            </a:rPr>
                          </m:ctrlPr>
                        </m:dPr>
                        <m:e>
                          <m:sSup>
                            <m:sSupPr>
                              <m:ctrlPr>
                                <a:rPr lang="en-GB" b="0" i="1" smtClean="0">
                                  <a:latin typeface="Cambria Math" panose="02040503050406030204" pitchFamily="18" charset="0"/>
                                  <a:ea typeface="Cambria Math"/>
                                </a:rPr>
                              </m:ctrlPr>
                            </m:sSupPr>
                            <m:e>
                              <m:r>
                                <a:rPr lang="en-GB" b="0" i="1" smtClean="0">
                                  <a:latin typeface="Cambria Math"/>
                                  <a:ea typeface="Cambria Math"/>
                                </a:rPr>
                                <m:t>𝛽</m:t>
                              </m:r>
                            </m:e>
                            <m:sup>
                              <m:r>
                                <a:rPr lang="en-GB" b="0" i="1" smtClean="0">
                                  <a:latin typeface="Cambria Math"/>
                                  <a:ea typeface="Cambria Math"/>
                                </a:rPr>
                                <m:t>2</m:t>
                              </m:r>
                            </m:sup>
                          </m:sSup>
                        </m:e>
                      </m:d>
                    </m:oMath>
                  </m:oMathPara>
                </a14:m>
                <a:endParaRPr lang="en-GB" b="0" dirty="0">
                  <a:ea typeface="Cambria Math"/>
                </a:endParaRPr>
              </a:p>
              <a:p>
                <a:pPr marL="0" indent="0">
                  <a:buNone/>
                </a:pPr>
                <a14:m>
                  <m:oMathPara xmlns:m="http://schemas.openxmlformats.org/officeDocument/2006/math">
                    <m:oMathParaPr>
                      <m:jc m:val="center"/>
                    </m:oMathParaPr>
                    <m:oMath xmlns:m="http://schemas.openxmlformats.org/officeDocument/2006/math">
                      <m:r>
                        <a:rPr lang="en-GB" i="1">
                          <a:latin typeface="Cambria Math"/>
                          <a:ea typeface="Cambria Math"/>
                        </a:rPr>
                        <m:t>𝑣</m:t>
                      </m:r>
                      <m:r>
                        <a:rPr lang="en-GB" i="1">
                          <a:latin typeface="Cambria Math"/>
                          <a:ea typeface="Cambria Math"/>
                        </a:rPr>
                        <m:t>=</m:t>
                      </m:r>
                      <m:r>
                        <a:rPr lang="en-GB" i="1" smtClean="0">
                          <a:latin typeface="Cambria Math"/>
                          <a:ea typeface="Cambria Math"/>
                        </a:rPr>
                        <m:t>𝛽</m:t>
                      </m:r>
                      <m:r>
                        <a:rPr lang="en-GB" i="1">
                          <a:latin typeface="Cambria Math"/>
                          <a:ea typeface="Cambria Math"/>
                        </a:rPr>
                        <m:t>𝑐</m:t>
                      </m:r>
                      <m:r>
                        <a:rPr lang="en-GB" i="1">
                          <a:latin typeface="Cambria Math"/>
                          <a:ea typeface="Cambria Math"/>
                        </a:rPr>
                        <m:t>=</m:t>
                      </m:r>
                      <m:r>
                        <a:rPr lang="en-GB" b="0" i="1" smtClean="0">
                          <a:latin typeface="Cambria Math"/>
                          <a:ea typeface="Cambria Math"/>
                        </a:rPr>
                        <m:t>𝑐</m:t>
                      </m:r>
                      <m:rad>
                        <m:radPr>
                          <m:degHide m:val="on"/>
                          <m:ctrlPr>
                            <a:rPr lang="en-GB" i="1" smtClean="0">
                              <a:latin typeface="Cambria Math" panose="02040503050406030204" pitchFamily="18" charset="0"/>
                              <a:ea typeface="Cambria Math"/>
                            </a:rPr>
                          </m:ctrlPr>
                        </m:radPr>
                        <m:deg/>
                        <m:e>
                          <m:r>
                            <a:rPr lang="en-GB" b="0" i="1" smtClean="0">
                              <a:latin typeface="Cambria Math"/>
                              <a:ea typeface="Cambria Math"/>
                            </a:rPr>
                            <m:t>1−</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sSup>
                                <m:sSupPr>
                                  <m:ctrlPr>
                                    <a:rPr lang="en-GB" b="0" i="1" smtClean="0">
                                      <a:latin typeface="Cambria Math" panose="02040503050406030204" pitchFamily="18" charset="0"/>
                                      <a:ea typeface="Cambria Math"/>
                                    </a:rPr>
                                  </m:ctrlPr>
                                </m:sSupPr>
                                <m:e>
                                  <m:r>
                                    <a:rPr lang="en-GB" b="0" i="1" smtClean="0">
                                      <a:latin typeface="Cambria Math"/>
                                      <a:ea typeface="Cambria Math"/>
                                    </a:rPr>
                                    <m:t>𝛾</m:t>
                                  </m:r>
                                </m:e>
                                <m:sup>
                                  <m:r>
                                    <a:rPr lang="en-GB" b="0" i="1" smtClean="0">
                                      <a:latin typeface="Cambria Math"/>
                                      <a:ea typeface="Cambria Math"/>
                                    </a:rPr>
                                    <m:t>2</m:t>
                                  </m:r>
                                </m:sup>
                              </m:sSup>
                            </m:den>
                          </m:f>
                        </m:e>
                      </m:rad>
                      <m:r>
                        <a:rPr lang="en-GB" b="0" i="1" smtClean="0">
                          <a:latin typeface="Cambria Math"/>
                          <a:ea typeface="Cambria Math"/>
                        </a:rPr>
                        <m:t>=0.549</m:t>
                      </m:r>
                      <m:r>
                        <a:rPr lang="en-GB" b="0" i="1" smtClean="0">
                          <a:latin typeface="Cambria Math"/>
                          <a:ea typeface="Cambria Math"/>
                        </a:rPr>
                        <m:t>𝑐</m:t>
                      </m:r>
                      <m:r>
                        <a:rPr lang="en-GB" b="0" i="1" smtClean="0">
                          <a:latin typeface="Cambria Math"/>
                          <a:ea typeface="Cambria Math"/>
                        </a:rPr>
                        <m:t>=1.645·</m:t>
                      </m:r>
                      <m:sSup>
                        <m:sSupPr>
                          <m:ctrlPr>
                            <a:rPr lang="en-GB" i="1">
                              <a:latin typeface="Cambria Math" panose="02040503050406030204" pitchFamily="18" charset="0"/>
                              <a:ea typeface="Cambria Math"/>
                            </a:rPr>
                          </m:ctrlPr>
                        </m:sSupPr>
                        <m:e>
                          <m:r>
                            <a:rPr lang="en-GB" i="1">
                              <a:latin typeface="Cambria Math"/>
                              <a:ea typeface="Cambria Math"/>
                            </a:rPr>
                            <m:t>10</m:t>
                          </m:r>
                        </m:e>
                        <m:sup>
                          <m:r>
                            <a:rPr lang="en-GB" b="0" i="1" smtClean="0">
                              <a:latin typeface="Cambria Math"/>
                              <a:ea typeface="Cambria Math"/>
                            </a:rPr>
                            <m:t>8</m:t>
                          </m:r>
                        </m:sup>
                      </m:sSup>
                      <m:r>
                        <a:rPr lang="en-GB" i="1">
                          <a:latin typeface="Cambria Math"/>
                          <a:ea typeface="Cambria Math"/>
                        </a:rPr>
                        <m:t>𝑚</m:t>
                      </m:r>
                      <m:r>
                        <a:rPr lang="en-GB" i="1">
                          <a:latin typeface="Cambria Math"/>
                          <a:ea typeface="Cambria Math"/>
                        </a:rPr>
                        <m:t>/</m:t>
                      </m:r>
                      <m:r>
                        <a:rPr lang="en-GB" i="1">
                          <a:latin typeface="Cambria Math"/>
                          <a:ea typeface="Cambria Math"/>
                        </a:rPr>
                        <m:t>𝑠</m:t>
                      </m:r>
                    </m:oMath>
                  </m:oMathPara>
                </a14:m>
                <a:endParaRPr lang="en-GB" dirty="0"/>
              </a:p>
              <a:p>
                <a:r>
                  <a:rPr lang="en-GB" dirty="0"/>
                  <a:t>We can not ignore relativistic effects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64" t="-2050" r="-141"/>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8</a:t>
            </a:fld>
            <a:endParaRPr lang="en-GB" dirty="0"/>
          </a:p>
        </p:txBody>
      </p:sp>
    </p:spTree>
    <p:extLst>
      <p:ext uri="{BB962C8B-B14F-4D97-AF65-F5344CB8AC3E}">
        <p14:creationId xmlns:p14="http://schemas.microsoft.com/office/powerpoint/2010/main" val="361053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Acceleration in uniform DC electric field II. Longitudinal motion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GB" dirty="0"/>
                  <a:t>Typical field in DC gun varies from 1 MV/m to 10 MV/m</a:t>
                </a:r>
              </a:p>
              <a:p>
                <a:r>
                  <a:rPr lang="en-GB" dirty="0"/>
                  <a:t>In single particle approximation:</a:t>
                </a:r>
              </a:p>
              <a:p>
                <a:pPr marL="0" indent="0">
                  <a:buNone/>
                </a:pPr>
                <a14:m>
                  <m:oMathPara xmlns:m="http://schemas.openxmlformats.org/officeDocument/2006/math">
                    <m:oMathParaPr>
                      <m:jc m:val="center"/>
                    </m:oMathParaPr>
                    <m:oMath xmlns:m="http://schemas.openxmlformats.org/officeDocument/2006/math">
                      <m:f>
                        <m:fPr>
                          <m:ctrlPr>
                            <a:rPr lang="en-GB" sz="2600" i="1" smtClean="0">
                              <a:latin typeface="Cambria Math" panose="02040503050406030204" pitchFamily="18" charset="0"/>
                            </a:rPr>
                          </m:ctrlPr>
                        </m:fPr>
                        <m:num>
                          <m:r>
                            <a:rPr lang="en-GB" sz="2600" b="0" i="1" smtClean="0">
                              <a:latin typeface="Cambria Math"/>
                            </a:rPr>
                            <m:t>𝑑</m:t>
                          </m:r>
                          <m:acc>
                            <m:accPr>
                              <m:chr m:val="⃗"/>
                              <m:ctrlPr>
                                <a:rPr lang="en-GB" sz="2600" b="0" i="1" smtClean="0">
                                  <a:latin typeface="Cambria Math" panose="02040503050406030204" pitchFamily="18" charset="0"/>
                                </a:rPr>
                              </m:ctrlPr>
                            </m:accPr>
                            <m:e>
                              <m:r>
                                <a:rPr lang="en-GB" sz="2600" b="0" i="1" smtClean="0">
                                  <a:latin typeface="Cambria Math"/>
                                </a:rPr>
                                <m:t>𝑝</m:t>
                              </m:r>
                            </m:e>
                          </m:acc>
                        </m:num>
                        <m:den>
                          <m:r>
                            <a:rPr lang="en-GB" sz="2600" b="0" i="1" smtClean="0">
                              <a:latin typeface="Cambria Math"/>
                            </a:rPr>
                            <m:t>𝑑𝑡</m:t>
                          </m:r>
                        </m:den>
                      </m:f>
                      <m:r>
                        <a:rPr lang="en-GB" sz="2600" b="0" i="1" smtClean="0">
                          <a:latin typeface="Cambria Math"/>
                        </a:rPr>
                        <m:t>=</m:t>
                      </m:r>
                      <m:r>
                        <a:rPr lang="en-GB" sz="2600" b="0" i="1" smtClean="0">
                          <a:latin typeface="Cambria Math"/>
                        </a:rPr>
                        <m:t>𝑒</m:t>
                      </m:r>
                      <m:r>
                        <a:rPr lang="en-GB" sz="2600" b="0" i="1" smtClean="0">
                          <a:latin typeface="Cambria Math"/>
                        </a:rPr>
                        <m:t>(</m:t>
                      </m:r>
                      <m:acc>
                        <m:accPr>
                          <m:chr m:val="⃗"/>
                          <m:ctrlPr>
                            <a:rPr lang="en-GB" sz="2600" b="0" i="1" smtClean="0">
                              <a:latin typeface="Cambria Math" panose="02040503050406030204" pitchFamily="18" charset="0"/>
                            </a:rPr>
                          </m:ctrlPr>
                        </m:accPr>
                        <m:e>
                          <m:r>
                            <a:rPr lang="en-GB" sz="2600" b="0" i="1" smtClean="0">
                              <a:latin typeface="Cambria Math"/>
                            </a:rPr>
                            <m:t>𝐸</m:t>
                          </m:r>
                        </m:e>
                      </m:acc>
                      <m:r>
                        <a:rPr lang="en-GB" sz="2600" b="0" i="1" smtClean="0">
                          <a:latin typeface="Cambria Math"/>
                        </a:rPr>
                        <m:t>+</m:t>
                      </m:r>
                      <m:d>
                        <m:dPr>
                          <m:begChr m:val="["/>
                          <m:endChr m:val="]"/>
                          <m:ctrlPr>
                            <a:rPr lang="en-GB" sz="2600" b="0" i="1" smtClean="0">
                              <a:latin typeface="Cambria Math" panose="02040503050406030204" pitchFamily="18" charset="0"/>
                            </a:rPr>
                          </m:ctrlPr>
                        </m:dPr>
                        <m:e>
                          <m:acc>
                            <m:accPr>
                              <m:chr m:val="⃗"/>
                              <m:ctrlPr>
                                <a:rPr lang="en-GB" sz="2600" b="0" i="1" smtClean="0">
                                  <a:latin typeface="Cambria Math" panose="02040503050406030204" pitchFamily="18" charset="0"/>
                                </a:rPr>
                              </m:ctrlPr>
                            </m:accPr>
                            <m:e>
                              <m:r>
                                <a:rPr lang="en-GB" sz="2600" b="0" i="1" smtClean="0">
                                  <a:latin typeface="Cambria Math"/>
                                </a:rPr>
                                <m:t>𝑣</m:t>
                              </m:r>
                            </m:e>
                          </m:acc>
                          <m:r>
                            <a:rPr lang="en-GB" sz="2600" b="0" i="1" smtClean="0">
                              <a:latin typeface="Cambria Math"/>
                              <a:ea typeface="Cambria Math"/>
                            </a:rPr>
                            <m:t>×</m:t>
                          </m:r>
                          <m:acc>
                            <m:accPr>
                              <m:chr m:val="⃗"/>
                              <m:ctrlPr>
                                <a:rPr lang="en-GB" sz="2600" b="0" i="1" smtClean="0">
                                  <a:latin typeface="Cambria Math" panose="02040503050406030204" pitchFamily="18" charset="0"/>
                                  <a:ea typeface="Cambria Math"/>
                                </a:rPr>
                              </m:ctrlPr>
                            </m:accPr>
                            <m:e>
                              <m:r>
                                <a:rPr lang="en-GB" sz="2600" b="0" i="1" smtClean="0">
                                  <a:latin typeface="Cambria Math"/>
                                  <a:ea typeface="Cambria Math"/>
                                </a:rPr>
                                <m:t>𝐵</m:t>
                              </m:r>
                            </m:e>
                          </m:acc>
                        </m:e>
                      </m:d>
                      <m:r>
                        <a:rPr lang="en-GB" sz="2600" b="0" i="1" smtClean="0">
                          <a:latin typeface="Cambria Math"/>
                        </a:rPr>
                        <m:t>)</m:t>
                      </m:r>
                    </m:oMath>
                  </m:oMathPara>
                </a14:m>
                <a:endParaRPr lang="en-GB" dirty="0"/>
              </a:p>
              <a:p>
                <a:r>
                  <a:rPr lang="en-GB" dirty="0"/>
                  <a:t>Let’s ignore for a moment influence of the magnetic field:</a:t>
                </a:r>
                <a:endParaRPr lang="en-GB" sz="4000" dirty="0"/>
              </a:p>
              <a:p>
                <a:pPr marL="0" indent="0">
                  <a:buNone/>
                </a:pPr>
                <a14:m>
                  <m:oMathPara xmlns:m="http://schemas.openxmlformats.org/officeDocument/2006/math">
                    <m:oMathParaPr>
                      <m:jc m:val="centerGroup"/>
                    </m:oMathParaPr>
                    <m:oMath xmlns:m="http://schemas.openxmlformats.org/officeDocument/2006/math">
                      <m:f>
                        <m:fPr>
                          <m:ctrlPr>
                            <a:rPr lang="en-GB" sz="2100" b="0" i="1" smtClean="0">
                              <a:latin typeface="Cambria Math" panose="02040503050406030204" pitchFamily="18" charset="0"/>
                            </a:rPr>
                          </m:ctrlPr>
                        </m:fPr>
                        <m:num>
                          <m:r>
                            <a:rPr lang="en-GB" sz="2100" b="0" i="1" smtClean="0">
                              <a:latin typeface="Cambria Math"/>
                            </a:rPr>
                            <m:t>𝑑</m:t>
                          </m:r>
                          <m:sSub>
                            <m:sSubPr>
                              <m:ctrlPr>
                                <a:rPr lang="en-GB" sz="2100" b="0" i="1" smtClean="0">
                                  <a:latin typeface="Cambria Math" panose="02040503050406030204" pitchFamily="18" charset="0"/>
                                </a:rPr>
                              </m:ctrlPr>
                            </m:sSubPr>
                            <m:e>
                              <m:r>
                                <a:rPr lang="en-GB" sz="2100" b="0" i="1" smtClean="0">
                                  <a:latin typeface="Cambria Math"/>
                                </a:rPr>
                                <m:t>𝑝</m:t>
                              </m:r>
                            </m:e>
                            <m:sub>
                              <m:r>
                                <a:rPr lang="en-GB" sz="2100" b="0" i="1" smtClean="0">
                                  <a:latin typeface="Cambria Math"/>
                                </a:rPr>
                                <m:t>𝑧</m:t>
                              </m:r>
                            </m:sub>
                          </m:sSub>
                        </m:num>
                        <m:den>
                          <m:r>
                            <a:rPr lang="en-GB" sz="2100" b="0" i="1" smtClean="0">
                              <a:latin typeface="Cambria Math"/>
                            </a:rPr>
                            <m:t>𝑑𝑡</m:t>
                          </m:r>
                        </m:den>
                      </m:f>
                      <m:r>
                        <a:rPr lang="en-GB" sz="2100" b="0" i="1" smtClean="0">
                          <a:latin typeface="Cambria Math"/>
                        </a:rPr>
                        <m:t>=</m:t>
                      </m:r>
                      <m:f>
                        <m:fPr>
                          <m:ctrlPr>
                            <a:rPr lang="en-GB" sz="2100" b="0" i="1" smtClean="0">
                              <a:latin typeface="Cambria Math" panose="02040503050406030204" pitchFamily="18" charset="0"/>
                            </a:rPr>
                          </m:ctrlPr>
                        </m:fPr>
                        <m:num>
                          <m:r>
                            <a:rPr lang="en-GB" sz="2100" b="0" i="1" smtClean="0">
                              <a:latin typeface="Cambria Math"/>
                            </a:rPr>
                            <m:t>𝑑</m:t>
                          </m:r>
                        </m:num>
                        <m:den>
                          <m:r>
                            <a:rPr lang="en-GB" sz="2100" b="0" i="1" smtClean="0">
                              <a:latin typeface="Cambria Math"/>
                            </a:rPr>
                            <m:t>𝑑𝑡</m:t>
                          </m:r>
                        </m:den>
                      </m:f>
                      <m:d>
                        <m:dPr>
                          <m:ctrlPr>
                            <a:rPr lang="en-GB" sz="2100" b="0" i="1" smtClean="0">
                              <a:latin typeface="Cambria Math" panose="02040503050406030204" pitchFamily="18" charset="0"/>
                            </a:rPr>
                          </m:ctrlPr>
                        </m:dPr>
                        <m:e>
                          <m:r>
                            <a:rPr lang="en-GB" sz="2100" b="0" i="1" smtClean="0">
                              <a:latin typeface="Cambria Math"/>
                            </a:rPr>
                            <m:t>𝑚</m:t>
                          </m:r>
                          <m:sSub>
                            <m:sSubPr>
                              <m:ctrlPr>
                                <a:rPr lang="en-GB" sz="2100" b="0" i="1" smtClean="0">
                                  <a:latin typeface="Cambria Math" panose="02040503050406030204" pitchFamily="18" charset="0"/>
                                </a:rPr>
                              </m:ctrlPr>
                            </m:sSubPr>
                            <m:e>
                              <m:r>
                                <a:rPr lang="en-GB" sz="2100" b="0" i="1" smtClean="0">
                                  <a:latin typeface="Cambria Math"/>
                                </a:rPr>
                                <m:t>𝑣</m:t>
                              </m:r>
                            </m:e>
                            <m:sub>
                              <m:r>
                                <a:rPr lang="en-GB" sz="2100" b="0" i="1" smtClean="0">
                                  <a:latin typeface="Cambria Math"/>
                                </a:rPr>
                                <m:t>𝑧</m:t>
                              </m:r>
                            </m:sub>
                          </m:sSub>
                        </m:e>
                      </m:d>
                      <m:r>
                        <a:rPr lang="en-GB" sz="2100" b="0" i="1" smtClean="0">
                          <a:latin typeface="Cambria Math"/>
                        </a:rPr>
                        <m:t>=</m:t>
                      </m:r>
                      <m:r>
                        <a:rPr lang="en-GB" sz="2100" b="0" i="1" smtClean="0">
                          <a:latin typeface="Cambria Math"/>
                        </a:rPr>
                        <m:t>𝑚</m:t>
                      </m:r>
                      <m:f>
                        <m:fPr>
                          <m:ctrlPr>
                            <a:rPr lang="en-GB" sz="2100" b="0" i="1" smtClean="0">
                              <a:latin typeface="Cambria Math" panose="02040503050406030204" pitchFamily="18" charset="0"/>
                            </a:rPr>
                          </m:ctrlPr>
                        </m:fPr>
                        <m:num>
                          <m:r>
                            <a:rPr lang="en-GB" sz="2100" b="0" i="1" smtClean="0">
                              <a:latin typeface="Cambria Math"/>
                            </a:rPr>
                            <m:t>𝑑</m:t>
                          </m:r>
                          <m:sSub>
                            <m:sSubPr>
                              <m:ctrlPr>
                                <a:rPr lang="en-GB" sz="2100" b="0" i="1" smtClean="0">
                                  <a:latin typeface="Cambria Math" panose="02040503050406030204" pitchFamily="18" charset="0"/>
                                </a:rPr>
                              </m:ctrlPr>
                            </m:sSubPr>
                            <m:e>
                              <m:r>
                                <a:rPr lang="en-GB" sz="2100" b="0" i="1" smtClean="0">
                                  <a:latin typeface="Cambria Math"/>
                                </a:rPr>
                                <m:t>𝑣</m:t>
                              </m:r>
                            </m:e>
                            <m:sub>
                              <m:r>
                                <a:rPr lang="en-GB" sz="2100" b="0" i="1" smtClean="0">
                                  <a:latin typeface="Cambria Math"/>
                                </a:rPr>
                                <m:t>𝑧</m:t>
                              </m:r>
                            </m:sub>
                          </m:sSub>
                        </m:num>
                        <m:den>
                          <m:r>
                            <a:rPr lang="en-GB" sz="2100" b="0" i="1" smtClean="0">
                              <a:latin typeface="Cambria Math"/>
                            </a:rPr>
                            <m:t>𝑑𝑡</m:t>
                          </m:r>
                        </m:den>
                      </m:f>
                      <m:r>
                        <a:rPr lang="en-GB" sz="2100" b="0" i="1" smtClean="0">
                          <a:latin typeface="Cambria Math"/>
                        </a:rPr>
                        <m:t>+</m:t>
                      </m:r>
                      <m:sSub>
                        <m:sSubPr>
                          <m:ctrlPr>
                            <a:rPr lang="en-GB" sz="2100" b="0" i="1" smtClean="0">
                              <a:latin typeface="Cambria Math" panose="02040503050406030204" pitchFamily="18" charset="0"/>
                            </a:rPr>
                          </m:ctrlPr>
                        </m:sSubPr>
                        <m:e>
                          <m:r>
                            <a:rPr lang="en-GB" sz="2100" b="0" i="1" smtClean="0">
                              <a:latin typeface="Cambria Math"/>
                            </a:rPr>
                            <m:t>𝑣</m:t>
                          </m:r>
                        </m:e>
                        <m:sub>
                          <m:r>
                            <a:rPr lang="en-GB" sz="2100" b="0" i="1" smtClean="0">
                              <a:latin typeface="Cambria Math"/>
                            </a:rPr>
                            <m:t>𝑧</m:t>
                          </m:r>
                        </m:sub>
                      </m:sSub>
                      <m:f>
                        <m:fPr>
                          <m:ctrlPr>
                            <a:rPr lang="en-GB" sz="2100" b="0" i="1" smtClean="0">
                              <a:latin typeface="Cambria Math" panose="02040503050406030204" pitchFamily="18" charset="0"/>
                            </a:rPr>
                          </m:ctrlPr>
                        </m:fPr>
                        <m:num>
                          <m:r>
                            <a:rPr lang="en-GB" sz="2100" b="0" i="1" smtClean="0">
                              <a:latin typeface="Cambria Math"/>
                            </a:rPr>
                            <m:t>𝑑𝑚</m:t>
                          </m:r>
                        </m:num>
                        <m:den>
                          <m:r>
                            <a:rPr lang="en-GB" sz="2100" b="0" i="1" smtClean="0">
                              <a:latin typeface="Cambria Math"/>
                            </a:rPr>
                            <m:t>𝑑𝑡</m:t>
                          </m:r>
                        </m:den>
                      </m:f>
                      <m:r>
                        <a:rPr lang="en-GB" sz="2100" b="0" i="1" smtClean="0">
                          <a:latin typeface="Cambria Math"/>
                        </a:rPr>
                        <m:t>=</m:t>
                      </m:r>
                      <m:r>
                        <a:rPr lang="en-GB" sz="2100" i="1">
                          <a:latin typeface="Cambria Math"/>
                        </a:rPr>
                        <m:t>𝑚</m:t>
                      </m:r>
                      <m:f>
                        <m:fPr>
                          <m:ctrlPr>
                            <a:rPr lang="en-GB" sz="2100" i="1">
                              <a:latin typeface="Cambria Math" panose="02040503050406030204" pitchFamily="18" charset="0"/>
                            </a:rPr>
                          </m:ctrlPr>
                        </m:fPr>
                        <m:num>
                          <m:r>
                            <a:rPr lang="en-GB" sz="2100" i="1">
                              <a:latin typeface="Cambria Math"/>
                            </a:rPr>
                            <m:t>𝑑</m:t>
                          </m:r>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𝑧</m:t>
                              </m:r>
                            </m:sub>
                          </m:sSub>
                        </m:num>
                        <m:den>
                          <m:r>
                            <a:rPr lang="en-GB" sz="2100" i="1">
                              <a:latin typeface="Cambria Math"/>
                            </a:rPr>
                            <m:t>𝑑𝑡</m:t>
                          </m:r>
                        </m:den>
                      </m:f>
                      <m:r>
                        <a:rPr lang="en-GB" sz="2100" i="1">
                          <a:latin typeface="Cambria Math"/>
                        </a:rPr>
                        <m:t>+</m:t>
                      </m:r>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𝑧</m:t>
                          </m:r>
                        </m:sub>
                      </m:sSub>
                      <m:d>
                        <m:dPr>
                          <m:ctrlPr>
                            <a:rPr lang="en-GB" sz="2100" i="1" smtClean="0">
                              <a:latin typeface="Cambria Math" panose="02040503050406030204" pitchFamily="18" charset="0"/>
                            </a:rPr>
                          </m:ctrlPr>
                        </m:dPr>
                        <m:e>
                          <m:f>
                            <m:fPr>
                              <m:ctrlPr>
                                <a:rPr lang="en-GB" sz="2100" i="1">
                                  <a:latin typeface="Cambria Math" panose="02040503050406030204" pitchFamily="18" charset="0"/>
                                </a:rPr>
                              </m:ctrlPr>
                            </m:fPr>
                            <m:num>
                              <m:r>
                                <a:rPr lang="en-GB" sz="2100" i="1" smtClean="0">
                                  <a:latin typeface="Cambria Math"/>
                                  <a:ea typeface="Cambria Math"/>
                                </a:rPr>
                                <m:t>𝜕</m:t>
                              </m:r>
                              <m:r>
                                <a:rPr lang="en-GB" sz="2100" i="1">
                                  <a:latin typeface="Cambria Math"/>
                                </a:rPr>
                                <m:t>𝑚</m:t>
                              </m:r>
                            </m:num>
                            <m:den>
                              <m:r>
                                <a:rPr lang="en-GB" sz="2100" i="1" smtClean="0">
                                  <a:latin typeface="Cambria Math"/>
                                  <a:ea typeface="Cambria Math"/>
                                </a:rPr>
                                <m:t>𝜕</m:t>
                              </m:r>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𝑧</m:t>
                                  </m:r>
                                </m:sub>
                              </m:sSub>
                            </m:den>
                          </m:f>
                          <m:f>
                            <m:fPr>
                              <m:ctrlPr>
                                <a:rPr lang="en-GB" sz="2100" i="1">
                                  <a:latin typeface="Cambria Math" panose="02040503050406030204" pitchFamily="18" charset="0"/>
                                </a:rPr>
                              </m:ctrlPr>
                            </m:fPr>
                            <m:num>
                              <m:r>
                                <a:rPr lang="en-GB" sz="2100" i="1">
                                  <a:latin typeface="Cambria Math"/>
                                </a:rPr>
                                <m:t>𝑑</m:t>
                              </m:r>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𝑧</m:t>
                                  </m:r>
                                </m:sub>
                              </m:sSub>
                            </m:num>
                            <m:den>
                              <m:r>
                                <a:rPr lang="en-GB" sz="2100" i="1">
                                  <a:latin typeface="Cambria Math"/>
                                </a:rPr>
                                <m:t>𝑑𝑡</m:t>
                              </m:r>
                            </m:den>
                          </m:f>
                          <m:r>
                            <a:rPr lang="en-GB" sz="2100" b="0" i="1" smtClean="0">
                              <a:latin typeface="Cambria Math"/>
                            </a:rPr>
                            <m:t>+</m:t>
                          </m:r>
                          <m:f>
                            <m:fPr>
                              <m:ctrlPr>
                                <a:rPr lang="en-GB" sz="2100" i="1">
                                  <a:latin typeface="Cambria Math" panose="02040503050406030204" pitchFamily="18" charset="0"/>
                                </a:rPr>
                              </m:ctrlPr>
                            </m:fPr>
                            <m:num>
                              <m:r>
                                <a:rPr lang="en-GB" sz="2100" i="1" smtClean="0">
                                  <a:latin typeface="Cambria Math"/>
                                  <a:ea typeface="Cambria Math"/>
                                </a:rPr>
                                <m:t>𝜕</m:t>
                              </m:r>
                              <m:r>
                                <a:rPr lang="en-GB" sz="2100" i="1" smtClean="0">
                                  <a:latin typeface="Cambria Math"/>
                                </a:rPr>
                                <m:t>𝑚</m:t>
                              </m:r>
                            </m:num>
                            <m:den>
                              <m:r>
                                <a:rPr lang="en-GB" sz="2100" i="1" smtClean="0">
                                  <a:latin typeface="Cambria Math"/>
                                  <a:ea typeface="Cambria Math"/>
                                </a:rPr>
                                <m:t>𝜕</m:t>
                              </m:r>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𝑟</m:t>
                                  </m:r>
                                </m:sub>
                              </m:sSub>
                            </m:den>
                          </m:f>
                          <m:f>
                            <m:fPr>
                              <m:ctrlPr>
                                <a:rPr lang="en-GB" sz="2100" i="1">
                                  <a:latin typeface="Cambria Math" panose="02040503050406030204" pitchFamily="18" charset="0"/>
                                </a:rPr>
                              </m:ctrlPr>
                            </m:fPr>
                            <m:num>
                              <m:r>
                                <a:rPr lang="en-GB" sz="2100" i="1">
                                  <a:latin typeface="Cambria Math"/>
                                </a:rPr>
                                <m:t>𝑑</m:t>
                              </m:r>
                              <m:sSub>
                                <m:sSubPr>
                                  <m:ctrlPr>
                                    <a:rPr lang="en-GB" sz="2100" i="1">
                                      <a:latin typeface="Cambria Math" panose="02040503050406030204" pitchFamily="18" charset="0"/>
                                    </a:rPr>
                                  </m:ctrlPr>
                                </m:sSubPr>
                                <m:e>
                                  <m:r>
                                    <a:rPr lang="en-GB" sz="2100" i="1">
                                      <a:latin typeface="Cambria Math"/>
                                    </a:rPr>
                                    <m:t>𝑣</m:t>
                                  </m:r>
                                </m:e>
                                <m:sub>
                                  <m:r>
                                    <a:rPr lang="en-GB" sz="2100" b="0" i="1" smtClean="0">
                                      <a:latin typeface="Cambria Math"/>
                                    </a:rPr>
                                    <m:t>𝑟</m:t>
                                  </m:r>
                                </m:sub>
                              </m:sSub>
                            </m:num>
                            <m:den>
                              <m:r>
                                <a:rPr lang="en-GB" sz="2100" i="1">
                                  <a:latin typeface="Cambria Math"/>
                                </a:rPr>
                                <m:t>𝑑𝑡</m:t>
                              </m:r>
                            </m:den>
                          </m:f>
                        </m:e>
                      </m:d>
                      <m:r>
                        <a:rPr lang="en-GB" sz="2100" b="0" i="1" smtClean="0">
                          <a:latin typeface="Cambria Math"/>
                        </a:rPr>
                        <m:t>=</m:t>
                      </m:r>
                      <m:d>
                        <m:dPr>
                          <m:begChr m:val="["/>
                          <m:endChr m:val="]"/>
                          <m:ctrlPr>
                            <a:rPr lang="en-GB" sz="2100" b="0" i="1" smtClean="0">
                              <a:latin typeface="Cambria Math" panose="02040503050406030204" pitchFamily="18" charset="0"/>
                            </a:rPr>
                          </m:ctrlPr>
                        </m:dPr>
                        <m:e>
                          <m:f>
                            <m:fPr>
                              <m:ctrlPr>
                                <a:rPr lang="en-GB" sz="2100" i="1">
                                  <a:latin typeface="Cambria Math" panose="02040503050406030204" pitchFamily="18" charset="0"/>
                                </a:rPr>
                              </m:ctrlPr>
                            </m:fPr>
                            <m:num>
                              <m:sSub>
                                <m:sSubPr>
                                  <m:ctrlPr>
                                    <a:rPr lang="en-GB" sz="2100" i="1">
                                      <a:latin typeface="Cambria Math" panose="02040503050406030204" pitchFamily="18" charset="0"/>
                                    </a:rPr>
                                  </m:ctrlPr>
                                </m:sSubPr>
                                <m:e>
                                  <m:r>
                                    <a:rPr lang="en-GB" sz="2100" i="1">
                                      <a:latin typeface="Cambria Math"/>
                                    </a:rPr>
                                    <m:t>𝑚</m:t>
                                  </m:r>
                                </m:e>
                                <m:sub>
                                  <m:r>
                                    <a:rPr lang="en-GB" sz="2100" i="1">
                                      <a:latin typeface="Cambria Math"/>
                                    </a:rPr>
                                    <m:t>0</m:t>
                                  </m:r>
                                </m:sub>
                              </m:sSub>
                            </m:num>
                            <m:den>
                              <m:rad>
                                <m:radPr>
                                  <m:degHide m:val="on"/>
                                  <m:ctrlPr>
                                    <a:rPr lang="en-GB" sz="2100" i="1">
                                      <a:latin typeface="Cambria Math" panose="02040503050406030204" pitchFamily="18" charset="0"/>
                                    </a:rPr>
                                  </m:ctrlPr>
                                </m:radPr>
                                <m:deg/>
                                <m:e>
                                  <m:r>
                                    <a:rPr lang="en-GB" sz="2100" i="1">
                                      <a:latin typeface="Cambria Math"/>
                                    </a:rPr>
                                    <m:t>1−</m:t>
                                  </m:r>
                                  <m:f>
                                    <m:fPr>
                                      <m:ctrlPr>
                                        <a:rPr lang="en-GB" sz="2100" i="1">
                                          <a:latin typeface="Cambria Math" panose="02040503050406030204" pitchFamily="18" charset="0"/>
                                        </a:rPr>
                                      </m:ctrlPr>
                                    </m:fPr>
                                    <m:num>
                                      <m:sSubSup>
                                        <m:sSubSupPr>
                                          <m:ctrlPr>
                                            <a:rPr lang="en-GB" sz="2100" i="1">
                                              <a:latin typeface="Cambria Math" panose="02040503050406030204" pitchFamily="18" charset="0"/>
                                            </a:rPr>
                                          </m:ctrlPr>
                                        </m:sSubSupPr>
                                        <m:e>
                                          <m:r>
                                            <a:rPr lang="en-GB" sz="2100" i="1">
                                              <a:latin typeface="Cambria Math"/>
                                            </a:rPr>
                                            <m:t>𝑣</m:t>
                                          </m:r>
                                        </m:e>
                                        <m:sub>
                                          <m:r>
                                            <a:rPr lang="en-GB" sz="2100" i="1">
                                              <a:latin typeface="Cambria Math"/>
                                            </a:rPr>
                                            <m:t>𝑧</m:t>
                                          </m:r>
                                        </m:sub>
                                        <m:sup>
                                          <m:r>
                                            <a:rPr lang="en-GB" sz="2100" i="1">
                                              <a:latin typeface="Cambria Math"/>
                                            </a:rPr>
                                            <m:t>2</m:t>
                                          </m:r>
                                        </m:sup>
                                      </m:sSubSup>
                                      <m:r>
                                        <a:rPr lang="en-GB" sz="2100" i="1">
                                          <a:latin typeface="Cambria Math"/>
                                        </a:rPr>
                                        <m:t>+</m:t>
                                      </m:r>
                                      <m:sSubSup>
                                        <m:sSubSupPr>
                                          <m:ctrlPr>
                                            <a:rPr lang="en-GB" sz="2100" i="1">
                                              <a:latin typeface="Cambria Math" panose="02040503050406030204" pitchFamily="18" charset="0"/>
                                            </a:rPr>
                                          </m:ctrlPr>
                                        </m:sSubSupPr>
                                        <m:e>
                                          <m:r>
                                            <a:rPr lang="en-GB" sz="2100" i="1">
                                              <a:latin typeface="Cambria Math"/>
                                            </a:rPr>
                                            <m:t>𝑣</m:t>
                                          </m:r>
                                        </m:e>
                                        <m:sub>
                                          <m:r>
                                            <a:rPr lang="en-GB" sz="2100" i="1">
                                              <a:latin typeface="Cambria Math"/>
                                            </a:rPr>
                                            <m:t>𝑟</m:t>
                                          </m:r>
                                        </m:sub>
                                        <m:sup>
                                          <m:r>
                                            <a:rPr lang="en-GB" sz="2100" i="1">
                                              <a:latin typeface="Cambria Math"/>
                                            </a:rPr>
                                            <m:t>2</m:t>
                                          </m:r>
                                        </m:sup>
                                      </m:sSubSup>
                                    </m:num>
                                    <m:den>
                                      <m:sSup>
                                        <m:sSupPr>
                                          <m:ctrlPr>
                                            <a:rPr lang="en-GB" sz="2100" i="1">
                                              <a:latin typeface="Cambria Math" panose="02040503050406030204" pitchFamily="18" charset="0"/>
                                            </a:rPr>
                                          </m:ctrlPr>
                                        </m:sSupPr>
                                        <m:e>
                                          <m:r>
                                            <a:rPr lang="en-GB" sz="2100" i="1">
                                              <a:latin typeface="Cambria Math"/>
                                            </a:rPr>
                                            <m:t>𝑐</m:t>
                                          </m:r>
                                        </m:e>
                                        <m:sup>
                                          <m:r>
                                            <a:rPr lang="en-GB" sz="2100" i="1">
                                              <a:latin typeface="Cambria Math"/>
                                            </a:rPr>
                                            <m:t>2</m:t>
                                          </m:r>
                                        </m:sup>
                                      </m:sSup>
                                    </m:den>
                                  </m:f>
                                </m:e>
                              </m:rad>
                            </m:den>
                          </m:f>
                          <m:r>
                            <a:rPr lang="en-GB" sz="2100">
                              <a:latin typeface="Cambria Math"/>
                            </a:rPr>
                            <m:t>+</m:t>
                          </m:r>
                          <m:f>
                            <m:fPr>
                              <m:ctrlPr>
                                <a:rPr lang="en-GB" sz="2100" i="1">
                                  <a:latin typeface="Cambria Math" panose="02040503050406030204" pitchFamily="18" charset="0"/>
                                </a:rPr>
                              </m:ctrlPr>
                            </m:fPr>
                            <m:num>
                              <m:sSubSup>
                                <m:sSubSupPr>
                                  <m:ctrlPr>
                                    <a:rPr lang="en-GB" sz="2100" i="1">
                                      <a:latin typeface="Cambria Math" panose="02040503050406030204" pitchFamily="18" charset="0"/>
                                    </a:rPr>
                                  </m:ctrlPr>
                                </m:sSubSupPr>
                                <m:e>
                                  <m:r>
                                    <a:rPr lang="en-GB" sz="2100" i="1">
                                      <a:latin typeface="Cambria Math"/>
                                    </a:rPr>
                                    <m:t>𝑣</m:t>
                                  </m:r>
                                </m:e>
                                <m:sub>
                                  <m:r>
                                    <a:rPr lang="en-GB" sz="2100" i="1">
                                      <a:latin typeface="Cambria Math"/>
                                    </a:rPr>
                                    <m:t>𝑧</m:t>
                                  </m:r>
                                </m:sub>
                                <m:sup>
                                  <m:r>
                                    <a:rPr lang="en-GB" sz="2100" i="1">
                                      <a:latin typeface="Cambria Math"/>
                                    </a:rPr>
                                    <m:t>2</m:t>
                                  </m:r>
                                </m:sup>
                              </m:sSubSup>
                            </m:num>
                            <m:den>
                              <m:sSup>
                                <m:sSupPr>
                                  <m:ctrlPr>
                                    <a:rPr lang="en-GB" sz="2100" i="1">
                                      <a:latin typeface="Cambria Math" panose="02040503050406030204" pitchFamily="18" charset="0"/>
                                    </a:rPr>
                                  </m:ctrlPr>
                                </m:sSupPr>
                                <m:e>
                                  <m:r>
                                    <a:rPr lang="en-GB" sz="2100" i="1">
                                      <a:latin typeface="Cambria Math"/>
                                    </a:rPr>
                                    <m:t>𝑐</m:t>
                                  </m:r>
                                </m:e>
                                <m:sup>
                                  <m:r>
                                    <a:rPr lang="en-GB" sz="2100" i="1">
                                      <a:latin typeface="Cambria Math"/>
                                    </a:rPr>
                                    <m:t>2</m:t>
                                  </m:r>
                                </m:sup>
                              </m:sSup>
                            </m:den>
                          </m:f>
                          <m:f>
                            <m:fPr>
                              <m:ctrlPr>
                                <a:rPr lang="en-GB" sz="2100" i="1">
                                  <a:latin typeface="Cambria Math" panose="02040503050406030204" pitchFamily="18" charset="0"/>
                                </a:rPr>
                              </m:ctrlPr>
                            </m:fPr>
                            <m:num>
                              <m:sSub>
                                <m:sSubPr>
                                  <m:ctrlPr>
                                    <a:rPr lang="en-GB" sz="2100" i="1">
                                      <a:latin typeface="Cambria Math" panose="02040503050406030204" pitchFamily="18" charset="0"/>
                                    </a:rPr>
                                  </m:ctrlPr>
                                </m:sSubPr>
                                <m:e>
                                  <m:r>
                                    <a:rPr lang="en-GB" sz="2100" i="1">
                                      <a:latin typeface="Cambria Math"/>
                                    </a:rPr>
                                    <m:t>𝑚</m:t>
                                  </m:r>
                                </m:e>
                                <m:sub>
                                  <m:r>
                                    <a:rPr lang="en-GB" sz="2100" i="1">
                                      <a:latin typeface="Cambria Math"/>
                                    </a:rPr>
                                    <m:t>0</m:t>
                                  </m:r>
                                </m:sub>
                              </m:sSub>
                            </m:num>
                            <m:den>
                              <m:sSup>
                                <m:sSupPr>
                                  <m:ctrlPr>
                                    <a:rPr lang="en-GB" sz="2100" i="1">
                                      <a:latin typeface="Cambria Math" panose="02040503050406030204" pitchFamily="18" charset="0"/>
                                    </a:rPr>
                                  </m:ctrlPr>
                                </m:sSupPr>
                                <m:e>
                                  <m:d>
                                    <m:dPr>
                                      <m:ctrlPr>
                                        <a:rPr lang="en-GB" sz="2100" i="1">
                                          <a:latin typeface="Cambria Math" panose="02040503050406030204" pitchFamily="18" charset="0"/>
                                        </a:rPr>
                                      </m:ctrlPr>
                                    </m:dPr>
                                    <m:e>
                                      <m:r>
                                        <a:rPr lang="en-GB" sz="2100" i="1">
                                          <a:latin typeface="Cambria Math"/>
                                        </a:rPr>
                                        <m:t>1−</m:t>
                                      </m:r>
                                      <m:f>
                                        <m:fPr>
                                          <m:ctrlPr>
                                            <a:rPr lang="en-GB" sz="2100" i="1">
                                              <a:latin typeface="Cambria Math" panose="02040503050406030204" pitchFamily="18" charset="0"/>
                                            </a:rPr>
                                          </m:ctrlPr>
                                        </m:fPr>
                                        <m:num>
                                          <m:sSubSup>
                                            <m:sSubSupPr>
                                              <m:ctrlPr>
                                                <a:rPr lang="en-GB" sz="2300" i="1">
                                                  <a:latin typeface="Cambria Math" panose="02040503050406030204" pitchFamily="18" charset="0"/>
                                                </a:rPr>
                                              </m:ctrlPr>
                                            </m:sSubSupPr>
                                            <m:e>
                                              <m:r>
                                                <a:rPr lang="en-GB" sz="2300" i="1">
                                                  <a:latin typeface="Cambria Math"/>
                                                </a:rPr>
                                                <m:t>𝑣</m:t>
                                              </m:r>
                                            </m:e>
                                            <m:sub>
                                              <m:r>
                                                <a:rPr lang="en-GB" sz="2300" i="1">
                                                  <a:latin typeface="Cambria Math"/>
                                                </a:rPr>
                                                <m:t>𝑧</m:t>
                                              </m:r>
                                            </m:sub>
                                            <m:sup>
                                              <m:r>
                                                <a:rPr lang="en-GB" sz="2300" i="1">
                                                  <a:latin typeface="Cambria Math"/>
                                                </a:rPr>
                                                <m:t>2</m:t>
                                              </m:r>
                                            </m:sup>
                                          </m:sSubSup>
                                          <m:r>
                                            <a:rPr lang="en-GB" sz="2300" i="1">
                                              <a:latin typeface="Cambria Math"/>
                                            </a:rPr>
                                            <m:t>+</m:t>
                                          </m:r>
                                          <m:sSubSup>
                                            <m:sSubSupPr>
                                              <m:ctrlPr>
                                                <a:rPr lang="en-GB" sz="2300" i="1">
                                                  <a:latin typeface="Cambria Math" panose="02040503050406030204" pitchFamily="18" charset="0"/>
                                                </a:rPr>
                                              </m:ctrlPr>
                                            </m:sSubSupPr>
                                            <m:e>
                                              <m:r>
                                                <a:rPr lang="en-GB" sz="2300" i="1">
                                                  <a:latin typeface="Cambria Math"/>
                                                </a:rPr>
                                                <m:t>𝑣</m:t>
                                              </m:r>
                                            </m:e>
                                            <m:sub>
                                              <m:r>
                                                <a:rPr lang="en-GB" sz="2300" i="1">
                                                  <a:latin typeface="Cambria Math"/>
                                                </a:rPr>
                                                <m:t>𝑟</m:t>
                                              </m:r>
                                            </m:sub>
                                            <m:sup>
                                              <m:r>
                                                <a:rPr lang="en-GB" sz="2300" i="1">
                                                  <a:latin typeface="Cambria Math"/>
                                                </a:rPr>
                                                <m:t>2</m:t>
                                              </m:r>
                                            </m:sup>
                                          </m:sSubSup>
                                        </m:num>
                                        <m:den>
                                          <m:sSup>
                                            <m:sSupPr>
                                              <m:ctrlPr>
                                                <a:rPr lang="en-GB" sz="2100" i="1">
                                                  <a:latin typeface="Cambria Math" panose="02040503050406030204" pitchFamily="18" charset="0"/>
                                                </a:rPr>
                                              </m:ctrlPr>
                                            </m:sSupPr>
                                            <m:e>
                                              <m:r>
                                                <a:rPr lang="en-GB" sz="2100" i="1">
                                                  <a:latin typeface="Cambria Math"/>
                                                </a:rPr>
                                                <m:t>𝑐</m:t>
                                              </m:r>
                                            </m:e>
                                            <m:sup>
                                              <m:r>
                                                <a:rPr lang="en-GB" sz="2100" i="1">
                                                  <a:latin typeface="Cambria Math"/>
                                                </a:rPr>
                                                <m:t>2</m:t>
                                              </m:r>
                                            </m:sup>
                                          </m:sSup>
                                        </m:den>
                                      </m:f>
                                    </m:e>
                                  </m:d>
                                </m:e>
                                <m:sup>
                                  <m:f>
                                    <m:fPr>
                                      <m:type m:val="skw"/>
                                      <m:ctrlPr>
                                        <a:rPr lang="en-GB" sz="2100" i="1">
                                          <a:latin typeface="Cambria Math" panose="02040503050406030204" pitchFamily="18" charset="0"/>
                                        </a:rPr>
                                      </m:ctrlPr>
                                    </m:fPr>
                                    <m:num>
                                      <m:r>
                                        <a:rPr lang="en-GB" sz="2100" i="1">
                                          <a:latin typeface="Cambria Math"/>
                                        </a:rPr>
                                        <m:t>3</m:t>
                                      </m:r>
                                    </m:num>
                                    <m:den>
                                      <m:r>
                                        <a:rPr lang="en-GB" sz="2100" i="1">
                                          <a:latin typeface="Cambria Math"/>
                                        </a:rPr>
                                        <m:t>2</m:t>
                                      </m:r>
                                    </m:den>
                                  </m:f>
                                </m:sup>
                              </m:sSup>
                            </m:den>
                          </m:f>
                        </m:e>
                      </m:d>
                      <m:f>
                        <m:fPr>
                          <m:ctrlPr>
                            <a:rPr lang="en-GB" sz="2100" i="1">
                              <a:latin typeface="Cambria Math" panose="02040503050406030204" pitchFamily="18" charset="0"/>
                            </a:rPr>
                          </m:ctrlPr>
                        </m:fPr>
                        <m:num>
                          <m:r>
                            <a:rPr lang="en-GB" sz="2100" i="1">
                              <a:latin typeface="Cambria Math"/>
                            </a:rPr>
                            <m:t>𝑑</m:t>
                          </m:r>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𝑧</m:t>
                              </m:r>
                            </m:sub>
                          </m:sSub>
                        </m:num>
                        <m:den>
                          <m:r>
                            <a:rPr lang="en-GB" sz="2100" i="1">
                              <a:latin typeface="Cambria Math"/>
                            </a:rPr>
                            <m:t>𝑑𝑡</m:t>
                          </m:r>
                        </m:den>
                      </m:f>
                      <m:r>
                        <a:rPr lang="en-GB" sz="2100" b="0" i="1" smtClean="0">
                          <a:latin typeface="Cambria Math"/>
                        </a:rPr>
                        <m:t>+</m:t>
                      </m:r>
                      <m:f>
                        <m:fPr>
                          <m:ctrlPr>
                            <a:rPr lang="en-GB" sz="2100" i="1">
                              <a:latin typeface="Cambria Math" panose="02040503050406030204" pitchFamily="18" charset="0"/>
                            </a:rPr>
                          </m:ctrlPr>
                        </m:fPr>
                        <m:num>
                          <m:sSub>
                            <m:sSubPr>
                              <m:ctrlPr>
                                <a:rPr lang="en-GB" sz="2100" i="1">
                                  <a:latin typeface="Cambria Math" panose="02040503050406030204" pitchFamily="18" charset="0"/>
                                </a:rPr>
                              </m:ctrlPr>
                            </m:sSubPr>
                            <m:e>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𝑧</m:t>
                                  </m:r>
                                </m:sub>
                              </m:sSub>
                              <m:r>
                                <a:rPr lang="en-GB" sz="2100" i="1">
                                  <a:latin typeface="Cambria Math"/>
                                </a:rPr>
                                <m:t>𝑣</m:t>
                              </m:r>
                            </m:e>
                            <m:sub>
                              <m:r>
                                <a:rPr lang="en-GB" sz="2100" i="1">
                                  <a:latin typeface="Cambria Math"/>
                                </a:rPr>
                                <m:t>𝑟</m:t>
                              </m:r>
                            </m:sub>
                          </m:sSub>
                        </m:num>
                        <m:den>
                          <m:sSup>
                            <m:sSupPr>
                              <m:ctrlPr>
                                <a:rPr lang="en-GB" sz="2100" i="1">
                                  <a:latin typeface="Cambria Math" panose="02040503050406030204" pitchFamily="18" charset="0"/>
                                </a:rPr>
                              </m:ctrlPr>
                            </m:sSupPr>
                            <m:e>
                              <m:r>
                                <a:rPr lang="en-GB" sz="2100" i="1">
                                  <a:latin typeface="Cambria Math"/>
                                </a:rPr>
                                <m:t>𝑐</m:t>
                              </m:r>
                            </m:e>
                            <m:sup>
                              <m:r>
                                <a:rPr lang="en-GB" sz="2100" i="1">
                                  <a:latin typeface="Cambria Math"/>
                                </a:rPr>
                                <m:t>2</m:t>
                              </m:r>
                            </m:sup>
                          </m:sSup>
                        </m:den>
                      </m:f>
                      <m:f>
                        <m:fPr>
                          <m:ctrlPr>
                            <a:rPr lang="en-GB" sz="2100" i="1">
                              <a:latin typeface="Cambria Math" panose="02040503050406030204" pitchFamily="18" charset="0"/>
                            </a:rPr>
                          </m:ctrlPr>
                        </m:fPr>
                        <m:num>
                          <m:sSub>
                            <m:sSubPr>
                              <m:ctrlPr>
                                <a:rPr lang="en-GB" sz="2100" i="1">
                                  <a:latin typeface="Cambria Math" panose="02040503050406030204" pitchFamily="18" charset="0"/>
                                </a:rPr>
                              </m:ctrlPr>
                            </m:sSubPr>
                            <m:e>
                              <m:r>
                                <a:rPr lang="en-GB" sz="2100" i="1">
                                  <a:latin typeface="Cambria Math"/>
                                </a:rPr>
                                <m:t>𝑚</m:t>
                              </m:r>
                            </m:e>
                            <m:sub>
                              <m:r>
                                <a:rPr lang="en-GB" sz="2100" i="1">
                                  <a:latin typeface="Cambria Math"/>
                                </a:rPr>
                                <m:t>0</m:t>
                              </m:r>
                            </m:sub>
                          </m:sSub>
                        </m:num>
                        <m:den>
                          <m:sSup>
                            <m:sSupPr>
                              <m:ctrlPr>
                                <a:rPr lang="en-GB" sz="2100" i="1">
                                  <a:latin typeface="Cambria Math" panose="02040503050406030204" pitchFamily="18" charset="0"/>
                                </a:rPr>
                              </m:ctrlPr>
                            </m:sSupPr>
                            <m:e>
                              <m:d>
                                <m:dPr>
                                  <m:ctrlPr>
                                    <a:rPr lang="en-GB" sz="2100" i="1">
                                      <a:latin typeface="Cambria Math" panose="02040503050406030204" pitchFamily="18" charset="0"/>
                                    </a:rPr>
                                  </m:ctrlPr>
                                </m:dPr>
                                <m:e>
                                  <m:r>
                                    <a:rPr lang="en-GB" sz="2100" i="1">
                                      <a:latin typeface="Cambria Math"/>
                                    </a:rPr>
                                    <m:t>1−</m:t>
                                  </m:r>
                                  <m:f>
                                    <m:fPr>
                                      <m:ctrlPr>
                                        <a:rPr lang="en-GB" sz="2100" i="1">
                                          <a:latin typeface="Cambria Math" panose="02040503050406030204" pitchFamily="18" charset="0"/>
                                        </a:rPr>
                                      </m:ctrlPr>
                                    </m:fPr>
                                    <m:num>
                                      <m:sSubSup>
                                        <m:sSubSupPr>
                                          <m:ctrlPr>
                                            <a:rPr lang="en-GB" sz="2300" i="1">
                                              <a:latin typeface="Cambria Math" panose="02040503050406030204" pitchFamily="18" charset="0"/>
                                            </a:rPr>
                                          </m:ctrlPr>
                                        </m:sSubSupPr>
                                        <m:e>
                                          <m:r>
                                            <a:rPr lang="en-GB" sz="2300" i="1">
                                              <a:latin typeface="Cambria Math"/>
                                            </a:rPr>
                                            <m:t>𝑣</m:t>
                                          </m:r>
                                        </m:e>
                                        <m:sub>
                                          <m:r>
                                            <a:rPr lang="en-GB" sz="2300" i="1">
                                              <a:latin typeface="Cambria Math"/>
                                            </a:rPr>
                                            <m:t>𝑧</m:t>
                                          </m:r>
                                        </m:sub>
                                        <m:sup>
                                          <m:r>
                                            <a:rPr lang="en-GB" sz="2300" i="1">
                                              <a:latin typeface="Cambria Math"/>
                                            </a:rPr>
                                            <m:t>2</m:t>
                                          </m:r>
                                        </m:sup>
                                      </m:sSubSup>
                                      <m:r>
                                        <a:rPr lang="en-GB" sz="2300" i="1">
                                          <a:latin typeface="Cambria Math"/>
                                        </a:rPr>
                                        <m:t>+</m:t>
                                      </m:r>
                                      <m:sSubSup>
                                        <m:sSubSupPr>
                                          <m:ctrlPr>
                                            <a:rPr lang="en-GB" sz="2300" i="1">
                                              <a:latin typeface="Cambria Math" panose="02040503050406030204" pitchFamily="18" charset="0"/>
                                            </a:rPr>
                                          </m:ctrlPr>
                                        </m:sSubSupPr>
                                        <m:e>
                                          <m:r>
                                            <a:rPr lang="en-GB" sz="2300" i="1">
                                              <a:latin typeface="Cambria Math"/>
                                            </a:rPr>
                                            <m:t>𝑣</m:t>
                                          </m:r>
                                        </m:e>
                                        <m:sub>
                                          <m:r>
                                            <a:rPr lang="en-GB" sz="2300" i="1">
                                              <a:latin typeface="Cambria Math"/>
                                            </a:rPr>
                                            <m:t>𝑟</m:t>
                                          </m:r>
                                        </m:sub>
                                        <m:sup>
                                          <m:r>
                                            <a:rPr lang="en-GB" sz="2300" i="1">
                                              <a:latin typeface="Cambria Math"/>
                                            </a:rPr>
                                            <m:t>2</m:t>
                                          </m:r>
                                        </m:sup>
                                      </m:sSubSup>
                                    </m:num>
                                    <m:den>
                                      <m:sSup>
                                        <m:sSupPr>
                                          <m:ctrlPr>
                                            <a:rPr lang="en-GB" sz="2100" i="1">
                                              <a:latin typeface="Cambria Math" panose="02040503050406030204" pitchFamily="18" charset="0"/>
                                            </a:rPr>
                                          </m:ctrlPr>
                                        </m:sSupPr>
                                        <m:e>
                                          <m:r>
                                            <a:rPr lang="en-GB" sz="2100" i="1">
                                              <a:latin typeface="Cambria Math"/>
                                            </a:rPr>
                                            <m:t>𝑐</m:t>
                                          </m:r>
                                        </m:e>
                                        <m:sup>
                                          <m:r>
                                            <a:rPr lang="en-GB" sz="2100" i="1">
                                              <a:latin typeface="Cambria Math"/>
                                            </a:rPr>
                                            <m:t>2</m:t>
                                          </m:r>
                                        </m:sup>
                                      </m:sSup>
                                    </m:den>
                                  </m:f>
                                </m:e>
                              </m:d>
                            </m:e>
                            <m:sup>
                              <m:f>
                                <m:fPr>
                                  <m:type m:val="skw"/>
                                  <m:ctrlPr>
                                    <a:rPr lang="en-GB" sz="2100" i="1">
                                      <a:latin typeface="Cambria Math" panose="02040503050406030204" pitchFamily="18" charset="0"/>
                                    </a:rPr>
                                  </m:ctrlPr>
                                </m:fPr>
                                <m:num>
                                  <m:r>
                                    <a:rPr lang="en-GB" sz="2100" i="1">
                                      <a:latin typeface="Cambria Math"/>
                                    </a:rPr>
                                    <m:t>3</m:t>
                                  </m:r>
                                </m:num>
                                <m:den>
                                  <m:r>
                                    <a:rPr lang="en-GB" sz="2100" i="1">
                                      <a:latin typeface="Cambria Math"/>
                                    </a:rPr>
                                    <m:t>2</m:t>
                                  </m:r>
                                </m:den>
                              </m:f>
                            </m:sup>
                          </m:sSup>
                        </m:den>
                      </m:f>
                      <m:f>
                        <m:fPr>
                          <m:ctrlPr>
                            <a:rPr lang="en-GB" sz="2100" i="1">
                              <a:latin typeface="Cambria Math" panose="02040503050406030204" pitchFamily="18" charset="0"/>
                            </a:rPr>
                          </m:ctrlPr>
                        </m:fPr>
                        <m:num>
                          <m:r>
                            <a:rPr lang="en-GB" sz="2100" i="1">
                              <a:latin typeface="Cambria Math"/>
                            </a:rPr>
                            <m:t>𝑑</m:t>
                          </m:r>
                          <m:sSub>
                            <m:sSubPr>
                              <m:ctrlPr>
                                <a:rPr lang="en-GB" sz="2100" i="1">
                                  <a:latin typeface="Cambria Math" panose="02040503050406030204" pitchFamily="18" charset="0"/>
                                </a:rPr>
                              </m:ctrlPr>
                            </m:sSubPr>
                            <m:e>
                              <m:r>
                                <a:rPr lang="en-GB" sz="2100" i="1">
                                  <a:latin typeface="Cambria Math"/>
                                </a:rPr>
                                <m:t>𝑣</m:t>
                              </m:r>
                            </m:e>
                            <m:sub>
                              <m:r>
                                <a:rPr lang="en-GB" sz="2100" i="1">
                                  <a:latin typeface="Cambria Math"/>
                                </a:rPr>
                                <m:t>𝑟</m:t>
                              </m:r>
                            </m:sub>
                          </m:sSub>
                        </m:num>
                        <m:den>
                          <m:r>
                            <a:rPr lang="en-GB" sz="2100" i="1">
                              <a:latin typeface="Cambria Math"/>
                            </a:rPr>
                            <m:t>𝑑𝑡</m:t>
                          </m:r>
                        </m:den>
                      </m:f>
                      <m:r>
                        <a:rPr lang="en-GB" sz="2100" b="0" i="1" smtClean="0">
                          <a:latin typeface="Cambria Math"/>
                        </a:rPr>
                        <m:t>=</m:t>
                      </m:r>
                      <m:r>
                        <a:rPr lang="en-GB" sz="2100" b="0" i="1" smtClean="0">
                          <a:latin typeface="Cambria Math"/>
                        </a:rPr>
                        <m:t>𝑒</m:t>
                      </m:r>
                      <m:sSub>
                        <m:sSubPr>
                          <m:ctrlPr>
                            <a:rPr lang="en-GB" sz="2100" b="0" i="1" smtClean="0">
                              <a:latin typeface="Cambria Math" panose="02040503050406030204" pitchFamily="18" charset="0"/>
                            </a:rPr>
                          </m:ctrlPr>
                        </m:sSubPr>
                        <m:e>
                          <m:r>
                            <a:rPr lang="en-GB" sz="2100" b="0" i="1" smtClean="0">
                              <a:latin typeface="Cambria Math"/>
                            </a:rPr>
                            <m:t>𝐸</m:t>
                          </m:r>
                        </m:e>
                        <m:sub>
                          <m:r>
                            <a:rPr lang="en-GB" sz="2100" b="0" i="1" smtClean="0">
                              <a:latin typeface="Cambria Math"/>
                            </a:rPr>
                            <m:t>𝑧</m:t>
                          </m:r>
                        </m:sub>
                      </m:sSub>
                    </m:oMath>
                  </m:oMathPara>
                </a14:m>
                <a:endParaRPr lang="en-GB" dirty="0"/>
              </a:p>
              <a:p>
                <a:pPr marL="0" indent="0" algn="ctr">
                  <a:buNone/>
                </a:pPr>
                <a14:m>
                  <m:oMath xmlns:m="http://schemas.openxmlformats.org/officeDocument/2006/math">
                    <m:f>
                      <m:fPr>
                        <m:ctrlPr>
                          <a:rPr lang="en-GB" sz="2600" i="1">
                            <a:latin typeface="Cambria Math" panose="02040503050406030204" pitchFamily="18" charset="0"/>
                          </a:rPr>
                        </m:ctrlPr>
                      </m:fPr>
                      <m:num>
                        <m:r>
                          <a:rPr lang="en-GB" sz="2600" i="1">
                            <a:latin typeface="Cambria Math"/>
                          </a:rPr>
                          <m:t>𝑑</m:t>
                        </m:r>
                        <m:sSub>
                          <m:sSubPr>
                            <m:ctrlPr>
                              <a:rPr lang="en-GB" sz="2600" i="1">
                                <a:latin typeface="Cambria Math" panose="02040503050406030204" pitchFamily="18" charset="0"/>
                              </a:rPr>
                            </m:ctrlPr>
                          </m:sSubPr>
                          <m:e>
                            <m:r>
                              <a:rPr lang="en-GB" sz="2600" i="1">
                                <a:latin typeface="Cambria Math"/>
                              </a:rPr>
                              <m:t>𝑣</m:t>
                            </m:r>
                          </m:e>
                          <m:sub>
                            <m:r>
                              <a:rPr lang="en-GB" sz="2600" i="1">
                                <a:latin typeface="Cambria Math"/>
                              </a:rPr>
                              <m:t>𝑧</m:t>
                            </m:r>
                          </m:sub>
                        </m:sSub>
                      </m:num>
                      <m:den>
                        <m:r>
                          <a:rPr lang="en-GB" sz="2600" i="1">
                            <a:latin typeface="Cambria Math"/>
                          </a:rPr>
                          <m:t>𝑑𝑡</m:t>
                        </m:r>
                      </m:den>
                    </m:f>
                    <m:r>
                      <a:rPr lang="en-GB" sz="2600" b="0" i="1" smtClean="0">
                        <a:latin typeface="Cambria Math"/>
                      </a:rPr>
                      <m:t>+</m:t>
                    </m:r>
                    <m:f>
                      <m:fPr>
                        <m:ctrlPr>
                          <a:rPr lang="en-GB" sz="2600" b="0" i="1" smtClean="0">
                            <a:latin typeface="Cambria Math" panose="02040503050406030204" pitchFamily="18" charset="0"/>
                          </a:rPr>
                        </m:ctrlPr>
                      </m:fPr>
                      <m:num>
                        <m:sSub>
                          <m:sSubPr>
                            <m:ctrlPr>
                              <a:rPr lang="en-GB" sz="2600" b="0" i="1" smtClean="0">
                                <a:latin typeface="Cambria Math" panose="02040503050406030204" pitchFamily="18" charset="0"/>
                              </a:rPr>
                            </m:ctrlPr>
                          </m:sSubPr>
                          <m:e>
                            <m:r>
                              <a:rPr lang="en-GB" sz="2600" b="0" i="1" smtClean="0">
                                <a:latin typeface="Cambria Math"/>
                              </a:rPr>
                              <m:t>𝑣</m:t>
                            </m:r>
                          </m:e>
                          <m:sub>
                            <m:r>
                              <a:rPr lang="en-GB" sz="2600" b="0" i="1" smtClean="0">
                                <a:latin typeface="Cambria Math"/>
                              </a:rPr>
                              <m:t>𝑧</m:t>
                            </m:r>
                          </m:sub>
                        </m:sSub>
                        <m:sSub>
                          <m:sSubPr>
                            <m:ctrlPr>
                              <a:rPr lang="en-GB" sz="2600" b="0" i="1" smtClean="0">
                                <a:latin typeface="Cambria Math" panose="02040503050406030204" pitchFamily="18" charset="0"/>
                              </a:rPr>
                            </m:ctrlPr>
                          </m:sSubPr>
                          <m:e>
                            <m:r>
                              <a:rPr lang="en-GB" sz="2600" b="0" i="1" smtClean="0">
                                <a:latin typeface="Cambria Math"/>
                              </a:rPr>
                              <m:t>𝑣</m:t>
                            </m:r>
                          </m:e>
                          <m:sub>
                            <m:r>
                              <a:rPr lang="en-GB" sz="2600" b="0" i="1" smtClean="0">
                                <a:latin typeface="Cambria Math"/>
                              </a:rPr>
                              <m:t>𝑟</m:t>
                            </m:r>
                          </m:sub>
                        </m:sSub>
                      </m:num>
                      <m:den>
                        <m:sSup>
                          <m:sSupPr>
                            <m:ctrlPr>
                              <a:rPr lang="en-GB" sz="2600" b="0" i="1" smtClean="0">
                                <a:latin typeface="Cambria Math" panose="02040503050406030204" pitchFamily="18" charset="0"/>
                              </a:rPr>
                            </m:ctrlPr>
                          </m:sSupPr>
                          <m:e>
                            <m:r>
                              <a:rPr lang="en-GB" sz="2600" b="0" i="1" smtClean="0">
                                <a:latin typeface="Cambria Math"/>
                              </a:rPr>
                              <m:t>𝑐</m:t>
                            </m:r>
                          </m:e>
                          <m:sup>
                            <m:r>
                              <a:rPr lang="en-GB" sz="2600" b="0" i="1" smtClean="0">
                                <a:latin typeface="Cambria Math"/>
                              </a:rPr>
                              <m:t>2</m:t>
                            </m:r>
                          </m:sup>
                        </m:sSup>
                      </m:den>
                    </m:f>
                    <m:f>
                      <m:fPr>
                        <m:ctrlPr>
                          <a:rPr lang="en-GB" sz="2600" i="1">
                            <a:latin typeface="Cambria Math" panose="02040503050406030204" pitchFamily="18" charset="0"/>
                          </a:rPr>
                        </m:ctrlPr>
                      </m:fPr>
                      <m:num>
                        <m:r>
                          <a:rPr lang="en-GB" sz="2600" i="1">
                            <a:latin typeface="Cambria Math"/>
                          </a:rPr>
                          <m:t>𝑑</m:t>
                        </m:r>
                        <m:sSub>
                          <m:sSubPr>
                            <m:ctrlPr>
                              <a:rPr lang="en-GB" sz="2600" i="1">
                                <a:latin typeface="Cambria Math" panose="02040503050406030204" pitchFamily="18" charset="0"/>
                              </a:rPr>
                            </m:ctrlPr>
                          </m:sSubPr>
                          <m:e>
                            <m:r>
                              <a:rPr lang="en-GB" sz="2600" i="1">
                                <a:latin typeface="Cambria Math"/>
                              </a:rPr>
                              <m:t>𝑣</m:t>
                            </m:r>
                          </m:e>
                          <m:sub>
                            <m:r>
                              <a:rPr lang="en-GB" sz="2600" b="0" i="1" smtClean="0">
                                <a:latin typeface="Cambria Math"/>
                              </a:rPr>
                              <m:t>𝑟</m:t>
                            </m:r>
                          </m:sub>
                        </m:sSub>
                      </m:num>
                      <m:den>
                        <m:r>
                          <a:rPr lang="en-GB" sz="2600" i="1">
                            <a:latin typeface="Cambria Math"/>
                          </a:rPr>
                          <m:t>𝑑𝑡</m:t>
                        </m:r>
                      </m:den>
                    </m:f>
                    <m:r>
                      <a:rPr lang="en-GB" sz="2600" b="0" i="1" smtClean="0">
                        <a:latin typeface="Cambria Math"/>
                      </a:rPr>
                      <m:t>=</m:t>
                    </m:r>
                  </m:oMath>
                </a14:m>
                <a:r>
                  <a:rPr lang="en-GB" sz="2600" dirty="0"/>
                  <a:t> </a:t>
                </a:r>
                <a14:m>
                  <m:oMath xmlns:m="http://schemas.openxmlformats.org/officeDocument/2006/math">
                    <m:f>
                      <m:fPr>
                        <m:ctrlPr>
                          <a:rPr lang="en-GB" sz="2600" i="1" smtClean="0">
                            <a:latin typeface="Cambria Math" panose="02040503050406030204" pitchFamily="18" charset="0"/>
                          </a:rPr>
                        </m:ctrlPr>
                      </m:fPr>
                      <m:num>
                        <m:r>
                          <a:rPr lang="en-GB" sz="2600" b="0" i="1" smtClean="0">
                            <a:latin typeface="Cambria Math"/>
                          </a:rPr>
                          <m:t>𝑒</m:t>
                        </m:r>
                        <m:sSub>
                          <m:sSubPr>
                            <m:ctrlPr>
                              <a:rPr lang="en-GB" sz="2600" b="0" i="1" smtClean="0">
                                <a:latin typeface="Cambria Math" panose="02040503050406030204" pitchFamily="18" charset="0"/>
                              </a:rPr>
                            </m:ctrlPr>
                          </m:sSubPr>
                          <m:e>
                            <m:r>
                              <a:rPr lang="en-GB" sz="2600" b="0" i="1" smtClean="0">
                                <a:latin typeface="Cambria Math"/>
                              </a:rPr>
                              <m:t>𝐸</m:t>
                            </m:r>
                          </m:e>
                          <m:sub>
                            <m:r>
                              <a:rPr lang="en-GB" sz="2600" b="0" i="1" smtClean="0">
                                <a:latin typeface="Cambria Math"/>
                              </a:rPr>
                              <m:t>𝑧</m:t>
                            </m:r>
                          </m:sub>
                        </m:sSub>
                      </m:num>
                      <m:den>
                        <m:sSub>
                          <m:sSubPr>
                            <m:ctrlPr>
                              <a:rPr lang="en-GB" sz="2600" i="1">
                                <a:latin typeface="Cambria Math" panose="02040503050406030204" pitchFamily="18" charset="0"/>
                              </a:rPr>
                            </m:ctrlPr>
                          </m:sSubPr>
                          <m:e>
                            <m:r>
                              <a:rPr lang="en-GB" sz="2600" i="1">
                                <a:latin typeface="Cambria Math"/>
                              </a:rPr>
                              <m:t>𝑚</m:t>
                            </m:r>
                          </m:e>
                          <m:sub>
                            <m:r>
                              <a:rPr lang="en-GB" sz="2600" i="1">
                                <a:latin typeface="Cambria Math"/>
                              </a:rPr>
                              <m:t>0</m:t>
                            </m:r>
                          </m:sub>
                        </m:sSub>
                      </m:den>
                    </m:f>
                    <m:sSup>
                      <m:sSupPr>
                        <m:ctrlPr>
                          <a:rPr lang="en-GB" sz="2600" i="1">
                            <a:latin typeface="Cambria Math" panose="02040503050406030204" pitchFamily="18" charset="0"/>
                          </a:rPr>
                        </m:ctrlPr>
                      </m:sSupPr>
                      <m:e>
                        <m:d>
                          <m:dPr>
                            <m:ctrlPr>
                              <a:rPr lang="en-GB" sz="2600" i="1">
                                <a:latin typeface="Cambria Math" panose="02040503050406030204" pitchFamily="18" charset="0"/>
                              </a:rPr>
                            </m:ctrlPr>
                          </m:dPr>
                          <m:e>
                            <m:r>
                              <a:rPr lang="en-GB" sz="2600" i="1">
                                <a:latin typeface="Cambria Math"/>
                              </a:rPr>
                              <m:t>1−</m:t>
                            </m:r>
                            <m:f>
                              <m:fPr>
                                <m:ctrlPr>
                                  <a:rPr lang="en-GB" sz="2600" i="1">
                                    <a:latin typeface="Cambria Math" panose="02040503050406030204" pitchFamily="18" charset="0"/>
                                  </a:rPr>
                                </m:ctrlPr>
                              </m:fPr>
                              <m:num>
                                <m:sSubSup>
                                  <m:sSubSupPr>
                                    <m:ctrlPr>
                                      <a:rPr lang="en-GB" sz="2600" i="1">
                                        <a:latin typeface="Cambria Math" panose="02040503050406030204" pitchFamily="18" charset="0"/>
                                      </a:rPr>
                                    </m:ctrlPr>
                                  </m:sSubSupPr>
                                  <m:e>
                                    <m:r>
                                      <a:rPr lang="en-GB" sz="2600" i="1">
                                        <a:latin typeface="Cambria Math"/>
                                      </a:rPr>
                                      <m:t>𝑣</m:t>
                                    </m:r>
                                  </m:e>
                                  <m:sub>
                                    <m:r>
                                      <a:rPr lang="en-GB" sz="2600" i="1">
                                        <a:latin typeface="Cambria Math"/>
                                      </a:rPr>
                                      <m:t>𝑧</m:t>
                                    </m:r>
                                  </m:sub>
                                  <m:sup>
                                    <m:r>
                                      <a:rPr lang="en-GB" sz="2600" i="1">
                                        <a:latin typeface="Cambria Math"/>
                                      </a:rPr>
                                      <m:t>2</m:t>
                                    </m:r>
                                  </m:sup>
                                </m:sSubSup>
                                <m:r>
                                  <a:rPr lang="en-GB" sz="2600" b="0" i="1" smtClean="0">
                                    <a:latin typeface="Cambria Math"/>
                                  </a:rPr>
                                  <m:t>+</m:t>
                                </m:r>
                                <m:sSubSup>
                                  <m:sSubSupPr>
                                    <m:ctrlPr>
                                      <a:rPr lang="en-GB" sz="2600" i="1">
                                        <a:latin typeface="Cambria Math" panose="02040503050406030204" pitchFamily="18" charset="0"/>
                                      </a:rPr>
                                    </m:ctrlPr>
                                  </m:sSubSupPr>
                                  <m:e>
                                    <m:r>
                                      <a:rPr lang="en-GB" sz="2600" i="1">
                                        <a:latin typeface="Cambria Math"/>
                                      </a:rPr>
                                      <m:t>𝑣</m:t>
                                    </m:r>
                                  </m:e>
                                  <m:sub>
                                    <m:r>
                                      <a:rPr lang="en-GB" sz="2600" b="0" i="1" smtClean="0">
                                        <a:latin typeface="Cambria Math"/>
                                      </a:rPr>
                                      <m:t>𝑟</m:t>
                                    </m:r>
                                  </m:sub>
                                  <m:sup>
                                    <m:r>
                                      <a:rPr lang="en-GB" sz="2600" i="1">
                                        <a:latin typeface="Cambria Math"/>
                                      </a:rPr>
                                      <m:t>2</m:t>
                                    </m:r>
                                  </m:sup>
                                </m:sSubSup>
                              </m:num>
                              <m:den>
                                <m:sSup>
                                  <m:sSupPr>
                                    <m:ctrlPr>
                                      <a:rPr lang="en-GB" sz="2600" i="1">
                                        <a:latin typeface="Cambria Math" panose="02040503050406030204" pitchFamily="18" charset="0"/>
                                      </a:rPr>
                                    </m:ctrlPr>
                                  </m:sSupPr>
                                  <m:e>
                                    <m:r>
                                      <a:rPr lang="en-GB" sz="2600" i="1">
                                        <a:latin typeface="Cambria Math"/>
                                      </a:rPr>
                                      <m:t>𝑐</m:t>
                                    </m:r>
                                  </m:e>
                                  <m:sup>
                                    <m:r>
                                      <a:rPr lang="en-GB" sz="2600" i="1">
                                        <a:latin typeface="Cambria Math"/>
                                      </a:rPr>
                                      <m:t>2</m:t>
                                    </m:r>
                                  </m:sup>
                                </m:sSup>
                              </m:den>
                            </m:f>
                          </m:e>
                        </m:d>
                      </m:e>
                      <m:sup>
                        <m:f>
                          <m:fPr>
                            <m:type m:val="skw"/>
                            <m:ctrlPr>
                              <a:rPr lang="en-GB" sz="2600" i="1">
                                <a:latin typeface="Cambria Math" panose="02040503050406030204" pitchFamily="18" charset="0"/>
                              </a:rPr>
                            </m:ctrlPr>
                          </m:fPr>
                          <m:num>
                            <m:r>
                              <a:rPr lang="en-GB" sz="2600" i="1">
                                <a:latin typeface="Cambria Math"/>
                              </a:rPr>
                              <m:t>3</m:t>
                            </m:r>
                          </m:num>
                          <m:den>
                            <m:r>
                              <a:rPr lang="en-GB" sz="2600" i="1">
                                <a:latin typeface="Cambria Math"/>
                              </a:rPr>
                              <m:t>2</m:t>
                            </m:r>
                          </m:den>
                        </m:f>
                      </m:sup>
                    </m:sSup>
                    <m:r>
                      <a:rPr lang="en-GB" sz="2600" i="1" smtClean="0">
                        <a:latin typeface="Cambria Math"/>
                        <a:ea typeface="Cambria Math"/>
                      </a:rPr>
                      <m:t>~</m:t>
                    </m:r>
                    <m:f>
                      <m:fPr>
                        <m:ctrlPr>
                          <a:rPr lang="en-GB" sz="2600" i="1" smtClean="0">
                            <a:latin typeface="Cambria Math" panose="02040503050406030204" pitchFamily="18" charset="0"/>
                            <a:ea typeface="Cambria Math"/>
                          </a:rPr>
                        </m:ctrlPr>
                      </m:fPr>
                      <m:num>
                        <m:r>
                          <a:rPr lang="en-GB" sz="2600" b="0" i="1" smtClean="0">
                            <a:latin typeface="Cambria Math"/>
                            <a:ea typeface="Cambria Math"/>
                          </a:rPr>
                          <m:t>1</m:t>
                        </m:r>
                      </m:num>
                      <m:den>
                        <m:sSup>
                          <m:sSupPr>
                            <m:ctrlPr>
                              <a:rPr lang="en-GB" sz="2600" i="1" smtClean="0">
                                <a:latin typeface="Cambria Math" panose="02040503050406030204" pitchFamily="18" charset="0"/>
                                <a:ea typeface="Cambria Math"/>
                              </a:rPr>
                            </m:ctrlPr>
                          </m:sSupPr>
                          <m:e>
                            <m:r>
                              <a:rPr lang="en-GB" sz="2600" i="1" smtClean="0">
                                <a:latin typeface="Cambria Math"/>
                                <a:ea typeface="Cambria Math"/>
                              </a:rPr>
                              <m:t>𝛾</m:t>
                            </m:r>
                          </m:e>
                          <m:sup>
                            <m:r>
                              <a:rPr lang="en-GB" sz="2600" b="0" i="1" smtClean="0">
                                <a:latin typeface="Cambria Math"/>
                                <a:ea typeface="Cambria Math"/>
                              </a:rPr>
                              <m:t>3</m:t>
                            </m:r>
                          </m:sup>
                        </m:sSup>
                      </m:den>
                    </m:f>
                  </m:oMath>
                </a14:m>
                <a:endParaRPr lang="en-GB" sz="2900" dirty="0"/>
              </a:p>
              <a:p>
                <a:pPr marL="0" indent="0" algn="ctr">
                  <a:buNone/>
                </a:pPr>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87" t="-2928"/>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fr-FR"/>
              <a:t>B.L. Militsyn, Electron Sources and Injectors 2022, Lecture V.</a:t>
            </a:r>
            <a:endParaRPr lang="en-GB" dirty="0"/>
          </a:p>
        </p:txBody>
      </p:sp>
      <p:sp>
        <p:nvSpPr>
          <p:cNvPr id="5" name="Slide Number Placeholder 4"/>
          <p:cNvSpPr>
            <a:spLocks noGrp="1"/>
          </p:cNvSpPr>
          <p:nvPr>
            <p:ph type="sldNum" sz="quarter" idx="4"/>
          </p:nvPr>
        </p:nvSpPr>
        <p:spPr/>
        <p:txBody>
          <a:bodyPr/>
          <a:lstStyle/>
          <a:p>
            <a:fld id="{F821C969-0129-4803-9964-CCBADD7AA89C}" type="slidenum">
              <a:rPr lang="en-GB" smtClean="0"/>
              <a:pPr/>
              <a:t>9</a:t>
            </a:fld>
            <a:endParaRPr lang="en-GB" dirty="0"/>
          </a:p>
        </p:txBody>
      </p:sp>
    </p:spTree>
    <p:extLst>
      <p:ext uri="{BB962C8B-B14F-4D97-AF65-F5344CB8AC3E}">
        <p14:creationId xmlns:p14="http://schemas.microsoft.com/office/powerpoint/2010/main" val="3470620101"/>
      </p:ext>
    </p:extLst>
  </p:cSld>
  <p:clrMapOvr>
    <a:masterClrMapping/>
  </p:clrMapOvr>
</p:sld>
</file>

<file path=ppt/theme/theme1.xml><?xml version="1.0" encoding="utf-8"?>
<a:theme xmlns:a="http://schemas.openxmlformats.org/drawingml/2006/main" name="Blank Presentation">
  <a:themeElements>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b24287428614b7779f237cdef953aedc">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d9e1feda1ddc193c1a039164e35eb4b0"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45F43E-955F-4C3C-B3EF-564E35E44DDF}">
  <ds:schemaRefs>
    <ds:schemaRef ds:uri="19a5072a-c90b-4bd3-a68a-b7abbd4b55f2"/>
    <ds:schemaRef ds:uri="e8785e35-4af9-43d1-8745-88b55cf0d46b"/>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6BFF21E-73B2-4215-BF9D-DC1D646BB4E0}">
  <ds:schemaRefs>
    <ds:schemaRef ds:uri="http://schemas.microsoft.com/sharepoint/v3/contenttype/forms"/>
  </ds:schemaRefs>
</ds:datastoreItem>
</file>

<file path=customXml/itemProps3.xml><?xml version="1.0" encoding="utf-8"?>
<ds:datastoreItem xmlns:ds="http://schemas.openxmlformats.org/officeDocument/2006/customXml" ds:itemID="{CAB5D63D-CA56-4BA6-A2DA-FB0EB634A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5072a-c90b-4bd3-a68a-b7abbd4b55f2"/>
    <ds:schemaRef ds:uri="e8785e35-4af9-43d1-8745-88b55cf0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4082</TotalTime>
  <Words>4171</Words>
  <Application>Microsoft Office PowerPoint</Application>
  <PresentationFormat>On-screen Show (4:3)</PresentationFormat>
  <Paragraphs>265</Paragraphs>
  <Slides>26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 Light</vt:lpstr>
      <vt:lpstr>Cambria Math</vt:lpstr>
      <vt:lpstr>Lucida Sans Unicode</vt:lpstr>
      <vt:lpstr>Blank Presentation</vt:lpstr>
      <vt:lpstr>Electron Sources and Injectors.  Lecture V</vt:lpstr>
      <vt:lpstr>Beam Dynamics in the Electron sources</vt:lpstr>
      <vt:lpstr>Typical thermionic DC gun based electron injector</vt:lpstr>
      <vt:lpstr>Photocthode DC gun based electron injector</vt:lpstr>
      <vt:lpstr>Photocathode RF gun based electron injector</vt:lpstr>
      <vt:lpstr>Space charge effects. Longitudinal effects I</vt:lpstr>
      <vt:lpstr>“Cigar” emission</vt:lpstr>
      <vt:lpstr>Acceleration in uniform DC electric field I</vt:lpstr>
      <vt:lpstr>Acceleration in uniform DC electric field II. Longitudinal motion</vt:lpstr>
      <vt:lpstr>Acceleration in uniform DC electric field III. Transverse motion</vt:lpstr>
      <vt:lpstr>Acceleration in a 350 kV DC gun as calculated with GPT</vt:lpstr>
      <vt:lpstr>Acceleration in a DC gun. Beam defocusing.</vt:lpstr>
      <vt:lpstr>Acceleration in a DC gun. Beam focusing I</vt:lpstr>
      <vt:lpstr>Acceleration in a DC gun. Beam focusing II</vt:lpstr>
      <vt:lpstr>Acceleration in the DC gun. Space charge effects </vt:lpstr>
      <vt:lpstr>Space charge effects. Longitudinal effects II</vt:lpstr>
      <vt:lpstr>Acceleration in RF guns. Longitudinal dynamics</vt:lpstr>
      <vt:lpstr>Acceleration in the RF guns. Transverse dynamics I</vt:lpstr>
      <vt:lpstr>Acceleration in the RF guns. Transverse dynamics II</vt:lpstr>
      <vt:lpstr>Space charge effects. Emittance compensation I</vt:lpstr>
      <vt:lpstr>Space charge effects. Emittance compensation II</vt:lpstr>
      <vt:lpstr>Emission in the magnetic field.</vt:lpstr>
      <vt:lpstr>Compensation of the cathode field I</vt:lpstr>
      <vt:lpstr>Compensation of the cathode field II</vt:lpstr>
      <vt:lpstr>Velocity bunching</vt:lpstr>
      <vt:lpstr>Literature</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Militsyn, Boris (STFC,DL,AST)</cp:lastModifiedBy>
  <cp:revision>212</cp:revision>
  <dcterms:created xsi:type="dcterms:W3CDTF">2008-08-29T08:58:58Z</dcterms:created>
  <dcterms:modified xsi:type="dcterms:W3CDTF">2022-02-28T13:29:06Z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0x010100BD8EA2CBFAE5464D8B590CB0FE9FDF74</vt:lpwstr>
  </property>
</Properties>
</file>