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0" r:id="rId4"/>
  </p:sldMasterIdLst>
  <p:notesMasterIdLst>
    <p:notesMasterId r:id="rId36"/>
  </p:notesMasterIdLst>
  <p:handoutMasterIdLst>
    <p:handoutMasterId r:id="rId37"/>
  </p:handoutMasterIdLst>
  <p:sldIdLst>
    <p:sldId id="281" r:id="rId5"/>
    <p:sldId id="329" r:id="rId6"/>
    <p:sldId id="330" r:id="rId7"/>
    <p:sldId id="331" r:id="rId8"/>
    <p:sldId id="355" r:id="rId9"/>
    <p:sldId id="333" r:id="rId10"/>
    <p:sldId id="334" r:id="rId11"/>
    <p:sldId id="335" r:id="rId12"/>
    <p:sldId id="336" r:id="rId13"/>
    <p:sldId id="337" r:id="rId14"/>
    <p:sldId id="338" r:id="rId15"/>
    <p:sldId id="339" r:id="rId16"/>
    <p:sldId id="356" r:id="rId17"/>
    <p:sldId id="340" r:id="rId18"/>
    <p:sldId id="341" r:id="rId19"/>
    <p:sldId id="342" r:id="rId20"/>
    <p:sldId id="343" r:id="rId21"/>
    <p:sldId id="344" r:id="rId22"/>
    <p:sldId id="345" r:id="rId23"/>
    <p:sldId id="346" r:id="rId24"/>
    <p:sldId id="347" r:id="rId25"/>
    <p:sldId id="348" r:id="rId26"/>
    <p:sldId id="368" r:id="rId27"/>
    <p:sldId id="349" r:id="rId28"/>
    <p:sldId id="350" r:id="rId29"/>
    <p:sldId id="351" r:id="rId30"/>
    <p:sldId id="366" r:id="rId31"/>
    <p:sldId id="352" r:id="rId32"/>
    <p:sldId id="353" r:id="rId33"/>
    <p:sldId id="362" r:id="rId34"/>
    <p:sldId id="354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27C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4693C5-E931-4D4D-939F-3A622A2981D1}" v="127" dt="2022-02-09T14:30:30.0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81163" autoAdjust="0"/>
  </p:normalViewPr>
  <p:slideViewPr>
    <p:cSldViewPr snapToObjects="1" showGuides="1">
      <p:cViewPr varScale="1">
        <p:scale>
          <a:sx n="106" d="100"/>
          <a:sy n="106" d="100"/>
        </p:scale>
        <p:origin x="177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7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48" d="100"/>
          <a:sy n="48" d="100"/>
        </p:scale>
        <p:origin x="-201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litsyn, Boris (STFC,DL,AST)" userId="85a62e27-906f-47dd-b2ac-e1370476bbb4" providerId="ADAL" clId="{1E4693C5-E931-4D4D-939F-3A622A2981D1}"/>
    <pc:docChg chg="undo custSel addSld delSld modSld sldOrd modMainMaster">
      <pc:chgData name="Militsyn, Boris (STFC,DL,AST)" userId="85a62e27-906f-47dd-b2ac-e1370476bbb4" providerId="ADAL" clId="{1E4693C5-E931-4D4D-939F-3A622A2981D1}" dt="2022-02-09T14:31:08.320" v="1065" actId="1037"/>
      <pc:docMkLst>
        <pc:docMk/>
      </pc:docMkLst>
      <pc:sldChg chg="modSp mod">
        <pc:chgData name="Militsyn, Boris (STFC,DL,AST)" userId="85a62e27-906f-47dd-b2ac-e1370476bbb4" providerId="ADAL" clId="{1E4693C5-E931-4D4D-939F-3A622A2981D1}" dt="2022-02-09T10:08:45.552" v="23" actId="20577"/>
        <pc:sldMkLst>
          <pc:docMk/>
          <pc:sldMk cId="4176970273" sldId="329"/>
        </pc:sldMkLst>
        <pc:spChg chg="mod">
          <ac:chgData name="Militsyn, Boris (STFC,DL,AST)" userId="85a62e27-906f-47dd-b2ac-e1370476bbb4" providerId="ADAL" clId="{1E4693C5-E931-4D4D-939F-3A622A2981D1}" dt="2022-02-09T10:08:45.552" v="23" actId="20577"/>
          <ac:spMkLst>
            <pc:docMk/>
            <pc:sldMk cId="4176970273" sldId="329"/>
            <ac:spMk id="3" creationId="{00000000-0000-0000-0000-000000000000}"/>
          </ac:spMkLst>
        </pc:spChg>
      </pc:sldChg>
      <pc:sldChg chg="modSp mod">
        <pc:chgData name="Militsyn, Boris (STFC,DL,AST)" userId="85a62e27-906f-47dd-b2ac-e1370476bbb4" providerId="ADAL" clId="{1E4693C5-E931-4D4D-939F-3A622A2981D1}" dt="2022-02-09T10:09:16.386" v="39" actId="20577"/>
        <pc:sldMkLst>
          <pc:docMk/>
          <pc:sldMk cId="1270527229" sldId="330"/>
        </pc:sldMkLst>
        <pc:spChg chg="mod">
          <ac:chgData name="Militsyn, Boris (STFC,DL,AST)" userId="85a62e27-906f-47dd-b2ac-e1370476bbb4" providerId="ADAL" clId="{1E4693C5-E931-4D4D-939F-3A622A2981D1}" dt="2022-02-09T10:09:03.054" v="24" actId="20577"/>
          <ac:spMkLst>
            <pc:docMk/>
            <pc:sldMk cId="1270527229" sldId="330"/>
            <ac:spMk id="2" creationId="{00000000-0000-0000-0000-000000000000}"/>
          </ac:spMkLst>
        </pc:spChg>
        <pc:spChg chg="mod">
          <ac:chgData name="Militsyn, Boris (STFC,DL,AST)" userId="85a62e27-906f-47dd-b2ac-e1370476bbb4" providerId="ADAL" clId="{1E4693C5-E931-4D4D-939F-3A622A2981D1}" dt="2022-02-09T10:09:16.386" v="39" actId="20577"/>
          <ac:spMkLst>
            <pc:docMk/>
            <pc:sldMk cId="1270527229" sldId="330"/>
            <ac:spMk id="3" creationId="{00000000-0000-0000-0000-000000000000}"/>
          </ac:spMkLst>
        </pc:spChg>
      </pc:sldChg>
      <pc:sldChg chg="modSp mod">
        <pc:chgData name="Militsyn, Boris (STFC,DL,AST)" userId="85a62e27-906f-47dd-b2ac-e1370476bbb4" providerId="ADAL" clId="{1E4693C5-E931-4D4D-939F-3A622A2981D1}" dt="2022-02-09T11:06:56.630" v="272" actId="20577"/>
        <pc:sldMkLst>
          <pc:docMk/>
          <pc:sldMk cId="278571553" sldId="333"/>
        </pc:sldMkLst>
        <pc:spChg chg="mod">
          <ac:chgData name="Militsyn, Boris (STFC,DL,AST)" userId="85a62e27-906f-47dd-b2ac-e1370476bbb4" providerId="ADAL" clId="{1E4693C5-E931-4D4D-939F-3A622A2981D1}" dt="2022-02-09T11:06:56.630" v="272" actId="20577"/>
          <ac:spMkLst>
            <pc:docMk/>
            <pc:sldMk cId="278571553" sldId="333"/>
            <ac:spMk id="3" creationId="{00000000-0000-0000-0000-000000000000}"/>
          </ac:spMkLst>
        </pc:spChg>
      </pc:sldChg>
      <pc:sldChg chg="modSp mod">
        <pc:chgData name="Militsyn, Boris (STFC,DL,AST)" userId="85a62e27-906f-47dd-b2ac-e1370476bbb4" providerId="ADAL" clId="{1E4693C5-E931-4D4D-939F-3A622A2981D1}" dt="2022-02-09T12:08:05.763" v="810" actId="20577"/>
        <pc:sldMkLst>
          <pc:docMk/>
          <pc:sldMk cId="1479667244" sldId="334"/>
        </pc:sldMkLst>
        <pc:graphicFrameChg chg="modGraphic">
          <ac:chgData name="Militsyn, Boris (STFC,DL,AST)" userId="85a62e27-906f-47dd-b2ac-e1370476bbb4" providerId="ADAL" clId="{1E4693C5-E931-4D4D-939F-3A622A2981D1}" dt="2022-02-09T12:08:05.763" v="810" actId="20577"/>
          <ac:graphicFrameMkLst>
            <pc:docMk/>
            <pc:sldMk cId="1479667244" sldId="334"/>
            <ac:graphicFrameMk id="6" creationId="{00000000-0000-0000-0000-000000000000}"/>
          </ac:graphicFrameMkLst>
        </pc:graphicFrameChg>
      </pc:sldChg>
      <pc:sldChg chg="modSp mod">
        <pc:chgData name="Militsyn, Boris (STFC,DL,AST)" userId="85a62e27-906f-47dd-b2ac-e1370476bbb4" providerId="ADAL" clId="{1E4693C5-E931-4D4D-939F-3A622A2981D1}" dt="2022-02-09T11:31:15.304" v="430" actId="20577"/>
        <pc:sldMkLst>
          <pc:docMk/>
          <pc:sldMk cId="2008233483" sldId="335"/>
        </pc:sldMkLst>
        <pc:spChg chg="mod">
          <ac:chgData name="Militsyn, Boris (STFC,DL,AST)" userId="85a62e27-906f-47dd-b2ac-e1370476bbb4" providerId="ADAL" clId="{1E4693C5-E931-4D4D-939F-3A622A2981D1}" dt="2022-02-09T11:31:15.304" v="430" actId="20577"/>
          <ac:spMkLst>
            <pc:docMk/>
            <pc:sldMk cId="2008233483" sldId="335"/>
            <ac:spMk id="3" creationId="{00000000-0000-0000-0000-000000000000}"/>
          </ac:spMkLst>
        </pc:spChg>
      </pc:sldChg>
      <pc:sldChg chg="modSp mod">
        <pc:chgData name="Militsyn, Boris (STFC,DL,AST)" userId="85a62e27-906f-47dd-b2ac-e1370476bbb4" providerId="ADAL" clId="{1E4693C5-E931-4D4D-939F-3A622A2981D1}" dt="2022-02-09T11:42:05.299" v="520" actId="27636"/>
        <pc:sldMkLst>
          <pc:docMk/>
          <pc:sldMk cId="2307627280" sldId="336"/>
        </pc:sldMkLst>
        <pc:spChg chg="mod">
          <ac:chgData name="Militsyn, Boris (STFC,DL,AST)" userId="85a62e27-906f-47dd-b2ac-e1370476bbb4" providerId="ADAL" clId="{1E4693C5-E931-4D4D-939F-3A622A2981D1}" dt="2022-02-09T11:42:05.299" v="520" actId="27636"/>
          <ac:spMkLst>
            <pc:docMk/>
            <pc:sldMk cId="2307627280" sldId="336"/>
            <ac:spMk id="7" creationId="{00000000-0000-0000-0000-000000000000}"/>
          </ac:spMkLst>
        </pc:spChg>
      </pc:sldChg>
      <pc:sldChg chg="addSp delSp modSp mod modClrScheme chgLayout">
        <pc:chgData name="Militsyn, Boris (STFC,DL,AST)" userId="85a62e27-906f-47dd-b2ac-e1370476bbb4" providerId="ADAL" clId="{1E4693C5-E931-4D4D-939F-3A622A2981D1}" dt="2022-02-09T11:52:56.683" v="654" actId="478"/>
        <pc:sldMkLst>
          <pc:docMk/>
          <pc:sldMk cId="3352440351" sldId="337"/>
        </pc:sldMkLst>
        <pc:spChg chg="mod ord">
          <ac:chgData name="Militsyn, Boris (STFC,DL,AST)" userId="85a62e27-906f-47dd-b2ac-e1370476bbb4" providerId="ADAL" clId="{1E4693C5-E931-4D4D-939F-3A622A2981D1}" dt="2022-02-09T11:52:49.496" v="653" actId="700"/>
          <ac:spMkLst>
            <pc:docMk/>
            <pc:sldMk cId="3352440351" sldId="337"/>
            <ac:spMk id="2" creationId="{00000000-0000-0000-0000-000000000000}"/>
          </ac:spMkLst>
        </pc:spChg>
        <pc:spChg chg="mod ord">
          <ac:chgData name="Militsyn, Boris (STFC,DL,AST)" userId="85a62e27-906f-47dd-b2ac-e1370476bbb4" providerId="ADAL" clId="{1E4693C5-E931-4D4D-939F-3A622A2981D1}" dt="2022-02-09T11:52:49.496" v="653" actId="700"/>
          <ac:spMkLst>
            <pc:docMk/>
            <pc:sldMk cId="3352440351" sldId="337"/>
            <ac:spMk id="3" creationId="{00000000-0000-0000-0000-000000000000}"/>
          </ac:spMkLst>
        </pc:spChg>
        <pc:spChg chg="mod ord">
          <ac:chgData name="Militsyn, Boris (STFC,DL,AST)" userId="85a62e27-906f-47dd-b2ac-e1370476bbb4" providerId="ADAL" clId="{1E4693C5-E931-4D4D-939F-3A622A2981D1}" dt="2022-02-09T11:52:49.496" v="653" actId="700"/>
          <ac:spMkLst>
            <pc:docMk/>
            <pc:sldMk cId="3352440351" sldId="337"/>
            <ac:spMk id="4" creationId="{00000000-0000-0000-0000-000000000000}"/>
          </ac:spMkLst>
        </pc:spChg>
        <pc:spChg chg="add del mod ord">
          <ac:chgData name="Militsyn, Boris (STFC,DL,AST)" userId="85a62e27-906f-47dd-b2ac-e1370476bbb4" providerId="ADAL" clId="{1E4693C5-E931-4D4D-939F-3A622A2981D1}" dt="2022-02-09T11:52:56.683" v="654" actId="478"/>
          <ac:spMkLst>
            <pc:docMk/>
            <pc:sldMk cId="3352440351" sldId="337"/>
            <ac:spMk id="7" creationId="{0E105A51-6B84-4BE7-B627-60A51F9BB44C}"/>
          </ac:spMkLst>
        </pc:spChg>
      </pc:sldChg>
      <pc:sldChg chg="modSp mod">
        <pc:chgData name="Militsyn, Boris (STFC,DL,AST)" userId="85a62e27-906f-47dd-b2ac-e1370476bbb4" providerId="ADAL" clId="{1E4693C5-E931-4D4D-939F-3A622A2981D1}" dt="2022-02-09T11:53:06.888" v="655" actId="404"/>
        <pc:sldMkLst>
          <pc:docMk/>
          <pc:sldMk cId="1574370666" sldId="338"/>
        </pc:sldMkLst>
        <pc:spChg chg="mod">
          <ac:chgData name="Militsyn, Boris (STFC,DL,AST)" userId="85a62e27-906f-47dd-b2ac-e1370476bbb4" providerId="ADAL" clId="{1E4693C5-E931-4D4D-939F-3A622A2981D1}" dt="2022-02-09T11:44:16.648" v="595" actId="20577"/>
          <ac:spMkLst>
            <pc:docMk/>
            <pc:sldMk cId="1574370666" sldId="338"/>
            <ac:spMk id="16" creationId="{00000000-0000-0000-0000-000000000000}"/>
          </ac:spMkLst>
        </pc:spChg>
        <pc:spChg chg="mod">
          <ac:chgData name="Militsyn, Boris (STFC,DL,AST)" userId="85a62e27-906f-47dd-b2ac-e1370476bbb4" providerId="ADAL" clId="{1E4693C5-E931-4D4D-939F-3A622A2981D1}" dt="2022-02-09T11:53:06.888" v="655" actId="404"/>
          <ac:spMkLst>
            <pc:docMk/>
            <pc:sldMk cId="1574370666" sldId="338"/>
            <ac:spMk id="37890" creationId="{00000000-0000-0000-0000-000000000000}"/>
          </ac:spMkLst>
        </pc:spChg>
      </pc:sldChg>
      <pc:sldChg chg="modSp mod">
        <pc:chgData name="Militsyn, Boris (STFC,DL,AST)" userId="85a62e27-906f-47dd-b2ac-e1370476bbb4" providerId="ADAL" clId="{1E4693C5-E931-4D4D-939F-3A622A2981D1}" dt="2022-02-09T11:53:19.195" v="656" actId="403"/>
        <pc:sldMkLst>
          <pc:docMk/>
          <pc:sldMk cId="3051797637" sldId="339"/>
        </pc:sldMkLst>
        <pc:spChg chg="mod">
          <ac:chgData name="Militsyn, Boris (STFC,DL,AST)" userId="85a62e27-906f-47dd-b2ac-e1370476bbb4" providerId="ADAL" clId="{1E4693C5-E931-4D4D-939F-3A622A2981D1}" dt="2022-02-09T11:53:19.195" v="656" actId="403"/>
          <ac:spMkLst>
            <pc:docMk/>
            <pc:sldMk cId="3051797637" sldId="339"/>
            <ac:spMk id="1017862" creationId="{00000000-0000-0000-0000-000000000000}"/>
          </ac:spMkLst>
        </pc:spChg>
      </pc:sldChg>
      <pc:sldChg chg="modSp mod">
        <pc:chgData name="Militsyn, Boris (STFC,DL,AST)" userId="85a62e27-906f-47dd-b2ac-e1370476bbb4" providerId="ADAL" clId="{1E4693C5-E931-4D4D-939F-3A622A2981D1}" dt="2022-02-09T11:53:31.927" v="657" actId="404"/>
        <pc:sldMkLst>
          <pc:docMk/>
          <pc:sldMk cId="253985309" sldId="340"/>
        </pc:sldMkLst>
        <pc:spChg chg="mod">
          <ac:chgData name="Militsyn, Boris (STFC,DL,AST)" userId="85a62e27-906f-47dd-b2ac-e1370476bbb4" providerId="ADAL" clId="{1E4693C5-E931-4D4D-939F-3A622A2981D1}" dt="2022-02-09T11:53:31.927" v="657" actId="404"/>
          <ac:spMkLst>
            <pc:docMk/>
            <pc:sldMk cId="253985309" sldId="340"/>
            <ac:spMk id="2" creationId="{00000000-0000-0000-0000-000000000000}"/>
          </ac:spMkLst>
        </pc:spChg>
      </pc:sldChg>
      <pc:sldChg chg="modSp mod">
        <pc:chgData name="Militsyn, Boris (STFC,DL,AST)" userId="85a62e27-906f-47dd-b2ac-e1370476bbb4" providerId="ADAL" clId="{1E4693C5-E931-4D4D-939F-3A622A2981D1}" dt="2022-02-09T11:47:16.465" v="611" actId="20577"/>
        <pc:sldMkLst>
          <pc:docMk/>
          <pc:sldMk cId="1279892562" sldId="341"/>
        </pc:sldMkLst>
        <pc:spChg chg="mod">
          <ac:chgData name="Militsyn, Boris (STFC,DL,AST)" userId="85a62e27-906f-47dd-b2ac-e1370476bbb4" providerId="ADAL" clId="{1E4693C5-E931-4D4D-939F-3A622A2981D1}" dt="2022-02-09T11:46:32.133" v="601" actId="20577"/>
          <ac:spMkLst>
            <pc:docMk/>
            <pc:sldMk cId="1279892562" sldId="341"/>
            <ac:spMk id="2" creationId="{00000000-0000-0000-0000-000000000000}"/>
          </ac:spMkLst>
        </pc:spChg>
        <pc:spChg chg="mod">
          <ac:chgData name="Militsyn, Boris (STFC,DL,AST)" userId="85a62e27-906f-47dd-b2ac-e1370476bbb4" providerId="ADAL" clId="{1E4693C5-E931-4D4D-939F-3A622A2981D1}" dt="2022-02-09T11:47:16.465" v="611" actId="20577"/>
          <ac:spMkLst>
            <pc:docMk/>
            <pc:sldMk cId="1279892562" sldId="341"/>
            <ac:spMk id="3" creationId="{00000000-0000-0000-0000-000000000000}"/>
          </ac:spMkLst>
        </pc:spChg>
      </pc:sldChg>
      <pc:sldChg chg="modSp mod">
        <pc:chgData name="Militsyn, Boris (STFC,DL,AST)" userId="85a62e27-906f-47dd-b2ac-e1370476bbb4" providerId="ADAL" clId="{1E4693C5-E931-4D4D-939F-3A622A2981D1}" dt="2022-02-09T11:49:56.971" v="652" actId="20577"/>
        <pc:sldMkLst>
          <pc:docMk/>
          <pc:sldMk cId="2408860845" sldId="342"/>
        </pc:sldMkLst>
        <pc:spChg chg="mod">
          <ac:chgData name="Militsyn, Boris (STFC,DL,AST)" userId="85a62e27-906f-47dd-b2ac-e1370476bbb4" providerId="ADAL" clId="{1E4693C5-E931-4D4D-939F-3A622A2981D1}" dt="2022-02-09T11:49:56.971" v="652" actId="20577"/>
          <ac:spMkLst>
            <pc:docMk/>
            <pc:sldMk cId="2408860845" sldId="342"/>
            <ac:spMk id="3" creationId="{00000000-0000-0000-0000-000000000000}"/>
          </ac:spMkLst>
        </pc:spChg>
      </pc:sldChg>
      <pc:sldChg chg="modSp mod">
        <pc:chgData name="Militsyn, Boris (STFC,DL,AST)" userId="85a62e27-906f-47dd-b2ac-e1370476bbb4" providerId="ADAL" clId="{1E4693C5-E931-4D4D-939F-3A622A2981D1}" dt="2022-02-09T11:58:04.552" v="750" actId="313"/>
        <pc:sldMkLst>
          <pc:docMk/>
          <pc:sldMk cId="4227024307" sldId="346"/>
        </pc:sldMkLst>
        <pc:spChg chg="mod">
          <ac:chgData name="Militsyn, Boris (STFC,DL,AST)" userId="85a62e27-906f-47dd-b2ac-e1370476bbb4" providerId="ADAL" clId="{1E4693C5-E931-4D4D-939F-3A622A2981D1}" dt="2022-02-09T11:58:04.552" v="750" actId="313"/>
          <ac:spMkLst>
            <pc:docMk/>
            <pc:sldMk cId="4227024307" sldId="346"/>
            <ac:spMk id="3" creationId="{00000000-0000-0000-0000-000000000000}"/>
          </ac:spMkLst>
        </pc:spChg>
      </pc:sldChg>
      <pc:sldChg chg="ord">
        <pc:chgData name="Militsyn, Boris (STFC,DL,AST)" userId="85a62e27-906f-47dd-b2ac-e1370476bbb4" providerId="ADAL" clId="{1E4693C5-E931-4D4D-939F-3A622A2981D1}" dt="2022-02-09T11:58:32.637" v="752"/>
        <pc:sldMkLst>
          <pc:docMk/>
          <pc:sldMk cId="97796942" sldId="347"/>
        </pc:sldMkLst>
      </pc:sldChg>
      <pc:sldChg chg="modSp mod">
        <pc:chgData name="Militsyn, Boris (STFC,DL,AST)" userId="85a62e27-906f-47dd-b2ac-e1370476bbb4" providerId="ADAL" clId="{1E4693C5-E931-4D4D-939F-3A622A2981D1}" dt="2022-02-09T12:09:04.362" v="823" actId="20577"/>
        <pc:sldMkLst>
          <pc:docMk/>
          <pc:sldMk cId="1210130442" sldId="349"/>
        </pc:sldMkLst>
        <pc:spChg chg="mod">
          <ac:chgData name="Militsyn, Boris (STFC,DL,AST)" userId="85a62e27-906f-47dd-b2ac-e1370476bbb4" providerId="ADAL" clId="{1E4693C5-E931-4D4D-939F-3A622A2981D1}" dt="2022-02-09T12:09:04.362" v="823" actId="20577"/>
          <ac:spMkLst>
            <pc:docMk/>
            <pc:sldMk cId="1210130442" sldId="349"/>
            <ac:spMk id="3" creationId="{00000000-0000-0000-0000-000000000000}"/>
          </ac:spMkLst>
        </pc:spChg>
      </pc:sldChg>
      <pc:sldChg chg="addSp modSp mod">
        <pc:chgData name="Militsyn, Boris (STFC,DL,AST)" userId="85a62e27-906f-47dd-b2ac-e1370476bbb4" providerId="ADAL" clId="{1E4693C5-E931-4D4D-939F-3A622A2981D1}" dt="2022-02-09T14:03:34.948" v="875" actId="1038"/>
        <pc:sldMkLst>
          <pc:docMk/>
          <pc:sldMk cId="31838750" sldId="350"/>
        </pc:sldMkLst>
        <pc:spChg chg="mod">
          <ac:chgData name="Militsyn, Boris (STFC,DL,AST)" userId="85a62e27-906f-47dd-b2ac-e1370476bbb4" providerId="ADAL" clId="{1E4693C5-E931-4D4D-939F-3A622A2981D1}" dt="2022-02-09T12:09:31.092" v="824" actId="404"/>
          <ac:spMkLst>
            <pc:docMk/>
            <pc:sldMk cId="31838750" sldId="350"/>
            <ac:spMk id="2" creationId="{00000000-0000-0000-0000-000000000000}"/>
          </ac:spMkLst>
        </pc:spChg>
        <pc:picChg chg="mod">
          <ac:chgData name="Militsyn, Boris (STFC,DL,AST)" userId="85a62e27-906f-47dd-b2ac-e1370476bbb4" providerId="ADAL" clId="{1E4693C5-E931-4D4D-939F-3A622A2981D1}" dt="2022-02-09T14:03:34.948" v="875" actId="1038"/>
          <ac:picMkLst>
            <pc:docMk/>
            <pc:sldMk cId="31838750" sldId="350"/>
            <ac:picMk id="6" creationId="{00000000-0000-0000-0000-000000000000}"/>
          </ac:picMkLst>
        </pc:picChg>
        <pc:picChg chg="add mod modCrop">
          <ac:chgData name="Militsyn, Boris (STFC,DL,AST)" userId="85a62e27-906f-47dd-b2ac-e1370476bbb4" providerId="ADAL" clId="{1E4693C5-E931-4D4D-939F-3A622A2981D1}" dt="2022-02-09T14:03:30.700" v="871" actId="1038"/>
          <ac:picMkLst>
            <pc:docMk/>
            <pc:sldMk cId="31838750" sldId="350"/>
            <ac:picMk id="7" creationId="{1B536F3C-634F-449A-8CA1-4068BD887656}"/>
          </ac:picMkLst>
        </pc:picChg>
        <pc:picChg chg="add mod modCrop">
          <ac:chgData name="Militsyn, Boris (STFC,DL,AST)" userId="85a62e27-906f-47dd-b2ac-e1370476bbb4" providerId="ADAL" clId="{1E4693C5-E931-4D4D-939F-3A622A2981D1}" dt="2022-02-09T14:03:30.700" v="871" actId="1038"/>
          <ac:picMkLst>
            <pc:docMk/>
            <pc:sldMk cId="31838750" sldId="350"/>
            <ac:picMk id="8" creationId="{44839349-A7F3-4B3F-ADDD-A0BD241191D3}"/>
          </ac:picMkLst>
        </pc:picChg>
      </pc:sldChg>
      <pc:sldChg chg="addSp delSp modSp mod">
        <pc:chgData name="Militsyn, Boris (STFC,DL,AST)" userId="85a62e27-906f-47dd-b2ac-e1370476bbb4" providerId="ADAL" clId="{1E4693C5-E931-4D4D-939F-3A622A2981D1}" dt="2022-02-09T14:03:45.250" v="885" actId="1038"/>
        <pc:sldMkLst>
          <pc:docMk/>
          <pc:sldMk cId="2707823765" sldId="351"/>
        </pc:sldMkLst>
        <pc:spChg chg="mod">
          <ac:chgData name="Militsyn, Boris (STFC,DL,AST)" userId="85a62e27-906f-47dd-b2ac-e1370476bbb4" providerId="ADAL" clId="{1E4693C5-E931-4D4D-939F-3A622A2981D1}" dt="2022-02-09T14:00:36.993" v="842" actId="404"/>
          <ac:spMkLst>
            <pc:docMk/>
            <pc:sldMk cId="2707823765" sldId="351"/>
            <ac:spMk id="2" creationId="{00000000-0000-0000-0000-000000000000}"/>
          </ac:spMkLst>
        </pc:spChg>
        <pc:spChg chg="del">
          <ac:chgData name="Militsyn, Boris (STFC,DL,AST)" userId="85a62e27-906f-47dd-b2ac-e1370476bbb4" providerId="ADAL" clId="{1E4693C5-E931-4D4D-939F-3A622A2981D1}" dt="2022-02-09T14:00:15.659" v="829" actId="478"/>
          <ac:spMkLst>
            <pc:docMk/>
            <pc:sldMk cId="2707823765" sldId="351"/>
            <ac:spMk id="3" creationId="{00000000-0000-0000-0000-000000000000}"/>
          </ac:spMkLst>
        </pc:spChg>
        <pc:spChg chg="add del mod">
          <ac:chgData name="Militsyn, Boris (STFC,DL,AST)" userId="85a62e27-906f-47dd-b2ac-e1370476bbb4" providerId="ADAL" clId="{1E4693C5-E931-4D4D-939F-3A622A2981D1}" dt="2022-02-09T14:00:49.633" v="843"/>
          <ac:spMkLst>
            <pc:docMk/>
            <pc:sldMk cId="2707823765" sldId="351"/>
            <ac:spMk id="8" creationId="{8FCF092A-5E78-4B0F-B36A-05C069B63927}"/>
          </ac:spMkLst>
        </pc:spChg>
        <pc:spChg chg="add mod">
          <ac:chgData name="Militsyn, Boris (STFC,DL,AST)" userId="85a62e27-906f-47dd-b2ac-e1370476bbb4" providerId="ADAL" clId="{1E4693C5-E931-4D4D-939F-3A622A2981D1}" dt="2022-02-09T14:01:24.825" v="847" actId="1076"/>
          <ac:spMkLst>
            <pc:docMk/>
            <pc:sldMk cId="2707823765" sldId="351"/>
            <ac:spMk id="10" creationId="{834297DC-C2FC-4F72-840D-904493F341AF}"/>
          </ac:spMkLst>
        </pc:spChg>
        <pc:graphicFrameChg chg="del mod modGraphic">
          <ac:chgData name="Militsyn, Boris (STFC,DL,AST)" userId="85a62e27-906f-47dd-b2ac-e1370476bbb4" providerId="ADAL" clId="{1E4693C5-E931-4D4D-939F-3A622A2981D1}" dt="2022-02-09T14:00:11.233" v="828" actId="478"/>
          <ac:graphicFrameMkLst>
            <pc:docMk/>
            <pc:sldMk cId="2707823765" sldId="351"/>
            <ac:graphicFrameMk id="6" creationId="{00000000-0000-0000-0000-000000000000}"/>
          </ac:graphicFrameMkLst>
        </pc:graphicFrameChg>
        <pc:picChg chg="add mod">
          <ac:chgData name="Militsyn, Boris (STFC,DL,AST)" userId="85a62e27-906f-47dd-b2ac-e1370476bbb4" providerId="ADAL" clId="{1E4693C5-E931-4D4D-939F-3A622A2981D1}" dt="2022-02-09T14:03:45.250" v="885" actId="1038"/>
          <ac:picMkLst>
            <pc:docMk/>
            <pc:sldMk cId="2707823765" sldId="351"/>
            <ac:picMk id="9" creationId="{FCABA7B7-BE03-4F92-B436-E4AB00EAF25A}"/>
          </ac:picMkLst>
        </pc:picChg>
      </pc:sldChg>
      <pc:sldChg chg="addSp delSp modSp mod">
        <pc:chgData name="Militsyn, Boris (STFC,DL,AST)" userId="85a62e27-906f-47dd-b2ac-e1370476bbb4" providerId="ADAL" clId="{1E4693C5-E931-4D4D-939F-3A622A2981D1}" dt="2022-02-09T14:31:08.320" v="1065" actId="1037"/>
        <pc:sldMkLst>
          <pc:docMk/>
          <pc:sldMk cId="422116990" sldId="352"/>
        </pc:sldMkLst>
        <pc:spChg chg="add del mod">
          <ac:chgData name="Militsyn, Boris (STFC,DL,AST)" userId="85a62e27-906f-47dd-b2ac-e1370476bbb4" providerId="ADAL" clId="{1E4693C5-E931-4D4D-939F-3A622A2981D1}" dt="2022-02-09T14:29:35.921" v="936" actId="478"/>
          <ac:spMkLst>
            <pc:docMk/>
            <pc:sldMk cId="422116990" sldId="352"/>
            <ac:spMk id="3" creationId="{00000000-0000-0000-0000-000000000000}"/>
          </ac:spMkLst>
        </pc:spChg>
        <pc:spChg chg="add del mod">
          <ac:chgData name="Militsyn, Boris (STFC,DL,AST)" userId="85a62e27-906f-47dd-b2ac-e1370476bbb4" providerId="ADAL" clId="{1E4693C5-E931-4D4D-939F-3A622A2981D1}" dt="2022-02-09T14:29:34.967" v="935" actId="47"/>
          <ac:spMkLst>
            <pc:docMk/>
            <pc:sldMk cId="422116990" sldId="352"/>
            <ac:spMk id="6" creationId="{6CDFACA8-F122-4980-9DC1-26EBD25DB380}"/>
          </ac:spMkLst>
        </pc:spChg>
        <pc:spChg chg="add del mod">
          <ac:chgData name="Militsyn, Boris (STFC,DL,AST)" userId="85a62e27-906f-47dd-b2ac-e1370476bbb4" providerId="ADAL" clId="{1E4693C5-E931-4D4D-939F-3A622A2981D1}" dt="2022-02-09T14:29:35.921" v="936" actId="478"/>
          <ac:spMkLst>
            <pc:docMk/>
            <pc:sldMk cId="422116990" sldId="352"/>
            <ac:spMk id="8" creationId="{25050513-1851-4590-ACE6-132BA6019761}"/>
          </ac:spMkLst>
        </pc:spChg>
        <pc:spChg chg="add mod">
          <ac:chgData name="Militsyn, Boris (STFC,DL,AST)" userId="85a62e27-906f-47dd-b2ac-e1370476bbb4" providerId="ADAL" clId="{1E4693C5-E931-4D4D-939F-3A622A2981D1}" dt="2022-02-09T14:31:08.320" v="1065" actId="1037"/>
          <ac:spMkLst>
            <pc:docMk/>
            <pc:sldMk cId="422116990" sldId="352"/>
            <ac:spMk id="9" creationId="{9BC829FF-7D7D-4063-8E0C-A1684D6B4126}"/>
          </ac:spMkLst>
        </pc:spChg>
        <pc:picChg chg="mod">
          <ac:chgData name="Militsyn, Boris (STFC,DL,AST)" userId="85a62e27-906f-47dd-b2ac-e1370476bbb4" providerId="ADAL" clId="{1E4693C5-E931-4D4D-939F-3A622A2981D1}" dt="2022-02-09T14:30:30.082" v="951" actId="1076"/>
          <ac:picMkLst>
            <pc:docMk/>
            <pc:sldMk cId="422116990" sldId="352"/>
            <ac:picMk id="9218" creationId="{00000000-0000-0000-0000-000000000000}"/>
          </ac:picMkLst>
        </pc:picChg>
      </pc:sldChg>
      <pc:sldChg chg="addSp delSp modSp mod">
        <pc:chgData name="Militsyn, Boris (STFC,DL,AST)" userId="85a62e27-906f-47dd-b2ac-e1370476bbb4" providerId="ADAL" clId="{1E4693C5-E931-4D4D-939F-3A622A2981D1}" dt="2022-02-09T10:59:25.180" v="214" actId="20577"/>
        <pc:sldMkLst>
          <pc:docMk/>
          <pc:sldMk cId="2798887348" sldId="355"/>
        </pc:sldMkLst>
        <pc:spChg chg="mod">
          <ac:chgData name="Militsyn, Boris (STFC,DL,AST)" userId="85a62e27-906f-47dd-b2ac-e1370476bbb4" providerId="ADAL" clId="{1E4693C5-E931-4D4D-939F-3A622A2981D1}" dt="2022-02-09T10:59:25.180" v="214" actId="20577"/>
          <ac:spMkLst>
            <pc:docMk/>
            <pc:sldMk cId="2798887348" sldId="355"/>
            <ac:spMk id="3" creationId="{00000000-0000-0000-0000-000000000000}"/>
          </ac:spMkLst>
        </pc:spChg>
        <pc:spChg chg="mod">
          <ac:chgData name="Militsyn, Boris (STFC,DL,AST)" userId="85a62e27-906f-47dd-b2ac-e1370476bbb4" providerId="ADAL" clId="{1E4693C5-E931-4D4D-939F-3A622A2981D1}" dt="2022-02-09T10:15:33.502" v="110" actId="404"/>
          <ac:spMkLst>
            <pc:docMk/>
            <pc:sldMk cId="2798887348" sldId="355"/>
            <ac:spMk id="14" creationId="{00000000-0000-0000-0000-000000000000}"/>
          </ac:spMkLst>
        </pc:spChg>
        <pc:spChg chg="mod">
          <ac:chgData name="Militsyn, Boris (STFC,DL,AST)" userId="85a62e27-906f-47dd-b2ac-e1370476bbb4" providerId="ADAL" clId="{1E4693C5-E931-4D4D-939F-3A622A2981D1}" dt="2022-02-09T10:15:17.393" v="107" actId="1076"/>
          <ac:spMkLst>
            <pc:docMk/>
            <pc:sldMk cId="2798887348" sldId="355"/>
            <ac:spMk id="17" creationId="{00000000-0000-0000-0000-000000000000}"/>
          </ac:spMkLst>
        </pc:spChg>
        <pc:spChg chg="mod">
          <ac:chgData name="Militsyn, Boris (STFC,DL,AST)" userId="85a62e27-906f-47dd-b2ac-e1370476bbb4" providerId="ADAL" clId="{1E4693C5-E931-4D4D-939F-3A622A2981D1}" dt="2022-02-09T10:16:17.819" v="120" actId="20577"/>
          <ac:spMkLst>
            <pc:docMk/>
            <pc:sldMk cId="2798887348" sldId="355"/>
            <ac:spMk id="18" creationId="{00000000-0000-0000-0000-000000000000}"/>
          </ac:spMkLst>
        </pc:spChg>
        <pc:spChg chg="mod">
          <ac:chgData name="Militsyn, Boris (STFC,DL,AST)" userId="85a62e27-906f-47dd-b2ac-e1370476bbb4" providerId="ADAL" clId="{1E4693C5-E931-4D4D-939F-3A622A2981D1}" dt="2022-02-09T10:15:23.181" v="108" actId="404"/>
          <ac:spMkLst>
            <pc:docMk/>
            <pc:sldMk cId="2798887348" sldId="355"/>
            <ac:spMk id="19" creationId="{00000000-0000-0000-0000-000000000000}"/>
          </ac:spMkLst>
        </pc:spChg>
        <pc:spChg chg="del">
          <ac:chgData name="Militsyn, Boris (STFC,DL,AST)" userId="85a62e27-906f-47dd-b2ac-e1370476bbb4" providerId="ADAL" clId="{1E4693C5-E931-4D4D-939F-3A622A2981D1}" dt="2022-02-09T10:13:24.624" v="68" actId="478"/>
          <ac:spMkLst>
            <pc:docMk/>
            <pc:sldMk cId="2798887348" sldId="355"/>
            <ac:spMk id="20" creationId="{00000000-0000-0000-0000-000000000000}"/>
          </ac:spMkLst>
        </pc:spChg>
        <pc:spChg chg="add mod">
          <ac:chgData name="Militsyn, Boris (STFC,DL,AST)" userId="85a62e27-906f-47dd-b2ac-e1370476bbb4" providerId="ADAL" clId="{1E4693C5-E931-4D4D-939F-3A622A2981D1}" dt="2022-02-09T10:15:30.018" v="109" actId="404"/>
          <ac:spMkLst>
            <pc:docMk/>
            <pc:sldMk cId="2798887348" sldId="355"/>
            <ac:spMk id="24" creationId="{6AC64EED-3A12-4FDB-B21A-A23DB16E6C31}"/>
          </ac:spMkLst>
        </pc:spChg>
        <pc:spChg chg="add mod">
          <ac:chgData name="Militsyn, Boris (STFC,DL,AST)" userId="85a62e27-906f-47dd-b2ac-e1370476bbb4" providerId="ADAL" clId="{1E4693C5-E931-4D4D-939F-3A622A2981D1}" dt="2022-02-09T10:15:38.226" v="111" actId="404"/>
          <ac:spMkLst>
            <pc:docMk/>
            <pc:sldMk cId="2798887348" sldId="355"/>
            <ac:spMk id="25" creationId="{3A2B3860-4B0B-4E46-822E-C7606DE4B02C}"/>
          </ac:spMkLst>
        </pc:spChg>
        <pc:spChg chg="add mod">
          <ac:chgData name="Militsyn, Boris (STFC,DL,AST)" userId="85a62e27-906f-47dd-b2ac-e1370476bbb4" providerId="ADAL" clId="{1E4693C5-E931-4D4D-939F-3A622A2981D1}" dt="2022-02-09T10:22:31.768" v="201" actId="1076"/>
          <ac:spMkLst>
            <pc:docMk/>
            <pc:sldMk cId="2798887348" sldId="355"/>
            <ac:spMk id="26" creationId="{1DF17CE5-7E25-48E6-B42B-119BC7215753}"/>
          </ac:spMkLst>
        </pc:spChg>
      </pc:sldChg>
      <pc:sldChg chg="ord">
        <pc:chgData name="Militsyn, Boris (STFC,DL,AST)" userId="85a62e27-906f-47dd-b2ac-e1370476bbb4" providerId="ADAL" clId="{1E4693C5-E931-4D4D-939F-3A622A2981D1}" dt="2022-02-09T11:45:21.312" v="597"/>
        <pc:sldMkLst>
          <pc:docMk/>
          <pc:sldMk cId="997389405" sldId="356"/>
        </pc:sldMkLst>
      </pc:sldChg>
      <pc:sldChg chg="addSp delSp modSp add mod modClrScheme chgLayout">
        <pc:chgData name="Militsyn, Boris (STFC,DL,AST)" userId="85a62e27-906f-47dd-b2ac-e1370476bbb4" providerId="ADAL" clId="{1E4693C5-E931-4D4D-939F-3A622A2981D1}" dt="2022-02-09T14:09:25.894" v="920" actId="1076"/>
        <pc:sldMkLst>
          <pc:docMk/>
          <pc:sldMk cId="702405096" sldId="362"/>
        </pc:sldMkLst>
        <pc:spChg chg="mod ord">
          <ac:chgData name="Militsyn, Boris (STFC,DL,AST)" userId="85a62e27-906f-47dd-b2ac-e1370476bbb4" providerId="ADAL" clId="{1E4693C5-E931-4D4D-939F-3A622A2981D1}" dt="2022-02-09T14:08:22.009" v="915" actId="700"/>
          <ac:spMkLst>
            <pc:docMk/>
            <pc:sldMk cId="702405096" sldId="362"/>
            <ac:spMk id="2" creationId="{00000000-0000-0000-0000-000000000000}"/>
          </ac:spMkLst>
        </pc:spChg>
        <pc:spChg chg="del">
          <ac:chgData name="Militsyn, Boris (STFC,DL,AST)" userId="85a62e27-906f-47dd-b2ac-e1370476bbb4" providerId="ADAL" clId="{1E4693C5-E931-4D4D-939F-3A622A2981D1}" dt="2022-02-09T14:08:00.373" v="913" actId="478"/>
          <ac:spMkLst>
            <pc:docMk/>
            <pc:sldMk cId="702405096" sldId="362"/>
            <ac:spMk id="3" creationId="{00ADF624-221B-4FEF-9EFC-2E97B7292AE9}"/>
          </ac:spMkLst>
        </pc:spChg>
        <pc:spChg chg="del mod ord">
          <ac:chgData name="Militsyn, Boris (STFC,DL,AST)" userId="85a62e27-906f-47dd-b2ac-e1370476bbb4" providerId="ADAL" clId="{1E4693C5-E931-4D4D-939F-3A622A2981D1}" dt="2022-02-09T14:07:44.937" v="912" actId="478"/>
          <ac:spMkLst>
            <pc:docMk/>
            <pc:sldMk cId="702405096" sldId="362"/>
            <ac:spMk id="4" creationId="{00000000-0000-0000-0000-000000000000}"/>
          </ac:spMkLst>
        </pc:spChg>
        <pc:spChg chg="mod ord">
          <ac:chgData name="Militsyn, Boris (STFC,DL,AST)" userId="85a62e27-906f-47dd-b2ac-e1370476bbb4" providerId="ADAL" clId="{1E4693C5-E931-4D4D-939F-3A622A2981D1}" dt="2022-02-09T14:08:22.009" v="915" actId="700"/>
          <ac:spMkLst>
            <pc:docMk/>
            <pc:sldMk cId="702405096" sldId="362"/>
            <ac:spMk id="5" creationId="{4323E4FC-10EF-4780-B51B-596D64FF3303}"/>
          </ac:spMkLst>
        </pc:spChg>
        <pc:spChg chg="del">
          <ac:chgData name="Militsyn, Boris (STFC,DL,AST)" userId="85a62e27-906f-47dd-b2ac-e1370476bbb4" providerId="ADAL" clId="{1E4693C5-E931-4D4D-939F-3A622A2981D1}" dt="2022-02-09T14:08:13.149" v="914" actId="478"/>
          <ac:spMkLst>
            <pc:docMk/>
            <pc:sldMk cId="702405096" sldId="362"/>
            <ac:spMk id="6" creationId="{27F5626A-48CA-42CC-B00C-68EE651ADC9F}"/>
          </ac:spMkLst>
        </pc:spChg>
        <pc:spChg chg="mod">
          <ac:chgData name="Militsyn, Boris (STFC,DL,AST)" userId="85a62e27-906f-47dd-b2ac-e1370476bbb4" providerId="ADAL" clId="{1E4693C5-E931-4D4D-939F-3A622A2981D1}" dt="2022-02-09T14:09:25.894" v="920" actId="1076"/>
          <ac:spMkLst>
            <pc:docMk/>
            <pc:sldMk cId="702405096" sldId="362"/>
            <ac:spMk id="9" creationId="{00000000-0000-0000-0000-000000000000}"/>
          </ac:spMkLst>
        </pc:spChg>
        <pc:spChg chg="add del mod">
          <ac:chgData name="Militsyn, Boris (STFC,DL,AST)" userId="85a62e27-906f-47dd-b2ac-e1370476bbb4" providerId="ADAL" clId="{1E4693C5-E931-4D4D-939F-3A622A2981D1}" dt="2022-02-09T14:08:33.011" v="917" actId="478"/>
          <ac:spMkLst>
            <pc:docMk/>
            <pc:sldMk cId="702405096" sldId="362"/>
            <ac:spMk id="12" creationId="{0CB8DED0-1DC1-47B3-A9F7-2223D2A22829}"/>
          </ac:spMkLst>
        </pc:spChg>
        <pc:picChg chg="del mod ord">
          <ac:chgData name="Militsyn, Boris (STFC,DL,AST)" userId="85a62e27-906f-47dd-b2ac-e1370476bbb4" providerId="ADAL" clId="{1E4693C5-E931-4D4D-939F-3A622A2981D1}" dt="2022-02-09T14:08:26.140" v="916" actId="478"/>
          <ac:picMkLst>
            <pc:docMk/>
            <pc:sldMk cId="702405096" sldId="362"/>
            <ac:picMk id="7" creationId="{00000000-0000-0000-0000-000000000000}"/>
          </ac:picMkLst>
        </pc:picChg>
        <pc:picChg chg="mod ord">
          <ac:chgData name="Militsyn, Boris (STFC,DL,AST)" userId="85a62e27-906f-47dd-b2ac-e1370476bbb4" providerId="ADAL" clId="{1E4693C5-E931-4D4D-939F-3A622A2981D1}" dt="2022-02-09T14:08:22.009" v="915" actId="700"/>
          <ac:picMkLst>
            <pc:docMk/>
            <pc:sldMk cId="702405096" sldId="362"/>
            <ac:picMk id="8" creationId="{00000000-0000-0000-0000-000000000000}"/>
          </ac:picMkLst>
        </pc:picChg>
        <pc:picChg chg="add mod">
          <ac:chgData name="Militsyn, Boris (STFC,DL,AST)" userId="85a62e27-906f-47dd-b2ac-e1370476bbb4" providerId="ADAL" clId="{1E4693C5-E931-4D4D-939F-3A622A2981D1}" dt="2022-02-09T14:08:59.154" v="919" actId="1076"/>
          <ac:picMkLst>
            <pc:docMk/>
            <pc:sldMk cId="702405096" sldId="362"/>
            <ac:picMk id="13" creationId="{D2B0A608-EE73-40C6-A20B-F0A1C7212222}"/>
          </ac:picMkLst>
        </pc:picChg>
      </pc:sldChg>
      <pc:sldChg chg="delSp modSp add mod">
        <pc:chgData name="Militsyn, Boris (STFC,DL,AST)" userId="85a62e27-906f-47dd-b2ac-e1370476bbb4" providerId="ADAL" clId="{1E4693C5-E931-4D4D-939F-3A622A2981D1}" dt="2022-02-09T12:07:03.868" v="808" actId="1076"/>
        <pc:sldMkLst>
          <pc:docMk/>
          <pc:sldMk cId="1790569400" sldId="366"/>
        </pc:sldMkLst>
        <pc:spChg chg="mod">
          <ac:chgData name="Militsyn, Boris (STFC,DL,AST)" userId="85a62e27-906f-47dd-b2ac-e1370476bbb4" providerId="ADAL" clId="{1E4693C5-E931-4D4D-939F-3A622A2981D1}" dt="2022-02-09T12:06:54.958" v="806" actId="1076"/>
          <ac:spMkLst>
            <pc:docMk/>
            <pc:sldMk cId="1790569400" sldId="366"/>
            <ac:spMk id="3" creationId="{00000000-0000-0000-0000-000000000000}"/>
          </ac:spMkLst>
        </pc:spChg>
        <pc:spChg chg="del mod">
          <ac:chgData name="Militsyn, Boris (STFC,DL,AST)" userId="85a62e27-906f-47dd-b2ac-e1370476bbb4" providerId="ADAL" clId="{1E4693C5-E931-4D4D-939F-3A622A2981D1}" dt="2022-02-09T12:06:47.284" v="805" actId="478"/>
          <ac:spMkLst>
            <pc:docMk/>
            <pc:sldMk cId="1790569400" sldId="366"/>
            <ac:spMk id="4" creationId="{00000000-0000-0000-0000-000000000000}"/>
          </ac:spMkLst>
        </pc:spChg>
        <pc:spChg chg="mod">
          <ac:chgData name="Militsyn, Boris (STFC,DL,AST)" userId="85a62e27-906f-47dd-b2ac-e1370476bbb4" providerId="ADAL" clId="{1E4693C5-E931-4D4D-939F-3A622A2981D1}" dt="2022-02-09T12:07:03.868" v="808" actId="1076"/>
          <ac:spMkLst>
            <pc:docMk/>
            <pc:sldMk cId="1790569400" sldId="366"/>
            <ac:spMk id="6" creationId="{00000000-0000-0000-0000-000000000000}"/>
          </ac:spMkLst>
        </pc:spChg>
        <pc:graphicFrameChg chg="mod">
          <ac:chgData name="Militsyn, Boris (STFC,DL,AST)" userId="85a62e27-906f-47dd-b2ac-e1370476bbb4" providerId="ADAL" clId="{1E4693C5-E931-4D4D-939F-3A622A2981D1}" dt="2022-02-09T12:06:59.933" v="807" actId="1076"/>
          <ac:graphicFrameMkLst>
            <pc:docMk/>
            <pc:sldMk cId="1790569400" sldId="366"/>
            <ac:graphicFrameMk id="9" creationId="{6D2C7AE9-5E18-6E49-90AD-3D2F82B54CC9}"/>
          </ac:graphicFrameMkLst>
        </pc:graphicFrameChg>
      </pc:sldChg>
      <pc:sldChg chg="addSp delSp modSp add del mod chgLayout">
        <pc:chgData name="Militsyn, Boris (STFC,DL,AST)" userId="85a62e27-906f-47dd-b2ac-e1370476bbb4" providerId="ADAL" clId="{1E4693C5-E931-4D4D-939F-3A622A2981D1}" dt="2022-02-09T12:05:59.996" v="803" actId="1076"/>
        <pc:sldMkLst>
          <pc:docMk/>
          <pc:sldMk cId="3997070135" sldId="368"/>
        </pc:sldMkLst>
        <pc:spChg chg="mod ord">
          <ac:chgData name="Militsyn, Boris (STFC,DL,AST)" userId="85a62e27-906f-47dd-b2ac-e1370476bbb4" providerId="ADAL" clId="{1E4693C5-E931-4D4D-939F-3A622A2981D1}" dt="2022-02-09T12:05:22.578" v="798" actId="403"/>
          <ac:spMkLst>
            <pc:docMk/>
            <pc:sldMk cId="3997070135" sldId="368"/>
            <ac:spMk id="2" creationId="{00000000-0000-0000-0000-000000000000}"/>
          </ac:spMkLst>
        </pc:spChg>
        <pc:spChg chg="add del mod ord">
          <ac:chgData name="Militsyn, Boris (STFC,DL,AST)" userId="85a62e27-906f-47dd-b2ac-e1370476bbb4" providerId="ADAL" clId="{1E4693C5-E931-4D4D-939F-3A622A2981D1}" dt="2022-02-09T12:04:37.812" v="792" actId="478"/>
          <ac:spMkLst>
            <pc:docMk/>
            <pc:sldMk cId="3997070135" sldId="368"/>
            <ac:spMk id="4" creationId="{00000000-0000-0000-0000-000000000000}"/>
          </ac:spMkLst>
        </pc:spChg>
        <pc:spChg chg="mod">
          <ac:chgData name="Militsyn, Boris (STFC,DL,AST)" userId="85a62e27-906f-47dd-b2ac-e1370476bbb4" providerId="ADAL" clId="{1E4693C5-E931-4D4D-939F-3A622A2981D1}" dt="2022-02-09T12:05:59.996" v="803" actId="1076"/>
          <ac:spMkLst>
            <pc:docMk/>
            <pc:sldMk cId="3997070135" sldId="368"/>
            <ac:spMk id="8" creationId="{00000000-0000-0000-0000-000000000000}"/>
          </ac:spMkLst>
        </pc:spChg>
        <pc:spChg chg="mod">
          <ac:chgData name="Militsyn, Boris (STFC,DL,AST)" userId="85a62e27-906f-47dd-b2ac-e1370476bbb4" providerId="ADAL" clId="{1E4693C5-E931-4D4D-939F-3A622A2981D1}" dt="2022-02-09T12:04:32.637" v="791" actId="14100"/>
          <ac:spMkLst>
            <pc:docMk/>
            <pc:sldMk cId="3997070135" sldId="368"/>
            <ac:spMk id="10" creationId="{00000000-0000-0000-0000-000000000000}"/>
          </ac:spMkLst>
        </pc:spChg>
        <pc:spChg chg="mod">
          <ac:chgData name="Militsyn, Boris (STFC,DL,AST)" userId="85a62e27-906f-47dd-b2ac-e1370476bbb4" providerId="ADAL" clId="{1E4693C5-E931-4D4D-939F-3A622A2981D1}" dt="2022-02-09T12:02:47.179" v="767" actId="1076"/>
          <ac:spMkLst>
            <pc:docMk/>
            <pc:sldMk cId="3997070135" sldId="368"/>
            <ac:spMk id="11" creationId="{00000000-0000-0000-0000-000000000000}"/>
          </ac:spMkLst>
        </pc:spChg>
        <pc:spChg chg="mod">
          <ac:chgData name="Militsyn, Boris (STFC,DL,AST)" userId="85a62e27-906f-47dd-b2ac-e1370476bbb4" providerId="ADAL" clId="{1E4693C5-E931-4D4D-939F-3A622A2981D1}" dt="2022-02-09T12:05:37.163" v="801" actId="1036"/>
          <ac:spMkLst>
            <pc:docMk/>
            <pc:sldMk cId="3997070135" sldId="368"/>
            <ac:spMk id="14" creationId="{00000000-0000-0000-0000-000000000000}"/>
          </ac:spMkLst>
        </pc:spChg>
        <pc:picChg chg="mod ord">
          <ac:chgData name="Militsyn, Boris (STFC,DL,AST)" userId="85a62e27-906f-47dd-b2ac-e1370476bbb4" providerId="ADAL" clId="{1E4693C5-E931-4D4D-939F-3A622A2981D1}" dt="2022-02-09T12:02:35.018" v="765" actId="1076"/>
          <ac:picMkLst>
            <pc:docMk/>
            <pc:sldMk cId="3997070135" sldId="368"/>
            <ac:picMk id="7" creationId="{00000000-0000-0000-0000-000000000000}"/>
          </ac:picMkLst>
        </pc:picChg>
        <pc:picChg chg="mod">
          <ac:chgData name="Militsyn, Boris (STFC,DL,AST)" userId="85a62e27-906f-47dd-b2ac-e1370476bbb4" providerId="ADAL" clId="{1E4693C5-E931-4D4D-939F-3A622A2981D1}" dt="2022-02-09T12:05:48.472" v="802" actId="1076"/>
          <ac:picMkLst>
            <pc:docMk/>
            <pc:sldMk cId="3997070135" sldId="368"/>
            <ac:picMk id="13" creationId="{00000000-0000-0000-0000-000000000000}"/>
          </ac:picMkLst>
        </pc:picChg>
        <pc:picChg chg="mod">
          <ac:chgData name="Militsyn, Boris (STFC,DL,AST)" userId="85a62e27-906f-47dd-b2ac-e1370476bbb4" providerId="ADAL" clId="{1E4693C5-E931-4D4D-939F-3A622A2981D1}" dt="2022-02-09T12:05:37.163" v="801" actId="1036"/>
          <ac:picMkLst>
            <pc:docMk/>
            <pc:sldMk cId="3997070135" sldId="368"/>
            <ac:picMk id="15" creationId="{00000000-0000-0000-0000-000000000000}"/>
          </ac:picMkLst>
        </pc:picChg>
      </pc:sldChg>
      <pc:sldMasterChg chg="modSldLayout">
        <pc:chgData name="Militsyn, Boris (STFC,DL,AST)" userId="85a62e27-906f-47dd-b2ac-e1370476bbb4" providerId="ADAL" clId="{1E4693C5-E931-4D4D-939F-3A622A2981D1}" dt="2022-02-09T09:58:14.977" v="0" actId="14100"/>
        <pc:sldMasterMkLst>
          <pc:docMk/>
          <pc:sldMasterMk cId="0" sldId="2147483650"/>
        </pc:sldMasterMkLst>
        <pc:sldLayoutChg chg="modSp mod">
          <pc:chgData name="Militsyn, Boris (STFC,DL,AST)" userId="85a62e27-906f-47dd-b2ac-e1370476bbb4" providerId="ADAL" clId="{1E4693C5-E931-4D4D-939F-3A622A2981D1}" dt="2022-02-09T09:58:14.977" v="0" actId="14100"/>
          <pc:sldLayoutMkLst>
            <pc:docMk/>
            <pc:sldMasterMk cId="0" sldId="2147483650"/>
            <pc:sldLayoutMk cId="0" sldId="2147483663"/>
          </pc:sldLayoutMkLst>
          <pc:spChg chg="mod">
            <ac:chgData name="Militsyn, Boris (STFC,DL,AST)" userId="85a62e27-906f-47dd-b2ac-e1370476bbb4" providerId="ADAL" clId="{1E4693C5-E931-4D4D-939F-3A622A2981D1}" dt="2022-02-09T09:58:14.977" v="0" actId="14100"/>
            <ac:spMkLst>
              <pc:docMk/>
              <pc:sldMasterMk cId="0" sldId="2147483650"/>
              <pc:sldLayoutMk cId="0" sldId="2147483663"/>
              <ac:spMk id="4" creationId="{00000000-0000-0000-0000-000000000000}"/>
            </ac:spMkLst>
          </pc:spChg>
        </pc:sldLayout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521CA85-A013-4050-AA8B-65851E558B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848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C8E752D-46C9-4D04-A957-52C6FEC90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9538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8E752D-46C9-4D04-A957-52C6FEC9033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1259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74812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8E752D-46C9-4D04-A957-52C6FEC9033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2948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3314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Photocathode operates </a:t>
            </a:r>
            <a:r>
              <a:rPr lang="en-GB"/>
              <a:t>at </a:t>
            </a:r>
            <a:r>
              <a:rPr lang="en-GB" smtClean="0"/>
              <a:t>room temperature</a:t>
            </a:r>
            <a:r>
              <a:rPr lang="en-GB" dirty="0"/>
              <a:t>.</a:t>
            </a:r>
          </a:p>
          <a:p>
            <a:r>
              <a:rPr lang="en-GB" dirty="0"/>
              <a:t>Bunch</a:t>
            </a:r>
            <a:r>
              <a:rPr lang="en-GB" baseline="0" dirty="0"/>
              <a:t> length 400 </a:t>
            </a:r>
            <a:r>
              <a:rPr lang="en-GB" baseline="0" dirty="0" err="1"/>
              <a:t>ps</a:t>
            </a:r>
            <a:r>
              <a:rPr lang="en-GB" baseline="0" dirty="0"/>
              <a:t> that leads to requirements of very accurate bunching, may be two stage.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0660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Photocathode operated in unique pulsed</a:t>
            </a:r>
            <a:r>
              <a:rPr lang="en-GB" baseline="0" dirty="0"/>
              <a:t> HV gun that allowed weeks photocathode lifetime delivered 15 mA 5 µs pulses followed with a frequency of 1 Hz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785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8E752D-46C9-4D04-A957-52C6FEC9033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789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 insert a slide about PEA, NEA and Variable Electron Affinity photocathodes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8E752D-46C9-4D04-A957-52C6FEC9033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253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 insert a slide about PEA, NEA and Variable Electron Affinity photocathodes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8E752D-46C9-4D04-A957-52C6FEC9033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611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8E752D-46C9-4D04-A957-52C6FEC9033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10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95489B-9D57-470D-9C5A-A130D580682A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188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4F7424-01C8-4E8C-9324-D6A40F5B1C3F}" type="slidenum">
              <a:rPr lang="en-US"/>
              <a:pPr/>
              <a:t>12</a:t>
            </a:fld>
            <a:endParaRPr lang="en-US"/>
          </a:p>
        </p:txBody>
      </p:sp>
      <p:sp>
        <p:nvSpPr>
          <p:cNvPr id="104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8542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</a:t>
            </a:r>
            <a:r>
              <a:rPr lang="en-GB" baseline="0" dirty="0"/>
              <a:t> add one of my photos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8E752D-46C9-4D04-A957-52C6FEC9033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7431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8E752D-46C9-4D04-A957-52C6FEC9033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303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3" t="40618" r="28279" b="41959"/>
          <a:stretch/>
        </p:blipFill>
        <p:spPr>
          <a:xfrm>
            <a:off x="5004048" y="423982"/>
            <a:ext cx="3888432" cy="12329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3_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3575" y="609600"/>
            <a:ext cx="5254625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3895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871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5263"/>
            <a:ext cx="3810000" cy="187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1676400" y="6350023"/>
            <a:ext cx="4324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B.L. Militsyn, Electron Sources and Injectors 2022. Lecture IV.</a:t>
            </a:r>
            <a:endParaRPr lang="en-GB" dirty="0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6172240" y="6350023"/>
            <a:ext cx="542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1C969-0129-4803-9964-CCBADD7AA89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3" t="40618" r="28279" b="41959"/>
          <a:stretch/>
        </p:blipFill>
        <p:spPr>
          <a:xfrm>
            <a:off x="7162029" y="6237604"/>
            <a:ext cx="1730451" cy="548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2_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3575" y="609600"/>
            <a:ext cx="5254625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3895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871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5263"/>
            <a:ext cx="3810000" cy="18716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1676400" y="6350023"/>
            <a:ext cx="4324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B.L. Militsyn, Electron Sources and Injectors 2022. Lecture IV.</a:t>
            </a:r>
            <a:endParaRPr lang="en-GB" dirty="0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6172240" y="6350023"/>
            <a:ext cx="542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1C969-0129-4803-9964-CCBADD7AA89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1_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3575" y="609600"/>
            <a:ext cx="5254625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3895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871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5263"/>
            <a:ext cx="3810000" cy="187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1676400" y="6350023"/>
            <a:ext cx="4324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B.L. Militsyn, Electron Sources and Injectors 2022. Lecture IV.</a:t>
            </a:r>
            <a:endParaRPr lang="en-GB" dirty="0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6172240" y="6350023"/>
            <a:ext cx="542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1C969-0129-4803-9964-CCBADD7AA89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802" y="6165304"/>
            <a:ext cx="2684678" cy="6242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676400" y="6350023"/>
            <a:ext cx="4324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B.L. Militsyn, Electron Sources and Injectors 2022. Lecture IV.</a:t>
            </a:r>
            <a:endParaRPr lang="en-GB" dirty="0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6172240" y="6350023"/>
            <a:ext cx="542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1C969-0129-4803-9964-CCBADD7AA89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802" y="6165304"/>
            <a:ext cx="2684678" cy="6242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676400" y="6350023"/>
            <a:ext cx="4324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B.L. Militsyn, Electron Sources and Injectors 2022. Lecture IV.</a:t>
            </a:r>
            <a:endParaRPr lang="en-GB" dirty="0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6172240" y="6350023"/>
            <a:ext cx="542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1C969-0129-4803-9964-CCBADD7AA89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802" y="6165304"/>
            <a:ext cx="2684678" cy="6242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2673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2673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676400" y="6350023"/>
            <a:ext cx="4324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B.L. Militsyn, Electron Sources and Injectors 2022. Lecture IV.</a:t>
            </a:r>
            <a:endParaRPr lang="en-GB" dirty="0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6172240" y="6350023"/>
            <a:ext cx="542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1C969-0129-4803-9964-CCBADD7AA89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802" y="6165304"/>
            <a:ext cx="2684678" cy="6242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3575" y="609600"/>
            <a:ext cx="5254625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3895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871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5263"/>
            <a:ext cx="3810000" cy="187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1676400" y="6350023"/>
            <a:ext cx="4324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B.L. Militsyn, Electron Sources and Injectors 2022. Lecture IV.</a:t>
            </a:r>
            <a:endParaRPr lang="en-GB" dirty="0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6172240" y="6350023"/>
            <a:ext cx="542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1C969-0129-4803-9964-CCBADD7AA89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802" y="6165304"/>
            <a:ext cx="2684678" cy="6242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251520" y="6309320"/>
            <a:ext cx="38552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B.L. Militsyn, Electron Sources and Injectors 2022. Lecture IV.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5037212" y="6309320"/>
            <a:ext cx="542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1C969-0129-4803-9964-CCBADD7AA89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3" t="40618" r="28279" b="41959"/>
          <a:stretch/>
        </p:blipFill>
        <p:spPr>
          <a:xfrm>
            <a:off x="7162029" y="6237604"/>
            <a:ext cx="1730451" cy="548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676400" y="6350023"/>
            <a:ext cx="4324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B.L. Militsyn, Electron Sources and Injectors 2022. Lecture IV.</a:t>
            </a:r>
            <a:endParaRPr lang="en-GB" dirty="0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6172240" y="6350023"/>
            <a:ext cx="542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1C969-0129-4803-9964-CCBADD7AA89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3" t="40618" r="28279" b="41959"/>
          <a:stretch/>
        </p:blipFill>
        <p:spPr>
          <a:xfrm>
            <a:off x="5076056" y="476672"/>
            <a:ext cx="3860734" cy="12241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3895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3895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676400" y="6350023"/>
            <a:ext cx="4324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B.L. Militsyn, Electron Sources and Injectors 2022. Lecture IV.</a:t>
            </a:r>
            <a:endParaRPr lang="en-GB" dirty="0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6172240" y="6350023"/>
            <a:ext cx="542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1C969-0129-4803-9964-CCBADD7AA89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3" t="40618" r="28279" b="41959"/>
          <a:stretch/>
        </p:blipFill>
        <p:spPr>
          <a:xfrm>
            <a:off x="7162029" y="6237604"/>
            <a:ext cx="1730451" cy="548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1676400" y="6350023"/>
            <a:ext cx="4324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B.L. Militsyn, Electron Sources and Injectors 2022. Lecture IV.</a:t>
            </a:r>
            <a:endParaRPr lang="en-GB" dirty="0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6172240" y="6350023"/>
            <a:ext cx="542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1C969-0129-4803-9964-CCBADD7AA89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3" t="40618" r="28279" b="41959"/>
          <a:stretch/>
        </p:blipFill>
        <p:spPr>
          <a:xfrm>
            <a:off x="7162029" y="6237604"/>
            <a:ext cx="1730451" cy="548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676400" y="6350023"/>
            <a:ext cx="4324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B.L. Militsyn, Electron Sources and Injectors 2022. Lecture IV.</a:t>
            </a:r>
            <a:endParaRPr lang="en-GB" dirty="0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6172240" y="6350023"/>
            <a:ext cx="542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1C969-0129-4803-9964-CCBADD7AA89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3" t="40618" r="28279" b="41959"/>
          <a:stretch/>
        </p:blipFill>
        <p:spPr>
          <a:xfrm>
            <a:off x="7162029" y="6237604"/>
            <a:ext cx="1730451" cy="548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676400" y="6350023"/>
            <a:ext cx="4324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B.L. Militsyn, Electron Sources and Injectors 2022. Lecture IV.</a:t>
            </a:r>
            <a:endParaRPr lang="en-GB" dirty="0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6172240" y="6350023"/>
            <a:ext cx="542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1C969-0129-4803-9964-CCBADD7AA89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3" t="40618" r="28279" b="41959"/>
          <a:stretch/>
        </p:blipFill>
        <p:spPr>
          <a:xfrm>
            <a:off x="7162029" y="6237604"/>
            <a:ext cx="1730451" cy="548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1676400" y="6350023"/>
            <a:ext cx="4324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B.L. Militsyn, Electron Sources and Injectors 2022. Lecture IV.</a:t>
            </a:r>
            <a:endParaRPr lang="en-GB" dirty="0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6172240" y="6350023"/>
            <a:ext cx="542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1C969-0129-4803-9964-CCBADD7AA89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3" t="40618" r="28279" b="41959"/>
          <a:stretch/>
        </p:blipFill>
        <p:spPr>
          <a:xfrm>
            <a:off x="7162029" y="6237604"/>
            <a:ext cx="1730451" cy="548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676400" y="6350023"/>
            <a:ext cx="4324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B.L. Militsyn, Electron Sources and Injectors 2022. Lecture IV.</a:t>
            </a:r>
            <a:endParaRPr lang="en-GB" dirty="0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6172240" y="6350023"/>
            <a:ext cx="542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1C969-0129-4803-9964-CCBADD7AA89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3" t="40618" r="28279" b="41959"/>
          <a:stretch/>
        </p:blipFill>
        <p:spPr>
          <a:xfrm>
            <a:off x="7162029" y="6237604"/>
            <a:ext cx="1730451" cy="5486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43240" y="500050"/>
            <a:ext cx="571504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4282" y="1981200"/>
            <a:ext cx="8643998" cy="4162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052" name="Picture 4" descr="Untitled-1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79388" y="188913"/>
            <a:ext cx="2520950" cy="14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251520" y="6309320"/>
            <a:ext cx="5760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B.L. Militsyn, Electron Sources and Injectors 2022. Lecture IV.</a:t>
            </a:r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6516216" y="6309320"/>
            <a:ext cx="542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821C969-0129-4803-9964-CCBADD7AA89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74" r:id="rId8"/>
    <p:sldLayoutId id="2147483669" r:id="rId9"/>
    <p:sldLayoutId id="2147483677" r:id="rId10"/>
    <p:sldLayoutId id="2147483676" r:id="rId11"/>
    <p:sldLayoutId id="2147483675" r:id="rId12"/>
    <p:sldLayoutId id="2147483670" r:id="rId13"/>
    <p:sldLayoutId id="2147483671" r:id="rId14"/>
    <p:sldLayoutId id="2147483672" r:id="rId15"/>
    <p:sldLayoutId id="2147483673" r:id="rId16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2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2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2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2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2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2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2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pitz.desy.de/" TargetMode="External"/><Relationship Id="rId2" Type="http://schemas.openxmlformats.org/officeDocument/2006/relationships/hyperlink" Target="http://www.jacow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hzdr.de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79055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en-GB" sz="3600" dirty="0"/>
              <a:t>Electron Sources and injectors. </a:t>
            </a:r>
            <a:br>
              <a:rPr lang="en-GB" sz="3600" dirty="0"/>
            </a:br>
            <a:r>
              <a:rPr lang="en-GB" sz="3600" dirty="0"/>
              <a:t>Lecture IV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56720"/>
            <a:ext cx="6400800" cy="1752600"/>
          </a:xfrm>
        </p:spPr>
        <p:txBody>
          <a:bodyPr/>
          <a:lstStyle/>
          <a:p>
            <a:r>
              <a:rPr lang="en-GB" sz="2800" i="1" dirty="0" err="1"/>
              <a:t>Dr.</a:t>
            </a:r>
            <a:r>
              <a:rPr lang="en-GB" sz="2800" i="1" dirty="0"/>
              <a:t> Boris </a:t>
            </a:r>
            <a:r>
              <a:rPr lang="en-GB" sz="2800" i="1" dirty="0" err="1"/>
              <a:t>Militsyn</a:t>
            </a:r>
            <a:endParaRPr lang="en-GB" sz="2800" i="1" dirty="0"/>
          </a:p>
          <a:p>
            <a:r>
              <a:rPr lang="en-GB" sz="2800" i="1" dirty="0"/>
              <a:t>STFC Accelerator Science and Technology Centre (</a:t>
            </a:r>
            <a:r>
              <a:rPr lang="en-GB" sz="2800" i="1" dirty="0" err="1"/>
              <a:t>ASTeC</a:t>
            </a:r>
            <a:r>
              <a:rPr lang="en-GB" sz="2800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7539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sz="4000" dirty="0" smtClean="0"/>
              <a:t>ALICE gun </a:t>
            </a:r>
            <a:r>
              <a:rPr lang="en-GB" sz="4000" dirty="0"/>
              <a:t>operation modes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B.L. Militsyn, Electron Sources and Injectors 2022. Lecture IV.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21C969-0129-4803-9964-CCBADD7AA89C}" type="slidenum">
              <a:rPr lang="en-GB" smtClean="0"/>
              <a:pPr/>
              <a:t>10</a:t>
            </a:fld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364657"/>
              </p:ext>
            </p:extLst>
          </p:nvPr>
        </p:nvGraphicFramePr>
        <p:xfrm>
          <a:off x="279394" y="1993900"/>
          <a:ext cx="8572914" cy="3789680"/>
        </p:xfrm>
        <a:graphic>
          <a:graphicData uri="http://schemas.openxmlformats.org/drawingml/2006/table">
            <a:tbl>
              <a:tblPr firstRow="1">
                <a:tableStyleId>{616DA210-FB5B-4158-B5E0-FEB733F419BA}</a:tableStyleId>
              </a:tblPr>
              <a:tblGrid>
                <a:gridCol w="14288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6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5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88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88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Gun operation mode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Gun voltage, kV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/>
                        <a:t>Micropulse</a:t>
                      </a:r>
                      <a:r>
                        <a:rPr lang="en-GB" sz="1600" dirty="0"/>
                        <a:t> charge, </a:t>
                      </a:r>
                      <a:r>
                        <a:rPr lang="en-GB" sz="1600" dirty="0" err="1"/>
                        <a:t>pC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/>
                        <a:t>Micropulse</a:t>
                      </a:r>
                      <a:r>
                        <a:rPr lang="en-GB" sz="1600" dirty="0"/>
                        <a:t> repetition rate,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Train length, µs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Train repetition rate, HZ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Single pulse ERL</a:t>
                      </a:r>
                      <a:r>
                        <a:rPr lang="en-GB" sz="1600" baseline="0" dirty="0"/>
                        <a:t> mode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320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Up to 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81.25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Single </a:t>
                      </a:r>
                      <a:r>
                        <a:rPr lang="en-GB" sz="1600" dirty="0" err="1"/>
                        <a:t>micropulse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Up to 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FEL Mode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320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16.25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THz mode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320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40.125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EMMA injection mode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320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81.25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Single</a:t>
                      </a:r>
                      <a:r>
                        <a:rPr lang="en-GB" sz="1600" baseline="0" dirty="0"/>
                        <a:t> </a:t>
                      </a:r>
                      <a:r>
                        <a:rPr lang="en-GB" sz="1600" baseline="0" dirty="0" err="1"/>
                        <a:t>micropulse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PERLE injection mode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320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500*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CW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20905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9790" y="5897524"/>
            <a:ext cx="44133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*-Upgraded gun with antimonide photocathode</a:t>
            </a:r>
          </a:p>
        </p:txBody>
      </p:sp>
    </p:spTree>
    <p:extLst>
      <p:ext uri="{BB962C8B-B14F-4D97-AF65-F5344CB8AC3E}">
        <p14:creationId xmlns:p14="http://schemas.microsoft.com/office/powerpoint/2010/main" val="3352440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etc poster4.jpg"/>
          <p:cNvPicPr>
            <a:picLocks noChangeAspect="1"/>
          </p:cNvPicPr>
          <p:nvPr/>
        </p:nvPicPr>
        <p:blipFill>
          <a:blip r:embed="rId3" cstate="print"/>
          <a:srcRect l="22337" r="24004"/>
          <a:stretch>
            <a:fillRect/>
          </a:stretch>
        </p:blipFill>
        <p:spPr>
          <a:xfrm>
            <a:off x="226345" y="1727396"/>
            <a:ext cx="4345655" cy="4365900"/>
          </a:xfrm>
          <a:prstGeom prst="rect">
            <a:avLst/>
          </a:prstGeom>
        </p:spPr>
      </p:pic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dirty="0"/>
              <a:t>ALICE gun upgrade</a:t>
            </a:r>
            <a:endParaRPr lang="en-US" sz="4000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B.L. Militsyn, Electron Sources and Injectors 2022. Lecture IV.</a:t>
            </a:r>
            <a:endParaRPr lang="en-GB" dirty="0"/>
          </a:p>
        </p:txBody>
      </p:sp>
      <p:grpSp>
        <p:nvGrpSpPr>
          <p:cNvPr id="2" name="Group 15"/>
          <p:cNvGrpSpPr>
            <a:grpSpLocks noChangeAspect="1"/>
          </p:cNvGrpSpPr>
          <p:nvPr/>
        </p:nvGrpSpPr>
        <p:grpSpPr bwMode="auto">
          <a:xfrm>
            <a:off x="248829" y="1705539"/>
            <a:ext cx="4790076" cy="4110741"/>
            <a:chOff x="1257" y="3561"/>
            <a:chExt cx="7993" cy="6769"/>
          </a:xfrm>
        </p:grpSpPr>
        <p:sp>
          <p:nvSpPr>
            <p:cNvPr id="37896" name="Text Box 12"/>
            <p:cNvSpPr txBox="1">
              <a:spLocks noChangeAspect="1" noChangeArrowheads="1"/>
            </p:cNvSpPr>
            <p:nvPr/>
          </p:nvSpPr>
          <p:spPr bwMode="auto">
            <a:xfrm>
              <a:off x="1257" y="3561"/>
              <a:ext cx="3368" cy="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422775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sz="1400" b="1" i="1" dirty="0">
                  <a:latin typeface="Verdana" pitchFamily="34" charset="0"/>
                </a:rPr>
                <a:t>Photocathode gun</a:t>
              </a:r>
              <a:endParaRPr lang="en-US" sz="1400" b="1" i="1" dirty="0">
                <a:latin typeface="Verdana" pitchFamily="34" charset="0"/>
              </a:endParaRPr>
            </a:p>
          </p:txBody>
        </p:sp>
        <p:sp>
          <p:nvSpPr>
            <p:cNvPr id="37897" name="Text Box 13"/>
            <p:cNvSpPr txBox="1">
              <a:spLocks noChangeAspect="1" noChangeArrowheads="1"/>
            </p:cNvSpPr>
            <p:nvPr/>
          </p:nvSpPr>
          <p:spPr bwMode="auto">
            <a:xfrm>
              <a:off x="6609" y="9381"/>
              <a:ext cx="2641" cy="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4422775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sz="1400" b="1" i="1" dirty="0">
                  <a:latin typeface="Verdana" pitchFamily="34" charset="0"/>
                </a:rPr>
                <a:t>500 kV power</a:t>
              </a:r>
            </a:p>
            <a:p>
              <a:pPr algn="ctr" defTabSz="4422775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sz="1400" b="1" i="1" dirty="0">
                  <a:latin typeface="Verdana" pitchFamily="34" charset="0"/>
                </a:rPr>
                <a:t> supply</a:t>
              </a:r>
              <a:endParaRPr lang="en-US" sz="1400" b="1" i="1" dirty="0">
                <a:latin typeface="Verdana" pitchFamily="34" charset="0"/>
              </a:endParaRPr>
            </a:p>
          </p:txBody>
        </p:sp>
        <p:sp>
          <p:nvSpPr>
            <p:cNvPr id="37898" name="Text Box 14"/>
            <p:cNvSpPr txBox="1">
              <a:spLocks noChangeAspect="1" noChangeArrowheads="1"/>
            </p:cNvSpPr>
            <p:nvPr/>
          </p:nvSpPr>
          <p:spPr bwMode="auto">
            <a:xfrm>
              <a:off x="2543" y="9468"/>
              <a:ext cx="3523" cy="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4422775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sz="1400" b="1" i="1" dirty="0">
                  <a:latin typeface="Verdana" pitchFamily="34" charset="0"/>
                </a:rPr>
                <a:t>Photocathode </a:t>
              </a:r>
            </a:p>
            <a:p>
              <a:pPr algn="ctr" defTabSz="4422775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sz="1400" b="1" i="1" dirty="0">
                  <a:latin typeface="Verdana" pitchFamily="34" charset="0"/>
                </a:rPr>
                <a:t>preparation facility</a:t>
              </a:r>
              <a:endParaRPr lang="en-US" sz="1400" b="1" i="1" dirty="0">
                <a:latin typeface="Verdana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171604" y="1988835"/>
            <a:ext cx="3864892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>
                <a:latin typeface="Verdana" pitchFamily="34" charset="0"/>
              </a:rPr>
              <a:t>Remove photocathode activation out of the gun</a:t>
            </a:r>
            <a:br>
              <a:rPr lang="en-GB" sz="1800" dirty="0">
                <a:latin typeface="Verdana" pitchFamily="34" charset="0"/>
              </a:rPr>
            </a:br>
            <a:endParaRPr lang="en-GB" sz="1800" dirty="0">
              <a:latin typeface="Verdana" pitchFamily="34" charset="0"/>
            </a:endParaRPr>
          </a:p>
          <a:p>
            <a:pPr marL="72000" indent="-72000">
              <a:buFont typeface="Wingdings" pitchFamily="2" charset="2"/>
              <a:buChar char="§"/>
            </a:pPr>
            <a:r>
              <a:rPr lang="en-GB" sz="1400" dirty="0">
                <a:latin typeface="Verdana" pitchFamily="34" charset="0"/>
              </a:rPr>
              <a:t> Reduce the down time required for activation of the photocathode and allows ALICE for operation with higher bunch charge.</a:t>
            </a:r>
          </a:p>
          <a:p>
            <a:pPr marL="72000" indent="-72000">
              <a:buFont typeface="Wingdings" pitchFamily="2" charset="2"/>
              <a:buChar char="§"/>
            </a:pPr>
            <a:r>
              <a:rPr lang="en-GB" sz="1400" dirty="0">
                <a:latin typeface="Verdana" pitchFamily="34" charset="0"/>
              </a:rPr>
              <a:t>Improve operational vacuum in the gun</a:t>
            </a:r>
          </a:p>
          <a:p>
            <a:pPr marL="72000" indent="-72000">
              <a:buFont typeface="Wingdings" pitchFamily="2" charset="2"/>
              <a:buChar char="§"/>
            </a:pPr>
            <a:r>
              <a:rPr lang="en-GB" sz="1400" dirty="0">
                <a:latin typeface="Verdana" pitchFamily="34" charset="0"/>
              </a:rPr>
              <a:t>Reduce contamination of the high voltage  electrodes with Cs and other products of photocathode preparation</a:t>
            </a:r>
          </a:p>
          <a:p>
            <a:pPr marL="72000" indent="-72000">
              <a:buFont typeface="Wingdings" pitchFamily="2" charset="2"/>
              <a:buChar char="§"/>
            </a:pPr>
            <a:r>
              <a:rPr lang="en-GB" sz="1400" dirty="0">
                <a:latin typeface="Verdana" pitchFamily="34" charset="0"/>
              </a:rPr>
              <a:t> Make photocathode activation more controllable</a:t>
            </a:r>
          </a:p>
          <a:p>
            <a:pPr marL="72000" indent="-72000">
              <a:buFont typeface="Wingdings" pitchFamily="2" charset="2"/>
              <a:buChar char="§"/>
            </a:pPr>
            <a:r>
              <a:rPr lang="en-GB" sz="1400" dirty="0">
                <a:latin typeface="Verdana" pitchFamily="34" charset="0"/>
              </a:rPr>
              <a:t> Allows for experiments with different  types of photocathodes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21C969-0129-4803-9964-CCBADD7AA89C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370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86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Vacuum chamber of the ALICE gun upgrade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>
          <a:xfrm>
            <a:off x="648263" y="1700808"/>
            <a:ext cx="7822827" cy="4536203"/>
            <a:chOff x="410198" y="1509562"/>
            <a:chExt cx="8692030" cy="5045270"/>
          </a:xfrm>
        </p:grpSpPr>
        <p:pic>
          <p:nvPicPr>
            <p:cNvPr id="20" name="Picture 19" descr="iso cathod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1492" y="1509562"/>
              <a:ext cx="8170736" cy="4404405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596669" y="1669740"/>
              <a:ext cx="7409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GB" sz="2000" dirty="0"/>
                <a:t>RGA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10198" y="3509849"/>
              <a:ext cx="239520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GB" sz="2000" dirty="0"/>
                <a:t>Dedicated pumping</a:t>
              </a:r>
            </a:p>
            <a:p>
              <a:pPr>
                <a:buNone/>
              </a:pPr>
              <a:r>
                <a:rPr lang="en-GB" sz="2000" dirty="0"/>
                <a:t>port for </a:t>
              </a:r>
              <a:r>
                <a:rPr lang="en-GB" sz="2000" dirty="0" err="1"/>
                <a:t>bakeout</a:t>
              </a:r>
              <a:endParaRPr lang="en-GB" sz="2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660832" y="6154722"/>
              <a:ext cx="17956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GB" sz="2000" dirty="0"/>
                <a:t>NEG pumping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89586" y="1669405"/>
              <a:ext cx="2964273" cy="769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GB" sz="2000" dirty="0"/>
                <a:t>Transfer arm for </a:t>
              </a:r>
            </a:p>
            <a:p>
              <a:pPr>
                <a:buNone/>
              </a:pPr>
              <a:r>
                <a:rPr lang="en-GB" sz="2000" dirty="0"/>
                <a:t>winding cathode forward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04543" y="1915974"/>
              <a:ext cx="17205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GB" sz="2000" dirty="0"/>
                <a:t>Viewing ports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133772" y="4791717"/>
              <a:ext cx="11400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GB" sz="2000" dirty="0"/>
                <a:t>Ceramic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89586" y="5372059"/>
              <a:ext cx="12538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GB" sz="2000" dirty="0"/>
                <a:t>Electrons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 flipH="1">
              <a:off x="5169950" y="2316085"/>
              <a:ext cx="867328" cy="157848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" name="Straight Arrow Connector 18"/>
            <p:cNvCxnSpPr/>
            <p:nvPr/>
          </p:nvCxnSpPr>
          <p:spPr bwMode="auto">
            <a:xfrm flipH="1">
              <a:off x="4864986" y="2316082"/>
              <a:ext cx="1172291" cy="789245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" name="Straight Arrow Connector 20"/>
            <p:cNvCxnSpPr/>
            <p:nvPr/>
          </p:nvCxnSpPr>
          <p:spPr bwMode="auto">
            <a:xfrm>
              <a:off x="3970479" y="2101576"/>
              <a:ext cx="473334" cy="20005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3" name="Straight Arrow Connector 22"/>
            <p:cNvCxnSpPr/>
            <p:nvPr/>
          </p:nvCxnSpPr>
          <p:spPr bwMode="auto">
            <a:xfrm>
              <a:off x="2062168" y="2390206"/>
              <a:ext cx="945951" cy="42622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5" name="Straight Arrow Connector 24"/>
            <p:cNvCxnSpPr>
              <a:stCxn id="14" idx="1"/>
            </p:cNvCxnSpPr>
            <p:nvPr/>
          </p:nvCxnSpPr>
          <p:spPr bwMode="auto">
            <a:xfrm rot="10800000">
              <a:off x="5873152" y="4008134"/>
              <a:ext cx="1260620" cy="98363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7" name="Straight Arrow Connector 26"/>
            <p:cNvCxnSpPr/>
            <p:nvPr/>
          </p:nvCxnSpPr>
          <p:spPr bwMode="auto">
            <a:xfrm flipH="1" flipV="1">
              <a:off x="3970480" y="5191828"/>
              <a:ext cx="367097" cy="96289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9" name="Straight Arrow Connector 28"/>
            <p:cNvCxnSpPr/>
            <p:nvPr/>
          </p:nvCxnSpPr>
          <p:spPr bwMode="auto">
            <a:xfrm>
              <a:off x="1631067" y="4232587"/>
              <a:ext cx="1378643" cy="36108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1" name="Straight Arrow Connector 30"/>
            <p:cNvCxnSpPr/>
            <p:nvPr/>
          </p:nvCxnSpPr>
          <p:spPr bwMode="auto">
            <a:xfrm rot="10800000" flipV="1">
              <a:off x="1775540" y="4072074"/>
              <a:ext cx="2534786" cy="76057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8" name="Straight Arrow Connector 27"/>
            <p:cNvCxnSpPr/>
            <p:nvPr/>
          </p:nvCxnSpPr>
          <p:spPr bwMode="auto">
            <a:xfrm flipV="1">
              <a:off x="4337577" y="5842851"/>
              <a:ext cx="1054819" cy="31187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4" name="Footer Placeholder 3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B.L. Militsyn, Electron Sources and Injectors 2022. Lecture IV.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21C969-0129-4803-9964-CCBADD7AA89C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1797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Vertical gun design, Cornell University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B.L. Militsyn, Electron Sources and Injectors 2022. Lecture IV.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031" y="5394548"/>
            <a:ext cx="4329038" cy="831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98124DF-0372-4553-BCBA-47C2D737882B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21" y="1979776"/>
            <a:ext cx="4058569" cy="4040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362937"/>
              </p:ext>
            </p:extLst>
          </p:nvPr>
        </p:nvGraphicFramePr>
        <p:xfrm>
          <a:off x="4577931" y="1841551"/>
          <a:ext cx="4017644" cy="124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88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88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1018"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Operational parameters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477">
                <a:tc>
                  <a:txBody>
                    <a:bodyPr/>
                    <a:lstStyle/>
                    <a:p>
                      <a:r>
                        <a:rPr lang="en-GB" sz="1400" dirty="0"/>
                        <a:t>Conditioning voltage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500 kV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477">
                <a:tc>
                  <a:txBody>
                    <a:bodyPr/>
                    <a:lstStyle/>
                    <a:p>
                      <a:r>
                        <a:rPr lang="en-GB" sz="1400" dirty="0"/>
                        <a:t>Operational voltage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400 kV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477">
                <a:tc>
                  <a:txBody>
                    <a:bodyPr/>
                    <a:lstStyle/>
                    <a:p>
                      <a:r>
                        <a:rPr lang="en-GB" sz="1400" dirty="0"/>
                        <a:t>Operational current*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4 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551976" y="3493136"/>
            <a:ext cx="4523149" cy="1931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dirty="0">
                <a:solidFill>
                  <a:srgbClr val="000000"/>
                </a:solidFill>
                <a:latin typeface="Times-Roman"/>
              </a:rPr>
              <a:t>REVIEW OF SCIENTIFIC INSTRUMENTS </a:t>
            </a:r>
            <a:r>
              <a:rPr lang="en-GB" sz="1000" b="1" dirty="0">
                <a:solidFill>
                  <a:srgbClr val="000000"/>
                </a:solidFill>
                <a:latin typeface="Times-Bold"/>
              </a:rPr>
              <a:t>85</a:t>
            </a:r>
            <a:r>
              <a:rPr lang="en-GB" sz="1000" dirty="0">
                <a:solidFill>
                  <a:srgbClr val="000000"/>
                </a:solidFill>
                <a:latin typeface="Times-Roman"/>
              </a:rPr>
              <a:t>, 093306 (2014)</a:t>
            </a:r>
          </a:p>
          <a:p>
            <a:pPr algn="ctr"/>
            <a:r>
              <a:rPr lang="en-GB" sz="1600" b="1" dirty="0">
                <a:solidFill>
                  <a:srgbClr val="0000FF"/>
                </a:solidFill>
                <a:latin typeface="Helvetica-Bold"/>
              </a:rPr>
              <a:t>Design, conditioning, and performance of a high voltage, high brightness</a:t>
            </a:r>
          </a:p>
          <a:p>
            <a:pPr algn="ctr"/>
            <a:r>
              <a:rPr lang="en-GB" sz="1600" b="1" dirty="0">
                <a:solidFill>
                  <a:srgbClr val="0000FF"/>
                </a:solidFill>
                <a:latin typeface="Helvetica-Bold"/>
              </a:rPr>
              <a:t>dc photoelectron gun with variable gap</a:t>
            </a:r>
          </a:p>
          <a:p>
            <a:pPr algn="ctr"/>
            <a:r>
              <a:rPr lang="en-GB" sz="1050" dirty="0">
                <a:solidFill>
                  <a:srgbClr val="000000"/>
                </a:solidFill>
                <a:latin typeface="Helvetica"/>
              </a:rPr>
              <a:t>Jared </a:t>
            </a:r>
            <a:r>
              <a:rPr lang="en-GB" sz="1050" dirty="0" err="1">
                <a:solidFill>
                  <a:srgbClr val="000000"/>
                </a:solidFill>
                <a:latin typeface="Helvetica"/>
              </a:rPr>
              <a:t>Maxson</a:t>
            </a:r>
            <a:r>
              <a:rPr lang="en-GB" sz="1050" dirty="0">
                <a:solidFill>
                  <a:srgbClr val="000000"/>
                </a:solidFill>
                <a:latin typeface="Helvetica"/>
              </a:rPr>
              <a:t>, Ivan </a:t>
            </a:r>
            <a:r>
              <a:rPr lang="en-GB" sz="1050" dirty="0" err="1">
                <a:solidFill>
                  <a:srgbClr val="000000"/>
                </a:solidFill>
                <a:latin typeface="Helvetica"/>
              </a:rPr>
              <a:t>Bazarov</a:t>
            </a:r>
            <a:r>
              <a:rPr lang="en-GB" sz="1050" dirty="0">
                <a:solidFill>
                  <a:srgbClr val="000000"/>
                </a:solidFill>
                <a:latin typeface="Helvetica"/>
              </a:rPr>
              <a:t>, Bruce Dunham, John Dobbins, </a:t>
            </a:r>
            <a:r>
              <a:rPr lang="en-GB" sz="1050" dirty="0" err="1">
                <a:solidFill>
                  <a:srgbClr val="000000"/>
                </a:solidFill>
                <a:latin typeface="Helvetica"/>
              </a:rPr>
              <a:t>Xianghong</a:t>
            </a:r>
            <a:r>
              <a:rPr lang="en-GB" sz="1050" dirty="0">
                <a:solidFill>
                  <a:srgbClr val="000000"/>
                </a:solidFill>
                <a:latin typeface="Helvetica"/>
              </a:rPr>
              <a:t> Liu,</a:t>
            </a:r>
          </a:p>
          <a:p>
            <a:pPr algn="ctr"/>
            <a:r>
              <a:rPr lang="en-GB" sz="1050" dirty="0">
                <a:solidFill>
                  <a:srgbClr val="000000"/>
                </a:solidFill>
                <a:latin typeface="Helvetica"/>
              </a:rPr>
              <a:t>and Karl </a:t>
            </a:r>
            <a:r>
              <a:rPr lang="en-GB" sz="1050" dirty="0" err="1">
                <a:solidFill>
                  <a:srgbClr val="000000"/>
                </a:solidFill>
                <a:latin typeface="Helvetica"/>
              </a:rPr>
              <a:t>Smolenski</a:t>
            </a:r>
            <a:endParaRPr lang="en-GB" sz="1050" dirty="0">
              <a:solidFill>
                <a:srgbClr val="000000"/>
              </a:solidFill>
              <a:latin typeface="Helvetica"/>
            </a:endParaRPr>
          </a:p>
          <a:p>
            <a:pPr algn="ctr"/>
            <a:r>
              <a:rPr lang="en-GB" sz="1000" i="1" dirty="0">
                <a:solidFill>
                  <a:srgbClr val="000000"/>
                </a:solidFill>
                <a:latin typeface="Times-Italic"/>
              </a:rPr>
              <a:t>Cornell Laboratory for Accelerator-Based Sciences and Education, Cornell University, Ithaca,</a:t>
            </a:r>
          </a:p>
          <a:p>
            <a:pPr algn="ctr"/>
            <a:r>
              <a:rPr lang="en-GB" sz="1000" i="1" dirty="0">
                <a:solidFill>
                  <a:srgbClr val="000000"/>
                </a:solidFill>
                <a:latin typeface="Times-Italic"/>
              </a:rPr>
              <a:t>New York 14853, USA</a:t>
            </a:r>
            <a:endParaRPr lang="en-GB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5308662" y="3174501"/>
            <a:ext cx="21467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* - in the booster </a:t>
            </a:r>
            <a:r>
              <a:rPr lang="en-GB" sz="1200" dirty="0" err="1"/>
              <a:t>cryomodule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997389405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JAEA photocathode gun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8782" y="1981200"/>
            <a:ext cx="3839497" cy="4162444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Maximum voltage achieved – 548 kV, operational voltage – 450 kV</a:t>
            </a:r>
          </a:p>
          <a:p>
            <a:r>
              <a:rPr lang="en-GB" dirty="0"/>
              <a:t>Maximum design current – 10 mA</a:t>
            </a:r>
          </a:p>
          <a:p>
            <a:r>
              <a:rPr lang="en-GB" dirty="0"/>
              <a:t>Photocathode – </a:t>
            </a:r>
            <a:r>
              <a:rPr lang="en-GB" dirty="0" err="1"/>
              <a:t>GaAs</a:t>
            </a:r>
            <a:endParaRPr lang="en-GB" dirty="0"/>
          </a:p>
          <a:p>
            <a:r>
              <a:rPr lang="en-GB" dirty="0"/>
              <a:t>Photocathode preparation system (not shown) integrated with the gun</a:t>
            </a:r>
          </a:p>
          <a:p>
            <a:r>
              <a:rPr lang="en-GB" dirty="0"/>
              <a:t>For protection of the ceramic insulator from field emission and scattered electrons it has been made segmented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B.L. Militsyn, Electron Sources and Injectors 2022. Lecture IV.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4767263" cy="4110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21C969-0129-4803-9964-CCBADD7AA89C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85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Inverted DC gun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981200"/>
            <a:ext cx="4286280" cy="4162444"/>
          </a:xfrm>
        </p:spPr>
        <p:txBody>
          <a:bodyPr>
            <a:normAutofit fontScale="55000" lnSpcReduction="20000"/>
          </a:bodyPr>
          <a:lstStyle/>
          <a:p>
            <a:r>
              <a:rPr lang="en-GB" sz="4200" dirty="0"/>
              <a:t>Originally proposed at SLAC and further developed at TJNAF for CEBAF and BNL polarised electron source</a:t>
            </a:r>
          </a:p>
          <a:p>
            <a:r>
              <a:rPr lang="en-GB" sz="4200" dirty="0"/>
              <a:t>Used industrial HV cable environment</a:t>
            </a:r>
          </a:p>
          <a:p>
            <a:r>
              <a:rPr lang="en-GB" sz="4200" dirty="0"/>
              <a:t>Cheap industrial insulator</a:t>
            </a:r>
          </a:p>
          <a:p>
            <a:r>
              <a:rPr lang="en-GB" sz="4200" dirty="0"/>
              <a:t>Easy obtain extra-high vacuum required for GaAs photocathodes</a:t>
            </a:r>
          </a:p>
          <a:p>
            <a:r>
              <a:rPr lang="en-GB" sz="4200" dirty="0"/>
              <a:t>Commissioned up to 350 kV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B.L. Militsyn, Electron Sources and Injectors 2022. Lecture IV.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21C969-0129-4803-9964-CCBADD7AA89C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15078"/>
            <a:ext cx="4366260" cy="364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98925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RF photocathode sources. NCRF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981200"/>
            <a:ext cx="8534182" cy="4112096"/>
          </a:xfrm>
        </p:spPr>
        <p:txBody>
          <a:bodyPr>
            <a:normAutofit fontScale="70000" lnSpcReduction="20000"/>
          </a:bodyPr>
          <a:lstStyle/>
          <a:p>
            <a:r>
              <a:rPr lang="en-GB" sz="3600" dirty="0"/>
              <a:t>Normal conducting RF</a:t>
            </a:r>
          </a:p>
          <a:p>
            <a:pPr lvl="1"/>
            <a:r>
              <a:rPr lang="en-GB" sz="3100" dirty="0"/>
              <a:t>Operated at frequency range from 200 MHz (LBNL) to X band (SLAC</a:t>
            </a:r>
            <a:r>
              <a:rPr lang="en-GB" sz="3100" dirty="0" smtClean="0"/>
              <a:t>), operation at 100s GHz and THz is under </a:t>
            </a:r>
            <a:r>
              <a:rPr lang="en-GB" sz="3100" dirty="0" smtClean="0"/>
              <a:t>development</a:t>
            </a:r>
            <a:endParaRPr lang="en-GB" sz="3100" dirty="0"/>
          </a:p>
          <a:p>
            <a:pPr lvl="1"/>
            <a:r>
              <a:rPr lang="en-GB" sz="3100" dirty="0"/>
              <a:t>Operated with highly robust photocathodes – metal or Cs</a:t>
            </a:r>
            <a:r>
              <a:rPr lang="en-GB" sz="3100" baseline="-25000" dirty="0"/>
              <a:t>2</a:t>
            </a:r>
            <a:r>
              <a:rPr lang="en-GB" sz="3100" dirty="0"/>
              <a:t>Te</a:t>
            </a:r>
          </a:p>
          <a:p>
            <a:pPr lvl="1"/>
            <a:r>
              <a:rPr lang="en-GB" sz="3100" dirty="0"/>
              <a:t>Typically very low </a:t>
            </a:r>
            <a:r>
              <a:rPr lang="en-GB" sz="3100" dirty="0" err="1"/>
              <a:t>emittance</a:t>
            </a:r>
            <a:endParaRPr lang="en-GB" sz="3100" dirty="0"/>
          </a:p>
          <a:p>
            <a:pPr lvl="1"/>
            <a:r>
              <a:rPr lang="en-GB" sz="3100" dirty="0"/>
              <a:t>Generate beams in MeV range energy</a:t>
            </a:r>
          </a:p>
          <a:p>
            <a:pPr lvl="1"/>
            <a:r>
              <a:rPr lang="en-GB" sz="3100" dirty="0"/>
              <a:t>At low frequency (200 MHz) may be used for CW operation, at high (GHz) – for train pulsed or pulsed operation</a:t>
            </a:r>
          </a:p>
          <a:p>
            <a:pPr lvl="1"/>
            <a:r>
              <a:rPr lang="en-GB" sz="3100" dirty="0"/>
              <a:t>CW operation mode is possible at low frequency only as it’s limited by heat load in the gun cavity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B.L. Militsyn, Electron Sources and Injectors 2022. Lecture IV.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21C969-0129-4803-9964-CCBADD7AA89C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88608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LCLS 1.6 cell S-band photocathode gun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7212" y="1981200"/>
            <a:ext cx="3821068" cy="4162444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Designed for </a:t>
            </a:r>
            <a:r>
              <a:rPr lang="en-GB" dirty="0" err="1"/>
              <a:t>Linac</a:t>
            </a:r>
            <a:r>
              <a:rPr lang="en-GB" dirty="0"/>
              <a:t> Coherent Light Source (LCLS) at SLAC</a:t>
            </a:r>
          </a:p>
          <a:p>
            <a:r>
              <a:rPr lang="en-GB" dirty="0"/>
              <a:t>Typical S-band photocathode gun</a:t>
            </a:r>
          </a:p>
          <a:p>
            <a:r>
              <a:rPr lang="en-GB" dirty="0"/>
              <a:t>Operated in single pulse mode</a:t>
            </a:r>
          </a:p>
          <a:p>
            <a:r>
              <a:rPr lang="en-GB" dirty="0"/>
              <a:t>Maximum designed cathode field up to120 MV/m, typical operational </a:t>
            </a:r>
            <a:r>
              <a:rPr lang="en-GB" dirty="0" smtClean="0"/>
              <a:t>field is </a:t>
            </a:r>
            <a:r>
              <a:rPr lang="en-GB" dirty="0"/>
              <a:t>115 MV/m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B.L. Militsyn, Electron Sources and Injectors 2022. Lecture IV.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21C969-0129-4803-9964-CCBADD7AA89C}" type="slidenum">
              <a:rPr lang="en-GB" smtClean="0"/>
              <a:pPr/>
              <a:t>17</a:t>
            </a:fld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4" r="7146" b="4148"/>
          <a:stretch/>
        </p:blipFill>
        <p:spPr bwMode="auto">
          <a:xfrm>
            <a:off x="179512" y="1988840"/>
            <a:ext cx="4785692" cy="3925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9174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LCLS </a:t>
            </a:r>
            <a:r>
              <a:rPr lang="en-GB" sz="4000" dirty="0" smtClean="0"/>
              <a:t>gun specifications</a:t>
            </a:r>
            <a:endParaRPr lang="en-GB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B.L. Militsyn, Electron Sources and Injectors 2022. Lecture IV.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21C969-0129-4803-9964-CCBADD7AA89C}" type="slidenum">
              <a:rPr lang="en-GB" smtClean="0"/>
              <a:pPr/>
              <a:t>18</a:t>
            </a:fld>
            <a:endParaRPr lang="en-GB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81" y="1772816"/>
            <a:ext cx="7404735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54528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LCLS gun official photo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B.L. Militsyn, Electron Sources and Injectors 2022. Lecture IV.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21C969-0129-4803-9964-CCBADD7AA89C}" type="slidenum">
              <a:rPr lang="en-GB" smtClean="0"/>
              <a:pPr/>
              <a:t>19</a:t>
            </a:fld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2322165"/>
            <a:ext cx="830580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7045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Photoelectron </a:t>
            </a:r>
            <a:r>
              <a:rPr lang="en-GB" sz="4000" i="1" dirty="0"/>
              <a:t>versus</a:t>
            </a:r>
            <a:r>
              <a:rPr lang="en-GB" sz="4000" dirty="0"/>
              <a:t> Thermionic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Advantages</a:t>
            </a:r>
          </a:p>
          <a:p>
            <a:pPr lvl="1"/>
            <a:r>
              <a:rPr lang="en-GB" dirty="0"/>
              <a:t>Very high emission current density</a:t>
            </a:r>
          </a:p>
          <a:p>
            <a:pPr lvl="1"/>
            <a:r>
              <a:rPr lang="en-GB" dirty="0"/>
              <a:t>Relatively easy controllable time </a:t>
            </a:r>
            <a:r>
              <a:rPr lang="en-GB" dirty="0" smtClean="0"/>
              <a:t>structure of </a:t>
            </a:r>
            <a:r>
              <a:rPr lang="en-GB" dirty="0" smtClean="0"/>
              <a:t>the beam </a:t>
            </a:r>
          </a:p>
          <a:p>
            <a:pPr lvl="1"/>
            <a:r>
              <a:rPr lang="en-GB" dirty="0" smtClean="0"/>
              <a:t>Achievable </a:t>
            </a:r>
            <a:r>
              <a:rPr lang="en-GB" dirty="0"/>
              <a:t>high beam brightness</a:t>
            </a:r>
          </a:p>
          <a:p>
            <a:pPr lvl="1"/>
            <a:r>
              <a:rPr lang="en-GB" dirty="0" smtClean="0"/>
              <a:t>Ability </a:t>
            </a:r>
            <a:r>
              <a:rPr lang="en-GB" dirty="0"/>
              <a:t>to generate polarised beams</a:t>
            </a:r>
          </a:p>
          <a:p>
            <a:r>
              <a:rPr lang="en-GB" dirty="0"/>
              <a:t>Disadvantages</a:t>
            </a:r>
          </a:p>
          <a:p>
            <a:pPr lvl="1"/>
            <a:r>
              <a:rPr lang="en-GB" dirty="0"/>
              <a:t>Expensive</a:t>
            </a:r>
          </a:p>
          <a:p>
            <a:pPr lvl="1"/>
            <a:r>
              <a:rPr lang="en-GB" dirty="0"/>
              <a:t>Relatively unreliable</a:t>
            </a:r>
          </a:p>
          <a:p>
            <a:pPr lvl="1"/>
            <a:r>
              <a:rPr lang="en-GB" dirty="0"/>
              <a:t>Usually require (ultra/extra) high vacuum conditions</a:t>
            </a:r>
          </a:p>
          <a:p>
            <a:pPr lvl="1"/>
            <a:r>
              <a:rPr lang="en-GB" dirty="0"/>
              <a:t>Relatively high emittance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B.L. Militsyn, Electron Sources and Injectors 2022. Lecture IV.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21C969-0129-4803-9964-CCBADD7AA89C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69702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European XFEL L-band gun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Operated at 1.3 GHz (L-band)</a:t>
            </a:r>
          </a:p>
          <a:p>
            <a:r>
              <a:rPr lang="en-GB" dirty="0"/>
              <a:t>Originally designed for </a:t>
            </a:r>
            <a:r>
              <a:rPr lang="en-GB" dirty="0" smtClean="0"/>
              <a:t>TESLA linear collider, </a:t>
            </a:r>
            <a:r>
              <a:rPr lang="en-GB" dirty="0"/>
              <a:t>later on has been updated for operation with X-FEL</a:t>
            </a:r>
          </a:p>
          <a:p>
            <a:r>
              <a:rPr lang="en-GB" dirty="0"/>
              <a:t>Natively designed for operation with 1.3 GHz SRF linear accelerator</a:t>
            </a:r>
          </a:p>
          <a:p>
            <a:r>
              <a:rPr lang="en-GB" dirty="0"/>
              <a:t>Operated with low train repetition rate but with long RF pulse and train length</a:t>
            </a:r>
          </a:p>
          <a:p>
            <a:r>
              <a:rPr lang="en-GB" dirty="0"/>
              <a:t>Operated with metal or Cs</a:t>
            </a:r>
            <a:r>
              <a:rPr lang="en-GB" baseline="-25000" dirty="0"/>
              <a:t>2</a:t>
            </a:r>
            <a:r>
              <a:rPr lang="en-GB" dirty="0"/>
              <a:t>Te photocathodes</a:t>
            </a:r>
          </a:p>
          <a:p>
            <a:r>
              <a:rPr lang="en-GB" dirty="0"/>
              <a:t>Has been tested and delivered 4 generations of the gun. The first 5</a:t>
            </a:r>
            <a:r>
              <a:rPr lang="en-GB" baseline="30000" dirty="0"/>
              <a:t>th</a:t>
            </a:r>
            <a:r>
              <a:rPr lang="en-GB" dirty="0"/>
              <a:t> generation gun is under commissioning</a:t>
            </a:r>
          </a:p>
          <a:p>
            <a:r>
              <a:rPr lang="en-GB" dirty="0"/>
              <a:t>Most advanced gun characterisation facility is located at </a:t>
            </a:r>
            <a:r>
              <a:rPr lang="en-GB" dirty="0" err="1"/>
              <a:t>Zeuthen</a:t>
            </a:r>
            <a:r>
              <a:rPr lang="en-GB" dirty="0"/>
              <a:t> (Brandenburg, Germany)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B.L. Militsyn, Electron Sources and Injectors 2022. Lecture IV.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21C969-0129-4803-9964-CCBADD7AA89C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70243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B.L. Militsyn, Electron Sources and Injectors 2022. Lecture IV.</a:t>
            </a:r>
            <a:endParaRPr lang="en-GB" dirty="0"/>
          </a:p>
        </p:txBody>
      </p:sp>
      <p:pic>
        <p:nvPicPr>
          <p:cNvPr id="11" name="Picture 6" descr="n_005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38" y="2093317"/>
            <a:ext cx="4448175" cy="3063875"/>
          </a:xfrm>
          <a:prstGeom prst="rect">
            <a:avLst/>
          </a:prstGeom>
          <a:noFill/>
        </p:spPr>
      </p:pic>
      <p:graphicFrame>
        <p:nvGraphicFramePr>
          <p:cNvPr id="13" name="Object 10"/>
          <p:cNvGraphicFramePr>
            <a:graphicFrameLocks noChangeAspect="1"/>
          </p:cNvGraphicFramePr>
          <p:nvPr/>
        </p:nvGraphicFramePr>
        <p:xfrm>
          <a:off x="4572000" y="2204864"/>
          <a:ext cx="4455886" cy="2597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Chart" r:id="rId5" imgW="6686418" imgH="3895588" progId="Excel.Sheet.8">
                  <p:embed/>
                </p:oleObj>
              </mc:Choice>
              <mc:Fallback>
                <p:oleObj name="Chart" r:id="rId5" imgW="6686418" imgH="3895588" progId="Excel.Sheet.8">
                  <p:embed/>
                  <p:pic>
                    <p:nvPicPr>
                      <p:cNvPr id="13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204864"/>
                        <a:ext cx="4455886" cy="25977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5180013" y="5008215"/>
            <a:ext cx="3298825" cy="581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600" dirty="0"/>
              <a:t>Distribution of accelerating RF and</a:t>
            </a:r>
          </a:p>
          <a:p>
            <a:pPr algn="ctr"/>
            <a:r>
              <a:rPr lang="en-GB" sz="1600" dirty="0"/>
              <a:t> focusing magnetic field in the gun</a:t>
            </a: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European </a:t>
            </a:r>
            <a:r>
              <a:rPr lang="en-GB" sz="4000" dirty="0"/>
              <a:t>XFEL gun design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21C969-0129-4803-9964-CCBADD7AA89C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7969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European </a:t>
            </a:r>
            <a:r>
              <a:rPr lang="en-GB" sz="4000" dirty="0"/>
              <a:t>XFEL gun specifications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14313" y="1981200"/>
          <a:ext cx="8643936" cy="4079240"/>
        </p:xfrm>
        <a:graphic>
          <a:graphicData uri="http://schemas.openxmlformats.org/drawingml/2006/table">
            <a:tbl>
              <a:tblPr firstRow="1">
                <a:tableStyleId>{ED083AE6-46FA-4A59-8FB0-9F97EB10719F}</a:tableStyleId>
              </a:tblPr>
              <a:tblGrid>
                <a:gridCol w="4357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60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TESLA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X-FEL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Gun 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1.5 cell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1.5 cell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Gun RF frequency,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Cathode field,</a:t>
                      </a:r>
                      <a:r>
                        <a:rPr lang="en-GB" baseline="0" dirty="0"/>
                        <a:t> MV/m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Gun operation mode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Train pulsed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Train pulsed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Maximum beam</a:t>
                      </a:r>
                      <a:r>
                        <a:rPr lang="en-GB" baseline="0" dirty="0"/>
                        <a:t> energy, MeV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Train repetition rate, 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Bunch repetition rate,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Bunches per train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2820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Bunch charge, </a:t>
                      </a:r>
                      <a:r>
                        <a:rPr lang="en-GB" dirty="0" err="1"/>
                        <a:t>nC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Beam </a:t>
                      </a:r>
                      <a:r>
                        <a:rPr lang="en-GB" dirty="0" err="1"/>
                        <a:t>emittance</a:t>
                      </a:r>
                      <a:r>
                        <a:rPr lang="en-GB" dirty="0"/>
                        <a:t>, </a:t>
                      </a:r>
                      <a:r>
                        <a:rPr lang="el-GR" dirty="0"/>
                        <a:t>π·</a:t>
                      </a:r>
                      <a:r>
                        <a:rPr lang="en-GB" dirty="0"/>
                        <a:t>mm</a:t>
                      </a:r>
                      <a:r>
                        <a:rPr lang="el-GR" dirty="0"/>
                        <a:t>·</a:t>
                      </a:r>
                      <a:r>
                        <a:rPr lang="en-GB" dirty="0" err="1"/>
                        <a:t>mrad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&lt;10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&lt;0.9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B.L. Militsyn, Electron Sources and Injectors 2022. Lecture IV.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21C969-0129-4803-9964-CCBADD7AA89C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61007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/>
              <a:t>NCRF VHF photocathode guns, LBNL-SLAC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4011" y="2071690"/>
            <a:ext cx="5223434" cy="41624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280860" y="5902538"/>
            <a:ext cx="252505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50" dirty="0">
                <a:latin typeface="Montserrat-Regular"/>
              </a:rPr>
              <a:t>Rev. Sci. </a:t>
            </a:r>
            <a:r>
              <a:rPr lang="en-GB" sz="1050" dirty="0" err="1">
                <a:latin typeface="Montserrat-Regular"/>
              </a:rPr>
              <a:t>Instrum</a:t>
            </a:r>
            <a:r>
              <a:rPr lang="en-GB" sz="1050" dirty="0">
                <a:latin typeface="Montserrat-Regular"/>
              </a:rPr>
              <a:t>. </a:t>
            </a:r>
            <a:r>
              <a:rPr lang="en-GB" sz="1050" b="1" dirty="0">
                <a:latin typeface="Montserrat-Bold"/>
              </a:rPr>
              <a:t>90</a:t>
            </a:r>
            <a:r>
              <a:rPr lang="en-GB" sz="1050" dirty="0">
                <a:latin typeface="Montserrat-Regular"/>
              </a:rPr>
              <a:t>, 033304 (2019)</a:t>
            </a:r>
            <a:endParaRPr lang="en-GB" sz="1050" dirty="0"/>
          </a:p>
        </p:txBody>
      </p:sp>
      <p:sp>
        <p:nvSpPr>
          <p:cNvPr id="10" name="Rectangle 9"/>
          <p:cNvSpPr/>
          <p:nvPr/>
        </p:nvSpPr>
        <p:spPr>
          <a:xfrm>
            <a:off x="5487445" y="1778745"/>
            <a:ext cx="3549051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ArialNarrow"/>
              </a:rPr>
              <a:t>APEX Phase-II main parameters</a:t>
            </a:r>
          </a:p>
          <a:p>
            <a:endParaRPr lang="en-GB" sz="1800" dirty="0">
              <a:latin typeface="MinionPro-Regular"/>
            </a:endParaRPr>
          </a:p>
          <a:p>
            <a:r>
              <a:rPr lang="en-GB" sz="1200" dirty="0">
                <a:latin typeface="MinionPro-Regular"/>
              </a:rPr>
              <a:t>Gun frequency 	185.714 MHz</a:t>
            </a:r>
          </a:p>
          <a:p>
            <a:r>
              <a:rPr lang="en-GB" sz="1200" dirty="0">
                <a:latin typeface="MinionPro-Regular"/>
              </a:rPr>
              <a:t>Gun operation mode	CW</a:t>
            </a:r>
          </a:p>
          <a:p>
            <a:r>
              <a:rPr lang="en-GB" sz="1200" dirty="0">
                <a:latin typeface="MinionPro-Regular"/>
              </a:rPr>
              <a:t>Max beam energy at gun exit	0.8 MeV</a:t>
            </a:r>
          </a:p>
          <a:p>
            <a:r>
              <a:rPr lang="en-US" sz="1200" dirty="0">
                <a:latin typeface="MinionPro-Regular"/>
              </a:rPr>
              <a:t>Nominal operational energy 	0.75 MeV</a:t>
            </a:r>
          </a:p>
          <a:p>
            <a:r>
              <a:rPr lang="en-US" sz="1200" dirty="0">
                <a:latin typeface="MinionPro-Regular"/>
              </a:rPr>
              <a:t>Field at the cathode </a:t>
            </a:r>
            <a:br>
              <a:rPr lang="en-US" sz="1200" dirty="0">
                <a:latin typeface="MinionPro-Regular"/>
              </a:rPr>
            </a:br>
            <a:r>
              <a:rPr lang="en-US" sz="1200" dirty="0">
                <a:latin typeface="MinionPro-Regular"/>
              </a:rPr>
              <a:t>at 0.75 MeV		20 MV/m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48246" t="13441" r="23333" b="13037"/>
          <a:stretch/>
        </p:blipFill>
        <p:spPr>
          <a:xfrm>
            <a:off x="5543385" y="3740412"/>
            <a:ext cx="1420660" cy="199067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037240" y="5046275"/>
            <a:ext cx="19502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Emittance measurements of 20 </a:t>
            </a:r>
            <a:r>
              <a:rPr lang="en-GB" sz="1200" dirty="0" err="1"/>
              <a:t>pC</a:t>
            </a:r>
            <a:r>
              <a:rPr lang="en-GB" sz="1200" dirty="0"/>
              <a:t> bunches generated by LBNL Cs</a:t>
            </a:r>
            <a:r>
              <a:rPr lang="en-GB" sz="1200" baseline="-25000" dirty="0"/>
              <a:t>2</a:t>
            </a:r>
            <a:r>
              <a:rPr lang="en-GB" sz="1200" dirty="0"/>
              <a:t>KSb photocathode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11250" t="41923" r="61146" b="10961"/>
          <a:stretch/>
        </p:blipFill>
        <p:spPr>
          <a:xfrm>
            <a:off x="7236296" y="3756204"/>
            <a:ext cx="1434123" cy="13258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3528" y="1651958"/>
            <a:ext cx="499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Operates with Cs</a:t>
            </a:r>
            <a:r>
              <a:rPr lang="en-GB" sz="1800" baseline="-25000" dirty="0"/>
              <a:t>2</a:t>
            </a:r>
            <a:r>
              <a:rPr lang="en-GB" sz="1800" dirty="0"/>
              <a:t>Te or Cs</a:t>
            </a:r>
            <a:r>
              <a:rPr lang="en-GB" sz="1800" baseline="-25000" dirty="0"/>
              <a:t>2</a:t>
            </a:r>
            <a:r>
              <a:rPr lang="en-GB" sz="1800" dirty="0"/>
              <a:t>KSb photocathodes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DC4F45-BBCC-459E-A0C2-5ECFD1C096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B.L. Militsyn, Electron Sources and Injectors 2022. Lecture IV.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A47B51-6581-4C6C-8951-3227602F0B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21C969-0129-4803-9964-CCBADD7AA89C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70701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Superconducting RF photocathode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Superconductive RF</a:t>
            </a:r>
          </a:p>
          <a:p>
            <a:pPr lvl="1"/>
            <a:r>
              <a:rPr lang="en-GB" dirty="0"/>
              <a:t>Mostly considered for CW mode of operation at high average current</a:t>
            </a:r>
          </a:p>
          <a:p>
            <a:pPr lvl="1"/>
            <a:r>
              <a:rPr lang="en-GB" dirty="0"/>
              <a:t>Operated at a frequency range from 100 MHz (BNL) to L</a:t>
            </a:r>
            <a:r>
              <a:rPr lang="ru-RU" dirty="0"/>
              <a:t>-</a:t>
            </a:r>
            <a:r>
              <a:rPr lang="en-GB" dirty="0"/>
              <a:t>band (HZDR, HZB, DESY)</a:t>
            </a:r>
          </a:p>
          <a:p>
            <a:pPr lvl="1"/>
            <a:r>
              <a:rPr lang="en-GB" dirty="0"/>
              <a:t>Operated with metal (</a:t>
            </a:r>
            <a:r>
              <a:rPr lang="en-GB" dirty="0" err="1"/>
              <a:t>Pb,Mg</a:t>
            </a:r>
            <a:r>
              <a:rPr lang="en-GB" dirty="0"/>
              <a:t>), </a:t>
            </a:r>
            <a:r>
              <a:rPr lang="en-GB" dirty="0" err="1"/>
              <a:t>Te</a:t>
            </a:r>
            <a:r>
              <a:rPr lang="en-GB" dirty="0"/>
              <a:t>- or Sb-based photocathodes, though operation with GaAs is under investigation</a:t>
            </a:r>
          </a:p>
          <a:p>
            <a:pPr lvl="1"/>
            <a:r>
              <a:rPr lang="en-GB" dirty="0"/>
              <a:t>SRF Gun developed at Helmholtz </a:t>
            </a:r>
            <a:r>
              <a:rPr lang="en-GB" dirty="0" err="1"/>
              <a:t>Zentrum</a:t>
            </a:r>
            <a:r>
              <a:rPr lang="en-GB" dirty="0"/>
              <a:t> Dresden-</a:t>
            </a:r>
            <a:r>
              <a:rPr lang="en-GB" dirty="0" err="1"/>
              <a:t>Rossendorf</a:t>
            </a:r>
            <a:r>
              <a:rPr lang="en-GB" dirty="0"/>
              <a:t> and running with Mg photocathode  demonstrated real operation in ELBE user facility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B.L. Militsyn, Electron Sources and Injectors 2022. Lecture IV.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21C969-0129-4803-9964-CCBADD7AA89C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01304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HZDR SRF photocathode gun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42" y="2213098"/>
            <a:ext cx="6425430" cy="341351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B.L. Militsyn, Electron Sources and Injectors 2022. Lecture IV.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21C969-0129-4803-9964-CCBADD7AA89C}" type="slidenum">
              <a:rPr lang="en-GB" smtClean="0"/>
              <a:pPr/>
              <a:t>25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536F3C-634F-449A-8CA1-4068BD8876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8615"/>
          <a:stretch/>
        </p:blipFill>
        <p:spPr>
          <a:xfrm>
            <a:off x="7083346" y="2108787"/>
            <a:ext cx="1665118" cy="18161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839349-A7F3-4B3F-ADDD-A0BD241191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386"/>
          <a:stretch/>
        </p:blipFill>
        <p:spPr>
          <a:xfrm>
            <a:off x="7231131" y="3975866"/>
            <a:ext cx="1517333" cy="174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87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HZDR gun parameters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B.L. Militsyn, Electron Sources and Injectors 2022. Lecture IV.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21C969-0129-4803-9964-CCBADD7AA89C}" type="slidenum">
              <a:rPr lang="en-GB" smtClean="0"/>
              <a:pPr/>
              <a:t>26</a:t>
            </a:fld>
            <a:endParaRPr lang="en-GB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CABA7B7-BE03-4F92-B436-E4AB00EAF2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134"/>
          <a:stretch/>
        </p:blipFill>
        <p:spPr>
          <a:xfrm>
            <a:off x="2264640" y="1772817"/>
            <a:ext cx="5115672" cy="38164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34297DC-C2FC-4F72-840D-904493F341AF}"/>
              </a:ext>
            </a:extLst>
          </p:cNvPr>
          <p:cNvSpPr txBox="1"/>
          <p:nvPr/>
        </p:nvSpPr>
        <p:spPr>
          <a:xfrm>
            <a:off x="3347864" y="5565119"/>
            <a:ext cx="26230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Phys. Rev. Acc. Beams </a:t>
            </a:r>
            <a:r>
              <a:rPr lang="en-GB" sz="1400" b="1" dirty="0"/>
              <a:t>24</a:t>
            </a:r>
            <a:r>
              <a:rPr lang="en-GB" sz="1400" dirty="0"/>
              <a:t>, 033401</a:t>
            </a:r>
          </a:p>
        </p:txBody>
      </p:sp>
    </p:spTree>
    <p:extLst>
      <p:ext uri="{BB962C8B-B14F-4D97-AF65-F5344CB8AC3E}">
        <p14:creationId xmlns:p14="http://schemas.microsoft.com/office/powerpoint/2010/main" val="27078237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video game&#10;&#10;Description automatically generated">
            <a:extLst>
              <a:ext uri="{FF2B5EF4-FFF2-40B4-BE49-F238E27FC236}">
                <a16:creationId xmlns:a16="http://schemas.microsoft.com/office/drawing/2014/main" id="{86DFD2F9-BA06-C149-B72E-76F83E0532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0845" y="2226469"/>
            <a:ext cx="5233323" cy="27698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700" dirty="0"/>
              <a:t>SRF Quarter Wave photocathode gun, BNL</a:t>
            </a:r>
          </a:p>
        </p:txBody>
      </p:sp>
      <p:sp>
        <p:nvSpPr>
          <p:cNvPr id="6" name="Rectangle 5"/>
          <p:cNvSpPr/>
          <p:nvPr/>
        </p:nvSpPr>
        <p:spPr>
          <a:xfrm>
            <a:off x="899592" y="5301208"/>
            <a:ext cx="231185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50" dirty="0">
                <a:solidFill>
                  <a:srgbClr val="231F20"/>
                </a:solidFill>
                <a:latin typeface="AdvOT483a8203"/>
              </a:rPr>
              <a:t>DOI: </a:t>
            </a:r>
            <a:r>
              <a:rPr lang="en-GB" sz="1050" dirty="0">
                <a:solidFill>
                  <a:srgbClr val="2E3093"/>
                </a:solidFill>
                <a:latin typeface="AdvOT483a8203"/>
              </a:rPr>
              <a:t>10.1103/PhysRevLett.124.244801</a:t>
            </a:r>
            <a:endParaRPr lang="en-GB" sz="105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026A11-7FD1-A948-BEC9-B3260D8F57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4168" y="2307580"/>
            <a:ext cx="3122138" cy="1828463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D2C7AE9-5E18-6E49-90AD-3D2F82B54C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845413"/>
              </p:ext>
            </p:extLst>
          </p:nvPr>
        </p:nvGraphicFramePr>
        <p:xfrm>
          <a:off x="3923928" y="4297653"/>
          <a:ext cx="5049916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21644">
                  <a:extLst>
                    <a:ext uri="{9D8B030D-6E8A-4147-A177-3AD203B41FA5}">
                      <a16:colId xmlns:a16="http://schemas.microsoft.com/office/drawing/2014/main" val="3193866158"/>
                    </a:ext>
                  </a:extLst>
                </a:gridCol>
                <a:gridCol w="828272">
                  <a:extLst>
                    <a:ext uri="{9D8B030D-6E8A-4147-A177-3AD203B41FA5}">
                      <a16:colId xmlns:a16="http://schemas.microsoft.com/office/drawing/2014/main" val="2435345600"/>
                    </a:ext>
                  </a:extLst>
                </a:gridCol>
              </a:tblGrid>
              <a:tr h="205740"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Avenir Book" panose="02000503020000020003" pitchFamily="2" charset="0"/>
                        </a:rPr>
                        <a:t>Parameters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Avenir Book" panose="02000503020000020003" pitchFamily="2" charset="0"/>
                        </a:rPr>
                        <a:t>Value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7900348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Avenir Book" panose="02000503020000020003" pitchFamily="2" charset="0"/>
                        </a:rPr>
                        <a:t>Gun Voltage, MV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Avenir Book" panose="02000503020000020003" pitchFamily="2" charset="0"/>
                        </a:rPr>
                        <a:t>1.25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51666348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Avenir Book" panose="02000503020000020003" pitchFamily="2" charset="0"/>
                        </a:rPr>
                        <a:t>Charge per Bunch, </a:t>
                      </a:r>
                      <a:r>
                        <a:rPr lang="en-US" sz="900" dirty="0" err="1">
                          <a:latin typeface="Avenir Book" panose="02000503020000020003" pitchFamily="2" charset="0"/>
                        </a:rPr>
                        <a:t>pC</a:t>
                      </a:r>
                      <a:endParaRPr lang="en-US" sz="900" dirty="0">
                        <a:latin typeface="Avenir Book" panose="02000503020000020003" pitchFamily="2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Avenir Book" panose="02000503020000020003" pitchFamily="2" charset="0"/>
                        </a:rPr>
                        <a:t>100-20,000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69579724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Avenir Book" panose="02000503020000020003" pitchFamily="2" charset="0"/>
                        </a:rPr>
                        <a:t>Average Beam Current, mA @ 1500 pC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Avenir Book" panose="02000503020000020003" pitchFamily="2" charset="0"/>
                        </a:rPr>
                        <a:t>0.15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21331179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Avenir Book" panose="02000503020000020003" pitchFamily="2" charset="0"/>
                        </a:rPr>
                        <a:t>Normalized transverse RMS slice emittance @ 100 pC, mm-mrad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Avenir Book" panose="02000503020000020003" pitchFamily="2" charset="0"/>
                        </a:rPr>
                        <a:t>0.15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97193646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Avenir Book" panose="02000503020000020003" pitchFamily="2" charset="0"/>
                        </a:rPr>
                        <a:t>Normalized transverse RMS projected emittance @ 100 pC, mm-mrad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Avenir Book" panose="02000503020000020003" pitchFamily="2" charset="0"/>
                        </a:rPr>
                        <a:t>0.3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5986875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Avenir Book" panose="02000503020000020003" pitchFamily="2" charset="0"/>
                        </a:rPr>
                        <a:t>Longitudinal RMS slice emittance @ 100 </a:t>
                      </a:r>
                      <a:r>
                        <a:rPr lang="en-US" sz="900" dirty="0" err="1">
                          <a:latin typeface="Avenir Book" panose="02000503020000020003" pitchFamily="2" charset="0"/>
                        </a:rPr>
                        <a:t>pC</a:t>
                      </a:r>
                      <a:r>
                        <a:rPr lang="en-US" sz="900" dirty="0">
                          <a:latin typeface="Avenir Book" panose="02000503020000020003" pitchFamily="2" charset="0"/>
                        </a:rPr>
                        <a:t>, keV-</a:t>
                      </a:r>
                      <a:r>
                        <a:rPr lang="en-US" sz="900" dirty="0" err="1">
                          <a:latin typeface="Avenir Book" panose="02000503020000020003" pitchFamily="2" charset="0"/>
                        </a:rPr>
                        <a:t>ps</a:t>
                      </a:r>
                      <a:endParaRPr lang="en-US" sz="900" dirty="0">
                        <a:latin typeface="Avenir Book" panose="02000503020000020003" pitchFamily="2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Avenir Book" panose="02000503020000020003" pitchFamily="2" charset="0"/>
                        </a:rPr>
                        <a:t>0.7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2866691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Avenir Book" panose="02000503020000020003" pitchFamily="2" charset="0"/>
                        </a:rPr>
                        <a:t>Quantum Efficiency, %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Avenir Book" panose="02000503020000020003" pitchFamily="2" charset="0"/>
                        </a:rPr>
                        <a:t>1-4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318162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125666" y="1834953"/>
            <a:ext cx="4052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Operates with Cs</a:t>
            </a:r>
            <a:r>
              <a:rPr lang="en-GB" sz="1800" baseline="-25000" dirty="0"/>
              <a:t>2</a:t>
            </a:r>
            <a:r>
              <a:rPr lang="en-GB" sz="1800" dirty="0"/>
              <a:t>KSb photocathodes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0979810-FAE7-47B1-8B85-12381ADBA0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B.L. Militsyn, Electron Sources and Injectors 2022. Lecture IV.</a:t>
            </a:r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DCB637B-A070-45DE-93D6-79B79AFE73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21C969-0129-4803-9964-CCBADD7AA89C}" type="slidenum">
              <a:rPr lang="en-GB" smtClean="0"/>
              <a:pPr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05694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Generation of polarised electrons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Sources of the polarised electrons are mostly based on </a:t>
                </a:r>
                <a:r>
                  <a:rPr lang="en-GB" dirty="0" err="1"/>
                  <a:t>GaAs</a:t>
                </a:r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9546C7E1-4383-4C2E-A848-A45521A52D9A}" type="mathplaceholder">
                        <a:rPr lang="en-GB" i="1" smtClean="0"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63" t="-19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B.L. Militsyn, Electron Sources and Injectors 2022. Lecture IV.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21C969-0129-4803-9964-CCBADD7AA89C}" type="slidenum">
              <a:rPr lang="en-GB" smtClean="0"/>
              <a:pPr/>
              <a:t>28</a:t>
            </a:fld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947188"/>
            <a:ext cx="5855018" cy="3146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DFACA8-F122-4980-9DC1-26EBD25DB380}"/>
              </a:ext>
            </a:extLst>
          </p:cNvPr>
          <p:cNvSpPr txBox="1"/>
          <p:nvPr/>
        </p:nvSpPr>
        <p:spPr>
          <a:xfrm>
            <a:off x="4114800" y="2973152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C829FF-7D7D-4063-8E0C-A1684D6B4126}"/>
              </a:ext>
            </a:extLst>
          </p:cNvPr>
          <p:cNvSpPr txBox="1"/>
          <p:nvPr/>
        </p:nvSpPr>
        <p:spPr>
          <a:xfrm>
            <a:off x="4585240" y="5041068"/>
            <a:ext cx="433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-3/2</a:t>
            </a:r>
          </a:p>
        </p:txBody>
      </p:sp>
    </p:spTree>
    <p:extLst>
      <p:ext uri="{BB962C8B-B14F-4D97-AF65-F5344CB8AC3E}">
        <p14:creationId xmlns:p14="http://schemas.microsoft.com/office/powerpoint/2010/main" val="4221169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Generation of polarised electrons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Theoretical polarisation of electrons, emitted from GaAs is defined by difference probability of transition to final state with different spin orientation and equal to 50%. Experimental value is typically not more than 40%</a:t>
            </a:r>
          </a:p>
          <a:p>
            <a:r>
              <a:rPr lang="en-GB" dirty="0"/>
              <a:t>Strain layer GaAs allows for increasing of polarisation up to 75% with Quantum Efficiency of about 0.1%</a:t>
            </a:r>
          </a:p>
          <a:p>
            <a:r>
              <a:rPr lang="en-GB" dirty="0"/>
              <a:t>Recently developed </a:t>
            </a:r>
            <a:r>
              <a:rPr lang="en-GB" dirty="0" err="1"/>
              <a:t>superlattice</a:t>
            </a:r>
            <a:r>
              <a:rPr lang="en-GB" dirty="0"/>
              <a:t> photocathodes allow for increase of polarisation to 85-90% with Quantum Efficiency of about 1%.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B.L. Militsyn, Electron Sources and Injectors 2022. Lecture IV.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21C969-0129-4803-9964-CCBADD7AA89C}" type="slidenum">
              <a:rPr lang="en-GB" smtClean="0"/>
              <a:pPr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4999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dirty="0"/>
              <a:t>Photocathode based electron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Photocathode operational parameters</a:t>
            </a:r>
          </a:p>
          <a:p>
            <a:pPr lvl="1"/>
            <a:r>
              <a:rPr lang="en-GB" dirty="0"/>
              <a:t>Operational wavelength of drive laser</a:t>
            </a:r>
          </a:p>
          <a:p>
            <a:pPr lvl="1"/>
            <a:r>
              <a:rPr lang="en-GB" dirty="0"/>
              <a:t>Quantum Efficiency</a:t>
            </a:r>
          </a:p>
          <a:p>
            <a:pPr lvl="1"/>
            <a:r>
              <a:rPr lang="en-GB" dirty="0"/>
              <a:t>Lifetime</a:t>
            </a:r>
          </a:p>
          <a:p>
            <a:r>
              <a:rPr lang="en-GB" dirty="0"/>
              <a:t>DC photocathode guns</a:t>
            </a:r>
          </a:p>
          <a:p>
            <a:r>
              <a:rPr lang="en-GB" dirty="0"/>
              <a:t>RF photocathode guns</a:t>
            </a:r>
          </a:p>
          <a:p>
            <a:pPr lvl="1"/>
            <a:r>
              <a:rPr lang="en-GB" dirty="0"/>
              <a:t>NCRF</a:t>
            </a:r>
          </a:p>
          <a:p>
            <a:pPr lvl="1"/>
            <a:r>
              <a:rPr lang="en-GB" dirty="0"/>
              <a:t>SRF</a:t>
            </a:r>
          </a:p>
          <a:p>
            <a:r>
              <a:rPr lang="en-GB" dirty="0"/>
              <a:t>Generation of polarised electrons</a:t>
            </a:r>
          </a:p>
          <a:p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B.L. Militsyn, Electron Sources and Injectors 2022. Lecture IV.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21C969-0129-4803-9964-CCBADD7AA89C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05272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/>
              <a:t>Generation of polarised electrons.</a:t>
            </a:r>
            <a:br>
              <a:rPr lang="en-GB" sz="2800" dirty="0"/>
            </a:br>
            <a:r>
              <a:rPr lang="en-GB" sz="2800" dirty="0"/>
              <a:t>Amsterdam Pulse Stretcher(</a:t>
            </a:r>
            <a:r>
              <a:rPr lang="en-GB" sz="2800" dirty="0" err="1"/>
              <a:t>AmPS</a:t>
            </a:r>
            <a:r>
              <a:rPr lang="en-GB" sz="2800" dirty="0"/>
              <a:t>), 1998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23E4FC-10EF-4780-B51B-596D64FF33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21C969-0129-4803-9964-CCBADD7AA89C}" type="slidenum">
              <a:rPr lang="en-GB" smtClean="0"/>
              <a:pPr/>
              <a:t>30</a:t>
            </a:fld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/>
          <a:srcRect l="17148" t="13350" r="36482" b="3469"/>
          <a:stretch/>
        </p:blipFill>
        <p:spPr>
          <a:xfrm>
            <a:off x="5076825" y="1773238"/>
            <a:ext cx="4067175" cy="39528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3096" y="5713752"/>
            <a:ext cx="4314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B.L. Militsyn, ISBN 90-386-0777-6, 1998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3096" y="4377883"/>
            <a:ext cx="46575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5 µs pulses with an amplitude of 120 mA of highly polarised beam has been demonstrated  from 1.7 eV bandgap </a:t>
            </a:r>
            <a:br>
              <a:rPr lang="en-GB" sz="1800" dirty="0"/>
            </a:br>
            <a:r>
              <a:rPr lang="en-GB" sz="1800" dirty="0" err="1"/>
              <a:t>InGaAsP</a:t>
            </a:r>
            <a:r>
              <a:rPr lang="en-GB" sz="1800" dirty="0"/>
              <a:t> photocathode</a:t>
            </a:r>
          </a:p>
        </p:txBody>
      </p:sp>
      <p:pic>
        <p:nvPicPr>
          <p:cNvPr id="13" name="Content Placeholder 6">
            <a:extLst>
              <a:ext uri="{FF2B5EF4-FFF2-40B4-BE49-F238E27FC236}">
                <a16:creationId xmlns:a16="http://schemas.microsoft.com/office/drawing/2014/main" id="{D2B0A608-EE73-40C6-A20B-F0A1C721222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043608" y="1790589"/>
            <a:ext cx="3056944" cy="2424062"/>
          </a:xfrm>
          <a:prstGeom prst="rect">
            <a:avLst/>
          </a:prstGeom>
        </p:spPr>
      </p:pic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B5A796F4-1969-4491-8022-2BC531EBBD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B.L. Militsyn, Electron Sources and Injectors 2022. Lecture IV.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24050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Literature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GB" dirty="0"/>
              <a:t>D.H. Dowell et al., Cathode R&amp;D for future light sources, NIM A </a:t>
            </a:r>
            <a:r>
              <a:rPr lang="en-GB" b="1" dirty="0"/>
              <a:t>622</a:t>
            </a:r>
            <a:r>
              <a:rPr lang="en-GB" dirty="0"/>
              <a:t>, 685-697(2010)</a:t>
            </a:r>
          </a:p>
          <a:p>
            <a:r>
              <a:rPr lang="en-GB" dirty="0"/>
              <a:t>B. Dunham et al. ERL2011 Summary of Working Group 1: progress with DC photoemission electron sources, In Proc. of ERL2011 workshop, Tsukuba, Japan, 2011, </a:t>
            </a:r>
            <a:r>
              <a:rPr lang="en-GB" dirty="0">
                <a:hlinkClick r:id="rId2"/>
              </a:rPr>
              <a:t>www.jacow.org</a:t>
            </a:r>
            <a:endParaRPr lang="en-GB" dirty="0"/>
          </a:p>
          <a:p>
            <a:r>
              <a:rPr lang="en-GB" dirty="0"/>
              <a:t>N. </a:t>
            </a:r>
            <a:r>
              <a:rPr lang="en-GB" dirty="0" err="1"/>
              <a:t>Nishimori</a:t>
            </a:r>
            <a:r>
              <a:rPr lang="en-GB" dirty="0"/>
              <a:t>, et al., “Development of a 500-kV photocathode DC gun for ERLs”, J. Phys.: Conf. Ser. 298 (2011) 012005</a:t>
            </a:r>
          </a:p>
          <a:p>
            <a:r>
              <a:rPr lang="en-GB" dirty="0"/>
              <a:t>P. Adderley </a:t>
            </a:r>
            <a:r>
              <a:rPr lang="en-GB" dirty="0" err="1"/>
              <a:t>ett</a:t>
            </a:r>
            <a:r>
              <a:rPr lang="en-GB" dirty="0"/>
              <a:t> al., CEBAF 200kV inverted electron gun, in Proc. of PAC’2011</a:t>
            </a:r>
          </a:p>
          <a:p>
            <a:r>
              <a:rPr lang="en-GB" dirty="0"/>
              <a:t>D.H. Dowell et al., The Development of the </a:t>
            </a:r>
            <a:r>
              <a:rPr lang="en-GB" dirty="0" err="1"/>
              <a:t>Linac</a:t>
            </a:r>
            <a:r>
              <a:rPr lang="en-GB" dirty="0"/>
              <a:t> Coherent Light Source RF Gun, SLAC-PUB-13401,2008</a:t>
            </a:r>
          </a:p>
          <a:p>
            <a:r>
              <a:rPr lang="en-GB" dirty="0">
                <a:hlinkClick r:id="rId3"/>
              </a:rPr>
              <a:t>http://pitz.desy.de</a:t>
            </a:r>
            <a:endParaRPr lang="en-GB" dirty="0"/>
          </a:p>
          <a:p>
            <a:r>
              <a:rPr lang="en-GB" dirty="0">
                <a:hlinkClick r:id="rId4"/>
              </a:rPr>
              <a:t>http://www.hzdr.de</a:t>
            </a:r>
            <a:endParaRPr lang="en-GB" dirty="0"/>
          </a:p>
          <a:p>
            <a:r>
              <a:rPr lang="en-GB" dirty="0"/>
              <a:t>A. Arnold and J. </a:t>
            </a:r>
            <a:r>
              <a:rPr lang="en-GB" dirty="0" err="1"/>
              <a:t>Teichert</a:t>
            </a:r>
            <a:r>
              <a:rPr lang="en-GB" dirty="0"/>
              <a:t>, Overview on superconducting </a:t>
            </a:r>
            <a:r>
              <a:rPr lang="en-GB" dirty="0" err="1"/>
              <a:t>photoinjectors</a:t>
            </a:r>
            <a:r>
              <a:rPr lang="en-GB" dirty="0"/>
              <a:t>, Physical Review Special Topics – Accelerators and Beams 14,(2011) 024801</a:t>
            </a:r>
          </a:p>
          <a:p>
            <a:r>
              <a:rPr lang="en-GB" dirty="0"/>
              <a:t>R. Suleiman et al., </a:t>
            </a:r>
            <a:r>
              <a:rPr lang="en-US" dirty="0"/>
              <a:t>Operation of Jefferson Lab Polarized Electron Sources at High Currents. Challenges and Lessons learned, EIC’14, Newport News, USA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B.L. Militsyn, Electron Sources and Injectors 2022. Lecture IV.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21C969-0129-4803-9964-CCBADD7AA89C}" type="slidenum">
              <a:rPr lang="en-GB" smtClean="0"/>
              <a:pPr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3646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Three-step model of photoemission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B.L. Militsyn, Electron Sources and Injectors 2022. Lecture IV.</a:t>
            </a:r>
            <a:endParaRPr lang="en-GB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21C969-0129-4803-9964-CCBADD7AA89C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27" name="Content Placeholder 2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15616" y="1988840"/>
            <a:ext cx="5904656" cy="361450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95536" y="5727533"/>
            <a:ext cx="69676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Picture from D.H. Dowell and J.F. </a:t>
            </a:r>
            <a:r>
              <a:rPr lang="en-GB" sz="1600" dirty="0" err="1"/>
              <a:t>Schmerge</a:t>
            </a:r>
            <a:r>
              <a:rPr lang="en-GB" sz="1600" dirty="0"/>
              <a:t>, PR ST AB </a:t>
            </a:r>
            <a:r>
              <a:rPr lang="en-GB" sz="1600" b="1" dirty="0"/>
              <a:t>12</a:t>
            </a:r>
            <a:r>
              <a:rPr lang="en-GB" sz="1600" dirty="0"/>
              <a:t>, 074201 (2009)</a:t>
            </a:r>
          </a:p>
        </p:txBody>
      </p:sp>
    </p:spTree>
    <p:extLst>
      <p:ext uri="{BB962C8B-B14F-4D97-AF65-F5344CB8AC3E}">
        <p14:creationId xmlns:p14="http://schemas.microsoft.com/office/powerpoint/2010/main" val="3452575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Operational wavelength and Quantum Efficiency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44008" y="1981200"/>
                <a:ext cx="4392488" cy="4162444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GB" sz="2000" dirty="0">
                    <a:ea typeface="Cambria Math"/>
                  </a:rPr>
                  <a:t>Photon energy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smtClean="0">
                          <a:latin typeface="Cambria Math"/>
                          <a:ea typeface="Cambria Math"/>
                        </a:rPr>
                        <m:t>ℏ</m:t>
                      </m:r>
                      <m:r>
                        <a:rPr lang="en-GB" sz="2000" i="1" smtClean="0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GB" sz="2000" i="1" smtClean="0">
                          <a:latin typeface="Cambria Math"/>
                          <a:ea typeface="Cambria Math"/>
                        </a:rPr>
                        <m:t>&gt;</m:t>
                      </m:r>
                      <m:sSub>
                        <m:sSubPr>
                          <m:ctrlPr>
                            <a:rPr lang="en-GB" sz="20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𝑉</m:t>
                          </m:r>
                        </m:sub>
                      </m:sSub>
                      <m:r>
                        <a:rPr lang="en-GB" sz="2000" b="0" i="1" smtClean="0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GB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𝐹</m:t>
                          </m:r>
                        </m:sub>
                      </m:sSub>
                    </m:oMath>
                  </m:oMathPara>
                </a14:m>
                <a:endParaRPr lang="en-GB" sz="2000" dirty="0"/>
              </a:p>
              <a:p>
                <a:r>
                  <a:rPr lang="en-GB" sz="2000" dirty="0">
                    <a:ea typeface="Cambria Math"/>
                  </a:rPr>
                  <a:t>Wavelength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smtClean="0"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en-GB" sz="2000" i="1" smtClean="0">
                          <a:latin typeface="Cambria Math"/>
                          <a:ea typeface="Cambria Math"/>
                        </a:rPr>
                        <m:t>&lt;</m:t>
                      </m:r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GB" sz="2000" i="1">
                              <a:latin typeface="Cambria Math"/>
                              <a:ea typeface="Cambria Math"/>
                            </a:rPr>
                            <m:t>ℏ</m:t>
                          </m:r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𝑉</m:t>
                              </m:r>
                            </m:sub>
                          </m:sSub>
                          <m:r>
                            <a:rPr lang="en-GB" sz="20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/>
                                  <a:ea typeface="Cambria Math"/>
                                </a:rPr>
                                <m:t>𝐹</m:t>
                              </m:r>
                            </m:sub>
                          </m:sSub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den>
                      </m:f>
                      <m:r>
                        <a:rPr lang="en-GB" sz="2000" b="0" i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1240</m:t>
                          </m:r>
                        </m:num>
                        <m:den>
                          <m:d>
                            <m:d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𝑉</m:t>
                                  </m:r>
                                </m:sub>
                              </m:sSub>
                              <m:r>
                                <a:rPr lang="en-GB" sz="20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i="1"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latin typeface="Cambria Math"/>
                                      <a:ea typeface="Cambria Math"/>
                                    </a:rPr>
                                    <m:t>𝐹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GB" sz="2000" b="0" i="1" smtClean="0">
                                  <a:latin typeface="Cambria Math"/>
                                  <a:ea typeface="Cambria Math"/>
                                </a:rPr>
                                <m:t>𝑒𝑉</m:t>
                              </m:r>
                            </m:e>
                          </m: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GB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2000" i="1">
                              <a:latin typeface="Cambria Math"/>
                              <a:ea typeface="Cambria Math"/>
                            </a:rPr>
                            <m:t>𝑛𝑚</m:t>
                          </m:r>
                        </m:e>
                      </m:d>
                    </m:oMath>
                  </m:oMathPara>
                </a14:m>
                <a:endParaRPr lang="en-GB" sz="2000" dirty="0"/>
              </a:p>
              <a:p>
                <a:r>
                  <a:rPr lang="en-GB" sz="2000" dirty="0"/>
                  <a:t>Intrinsic energy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GB" sz="2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</a:rPr>
                            <m:t>𝐹</m:t>
                          </m:r>
                        </m:sub>
                      </m:sSub>
                      <m:r>
                        <a:rPr lang="en-GB" sz="2000" b="0" i="1" smtClean="0">
                          <a:latin typeface="Cambria Math"/>
                        </a:rPr>
                        <m:t>+</m:t>
                      </m:r>
                      <m:r>
                        <a:rPr lang="en-GB" sz="2000" i="1">
                          <a:latin typeface="Cambria Math"/>
                          <a:ea typeface="Cambria Math"/>
                        </a:rPr>
                        <m:t>ℏ</m:t>
                      </m:r>
                      <m:r>
                        <a:rPr lang="en-GB" sz="2000" i="1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GB" sz="2000" b="0" i="1" smtClean="0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GB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𝑉</m:t>
                          </m:r>
                        </m:sub>
                      </m:sSub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GB" sz="2000" i="1">
                          <a:latin typeface="Cambria Math"/>
                          <a:ea typeface="Cambria Math"/>
                        </a:rPr>
                        <m:t>ℏ</m:t>
                      </m:r>
                      <m:r>
                        <a:rPr lang="en-GB" sz="2000" i="1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en-GB" sz="2000" dirty="0">
                  <a:ea typeface="Cambria Math"/>
                </a:endParaRPr>
              </a:p>
              <a:p>
                <a:r>
                  <a:rPr lang="en-GB" sz="2000" dirty="0"/>
                  <a:t>Quantum Efficiency is defined as a ratio of emitted electrons to the number of incident photons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>
                          <a:latin typeface="Cambria Math"/>
                          <a:ea typeface="Cambria Math"/>
                        </a:rPr>
                        <m:t>𝒬ℰ</m:t>
                      </m:r>
                      <m:r>
                        <a:rPr lang="en-GB" sz="2000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/>
                                  <a:ea typeface="Cambria Math"/>
                                </a:rPr>
                                <m:t>𝑝h</m:t>
                              </m:r>
                            </m:sub>
                          </m:sSub>
                        </m:den>
                      </m:f>
                      <m:r>
                        <a:rPr lang="en-GB" sz="2000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2000" i="1">
                              <a:latin typeface="Cambria Math"/>
                              <a:ea typeface="Cambria Math"/>
                            </a:rPr>
                            <m:t>𝑞</m:t>
                          </m:r>
                        </m:num>
                        <m:den>
                          <m:r>
                            <a:rPr lang="en-GB" sz="2000" i="1">
                              <a:latin typeface="Cambria Math"/>
                              <a:ea typeface="Cambria Math"/>
                            </a:rPr>
                            <m:t>ℰ</m:t>
                          </m:r>
                        </m:den>
                      </m:f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2000" i="1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GB" sz="2000" i="1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GB" sz="2000" i="1">
                              <a:latin typeface="Cambria Math"/>
                              <a:ea typeface="Cambria Math"/>
                            </a:rPr>
                            <m:t>ℏ</m:t>
                          </m:r>
                          <m:r>
                            <a:rPr lang="en-GB" sz="2000" i="1">
                              <a:latin typeface="Cambria Math"/>
                              <a:ea typeface="Cambria Math"/>
                            </a:rPr>
                            <m:t>𝑐</m:t>
                          </m:r>
                        </m:num>
                        <m:den>
                          <m:r>
                            <a:rPr lang="en-GB" sz="2000" i="1">
                              <a:latin typeface="Cambria Math"/>
                              <a:ea typeface="Cambria Math"/>
                            </a:rPr>
                            <m:t>𝑒</m:t>
                          </m:r>
                          <m:r>
                            <a:rPr lang="en-GB" sz="2000" i="1">
                              <a:latin typeface="Cambria Math"/>
                              <a:ea typeface="Cambria Math"/>
                            </a:rPr>
                            <m:t>𝜆</m:t>
                          </m:r>
                        </m:den>
                      </m:f>
                      <m:r>
                        <a:rPr lang="en-GB" sz="200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2000" i="1">
                              <a:latin typeface="Cambria Math"/>
                              <a:ea typeface="Cambria Math"/>
                            </a:rPr>
                            <m:t>𝐼</m:t>
                          </m:r>
                        </m:num>
                        <m:den>
                          <m:r>
                            <a:rPr lang="en-GB" sz="2000" i="1">
                              <a:latin typeface="Cambria Math"/>
                              <a:ea typeface="Cambria Math"/>
                            </a:rPr>
                            <m:t>𝑃</m:t>
                          </m:r>
                        </m:den>
                      </m:f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2000" i="1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GB" sz="2000" i="1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GB" sz="2000" i="1">
                              <a:latin typeface="Cambria Math"/>
                              <a:ea typeface="Cambria Math"/>
                            </a:rPr>
                            <m:t>ℏ</m:t>
                          </m:r>
                          <m:r>
                            <a:rPr lang="en-GB" sz="2000" i="1">
                              <a:latin typeface="Cambria Math"/>
                              <a:ea typeface="Cambria Math"/>
                            </a:rPr>
                            <m:t>𝑐</m:t>
                          </m:r>
                        </m:num>
                        <m:den>
                          <m:r>
                            <a:rPr lang="en-GB" sz="2000" i="1">
                              <a:latin typeface="Cambria Math"/>
                              <a:ea typeface="Cambria Math"/>
                            </a:rPr>
                            <m:t>𝑒</m:t>
                          </m:r>
                          <m:r>
                            <a:rPr lang="en-GB" sz="2000" i="1">
                              <a:latin typeface="Cambria Math"/>
                              <a:ea typeface="Cambria Math"/>
                            </a:rPr>
                            <m:t>𝜆</m:t>
                          </m:r>
                        </m:den>
                      </m:f>
                      <m:r>
                        <a:rPr lang="en-GB" sz="2000">
                          <a:latin typeface="Cambria Math"/>
                          <a:ea typeface="Cambria Math"/>
                        </a:rPr>
                        <m:t>= </m:t>
                      </m:r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2000" i="1">
                              <a:latin typeface="Cambria Math"/>
                              <a:ea typeface="Cambria Math"/>
                            </a:rPr>
                            <m:t>𝑞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GB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latin typeface="Cambria Math"/>
                                  <a:ea typeface="Cambria Math"/>
                                </a:rPr>
                                <m:t>𝑝𝐶</m:t>
                              </m:r>
                            </m:e>
                          </m:d>
                        </m:num>
                        <m:den>
                          <m:r>
                            <a:rPr lang="en-GB" sz="2000" i="1">
                              <a:latin typeface="Cambria Math"/>
                              <a:ea typeface="Cambria Math"/>
                            </a:rPr>
                            <m:t>ℰ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GB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  <m:r>
                                <a:rPr lang="en-GB" sz="2000" i="1">
                                  <a:latin typeface="Cambria Math"/>
                                  <a:ea typeface="Cambria Math"/>
                                </a:rPr>
                                <m:t>𝐽</m:t>
                              </m:r>
                            </m:e>
                          </m:d>
                        </m:den>
                      </m:f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2000" i="1">
                              <a:latin typeface="Cambria Math"/>
                              <a:ea typeface="Cambria Math"/>
                            </a:rPr>
                            <m:t>0.124</m:t>
                          </m:r>
                        </m:num>
                        <m:den>
                          <m:r>
                            <a:rPr lang="en-GB" sz="2000" i="1">
                              <a:latin typeface="Cambria Math"/>
                              <a:ea typeface="Cambria Math"/>
                            </a:rPr>
                            <m:t>𝜆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GB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latin typeface="Cambria Math"/>
                                  <a:ea typeface="Cambria Math"/>
                                </a:rPr>
                                <m:t>𝑛𝑚</m:t>
                              </m:r>
                            </m:e>
                          </m: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2000" i="1">
                              <a:latin typeface="Cambria Math"/>
                              <a:ea typeface="Cambria Math"/>
                            </a:rPr>
                            <m:t>%</m:t>
                          </m:r>
                        </m:e>
                      </m:d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44008" y="1981200"/>
                <a:ext cx="4392488" cy="4162444"/>
              </a:xfrm>
              <a:blipFill>
                <a:blip r:embed="rId3"/>
                <a:stretch>
                  <a:fillRect l="-1111" t="-21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B.L. Militsyn, Electron Sources and Injectors 2022. Lecture IV.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 bwMode="auto">
          <a:xfrm>
            <a:off x="611560" y="4725144"/>
            <a:ext cx="1440160" cy="72008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2051720" y="2564904"/>
            <a:ext cx="0" cy="28803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Rectangle 7"/>
          <p:cNvSpPr/>
          <p:nvPr/>
        </p:nvSpPr>
        <p:spPr bwMode="auto">
          <a:xfrm>
            <a:off x="611560" y="3212976"/>
            <a:ext cx="1440160" cy="792088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2051720" y="3717032"/>
            <a:ext cx="21602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Oval 9"/>
          <p:cNvSpPr/>
          <p:nvPr/>
        </p:nvSpPr>
        <p:spPr bwMode="auto">
          <a:xfrm>
            <a:off x="1619672" y="4869160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cxnSp>
        <p:nvCxnSpPr>
          <p:cNvPr id="11" name="Straight Arrow Connector 10"/>
          <p:cNvCxnSpPr>
            <a:stCxn id="10" idx="0"/>
          </p:cNvCxnSpPr>
          <p:nvPr/>
        </p:nvCxnSpPr>
        <p:spPr bwMode="auto">
          <a:xfrm flipV="1">
            <a:off x="1691680" y="3501009"/>
            <a:ext cx="0" cy="136815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Oval 11"/>
          <p:cNvSpPr/>
          <p:nvPr/>
        </p:nvSpPr>
        <p:spPr bwMode="auto">
          <a:xfrm>
            <a:off x="1619672" y="3356992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 flipH="1">
            <a:off x="611560" y="3212976"/>
            <a:ext cx="144016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979712" y="4530606"/>
                <a:ext cx="43063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𝐹</m:t>
                          </m:r>
                        </m:sub>
                      </m:sSub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4530606"/>
                <a:ext cx="430631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>
            <a:endCxn id="16" idx="2"/>
          </p:cNvCxnSpPr>
          <p:nvPr/>
        </p:nvCxnSpPr>
        <p:spPr bwMode="auto">
          <a:xfrm>
            <a:off x="1763688" y="3429000"/>
            <a:ext cx="90668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Oval 15"/>
          <p:cNvSpPr/>
          <p:nvPr/>
        </p:nvSpPr>
        <p:spPr bwMode="auto">
          <a:xfrm>
            <a:off x="2670368" y="3356992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22586" y="3594502"/>
                <a:ext cx="122373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𝐸</m:t>
                      </m:r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ℏ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586" y="3594502"/>
                <a:ext cx="1223732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902755" y="3234462"/>
                <a:ext cx="141718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r>
                        <a:rPr lang="en-GB" sz="1600" i="1">
                          <a:latin typeface="Cambria Math"/>
                          <a:ea typeface="Cambria Math"/>
                        </a:rPr>
                        <m:t>ℏ</m:t>
                      </m:r>
                      <m:r>
                        <a:rPr lang="en-GB" sz="1600" i="1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𝑉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2755" y="3234462"/>
                <a:ext cx="1417183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259632" y="4818638"/>
                <a:ext cx="35355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4818638"/>
                <a:ext cx="353558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980496" y="3018438"/>
                <a:ext cx="98507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𝐹</m:t>
                          </m:r>
                        </m:sub>
                      </m:sSub>
                      <m:r>
                        <a:rPr lang="en-GB" sz="1600" i="1">
                          <a:latin typeface="Cambria Math"/>
                        </a:rPr>
                        <m:t>+</m:t>
                      </m:r>
                      <m:r>
                        <a:rPr lang="en-GB" sz="1600" i="1">
                          <a:latin typeface="Cambria Math"/>
                          <a:ea typeface="Cambria Math"/>
                        </a:rPr>
                        <m:t>ℏ</m:t>
                      </m:r>
                      <m:r>
                        <a:rPr lang="en-GB" sz="1600" i="1">
                          <a:latin typeface="Cambria Math"/>
                          <a:ea typeface="Cambria Math"/>
                        </a:rPr>
                        <m:t>𝜔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0496" y="3018438"/>
                <a:ext cx="985077" cy="33855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 bwMode="auto">
          <a:xfrm>
            <a:off x="611560" y="2564904"/>
            <a:ext cx="1440160" cy="66955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21C969-0129-4803-9964-CCBADD7AA89C}" type="slidenum">
              <a:rPr lang="en-GB" smtClean="0"/>
              <a:pPr/>
              <a:t>5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AC64EED-3A12-4FDB-B21A-A23DB16E6C31}"/>
                  </a:ext>
                </a:extLst>
              </p:cNvPr>
              <p:cNvSpPr txBox="1"/>
              <p:nvPr/>
            </p:nvSpPr>
            <p:spPr>
              <a:xfrm>
                <a:off x="1995169" y="3907795"/>
                <a:ext cx="43608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AC64EED-3A12-4FDB-B21A-A23DB16E6C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169" y="3907795"/>
                <a:ext cx="436081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A2B3860-4B0B-4E46-822E-C7606DE4B02C}"/>
                  </a:ext>
                </a:extLst>
              </p:cNvPr>
              <p:cNvSpPr txBox="1"/>
              <p:nvPr/>
            </p:nvSpPr>
            <p:spPr>
              <a:xfrm>
                <a:off x="3779348" y="3666510"/>
                <a:ext cx="4333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A2B3860-4B0B-4E46-822E-C7606DE4B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348" y="3666510"/>
                <a:ext cx="433324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DF17CE5-7E25-48E6-B42B-119BC7215753}"/>
                  </a:ext>
                </a:extLst>
              </p:cNvPr>
              <p:cNvSpPr txBox="1"/>
              <p:nvPr/>
            </p:nvSpPr>
            <p:spPr>
              <a:xfrm>
                <a:off x="2556107" y="4185084"/>
                <a:ext cx="143609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600" dirty="0">
                    <a:ea typeface="Cambria Math" panose="02040503050406030204" pitchFamily="18" charset="0"/>
                  </a:rPr>
                  <a:t>Work function</a:t>
                </a:r>
                <a:br>
                  <a:rPr lang="en-GB" sz="1600" dirty="0">
                    <a:ea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𝐹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DF17CE5-7E25-48E6-B42B-119BC72157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6107" y="4185084"/>
                <a:ext cx="1436098" cy="584775"/>
              </a:xfrm>
              <a:prstGeom prst="rect">
                <a:avLst/>
              </a:prstGeom>
              <a:blipFill>
                <a:blip r:embed="rId12"/>
                <a:stretch>
                  <a:fillRect l="-1271" t="-3158" r="-1271" b="-31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8887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Photocathode Lifetime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5880" y="1981200"/>
                <a:ext cx="4282400" cy="4162444"/>
              </a:xfrm>
            </p:spPr>
            <p:txBody>
              <a:bodyPr>
                <a:normAutofit/>
              </a:bodyPr>
              <a:lstStyle/>
              <a:p>
                <a:r>
                  <a:rPr lang="en-GB" sz="2000" dirty="0"/>
                  <a:t>Dark lifetime</a:t>
                </a:r>
              </a:p>
              <a:p>
                <a:pPr lvl="1"/>
                <a:r>
                  <a:rPr lang="en-GB" sz="1600" dirty="0"/>
                  <a:t>Degradation of the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/>
                        <a:ea typeface="Cambria Math"/>
                      </a:rPr>
                      <m:t>𝒬ℰ</m:t>
                    </m:r>
                  </m:oMath>
                </a14:m>
                <a:r>
                  <a:rPr lang="en-GB" sz="1600" dirty="0"/>
                  <a:t> to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1600" b="0" i="1" smtClean="0">
                            <a:latin typeface="Cambria Math"/>
                          </a:rPr>
                          <m:t>𝑒</m:t>
                        </m:r>
                      </m:den>
                    </m:f>
                  </m:oMath>
                </a14:m>
                <a:r>
                  <a:rPr lang="en-GB" sz="1600" dirty="0"/>
                  <a:t> level due to poisoning by residual gas</a:t>
                </a:r>
              </a:p>
              <a:p>
                <a:r>
                  <a:rPr lang="en-GB" sz="2000" dirty="0"/>
                  <a:t>Operational lifetime</a:t>
                </a:r>
              </a:p>
              <a:p>
                <a:pPr lvl="1"/>
                <a:r>
                  <a:rPr lang="en-GB" sz="1600" dirty="0"/>
                  <a:t>Vacuum deterioration due to the source operation</a:t>
                </a:r>
              </a:p>
              <a:p>
                <a:pPr lvl="2">
                  <a:buFont typeface="Wingdings" panose="05000000000000000000" pitchFamily="2" charset="2"/>
                  <a:buChar char="§"/>
                </a:pPr>
                <a:r>
                  <a:rPr lang="en-GB" sz="1400" dirty="0" smtClean="0"/>
                  <a:t>Electron </a:t>
                </a:r>
                <a:r>
                  <a:rPr lang="en-GB" sz="1400" dirty="0"/>
                  <a:t>stimulation </a:t>
                </a:r>
                <a:r>
                  <a:rPr lang="en-GB" sz="1400" dirty="0" smtClean="0"/>
                  <a:t>desorption</a:t>
                </a:r>
              </a:p>
              <a:p>
                <a:pPr lvl="2">
                  <a:buFont typeface="Wingdings" panose="05000000000000000000" pitchFamily="2" charset="2"/>
                  <a:buChar char="§"/>
                </a:pPr>
                <a:r>
                  <a:rPr lang="en-GB" sz="1400" dirty="0" smtClean="0"/>
                  <a:t>Bombardment </a:t>
                </a:r>
                <a:r>
                  <a:rPr lang="en-GB" sz="1400" dirty="0"/>
                  <a:t>by the </a:t>
                </a:r>
                <a:r>
                  <a:rPr lang="en-GB" sz="1400" dirty="0" smtClean="0"/>
                  <a:t>stream of ions ionised </a:t>
                </a:r>
                <a:r>
                  <a:rPr lang="en-GB" sz="1400" dirty="0"/>
                  <a:t>by electric field</a:t>
                </a:r>
              </a:p>
              <a:p>
                <a:r>
                  <a:rPr lang="en-GB" sz="2000" dirty="0"/>
                  <a:t>Charge lifetime</a:t>
                </a:r>
              </a:p>
              <a:p>
                <a:pPr lvl="1"/>
                <a:r>
                  <a:rPr lang="en-GB" sz="1600" dirty="0"/>
                  <a:t>Bombardment by the back ion stream ionised by the beam</a:t>
                </a:r>
              </a:p>
              <a:p>
                <a:pPr lvl="1"/>
                <a:r>
                  <a:rPr lang="en-GB" sz="1600" dirty="0"/>
                  <a:t>Charge extracted before </a:t>
                </a:r>
                <a14:m>
                  <m:oMath xmlns:m="http://schemas.openxmlformats.org/officeDocument/2006/math">
                    <m:r>
                      <a:rPr lang="en-GB" sz="1600" i="1" dirty="0">
                        <a:latin typeface="Cambria Math"/>
                        <a:ea typeface="Cambria Math"/>
                      </a:rPr>
                      <m:t>𝒬ℰ</m:t>
                    </m:r>
                  </m:oMath>
                </a14:m>
                <a:r>
                  <a:rPr lang="en-GB" sz="1600" dirty="0"/>
                  <a:t> degrades to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1600" i="1">
                            <a:latin typeface="Cambria Math"/>
                          </a:rPr>
                          <m:t>𝑒</m:t>
                        </m:r>
                      </m:den>
                    </m:f>
                  </m:oMath>
                </a14:m>
                <a:r>
                  <a:rPr lang="en-GB" sz="1600" dirty="0"/>
                  <a:t> level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5880" y="1981200"/>
                <a:ext cx="4282400" cy="4162444"/>
              </a:xfrm>
              <a:blipFill>
                <a:blip r:embed="rId3"/>
                <a:stretch>
                  <a:fillRect l="-1282" t="-586" b="-93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B.L. Militsyn, Electron Sources and Injectors 2022. Lecture IV.</a:t>
            </a:r>
            <a:endParaRPr lang="en-GB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-75440" y="2060848"/>
          <a:ext cx="4791456" cy="3700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Graph" r:id="rId4" imgW="3992880" imgH="3083357" progId="">
                  <p:embed/>
                </p:oleObj>
              </mc:Choice>
              <mc:Fallback>
                <p:oleObj name="Graph" r:id="rId4" imgW="3992880" imgH="3083357" progId="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5440" y="2060848"/>
                        <a:ext cx="4791456" cy="37000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21C969-0129-4803-9964-CCBADD7AA89C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571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Photocathodes summary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9419645"/>
              </p:ext>
            </p:extLst>
          </p:nvPr>
        </p:nvGraphicFramePr>
        <p:xfrm>
          <a:off x="214313" y="2023720"/>
          <a:ext cx="8643935" cy="4119880"/>
        </p:xfrm>
        <a:graphic>
          <a:graphicData uri="http://schemas.openxmlformats.org/drawingml/2006/table">
            <a:tbl>
              <a:tblPr firstRow="1">
                <a:tableStyleId>{ED083AE6-46FA-4A59-8FB0-9F97EB10719F}</a:tableStyleId>
              </a:tblPr>
              <a:tblGrid>
                <a:gridCol w="1981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79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Material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Typical operation wavelength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Quantum efficiency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Lifetime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Beam parameters stability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Metal (Cu, Mo)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260 nm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</a:t>
                      </a:r>
                      <a:r>
                        <a:rPr lang="en-GB" baseline="30000" dirty="0"/>
                        <a:t>-4</a:t>
                      </a:r>
                      <a:r>
                        <a:rPr lang="en-GB" dirty="0"/>
                        <a:t> – 10</a:t>
                      </a:r>
                      <a:r>
                        <a:rPr lang="en-GB" baseline="30000" dirty="0"/>
                        <a:t>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Low work function metals (Pb, Mg)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260 nm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aseline="0" dirty="0"/>
                        <a:t>10</a:t>
                      </a:r>
                      <a:r>
                        <a:rPr lang="en-GB" baseline="30000" dirty="0"/>
                        <a:t>-3</a:t>
                      </a:r>
                      <a:r>
                        <a:rPr lang="en-GB" baseline="0" dirty="0"/>
                        <a:t> – 10</a:t>
                      </a:r>
                      <a:r>
                        <a:rPr lang="en-GB" baseline="30000" dirty="0"/>
                        <a:t>-4</a:t>
                      </a:r>
                    </a:p>
                    <a:p>
                      <a:endParaRPr lang="en-GB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7682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Te</a:t>
                      </a:r>
                      <a:r>
                        <a:rPr lang="en-GB" dirty="0"/>
                        <a:t>-based PEA semiconductors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260 nm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0.01-0.1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</a:t>
                      </a:r>
                      <a:r>
                        <a:rPr lang="en-GB" baseline="30000" dirty="0"/>
                        <a:t>-3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mbar·l·s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Sb-based PEA semiconductors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530 nm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0.01-0.2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</a:t>
                      </a:r>
                      <a:r>
                        <a:rPr lang="en-GB" baseline="30000" dirty="0"/>
                        <a:t>-5</a:t>
                      </a:r>
                      <a:r>
                        <a:rPr lang="en-GB" baseline="0" dirty="0"/>
                        <a:t> </a:t>
                      </a:r>
                      <a:r>
                        <a:rPr lang="en-GB" dirty="0" err="1"/>
                        <a:t>mbar·l·s</a:t>
                      </a:r>
                      <a:endParaRPr lang="en-GB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NEA semiconductors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530-800 nm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0.01-0.3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</a:t>
                      </a:r>
                      <a:r>
                        <a:rPr lang="en-GB" baseline="30000" dirty="0"/>
                        <a:t>-8</a:t>
                      </a:r>
                      <a:r>
                        <a:rPr lang="en-GB" baseline="0" dirty="0"/>
                        <a:t> </a:t>
                      </a:r>
                      <a:r>
                        <a:rPr lang="en-GB" dirty="0" err="1"/>
                        <a:t>mbar·l·s</a:t>
                      </a:r>
                      <a:endParaRPr lang="en-GB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Unstable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B.L. Militsyn, Electron Sources and Injectors 2022. Lecture IV.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21C969-0129-4803-9964-CCBADD7AA89C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9667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DC photocathode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err="1"/>
              <a:t>Photoemitted</a:t>
            </a:r>
            <a:r>
              <a:rPr lang="en-GB" dirty="0"/>
              <a:t> electrons are accelerated by DC electric field applied to the cathode</a:t>
            </a:r>
          </a:p>
          <a:p>
            <a:r>
              <a:rPr lang="en-GB" dirty="0"/>
              <a:t>Originally developed for Polarised Electron Sources </a:t>
            </a:r>
            <a:r>
              <a:rPr lang="en-GB" dirty="0" smtClean="0"/>
              <a:t>up </a:t>
            </a:r>
            <a:r>
              <a:rPr lang="en-GB" dirty="0"/>
              <a:t>to </a:t>
            </a:r>
            <a:r>
              <a:rPr lang="en-GB" dirty="0" smtClean="0"/>
              <a:t>recently </a:t>
            </a:r>
            <a:r>
              <a:rPr lang="en-GB" dirty="0"/>
              <a:t>operated with GaAs family photocathodes (</a:t>
            </a:r>
            <a:r>
              <a:rPr lang="en-GB" dirty="0">
                <a:solidFill>
                  <a:srgbClr val="FF0000"/>
                </a:solidFill>
              </a:rPr>
              <a:t>SLAC</a:t>
            </a:r>
            <a:r>
              <a:rPr lang="en-GB" dirty="0"/>
              <a:t>, </a:t>
            </a:r>
            <a:r>
              <a:rPr lang="en-GB" dirty="0">
                <a:solidFill>
                  <a:srgbClr val="00B050"/>
                </a:solidFill>
              </a:rPr>
              <a:t>TJNAF</a:t>
            </a:r>
            <a:r>
              <a:rPr lang="en-GB" dirty="0"/>
              <a:t>, </a:t>
            </a:r>
            <a:r>
              <a:rPr lang="en-GB" dirty="0">
                <a:solidFill>
                  <a:srgbClr val="FF0000"/>
                </a:solidFill>
              </a:rPr>
              <a:t>MIT</a:t>
            </a:r>
            <a:r>
              <a:rPr lang="en-GB" dirty="0"/>
              <a:t>, </a:t>
            </a:r>
            <a:r>
              <a:rPr lang="en-GB" dirty="0">
                <a:solidFill>
                  <a:srgbClr val="00B050"/>
                </a:solidFill>
              </a:rPr>
              <a:t>University of Mainz</a:t>
            </a:r>
            <a:r>
              <a:rPr lang="en-GB" dirty="0"/>
              <a:t>, </a:t>
            </a:r>
            <a:r>
              <a:rPr lang="en-GB" dirty="0">
                <a:solidFill>
                  <a:srgbClr val="FF0000"/>
                </a:solidFill>
              </a:rPr>
              <a:t>KEK</a:t>
            </a:r>
            <a:r>
              <a:rPr lang="en-GB" dirty="0"/>
              <a:t>, </a:t>
            </a:r>
            <a:r>
              <a:rPr lang="en-GB" dirty="0">
                <a:solidFill>
                  <a:srgbClr val="FF0000"/>
                </a:solidFill>
              </a:rPr>
              <a:t>NIKHEF</a:t>
            </a:r>
            <a:r>
              <a:rPr lang="en-GB" dirty="0"/>
              <a:t> and others)</a:t>
            </a:r>
          </a:p>
          <a:p>
            <a:r>
              <a:rPr lang="en-GB" dirty="0"/>
              <a:t>Eventually used in CW electron sources for CW linear and Energy Recovery Linear (ERL) Accelerators (TJNAF, Cornell, JAEA/KEK, STFC, BNL, SMART)</a:t>
            </a:r>
          </a:p>
          <a:p>
            <a:r>
              <a:rPr lang="en-GB" dirty="0"/>
              <a:t>Recently started to use with Sb-based photocathodes (Cornell)</a:t>
            </a:r>
          </a:p>
          <a:p>
            <a:r>
              <a:rPr lang="en-GB" dirty="0"/>
              <a:t>Maximum average current reached 65 mA (Cornell)</a:t>
            </a:r>
          </a:p>
          <a:p>
            <a:r>
              <a:rPr lang="en-GB" dirty="0"/>
              <a:t>Maximum operational voltage 500 kV (JAEA/KEK)</a:t>
            </a:r>
          </a:p>
          <a:p>
            <a:r>
              <a:rPr lang="en-GB" dirty="0"/>
              <a:t>Lowest beam emittance reported 0.3 </a:t>
            </a:r>
            <a:r>
              <a:rPr lang="el-GR" dirty="0"/>
              <a:t>π·</a:t>
            </a:r>
            <a:r>
              <a:rPr lang="en-GB" dirty="0"/>
              <a:t>mm</a:t>
            </a:r>
            <a:r>
              <a:rPr lang="el-GR" dirty="0"/>
              <a:t>·</a:t>
            </a:r>
            <a:r>
              <a:rPr lang="en-GB" dirty="0" err="1"/>
              <a:t>mrad</a:t>
            </a:r>
            <a:r>
              <a:rPr lang="en-GB" dirty="0"/>
              <a:t> (Cornell) </a:t>
            </a:r>
          </a:p>
          <a:p>
            <a:r>
              <a:rPr lang="en-GB" dirty="0"/>
              <a:t>Used mostly for ERL where high average current is required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B.L. Militsyn, Electron Sources and Injectors 2022. Lecture IV.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21C969-0129-4803-9964-CCBADD7AA89C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8233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STFC (ALICE) photocathode gun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50" y="2204864"/>
            <a:ext cx="5468514" cy="366007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B.L. Militsyn, Electron Sources and Injectors 2022. Lecture IV.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012160" y="1988840"/>
            <a:ext cx="2846121" cy="4164134"/>
          </a:xfrm>
          <a:prstGeom prst="rect">
            <a:avLst/>
          </a:prstGeom>
          <a:noFill/>
        </p:spPr>
        <p:txBody>
          <a:bodyPr wrap="square" rtlCol="0"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The gun developed for ALICE ERL on the basis of TJNAF IR FEL design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Gun operated with GaAs photocathodes activated inside the gun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Was used for ALICE/EMMA facility for many years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Now transferred to France to use in ongoing </a:t>
            </a:r>
            <a:r>
              <a:rPr lang="en-GB" sz="1800" dirty="0" err="1"/>
              <a:t>LHeC</a:t>
            </a:r>
            <a:r>
              <a:rPr lang="en-GB" sz="1800" dirty="0"/>
              <a:t> prototype Power Energy Recovery </a:t>
            </a:r>
            <a:r>
              <a:rPr lang="en-GB" sz="1800" dirty="0" err="1"/>
              <a:t>Linac</a:t>
            </a:r>
            <a:r>
              <a:rPr lang="en-GB" sz="1800" dirty="0"/>
              <a:t> Experiment (PERLE)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21C969-0129-4803-9964-CCBADD7AA89C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7627280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2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8EA2CBFAE5464D8B590CB0FE9FDF74" ma:contentTypeVersion="13" ma:contentTypeDescription="Create a new document." ma:contentTypeScope="" ma:versionID="b24287428614b7779f237cdef953aedc">
  <xsd:schema xmlns:xsd="http://www.w3.org/2001/XMLSchema" xmlns:xs="http://www.w3.org/2001/XMLSchema" xmlns:p="http://schemas.microsoft.com/office/2006/metadata/properties" xmlns:ns3="19a5072a-c90b-4bd3-a68a-b7abbd4b55f2" xmlns:ns4="e8785e35-4af9-43d1-8745-88b55cf0d46b" targetNamespace="http://schemas.microsoft.com/office/2006/metadata/properties" ma:root="true" ma:fieldsID="d9e1feda1ddc193c1a039164e35eb4b0" ns3:_="" ns4:_="">
    <xsd:import namespace="19a5072a-c90b-4bd3-a68a-b7abbd4b55f2"/>
    <xsd:import namespace="e8785e35-4af9-43d1-8745-88b55cf0d46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a5072a-c90b-4bd3-a68a-b7abbd4b55f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785e35-4af9-43d1-8745-88b55cf0d4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6BFF21E-73B2-4215-BF9D-DC1D646BB4E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AB5D63D-CA56-4BA6-A2DA-FB0EB634A1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a5072a-c90b-4bd3-a68a-b7abbd4b55f2"/>
    <ds:schemaRef ds:uri="e8785e35-4af9-43d1-8745-88b55cf0d4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745F43E-955F-4C3C-B3EF-564E35E44DDF}">
  <ds:schemaRefs>
    <ds:schemaRef ds:uri="19a5072a-c90b-4bd3-a68a-b7abbd4b55f2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purl.org/dc/terms/"/>
    <ds:schemaRef ds:uri="http://purl.org/dc/elements/1.1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e8785e35-4af9-43d1-8745-88b55cf0d46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3979</TotalTime>
  <Words>2440</Words>
  <Application>Microsoft Office PowerPoint</Application>
  <PresentationFormat>On-screen Show (4:3)</PresentationFormat>
  <Paragraphs>384</Paragraphs>
  <Slides>31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51" baseType="lpstr">
      <vt:lpstr>ＭＳ Ｐゴシック</vt:lpstr>
      <vt:lpstr>AdvOT483a8203</vt:lpstr>
      <vt:lpstr>Arial</vt:lpstr>
      <vt:lpstr>ArialNarrow</vt:lpstr>
      <vt:lpstr>Avenir Book</vt:lpstr>
      <vt:lpstr>Cambria Math</vt:lpstr>
      <vt:lpstr>Helvetica</vt:lpstr>
      <vt:lpstr>Helvetica-Bold</vt:lpstr>
      <vt:lpstr>MinionPro-Regular</vt:lpstr>
      <vt:lpstr>Montserrat-Bold</vt:lpstr>
      <vt:lpstr>Montserrat-Regular</vt:lpstr>
      <vt:lpstr>Times New Roman</vt:lpstr>
      <vt:lpstr>Times-Bold</vt:lpstr>
      <vt:lpstr>Times-Italic</vt:lpstr>
      <vt:lpstr>Times-Roman</vt:lpstr>
      <vt:lpstr>Verdana</vt:lpstr>
      <vt:lpstr>Wingdings</vt:lpstr>
      <vt:lpstr>Blank Presentation</vt:lpstr>
      <vt:lpstr>Graph</vt:lpstr>
      <vt:lpstr>Chart</vt:lpstr>
      <vt:lpstr>Electron Sources and injectors.  Lecture IV</vt:lpstr>
      <vt:lpstr>Photoelectron versus Thermionic sources</vt:lpstr>
      <vt:lpstr>Photocathode based electron sources</vt:lpstr>
      <vt:lpstr>Three-step model of photoemission</vt:lpstr>
      <vt:lpstr>Operational wavelength and Quantum Efficiency</vt:lpstr>
      <vt:lpstr>Photocathode Lifetime</vt:lpstr>
      <vt:lpstr>Photocathodes summary</vt:lpstr>
      <vt:lpstr>DC photocathode sources</vt:lpstr>
      <vt:lpstr>STFC (ALICE) photocathode gun</vt:lpstr>
      <vt:lpstr>ALICE gun operation modes</vt:lpstr>
      <vt:lpstr>ALICE gun upgrade</vt:lpstr>
      <vt:lpstr>Vacuum chamber of the ALICE gun upgrade</vt:lpstr>
      <vt:lpstr>Vertical gun design, Cornell University</vt:lpstr>
      <vt:lpstr>JAEA photocathode gun</vt:lpstr>
      <vt:lpstr>Inverted DC gun</vt:lpstr>
      <vt:lpstr>RF photocathode sources. NCRF</vt:lpstr>
      <vt:lpstr>LCLS 1.6 cell S-band photocathode gun</vt:lpstr>
      <vt:lpstr>LCLS gun specifications</vt:lpstr>
      <vt:lpstr>LCLS gun official photo</vt:lpstr>
      <vt:lpstr>European XFEL L-band gun</vt:lpstr>
      <vt:lpstr>European XFEL gun design</vt:lpstr>
      <vt:lpstr>European XFEL gun specifications</vt:lpstr>
      <vt:lpstr>NCRF VHF photocathode guns, LBNL-SLAC</vt:lpstr>
      <vt:lpstr>Superconducting RF photocathode sources</vt:lpstr>
      <vt:lpstr>HZDR SRF photocathode gun</vt:lpstr>
      <vt:lpstr>HZDR gun parameters</vt:lpstr>
      <vt:lpstr>SRF Quarter Wave photocathode gun, BNL</vt:lpstr>
      <vt:lpstr>Generation of polarised electrons</vt:lpstr>
      <vt:lpstr>Generation of polarised electrons</vt:lpstr>
      <vt:lpstr>Generation of polarised electrons. Amsterdam Pulse Stretcher(AmPS), 1998</vt:lpstr>
      <vt:lpstr>Literature</vt:lpstr>
    </vt:vector>
  </TitlesOfParts>
  <Company>Office 2004 Test Drive 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2004 Test Drive User</dc:creator>
  <cp:lastModifiedBy>Militsyn, Boris (STFC,DL,AST)</cp:lastModifiedBy>
  <cp:revision>189</cp:revision>
  <dcterms:created xsi:type="dcterms:W3CDTF">2008-08-29T08:58:58Z</dcterms:created>
  <dcterms:modified xsi:type="dcterms:W3CDTF">2022-02-22T08:07:01Z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0x010100BD8EA2CBFAE5464D8B590CB0FE9FDF74</vt:lpwstr>
  </property>
</Properties>
</file>