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29"/>
  </p:notesMasterIdLst>
  <p:handoutMasterIdLst>
    <p:handoutMasterId r:id="rId30"/>
  </p:handoutMasterIdLst>
  <p:sldIdLst>
    <p:sldId id="281" r:id="rId5"/>
    <p:sldId id="282" r:id="rId6"/>
    <p:sldId id="307" r:id="rId7"/>
    <p:sldId id="284" r:id="rId8"/>
    <p:sldId id="285" r:id="rId9"/>
    <p:sldId id="283" r:id="rId10"/>
    <p:sldId id="286" r:id="rId11"/>
    <p:sldId id="287" r:id="rId12"/>
    <p:sldId id="288" r:id="rId13"/>
    <p:sldId id="289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3" r:id="rId25"/>
    <p:sldId id="304" r:id="rId26"/>
    <p:sldId id="306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27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685AE-328B-4FB6-B7B0-0C3E808AC1F4}" v="424" dt="2022-02-01T09:15:03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125" autoAdjust="0"/>
  </p:normalViewPr>
  <p:slideViewPr>
    <p:cSldViewPr snapToObjects="1" showGuides="1">
      <p:cViewPr varScale="1">
        <p:scale>
          <a:sx n="118" d="100"/>
          <a:sy n="118" d="100"/>
        </p:scale>
        <p:origin x="11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8" d="100"/>
          <a:sy n="48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tsyn, Boris (STFC,DL,AST)" userId="85a62e27-906f-47dd-b2ac-e1370476bbb4" providerId="ADAL" clId="{688685AE-328B-4FB6-B7B0-0C3E808AC1F4}"/>
    <pc:docChg chg="undo custSel addSld modSld sldOrd">
      <pc:chgData name="Militsyn, Boris (STFC,DL,AST)" userId="85a62e27-906f-47dd-b2ac-e1370476bbb4" providerId="ADAL" clId="{688685AE-328B-4FB6-B7B0-0C3E808AC1F4}" dt="2022-02-01T09:15:03.086" v="2556"/>
      <pc:docMkLst>
        <pc:docMk/>
      </pc:docMkLst>
      <pc:sldChg chg="modSp mod">
        <pc:chgData name="Militsyn, Boris (STFC,DL,AST)" userId="85a62e27-906f-47dd-b2ac-e1370476bbb4" providerId="ADAL" clId="{688685AE-328B-4FB6-B7B0-0C3E808AC1F4}" dt="2022-01-26T08:49:15.148" v="66" actId="14"/>
        <pc:sldMkLst>
          <pc:docMk/>
          <pc:sldMk cId="1067731702" sldId="282"/>
        </pc:sldMkLst>
        <pc:spChg chg="mod">
          <ac:chgData name="Militsyn, Boris (STFC,DL,AST)" userId="85a62e27-906f-47dd-b2ac-e1370476bbb4" providerId="ADAL" clId="{688685AE-328B-4FB6-B7B0-0C3E808AC1F4}" dt="2022-01-26T08:49:15.148" v="66" actId="14"/>
          <ac:spMkLst>
            <pc:docMk/>
            <pc:sldMk cId="1067731702" sldId="282"/>
            <ac:spMk id="3" creationId="{00000000-0000-0000-0000-000000000000}"/>
          </ac:spMkLst>
        </pc:spChg>
      </pc:sldChg>
      <pc:sldChg chg="ord">
        <pc:chgData name="Militsyn, Boris (STFC,DL,AST)" userId="85a62e27-906f-47dd-b2ac-e1370476bbb4" providerId="ADAL" clId="{688685AE-328B-4FB6-B7B0-0C3E808AC1F4}" dt="2022-01-26T09:29:25.401" v="1317"/>
        <pc:sldMkLst>
          <pc:docMk/>
          <pc:sldMk cId="3662982414" sldId="283"/>
        </pc:sldMkLst>
      </pc:sldChg>
      <pc:sldChg chg="ord">
        <pc:chgData name="Militsyn, Boris (STFC,DL,AST)" userId="85a62e27-906f-47dd-b2ac-e1370476bbb4" providerId="ADAL" clId="{688685AE-328B-4FB6-B7B0-0C3E808AC1F4}" dt="2022-01-26T08:50:07.510" v="68"/>
        <pc:sldMkLst>
          <pc:docMk/>
          <pc:sldMk cId="3618120212" sldId="284"/>
        </pc:sldMkLst>
      </pc:sldChg>
      <pc:sldChg chg="modSp mod">
        <pc:chgData name="Militsyn, Boris (STFC,DL,AST)" userId="85a62e27-906f-47dd-b2ac-e1370476bbb4" providerId="ADAL" clId="{688685AE-328B-4FB6-B7B0-0C3E808AC1F4}" dt="2022-02-01T09:02:14.769" v="2499" actId="27636"/>
        <pc:sldMkLst>
          <pc:docMk/>
          <pc:sldMk cId="398250381" sldId="285"/>
        </pc:sldMkLst>
        <pc:spChg chg="mod">
          <ac:chgData name="Militsyn, Boris (STFC,DL,AST)" userId="85a62e27-906f-47dd-b2ac-e1370476bbb4" providerId="ADAL" clId="{688685AE-328B-4FB6-B7B0-0C3E808AC1F4}" dt="2022-02-01T09:02:14.769" v="2499" actId="27636"/>
          <ac:spMkLst>
            <pc:docMk/>
            <pc:sldMk cId="398250381" sldId="285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688685AE-328B-4FB6-B7B0-0C3E808AC1F4}" dt="2022-01-26T09:42:23.809" v="1515" actId="20577"/>
        <pc:sldMkLst>
          <pc:docMk/>
          <pc:sldMk cId="765821645" sldId="287"/>
        </pc:sldMkLst>
        <pc:spChg chg="mod">
          <ac:chgData name="Militsyn, Boris (STFC,DL,AST)" userId="85a62e27-906f-47dd-b2ac-e1370476bbb4" providerId="ADAL" clId="{688685AE-328B-4FB6-B7B0-0C3E808AC1F4}" dt="2022-01-26T09:42:23.809" v="1515" actId="20577"/>
          <ac:spMkLst>
            <pc:docMk/>
            <pc:sldMk cId="765821645" sldId="287"/>
            <ac:spMk id="3" creationId="{00000000-0000-0000-0000-000000000000}"/>
          </ac:spMkLst>
        </pc:spChg>
      </pc:sldChg>
      <pc:sldChg chg="addSp modSp mod">
        <pc:chgData name="Militsyn, Boris (STFC,DL,AST)" userId="85a62e27-906f-47dd-b2ac-e1370476bbb4" providerId="ADAL" clId="{688685AE-328B-4FB6-B7B0-0C3E808AC1F4}" dt="2022-01-26T10:45:20.894" v="1917" actId="1076"/>
        <pc:sldMkLst>
          <pc:docMk/>
          <pc:sldMk cId="1519627590" sldId="288"/>
        </pc:sldMkLst>
        <pc:spChg chg="mod">
          <ac:chgData name="Militsyn, Boris (STFC,DL,AST)" userId="85a62e27-906f-47dd-b2ac-e1370476bbb4" providerId="ADAL" clId="{688685AE-328B-4FB6-B7B0-0C3E808AC1F4}" dt="2022-01-26T10:24:57.309" v="1737" actId="20577"/>
          <ac:spMkLst>
            <pc:docMk/>
            <pc:sldMk cId="1519627590" sldId="288"/>
            <ac:spMk id="2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1-26T10:43:39.203" v="1911" actId="121"/>
          <ac:spMkLst>
            <pc:docMk/>
            <pc:sldMk cId="1519627590" sldId="288"/>
            <ac:spMk id="3" creationId="{00000000-0000-0000-0000-000000000000}"/>
          </ac:spMkLst>
        </pc:spChg>
        <pc:picChg chg="add mod">
          <ac:chgData name="Militsyn, Boris (STFC,DL,AST)" userId="85a62e27-906f-47dd-b2ac-e1370476bbb4" providerId="ADAL" clId="{688685AE-328B-4FB6-B7B0-0C3E808AC1F4}" dt="2022-01-26T10:45:20.894" v="1917" actId="1076"/>
          <ac:picMkLst>
            <pc:docMk/>
            <pc:sldMk cId="1519627590" sldId="288"/>
            <ac:picMk id="6" creationId="{24877C71-BF65-458C-9BE0-BB3999B9CDAF}"/>
          </ac:picMkLst>
        </pc:picChg>
      </pc:sldChg>
      <pc:sldChg chg="modSp mod">
        <pc:chgData name="Militsyn, Boris (STFC,DL,AST)" userId="85a62e27-906f-47dd-b2ac-e1370476bbb4" providerId="ADAL" clId="{688685AE-328B-4FB6-B7B0-0C3E808AC1F4}" dt="2022-01-26T10:41:00.177" v="1892" actId="20577"/>
        <pc:sldMkLst>
          <pc:docMk/>
          <pc:sldMk cId="2388602199" sldId="289"/>
        </pc:sldMkLst>
        <pc:spChg chg="mod">
          <ac:chgData name="Militsyn, Boris (STFC,DL,AST)" userId="85a62e27-906f-47dd-b2ac-e1370476bbb4" providerId="ADAL" clId="{688685AE-328B-4FB6-B7B0-0C3E808AC1F4}" dt="2022-01-26T10:40:01.941" v="1875" actId="404"/>
          <ac:spMkLst>
            <pc:docMk/>
            <pc:sldMk cId="2388602199" sldId="289"/>
            <ac:spMk id="2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1-26T10:41:00.177" v="1892" actId="20577"/>
          <ac:spMkLst>
            <pc:docMk/>
            <pc:sldMk cId="2388602199" sldId="289"/>
            <ac:spMk id="3" creationId="{00000000-0000-0000-0000-000000000000}"/>
          </ac:spMkLst>
        </pc:spChg>
      </pc:sldChg>
      <pc:sldChg chg="ord">
        <pc:chgData name="Militsyn, Boris (STFC,DL,AST)" userId="85a62e27-906f-47dd-b2ac-e1370476bbb4" providerId="ADAL" clId="{688685AE-328B-4FB6-B7B0-0C3E808AC1F4}" dt="2022-01-26T10:44:15.675" v="1915"/>
        <pc:sldMkLst>
          <pc:docMk/>
          <pc:sldMk cId="2587107498" sldId="290"/>
        </pc:sldMkLst>
      </pc:sldChg>
      <pc:sldChg chg="modSp mod">
        <pc:chgData name="Militsyn, Boris (STFC,DL,AST)" userId="85a62e27-906f-47dd-b2ac-e1370476bbb4" providerId="ADAL" clId="{688685AE-328B-4FB6-B7B0-0C3E808AC1F4}" dt="2022-01-26T10:48:08.883" v="1929" actId="404"/>
        <pc:sldMkLst>
          <pc:docMk/>
          <pc:sldMk cId="882175713" sldId="291"/>
        </pc:sldMkLst>
        <pc:spChg chg="mod">
          <ac:chgData name="Militsyn, Boris (STFC,DL,AST)" userId="85a62e27-906f-47dd-b2ac-e1370476bbb4" providerId="ADAL" clId="{688685AE-328B-4FB6-B7B0-0C3E808AC1F4}" dt="2022-01-26T10:48:08.883" v="1929" actId="404"/>
          <ac:spMkLst>
            <pc:docMk/>
            <pc:sldMk cId="882175713" sldId="291"/>
            <ac:spMk id="2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688685AE-328B-4FB6-B7B0-0C3E808AC1F4}" dt="2022-02-01T09:03:45.305" v="2500" actId="255"/>
        <pc:sldMkLst>
          <pc:docMk/>
          <pc:sldMk cId="3419994119" sldId="293"/>
        </pc:sldMkLst>
        <pc:spChg chg="mod">
          <ac:chgData name="Militsyn, Boris (STFC,DL,AST)" userId="85a62e27-906f-47dd-b2ac-e1370476bbb4" providerId="ADAL" clId="{688685AE-328B-4FB6-B7B0-0C3E808AC1F4}" dt="2022-02-01T09:03:45.305" v="2500" actId="255"/>
          <ac:spMkLst>
            <pc:docMk/>
            <pc:sldMk cId="3419994119" sldId="293"/>
            <ac:spMk id="2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1-26T11:56:12.022" v="2483" actId="20577"/>
          <ac:spMkLst>
            <pc:docMk/>
            <pc:sldMk cId="3419994119" sldId="293"/>
            <ac:spMk id="3" creationId="{00000000-0000-0000-0000-000000000000}"/>
          </ac:spMkLst>
        </pc:spChg>
      </pc:sldChg>
      <pc:sldChg chg="modSp mod modNotesTx">
        <pc:chgData name="Militsyn, Boris (STFC,DL,AST)" userId="85a62e27-906f-47dd-b2ac-e1370476bbb4" providerId="ADAL" clId="{688685AE-328B-4FB6-B7B0-0C3E808AC1F4}" dt="2022-01-26T10:58:29.925" v="2372" actId="6549"/>
        <pc:sldMkLst>
          <pc:docMk/>
          <pc:sldMk cId="3072584123" sldId="294"/>
        </pc:sldMkLst>
        <pc:spChg chg="mod">
          <ac:chgData name="Militsyn, Boris (STFC,DL,AST)" userId="85a62e27-906f-47dd-b2ac-e1370476bbb4" providerId="ADAL" clId="{688685AE-328B-4FB6-B7B0-0C3E808AC1F4}" dt="2022-01-26T10:58:08.349" v="2371" actId="27636"/>
          <ac:spMkLst>
            <pc:docMk/>
            <pc:sldMk cId="3072584123" sldId="294"/>
            <ac:spMk id="3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1-26T10:58:02.631" v="2369" actId="404"/>
          <ac:spMkLst>
            <pc:docMk/>
            <pc:sldMk cId="3072584123" sldId="294"/>
            <ac:spMk id="8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688685AE-328B-4FB6-B7B0-0C3E808AC1F4}" dt="2022-02-01T09:13:00.951" v="2554" actId="1076"/>
        <pc:sldMkLst>
          <pc:docMk/>
          <pc:sldMk cId="2729913120" sldId="295"/>
        </pc:sldMkLst>
        <pc:spChg chg="mod">
          <ac:chgData name="Militsyn, Boris (STFC,DL,AST)" userId="85a62e27-906f-47dd-b2ac-e1370476bbb4" providerId="ADAL" clId="{688685AE-328B-4FB6-B7B0-0C3E808AC1F4}" dt="2022-02-01T09:12:02.211" v="2550" actId="1038"/>
          <ac:spMkLst>
            <pc:docMk/>
            <pc:sldMk cId="2729913120" sldId="295"/>
            <ac:spMk id="14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2-01T09:12:02.211" v="2550" actId="1038"/>
          <ac:spMkLst>
            <pc:docMk/>
            <pc:sldMk cId="2729913120" sldId="295"/>
            <ac:spMk id="18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2-01T09:12:21.261" v="2552" actId="1076"/>
          <ac:spMkLst>
            <pc:docMk/>
            <pc:sldMk cId="2729913120" sldId="295"/>
            <ac:spMk id="26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1-26T11:08:01.583" v="2389" actId="20577"/>
          <ac:spMkLst>
            <pc:docMk/>
            <pc:sldMk cId="2729913120" sldId="295"/>
            <ac:spMk id="27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1-26T11:01:25.987" v="2378" actId="6549"/>
          <ac:spMkLst>
            <pc:docMk/>
            <pc:sldMk cId="2729913120" sldId="295"/>
            <ac:spMk id="30" creationId="{00000000-0000-0000-0000-000000000000}"/>
          </ac:spMkLst>
        </pc:spChg>
        <pc:spChg chg="mod">
          <ac:chgData name="Militsyn, Boris (STFC,DL,AST)" userId="85a62e27-906f-47dd-b2ac-e1370476bbb4" providerId="ADAL" clId="{688685AE-328B-4FB6-B7B0-0C3E808AC1F4}" dt="2022-02-01T09:13:00.951" v="2554" actId="1076"/>
          <ac:spMkLst>
            <pc:docMk/>
            <pc:sldMk cId="2729913120" sldId="295"/>
            <ac:spMk id="31" creationId="{00000000-0000-0000-0000-000000000000}"/>
          </ac:spMkLst>
        </pc:spChg>
        <pc:cxnChg chg="mod">
          <ac:chgData name="Militsyn, Boris (STFC,DL,AST)" userId="85a62e27-906f-47dd-b2ac-e1370476bbb4" providerId="ADAL" clId="{688685AE-328B-4FB6-B7B0-0C3E808AC1F4}" dt="2022-02-01T09:12:02.211" v="2550" actId="1038"/>
          <ac:cxnSpMkLst>
            <pc:docMk/>
            <pc:sldMk cId="2729913120" sldId="295"/>
            <ac:cxnSpMk id="16" creationId="{00000000-0000-0000-0000-000000000000}"/>
          </ac:cxnSpMkLst>
        </pc:cxnChg>
        <pc:cxnChg chg="mod">
          <ac:chgData name="Militsyn, Boris (STFC,DL,AST)" userId="85a62e27-906f-47dd-b2ac-e1370476bbb4" providerId="ADAL" clId="{688685AE-328B-4FB6-B7B0-0C3E808AC1F4}" dt="2022-02-01T09:12:14.836" v="2551" actId="14100"/>
          <ac:cxnSpMkLst>
            <pc:docMk/>
            <pc:sldMk cId="2729913120" sldId="295"/>
            <ac:cxnSpMk id="24" creationId="{00000000-0000-0000-0000-000000000000}"/>
          </ac:cxnSpMkLst>
        </pc:cxnChg>
      </pc:sldChg>
      <pc:sldChg chg="modSp">
        <pc:chgData name="Militsyn, Boris (STFC,DL,AST)" userId="85a62e27-906f-47dd-b2ac-e1370476bbb4" providerId="ADAL" clId="{688685AE-328B-4FB6-B7B0-0C3E808AC1F4}" dt="2022-02-01T09:15:03.086" v="2556"/>
        <pc:sldMkLst>
          <pc:docMk/>
          <pc:sldMk cId="3714114518" sldId="296"/>
        </pc:sldMkLst>
        <pc:spChg chg="mod">
          <ac:chgData name="Militsyn, Boris (STFC,DL,AST)" userId="85a62e27-906f-47dd-b2ac-e1370476bbb4" providerId="ADAL" clId="{688685AE-328B-4FB6-B7B0-0C3E808AC1F4}" dt="2022-02-01T09:15:03.086" v="2556"/>
          <ac:spMkLst>
            <pc:docMk/>
            <pc:sldMk cId="3714114518" sldId="296"/>
            <ac:spMk id="54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688685AE-328B-4FB6-B7B0-0C3E808AC1F4}" dt="2022-02-01T09:06:26.121" v="2518"/>
        <pc:sldMkLst>
          <pc:docMk/>
          <pc:sldMk cId="1294697234" sldId="297"/>
        </pc:sldMkLst>
        <pc:spChg chg="mod">
          <ac:chgData name="Militsyn, Boris (STFC,DL,AST)" userId="85a62e27-906f-47dd-b2ac-e1370476bbb4" providerId="ADAL" clId="{688685AE-328B-4FB6-B7B0-0C3E808AC1F4}" dt="2022-02-01T09:06:26.121" v="2518"/>
          <ac:spMkLst>
            <pc:docMk/>
            <pc:sldMk cId="1294697234" sldId="297"/>
            <ac:spMk id="3" creationId="{00000000-0000-0000-0000-000000000000}"/>
          </ac:spMkLst>
        </pc:spChg>
      </pc:sldChg>
      <pc:sldChg chg="modSp mod">
        <pc:chgData name="Militsyn, Boris (STFC,DL,AST)" userId="85a62e27-906f-47dd-b2ac-e1370476bbb4" providerId="ADAL" clId="{688685AE-328B-4FB6-B7B0-0C3E808AC1F4}" dt="2022-01-26T11:56:54.745" v="2495" actId="20577"/>
        <pc:sldMkLst>
          <pc:docMk/>
          <pc:sldMk cId="1163770311" sldId="299"/>
        </pc:sldMkLst>
        <pc:spChg chg="mod">
          <ac:chgData name="Militsyn, Boris (STFC,DL,AST)" userId="85a62e27-906f-47dd-b2ac-e1370476bbb4" providerId="ADAL" clId="{688685AE-328B-4FB6-B7B0-0C3E808AC1F4}" dt="2022-01-26T11:56:54.745" v="2495" actId="20577"/>
          <ac:spMkLst>
            <pc:docMk/>
            <pc:sldMk cId="1163770311" sldId="299"/>
            <ac:spMk id="2" creationId="{00000000-0000-0000-0000-000000000000}"/>
          </ac:spMkLst>
        </pc:spChg>
      </pc:sldChg>
      <pc:sldChg chg="addSp delSp modSp new mod">
        <pc:chgData name="Militsyn, Boris (STFC,DL,AST)" userId="85a62e27-906f-47dd-b2ac-e1370476bbb4" providerId="ADAL" clId="{688685AE-328B-4FB6-B7B0-0C3E808AC1F4}" dt="2022-01-26T10:44:59.201" v="1916" actId="1076"/>
        <pc:sldMkLst>
          <pc:docMk/>
          <pc:sldMk cId="4252480871" sldId="307"/>
        </pc:sldMkLst>
        <pc:spChg chg="mod">
          <ac:chgData name="Militsyn, Boris (STFC,DL,AST)" userId="85a62e27-906f-47dd-b2ac-e1370476bbb4" providerId="ADAL" clId="{688685AE-328B-4FB6-B7B0-0C3E808AC1F4}" dt="2022-01-26T09:32:31.585" v="1384" actId="20577"/>
          <ac:spMkLst>
            <pc:docMk/>
            <pc:sldMk cId="4252480871" sldId="307"/>
            <ac:spMk id="2" creationId="{321C8EE6-6903-4645-B3DB-05BC94251F98}"/>
          </ac:spMkLst>
        </pc:spChg>
        <pc:spChg chg="mod">
          <ac:chgData name="Militsyn, Boris (STFC,DL,AST)" userId="85a62e27-906f-47dd-b2ac-e1370476bbb4" providerId="ADAL" clId="{688685AE-328B-4FB6-B7B0-0C3E808AC1F4}" dt="2022-01-26T10:44:59.201" v="1916" actId="1076"/>
          <ac:spMkLst>
            <pc:docMk/>
            <pc:sldMk cId="4252480871" sldId="307"/>
            <ac:spMk id="3" creationId="{983AE838-59FD-445E-B338-E072F96CAEB2}"/>
          </ac:spMkLst>
        </pc:spChg>
        <pc:spChg chg="add mod">
          <ac:chgData name="Militsyn, Boris (STFC,DL,AST)" userId="85a62e27-906f-47dd-b2ac-e1370476bbb4" providerId="ADAL" clId="{688685AE-328B-4FB6-B7B0-0C3E808AC1F4}" dt="2022-01-26T09:12:17.624" v="615" actId="164"/>
          <ac:spMkLst>
            <pc:docMk/>
            <pc:sldMk cId="4252480871" sldId="307"/>
            <ac:spMk id="6" creationId="{C0FE3CC5-931D-446C-84B3-C5105DF6F42E}"/>
          </ac:spMkLst>
        </pc:spChg>
        <pc:spChg chg="add mod">
          <ac:chgData name="Militsyn, Boris (STFC,DL,AST)" userId="85a62e27-906f-47dd-b2ac-e1370476bbb4" providerId="ADAL" clId="{688685AE-328B-4FB6-B7B0-0C3E808AC1F4}" dt="2022-01-26T09:12:17.624" v="615" actId="164"/>
          <ac:spMkLst>
            <pc:docMk/>
            <pc:sldMk cId="4252480871" sldId="307"/>
            <ac:spMk id="11" creationId="{79030F09-BFA6-4AE4-824E-7AA92AB96829}"/>
          </ac:spMkLst>
        </pc:spChg>
        <pc:spChg chg="add mod">
          <ac:chgData name="Militsyn, Boris (STFC,DL,AST)" userId="85a62e27-906f-47dd-b2ac-e1370476bbb4" providerId="ADAL" clId="{688685AE-328B-4FB6-B7B0-0C3E808AC1F4}" dt="2022-01-26T09:16:24.581" v="932" actId="1076"/>
          <ac:spMkLst>
            <pc:docMk/>
            <pc:sldMk cId="4252480871" sldId="307"/>
            <ac:spMk id="12" creationId="{BBE5D22A-3114-400A-B394-527BBBFF8772}"/>
          </ac:spMkLst>
        </pc:spChg>
        <pc:spChg chg="add mod">
          <ac:chgData name="Militsyn, Boris (STFC,DL,AST)" userId="85a62e27-906f-47dd-b2ac-e1370476bbb4" providerId="ADAL" clId="{688685AE-328B-4FB6-B7B0-0C3E808AC1F4}" dt="2022-01-26T09:12:17.624" v="615" actId="164"/>
          <ac:spMkLst>
            <pc:docMk/>
            <pc:sldMk cId="4252480871" sldId="307"/>
            <ac:spMk id="13" creationId="{C48C4877-4255-43B8-B9C4-3F4E7CA1D266}"/>
          </ac:spMkLst>
        </pc:spChg>
        <pc:spChg chg="add mod">
          <ac:chgData name="Militsyn, Boris (STFC,DL,AST)" userId="85a62e27-906f-47dd-b2ac-e1370476bbb4" providerId="ADAL" clId="{688685AE-328B-4FB6-B7B0-0C3E808AC1F4}" dt="2022-01-26T09:12:17.624" v="615" actId="164"/>
          <ac:spMkLst>
            <pc:docMk/>
            <pc:sldMk cId="4252480871" sldId="307"/>
            <ac:spMk id="14" creationId="{683815F6-1095-43AA-B8F6-6A672082CF68}"/>
          </ac:spMkLst>
        </pc:spChg>
        <pc:spChg chg="add mod">
          <ac:chgData name="Militsyn, Boris (STFC,DL,AST)" userId="85a62e27-906f-47dd-b2ac-e1370476bbb4" providerId="ADAL" clId="{688685AE-328B-4FB6-B7B0-0C3E808AC1F4}" dt="2022-01-26T09:12:17.624" v="615" actId="164"/>
          <ac:spMkLst>
            <pc:docMk/>
            <pc:sldMk cId="4252480871" sldId="307"/>
            <ac:spMk id="20" creationId="{BC678947-D03E-4F10-8DE2-76368231C253}"/>
          </ac:spMkLst>
        </pc:spChg>
        <pc:spChg chg="add mod">
          <ac:chgData name="Militsyn, Boris (STFC,DL,AST)" userId="85a62e27-906f-47dd-b2ac-e1370476bbb4" providerId="ADAL" clId="{688685AE-328B-4FB6-B7B0-0C3E808AC1F4}" dt="2022-01-26T09:39:57.184" v="1462" actId="122"/>
          <ac:spMkLst>
            <pc:docMk/>
            <pc:sldMk cId="4252480871" sldId="307"/>
            <ac:spMk id="22" creationId="{A60DE3D7-08DD-4FB9-A039-4F935F54136E}"/>
          </ac:spMkLst>
        </pc:spChg>
        <pc:spChg chg="mod">
          <ac:chgData name="Militsyn, Boris (STFC,DL,AST)" userId="85a62e27-906f-47dd-b2ac-e1370476bbb4" providerId="ADAL" clId="{688685AE-328B-4FB6-B7B0-0C3E808AC1F4}" dt="2022-01-26T09:12:29.111" v="616"/>
          <ac:spMkLst>
            <pc:docMk/>
            <pc:sldMk cId="4252480871" sldId="307"/>
            <ac:spMk id="25" creationId="{391059BA-3DAA-44AD-9296-FAB370B8056D}"/>
          </ac:spMkLst>
        </pc:spChg>
        <pc:spChg chg="mod">
          <ac:chgData name="Militsyn, Boris (STFC,DL,AST)" userId="85a62e27-906f-47dd-b2ac-e1370476bbb4" providerId="ADAL" clId="{688685AE-328B-4FB6-B7B0-0C3E808AC1F4}" dt="2022-01-26T09:12:29.111" v="616"/>
          <ac:spMkLst>
            <pc:docMk/>
            <pc:sldMk cId="4252480871" sldId="307"/>
            <ac:spMk id="27" creationId="{5BFC9849-1527-4B62-9EC6-8CEDB37DDE43}"/>
          </ac:spMkLst>
        </pc:spChg>
        <pc:spChg chg="mod">
          <ac:chgData name="Militsyn, Boris (STFC,DL,AST)" userId="85a62e27-906f-47dd-b2ac-e1370476bbb4" providerId="ADAL" clId="{688685AE-328B-4FB6-B7B0-0C3E808AC1F4}" dt="2022-01-26T09:12:29.111" v="616"/>
          <ac:spMkLst>
            <pc:docMk/>
            <pc:sldMk cId="4252480871" sldId="307"/>
            <ac:spMk id="28" creationId="{191DA854-45B8-4F4E-973D-053973E784CB}"/>
          </ac:spMkLst>
        </pc:spChg>
        <pc:spChg chg="mod">
          <ac:chgData name="Militsyn, Boris (STFC,DL,AST)" userId="85a62e27-906f-47dd-b2ac-e1370476bbb4" providerId="ADAL" clId="{688685AE-328B-4FB6-B7B0-0C3E808AC1F4}" dt="2022-01-26T09:12:29.111" v="616"/>
          <ac:spMkLst>
            <pc:docMk/>
            <pc:sldMk cId="4252480871" sldId="307"/>
            <ac:spMk id="29" creationId="{293BFCF2-122C-41F9-8501-6D613B553C2D}"/>
          </ac:spMkLst>
        </pc:spChg>
        <pc:spChg chg="mod">
          <ac:chgData name="Militsyn, Boris (STFC,DL,AST)" userId="85a62e27-906f-47dd-b2ac-e1370476bbb4" providerId="ADAL" clId="{688685AE-328B-4FB6-B7B0-0C3E808AC1F4}" dt="2022-01-26T09:12:29.111" v="616"/>
          <ac:spMkLst>
            <pc:docMk/>
            <pc:sldMk cId="4252480871" sldId="307"/>
            <ac:spMk id="30" creationId="{8B6850A7-7D33-4B75-AF98-6041E53C1391}"/>
          </ac:spMkLst>
        </pc:spChg>
        <pc:spChg chg="mod">
          <ac:chgData name="Militsyn, Boris (STFC,DL,AST)" userId="85a62e27-906f-47dd-b2ac-e1370476bbb4" providerId="ADAL" clId="{688685AE-328B-4FB6-B7B0-0C3E808AC1F4}" dt="2022-01-26T09:12:29.111" v="616"/>
          <ac:spMkLst>
            <pc:docMk/>
            <pc:sldMk cId="4252480871" sldId="307"/>
            <ac:spMk id="33" creationId="{3240B2BB-7BD7-4BC1-AD01-30E769B5347B}"/>
          </ac:spMkLst>
        </pc:spChg>
        <pc:spChg chg="mod">
          <ac:chgData name="Militsyn, Boris (STFC,DL,AST)" userId="85a62e27-906f-47dd-b2ac-e1370476bbb4" providerId="ADAL" clId="{688685AE-328B-4FB6-B7B0-0C3E808AC1F4}" dt="2022-01-26T09:13:14.883" v="704"/>
          <ac:spMkLst>
            <pc:docMk/>
            <pc:sldMk cId="4252480871" sldId="307"/>
            <ac:spMk id="38" creationId="{D0E4F11F-FDD2-4A70-ACDC-D4618A936DAC}"/>
          </ac:spMkLst>
        </pc:spChg>
        <pc:spChg chg="mod">
          <ac:chgData name="Militsyn, Boris (STFC,DL,AST)" userId="85a62e27-906f-47dd-b2ac-e1370476bbb4" providerId="ADAL" clId="{688685AE-328B-4FB6-B7B0-0C3E808AC1F4}" dt="2022-01-26T09:13:14.883" v="704"/>
          <ac:spMkLst>
            <pc:docMk/>
            <pc:sldMk cId="4252480871" sldId="307"/>
            <ac:spMk id="40" creationId="{17E2C9C9-58B5-4B40-9B91-0C5878572080}"/>
          </ac:spMkLst>
        </pc:spChg>
        <pc:spChg chg="mod">
          <ac:chgData name="Militsyn, Boris (STFC,DL,AST)" userId="85a62e27-906f-47dd-b2ac-e1370476bbb4" providerId="ADAL" clId="{688685AE-328B-4FB6-B7B0-0C3E808AC1F4}" dt="2022-01-26T09:13:14.883" v="704"/>
          <ac:spMkLst>
            <pc:docMk/>
            <pc:sldMk cId="4252480871" sldId="307"/>
            <ac:spMk id="41" creationId="{A34B82D4-BA5A-40CE-9D87-C27FBA0FF26C}"/>
          </ac:spMkLst>
        </pc:spChg>
        <pc:spChg chg="mod">
          <ac:chgData name="Militsyn, Boris (STFC,DL,AST)" userId="85a62e27-906f-47dd-b2ac-e1370476bbb4" providerId="ADAL" clId="{688685AE-328B-4FB6-B7B0-0C3E808AC1F4}" dt="2022-01-26T09:13:14.883" v="704"/>
          <ac:spMkLst>
            <pc:docMk/>
            <pc:sldMk cId="4252480871" sldId="307"/>
            <ac:spMk id="42" creationId="{2124458E-4467-4B86-8DEB-B20BD5F8D1E4}"/>
          </ac:spMkLst>
        </pc:spChg>
        <pc:spChg chg="mod">
          <ac:chgData name="Militsyn, Boris (STFC,DL,AST)" userId="85a62e27-906f-47dd-b2ac-e1370476bbb4" providerId="ADAL" clId="{688685AE-328B-4FB6-B7B0-0C3E808AC1F4}" dt="2022-01-26T09:13:14.883" v="704"/>
          <ac:spMkLst>
            <pc:docMk/>
            <pc:sldMk cId="4252480871" sldId="307"/>
            <ac:spMk id="43" creationId="{121EA694-AC64-41A2-8DFC-6743F388ED83}"/>
          </ac:spMkLst>
        </pc:spChg>
        <pc:spChg chg="mod">
          <ac:chgData name="Militsyn, Boris (STFC,DL,AST)" userId="85a62e27-906f-47dd-b2ac-e1370476bbb4" providerId="ADAL" clId="{688685AE-328B-4FB6-B7B0-0C3E808AC1F4}" dt="2022-01-26T09:13:14.883" v="704"/>
          <ac:spMkLst>
            <pc:docMk/>
            <pc:sldMk cId="4252480871" sldId="307"/>
            <ac:spMk id="46" creationId="{DB8CAFA3-11DB-4B1E-84FB-C315D7C9644F}"/>
          </ac:spMkLst>
        </pc:spChg>
        <pc:spChg chg="mod">
          <ac:chgData name="Militsyn, Boris (STFC,DL,AST)" userId="85a62e27-906f-47dd-b2ac-e1370476bbb4" providerId="ADAL" clId="{688685AE-328B-4FB6-B7B0-0C3E808AC1F4}" dt="2022-01-26T09:15:12.522" v="923" actId="14100"/>
          <ac:spMkLst>
            <pc:docMk/>
            <pc:sldMk cId="4252480871" sldId="307"/>
            <ac:spMk id="53" creationId="{BDEBB786-2239-4464-B961-74B05E9C67F6}"/>
          </ac:spMkLst>
        </pc:spChg>
        <pc:spChg chg="mod">
          <ac:chgData name="Militsyn, Boris (STFC,DL,AST)" userId="85a62e27-906f-47dd-b2ac-e1370476bbb4" providerId="ADAL" clId="{688685AE-328B-4FB6-B7B0-0C3E808AC1F4}" dt="2022-01-26T09:13:57.009" v="798"/>
          <ac:spMkLst>
            <pc:docMk/>
            <pc:sldMk cId="4252480871" sldId="307"/>
            <ac:spMk id="55" creationId="{B32E483C-B082-46F6-90F7-BB78D0411E16}"/>
          </ac:spMkLst>
        </pc:spChg>
        <pc:spChg chg="mod">
          <ac:chgData name="Militsyn, Boris (STFC,DL,AST)" userId="85a62e27-906f-47dd-b2ac-e1370476bbb4" providerId="ADAL" clId="{688685AE-328B-4FB6-B7B0-0C3E808AC1F4}" dt="2022-01-26T09:18:38.132" v="982" actId="1076"/>
          <ac:spMkLst>
            <pc:docMk/>
            <pc:sldMk cId="4252480871" sldId="307"/>
            <ac:spMk id="56" creationId="{5591307F-4180-4156-8482-42EAFA205F68}"/>
          </ac:spMkLst>
        </pc:spChg>
        <pc:spChg chg="mod">
          <ac:chgData name="Militsyn, Boris (STFC,DL,AST)" userId="85a62e27-906f-47dd-b2ac-e1370476bbb4" providerId="ADAL" clId="{688685AE-328B-4FB6-B7B0-0C3E808AC1F4}" dt="2022-01-26T09:13:57.009" v="798"/>
          <ac:spMkLst>
            <pc:docMk/>
            <pc:sldMk cId="4252480871" sldId="307"/>
            <ac:spMk id="57" creationId="{978B1A86-F951-48D5-AE17-32CA9AE4F96A}"/>
          </ac:spMkLst>
        </pc:spChg>
        <pc:spChg chg="mod">
          <ac:chgData name="Militsyn, Boris (STFC,DL,AST)" userId="85a62e27-906f-47dd-b2ac-e1370476bbb4" providerId="ADAL" clId="{688685AE-328B-4FB6-B7B0-0C3E808AC1F4}" dt="2022-01-26T09:13:57.009" v="798"/>
          <ac:spMkLst>
            <pc:docMk/>
            <pc:sldMk cId="4252480871" sldId="307"/>
            <ac:spMk id="58" creationId="{E858A4B2-4011-44B1-8602-7700B5EEC611}"/>
          </ac:spMkLst>
        </pc:spChg>
        <pc:spChg chg="mod">
          <ac:chgData name="Militsyn, Boris (STFC,DL,AST)" userId="85a62e27-906f-47dd-b2ac-e1370476bbb4" providerId="ADAL" clId="{688685AE-328B-4FB6-B7B0-0C3E808AC1F4}" dt="2022-01-26T09:13:57.009" v="798"/>
          <ac:spMkLst>
            <pc:docMk/>
            <pc:sldMk cId="4252480871" sldId="307"/>
            <ac:spMk id="61" creationId="{C3E5CC7A-E07A-47CC-BBB1-C51930DCB063}"/>
          </ac:spMkLst>
        </pc:spChg>
        <pc:spChg chg="mod">
          <ac:chgData name="Militsyn, Boris (STFC,DL,AST)" userId="85a62e27-906f-47dd-b2ac-e1370476bbb4" providerId="ADAL" clId="{688685AE-328B-4FB6-B7B0-0C3E808AC1F4}" dt="2022-01-26T09:14:55.882" v="922" actId="14100"/>
          <ac:spMkLst>
            <pc:docMk/>
            <pc:sldMk cId="4252480871" sldId="307"/>
            <ac:spMk id="67" creationId="{F171894C-F783-4B87-9C69-2FD38CE9EDC2}"/>
          </ac:spMkLst>
        </pc:spChg>
        <pc:spChg chg="mod">
          <ac:chgData name="Militsyn, Boris (STFC,DL,AST)" userId="85a62e27-906f-47dd-b2ac-e1370476bbb4" providerId="ADAL" clId="{688685AE-328B-4FB6-B7B0-0C3E808AC1F4}" dt="2022-01-26T09:14:07.335" v="839"/>
          <ac:spMkLst>
            <pc:docMk/>
            <pc:sldMk cId="4252480871" sldId="307"/>
            <ac:spMk id="69" creationId="{E1245786-3C1D-4EA8-8093-3C372B0A8795}"/>
          </ac:spMkLst>
        </pc:spChg>
        <pc:spChg chg="mod">
          <ac:chgData name="Militsyn, Boris (STFC,DL,AST)" userId="85a62e27-906f-47dd-b2ac-e1370476bbb4" providerId="ADAL" clId="{688685AE-328B-4FB6-B7B0-0C3E808AC1F4}" dt="2022-01-26T09:18:50.420" v="983" actId="1076"/>
          <ac:spMkLst>
            <pc:docMk/>
            <pc:sldMk cId="4252480871" sldId="307"/>
            <ac:spMk id="70" creationId="{87674C66-735C-4ED0-B87A-4FE06B5D0AA2}"/>
          </ac:spMkLst>
        </pc:spChg>
        <pc:spChg chg="mod">
          <ac:chgData name="Militsyn, Boris (STFC,DL,AST)" userId="85a62e27-906f-47dd-b2ac-e1370476bbb4" providerId="ADAL" clId="{688685AE-328B-4FB6-B7B0-0C3E808AC1F4}" dt="2022-01-26T09:14:07.335" v="839"/>
          <ac:spMkLst>
            <pc:docMk/>
            <pc:sldMk cId="4252480871" sldId="307"/>
            <ac:spMk id="71" creationId="{A5917D6D-2420-41F0-915D-C7BECB374328}"/>
          </ac:spMkLst>
        </pc:spChg>
        <pc:spChg chg="mod">
          <ac:chgData name="Militsyn, Boris (STFC,DL,AST)" userId="85a62e27-906f-47dd-b2ac-e1370476bbb4" providerId="ADAL" clId="{688685AE-328B-4FB6-B7B0-0C3E808AC1F4}" dt="2022-01-26T09:14:07.335" v="839"/>
          <ac:spMkLst>
            <pc:docMk/>
            <pc:sldMk cId="4252480871" sldId="307"/>
            <ac:spMk id="72" creationId="{F28B9075-4FA1-4622-A871-20820F76319F}"/>
          </ac:spMkLst>
        </pc:spChg>
        <pc:spChg chg="mod">
          <ac:chgData name="Militsyn, Boris (STFC,DL,AST)" userId="85a62e27-906f-47dd-b2ac-e1370476bbb4" providerId="ADAL" clId="{688685AE-328B-4FB6-B7B0-0C3E808AC1F4}" dt="2022-01-26T09:14:07.335" v="839"/>
          <ac:spMkLst>
            <pc:docMk/>
            <pc:sldMk cId="4252480871" sldId="307"/>
            <ac:spMk id="75" creationId="{2EAA5984-C92A-436E-9518-1FC570F7E2FB}"/>
          </ac:spMkLst>
        </pc:spChg>
        <pc:spChg chg="add del mod">
          <ac:chgData name="Militsyn, Boris (STFC,DL,AST)" userId="85a62e27-906f-47dd-b2ac-e1370476bbb4" providerId="ADAL" clId="{688685AE-328B-4FB6-B7B0-0C3E808AC1F4}" dt="2022-01-26T09:15:44.501" v="928" actId="478"/>
          <ac:spMkLst>
            <pc:docMk/>
            <pc:sldMk cId="4252480871" sldId="307"/>
            <ac:spMk id="76" creationId="{640B4066-C57A-4D04-83A9-41DA8E2D0E31}"/>
          </ac:spMkLst>
        </pc:spChg>
        <pc:spChg chg="add mod">
          <ac:chgData name="Militsyn, Boris (STFC,DL,AST)" userId="85a62e27-906f-47dd-b2ac-e1370476bbb4" providerId="ADAL" clId="{688685AE-328B-4FB6-B7B0-0C3E808AC1F4}" dt="2022-01-26T09:40:31.533" v="1468" actId="20577"/>
          <ac:spMkLst>
            <pc:docMk/>
            <pc:sldMk cId="4252480871" sldId="307"/>
            <ac:spMk id="88" creationId="{5AC81435-57AC-40CE-A010-34EA65247782}"/>
          </ac:spMkLst>
        </pc:spChg>
        <pc:spChg chg="add mod">
          <ac:chgData name="Militsyn, Boris (STFC,DL,AST)" userId="85a62e27-906f-47dd-b2ac-e1370476bbb4" providerId="ADAL" clId="{688685AE-328B-4FB6-B7B0-0C3E808AC1F4}" dt="2022-01-26T09:40:49.130" v="1473"/>
          <ac:spMkLst>
            <pc:docMk/>
            <pc:sldMk cId="4252480871" sldId="307"/>
            <ac:spMk id="89" creationId="{3E74BE6A-9329-4A1A-9E04-FC3D184DB055}"/>
          </ac:spMkLst>
        </pc:spChg>
        <pc:spChg chg="add mod">
          <ac:chgData name="Militsyn, Boris (STFC,DL,AST)" userId="85a62e27-906f-47dd-b2ac-e1370476bbb4" providerId="ADAL" clId="{688685AE-328B-4FB6-B7B0-0C3E808AC1F4}" dt="2022-01-26T09:22:48.608" v="1126" actId="1076"/>
          <ac:spMkLst>
            <pc:docMk/>
            <pc:sldMk cId="4252480871" sldId="307"/>
            <ac:spMk id="90" creationId="{AEA4E066-7096-41FC-B076-4DE440489F50}"/>
          </ac:spMkLst>
        </pc:spChg>
        <pc:spChg chg="add mod">
          <ac:chgData name="Militsyn, Boris (STFC,DL,AST)" userId="85a62e27-906f-47dd-b2ac-e1370476bbb4" providerId="ADAL" clId="{688685AE-328B-4FB6-B7B0-0C3E808AC1F4}" dt="2022-01-26T09:25:12.888" v="1285" actId="1038"/>
          <ac:spMkLst>
            <pc:docMk/>
            <pc:sldMk cId="4252480871" sldId="307"/>
            <ac:spMk id="91" creationId="{738DAE5A-F3EC-43FD-9FAF-9AA2215AA250}"/>
          </ac:spMkLst>
        </pc:spChg>
        <pc:grpChg chg="add mod">
          <ac:chgData name="Militsyn, Boris (STFC,DL,AST)" userId="85a62e27-906f-47dd-b2ac-e1370476bbb4" providerId="ADAL" clId="{688685AE-328B-4FB6-B7B0-0C3E808AC1F4}" dt="2022-01-26T09:13:03.070" v="702" actId="164"/>
          <ac:grpSpMkLst>
            <pc:docMk/>
            <pc:sldMk cId="4252480871" sldId="307"/>
            <ac:grpSpMk id="23" creationId="{4AF3366B-FBB6-4536-8B15-91217552113E}"/>
          </ac:grpSpMkLst>
        </pc:grpChg>
        <pc:grpChg chg="add del mod">
          <ac:chgData name="Militsyn, Boris (STFC,DL,AST)" userId="85a62e27-906f-47dd-b2ac-e1370476bbb4" providerId="ADAL" clId="{688685AE-328B-4FB6-B7B0-0C3E808AC1F4}" dt="2022-01-26T09:13:06.086" v="703" actId="478"/>
          <ac:grpSpMkLst>
            <pc:docMk/>
            <pc:sldMk cId="4252480871" sldId="307"/>
            <ac:grpSpMk id="24" creationId="{810286AA-480D-4576-9C81-148387E73F56}"/>
          </ac:grpSpMkLst>
        </pc:grpChg>
        <pc:grpChg chg="add mod">
          <ac:chgData name="Militsyn, Boris (STFC,DL,AST)" userId="85a62e27-906f-47dd-b2ac-e1370476bbb4" providerId="ADAL" clId="{688685AE-328B-4FB6-B7B0-0C3E808AC1F4}" dt="2022-01-26T09:13:49.770" v="797" actId="164"/>
          <ac:grpSpMkLst>
            <pc:docMk/>
            <pc:sldMk cId="4252480871" sldId="307"/>
            <ac:grpSpMk id="34" creationId="{7FA6137D-8C5B-46B0-AEAE-C1AEA576A233}"/>
          </ac:grpSpMkLst>
        </pc:grpChg>
        <pc:grpChg chg="add del mod">
          <ac:chgData name="Militsyn, Boris (STFC,DL,AST)" userId="85a62e27-906f-47dd-b2ac-e1370476bbb4" providerId="ADAL" clId="{688685AE-328B-4FB6-B7B0-0C3E808AC1F4}" dt="2022-01-26T09:13:36.878" v="796" actId="478"/>
          <ac:grpSpMkLst>
            <pc:docMk/>
            <pc:sldMk cId="4252480871" sldId="307"/>
            <ac:grpSpMk id="35" creationId="{120C015F-E522-4432-BB3A-2BD301510FC1}"/>
          </ac:grpSpMkLst>
        </pc:grpChg>
        <pc:grpChg chg="mod">
          <ac:chgData name="Militsyn, Boris (STFC,DL,AST)" userId="85a62e27-906f-47dd-b2ac-e1370476bbb4" providerId="ADAL" clId="{688685AE-328B-4FB6-B7B0-0C3E808AC1F4}" dt="2022-01-26T09:13:14.883" v="704"/>
          <ac:grpSpMkLst>
            <pc:docMk/>
            <pc:sldMk cId="4252480871" sldId="307"/>
            <ac:grpSpMk id="36" creationId="{126F042E-52CF-4C78-99FD-2AE10E245AC7}"/>
          </ac:grpSpMkLst>
        </pc:grpChg>
        <pc:grpChg chg="add mod">
          <ac:chgData name="Militsyn, Boris (STFC,DL,AST)" userId="85a62e27-906f-47dd-b2ac-e1370476bbb4" providerId="ADAL" clId="{688685AE-328B-4FB6-B7B0-0C3E808AC1F4}" dt="2022-01-26T09:13:49.770" v="797" actId="164"/>
          <ac:grpSpMkLst>
            <pc:docMk/>
            <pc:sldMk cId="4252480871" sldId="307"/>
            <ac:grpSpMk id="47" creationId="{12E18787-4455-4779-A857-27EA8E82CC28}"/>
          </ac:grpSpMkLst>
        </pc:grpChg>
        <pc:grpChg chg="add mod">
          <ac:chgData name="Militsyn, Boris (STFC,DL,AST)" userId="85a62e27-906f-47dd-b2ac-e1370476bbb4" providerId="ADAL" clId="{688685AE-328B-4FB6-B7B0-0C3E808AC1F4}" dt="2022-01-26T09:23:01.151" v="1129" actId="1076"/>
          <ac:grpSpMkLst>
            <pc:docMk/>
            <pc:sldMk cId="4252480871" sldId="307"/>
            <ac:grpSpMk id="48" creationId="{C60704D8-8257-4555-8319-6BFE48572C9B}"/>
          </ac:grpSpMkLst>
        </pc:grpChg>
        <pc:grpChg chg="mod">
          <ac:chgData name="Militsyn, Boris (STFC,DL,AST)" userId="85a62e27-906f-47dd-b2ac-e1370476bbb4" providerId="ADAL" clId="{688685AE-328B-4FB6-B7B0-0C3E808AC1F4}" dt="2022-01-26T09:13:57.009" v="798"/>
          <ac:grpSpMkLst>
            <pc:docMk/>
            <pc:sldMk cId="4252480871" sldId="307"/>
            <ac:grpSpMk id="50" creationId="{72F7DC65-28A8-4F00-9AB2-779381D29EEE}"/>
          </ac:grpSpMkLst>
        </pc:grpChg>
        <pc:grpChg chg="mod">
          <ac:chgData name="Militsyn, Boris (STFC,DL,AST)" userId="85a62e27-906f-47dd-b2ac-e1370476bbb4" providerId="ADAL" clId="{688685AE-328B-4FB6-B7B0-0C3E808AC1F4}" dt="2022-01-26T09:13:57.009" v="798"/>
          <ac:grpSpMkLst>
            <pc:docMk/>
            <pc:sldMk cId="4252480871" sldId="307"/>
            <ac:grpSpMk id="51" creationId="{AF31AC6E-6046-4333-8E7C-0A226643F19A}"/>
          </ac:grpSpMkLst>
        </pc:grpChg>
        <pc:grpChg chg="add mod">
          <ac:chgData name="Militsyn, Boris (STFC,DL,AST)" userId="85a62e27-906f-47dd-b2ac-e1370476bbb4" providerId="ADAL" clId="{688685AE-328B-4FB6-B7B0-0C3E808AC1F4}" dt="2022-01-26T09:25:12.888" v="1285" actId="1038"/>
          <ac:grpSpMkLst>
            <pc:docMk/>
            <pc:sldMk cId="4252480871" sldId="307"/>
            <ac:grpSpMk id="62" creationId="{2EEB6032-6C09-4330-BAED-A8CF04515EA0}"/>
          </ac:grpSpMkLst>
        </pc:grpChg>
        <pc:grpChg chg="mod">
          <ac:chgData name="Militsyn, Boris (STFC,DL,AST)" userId="85a62e27-906f-47dd-b2ac-e1370476bbb4" providerId="ADAL" clId="{688685AE-328B-4FB6-B7B0-0C3E808AC1F4}" dt="2022-01-26T09:14:07.335" v="839"/>
          <ac:grpSpMkLst>
            <pc:docMk/>
            <pc:sldMk cId="4252480871" sldId="307"/>
            <ac:grpSpMk id="64" creationId="{11841909-A3CD-4595-894B-3748FFD821BC}"/>
          </ac:grpSpMkLst>
        </pc:grpChg>
        <pc:grpChg chg="mod">
          <ac:chgData name="Militsyn, Boris (STFC,DL,AST)" userId="85a62e27-906f-47dd-b2ac-e1370476bbb4" providerId="ADAL" clId="{688685AE-328B-4FB6-B7B0-0C3E808AC1F4}" dt="2022-01-26T09:14:07.335" v="839"/>
          <ac:grpSpMkLst>
            <pc:docMk/>
            <pc:sldMk cId="4252480871" sldId="307"/>
            <ac:grpSpMk id="65" creationId="{3D74D198-30C3-4410-8D2B-B25E7F5E3845}"/>
          </ac:grpSpMkLst>
        </pc:grpChg>
        <pc:cxnChg chg="add mod">
          <ac:chgData name="Militsyn, Boris (STFC,DL,AST)" userId="85a62e27-906f-47dd-b2ac-e1370476bbb4" providerId="ADAL" clId="{688685AE-328B-4FB6-B7B0-0C3E808AC1F4}" dt="2022-01-26T09:13:49.770" v="797" actId="164"/>
          <ac:cxnSpMkLst>
            <pc:docMk/>
            <pc:sldMk cId="4252480871" sldId="307"/>
            <ac:cxnSpMk id="8" creationId="{63E75E5A-BF3F-4178-BFDF-EAB9ACEFA841}"/>
          </ac:cxnSpMkLst>
        </pc:cxnChg>
        <pc:cxnChg chg="add mod">
          <ac:chgData name="Militsyn, Boris (STFC,DL,AST)" userId="85a62e27-906f-47dd-b2ac-e1370476bbb4" providerId="ADAL" clId="{688685AE-328B-4FB6-B7B0-0C3E808AC1F4}" dt="2022-01-26T09:12:17.624" v="615" actId="164"/>
          <ac:cxnSpMkLst>
            <pc:docMk/>
            <pc:sldMk cId="4252480871" sldId="307"/>
            <ac:cxnSpMk id="10" creationId="{CF7E313B-DF3A-4CFB-899E-974F457C696D}"/>
          </ac:cxnSpMkLst>
        </pc:cxnChg>
        <pc:cxnChg chg="add mod">
          <ac:chgData name="Militsyn, Boris (STFC,DL,AST)" userId="85a62e27-906f-47dd-b2ac-e1370476bbb4" providerId="ADAL" clId="{688685AE-328B-4FB6-B7B0-0C3E808AC1F4}" dt="2022-01-26T09:12:17.624" v="615" actId="164"/>
          <ac:cxnSpMkLst>
            <pc:docMk/>
            <pc:sldMk cId="4252480871" sldId="307"/>
            <ac:cxnSpMk id="16" creationId="{EC124DAD-F8B2-4313-822B-1770D7793F5B}"/>
          </ac:cxnSpMkLst>
        </pc:cxnChg>
        <pc:cxnChg chg="add mod">
          <ac:chgData name="Militsyn, Boris (STFC,DL,AST)" userId="85a62e27-906f-47dd-b2ac-e1370476bbb4" providerId="ADAL" clId="{688685AE-328B-4FB6-B7B0-0C3E808AC1F4}" dt="2022-01-26T09:12:17.624" v="615" actId="164"/>
          <ac:cxnSpMkLst>
            <pc:docMk/>
            <pc:sldMk cId="4252480871" sldId="307"/>
            <ac:cxnSpMk id="18" creationId="{D0F746A8-C211-476B-A456-6CBE8D5D26A6}"/>
          </ac:cxnSpMkLst>
        </pc:cxnChg>
        <pc:cxnChg chg="add mod">
          <ac:chgData name="Militsyn, Boris (STFC,DL,AST)" userId="85a62e27-906f-47dd-b2ac-e1370476bbb4" providerId="ADAL" clId="{688685AE-328B-4FB6-B7B0-0C3E808AC1F4}" dt="2022-01-26T09:13:03.070" v="702" actId="164"/>
          <ac:cxnSpMkLst>
            <pc:docMk/>
            <pc:sldMk cId="4252480871" sldId="307"/>
            <ac:cxnSpMk id="21" creationId="{3C8EDFF7-1B82-4C77-8E2F-B0442B705F99}"/>
          </ac:cxnSpMkLst>
        </pc:cxnChg>
        <pc:cxnChg chg="mod">
          <ac:chgData name="Militsyn, Boris (STFC,DL,AST)" userId="85a62e27-906f-47dd-b2ac-e1370476bbb4" providerId="ADAL" clId="{688685AE-328B-4FB6-B7B0-0C3E808AC1F4}" dt="2022-01-26T09:12:29.111" v="616"/>
          <ac:cxnSpMkLst>
            <pc:docMk/>
            <pc:sldMk cId="4252480871" sldId="307"/>
            <ac:cxnSpMk id="26" creationId="{907EC969-715F-4AF3-9E62-2F61052F5399}"/>
          </ac:cxnSpMkLst>
        </pc:cxnChg>
        <pc:cxnChg chg="mod">
          <ac:chgData name="Militsyn, Boris (STFC,DL,AST)" userId="85a62e27-906f-47dd-b2ac-e1370476bbb4" providerId="ADAL" clId="{688685AE-328B-4FB6-B7B0-0C3E808AC1F4}" dt="2022-01-26T09:13:06.086" v="703" actId="478"/>
          <ac:cxnSpMkLst>
            <pc:docMk/>
            <pc:sldMk cId="4252480871" sldId="307"/>
            <ac:cxnSpMk id="31" creationId="{3A283325-D07F-4DD8-AEB3-D94911E37986}"/>
          </ac:cxnSpMkLst>
        </pc:cxnChg>
        <pc:cxnChg chg="mod">
          <ac:chgData name="Militsyn, Boris (STFC,DL,AST)" userId="85a62e27-906f-47dd-b2ac-e1370476bbb4" providerId="ADAL" clId="{688685AE-328B-4FB6-B7B0-0C3E808AC1F4}" dt="2022-01-26T09:12:29.111" v="616"/>
          <ac:cxnSpMkLst>
            <pc:docMk/>
            <pc:sldMk cId="4252480871" sldId="307"/>
            <ac:cxnSpMk id="32" creationId="{10E98AB6-E53F-42D4-B122-1E6BF36E1233}"/>
          </ac:cxnSpMkLst>
        </pc:cxnChg>
        <pc:cxnChg chg="mod">
          <ac:chgData name="Militsyn, Boris (STFC,DL,AST)" userId="85a62e27-906f-47dd-b2ac-e1370476bbb4" providerId="ADAL" clId="{688685AE-328B-4FB6-B7B0-0C3E808AC1F4}" dt="2022-01-26T09:13:14.883" v="704"/>
          <ac:cxnSpMkLst>
            <pc:docMk/>
            <pc:sldMk cId="4252480871" sldId="307"/>
            <ac:cxnSpMk id="37" creationId="{793326A9-F020-42BE-B498-1796D03F6A78}"/>
          </ac:cxnSpMkLst>
        </pc:cxnChg>
        <pc:cxnChg chg="mod">
          <ac:chgData name="Militsyn, Boris (STFC,DL,AST)" userId="85a62e27-906f-47dd-b2ac-e1370476bbb4" providerId="ADAL" clId="{688685AE-328B-4FB6-B7B0-0C3E808AC1F4}" dt="2022-01-26T09:13:14.883" v="704"/>
          <ac:cxnSpMkLst>
            <pc:docMk/>
            <pc:sldMk cId="4252480871" sldId="307"/>
            <ac:cxnSpMk id="39" creationId="{828A840C-2904-4CB0-A13B-05859D73BCDD}"/>
          </ac:cxnSpMkLst>
        </pc:cxnChg>
        <pc:cxnChg chg="mod">
          <ac:chgData name="Militsyn, Boris (STFC,DL,AST)" userId="85a62e27-906f-47dd-b2ac-e1370476bbb4" providerId="ADAL" clId="{688685AE-328B-4FB6-B7B0-0C3E808AC1F4}" dt="2022-01-26T09:13:36.878" v="796" actId="478"/>
          <ac:cxnSpMkLst>
            <pc:docMk/>
            <pc:sldMk cId="4252480871" sldId="307"/>
            <ac:cxnSpMk id="44" creationId="{688FA1A4-83D1-4EE3-9040-1CEC15F17E70}"/>
          </ac:cxnSpMkLst>
        </pc:cxnChg>
        <pc:cxnChg chg="mod">
          <ac:chgData name="Militsyn, Boris (STFC,DL,AST)" userId="85a62e27-906f-47dd-b2ac-e1370476bbb4" providerId="ADAL" clId="{688685AE-328B-4FB6-B7B0-0C3E808AC1F4}" dt="2022-01-26T09:13:14.883" v="704"/>
          <ac:cxnSpMkLst>
            <pc:docMk/>
            <pc:sldMk cId="4252480871" sldId="307"/>
            <ac:cxnSpMk id="45" creationId="{2CDBD73D-C2FB-4CFC-A6B9-654E7A73AC9B}"/>
          </ac:cxnSpMkLst>
        </pc:cxnChg>
        <pc:cxnChg chg="mod">
          <ac:chgData name="Militsyn, Boris (STFC,DL,AST)" userId="85a62e27-906f-47dd-b2ac-e1370476bbb4" providerId="ADAL" clId="{688685AE-328B-4FB6-B7B0-0C3E808AC1F4}" dt="2022-01-26T09:13:57.009" v="798"/>
          <ac:cxnSpMkLst>
            <pc:docMk/>
            <pc:sldMk cId="4252480871" sldId="307"/>
            <ac:cxnSpMk id="49" creationId="{E2671793-72B4-402D-8564-5197B1FACF40}"/>
          </ac:cxnSpMkLst>
        </pc:cxnChg>
        <pc:cxnChg chg="mod">
          <ac:chgData name="Militsyn, Boris (STFC,DL,AST)" userId="85a62e27-906f-47dd-b2ac-e1370476bbb4" providerId="ADAL" clId="{688685AE-328B-4FB6-B7B0-0C3E808AC1F4}" dt="2022-01-26T09:13:57.009" v="798"/>
          <ac:cxnSpMkLst>
            <pc:docMk/>
            <pc:sldMk cId="4252480871" sldId="307"/>
            <ac:cxnSpMk id="52" creationId="{BF208E7D-6573-4CD0-86C4-B104200C2AB8}"/>
          </ac:cxnSpMkLst>
        </pc:cxnChg>
        <pc:cxnChg chg="mod">
          <ac:chgData name="Militsyn, Boris (STFC,DL,AST)" userId="85a62e27-906f-47dd-b2ac-e1370476bbb4" providerId="ADAL" clId="{688685AE-328B-4FB6-B7B0-0C3E808AC1F4}" dt="2022-01-26T09:13:57.009" v="798"/>
          <ac:cxnSpMkLst>
            <pc:docMk/>
            <pc:sldMk cId="4252480871" sldId="307"/>
            <ac:cxnSpMk id="54" creationId="{3C8C65AC-475C-47B6-95C4-BF7C2E08A4FE}"/>
          </ac:cxnSpMkLst>
        </pc:cxnChg>
        <pc:cxnChg chg="mod">
          <ac:chgData name="Militsyn, Boris (STFC,DL,AST)" userId="85a62e27-906f-47dd-b2ac-e1370476bbb4" providerId="ADAL" clId="{688685AE-328B-4FB6-B7B0-0C3E808AC1F4}" dt="2022-01-26T09:13:57.009" v="798"/>
          <ac:cxnSpMkLst>
            <pc:docMk/>
            <pc:sldMk cId="4252480871" sldId="307"/>
            <ac:cxnSpMk id="59" creationId="{D975F3EB-E0BC-47E0-9A68-0595D759E0E4}"/>
          </ac:cxnSpMkLst>
        </pc:cxnChg>
        <pc:cxnChg chg="mod">
          <ac:chgData name="Militsyn, Boris (STFC,DL,AST)" userId="85a62e27-906f-47dd-b2ac-e1370476bbb4" providerId="ADAL" clId="{688685AE-328B-4FB6-B7B0-0C3E808AC1F4}" dt="2022-01-26T09:13:57.009" v="798"/>
          <ac:cxnSpMkLst>
            <pc:docMk/>
            <pc:sldMk cId="4252480871" sldId="307"/>
            <ac:cxnSpMk id="60" creationId="{985B0CF0-1D11-4B7F-B3F2-EC54812D0927}"/>
          </ac:cxnSpMkLst>
        </pc:cxnChg>
        <pc:cxnChg chg="mod">
          <ac:chgData name="Militsyn, Boris (STFC,DL,AST)" userId="85a62e27-906f-47dd-b2ac-e1370476bbb4" providerId="ADAL" clId="{688685AE-328B-4FB6-B7B0-0C3E808AC1F4}" dt="2022-01-26T09:14:07.335" v="839"/>
          <ac:cxnSpMkLst>
            <pc:docMk/>
            <pc:sldMk cId="4252480871" sldId="307"/>
            <ac:cxnSpMk id="63" creationId="{1C0A01E9-E774-4F1A-9894-155F0F2A8502}"/>
          </ac:cxnSpMkLst>
        </pc:cxnChg>
        <pc:cxnChg chg="mod">
          <ac:chgData name="Militsyn, Boris (STFC,DL,AST)" userId="85a62e27-906f-47dd-b2ac-e1370476bbb4" providerId="ADAL" clId="{688685AE-328B-4FB6-B7B0-0C3E808AC1F4}" dt="2022-01-26T09:14:07.335" v="839"/>
          <ac:cxnSpMkLst>
            <pc:docMk/>
            <pc:sldMk cId="4252480871" sldId="307"/>
            <ac:cxnSpMk id="66" creationId="{3C4F8287-4E90-4F7E-8ED7-013FE3189202}"/>
          </ac:cxnSpMkLst>
        </pc:cxnChg>
        <pc:cxnChg chg="mod">
          <ac:chgData name="Militsyn, Boris (STFC,DL,AST)" userId="85a62e27-906f-47dd-b2ac-e1370476bbb4" providerId="ADAL" clId="{688685AE-328B-4FB6-B7B0-0C3E808AC1F4}" dt="2022-01-26T09:14:07.335" v="839"/>
          <ac:cxnSpMkLst>
            <pc:docMk/>
            <pc:sldMk cId="4252480871" sldId="307"/>
            <ac:cxnSpMk id="68" creationId="{71043EF8-687D-47D9-8C81-C2D85F54CE4C}"/>
          </ac:cxnSpMkLst>
        </pc:cxnChg>
        <pc:cxnChg chg="mod">
          <ac:chgData name="Militsyn, Boris (STFC,DL,AST)" userId="85a62e27-906f-47dd-b2ac-e1370476bbb4" providerId="ADAL" clId="{688685AE-328B-4FB6-B7B0-0C3E808AC1F4}" dt="2022-01-26T09:14:07.335" v="839"/>
          <ac:cxnSpMkLst>
            <pc:docMk/>
            <pc:sldMk cId="4252480871" sldId="307"/>
            <ac:cxnSpMk id="73" creationId="{47CC5719-FF67-4BE8-808F-CCD4FC2BCA5A}"/>
          </ac:cxnSpMkLst>
        </pc:cxnChg>
        <pc:cxnChg chg="mod">
          <ac:chgData name="Militsyn, Boris (STFC,DL,AST)" userId="85a62e27-906f-47dd-b2ac-e1370476bbb4" providerId="ADAL" clId="{688685AE-328B-4FB6-B7B0-0C3E808AC1F4}" dt="2022-01-26T09:14:07.335" v="839"/>
          <ac:cxnSpMkLst>
            <pc:docMk/>
            <pc:sldMk cId="4252480871" sldId="307"/>
            <ac:cxnSpMk id="74" creationId="{F78F04E7-32AE-4E25-86D4-6E7B7F725CD0}"/>
          </ac:cxnSpMkLst>
        </pc:cxnChg>
        <pc:cxnChg chg="add">
          <ac:chgData name="Militsyn, Boris (STFC,DL,AST)" userId="85a62e27-906f-47dd-b2ac-e1370476bbb4" providerId="ADAL" clId="{688685AE-328B-4FB6-B7B0-0C3E808AC1F4}" dt="2022-01-26T09:15:53.257" v="929" actId="11529"/>
          <ac:cxnSpMkLst>
            <pc:docMk/>
            <pc:sldMk cId="4252480871" sldId="307"/>
            <ac:cxnSpMk id="78" creationId="{4207B61F-4F2D-4538-97E8-801BE5B68224}"/>
          </ac:cxnSpMkLst>
        </pc:cxnChg>
        <pc:cxnChg chg="add mod">
          <ac:chgData name="Militsyn, Boris (STFC,DL,AST)" userId="85a62e27-906f-47dd-b2ac-e1370476bbb4" providerId="ADAL" clId="{688685AE-328B-4FB6-B7B0-0C3E808AC1F4}" dt="2022-01-26T09:23:01.151" v="1129" actId="1076"/>
          <ac:cxnSpMkLst>
            <pc:docMk/>
            <pc:sldMk cId="4252480871" sldId="307"/>
            <ac:cxnSpMk id="80" creationId="{13A83F90-EFE3-4FF0-8F35-2FB389E35E1A}"/>
          </ac:cxnSpMkLst>
        </pc:cxnChg>
        <pc:cxnChg chg="add mod">
          <ac:chgData name="Militsyn, Boris (STFC,DL,AST)" userId="85a62e27-906f-47dd-b2ac-e1370476bbb4" providerId="ADAL" clId="{688685AE-328B-4FB6-B7B0-0C3E808AC1F4}" dt="2022-01-26T09:25:12.888" v="1285" actId="1038"/>
          <ac:cxnSpMkLst>
            <pc:docMk/>
            <pc:sldMk cId="4252480871" sldId="307"/>
            <ac:cxnSpMk id="82" creationId="{F1625022-018A-43AE-BDD2-F173B369EC94}"/>
          </ac:cxnSpMkLst>
        </pc:cxnChg>
        <pc:cxnChg chg="add">
          <ac:chgData name="Militsyn, Boris (STFC,DL,AST)" userId="85a62e27-906f-47dd-b2ac-e1370476bbb4" providerId="ADAL" clId="{688685AE-328B-4FB6-B7B0-0C3E808AC1F4}" dt="2022-01-26T09:17:29.506" v="934" actId="11529"/>
          <ac:cxnSpMkLst>
            <pc:docMk/>
            <pc:sldMk cId="4252480871" sldId="307"/>
            <ac:cxnSpMk id="84" creationId="{EFAD9F73-CF5D-4979-82C0-A64E5DB80F23}"/>
          </ac:cxnSpMkLst>
        </pc:cxnChg>
        <pc:cxnChg chg="add mod">
          <ac:chgData name="Militsyn, Boris (STFC,DL,AST)" userId="85a62e27-906f-47dd-b2ac-e1370476bbb4" providerId="ADAL" clId="{688685AE-328B-4FB6-B7B0-0C3E808AC1F4}" dt="2022-01-26T09:18:03.703" v="938" actId="1035"/>
          <ac:cxnSpMkLst>
            <pc:docMk/>
            <pc:sldMk cId="4252480871" sldId="307"/>
            <ac:cxnSpMk id="86" creationId="{BC2F918A-A6B2-40A2-9AE3-7815C62A348B}"/>
          </ac:cxnSpMkLst>
        </pc:cxnChg>
        <pc:cxnChg chg="add mod">
          <ac:chgData name="Militsyn, Boris (STFC,DL,AST)" userId="85a62e27-906f-47dd-b2ac-e1370476bbb4" providerId="ADAL" clId="{688685AE-328B-4FB6-B7B0-0C3E808AC1F4}" dt="2022-01-26T09:18:20.348" v="981" actId="1036"/>
          <ac:cxnSpMkLst>
            <pc:docMk/>
            <pc:sldMk cId="4252480871" sldId="307"/>
            <ac:cxnSpMk id="87" creationId="{EE8CD229-2BFF-42C6-B526-623A8282020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Fermi Log</c:v>
          </c:tx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-0.35000000000000003</c:v>
                </c:pt>
                <c:pt idx="4">
                  <c:v>-0.30000000000000004</c:v>
                </c:pt>
                <c:pt idx="5">
                  <c:v>-0.25000000000000006</c:v>
                </c:pt>
                <c:pt idx="6">
                  <c:v>-0.20000000000000007</c:v>
                </c:pt>
                <c:pt idx="7">
                  <c:v>-0.15000000000000008</c:v>
                </c:pt>
                <c:pt idx="8">
                  <c:v>-0.10000000000000007</c:v>
                </c:pt>
                <c:pt idx="9">
                  <c:v>-5.0000000000000072E-2</c:v>
                </c:pt>
                <c:pt idx="10">
                  <c:v>-6.9388939039072284E-17</c:v>
                </c:pt>
                <c:pt idx="11">
                  <c:v>4.9999999999999933E-2</c:v>
                </c:pt>
                <c:pt idx="12">
                  <c:v>9.9999999999999936E-2</c:v>
                </c:pt>
                <c:pt idx="13">
                  <c:v>0.14999999999999994</c:v>
                </c:pt>
                <c:pt idx="14">
                  <c:v>0.19999999999999996</c:v>
                </c:pt>
                <c:pt idx="15">
                  <c:v>0.24999999999999994</c:v>
                </c:pt>
                <c:pt idx="16">
                  <c:v>0.29999999999999993</c:v>
                </c:pt>
                <c:pt idx="17">
                  <c:v>0.34999999999999992</c:v>
                </c:pt>
                <c:pt idx="18">
                  <c:v>0.39999999999999991</c:v>
                </c:pt>
                <c:pt idx="19">
                  <c:v>0.4499999999999999</c:v>
                </c:pt>
                <c:pt idx="20">
                  <c:v>0.49999999999999989</c:v>
                </c:pt>
              </c:numCache>
            </c:numRef>
          </c:xVal>
          <c:yVal>
            <c:numRef>
              <c:f>Sheet1!$C$1:$C$21</c:f>
              <c:numCache>
                <c:formatCode>General</c:formatCode>
                <c:ptCount val="21"/>
                <c:pt idx="0">
                  <c:v>-1.7408147465785376E-9</c:v>
                </c:pt>
                <c:pt idx="1">
                  <c:v>-1.2035267078197712E-8</c:v>
                </c:pt>
                <c:pt idx="2">
                  <c:v>-8.3206810122937221E-8</c:v>
                </c:pt>
                <c:pt idx="3">
                  <c:v>-5.7525685347971859E-7</c:v>
                </c:pt>
                <c:pt idx="4">
                  <c:v>-3.9770703675962258E-6</c:v>
                </c:pt>
                <c:pt idx="5">
                  <c:v>-2.7495061200051903E-5</c:v>
                </c:pt>
                <c:pt idx="6">
                  <c:v>-1.9005381097183524E-4</c:v>
                </c:pt>
                <c:pt idx="7">
                  <c:v>-1.3122557801428225E-3</c:v>
                </c:pt>
                <c:pt idx="8">
                  <c:v>-8.992366946640901E-3</c:v>
                </c:pt>
                <c:pt idx="9">
                  <c:v>-5.8669981476288054E-2</c:v>
                </c:pt>
                <c:pt idx="10">
                  <c:v>-0.30102999566398064</c:v>
                </c:pt>
                <c:pt idx="11">
                  <c:v>-0.89837315607654211</c:v>
                </c:pt>
                <c:pt idx="12">
                  <c:v>-1.6883987161471494</c:v>
                </c:pt>
                <c:pt idx="13">
                  <c:v>-2.5204217795809067</c:v>
                </c:pt>
                <c:pt idx="14">
                  <c:v>-3.3590027522119903</c:v>
                </c:pt>
                <c:pt idx="15">
                  <c:v>-4.1985433680624737</c:v>
                </c:pt>
                <c:pt idx="16">
                  <c:v>-5.038223024671896</c:v>
                </c:pt>
                <c:pt idx="17">
                  <c:v>-5.8779227974586359</c:v>
                </c:pt>
                <c:pt idx="18">
                  <c:v>-6.7176254800088477</c:v>
                </c:pt>
                <c:pt idx="19">
                  <c:v>-7.5573285834375596</c:v>
                </c:pt>
                <c:pt idx="20">
                  <c:v>-8.3970317477433625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EC-4C3E-BA08-21188D1919E1}"/>
            </c:ext>
          </c:extLst>
        </c:ser>
        <c:ser>
          <c:idx val="1"/>
          <c:order val="1"/>
          <c:tx>
            <c:v>Maxwell Log</c:v>
          </c:tx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-0.35000000000000003</c:v>
                </c:pt>
                <c:pt idx="4">
                  <c:v>-0.30000000000000004</c:v>
                </c:pt>
                <c:pt idx="5">
                  <c:v>-0.25000000000000006</c:v>
                </c:pt>
                <c:pt idx="6">
                  <c:v>-0.20000000000000007</c:v>
                </c:pt>
                <c:pt idx="7">
                  <c:v>-0.15000000000000008</c:v>
                </c:pt>
                <c:pt idx="8">
                  <c:v>-0.10000000000000007</c:v>
                </c:pt>
                <c:pt idx="9">
                  <c:v>-5.0000000000000072E-2</c:v>
                </c:pt>
                <c:pt idx="10">
                  <c:v>-6.9388939039072284E-17</c:v>
                </c:pt>
                <c:pt idx="11">
                  <c:v>4.9999999999999933E-2</c:v>
                </c:pt>
                <c:pt idx="12">
                  <c:v>9.9999999999999936E-2</c:v>
                </c:pt>
                <c:pt idx="13">
                  <c:v>0.14999999999999994</c:v>
                </c:pt>
                <c:pt idx="14">
                  <c:v>0.19999999999999996</c:v>
                </c:pt>
                <c:pt idx="15">
                  <c:v>0.24999999999999994</c:v>
                </c:pt>
                <c:pt idx="16">
                  <c:v>0.29999999999999993</c:v>
                </c:pt>
                <c:pt idx="17">
                  <c:v>0.34999999999999992</c:v>
                </c:pt>
                <c:pt idx="18">
                  <c:v>0.39999999999999991</c:v>
                </c:pt>
                <c:pt idx="19">
                  <c:v>0.4499999999999999</c:v>
                </c:pt>
                <c:pt idx="20">
                  <c:v>0.49999999999999989</c:v>
                </c:pt>
              </c:numCache>
            </c:numRef>
          </c:xVal>
          <c:yVal>
            <c:numRef>
              <c:f>Sheet1!$E$1:$E$21</c:f>
              <c:numCache>
                <c:formatCode>General</c:formatCode>
                <c:ptCount val="21"/>
                <c:pt idx="0">
                  <c:v>8.3970317460025488</c:v>
                </c:pt>
                <c:pt idx="1">
                  <c:v>7.5573285714022944</c:v>
                </c:pt>
                <c:pt idx="2">
                  <c:v>6.7176253968020392</c:v>
                </c:pt>
                <c:pt idx="3">
                  <c:v>5.877922222201784</c:v>
                </c:pt>
                <c:pt idx="4">
                  <c:v>5.0382190476015296</c:v>
                </c:pt>
                <c:pt idx="5">
                  <c:v>4.1985158730012753</c:v>
                </c:pt>
                <c:pt idx="6">
                  <c:v>3.3588126984010205</c:v>
                </c:pt>
                <c:pt idx="7">
                  <c:v>2.5191095238007661</c:v>
                </c:pt>
                <c:pt idx="8">
                  <c:v>1.6794063492005109</c:v>
                </c:pt>
                <c:pt idx="9">
                  <c:v>0.83970317460025601</c:v>
                </c:pt>
                <c:pt idx="10">
                  <c:v>1.157192959863943E-15</c:v>
                </c:pt>
                <c:pt idx="11">
                  <c:v>-0.83970317460025368</c:v>
                </c:pt>
                <c:pt idx="12">
                  <c:v>-1.6794063492005085</c:v>
                </c:pt>
                <c:pt idx="13">
                  <c:v>-2.5191095238007639</c:v>
                </c:pt>
                <c:pt idx="14">
                  <c:v>-3.3588126984010187</c:v>
                </c:pt>
                <c:pt idx="15">
                  <c:v>-4.1985158730012735</c:v>
                </c:pt>
                <c:pt idx="16">
                  <c:v>-5.0382190476015278</c:v>
                </c:pt>
                <c:pt idx="17">
                  <c:v>-5.8779222222017831</c:v>
                </c:pt>
                <c:pt idx="18">
                  <c:v>-6.7176253968020374</c:v>
                </c:pt>
                <c:pt idx="19">
                  <c:v>-7.5573285714022926</c:v>
                </c:pt>
                <c:pt idx="20">
                  <c:v>-8.397031746002547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EC-4C3E-BA08-21188D191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4736"/>
        <c:axId val="35787904"/>
      </c:scatterChart>
      <c:scatterChart>
        <c:scatterStyle val="smoothMarker"/>
        <c:varyColors val="0"/>
        <c:ser>
          <c:idx val="2"/>
          <c:order val="2"/>
          <c:tx>
            <c:v>Fermi</c:v>
          </c:tx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-0.35000000000000003</c:v>
                </c:pt>
                <c:pt idx="4">
                  <c:v>-0.30000000000000004</c:v>
                </c:pt>
                <c:pt idx="5">
                  <c:v>-0.25000000000000006</c:v>
                </c:pt>
                <c:pt idx="6">
                  <c:v>-0.20000000000000007</c:v>
                </c:pt>
                <c:pt idx="7">
                  <c:v>-0.15000000000000008</c:v>
                </c:pt>
                <c:pt idx="8">
                  <c:v>-0.10000000000000007</c:v>
                </c:pt>
                <c:pt idx="9">
                  <c:v>-5.0000000000000072E-2</c:v>
                </c:pt>
                <c:pt idx="10">
                  <c:v>-6.9388939039072284E-17</c:v>
                </c:pt>
                <c:pt idx="11">
                  <c:v>4.9999999999999933E-2</c:v>
                </c:pt>
                <c:pt idx="12">
                  <c:v>9.9999999999999936E-2</c:v>
                </c:pt>
                <c:pt idx="13">
                  <c:v>0.14999999999999994</c:v>
                </c:pt>
                <c:pt idx="14">
                  <c:v>0.19999999999999996</c:v>
                </c:pt>
                <c:pt idx="15">
                  <c:v>0.24999999999999994</c:v>
                </c:pt>
                <c:pt idx="16">
                  <c:v>0.29999999999999993</c:v>
                </c:pt>
                <c:pt idx="17">
                  <c:v>0.34999999999999992</c:v>
                </c:pt>
                <c:pt idx="18">
                  <c:v>0.39999999999999991</c:v>
                </c:pt>
                <c:pt idx="19">
                  <c:v>0.4499999999999999</c:v>
                </c:pt>
                <c:pt idx="20">
                  <c:v>0.49999999999999989</c:v>
                </c:pt>
              </c:numCache>
            </c:numRef>
          </c:xVal>
          <c:yVal>
            <c:numRef>
              <c:f>Sheet1!$B$1:$B$21</c:f>
              <c:numCache>
                <c:formatCode>General</c:formatCode>
                <c:ptCount val="21"/>
                <c:pt idx="0">
                  <c:v>0.99999999599162592</c:v>
                </c:pt>
                <c:pt idx="1">
                  <c:v>0.99999997228777382</c:v>
                </c:pt>
                <c:pt idx="2">
                  <c:v>0.99999980840925773</c:v>
                </c:pt>
                <c:pt idx="3">
                  <c:v>0.99999867542302179</c:v>
                </c:pt>
                <c:pt idx="4">
                  <c:v>0.99999084249898795</c:v>
                </c:pt>
                <c:pt idx="5">
                  <c:v>0.99993669228596771</c:v>
                </c:pt>
                <c:pt idx="6">
                  <c:v>0.99956248066749898</c:v>
                </c:pt>
                <c:pt idx="7">
                  <c:v>0.99698297978275974</c:v>
                </c:pt>
                <c:pt idx="8">
                  <c:v>0.97950720083587517</c:v>
                </c:pt>
                <c:pt idx="9">
                  <c:v>0.87363498771489179</c:v>
                </c:pt>
                <c:pt idx="10">
                  <c:v>0.50000000000000067</c:v>
                </c:pt>
                <c:pt idx="11">
                  <c:v>0.12636501228510874</c:v>
                </c:pt>
                <c:pt idx="12">
                  <c:v>2.0492799164124862E-2</c:v>
                </c:pt>
                <c:pt idx="13">
                  <c:v>3.0170202172402579E-3</c:v>
                </c:pt>
                <c:pt idx="14">
                  <c:v>4.3751933250094549E-4</c:v>
                </c:pt>
                <c:pt idx="15">
                  <c:v>6.3307714032305256E-5</c:v>
                </c:pt>
                <c:pt idx="16">
                  <c:v>9.1575010119455881E-6</c:v>
                </c:pt>
                <c:pt idx="17">
                  <c:v>1.3245769782512614E-6</c:v>
                </c:pt>
                <c:pt idx="18">
                  <c:v>1.915907422696022E-7</c:v>
                </c:pt>
                <c:pt idx="19">
                  <c:v>2.7712226282851197E-8</c:v>
                </c:pt>
                <c:pt idx="20">
                  <c:v>4.008374145874404E-9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EC-4C3E-BA08-21188D191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95712"/>
        <c:axId val="35789824"/>
      </c:scatterChart>
      <c:valAx>
        <c:axId val="5364736"/>
        <c:scaling>
          <c:orientation val="minMax"/>
          <c:max val="0.5"/>
          <c:min val="-0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E-E</a:t>
                </a:r>
                <a:r>
                  <a:rPr lang="en-GB" baseline="-25000"/>
                  <a:t>F,</a:t>
                </a:r>
                <a:r>
                  <a:rPr lang="en-GB" baseline="0"/>
                  <a:t>,eV</a:t>
                </a:r>
                <a:endParaRPr lang="en-GB" baseline="-25000"/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35787904"/>
        <c:crosses val="autoZero"/>
        <c:crossBetween val="midCat"/>
      </c:valAx>
      <c:valAx>
        <c:axId val="3578790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Log f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5364736"/>
        <c:crosses val="autoZero"/>
        <c:crossBetween val="midCat"/>
      </c:valAx>
      <c:valAx>
        <c:axId val="35789824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35795712"/>
        <c:crosses val="max"/>
        <c:crossBetween val="midCat"/>
      </c:valAx>
      <c:valAx>
        <c:axId val="3579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7898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Fermi Log</c:v>
          </c:tx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-0.35000000000000003</c:v>
                </c:pt>
                <c:pt idx="4">
                  <c:v>-0.30000000000000004</c:v>
                </c:pt>
                <c:pt idx="5">
                  <c:v>-0.25000000000000006</c:v>
                </c:pt>
                <c:pt idx="6">
                  <c:v>-0.20000000000000007</c:v>
                </c:pt>
                <c:pt idx="7">
                  <c:v>-0.15000000000000008</c:v>
                </c:pt>
                <c:pt idx="8">
                  <c:v>-0.10000000000000007</c:v>
                </c:pt>
                <c:pt idx="9">
                  <c:v>-5.0000000000000072E-2</c:v>
                </c:pt>
                <c:pt idx="10">
                  <c:v>-6.9388939039072284E-17</c:v>
                </c:pt>
                <c:pt idx="11">
                  <c:v>4.9999999999999933E-2</c:v>
                </c:pt>
                <c:pt idx="12">
                  <c:v>9.9999999999999936E-2</c:v>
                </c:pt>
                <c:pt idx="13">
                  <c:v>0.14999999999999994</c:v>
                </c:pt>
                <c:pt idx="14">
                  <c:v>0.19999999999999996</c:v>
                </c:pt>
                <c:pt idx="15">
                  <c:v>0.24999999999999994</c:v>
                </c:pt>
                <c:pt idx="16">
                  <c:v>0.29999999999999993</c:v>
                </c:pt>
                <c:pt idx="17">
                  <c:v>0.34999999999999992</c:v>
                </c:pt>
                <c:pt idx="18">
                  <c:v>0.39999999999999991</c:v>
                </c:pt>
                <c:pt idx="19">
                  <c:v>0.4499999999999999</c:v>
                </c:pt>
                <c:pt idx="20">
                  <c:v>0.49999999999999989</c:v>
                </c:pt>
              </c:numCache>
            </c:numRef>
          </c:xVal>
          <c:yVal>
            <c:numRef>
              <c:f>Sheet1!$G$1:$G$21</c:f>
              <c:numCache>
                <c:formatCode>General</c:formatCode>
                <c:ptCount val="21"/>
                <c:pt idx="0">
                  <c:v>-2.325676350320089E-2</c:v>
                </c:pt>
                <c:pt idx="1">
                  <c:v>-3.0809812247726633E-2</c:v>
                </c:pt>
                <c:pt idx="2">
                  <c:v>-4.0703326069599768E-2</c:v>
                </c:pt>
                <c:pt idx="3">
                  <c:v>-5.3583235364137838E-2</c:v>
                </c:pt>
                <c:pt idx="4">
                  <c:v>-7.0221143787014412E-2</c:v>
                </c:pt>
                <c:pt idx="5">
                  <c:v>-9.1506248521030342E-2</c:v>
                </c:pt>
                <c:pt idx="6">
                  <c:v>-0.11841588863260948</c:v>
                </c:pt>
                <c:pt idx="7">
                  <c:v>-0.15195864140991183</c:v>
                </c:pt>
                <c:pt idx="8">
                  <c:v>-0.19308906988812363</c:v>
                </c:pt>
                <c:pt idx="9">
                  <c:v>-0.2426025945863319</c:v>
                </c:pt>
                <c:pt idx="10">
                  <c:v>-0.30102999566398109</c:v>
                </c:pt>
                <c:pt idx="11">
                  <c:v>-0.36855807077637015</c:v>
                </c:pt>
                <c:pt idx="12">
                  <c:v>-0.44500002226820007</c:v>
                </c:pt>
                <c:pt idx="13">
                  <c:v>-0.52982506998002654</c:v>
                </c:pt>
                <c:pt idx="14">
                  <c:v>-0.62223779339276242</c:v>
                </c:pt>
                <c:pt idx="15">
                  <c:v>-0.72128362947122138</c:v>
                </c:pt>
                <c:pt idx="16">
                  <c:v>-0.82595400092724369</c:v>
                </c:pt>
                <c:pt idx="17">
                  <c:v>-0.93527156869440531</c:v>
                </c:pt>
                <c:pt idx="18">
                  <c:v>-1.0483471355899054</c:v>
                </c:pt>
                <c:pt idx="19">
                  <c:v>-1.1644090979580706</c:v>
                </c:pt>
                <c:pt idx="20">
                  <c:v>-1.282811525403583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3B-428A-ACA3-7B276EC8213F}"/>
            </c:ext>
          </c:extLst>
        </c:ser>
        <c:ser>
          <c:idx val="1"/>
          <c:order val="1"/>
          <c:tx>
            <c:v>Maxwell Log</c:v>
          </c:tx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-0.35000000000000003</c:v>
                </c:pt>
                <c:pt idx="4">
                  <c:v>-0.30000000000000004</c:v>
                </c:pt>
                <c:pt idx="5">
                  <c:v>-0.25000000000000006</c:v>
                </c:pt>
                <c:pt idx="6">
                  <c:v>-0.20000000000000007</c:v>
                </c:pt>
                <c:pt idx="7">
                  <c:v>-0.15000000000000008</c:v>
                </c:pt>
                <c:pt idx="8">
                  <c:v>-0.10000000000000007</c:v>
                </c:pt>
                <c:pt idx="9">
                  <c:v>-5.0000000000000072E-2</c:v>
                </c:pt>
                <c:pt idx="10">
                  <c:v>-6.9388939039072284E-17</c:v>
                </c:pt>
                <c:pt idx="11">
                  <c:v>4.9999999999999933E-2</c:v>
                </c:pt>
                <c:pt idx="12">
                  <c:v>9.9999999999999936E-2</c:v>
                </c:pt>
                <c:pt idx="13">
                  <c:v>0.14999999999999994</c:v>
                </c:pt>
                <c:pt idx="14">
                  <c:v>0.19999999999999996</c:v>
                </c:pt>
                <c:pt idx="15">
                  <c:v>0.24999999999999994</c:v>
                </c:pt>
                <c:pt idx="16">
                  <c:v>0.29999999999999993</c:v>
                </c:pt>
                <c:pt idx="17">
                  <c:v>0.34999999999999992</c:v>
                </c:pt>
                <c:pt idx="18">
                  <c:v>0.39999999999999991</c:v>
                </c:pt>
                <c:pt idx="19">
                  <c:v>0.4499999999999999</c:v>
                </c:pt>
                <c:pt idx="20">
                  <c:v>0.49999999999999989</c:v>
                </c:pt>
              </c:numCache>
            </c:numRef>
          </c:xVal>
          <c:yVal>
            <c:numRef>
              <c:f>Sheet1!$I$1:$I$21</c:f>
              <c:numCache>
                <c:formatCode>General</c:formatCode>
                <c:ptCount val="21"/>
                <c:pt idx="0">
                  <c:v>1.2595547619003824</c:v>
                </c:pt>
                <c:pt idx="1">
                  <c:v>1.1335992857103441</c:v>
                </c:pt>
                <c:pt idx="2">
                  <c:v>1.007643809520306</c:v>
                </c:pt>
                <c:pt idx="3">
                  <c:v>0.88168833333026775</c:v>
                </c:pt>
                <c:pt idx="4">
                  <c:v>0.75573285714022942</c:v>
                </c:pt>
                <c:pt idx="5">
                  <c:v>0.62977738095019131</c:v>
                </c:pt>
                <c:pt idx="6">
                  <c:v>0.50382190476015309</c:v>
                </c:pt>
                <c:pt idx="7">
                  <c:v>0.37786642857011493</c:v>
                </c:pt>
                <c:pt idx="8">
                  <c:v>0.25191095238007666</c:v>
                </c:pt>
                <c:pt idx="9">
                  <c:v>0.12595547619003841</c:v>
                </c:pt>
                <c:pt idx="10">
                  <c:v>1.9286549331065737E-16</c:v>
                </c:pt>
                <c:pt idx="11">
                  <c:v>-0.12595547619003811</c:v>
                </c:pt>
                <c:pt idx="12">
                  <c:v>-0.25191095238007638</c:v>
                </c:pt>
                <c:pt idx="13">
                  <c:v>-0.37786642857011454</c:v>
                </c:pt>
                <c:pt idx="14">
                  <c:v>-0.50382190476015287</c:v>
                </c:pt>
                <c:pt idx="15">
                  <c:v>-0.62977738095019098</c:v>
                </c:pt>
                <c:pt idx="16">
                  <c:v>-0.7557328571402292</c:v>
                </c:pt>
                <c:pt idx="17">
                  <c:v>-0.88168833333026753</c:v>
                </c:pt>
                <c:pt idx="18">
                  <c:v>-1.0076438095203057</c:v>
                </c:pt>
                <c:pt idx="19">
                  <c:v>-1.1335992857103439</c:v>
                </c:pt>
                <c:pt idx="20">
                  <c:v>-1.2595547619003822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E3B-428A-ACA3-7B276EC82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54464"/>
        <c:axId val="36668928"/>
      </c:scatterChart>
      <c:scatterChart>
        <c:scatterStyle val="smoothMarker"/>
        <c:varyColors val="0"/>
        <c:ser>
          <c:idx val="2"/>
          <c:order val="2"/>
          <c:tx>
            <c:v>Fermi</c:v>
          </c:tx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-0.5</c:v>
                </c:pt>
                <c:pt idx="1">
                  <c:v>-0.45</c:v>
                </c:pt>
                <c:pt idx="2">
                  <c:v>-0.4</c:v>
                </c:pt>
                <c:pt idx="3">
                  <c:v>-0.35000000000000003</c:v>
                </c:pt>
                <c:pt idx="4">
                  <c:v>-0.30000000000000004</c:v>
                </c:pt>
                <c:pt idx="5">
                  <c:v>-0.25000000000000006</c:v>
                </c:pt>
                <c:pt idx="6">
                  <c:v>-0.20000000000000007</c:v>
                </c:pt>
                <c:pt idx="7">
                  <c:v>-0.15000000000000008</c:v>
                </c:pt>
                <c:pt idx="8">
                  <c:v>-0.10000000000000007</c:v>
                </c:pt>
                <c:pt idx="9">
                  <c:v>-5.0000000000000072E-2</c:v>
                </c:pt>
                <c:pt idx="10">
                  <c:v>-6.9388939039072284E-17</c:v>
                </c:pt>
                <c:pt idx="11">
                  <c:v>4.9999999999999933E-2</c:v>
                </c:pt>
                <c:pt idx="12">
                  <c:v>9.9999999999999936E-2</c:v>
                </c:pt>
                <c:pt idx="13">
                  <c:v>0.14999999999999994</c:v>
                </c:pt>
                <c:pt idx="14">
                  <c:v>0.19999999999999996</c:v>
                </c:pt>
                <c:pt idx="15">
                  <c:v>0.24999999999999994</c:v>
                </c:pt>
                <c:pt idx="16">
                  <c:v>0.29999999999999993</c:v>
                </c:pt>
                <c:pt idx="17">
                  <c:v>0.34999999999999992</c:v>
                </c:pt>
                <c:pt idx="18">
                  <c:v>0.39999999999999991</c:v>
                </c:pt>
                <c:pt idx="19">
                  <c:v>0.4499999999999999</c:v>
                </c:pt>
                <c:pt idx="20">
                  <c:v>0.49999999999999989</c:v>
                </c:pt>
              </c:numCache>
            </c:numRef>
          </c:xVal>
          <c:yVal>
            <c:numRef>
              <c:f>Sheet1!$F$1:$F$21</c:f>
              <c:numCache>
                <c:formatCode>General</c:formatCode>
                <c:ptCount val="21"/>
                <c:pt idx="0">
                  <c:v>0.94785790523542712</c:v>
                </c:pt>
                <c:pt idx="1">
                  <c:v>0.93151571876750239</c:v>
                </c:pt>
                <c:pt idx="2">
                  <c:v>0.91053506218298574</c:v>
                </c:pt>
                <c:pt idx="3">
                  <c:v>0.88392774246010564</c:v>
                </c:pt>
                <c:pt idx="4">
                  <c:v>0.85070474700714516</c:v>
                </c:pt>
                <c:pt idx="5">
                  <c:v>0.81001628728355712</c:v>
                </c:pt>
                <c:pt idx="6">
                  <c:v>0.76134957802668046</c:v>
                </c:pt>
                <c:pt idx="7">
                  <c:v>0.70476018126261653</c:v>
                </c:pt>
                <c:pt idx="8">
                  <c:v>0.64107808375851061</c:v>
                </c:pt>
                <c:pt idx="9">
                  <c:v>0.57200181312056475</c:v>
                </c:pt>
                <c:pt idx="10">
                  <c:v>0.50000000000000011</c:v>
                </c:pt>
                <c:pt idx="11">
                  <c:v>0.42799818687943553</c:v>
                </c:pt>
                <c:pt idx="12">
                  <c:v>0.35892191624148967</c:v>
                </c:pt>
                <c:pt idx="13">
                  <c:v>0.29523981873738364</c:v>
                </c:pt>
                <c:pt idx="14">
                  <c:v>0.23865042197331968</c:v>
                </c:pt>
                <c:pt idx="15">
                  <c:v>0.18998371271644299</c:v>
                </c:pt>
                <c:pt idx="16">
                  <c:v>0.14929525299285482</c:v>
                </c:pt>
                <c:pt idx="17">
                  <c:v>0.11607225753989434</c:v>
                </c:pt>
                <c:pt idx="18">
                  <c:v>8.9464937817014423E-2</c:v>
                </c:pt>
                <c:pt idx="19">
                  <c:v>6.8484281232497723E-2</c:v>
                </c:pt>
                <c:pt idx="20">
                  <c:v>5.2142094764572891E-2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E3B-428A-ACA3-7B276EC82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80832"/>
        <c:axId val="36670848"/>
      </c:scatterChart>
      <c:valAx>
        <c:axId val="36654464"/>
        <c:scaling>
          <c:orientation val="minMax"/>
          <c:max val="0.5"/>
          <c:min val="-0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E-E</a:t>
                </a:r>
                <a:r>
                  <a:rPr lang="en-GB" baseline="-25000"/>
                  <a:t>F,</a:t>
                </a:r>
                <a:r>
                  <a:rPr lang="en-GB" baseline="0"/>
                  <a:t>,eV</a:t>
                </a:r>
                <a:endParaRPr lang="en-GB" baseline="-25000"/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36668928"/>
        <c:crosses val="autoZero"/>
        <c:crossBetween val="midCat"/>
      </c:valAx>
      <c:valAx>
        <c:axId val="3666892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Log f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36654464"/>
        <c:crosses val="autoZero"/>
        <c:crossBetween val="midCat"/>
      </c:valAx>
      <c:valAx>
        <c:axId val="36670848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36680832"/>
        <c:crosses val="max"/>
        <c:crossBetween val="midCat"/>
      </c:valAx>
      <c:valAx>
        <c:axId val="36680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708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0.78667</cdr:x>
      <cdr:y>0.17039</cdr:y>
    </cdr:from>
    <cdr:to>
      <cdr:x>1</cdr:x>
      <cdr:y>0.5375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69393" y="424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T= 300 K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0.78667</cdr:x>
      <cdr:y>0.19079</cdr:y>
    </cdr:from>
    <cdr:to>
      <cdr:x>1</cdr:x>
      <cdr:y>0.5579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2650" y="475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T= 2000 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21CA85-A013-4050-AA8B-65851E558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4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C8E752D-46C9-4D04-A957-52C6FEC90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add overall slide about electron source applicability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5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1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4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Metal photocathodes are typically very robust, but have typically low quantum efficiency</a:t>
            </a:r>
          </a:p>
          <a:p>
            <a:r>
              <a:rPr lang="en-GB" dirty="0"/>
              <a:t>Semiconductor photocathodes are less robust, but quantum efficiency may reach dozen per cent</a:t>
            </a:r>
          </a:p>
          <a:p>
            <a:endParaRPr lang="en-GB" dirty="0"/>
          </a:p>
          <a:p>
            <a:r>
              <a:rPr lang="en-GB" dirty="0"/>
              <a:t>To</a:t>
            </a:r>
            <a:r>
              <a:rPr lang="en-GB" baseline="0" dirty="0"/>
              <a:t> add estimation of the </a:t>
            </a:r>
            <a:r>
              <a:rPr lang="en-GB" baseline="0" dirty="0" err="1"/>
              <a:t>emittance</a:t>
            </a:r>
            <a:r>
              <a:rPr lang="en-GB" baseline="0" dirty="0"/>
              <a:t> for the 1 mm radius photocathode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Significantly contributes to the emission process.</a:t>
            </a:r>
          </a:p>
          <a:p>
            <a:r>
              <a:rPr lang="en-GB" dirty="0"/>
              <a:t>In thick photocathodes kinetic</a:t>
            </a:r>
            <a:r>
              <a:rPr lang="en-GB" baseline="0" dirty="0"/>
              <a:t> energy of the electrons reduced to thermal energy – electrons are </a:t>
            </a:r>
            <a:r>
              <a:rPr lang="en-GB" baseline="0" dirty="0" err="1"/>
              <a:t>thermolising</a:t>
            </a:r>
            <a:endParaRPr lang="en-GB" baseline="0" dirty="0"/>
          </a:p>
          <a:p>
            <a:r>
              <a:rPr lang="en-GB" dirty="0"/>
              <a:t>Response time of the photocathode significantly increasing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 </a:t>
            </a:r>
            <a:r>
              <a:rPr lang="en-GB" dirty="0" err="1"/>
              <a:t>photoctahodes</a:t>
            </a:r>
            <a:r>
              <a:rPr lang="en-GB" dirty="0"/>
              <a:t> electrons are not</a:t>
            </a:r>
            <a:r>
              <a:rPr lang="en-GB" baseline="0" dirty="0"/>
              <a:t> </a:t>
            </a:r>
            <a:r>
              <a:rPr lang="en-GB" baseline="0" dirty="0" err="1"/>
              <a:t>thermolised</a:t>
            </a:r>
            <a:r>
              <a:rPr lang="en-GB" baseline="0" dirty="0"/>
              <a:t> and their energy spread is higher than at thick samples</a:t>
            </a:r>
          </a:p>
          <a:p>
            <a:r>
              <a:rPr lang="en-GB" baseline="0" dirty="0"/>
              <a:t>Response time is much shorter</a:t>
            </a:r>
          </a:p>
          <a:p>
            <a:r>
              <a:rPr lang="en-GB" baseline="0" dirty="0"/>
              <a:t>Quantum efficiency is lower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4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add overall slide about photocathode</a:t>
            </a:r>
            <a:r>
              <a:rPr lang="en-GB" baseline="0" dirty="0"/>
              <a:t> characterisation.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1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2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replace the picture for better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18" charset="0"/>
                <a:ea typeface="ＭＳ Ｐゴシック" pitchFamily="28" charset="-128"/>
                <a:cs typeface="+mn-cs"/>
              </a:rPr>
              <a:t>In 1887, Heinrich Hertz and his assistant Philipp Lenard observed that when light was shone on certain substances, the substances gave out cathode rays (electrons); only the number of electrons changed, and not their energy increased when the strength (intensity) of the incident </a:t>
            </a:r>
            <a:r>
              <a:rPr kumimoji="1" lang="en-GB" sz="1200" kern="1200" baseline="0" dirty="0">
                <a:solidFill>
                  <a:schemeClr val="tx1"/>
                </a:solidFill>
                <a:latin typeface="Times New Roman" pitchFamily="18" charset="0"/>
                <a:ea typeface="ＭＳ Ｐゴシック" pitchFamily="28" charset="-128"/>
                <a:cs typeface="+mn-cs"/>
              </a:rPr>
              <a:t>light was increased.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E752D-46C9-4D04-A957-52C6FEC903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1887, Heinrich Hertz and his assistant Philipp Lenard observed that when light was shone on certain substances, the substances gave out cathode rays (electrons); only the number of electrons emitted, and not their energy, increased when the strength (intensity) of the incident </a:t>
            </a:r>
            <a:r>
              <a:rPr kumimoji="1" lang="en-GB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light was increased.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46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5004048" y="423982"/>
            <a:ext cx="3888432" cy="1232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67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67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609600"/>
            <a:ext cx="5254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2" y="6165304"/>
            <a:ext cx="2684678" cy="6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51520" y="6309320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037212" y="630932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5076056" y="476672"/>
            <a:ext cx="3860734" cy="1224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76400" y="6350023"/>
            <a:ext cx="432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172240" y="6350023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40618" r="28279" b="41959"/>
          <a:stretch/>
        </p:blipFill>
        <p:spPr>
          <a:xfrm>
            <a:off x="7162029" y="6237604"/>
            <a:ext cx="1730451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40" y="500050"/>
            <a:ext cx="57150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2" y="1981200"/>
            <a:ext cx="8643998" cy="416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2" name="Picture 4" descr="Untitled-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388" y="188913"/>
            <a:ext cx="25209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51520" y="630932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16216" y="630932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21C969-0129-4803-9964-CCBADD7AA89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4" r:id="rId8"/>
    <p:sldLayoutId id="2147483669" r:id="rId9"/>
    <p:sldLayoutId id="2147483677" r:id="rId10"/>
    <p:sldLayoutId id="2147483676" r:id="rId11"/>
    <p:sldLayoutId id="2147483675" r:id="rId12"/>
    <p:sldLayoutId id="2147483670" r:id="rId13"/>
    <p:sldLayoutId id="2147483671" r:id="rId14"/>
    <p:sldLayoutId id="2147483672" r:id="rId15"/>
    <p:sldLayoutId id="2147483673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NUL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70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Electron Sources and injectors. </a:t>
            </a:r>
            <a:br>
              <a:rPr lang="en-GB" sz="3600" dirty="0"/>
            </a:br>
            <a:r>
              <a:rPr lang="en-GB" sz="3600" dirty="0"/>
              <a:t>Lecture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/>
          <a:lstStyle/>
          <a:p>
            <a:r>
              <a:rPr lang="en-GB" sz="2800" i="1" dirty="0" err="1"/>
              <a:t>Dr.</a:t>
            </a:r>
            <a:r>
              <a:rPr lang="en-GB" sz="2800" i="1" dirty="0"/>
              <a:t> Boris </a:t>
            </a:r>
            <a:r>
              <a:rPr lang="en-GB" sz="2800" i="1" dirty="0" err="1"/>
              <a:t>Militsyn</a:t>
            </a:r>
            <a:endParaRPr lang="en-GB" sz="2800" i="1" dirty="0"/>
          </a:p>
          <a:p>
            <a:r>
              <a:rPr lang="en-GB" sz="2800" i="1" dirty="0"/>
              <a:t>STFC Accelerator Science and Technology Centre (</a:t>
            </a:r>
            <a:r>
              <a:rPr lang="en-GB" sz="2800" i="1" dirty="0" err="1"/>
              <a:t>ASTeC</a:t>
            </a:r>
            <a:r>
              <a:rPr lang="en-GB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53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Space charge limit of thermionic emitter. Child-Langmuir 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Three-Halves Power Law for DC current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10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71600" y="2708920"/>
            <a:ext cx="0" cy="1440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411760" y="2708920"/>
            <a:ext cx="0" cy="144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971600" y="2996952"/>
            <a:ext cx="1440160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7189" y="4263479"/>
                <a:ext cx="439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9" y="4263479"/>
                <a:ext cx="43954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1217821" y="3429000"/>
            <a:ext cx="97791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71596" y="4221088"/>
                <a:ext cx="56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96" y="4221088"/>
                <a:ext cx="56374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11875" y="479715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Planar diode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21720" y="2708920"/>
                <a:ext cx="5482728" cy="3434724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𝑒𝑉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=0⇒</m:t>
                      </m:r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𝑒𝑉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𝐽</m:t>
                      </m:r>
                      <m:r>
                        <a:rPr lang="en-GB" i="1">
                          <a:latin typeface="Cambria Math"/>
                        </a:rPr>
                        <m:t>=−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=−</m:t>
                      </m:r>
                      <m:r>
                        <a:rPr lang="en-GB" i="1">
                          <a:latin typeface="Cambria Math"/>
                        </a:rPr>
                        <m:t>𝑒𝑛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dirty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dirty="0"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dirty="0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𝑒𝑉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GB" dirty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GB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GB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𝐽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720" y="2708920"/>
                <a:ext cx="5482728" cy="34347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1735" y="234888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35" y="2348880"/>
                <a:ext cx="45730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2996952"/>
                <a:ext cx="445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44537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60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Photoemission discovery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l="7036" t="18674" r="38897"/>
          <a:stretch/>
        </p:blipFill>
        <p:spPr bwMode="auto">
          <a:xfrm>
            <a:off x="2411760" y="2437488"/>
            <a:ext cx="4264250" cy="271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1988840"/>
            <a:ext cx="1904094" cy="269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1988780"/>
            <a:ext cx="1920253" cy="28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23528" y="4983559"/>
            <a:ext cx="188237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1200" dirty="0">
                <a:latin typeface="+mj-lt"/>
              </a:rPr>
              <a:t>Heinrich Rudolf Hertz </a:t>
            </a:r>
          </a:p>
          <a:p>
            <a:pPr algn="ctr"/>
            <a:r>
              <a:rPr lang="de-DE" sz="1200" dirty="0">
                <a:latin typeface="+mj-lt"/>
              </a:rPr>
              <a:t>(1847-1894)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95175" y="4911551"/>
            <a:ext cx="2097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dirty="0">
                <a:latin typeface="+mj-lt"/>
              </a:rPr>
              <a:t>Philipp Eduard Anton </a:t>
            </a:r>
          </a:p>
          <a:p>
            <a:pPr algn="ctr"/>
            <a:r>
              <a:rPr lang="de-DE" sz="1200" dirty="0">
                <a:latin typeface="+mj-lt"/>
              </a:rPr>
              <a:t>von Lenard (1862-1947)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1772816"/>
            <a:ext cx="28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Discovered in 1887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17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Nobel prize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714218"/>
            <a:ext cx="5006360" cy="17281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i="1" dirty="0"/>
              <a:t>	</a:t>
            </a:r>
            <a:r>
              <a:rPr lang="en-US" sz="2400" i="1" dirty="0"/>
              <a:t>Albert Einstein, On a Heuristic Point of View about the Creation and Conversion of Light. </a:t>
            </a:r>
            <a:r>
              <a:rPr lang="de-DE" sz="2400" dirty="0"/>
              <a:t>Annal der Physik, 17, 132(1905)</a:t>
            </a:r>
            <a:endParaRPr lang="en-US" sz="2400" i="1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700808"/>
            <a:ext cx="3240360" cy="39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39612" y="3754005"/>
            <a:ext cx="4812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Nobel Prize in Physics 1921 was awarded to Albert Einstein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"for his services to Theoretical Physics, and especially for his discovery of the law of the photoelectric effect"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5785330"/>
            <a:ext cx="2853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+mj-lt"/>
              </a:rPr>
              <a:t>Albert Einstein (1879-1955)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16651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Photoelectron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Photoelectric effect is broadly used in accelerator electron sources when:</a:t>
                </a:r>
              </a:p>
              <a:p>
                <a:pPr lvl="1"/>
                <a:r>
                  <a:rPr lang="en-GB" dirty="0"/>
                  <a:t>High beam brightness is required</a:t>
                </a:r>
              </a:p>
              <a:p>
                <a:pPr lvl="1"/>
                <a:r>
                  <a:rPr lang="en-GB" dirty="0"/>
                  <a:t>A sophisticated temporal beam structure is required</a:t>
                </a:r>
              </a:p>
              <a:p>
                <a:pPr lvl="1"/>
                <a:r>
                  <a:rPr lang="en-GB" dirty="0"/>
                  <a:t>Beam polarisation</a:t>
                </a:r>
              </a:p>
              <a:p>
                <a:r>
                  <a:rPr lang="en-GB" dirty="0"/>
                  <a:t>Main parameter of the photocathode is its Quantum Efficiency (QE) – ratio of emitted electrons to incident photons</a:t>
                </a:r>
              </a:p>
              <a:p>
                <a:r>
                  <a:rPr lang="en-GB" dirty="0"/>
                  <a:t>As photocathodes used</a:t>
                </a:r>
              </a:p>
              <a:p>
                <a:pPr lvl="1"/>
                <a:r>
                  <a:rPr lang="en-GB" dirty="0"/>
                  <a:t>Metal (Cu, Mo) – UV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Positive Electron Affinity (PEA) amorphous semiconductors </a:t>
                </a:r>
                <a:r>
                  <a:rPr lang="en-GB" dirty="0" err="1"/>
                  <a:t>Te</a:t>
                </a:r>
                <a:r>
                  <a:rPr lang="en-GB" dirty="0"/>
                  <a:t>-group (UV), Sb-group (Visible)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Negative Electron Affinity (NEA) crystalline photocathode (GaAs family – IR for polarised </a:t>
                </a:r>
                <a:r>
                  <a:rPr lang="en-GB" dirty="0" err="1"/>
                  <a:t>electrones</a:t>
                </a:r>
                <a:r>
                  <a:rPr lang="en-GB" dirty="0"/>
                  <a:t>)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6" t="-2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Photoemission from PEA photocathodes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106" y="1981200"/>
            <a:ext cx="4273174" cy="4162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Three step photoemission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Adsorption of the photon and excitation of electron into conducting band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Drift of the electron to the photocathode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Escape of the electron to vacuum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02430" y="3463166"/>
            <a:ext cx="435975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1981200"/>
            <a:ext cx="4228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Electron structure of PEA (Positive Electron Affinity photocathodes. Bottom of conduction band is lower than level of vacuum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58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51520" y="4149080"/>
            <a:ext cx="1440160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Electron Excitation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15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691680" y="1988840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51520" y="1988840"/>
            <a:ext cx="1440160" cy="144016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91680" y="3140968"/>
            <a:ext cx="21602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403648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 bwMode="auto">
          <a:xfrm flipV="1">
            <a:off x="1475656" y="2924945"/>
            <a:ext cx="0" cy="1368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1403648" y="27809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251520" y="2636912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672" y="3954542"/>
                <a:ext cx="4662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54542"/>
                <a:ext cx="46621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cxnSpLocks/>
            <a:endCxn id="25" idx="2"/>
          </p:cNvCxnSpPr>
          <p:nvPr/>
        </p:nvCxnSpPr>
        <p:spPr bwMode="auto">
          <a:xfrm>
            <a:off x="1547664" y="2852936"/>
            <a:ext cx="7626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2310328" y="27809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43307" y="2636912"/>
                <a:ext cx="1373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𝐸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7" y="2636912"/>
                <a:ext cx="137332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42715" y="2658398"/>
                <a:ext cx="1370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/>
                        </a:rPr>
                        <m:t>+ℏ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5" y="2658398"/>
                <a:ext cx="13706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4242574"/>
                <a:ext cx="378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42574"/>
                <a:ext cx="37863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51920" y="2946430"/>
                <a:ext cx="4704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946430"/>
                <a:ext cx="47044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641154" y="2334362"/>
                <a:ext cx="9850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154" y="2334362"/>
                <a:ext cx="98507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9439"/>
            <a:ext cx="3410732" cy="32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678208" y="1549241"/>
            <a:ext cx="414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Most of the electrons  are excited between the states with high density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1" y="5077633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PEA photocathodes are very fast and diffusion of electrons to surface does not impact on emission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8DAE5A-F3EC-43FD-9FAF-9AA2215AA250}"/>
                  </a:ext>
                </a:extLst>
              </p:cNvPr>
              <p:cNvSpPr txBox="1"/>
              <p:nvPr/>
            </p:nvSpPr>
            <p:spPr>
              <a:xfrm>
                <a:off x="1715890" y="3301534"/>
                <a:ext cx="2884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8DAE5A-F3EC-43FD-9FAF-9AA2215A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90" y="3301534"/>
                <a:ext cx="288477" cy="246221"/>
              </a:xfrm>
              <a:prstGeom prst="rect">
                <a:avLst/>
              </a:prstGeom>
              <a:blipFill>
                <a:blip r:embed="rId10"/>
                <a:stretch>
                  <a:fillRect l="-12500" b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91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51520" y="1988840"/>
            <a:ext cx="1728192" cy="2880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Surface escape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16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79712" y="1988840"/>
            <a:ext cx="4872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11560" y="3429000"/>
            <a:ext cx="1368152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979712" y="2708920"/>
            <a:ext cx="288032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11560" y="414908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611560" y="3429000"/>
            <a:ext cx="487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979712" y="3429000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1979712" y="2708920"/>
            <a:ext cx="487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15616" y="4293096"/>
                <a:ext cx="7255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293096"/>
                <a:ext cx="72558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1520" y="2852936"/>
                <a:ext cx="671081" cy="46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671081" cy="469616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877577" y="2167296"/>
                <a:ext cx="678199" cy="469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77" y="2167296"/>
                <a:ext cx="678199" cy="469616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79712" y="3284984"/>
                <a:ext cx="732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284984"/>
                <a:ext cx="7327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15616" y="3717032"/>
                <a:ext cx="567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17032"/>
                <a:ext cx="56739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95736" y="2420888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20888"/>
                <a:ext cx="57400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03648" y="2996952"/>
                <a:ext cx="566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96952"/>
                <a:ext cx="566886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2769739" y="1988840"/>
                <a:ext cx="5906717" cy="355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+ℏ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𝑚</m:t>
                          </m:r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  <m:r>
                            <a:rPr lang="en-GB" i="1">
                              <a:latin typeface="Cambria Math"/>
                            </a:rPr>
                            <m:t>+ℏ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∥,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+ℏ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𝑉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+ℏ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+ℏ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+ℏ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739" y="1988840"/>
                <a:ext cx="5906717" cy="35547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60385" y="2924944"/>
                <a:ext cx="574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385" y="2924944"/>
                <a:ext cx="57451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11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Emittance</a:t>
            </a:r>
            <a:r>
              <a:rPr lang="en-GB" sz="3600" dirty="0"/>
              <a:t> of the photocathode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981200"/>
                <a:ext cx="8606760" cy="416244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For PEA Cs</a:t>
                </a:r>
                <a:r>
                  <a:rPr lang="en-GB" baseline="-25000" dirty="0"/>
                  <a:t>2</a:t>
                </a:r>
                <a:r>
                  <a:rPr lang="en-GB" dirty="0"/>
                  <a:t>Te photocathodes Klaus </a:t>
                </a:r>
                <a:r>
                  <a:rPr lang="en-GB" dirty="0" err="1"/>
                  <a:t>Floetmann</a:t>
                </a:r>
                <a:r>
                  <a:rPr lang="en-GB" dirty="0"/>
                  <a:t> from DESY made emittance estimation: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𝑘𝑖𝑛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2+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𝑘𝑖𝑛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981200"/>
                <a:ext cx="8606760" cy="4162444"/>
              </a:xfrm>
              <a:blipFill>
                <a:blip r:embed="rId3"/>
                <a:stretch>
                  <a:fillRect l="-1629" t="-4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9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Photoemission from  NEA photocathodes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81200"/>
            <a:ext cx="4142264" cy="416244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 grown </a:t>
            </a:r>
            <a:r>
              <a:rPr lang="en-GB" dirty="0" err="1"/>
              <a:t>GaAs</a:t>
            </a:r>
            <a:r>
              <a:rPr lang="en-GB" dirty="0"/>
              <a:t> is PEA photocathode with a work function about 5 eV</a:t>
            </a:r>
          </a:p>
          <a:p>
            <a:r>
              <a:rPr lang="en-GB" dirty="0"/>
              <a:t>To bring </a:t>
            </a:r>
            <a:r>
              <a:rPr lang="en-GB" dirty="0" err="1"/>
              <a:t>GaAs</a:t>
            </a:r>
            <a:r>
              <a:rPr lang="en-GB" dirty="0"/>
              <a:t> to NEA state it’s activated with Cs and an oxidant like O</a:t>
            </a:r>
            <a:r>
              <a:rPr lang="en-GB" baseline="-25000" dirty="0"/>
              <a:t>2</a:t>
            </a:r>
            <a:r>
              <a:rPr lang="en-GB" dirty="0"/>
              <a:t> or NF</a:t>
            </a:r>
            <a:r>
              <a:rPr lang="en-GB" baseline="-25000" dirty="0"/>
              <a:t>3</a:t>
            </a:r>
          </a:p>
          <a:p>
            <a:r>
              <a:rPr lang="en-GB" dirty="0"/>
              <a:t>NEA state is unstable and eventually degrade under residual gas in vacuum chamber returning back to PEA</a:t>
            </a:r>
          </a:p>
          <a:p>
            <a:r>
              <a:rPr lang="en-GB" dirty="0"/>
              <a:t>Parameters of the photocathode unstable and changes with electron affinity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23528" y="2060848"/>
            <a:ext cx="4154317" cy="3616222"/>
            <a:chOff x="450850" y="1501775"/>
            <a:chExt cx="4449763" cy="4203700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450850" y="1501775"/>
              <a:ext cx="4449763" cy="4203700"/>
              <a:chOff x="284" y="946"/>
              <a:chExt cx="2803" cy="2648"/>
            </a:xfrm>
          </p:grpSpPr>
          <p:grpSp>
            <p:nvGrpSpPr>
              <p:cNvPr id="13" name="Group 205"/>
              <p:cNvGrpSpPr>
                <a:grpSpLocks/>
              </p:cNvGrpSpPr>
              <p:nvPr/>
            </p:nvGrpSpPr>
            <p:grpSpPr bwMode="auto">
              <a:xfrm>
                <a:off x="284" y="946"/>
                <a:ext cx="2803" cy="2648"/>
                <a:chOff x="284" y="946"/>
                <a:chExt cx="2803" cy="2648"/>
              </a:xfrm>
            </p:grpSpPr>
            <p:sp>
              <p:nvSpPr>
                <p:cNvPr id="24" name="Rectangle 5"/>
                <p:cNvSpPr>
                  <a:spLocks noChangeArrowheads="1"/>
                </p:cNvSpPr>
                <p:nvPr/>
              </p:nvSpPr>
              <p:spPr bwMode="auto">
                <a:xfrm>
                  <a:off x="2378" y="2817"/>
                  <a:ext cx="6" cy="64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Rectangle 6"/>
                <p:cNvSpPr>
                  <a:spLocks noChangeArrowheads="1"/>
                </p:cNvSpPr>
                <p:nvPr/>
              </p:nvSpPr>
              <p:spPr bwMode="auto">
                <a:xfrm>
                  <a:off x="2376" y="1274"/>
                  <a:ext cx="6" cy="162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7"/>
                <p:cNvSpPr>
                  <a:spLocks/>
                </p:cNvSpPr>
                <p:nvPr/>
              </p:nvSpPr>
              <p:spPr bwMode="auto">
                <a:xfrm>
                  <a:off x="2319" y="1392"/>
                  <a:ext cx="108" cy="112"/>
                </a:xfrm>
                <a:custGeom>
                  <a:avLst/>
                  <a:gdLst/>
                  <a:ahLst/>
                  <a:cxnLst>
                    <a:cxn ang="0">
                      <a:pos x="0" y="428"/>
                    </a:cxn>
                    <a:cxn ang="0">
                      <a:pos x="412" y="0"/>
                    </a:cxn>
                    <a:cxn ang="0">
                      <a:pos x="430" y="18"/>
                    </a:cxn>
                    <a:cxn ang="0">
                      <a:pos x="17" y="446"/>
                    </a:cxn>
                    <a:cxn ang="0">
                      <a:pos x="0" y="428"/>
                    </a:cxn>
                  </a:cxnLst>
                  <a:rect l="0" t="0" r="r" b="b"/>
                  <a:pathLst>
                    <a:path w="430" h="446">
                      <a:moveTo>
                        <a:pt x="0" y="428"/>
                      </a:moveTo>
                      <a:lnTo>
                        <a:pt x="412" y="0"/>
                      </a:lnTo>
                      <a:lnTo>
                        <a:pt x="430" y="18"/>
                      </a:lnTo>
                      <a:lnTo>
                        <a:pt x="17" y="446"/>
                      </a:lnTo>
                      <a:lnTo>
                        <a:pt x="0" y="4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8"/>
                <p:cNvSpPr>
                  <a:spLocks/>
                </p:cNvSpPr>
                <p:nvPr/>
              </p:nvSpPr>
              <p:spPr bwMode="auto">
                <a:xfrm>
                  <a:off x="2319" y="1487"/>
                  <a:ext cx="108" cy="112"/>
                </a:xfrm>
                <a:custGeom>
                  <a:avLst/>
                  <a:gdLst/>
                  <a:ahLst/>
                  <a:cxnLst>
                    <a:cxn ang="0">
                      <a:pos x="0" y="429"/>
                    </a:cxn>
                    <a:cxn ang="0">
                      <a:pos x="412" y="0"/>
                    </a:cxn>
                    <a:cxn ang="0">
                      <a:pos x="430" y="17"/>
                    </a:cxn>
                    <a:cxn ang="0">
                      <a:pos x="17" y="446"/>
                    </a:cxn>
                    <a:cxn ang="0">
                      <a:pos x="0" y="429"/>
                    </a:cxn>
                  </a:cxnLst>
                  <a:rect l="0" t="0" r="r" b="b"/>
                  <a:pathLst>
                    <a:path w="430" h="446">
                      <a:moveTo>
                        <a:pt x="0" y="429"/>
                      </a:moveTo>
                      <a:lnTo>
                        <a:pt x="412" y="0"/>
                      </a:lnTo>
                      <a:lnTo>
                        <a:pt x="430" y="17"/>
                      </a:lnTo>
                      <a:lnTo>
                        <a:pt x="17" y="446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auto">
                <a:xfrm>
                  <a:off x="2422" y="946"/>
                  <a:ext cx="90" cy="120"/>
                </a:xfrm>
                <a:custGeom>
                  <a:avLst/>
                  <a:gdLst/>
                  <a:ahLst/>
                  <a:cxnLst>
                    <a:cxn ang="0">
                      <a:pos x="81" y="207"/>
                    </a:cxn>
                    <a:cxn ang="0">
                      <a:pos x="49" y="183"/>
                    </a:cxn>
                    <a:cxn ang="0">
                      <a:pos x="32" y="158"/>
                    </a:cxn>
                    <a:cxn ang="0">
                      <a:pos x="24" y="127"/>
                    </a:cxn>
                    <a:cxn ang="0">
                      <a:pos x="30" y="86"/>
                    </a:cxn>
                    <a:cxn ang="0">
                      <a:pos x="52" y="50"/>
                    </a:cxn>
                    <a:cxn ang="0">
                      <a:pos x="104" y="16"/>
                    </a:cxn>
                    <a:cxn ang="0">
                      <a:pos x="173" y="1"/>
                    </a:cxn>
                    <a:cxn ang="0">
                      <a:pos x="260" y="7"/>
                    </a:cxn>
                    <a:cxn ang="0">
                      <a:pos x="319" y="29"/>
                    </a:cxn>
                    <a:cxn ang="0">
                      <a:pos x="339" y="53"/>
                    </a:cxn>
                    <a:cxn ang="0">
                      <a:pos x="346" y="86"/>
                    </a:cxn>
                    <a:cxn ang="0">
                      <a:pos x="328" y="112"/>
                    </a:cxn>
                    <a:cxn ang="0">
                      <a:pos x="300" y="118"/>
                    </a:cxn>
                    <a:cxn ang="0">
                      <a:pos x="278" y="105"/>
                    </a:cxn>
                    <a:cxn ang="0">
                      <a:pos x="255" y="68"/>
                    </a:cxn>
                    <a:cxn ang="0">
                      <a:pos x="225" y="35"/>
                    </a:cxn>
                    <a:cxn ang="0">
                      <a:pos x="178" y="28"/>
                    </a:cxn>
                    <a:cxn ang="0">
                      <a:pos x="143" y="37"/>
                    </a:cxn>
                    <a:cxn ang="0">
                      <a:pos x="116" y="61"/>
                    </a:cxn>
                    <a:cxn ang="0">
                      <a:pos x="100" y="93"/>
                    </a:cxn>
                    <a:cxn ang="0">
                      <a:pos x="97" y="134"/>
                    </a:cxn>
                    <a:cxn ang="0">
                      <a:pos x="105" y="171"/>
                    </a:cxn>
                    <a:cxn ang="0">
                      <a:pos x="123" y="196"/>
                    </a:cxn>
                    <a:cxn ang="0">
                      <a:pos x="149" y="210"/>
                    </a:cxn>
                    <a:cxn ang="0">
                      <a:pos x="187" y="214"/>
                    </a:cxn>
                    <a:cxn ang="0">
                      <a:pos x="231" y="209"/>
                    </a:cxn>
                    <a:cxn ang="0">
                      <a:pos x="261" y="211"/>
                    </a:cxn>
                    <a:cxn ang="0">
                      <a:pos x="272" y="223"/>
                    </a:cxn>
                    <a:cxn ang="0">
                      <a:pos x="269" y="236"/>
                    </a:cxn>
                    <a:cxn ang="0">
                      <a:pos x="246" y="244"/>
                    </a:cxn>
                    <a:cxn ang="0">
                      <a:pos x="210" y="242"/>
                    </a:cxn>
                    <a:cxn ang="0">
                      <a:pos x="172" y="241"/>
                    </a:cxn>
                    <a:cxn ang="0">
                      <a:pos x="137" y="250"/>
                    </a:cxn>
                    <a:cxn ang="0">
                      <a:pos x="110" y="273"/>
                    </a:cxn>
                    <a:cxn ang="0">
                      <a:pos x="95" y="307"/>
                    </a:cxn>
                    <a:cxn ang="0">
                      <a:pos x="91" y="352"/>
                    </a:cxn>
                    <a:cxn ang="0">
                      <a:pos x="101" y="395"/>
                    </a:cxn>
                    <a:cxn ang="0">
                      <a:pos x="124" y="426"/>
                    </a:cxn>
                    <a:cxn ang="0">
                      <a:pos x="156" y="444"/>
                    </a:cxn>
                    <a:cxn ang="0">
                      <a:pos x="193" y="447"/>
                    </a:cxn>
                    <a:cxn ang="0">
                      <a:pos x="222" y="440"/>
                    </a:cxn>
                    <a:cxn ang="0">
                      <a:pos x="246" y="419"/>
                    </a:cxn>
                    <a:cxn ang="0">
                      <a:pos x="270" y="365"/>
                    </a:cxn>
                    <a:cxn ang="0">
                      <a:pos x="288" y="336"/>
                    </a:cxn>
                    <a:cxn ang="0">
                      <a:pos x="322" y="329"/>
                    </a:cxn>
                    <a:cxn ang="0">
                      <a:pos x="351" y="350"/>
                    </a:cxn>
                    <a:cxn ang="0">
                      <a:pos x="359" y="387"/>
                    </a:cxn>
                    <a:cxn ang="0">
                      <a:pos x="345" y="418"/>
                    </a:cxn>
                    <a:cxn ang="0">
                      <a:pos x="308" y="451"/>
                    </a:cxn>
                    <a:cxn ang="0">
                      <a:pos x="243" y="477"/>
                    </a:cxn>
                    <a:cxn ang="0">
                      <a:pos x="163" y="481"/>
                    </a:cxn>
                    <a:cxn ang="0">
                      <a:pos x="89" y="466"/>
                    </a:cxn>
                    <a:cxn ang="0">
                      <a:pos x="37" y="430"/>
                    </a:cxn>
                    <a:cxn ang="0">
                      <a:pos x="6" y="387"/>
                    </a:cxn>
                    <a:cxn ang="0">
                      <a:pos x="0" y="341"/>
                    </a:cxn>
                    <a:cxn ang="0">
                      <a:pos x="10" y="307"/>
                    </a:cxn>
                    <a:cxn ang="0">
                      <a:pos x="32" y="275"/>
                    </a:cxn>
                    <a:cxn ang="0">
                      <a:pos x="73" y="244"/>
                    </a:cxn>
                  </a:cxnLst>
                  <a:rect l="0" t="0" r="r" b="b"/>
                  <a:pathLst>
                    <a:path w="359" h="481">
                      <a:moveTo>
                        <a:pt x="118" y="224"/>
                      </a:moveTo>
                      <a:lnTo>
                        <a:pt x="105" y="218"/>
                      </a:lnTo>
                      <a:lnTo>
                        <a:pt x="92" y="213"/>
                      </a:lnTo>
                      <a:lnTo>
                        <a:pt x="81" y="207"/>
                      </a:lnTo>
                      <a:lnTo>
                        <a:pt x="71" y="201"/>
                      </a:lnTo>
                      <a:lnTo>
                        <a:pt x="62" y="195"/>
                      </a:lnTo>
                      <a:lnTo>
                        <a:pt x="56" y="189"/>
                      </a:lnTo>
                      <a:lnTo>
                        <a:pt x="49" y="183"/>
                      </a:lnTo>
                      <a:lnTo>
                        <a:pt x="43" y="178"/>
                      </a:lnTo>
                      <a:lnTo>
                        <a:pt x="39" y="171"/>
                      </a:lnTo>
                      <a:lnTo>
                        <a:pt x="36" y="165"/>
                      </a:lnTo>
                      <a:lnTo>
                        <a:pt x="32" y="158"/>
                      </a:lnTo>
                      <a:lnTo>
                        <a:pt x="29" y="151"/>
                      </a:lnTo>
                      <a:lnTo>
                        <a:pt x="27" y="143"/>
                      </a:lnTo>
                      <a:lnTo>
                        <a:pt x="25" y="136"/>
                      </a:lnTo>
                      <a:lnTo>
                        <a:pt x="24" y="127"/>
                      </a:lnTo>
                      <a:lnTo>
                        <a:pt x="24" y="118"/>
                      </a:lnTo>
                      <a:lnTo>
                        <a:pt x="25" y="107"/>
                      </a:lnTo>
                      <a:lnTo>
                        <a:pt x="27" y="97"/>
                      </a:lnTo>
                      <a:lnTo>
                        <a:pt x="30" y="86"/>
                      </a:lnTo>
                      <a:lnTo>
                        <a:pt x="33" y="76"/>
                      </a:lnTo>
                      <a:lnTo>
                        <a:pt x="39" y="67"/>
                      </a:lnTo>
                      <a:lnTo>
                        <a:pt x="46" y="58"/>
                      </a:lnTo>
                      <a:lnTo>
                        <a:pt x="52" y="50"/>
                      </a:lnTo>
                      <a:lnTo>
                        <a:pt x="61" y="42"/>
                      </a:lnTo>
                      <a:lnTo>
                        <a:pt x="75" y="33"/>
                      </a:lnTo>
                      <a:lnTo>
                        <a:pt x="88" y="23"/>
                      </a:lnTo>
                      <a:lnTo>
                        <a:pt x="104" y="16"/>
                      </a:lnTo>
                      <a:lnTo>
                        <a:pt x="119" y="11"/>
                      </a:lnTo>
                      <a:lnTo>
                        <a:pt x="136" y="6"/>
                      </a:lnTo>
                      <a:lnTo>
                        <a:pt x="154" y="2"/>
                      </a:lnTo>
                      <a:lnTo>
                        <a:pt x="173" y="1"/>
                      </a:lnTo>
                      <a:lnTo>
                        <a:pt x="193" y="0"/>
                      </a:lnTo>
                      <a:lnTo>
                        <a:pt x="216" y="1"/>
                      </a:lnTo>
                      <a:lnTo>
                        <a:pt x="239" y="4"/>
                      </a:lnTo>
                      <a:lnTo>
                        <a:pt x="260" y="7"/>
                      </a:lnTo>
                      <a:lnTo>
                        <a:pt x="280" y="12"/>
                      </a:lnTo>
                      <a:lnTo>
                        <a:pt x="298" y="19"/>
                      </a:lnTo>
                      <a:lnTo>
                        <a:pt x="312" y="26"/>
                      </a:lnTo>
                      <a:lnTo>
                        <a:pt x="319" y="29"/>
                      </a:lnTo>
                      <a:lnTo>
                        <a:pt x="325" y="34"/>
                      </a:lnTo>
                      <a:lnTo>
                        <a:pt x="329" y="39"/>
                      </a:lnTo>
                      <a:lnTo>
                        <a:pt x="333" y="43"/>
                      </a:lnTo>
                      <a:lnTo>
                        <a:pt x="339" y="53"/>
                      </a:lnTo>
                      <a:lnTo>
                        <a:pt x="344" y="61"/>
                      </a:lnTo>
                      <a:lnTo>
                        <a:pt x="346" y="70"/>
                      </a:lnTo>
                      <a:lnTo>
                        <a:pt x="347" y="78"/>
                      </a:lnTo>
                      <a:lnTo>
                        <a:pt x="346" y="86"/>
                      </a:lnTo>
                      <a:lnTo>
                        <a:pt x="344" y="93"/>
                      </a:lnTo>
                      <a:lnTo>
                        <a:pt x="340" y="100"/>
                      </a:lnTo>
                      <a:lnTo>
                        <a:pt x="335" y="106"/>
                      </a:lnTo>
                      <a:lnTo>
                        <a:pt x="328" y="112"/>
                      </a:lnTo>
                      <a:lnTo>
                        <a:pt x="321" y="116"/>
                      </a:lnTo>
                      <a:lnTo>
                        <a:pt x="315" y="118"/>
                      </a:lnTo>
                      <a:lnTo>
                        <a:pt x="307" y="119"/>
                      </a:lnTo>
                      <a:lnTo>
                        <a:pt x="300" y="118"/>
                      </a:lnTo>
                      <a:lnTo>
                        <a:pt x="293" y="117"/>
                      </a:lnTo>
                      <a:lnTo>
                        <a:pt x="288" y="114"/>
                      </a:lnTo>
                      <a:lnTo>
                        <a:pt x="282" y="110"/>
                      </a:lnTo>
                      <a:lnTo>
                        <a:pt x="278" y="105"/>
                      </a:lnTo>
                      <a:lnTo>
                        <a:pt x="272" y="99"/>
                      </a:lnTo>
                      <a:lnTo>
                        <a:pt x="268" y="92"/>
                      </a:lnTo>
                      <a:lnTo>
                        <a:pt x="263" y="84"/>
                      </a:lnTo>
                      <a:lnTo>
                        <a:pt x="255" y="68"/>
                      </a:lnTo>
                      <a:lnTo>
                        <a:pt x="248" y="55"/>
                      </a:lnTo>
                      <a:lnTo>
                        <a:pt x="241" y="47"/>
                      </a:lnTo>
                      <a:lnTo>
                        <a:pt x="234" y="41"/>
                      </a:lnTo>
                      <a:lnTo>
                        <a:pt x="225" y="35"/>
                      </a:lnTo>
                      <a:lnTo>
                        <a:pt x="214" y="30"/>
                      </a:lnTo>
                      <a:lnTo>
                        <a:pt x="202" y="28"/>
                      </a:lnTo>
                      <a:lnTo>
                        <a:pt x="190" y="28"/>
                      </a:lnTo>
                      <a:lnTo>
                        <a:pt x="178" y="28"/>
                      </a:lnTo>
                      <a:lnTo>
                        <a:pt x="169" y="29"/>
                      </a:lnTo>
                      <a:lnTo>
                        <a:pt x="159" y="32"/>
                      </a:lnTo>
                      <a:lnTo>
                        <a:pt x="152" y="34"/>
                      </a:lnTo>
                      <a:lnTo>
                        <a:pt x="143" y="37"/>
                      </a:lnTo>
                      <a:lnTo>
                        <a:pt x="135" y="42"/>
                      </a:lnTo>
                      <a:lnTo>
                        <a:pt x="128" y="48"/>
                      </a:lnTo>
                      <a:lnTo>
                        <a:pt x="121" y="54"/>
                      </a:lnTo>
                      <a:lnTo>
                        <a:pt x="116" y="61"/>
                      </a:lnTo>
                      <a:lnTo>
                        <a:pt x="110" y="68"/>
                      </a:lnTo>
                      <a:lnTo>
                        <a:pt x="107" y="76"/>
                      </a:lnTo>
                      <a:lnTo>
                        <a:pt x="102" y="84"/>
                      </a:lnTo>
                      <a:lnTo>
                        <a:pt x="100" y="93"/>
                      </a:lnTo>
                      <a:lnTo>
                        <a:pt x="98" y="103"/>
                      </a:lnTo>
                      <a:lnTo>
                        <a:pt x="97" y="113"/>
                      </a:lnTo>
                      <a:lnTo>
                        <a:pt x="97" y="124"/>
                      </a:lnTo>
                      <a:lnTo>
                        <a:pt x="97" y="134"/>
                      </a:lnTo>
                      <a:lnTo>
                        <a:pt x="98" y="145"/>
                      </a:lnTo>
                      <a:lnTo>
                        <a:pt x="99" y="154"/>
                      </a:lnTo>
                      <a:lnTo>
                        <a:pt x="101" y="162"/>
                      </a:lnTo>
                      <a:lnTo>
                        <a:pt x="105" y="171"/>
                      </a:lnTo>
                      <a:lnTo>
                        <a:pt x="108" y="178"/>
                      </a:lnTo>
                      <a:lnTo>
                        <a:pt x="113" y="185"/>
                      </a:lnTo>
                      <a:lnTo>
                        <a:pt x="117" y="190"/>
                      </a:lnTo>
                      <a:lnTo>
                        <a:pt x="123" y="196"/>
                      </a:lnTo>
                      <a:lnTo>
                        <a:pt x="129" y="201"/>
                      </a:lnTo>
                      <a:lnTo>
                        <a:pt x="135" y="204"/>
                      </a:lnTo>
                      <a:lnTo>
                        <a:pt x="143" y="208"/>
                      </a:lnTo>
                      <a:lnTo>
                        <a:pt x="149" y="210"/>
                      </a:lnTo>
                      <a:lnTo>
                        <a:pt x="157" y="213"/>
                      </a:lnTo>
                      <a:lnTo>
                        <a:pt x="166" y="214"/>
                      </a:lnTo>
                      <a:lnTo>
                        <a:pt x="175" y="214"/>
                      </a:lnTo>
                      <a:lnTo>
                        <a:pt x="187" y="214"/>
                      </a:lnTo>
                      <a:lnTo>
                        <a:pt x="202" y="211"/>
                      </a:lnTo>
                      <a:lnTo>
                        <a:pt x="213" y="210"/>
                      </a:lnTo>
                      <a:lnTo>
                        <a:pt x="222" y="209"/>
                      </a:lnTo>
                      <a:lnTo>
                        <a:pt x="231" y="209"/>
                      </a:lnTo>
                      <a:lnTo>
                        <a:pt x="238" y="209"/>
                      </a:lnTo>
                      <a:lnTo>
                        <a:pt x="248" y="209"/>
                      </a:lnTo>
                      <a:lnTo>
                        <a:pt x="255" y="210"/>
                      </a:lnTo>
                      <a:lnTo>
                        <a:pt x="261" y="211"/>
                      </a:lnTo>
                      <a:lnTo>
                        <a:pt x="265" y="214"/>
                      </a:lnTo>
                      <a:lnTo>
                        <a:pt x="269" y="217"/>
                      </a:lnTo>
                      <a:lnTo>
                        <a:pt x="271" y="220"/>
                      </a:lnTo>
                      <a:lnTo>
                        <a:pt x="272" y="223"/>
                      </a:lnTo>
                      <a:lnTo>
                        <a:pt x="273" y="227"/>
                      </a:lnTo>
                      <a:lnTo>
                        <a:pt x="272" y="230"/>
                      </a:lnTo>
                      <a:lnTo>
                        <a:pt x="271" y="234"/>
                      </a:lnTo>
                      <a:lnTo>
                        <a:pt x="269" y="236"/>
                      </a:lnTo>
                      <a:lnTo>
                        <a:pt x="267" y="238"/>
                      </a:lnTo>
                      <a:lnTo>
                        <a:pt x="262" y="241"/>
                      </a:lnTo>
                      <a:lnTo>
                        <a:pt x="255" y="243"/>
                      </a:lnTo>
                      <a:lnTo>
                        <a:pt x="246" y="244"/>
                      </a:lnTo>
                      <a:lnTo>
                        <a:pt x="238" y="244"/>
                      </a:lnTo>
                      <a:lnTo>
                        <a:pt x="231" y="244"/>
                      </a:lnTo>
                      <a:lnTo>
                        <a:pt x="222" y="243"/>
                      </a:lnTo>
                      <a:lnTo>
                        <a:pt x="210" y="242"/>
                      </a:lnTo>
                      <a:lnTo>
                        <a:pt x="198" y="241"/>
                      </a:lnTo>
                      <a:lnTo>
                        <a:pt x="190" y="240"/>
                      </a:lnTo>
                      <a:lnTo>
                        <a:pt x="182" y="240"/>
                      </a:lnTo>
                      <a:lnTo>
                        <a:pt x="172" y="241"/>
                      </a:lnTo>
                      <a:lnTo>
                        <a:pt x="163" y="242"/>
                      </a:lnTo>
                      <a:lnTo>
                        <a:pt x="154" y="243"/>
                      </a:lnTo>
                      <a:lnTo>
                        <a:pt x="145" y="247"/>
                      </a:lnTo>
                      <a:lnTo>
                        <a:pt x="137" y="250"/>
                      </a:lnTo>
                      <a:lnTo>
                        <a:pt x="129" y="255"/>
                      </a:lnTo>
                      <a:lnTo>
                        <a:pt x="123" y="261"/>
                      </a:lnTo>
                      <a:lnTo>
                        <a:pt x="116" y="266"/>
                      </a:lnTo>
                      <a:lnTo>
                        <a:pt x="110" y="273"/>
                      </a:lnTo>
                      <a:lnTo>
                        <a:pt x="105" y="282"/>
                      </a:lnTo>
                      <a:lnTo>
                        <a:pt x="101" y="290"/>
                      </a:lnTo>
                      <a:lnTo>
                        <a:pt x="97" y="298"/>
                      </a:lnTo>
                      <a:lnTo>
                        <a:pt x="95" y="307"/>
                      </a:lnTo>
                      <a:lnTo>
                        <a:pt x="92" y="318"/>
                      </a:lnTo>
                      <a:lnTo>
                        <a:pt x="91" y="327"/>
                      </a:lnTo>
                      <a:lnTo>
                        <a:pt x="91" y="339"/>
                      </a:lnTo>
                      <a:lnTo>
                        <a:pt x="91" y="352"/>
                      </a:lnTo>
                      <a:lnTo>
                        <a:pt x="92" y="363"/>
                      </a:lnTo>
                      <a:lnTo>
                        <a:pt x="95" y="374"/>
                      </a:lnTo>
                      <a:lnTo>
                        <a:pt x="98" y="384"/>
                      </a:lnTo>
                      <a:lnTo>
                        <a:pt x="101" y="395"/>
                      </a:lnTo>
                      <a:lnTo>
                        <a:pt x="106" y="403"/>
                      </a:lnTo>
                      <a:lnTo>
                        <a:pt x="111" y="411"/>
                      </a:lnTo>
                      <a:lnTo>
                        <a:pt x="117" y="419"/>
                      </a:lnTo>
                      <a:lnTo>
                        <a:pt x="124" y="426"/>
                      </a:lnTo>
                      <a:lnTo>
                        <a:pt x="131" y="432"/>
                      </a:lnTo>
                      <a:lnTo>
                        <a:pt x="139" y="437"/>
                      </a:lnTo>
                      <a:lnTo>
                        <a:pt x="147" y="442"/>
                      </a:lnTo>
                      <a:lnTo>
                        <a:pt x="156" y="444"/>
                      </a:lnTo>
                      <a:lnTo>
                        <a:pt x="165" y="446"/>
                      </a:lnTo>
                      <a:lnTo>
                        <a:pt x="175" y="447"/>
                      </a:lnTo>
                      <a:lnTo>
                        <a:pt x="185" y="449"/>
                      </a:lnTo>
                      <a:lnTo>
                        <a:pt x="193" y="447"/>
                      </a:lnTo>
                      <a:lnTo>
                        <a:pt x="201" y="447"/>
                      </a:lnTo>
                      <a:lnTo>
                        <a:pt x="208" y="445"/>
                      </a:lnTo>
                      <a:lnTo>
                        <a:pt x="215" y="443"/>
                      </a:lnTo>
                      <a:lnTo>
                        <a:pt x="222" y="440"/>
                      </a:lnTo>
                      <a:lnTo>
                        <a:pt x="229" y="437"/>
                      </a:lnTo>
                      <a:lnTo>
                        <a:pt x="234" y="432"/>
                      </a:lnTo>
                      <a:lnTo>
                        <a:pt x="240" y="428"/>
                      </a:lnTo>
                      <a:lnTo>
                        <a:pt x="246" y="419"/>
                      </a:lnTo>
                      <a:lnTo>
                        <a:pt x="252" y="408"/>
                      </a:lnTo>
                      <a:lnTo>
                        <a:pt x="259" y="394"/>
                      </a:lnTo>
                      <a:lnTo>
                        <a:pt x="265" y="376"/>
                      </a:lnTo>
                      <a:lnTo>
                        <a:pt x="270" y="365"/>
                      </a:lnTo>
                      <a:lnTo>
                        <a:pt x="274" y="355"/>
                      </a:lnTo>
                      <a:lnTo>
                        <a:pt x="278" y="348"/>
                      </a:lnTo>
                      <a:lnTo>
                        <a:pt x="280" y="343"/>
                      </a:lnTo>
                      <a:lnTo>
                        <a:pt x="288" y="336"/>
                      </a:lnTo>
                      <a:lnTo>
                        <a:pt x="296" y="332"/>
                      </a:lnTo>
                      <a:lnTo>
                        <a:pt x="304" y="329"/>
                      </a:lnTo>
                      <a:lnTo>
                        <a:pt x="312" y="328"/>
                      </a:lnTo>
                      <a:lnTo>
                        <a:pt x="322" y="329"/>
                      </a:lnTo>
                      <a:lnTo>
                        <a:pt x="331" y="332"/>
                      </a:lnTo>
                      <a:lnTo>
                        <a:pt x="339" y="336"/>
                      </a:lnTo>
                      <a:lnTo>
                        <a:pt x="346" y="342"/>
                      </a:lnTo>
                      <a:lnTo>
                        <a:pt x="351" y="350"/>
                      </a:lnTo>
                      <a:lnTo>
                        <a:pt x="356" y="359"/>
                      </a:lnTo>
                      <a:lnTo>
                        <a:pt x="359" y="368"/>
                      </a:lnTo>
                      <a:lnTo>
                        <a:pt x="359" y="379"/>
                      </a:lnTo>
                      <a:lnTo>
                        <a:pt x="359" y="387"/>
                      </a:lnTo>
                      <a:lnTo>
                        <a:pt x="357" y="395"/>
                      </a:lnTo>
                      <a:lnTo>
                        <a:pt x="355" y="403"/>
                      </a:lnTo>
                      <a:lnTo>
                        <a:pt x="350" y="411"/>
                      </a:lnTo>
                      <a:lnTo>
                        <a:pt x="345" y="418"/>
                      </a:lnTo>
                      <a:lnTo>
                        <a:pt x="339" y="426"/>
                      </a:lnTo>
                      <a:lnTo>
                        <a:pt x="331" y="433"/>
                      </a:lnTo>
                      <a:lnTo>
                        <a:pt x="322" y="440"/>
                      </a:lnTo>
                      <a:lnTo>
                        <a:pt x="308" y="451"/>
                      </a:lnTo>
                      <a:lnTo>
                        <a:pt x="293" y="459"/>
                      </a:lnTo>
                      <a:lnTo>
                        <a:pt x="278" y="466"/>
                      </a:lnTo>
                      <a:lnTo>
                        <a:pt x="261" y="472"/>
                      </a:lnTo>
                      <a:lnTo>
                        <a:pt x="243" y="477"/>
                      </a:lnTo>
                      <a:lnTo>
                        <a:pt x="224" y="479"/>
                      </a:lnTo>
                      <a:lnTo>
                        <a:pt x="204" y="481"/>
                      </a:lnTo>
                      <a:lnTo>
                        <a:pt x="184" y="481"/>
                      </a:lnTo>
                      <a:lnTo>
                        <a:pt x="163" y="481"/>
                      </a:lnTo>
                      <a:lnTo>
                        <a:pt x="143" y="479"/>
                      </a:lnTo>
                      <a:lnTo>
                        <a:pt x="124" y="477"/>
                      </a:lnTo>
                      <a:lnTo>
                        <a:pt x="106" y="472"/>
                      </a:lnTo>
                      <a:lnTo>
                        <a:pt x="89" y="466"/>
                      </a:lnTo>
                      <a:lnTo>
                        <a:pt x="73" y="459"/>
                      </a:lnTo>
                      <a:lnTo>
                        <a:pt x="60" y="451"/>
                      </a:lnTo>
                      <a:lnTo>
                        <a:pt x="48" y="440"/>
                      </a:lnTo>
                      <a:lnTo>
                        <a:pt x="37" y="430"/>
                      </a:lnTo>
                      <a:lnTo>
                        <a:pt x="27" y="419"/>
                      </a:lnTo>
                      <a:lnTo>
                        <a:pt x="18" y="409"/>
                      </a:lnTo>
                      <a:lnTo>
                        <a:pt x="11" y="397"/>
                      </a:lnTo>
                      <a:lnTo>
                        <a:pt x="6" y="387"/>
                      </a:lnTo>
                      <a:lnTo>
                        <a:pt x="2" y="374"/>
                      </a:lnTo>
                      <a:lnTo>
                        <a:pt x="0" y="362"/>
                      </a:lnTo>
                      <a:lnTo>
                        <a:pt x="0" y="350"/>
                      </a:lnTo>
                      <a:lnTo>
                        <a:pt x="0" y="341"/>
                      </a:lnTo>
                      <a:lnTo>
                        <a:pt x="1" y="332"/>
                      </a:lnTo>
                      <a:lnTo>
                        <a:pt x="3" y="324"/>
                      </a:lnTo>
                      <a:lnTo>
                        <a:pt x="5" y="315"/>
                      </a:lnTo>
                      <a:lnTo>
                        <a:pt x="10" y="307"/>
                      </a:lnTo>
                      <a:lnTo>
                        <a:pt x="14" y="298"/>
                      </a:lnTo>
                      <a:lnTo>
                        <a:pt x="19" y="290"/>
                      </a:lnTo>
                      <a:lnTo>
                        <a:pt x="25" y="283"/>
                      </a:lnTo>
                      <a:lnTo>
                        <a:pt x="32" y="275"/>
                      </a:lnTo>
                      <a:lnTo>
                        <a:pt x="41" y="266"/>
                      </a:lnTo>
                      <a:lnTo>
                        <a:pt x="50" y="259"/>
                      </a:lnTo>
                      <a:lnTo>
                        <a:pt x="61" y="251"/>
                      </a:lnTo>
                      <a:lnTo>
                        <a:pt x="73" y="244"/>
                      </a:lnTo>
                      <a:lnTo>
                        <a:pt x="87" y="237"/>
                      </a:lnTo>
                      <a:lnTo>
                        <a:pt x="101" y="230"/>
                      </a:lnTo>
                      <a:lnTo>
                        <a:pt x="118" y="224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auto">
                <a:xfrm>
                  <a:off x="2408" y="1511"/>
                  <a:ext cx="69" cy="103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79" y="4118"/>
                    </a:cxn>
                    <a:cxn ang="0">
                      <a:pos x="256" y="4119"/>
                    </a:cxn>
                    <a:cxn ang="0">
                      <a:pos x="0" y="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79" h="4119">
                      <a:moveTo>
                        <a:pt x="23" y="0"/>
                      </a:moveTo>
                      <a:lnTo>
                        <a:pt x="279" y="4118"/>
                      </a:lnTo>
                      <a:lnTo>
                        <a:pt x="256" y="4119"/>
                      </a:lnTo>
                      <a:lnTo>
                        <a:pt x="0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11"/>
                <p:cNvSpPr>
                  <a:spLocks/>
                </p:cNvSpPr>
                <p:nvPr/>
              </p:nvSpPr>
              <p:spPr bwMode="auto">
                <a:xfrm>
                  <a:off x="2376" y="1273"/>
                  <a:ext cx="25" cy="149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0" y="590"/>
                    </a:cxn>
                    <a:cxn ang="0">
                      <a:pos x="76" y="593"/>
                    </a:cxn>
                    <a:cxn ang="0">
                      <a:pos x="0" y="3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00" h="593">
                      <a:moveTo>
                        <a:pt x="24" y="0"/>
                      </a:moveTo>
                      <a:lnTo>
                        <a:pt x="100" y="590"/>
                      </a:lnTo>
                      <a:lnTo>
                        <a:pt x="76" y="593"/>
                      </a:lnTo>
                      <a:lnTo>
                        <a:pt x="0" y="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>
                  <a:off x="3000" y="3513"/>
                  <a:ext cx="71" cy="81"/>
                </a:xfrm>
                <a:custGeom>
                  <a:avLst/>
                  <a:gdLst/>
                  <a:ahLst/>
                  <a:cxnLst>
                    <a:cxn ang="0">
                      <a:pos x="269" y="324"/>
                    </a:cxn>
                    <a:cxn ang="0">
                      <a:pos x="0" y="324"/>
                    </a:cxn>
                    <a:cxn ang="0">
                      <a:pos x="0" y="317"/>
                    </a:cxn>
                    <a:cxn ang="0">
                      <a:pos x="170" y="21"/>
                    </a:cxn>
                    <a:cxn ang="0">
                      <a:pos x="121" y="21"/>
                    </a:cxn>
                    <a:cxn ang="0">
                      <a:pos x="105" y="23"/>
                    </a:cxn>
                    <a:cxn ang="0">
                      <a:pos x="93" y="24"/>
                    </a:cxn>
                    <a:cxn ang="0">
                      <a:pos x="83" y="25"/>
                    </a:cxn>
                    <a:cxn ang="0">
                      <a:pos x="74" y="28"/>
                    </a:cxn>
                    <a:cxn ang="0">
                      <a:pos x="67" y="32"/>
                    </a:cxn>
                    <a:cxn ang="0">
                      <a:pos x="62" y="35"/>
                    </a:cxn>
                    <a:cxn ang="0">
                      <a:pos x="56" y="41"/>
                    </a:cxn>
                    <a:cxn ang="0">
                      <a:pos x="52" y="47"/>
                    </a:cxn>
                    <a:cxn ang="0">
                      <a:pos x="47" y="55"/>
                    </a:cxn>
                    <a:cxn ang="0">
                      <a:pos x="43" y="66"/>
                    </a:cxn>
                    <a:cxn ang="0">
                      <a:pos x="38" y="79"/>
                    </a:cxn>
                    <a:cxn ang="0">
                      <a:pos x="34" y="95"/>
                    </a:cxn>
                    <a:cxn ang="0">
                      <a:pos x="23" y="95"/>
                    </a:cxn>
                    <a:cxn ang="0">
                      <a:pos x="23" y="0"/>
                    </a:cxn>
                    <a:cxn ang="0">
                      <a:pos x="283" y="0"/>
                    </a:cxn>
                    <a:cxn ang="0">
                      <a:pos x="283" y="10"/>
                    </a:cxn>
                    <a:cxn ang="0">
                      <a:pos x="114" y="302"/>
                    </a:cxn>
                    <a:cxn ang="0">
                      <a:pos x="135" y="302"/>
                    </a:cxn>
                    <a:cxn ang="0">
                      <a:pos x="151" y="302"/>
                    </a:cxn>
                    <a:cxn ang="0">
                      <a:pos x="164" y="301"/>
                    </a:cxn>
                    <a:cxn ang="0">
                      <a:pos x="178" y="299"/>
                    </a:cxn>
                    <a:cxn ang="0">
                      <a:pos x="190" y="297"/>
                    </a:cxn>
                    <a:cxn ang="0">
                      <a:pos x="200" y="295"/>
                    </a:cxn>
                    <a:cxn ang="0">
                      <a:pos x="210" y="291"/>
                    </a:cxn>
                    <a:cxn ang="0">
                      <a:pos x="219" y="288"/>
                    </a:cxn>
                    <a:cxn ang="0">
                      <a:pos x="227" y="283"/>
                    </a:cxn>
                    <a:cxn ang="0">
                      <a:pos x="234" y="277"/>
                    </a:cxn>
                    <a:cxn ang="0">
                      <a:pos x="240" y="271"/>
                    </a:cxn>
                    <a:cxn ang="0">
                      <a:pos x="246" y="264"/>
                    </a:cxn>
                    <a:cxn ang="0">
                      <a:pos x="251" y="256"/>
                    </a:cxn>
                    <a:cxn ang="0">
                      <a:pos x="256" y="247"/>
                    </a:cxn>
                    <a:cxn ang="0">
                      <a:pos x="262" y="236"/>
                    </a:cxn>
                    <a:cxn ang="0">
                      <a:pos x="265" y="226"/>
                    </a:cxn>
                    <a:cxn ang="0">
                      <a:pos x="269" y="213"/>
                    </a:cxn>
                    <a:cxn ang="0">
                      <a:pos x="278" y="213"/>
                    </a:cxn>
                    <a:cxn ang="0">
                      <a:pos x="269" y="324"/>
                    </a:cxn>
                  </a:cxnLst>
                  <a:rect l="0" t="0" r="r" b="b"/>
                  <a:pathLst>
                    <a:path w="283" h="324">
                      <a:moveTo>
                        <a:pt x="269" y="324"/>
                      </a:moveTo>
                      <a:lnTo>
                        <a:pt x="0" y="324"/>
                      </a:lnTo>
                      <a:lnTo>
                        <a:pt x="0" y="317"/>
                      </a:lnTo>
                      <a:lnTo>
                        <a:pt x="170" y="21"/>
                      </a:lnTo>
                      <a:lnTo>
                        <a:pt x="121" y="21"/>
                      </a:lnTo>
                      <a:lnTo>
                        <a:pt x="105" y="23"/>
                      </a:lnTo>
                      <a:lnTo>
                        <a:pt x="93" y="24"/>
                      </a:lnTo>
                      <a:lnTo>
                        <a:pt x="83" y="25"/>
                      </a:lnTo>
                      <a:lnTo>
                        <a:pt x="74" y="28"/>
                      </a:lnTo>
                      <a:lnTo>
                        <a:pt x="67" y="32"/>
                      </a:lnTo>
                      <a:lnTo>
                        <a:pt x="62" y="35"/>
                      </a:lnTo>
                      <a:lnTo>
                        <a:pt x="56" y="41"/>
                      </a:lnTo>
                      <a:lnTo>
                        <a:pt x="52" y="47"/>
                      </a:lnTo>
                      <a:lnTo>
                        <a:pt x="47" y="55"/>
                      </a:lnTo>
                      <a:lnTo>
                        <a:pt x="43" y="66"/>
                      </a:lnTo>
                      <a:lnTo>
                        <a:pt x="38" y="79"/>
                      </a:lnTo>
                      <a:lnTo>
                        <a:pt x="34" y="95"/>
                      </a:lnTo>
                      <a:lnTo>
                        <a:pt x="23" y="95"/>
                      </a:lnTo>
                      <a:lnTo>
                        <a:pt x="23" y="0"/>
                      </a:lnTo>
                      <a:lnTo>
                        <a:pt x="283" y="0"/>
                      </a:lnTo>
                      <a:lnTo>
                        <a:pt x="283" y="10"/>
                      </a:lnTo>
                      <a:lnTo>
                        <a:pt x="114" y="302"/>
                      </a:lnTo>
                      <a:lnTo>
                        <a:pt x="135" y="302"/>
                      </a:lnTo>
                      <a:lnTo>
                        <a:pt x="151" y="302"/>
                      </a:lnTo>
                      <a:lnTo>
                        <a:pt x="164" y="301"/>
                      </a:lnTo>
                      <a:lnTo>
                        <a:pt x="178" y="299"/>
                      </a:lnTo>
                      <a:lnTo>
                        <a:pt x="190" y="297"/>
                      </a:lnTo>
                      <a:lnTo>
                        <a:pt x="200" y="295"/>
                      </a:lnTo>
                      <a:lnTo>
                        <a:pt x="210" y="291"/>
                      </a:lnTo>
                      <a:lnTo>
                        <a:pt x="219" y="288"/>
                      </a:lnTo>
                      <a:lnTo>
                        <a:pt x="227" y="283"/>
                      </a:lnTo>
                      <a:lnTo>
                        <a:pt x="234" y="277"/>
                      </a:lnTo>
                      <a:lnTo>
                        <a:pt x="240" y="271"/>
                      </a:lnTo>
                      <a:lnTo>
                        <a:pt x="246" y="264"/>
                      </a:lnTo>
                      <a:lnTo>
                        <a:pt x="251" y="256"/>
                      </a:lnTo>
                      <a:lnTo>
                        <a:pt x="256" y="247"/>
                      </a:lnTo>
                      <a:lnTo>
                        <a:pt x="262" y="236"/>
                      </a:lnTo>
                      <a:lnTo>
                        <a:pt x="265" y="226"/>
                      </a:lnTo>
                      <a:lnTo>
                        <a:pt x="269" y="213"/>
                      </a:lnTo>
                      <a:lnTo>
                        <a:pt x="278" y="213"/>
                      </a:lnTo>
                      <a:lnTo>
                        <a:pt x="269" y="324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2377" y="1538"/>
                  <a:ext cx="6" cy="1278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2408" y="1511"/>
                  <a:ext cx="57" cy="834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30" y="3334"/>
                    </a:cxn>
                    <a:cxn ang="0">
                      <a:pos x="205" y="3335"/>
                    </a:cxn>
                    <a:cxn ang="0">
                      <a:pos x="0" y="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0" h="3335">
                      <a:moveTo>
                        <a:pt x="23" y="0"/>
                      </a:moveTo>
                      <a:lnTo>
                        <a:pt x="230" y="3334"/>
                      </a:lnTo>
                      <a:lnTo>
                        <a:pt x="205" y="3335"/>
                      </a:lnTo>
                      <a:lnTo>
                        <a:pt x="0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Freeform 17"/>
                <p:cNvSpPr>
                  <a:spLocks noEditPoints="1"/>
                </p:cNvSpPr>
                <p:nvPr/>
              </p:nvSpPr>
              <p:spPr bwMode="auto">
                <a:xfrm>
                  <a:off x="617" y="1776"/>
                  <a:ext cx="181" cy="74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" y="12"/>
                    </a:cxn>
                    <a:cxn ang="0">
                      <a:pos x="1" y="13"/>
                    </a:cxn>
                    <a:cxn ang="0">
                      <a:pos x="1" y="13"/>
                    </a:cxn>
                    <a:cxn ang="0">
                      <a:pos x="1" y="13"/>
                    </a:cxn>
                    <a:cxn ang="0">
                      <a:pos x="31" y="15"/>
                    </a:cxn>
                    <a:cxn ang="0">
                      <a:pos x="53" y="47"/>
                    </a:cxn>
                    <a:cxn ang="0">
                      <a:pos x="49" y="78"/>
                    </a:cxn>
                    <a:cxn ang="0">
                      <a:pos x="23" y="47"/>
                    </a:cxn>
                    <a:cxn ang="0">
                      <a:pos x="1" y="13"/>
                    </a:cxn>
                    <a:cxn ang="0">
                      <a:pos x="66" y="61"/>
                    </a:cxn>
                    <a:cxn ang="0">
                      <a:pos x="95" y="91"/>
                    </a:cxn>
                    <a:cxn ang="0">
                      <a:pos x="130" y="119"/>
                    </a:cxn>
                    <a:cxn ang="0">
                      <a:pos x="98" y="125"/>
                    </a:cxn>
                    <a:cxn ang="0">
                      <a:pos x="64" y="95"/>
                    </a:cxn>
                    <a:cxn ang="0">
                      <a:pos x="66" y="61"/>
                    </a:cxn>
                    <a:cxn ang="0">
                      <a:pos x="155" y="137"/>
                    </a:cxn>
                    <a:cxn ang="0">
                      <a:pos x="208" y="169"/>
                    </a:cxn>
                    <a:cxn ang="0">
                      <a:pos x="270" y="199"/>
                    </a:cxn>
                    <a:cxn ang="0">
                      <a:pos x="338" y="223"/>
                    </a:cxn>
                    <a:cxn ang="0">
                      <a:pos x="412" y="244"/>
                    </a:cxn>
                    <a:cxn ang="0">
                      <a:pos x="493" y="259"/>
                    </a:cxn>
                    <a:cxn ang="0">
                      <a:pos x="580" y="270"/>
                    </a:cxn>
                    <a:cxn ang="0">
                      <a:pos x="672" y="273"/>
                    </a:cxn>
                    <a:cxn ang="0">
                      <a:pos x="722" y="298"/>
                    </a:cxn>
                    <a:cxn ang="0">
                      <a:pos x="624" y="298"/>
                    </a:cxn>
                    <a:cxn ang="0">
                      <a:pos x="532" y="290"/>
                    </a:cxn>
                    <a:cxn ang="0">
                      <a:pos x="446" y="277"/>
                    </a:cxn>
                    <a:cxn ang="0">
                      <a:pos x="367" y="258"/>
                    </a:cxn>
                    <a:cxn ang="0">
                      <a:pos x="294" y="235"/>
                    </a:cxn>
                    <a:cxn ang="0">
                      <a:pos x="227" y="207"/>
                    </a:cxn>
                    <a:cxn ang="0">
                      <a:pos x="168" y="174"/>
                    </a:cxn>
                    <a:cxn ang="0">
                      <a:pos x="116" y="139"/>
                    </a:cxn>
                  </a:cxnLst>
                  <a:rect l="0" t="0" r="r" b="b"/>
                  <a:pathLst>
                    <a:path w="722" h="299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22" y="0"/>
                      </a:lnTo>
                      <a:close/>
                      <a:moveTo>
                        <a:pt x="1" y="13"/>
                      </a:move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12" y="7"/>
                      </a:lnTo>
                      <a:lnTo>
                        <a:pt x="1" y="13"/>
                      </a:lnTo>
                      <a:close/>
                      <a:moveTo>
                        <a:pt x="22" y="0"/>
                      </a:moveTo>
                      <a:lnTo>
                        <a:pt x="31" y="15"/>
                      </a:lnTo>
                      <a:lnTo>
                        <a:pt x="42" y="32"/>
                      </a:lnTo>
                      <a:lnTo>
                        <a:pt x="53" y="47"/>
                      </a:lnTo>
                      <a:lnTo>
                        <a:pt x="66" y="61"/>
                      </a:lnTo>
                      <a:lnTo>
                        <a:pt x="49" y="78"/>
                      </a:lnTo>
                      <a:lnTo>
                        <a:pt x="35" y="63"/>
                      </a:lnTo>
                      <a:lnTo>
                        <a:pt x="23" y="47"/>
                      </a:lnTo>
                      <a:lnTo>
                        <a:pt x="12" y="29"/>
                      </a:lnTo>
                      <a:lnTo>
                        <a:pt x="1" y="13"/>
                      </a:lnTo>
                      <a:lnTo>
                        <a:pt x="22" y="0"/>
                      </a:lnTo>
                      <a:close/>
                      <a:moveTo>
                        <a:pt x="66" y="61"/>
                      </a:moveTo>
                      <a:lnTo>
                        <a:pt x="81" y="76"/>
                      </a:lnTo>
                      <a:lnTo>
                        <a:pt x="95" y="91"/>
                      </a:lnTo>
                      <a:lnTo>
                        <a:pt x="112" y="105"/>
                      </a:lnTo>
                      <a:lnTo>
                        <a:pt x="130" y="119"/>
                      </a:lnTo>
                      <a:lnTo>
                        <a:pt x="116" y="139"/>
                      </a:lnTo>
                      <a:lnTo>
                        <a:pt x="98" y="125"/>
                      </a:lnTo>
                      <a:lnTo>
                        <a:pt x="80" y="110"/>
                      </a:lnTo>
                      <a:lnTo>
                        <a:pt x="64" y="95"/>
                      </a:lnTo>
                      <a:lnTo>
                        <a:pt x="49" y="78"/>
                      </a:lnTo>
                      <a:lnTo>
                        <a:pt x="66" y="61"/>
                      </a:lnTo>
                      <a:close/>
                      <a:moveTo>
                        <a:pt x="130" y="119"/>
                      </a:moveTo>
                      <a:lnTo>
                        <a:pt x="155" y="137"/>
                      </a:lnTo>
                      <a:lnTo>
                        <a:pt x="180" y="153"/>
                      </a:lnTo>
                      <a:lnTo>
                        <a:pt x="208" y="169"/>
                      </a:lnTo>
                      <a:lnTo>
                        <a:pt x="238" y="183"/>
                      </a:lnTo>
                      <a:lnTo>
                        <a:pt x="270" y="199"/>
                      </a:lnTo>
                      <a:lnTo>
                        <a:pt x="303" y="211"/>
                      </a:lnTo>
                      <a:lnTo>
                        <a:pt x="338" y="223"/>
                      </a:lnTo>
                      <a:lnTo>
                        <a:pt x="374" y="234"/>
                      </a:lnTo>
                      <a:lnTo>
                        <a:pt x="412" y="244"/>
                      </a:lnTo>
                      <a:lnTo>
                        <a:pt x="451" y="252"/>
                      </a:lnTo>
                      <a:lnTo>
                        <a:pt x="493" y="259"/>
                      </a:lnTo>
                      <a:lnTo>
                        <a:pt x="535" y="265"/>
                      </a:lnTo>
                      <a:lnTo>
                        <a:pt x="580" y="270"/>
                      </a:lnTo>
                      <a:lnTo>
                        <a:pt x="626" y="272"/>
                      </a:lnTo>
                      <a:lnTo>
                        <a:pt x="672" y="273"/>
                      </a:lnTo>
                      <a:lnTo>
                        <a:pt x="720" y="272"/>
                      </a:lnTo>
                      <a:lnTo>
                        <a:pt x="722" y="298"/>
                      </a:lnTo>
                      <a:lnTo>
                        <a:pt x="672" y="299"/>
                      </a:lnTo>
                      <a:lnTo>
                        <a:pt x="624" y="298"/>
                      </a:lnTo>
                      <a:lnTo>
                        <a:pt x="578" y="294"/>
                      </a:lnTo>
                      <a:lnTo>
                        <a:pt x="532" y="290"/>
                      </a:lnTo>
                      <a:lnTo>
                        <a:pt x="488" y="284"/>
                      </a:lnTo>
                      <a:lnTo>
                        <a:pt x="446" y="277"/>
                      </a:lnTo>
                      <a:lnTo>
                        <a:pt x="406" y="269"/>
                      </a:lnTo>
                      <a:lnTo>
                        <a:pt x="367" y="258"/>
                      </a:lnTo>
                      <a:lnTo>
                        <a:pt x="330" y="247"/>
                      </a:lnTo>
                      <a:lnTo>
                        <a:pt x="294" y="235"/>
                      </a:lnTo>
                      <a:lnTo>
                        <a:pt x="260" y="221"/>
                      </a:lnTo>
                      <a:lnTo>
                        <a:pt x="227" y="207"/>
                      </a:lnTo>
                      <a:lnTo>
                        <a:pt x="197" y="190"/>
                      </a:lnTo>
                      <a:lnTo>
                        <a:pt x="168" y="174"/>
                      </a:lnTo>
                      <a:lnTo>
                        <a:pt x="141" y="158"/>
                      </a:lnTo>
                      <a:lnTo>
                        <a:pt x="116" y="139"/>
                      </a:lnTo>
                      <a:lnTo>
                        <a:pt x="130" y="1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Freeform 18"/>
                <p:cNvSpPr>
                  <a:spLocks noEditPoints="1"/>
                </p:cNvSpPr>
                <p:nvPr/>
              </p:nvSpPr>
              <p:spPr bwMode="auto">
                <a:xfrm>
                  <a:off x="618" y="2756"/>
                  <a:ext cx="178" cy="66"/>
                </a:xfrm>
                <a:custGeom>
                  <a:avLst/>
                  <a:gdLst/>
                  <a:ahLst/>
                  <a:cxnLst>
                    <a:cxn ang="0">
                      <a:pos x="22" y="1"/>
                    </a:cxn>
                    <a:cxn ang="0">
                      <a:pos x="1" y="13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32" y="16"/>
                    </a:cxn>
                    <a:cxn ang="0">
                      <a:pos x="53" y="46"/>
                    </a:cxn>
                    <a:cxn ang="0">
                      <a:pos x="49" y="78"/>
                    </a:cxn>
                    <a:cxn ang="0">
                      <a:pos x="23" y="47"/>
                    </a:cxn>
                    <a:cxn ang="0">
                      <a:pos x="2" y="14"/>
                    </a:cxn>
                    <a:cxn ang="0">
                      <a:pos x="67" y="60"/>
                    </a:cxn>
                    <a:cxn ang="0">
                      <a:pos x="95" y="87"/>
                    </a:cxn>
                    <a:cxn ang="0">
                      <a:pos x="128" y="112"/>
                    </a:cxn>
                    <a:cxn ang="0">
                      <a:pos x="97" y="120"/>
                    </a:cxn>
                    <a:cxn ang="0">
                      <a:pos x="63" y="92"/>
                    </a:cxn>
                    <a:cxn ang="0">
                      <a:pos x="67" y="60"/>
                    </a:cxn>
                    <a:cxn ang="0">
                      <a:pos x="152" y="127"/>
                    </a:cxn>
                    <a:cxn ang="0">
                      <a:pos x="205" y="155"/>
                    </a:cxn>
                    <a:cxn ang="0">
                      <a:pos x="264" y="180"/>
                    </a:cxn>
                    <a:cxn ang="0">
                      <a:pos x="331" y="200"/>
                    </a:cxn>
                    <a:cxn ang="0">
                      <a:pos x="404" y="216"/>
                    </a:cxn>
                    <a:cxn ang="0">
                      <a:pos x="484" y="228"/>
                    </a:cxn>
                    <a:cxn ang="0">
                      <a:pos x="570" y="235"/>
                    </a:cxn>
                    <a:cxn ang="0">
                      <a:pos x="663" y="237"/>
                    </a:cxn>
                    <a:cxn ang="0">
                      <a:pos x="712" y="262"/>
                    </a:cxn>
                    <a:cxn ang="0">
                      <a:pos x="615" y="262"/>
                    </a:cxn>
                    <a:cxn ang="0">
                      <a:pos x="523" y="257"/>
                    </a:cxn>
                    <a:cxn ang="0">
                      <a:pos x="438" y="248"/>
                    </a:cxn>
                    <a:cxn ang="0">
                      <a:pos x="360" y="233"/>
                    </a:cxn>
                    <a:cxn ang="0">
                      <a:pos x="289" y="214"/>
                    </a:cxn>
                    <a:cxn ang="0">
                      <a:pos x="223" y="192"/>
                    </a:cxn>
                    <a:cxn ang="0">
                      <a:pos x="165" y="165"/>
                    </a:cxn>
                    <a:cxn ang="0">
                      <a:pos x="115" y="133"/>
                    </a:cxn>
                  </a:cxnLst>
                  <a:rect l="0" t="0" r="r" b="b"/>
                  <a:pathLst>
                    <a:path w="712" h="263">
                      <a:moveTo>
                        <a:pt x="22" y="0"/>
                      </a:moveTo>
                      <a:lnTo>
                        <a:pt x="22" y="1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22" y="0"/>
                      </a:lnTo>
                      <a:close/>
                      <a:moveTo>
                        <a:pt x="2" y="14"/>
                      </a:move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12" y="7"/>
                      </a:lnTo>
                      <a:lnTo>
                        <a:pt x="2" y="14"/>
                      </a:lnTo>
                      <a:close/>
                      <a:moveTo>
                        <a:pt x="22" y="1"/>
                      </a:moveTo>
                      <a:lnTo>
                        <a:pt x="32" y="16"/>
                      </a:lnTo>
                      <a:lnTo>
                        <a:pt x="42" y="32"/>
                      </a:lnTo>
                      <a:lnTo>
                        <a:pt x="53" y="46"/>
                      </a:lnTo>
                      <a:lnTo>
                        <a:pt x="67" y="60"/>
                      </a:lnTo>
                      <a:lnTo>
                        <a:pt x="49" y="78"/>
                      </a:lnTo>
                      <a:lnTo>
                        <a:pt x="36" y="63"/>
                      </a:lnTo>
                      <a:lnTo>
                        <a:pt x="23" y="47"/>
                      </a:lnTo>
                      <a:lnTo>
                        <a:pt x="12" y="30"/>
                      </a:lnTo>
                      <a:lnTo>
                        <a:pt x="2" y="14"/>
                      </a:lnTo>
                      <a:lnTo>
                        <a:pt x="22" y="1"/>
                      </a:lnTo>
                      <a:close/>
                      <a:moveTo>
                        <a:pt x="67" y="60"/>
                      </a:moveTo>
                      <a:lnTo>
                        <a:pt x="80" y="74"/>
                      </a:lnTo>
                      <a:lnTo>
                        <a:pt x="95" y="87"/>
                      </a:lnTo>
                      <a:lnTo>
                        <a:pt x="110" y="101"/>
                      </a:lnTo>
                      <a:lnTo>
                        <a:pt x="128" y="112"/>
                      </a:lnTo>
                      <a:lnTo>
                        <a:pt x="115" y="133"/>
                      </a:lnTo>
                      <a:lnTo>
                        <a:pt x="97" y="120"/>
                      </a:lnTo>
                      <a:lnTo>
                        <a:pt x="80" y="106"/>
                      </a:lnTo>
                      <a:lnTo>
                        <a:pt x="63" y="92"/>
                      </a:lnTo>
                      <a:lnTo>
                        <a:pt x="49" y="78"/>
                      </a:lnTo>
                      <a:lnTo>
                        <a:pt x="67" y="60"/>
                      </a:lnTo>
                      <a:close/>
                      <a:moveTo>
                        <a:pt x="128" y="112"/>
                      </a:moveTo>
                      <a:lnTo>
                        <a:pt x="152" y="127"/>
                      </a:lnTo>
                      <a:lnTo>
                        <a:pt x="177" y="143"/>
                      </a:lnTo>
                      <a:lnTo>
                        <a:pt x="205" y="155"/>
                      </a:lnTo>
                      <a:lnTo>
                        <a:pt x="234" y="168"/>
                      </a:lnTo>
                      <a:lnTo>
                        <a:pt x="264" y="180"/>
                      </a:lnTo>
                      <a:lnTo>
                        <a:pt x="297" y="191"/>
                      </a:lnTo>
                      <a:lnTo>
                        <a:pt x="331" y="200"/>
                      </a:lnTo>
                      <a:lnTo>
                        <a:pt x="367" y="209"/>
                      </a:lnTo>
                      <a:lnTo>
                        <a:pt x="404" y="216"/>
                      </a:lnTo>
                      <a:lnTo>
                        <a:pt x="443" y="223"/>
                      </a:lnTo>
                      <a:lnTo>
                        <a:pt x="484" y="228"/>
                      </a:lnTo>
                      <a:lnTo>
                        <a:pt x="527" y="233"/>
                      </a:lnTo>
                      <a:lnTo>
                        <a:pt x="570" y="235"/>
                      </a:lnTo>
                      <a:lnTo>
                        <a:pt x="616" y="237"/>
                      </a:lnTo>
                      <a:lnTo>
                        <a:pt x="663" y="237"/>
                      </a:lnTo>
                      <a:lnTo>
                        <a:pt x="711" y="236"/>
                      </a:lnTo>
                      <a:lnTo>
                        <a:pt x="712" y="262"/>
                      </a:lnTo>
                      <a:lnTo>
                        <a:pt x="662" y="263"/>
                      </a:lnTo>
                      <a:lnTo>
                        <a:pt x="615" y="262"/>
                      </a:lnTo>
                      <a:lnTo>
                        <a:pt x="568" y="261"/>
                      </a:lnTo>
                      <a:lnTo>
                        <a:pt x="523" y="257"/>
                      </a:lnTo>
                      <a:lnTo>
                        <a:pt x="480" y="254"/>
                      </a:lnTo>
                      <a:lnTo>
                        <a:pt x="438" y="248"/>
                      </a:lnTo>
                      <a:lnTo>
                        <a:pt x="398" y="241"/>
                      </a:lnTo>
                      <a:lnTo>
                        <a:pt x="360" y="233"/>
                      </a:lnTo>
                      <a:lnTo>
                        <a:pt x="323" y="224"/>
                      </a:lnTo>
                      <a:lnTo>
                        <a:pt x="289" y="214"/>
                      </a:lnTo>
                      <a:lnTo>
                        <a:pt x="255" y="203"/>
                      </a:lnTo>
                      <a:lnTo>
                        <a:pt x="223" y="192"/>
                      </a:lnTo>
                      <a:lnTo>
                        <a:pt x="194" y="179"/>
                      </a:lnTo>
                      <a:lnTo>
                        <a:pt x="165" y="165"/>
                      </a:lnTo>
                      <a:lnTo>
                        <a:pt x="139" y="150"/>
                      </a:lnTo>
                      <a:lnTo>
                        <a:pt x="115" y="133"/>
                      </a:lnTo>
                      <a:lnTo>
                        <a:pt x="128" y="11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617" y="1455"/>
                  <a:ext cx="6" cy="323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617" y="2755"/>
                  <a:ext cx="7" cy="17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Freeform 21"/>
                <p:cNvSpPr>
                  <a:spLocks noEditPoints="1"/>
                </p:cNvSpPr>
                <p:nvPr/>
              </p:nvSpPr>
              <p:spPr bwMode="auto">
                <a:xfrm>
                  <a:off x="345" y="1348"/>
                  <a:ext cx="278" cy="108"/>
                </a:xfrm>
                <a:custGeom>
                  <a:avLst/>
                  <a:gdLst/>
                  <a:ahLst/>
                  <a:cxnLst>
                    <a:cxn ang="0">
                      <a:pos x="1086" y="420"/>
                    </a:cxn>
                    <a:cxn ang="0">
                      <a:pos x="1076" y="395"/>
                    </a:cxn>
                    <a:cxn ang="0">
                      <a:pos x="1065" y="370"/>
                    </a:cxn>
                    <a:cxn ang="0">
                      <a:pos x="1052" y="347"/>
                    </a:cxn>
                    <a:cxn ang="0">
                      <a:pos x="1026" y="313"/>
                    </a:cxn>
                    <a:cxn ang="0">
                      <a:pos x="986" y="272"/>
                    </a:cxn>
                    <a:cxn ang="0">
                      <a:pos x="938" y="234"/>
                    </a:cxn>
                    <a:cxn ang="0">
                      <a:pos x="883" y="202"/>
                    </a:cxn>
                    <a:cxn ang="0">
                      <a:pos x="822" y="171"/>
                    </a:cxn>
                    <a:cxn ang="0">
                      <a:pos x="754" y="144"/>
                    </a:cxn>
                    <a:cxn ang="0">
                      <a:pos x="725" y="108"/>
                    </a:cxn>
                    <a:cxn ang="0">
                      <a:pos x="798" y="135"/>
                    </a:cxn>
                    <a:cxn ang="0">
                      <a:pos x="865" y="164"/>
                    </a:cxn>
                    <a:cxn ang="0">
                      <a:pos x="927" y="197"/>
                    </a:cxn>
                    <a:cxn ang="0">
                      <a:pos x="980" y="234"/>
                    </a:cxn>
                    <a:cxn ang="0">
                      <a:pos x="1026" y="277"/>
                    </a:cxn>
                    <a:cxn ang="0">
                      <a:pos x="1046" y="299"/>
                    </a:cxn>
                    <a:cxn ang="0">
                      <a:pos x="1064" y="322"/>
                    </a:cxn>
                    <a:cxn ang="0">
                      <a:pos x="1080" y="347"/>
                    </a:cxn>
                    <a:cxn ang="0">
                      <a:pos x="1093" y="372"/>
                    </a:cxn>
                    <a:cxn ang="0">
                      <a:pos x="1104" y="398"/>
                    </a:cxn>
                    <a:cxn ang="0">
                      <a:pos x="1113" y="427"/>
                    </a:cxn>
                    <a:cxn ang="0">
                      <a:pos x="718" y="133"/>
                    </a:cxn>
                    <a:cxn ang="0">
                      <a:pos x="641" y="111"/>
                    </a:cxn>
                    <a:cxn ang="0">
                      <a:pos x="560" y="91"/>
                    </a:cxn>
                    <a:cxn ang="0">
                      <a:pos x="474" y="74"/>
                    </a:cxn>
                    <a:cxn ang="0">
                      <a:pos x="383" y="60"/>
                    </a:cxn>
                    <a:cxn ang="0">
                      <a:pos x="291" y="49"/>
                    </a:cxn>
                    <a:cxn ang="0">
                      <a:pos x="196" y="39"/>
                    </a:cxn>
                    <a:cxn ang="0">
                      <a:pos x="0" y="25"/>
                    </a:cxn>
                    <a:cxn ang="0">
                      <a:pos x="101" y="5"/>
                    </a:cxn>
                    <a:cxn ang="0">
                      <a:pos x="247" y="18"/>
                    </a:cxn>
                    <a:cxn ang="0">
                      <a:pos x="341" y="29"/>
                    </a:cxn>
                    <a:cxn ang="0">
                      <a:pos x="433" y="42"/>
                    </a:cxn>
                    <a:cxn ang="0">
                      <a:pos x="522" y="58"/>
                    </a:cxn>
                    <a:cxn ang="0">
                      <a:pos x="606" y="76"/>
                    </a:cxn>
                    <a:cxn ang="0">
                      <a:pos x="687" y="97"/>
                    </a:cxn>
                    <a:cxn ang="0">
                      <a:pos x="718" y="133"/>
                    </a:cxn>
                  </a:cxnLst>
                  <a:rect l="0" t="0" r="r" b="b"/>
                  <a:pathLst>
                    <a:path w="1113" h="433">
                      <a:moveTo>
                        <a:pt x="1090" y="433"/>
                      </a:moveTo>
                      <a:lnTo>
                        <a:pt x="1086" y="420"/>
                      </a:lnTo>
                      <a:lnTo>
                        <a:pt x="1082" y="407"/>
                      </a:lnTo>
                      <a:lnTo>
                        <a:pt x="1076" y="395"/>
                      </a:lnTo>
                      <a:lnTo>
                        <a:pt x="1071" y="382"/>
                      </a:lnTo>
                      <a:lnTo>
                        <a:pt x="1065" y="370"/>
                      </a:lnTo>
                      <a:lnTo>
                        <a:pt x="1058" y="357"/>
                      </a:lnTo>
                      <a:lnTo>
                        <a:pt x="1052" y="347"/>
                      </a:lnTo>
                      <a:lnTo>
                        <a:pt x="1044" y="335"/>
                      </a:lnTo>
                      <a:lnTo>
                        <a:pt x="1026" y="313"/>
                      </a:lnTo>
                      <a:lnTo>
                        <a:pt x="1007" y="292"/>
                      </a:lnTo>
                      <a:lnTo>
                        <a:pt x="986" y="272"/>
                      </a:lnTo>
                      <a:lnTo>
                        <a:pt x="964" y="253"/>
                      </a:lnTo>
                      <a:lnTo>
                        <a:pt x="938" y="234"/>
                      </a:lnTo>
                      <a:lnTo>
                        <a:pt x="911" y="218"/>
                      </a:lnTo>
                      <a:lnTo>
                        <a:pt x="883" y="202"/>
                      </a:lnTo>
                      <a:lnTo>
                        <a:pt x="853" y="187"/>
                      </a:lnTo>
                      <a:lnTo>
                        <a:pt x="822" y="171"/>
                      </a:lnTo>
                      <a:lnTo>
                        <a:pt x="788" y="157"/>
                      </a:lnTo>
                      <a:lnTo>
                        <a:pt x="754" y="144"/>
                      </a:lnTo>
                      <a:lnTo>
                        <a:pt x="718" y="133"/>
                      </a:lnTo>
                      <a:lnTo>
                        <a:pt x="725" y="108"/>
                      </a:lnTo>
                      <a:lnTo>
                        <a:pt x="763" y="121"/>
                      </a:lnTo>
                      <a:lnTo>
                        <a:pt x="798" y="135"/>
                      </a:lnTo>
                      <a:lnTo>
                        <a:pt x="833" y="149"/>
                      </a:lnTo>
                      <a:lnTo>
                        <a:pt x="865" y="164"/>
                      </a:lnTo>
                      <a:lnTo>
                        <a:pt x="897" y="181"/>
                      </a:lnTo>
                      <a:lnTo>
                        <a:pt x="927" y="197"/>
                      </a:lnTo>
                      <a:lnTo>
                        <a:pt x="955" y="216"/>
                      </a:lnTo>
                      <a:lnTo>
                        <a:pt x="980" y="234"/>
                      </a:lnTo>
                      <a:lnTo>
                        <a:pt x="1005" y="254"/>
                      </a:lnTo>
                      <a:lnTo>
                        <a:pt x="1026" y="277"/>
                      </a:lnTo>
                      <a:lnTo>
                        <a:pt x="1037" y="287"/>
                      </a:lnTo>
                      <a:lnTo>
                        <a:pt x="1046" y="299"/>
                      </a:lnTo>
                      <a:lnTo>
                        <a:pt x="1056" y="309"/>
                      </a:lnTo>
                      <a:lnTo>
                        <a:pt x="1064" y="322"/>
                      </a:lnTo>
                      <a:lnTo>
                        <a:pt x="1073" y="334"/>
                      </a:lnTo>
                      <a:lnTo>
                        <a:pt x="1080" y="347"/>
                      </a:lnTo>
                      <a:lnTo>
                        <a:pt x="1087" y="358"/>
                      </a:lnTo>
                      <a:lnTo>
                        <a:pt x="1093" y="372"/>
                      </a:lnTo>
                      <a:lnTo>
                        <a:pt x="1100" y="385"/>
                      </a:lnTo>
                      <a:lnTo>
                        <a:pt x="1104" y="398"/>
                      </a:lnTo>
                      <a:lnTo>
                        <a:pt x="1109" y="412"/>
                      </a:lnTo>
                      <a:lnTo>
                        <a:pt x="1113" y="427"/>
                      </a:lnTo>
                      <a:lnTo>
                        <a:pt x="1090" y="433"/>
                      </a:lnTo>
                      <a:close/>
                      <a:moveTo>
                        <a:pt x="718" y="133"/>
                      </a:moveTo>
                      <a:lnTo>
                        <a:pt x="680" y="121"/>
                      </a:lnTo>
                      <a:lnTo>
                        <a:pt x="641" y="111"/>
                      </a:lnTo>
                      <a:lnTo>
                        <a:pt x="601" y="100"/>
                      </a:lnTo>
                      <a:lnTo>
                        <a:pt x="560" y="91"/>
                      </a:lnTo>
                      <a:lnTo>
                        <a:pt x="517" y="83"/>
                      </a:lnTo>
                      <a:lnTo>
                        <a:pt x="474" y="74"/>
                      </a:lnTo>
                      <a:lnTo>
                        <a:pt x="429" y="67"/>
                      </a:lnTo>
                      <a:lnTo>
                        <a:pt x="383" y="60"/>
                      </a:lnTo>
                      <a:lnTo>
                        <a:pt x="337" y="55"/>
                      </a:lnTo>
                      <a:lnTo>
                        <a:pt x="291" y="49"/>
                      </a:lnTo>
                      <a:lnTo>
                        <a:pt x="244" y="44"/>
                      </a:lnTo>
                      <a:lnTo>
                        <a:pt x="196" y="39"/>
                      </a:lnTo>
                      <a:lnTo>
                        <a:pt x="99" y="31"/>
                      </a:lnTo>
                      <a:lnTo>
                        <a:pt x="0" y="25"/>
                      </a:lnTo>
                      <a:lnTo>
                        <a:pt x="2" y="0"/>
                      </a:lnTo>
                      <a:lnTo>
                        <a:pt x="101" y="5"/>
                      </a:lnTo>
                      <a:lnTo>
                        <a:pt x="198" y="14"/>
                      </a:lnTo>
                      <a:lnTo>
                        <a:pt x="247" y="18"/>
                      </a:lnTo>
                      <a:lnTo>
                        <a:pt x="294" y="23"/>
                      </a:lnTo>
                      <a:lnTo>
                        <a:pt x="341" y="29"/>
                      </a:lnTo>
                      <a:lnTo>
                        <a:pt x="388" y="36"/>
                      </a:lnTo>
                      <a:lnTo>
                        <a:pt x="433" y="42"/>
                      </a:lnTo>
                      <a:lnTo>
                        <a:pt x="478" y="50"/>
                      </a:lnTo>
                      <a:lnTo>
                        <a:pt x="522" y="58"/>
                      </a:lnTo>
                      <a:lnTo>
                        <a:pt x="564" y="66"/>
                      </a:lnTo>
                      <a:lnTo>
                        <a:pt x="606" y="76"/>
                      </a:lnTo>
                      <a:lnTo>
                        <a:pt x="647" y="86"/>
                      </a:lnTo>
                      <a:lnTo>
                        <a:pt x="687" y="97"/>
                      </a:lnTo>
                      <a:lnTo>
                        <a:pt x="725" y="108"/>
                      </a:lnTo>
                      <a:lnTo>
                        <a:pt x="718" y="13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" name="Freeform 22"/>
                <p:cNvSpPr>
                  <a:spLocks noEditPoints="1"/>
                </p:cNvSpPr>
                <p:nvPr/>
              </p:nvSpPr>
              <p:spPr bwMode="auto">
                <a:xfrm>
                  <a:off x="345" y="2829"/>
                  <a:ext cx="278" cy="108"/>
                </a:xfrm>
                <a:custGeom>
                  <a:avLst/>
                  <a:gdLst/>
                  <a:ahLst/>
                  <a:cxnLst>
                    <a:cxn ang="0">
                      <a:pos x="1086" y="421"/>
                    </a:cxn>
                    <a:cxn ang="0">
                      <a:pos x="1076" y="395"/>
                    </a:cxn>
                    <a:cxn ang="0">
                      <a:pos x="1065" y="371"/>
                    </a:cxn>
                    <a:cxn ang="0">
                      <a:pos x="1052" y="347"/>
                    </a:cxn>
                    <a:cxn ang="0">
                      <a:pos x="1026" y="313"/>
                    </a:cxn>
                    <a:cxn ang="0">
                      <a:pos x="986" y="272"/>
                    </a:cxn>
                    <a:cxn ang="0">
                      <a:pos x="938" y="236"/>
                    </a:cxn>
                    <a:cxn ang="0">
                      <a:pos x="883" y="202"/>
                    </a:cxn>
                    <a:cxn ang="0">
                      <a:pos x="822" y="172"/>
                    </a:cxn>
                    <a:cxn ang="0">
                      <a:pos x="754" y="146"/>
                    </a:cxn>
                    <a:cxn ang="0">
                      <a:pos x="725" y="110"/>
                    </a:cxn>
                    <a:cxn ang="0">
                      <a:pos x="798" y="136"/>
                    </a:cxn>
                    <a:cxn ang="0">
                      <a:pos x="865" y="165"/>
                    </a:cxn>
                    <a:cxn ang="0">
                      <a:pos x="927" y="199"/>
                    </a:cxn>
                    <a:cxn ang="0">
                      <a:pos x="980" y="235"/>
                    </a:cxn>
                    <a:cxn ang="0">
                      <a:pos x="1026" y="277"/>
                    </a:cxn>
                    <a:cxn ang="0">
                      <a:pos x="1046" y="299"/>
                    </a:cxn>
                    <a:cxn ang="0">
                      <a:pos x="1064" y="323"/>
                    </a:cxn>
                    <a:cxn ang="0">
                      <a:pos x="1080" y="347"/>
                    </a:cxn>
                    <a:cxn ang="0">
                      <a:pos x="1093" y="373"/>
                    </a:cxn>
                    <a:cxn ang="0">
                      <a:pos x="1104" y="400"/>
                    </a:cxn>
                    <a:cxn ang="0">
                      <a:pos x="1113" y="428"/>
                    </a:cxn>
                    <a:cxn ang="0">
                      <a:pos x="718" y="133"/>
                    </a:cxn>
                    <a:cxn ang="0">
                      <a:pos x="641" y="111"/>
                    </a:cxn>
                    <a:cxn ang="0">
                      <a:pos x="560" y="92"/>
                    </a:cxn>
                    <a:cxn ang="0">
                      <a:pos x="474" y="75"/>
                    </a:cxn>
                    <a:cxn ang="0">
                      <a:pos x="383" y="61"/>
                    </a:cxn>
                    <a:cxn ang="0">
                      <a:pos x="291" y="49"/>
                    </a:cxn>
                    <a:cxn ang="0">
                      <a:pos x="196" y="40"/>
                    </a:cxn>
                    <a:cxn ang="0">
                      <a:pos x="0" y="26"/>
                    </a:cxn>
                    <a:cxn ang="0">
                      <a:pos x="101" y="6"/>
                    </a:cxn>
                    <a:cxn ang="0">
                      <a:pos x="247" y="19"/>
                    </a:cxn>
                    <a:cxn ang="0">
                      <a:pos x="341" y="29"/>
                    </a:cxn>
                    <a:cxn ang="0">
                      <a:pos x="433" y="43"/>
                    </a:cxn>
                    <a:cxn ang="0">
                      <a:pos x="522" y="59"/>
                    </a:cxn>
                    <a:cxn ang="0">
                      <a:pos x="606" y="77"/>
                    </a:cxn>
                    <a:cxn ang="0">
                      <a:pos x="687" y="98"/>
                    </a:cxn>
                    <a:cxn ang="0">
                      <a:pos x="718" y="133"/>
                    </a:cxn>
                  </a:cxnLst>
                  <a:rect l="0" t="0" r="r" b="b"/>
                  <a:pathLst>
                    <a:path w="1113" h="434">
                      <a:moveTo>
                        <a:pt x="1090" y="434"/>
                      </a:moveTo>
                      <a:lnTo>
                        <a:pt x="1086" y="421"/>
                      </a:lnTo>
                      <a:lnTo>
                        <a:pt x="1082" y="408"/>
                      </a:lnTo>
                      <a:lnTo>
                        <a:pt x="1076" y="395"/>
                      </a:lnTo>
                      <a:lnTo>
                        <a:pt x="1071" y="382"/>
                      </a:lnTo>
                      <a:lnTo>
                        <a:pt x="1065" y="371"/>
                      </a:lnTo>
                      <a:lnTo>
                        <a:pt x="1058" y="359"/>
                      </a:lnTo>
                      <a:lnTo>
                        <a:pt x="1052" y="347"/>
                      </a:lnTo>
                      <a:lnTo>
                        <a:pt x="1044" y="335"/>
                      </a:lnTo>
                      <a:lnTo>
                        <a:pt x="1026" y="313"/>
                      </a:lnTo>
                      <a:lnTo>
                        <a:pt x="1007" y="292"/>
                      </a:lnTo>
                      <a:lnTo>
                        <a:pt x="986" y="272"/>
                      </a:lnTo>
                      <a:lnTo>
                        <a:pt x="964" y="254"/>
                      </a:lnTo>
                      <a:lnTo>
                        <a:pt x="938" y="236"/>
                      </a:lnTo>
                      <a:lnTo>
                        <a:pt x="911" y="219"/>
                      </a:lnTo>
                      <a:lnTo>
                        <a:pt x="883" y="202"/>
                      </a:lnTo>
                      <a:lnTo>
                        <a:pt x="853" y="187"/>
                      </a:lnTo>
                      <a:lnTo>
                        <a:pt x="822" y="172"/>
                      </a:lnTo>
                      <a:lnTo>
                        <a:pt x="788" y="159"/>
                      </a:lnTo>
                      <a:lnTo>
                        <a:pt x="754" y="146"/>
                      </a:lnTo>
                      <a:lnTo>
                        <a:pt x="718" y="133"/>
                      </a:lnTo>
                      <a:lnTo>
                        <a:pt x="725" y="110"/>
                      </a:lnTo>
                      <a:lnTo>
                        <a:pt x="763" y="122"/>
                      </a:lnTo>
                      <a:lnTo>
                        <a:pt x="798" y="136"/>
                      </a:lnTo>
                      <a:lnTo>
                        <a:pt x="833" y="150"/>
                      </a:lnTo>
                      <a:lnTo>
                        <a:pt x="865" y="165"/>
                      </a:lnTo>
                      <a:lnTo>
                        <a:pt x="897" y="181"/>
                      </a:lnTo>
                      <a:lnTo>
                        <a:pt x="927" y="199"/>
                      </a:lnTo>
                      <a:lnTo>
                        <a:pt x="955" y="216"/>
                      </a:lnTo>
                      <a:lnTo>
                        <a:pt x="980" y="235"/>
                      </a:lnTo>
                      <a:lnTo>
                        <a:pt x="1005" y="256"/>
                      </a:lnTo>
                      <a:lnTo>
                        <a:pt x="1026" y="277"/>
                      </a:lnTo>
                      <a:lnTo>
                        <a:pt x="1037" y="288"/>
                      </a:lnTo>
                      <a:lnTo>
                        <a:pt x="1046" y="299"/>
                      </a:lnTo>
                      <a:lnTo>
                        <a:pt x="1056" y="311"/>
                      </a:lnTo>
                      <a:lnTo>
                        <a:pt x="1064" y="323"/>
                      </a:lnTo>
                      <a:lnTo>
                        <a:pt x="1073" y="334"/>
                      </a:lnTo>
                      <a:lnTo>
                        <a:pt x="1080" y="347"/>
                      </a:lnTo>
                      <a:lnTo>
                        <a:pt x="1087" y="360"/>
                      </a:lnTo>
                      <a:lnTo>
                        <a:pt x="1093" y="373"/>
                      </a:lnTo>
                      <a:lnTo>
                        <a:pt x="1100" y="386"/>
                      </a:lnTo>
                      <a:lnTo>
                        <a:pt x="1104" y="400"/>
                      </a:lnTo>
                      <a:lnTo>
                        <a:pt x="1109" y="414"/>
                      </a:lnTo>
                      <a:lnTo>
                        <a:pt x="1113" y="428"/>
                      </a:lnTo>
                      <a:lnTo>
                        <a:pt x="1090" y="434"/>
                      </a:lnTo>
                      <a:close/>
                      <a:moveTo>
                        <a:pt x="718" y="133"/>
                      </a:moveTo>
                      <a:lnTo>
                        <a:pt x="680" y="122"/>
                      </a:lnTo>
                      <a:lnTo>
                        <a:pt x="641" y="111"/>
                      </a:lnTo>
                      <a:lnTo>
                        <a:pt x="601" y="102"/>
                      </a:lnTo>
                      <a:lnTo>
                        <a:pt x="560" y="92"/>
                      </a:lnTo>
                      <a:lnTo>
                        <a:pt x="517" y="83"/>
                      </a:lnTo>
                      <a:lnTo>
                        <a:pt x="474" y="75"/>
                      </a:lnTo>
                      <a:lnTo>
                        <a:pt x="429" y="68"/>
                      </a:lnTo>
                      <a:lnTo>
                        <a:pt x="383" y="61"/>
                      </a:lnTo>
                      <a:lnTo>
                        <a:pt x="337" y="55"/>
                      </a:lnTo>
                      <a:lnTo>
                        <a:pt x="291" y="49"/>
                      </a:lnTo>
                      <a:lnTo>
                        <a:pt x="244" y="45"/>
                      </a:lnTo>
                      <a:lnTo>
                        <a:pt x="196" y="40"/>
                      </a:lnTo>
                      <a:lnTo>
                        <a:pt x="99" y="32"/>
                      </a:lnTo>
                      <a:lnTo>
                        <a:pt x="0" y="26"/>
                      </a:lnTo>
                      <a:lnTo>
                        <a:pt x="2" y="0"/>
                      </a:lnTo>
                      <a:lnTo>
                        <a:pt x="101" y="6"/>
                      </a:lnTo>
                      <a:lnTo>
                        <a:pt x="198" y="14"/>
                      </a:lnTo>
                      <a:lnTo>
                        <a:pt x="247" y="19"/>
                      </a:lnTo>
                      <a:lnTo>
                        <a:pt x="294" y="25"/>
                      </a:lnTo>
                      <a:lnTo>
                        <a:pt x="341" y="29"/>
                      </a:lnTo>
                      <a:lnTo>
                        <a:pt x="388" y="36"/>
                      </a:lnTo>
                      <a:lnTo>
                        <a:pt x="433" y="43"/>
                      </a:lnTo>
                      <a:lnTo>
                        <a:pt x="478" y="50"/>
                      </a:lnTo>
                      <a:lnTo>
                        <a:pt x="522" y="59"/>
                      </a:lnTo>
                      <a:lnTo>
                        <a:pt x="564" y="67"/>
                      </a:lnTo>
                      <a:lnTo>
                        <a:pt x="606" y="77"/>
                      </a:lnTo>
                      <a:lnTo>
                        <a:pt x="647" y="87"/>
                      </a:lnTo>
                      <a:lnTo>
                        <a:pt x="687" y="98"/>
                      </a:lnTo>
                      <a:lnTo>
                        <a:pt x="725" y="110"/>
                      </a:lnTo>
                      <a:lnTo>
                        <a:pt x="718" y="13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" name="Rectangle 23"/>
                <p:cNvSpPr>
                  <a:spLocks noChangeArrowheads="1"/>
                </p:cNvSpPr>
                <p:nvPr/>
              </p:nvSpPr>
              <p:spPr bwMode="auto">
                <a:xfrm>
                  <a:off x="2382" y="3460"/>
                  <a:ext cx="684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045" y="3444"/>
                  <a:ext cx="42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3" y="7"/>
                    </a:cxn>
                    <a:cxn ang="0">
                      <a:pos x="5" y="11"/>
                    </a:cxn>
                    <a:cxn ang="0">
                      <a:pos x="8" y="16"/>
                    </a:cxn>
                    <a:cxn ang="0">
                      <a:pos x="9" y="21"/>
                    </a:cxn>
                    <a:cxn ang="0">
                      <a:pos x="11" y="27"/>
                    </a:cxn>
                    <a:cxn ang="0">
                      <a:pos x="12" y="31"/>
                    </a:cxn>
                    <a:cxn ang="0">
                      <a:pos x="13" y="36"/>
                    </a:cxn>
                    <a:cxn ang="0">
                      <a:pos x="14" y="41"/>
                    </a:cxn>
                    <a:cxn ang="0">
                      <a:pos x="15" y="45"/>
                    </a:cxn>
                    <a:cxn ang="0">
                      <a:pos x="17" y="50"/>
                    </a:cxn>
                    <a:cxn ang="0">
                      <a:pos x="17" y="55"/>
                    </a:cxn>
                    <a:cxn ang="0">
                      <a:pos x="18" y="59"/>
                    </a:cxn>
                    <a:cxn ang="0">
                      <a:pos x="18" y="64"/>
                    </a:cxn>
                    <a:cxn ang="0">
                      <a:pos x="19" y="69"/>
                    </a:cxn>
                    <a:cxn ang="0">
                      <a:pos x="19" y="74"/>
                    </a:cxn>
                    <a:cxn ang="0">
                      <a:pos x="19" y="79"/>
                    </a:cxn>
                    <a:cxn ang="0">
                      <a:pos x="19" y="84"/>
                    </a:cxn>
                    <a:cxn ang="0">
                      <a:pos x="18" y="88"/>
                    </a:cxn>
                    <a:cxn ang="0">
                      <a:pos x="18" y="93"/>
                    </a:cxn>
                    <a:cxn ang="0">
                      <a:pos x="17" y="98"/>
                    </a:cxn>
                    <a:cxn ang="0">
                      <a:pos x="17" y="102"/>
                    </a:cxn>
                    <a:cxn ang="0">
                      <a:pos x="15" y="107"/>
                    </a:cxn>
                    <a:cxn ang="0">
                      <a:pos x="14" y="112"/>
                    </a:cxn>
                    <a:cxn ang="0">
                      <a:pos x="13" y="116"/>
                    </a:cxn>
                    <a:cxn ang="0">
                      <a:pos x="12" y="122"/>
                    </a:cxn>
                    <a:cxn ang="0">
                      <a:pos x="11" y="127"/>
                    </a:cxn>
                    <a:cxn ang="0">
                      <a:pos x="9" y="132"/>
                    </a:cxn>
                    <a:cxn ang="0">
                      <a:pos x="8" y="136"/>
                    </a:cxn>
                    <a:cxn ang="0">
                      <a:pos x="5" y="141"/>
                    </a:cxn>
                    <a:cxn ang="0">
                      <a:pos x="3" y="146"/>
                    </a:cxn>
                    <a:cxn ang="0">
                      <a:pos x="1" y="150"/>
                    </a:cxn>
                    <a:cxn ang="0">
                      <a:pos x="171" y="77"/>
                    </a:cxn>
                  </a:cxnLst>
                  <a:rect l="0" t="0" r="r" b="b"/>
                  <a:pathLst>
                    <a:path w="171" h="153">
                      <a:moveTo>
                        <a:pt x="171" y="7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8"/>
                      </a:lnTo>
                      <a:lnTo>
                        <a:pt x="9" y="21"/>
                      </a:lnTo>
                      <a:lnTo>
                        <a:pt x="10" y="23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2" y="31"/>
                      </a:lnTo>
                      <a:lnTo>
                        <a:pt x="13" y="34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4" y="41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8"/>
                      </a:lnTo>
                      <a:lnTo>
                        <a:pt x="17" y="50"/>
                      </a:lnTo>
                      <a:lnTo>
                        <a:pt x="17" y="52"/>
                      </a:lnTo>
                      <a:lnTo>
                        <a:pt x="17" y="55"/>
                      </a:lnTo>
                      <a:lnTo>
                        <a:pt x="18" y="57"/>
                      </a:lnTo>
                      <a:lnTo>
                        <a:pt x="18" y="59"/>
                      </a:lnTo>
                      <a:lnTo>
                        <a:pt x="18" y="62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19" y="69"/>
                      </a:lnTo>
                      <a:lnTo>
                        <a:pt x="19" y="71"/>
                      </a:lnTo>
                      <a:lnTo>
                        <a:pt x="19" y="74"/>
                      </a:lnTo>
                      <a:lnTo>
                        <a:pt x="19" y="77"/>
                      </a:lnTo>
                      <a:lnTo>
                        <a:pt x="19" y="79"/>
                      </a:lnTo>
                      <a:lnTo>
                        <a:pt x="19" y="81"/>
                      </a:lnTo>
                      <a:lnTo>
                        <a:pt x="19" y="84"/>
                      </a:lnTo>
                      <a:lnTo>
                        <a:pt x="19" y="86"/>
                      </a:lnTo>
                      <a:lnTo>
                        <a:pt x="18" y="88"/>
                      </a:lnTo>
                      <a:lnTo>
                        <a:pt x="18" y="91"/>
                      </a:lnTo>
                      <a:lnTo>
                        <a:pt x="18" y="93"/>
                      </a:lnTo>
                      <a:lnTo>
                        <a:pt x="18" y="95"/>
                      </a:lnTo>
                      <a:lnTo>
                        <a:pt x="17" y="98"/>
                      </a:lnTo>
                      <a:lnTo>
                        <a:pt x="17" y="100"/>
                      </a:lnTo>
                      <a:lnTo>
                        <a:pt x="17" y="102"/>
                      </a:lnTo>
                      <a:lnTo>
                        <a:pt x="15" y="105"/>
                      </a:lnTo>
                      <a:lnTo>
                        <a:pt x="15" y="107"/>
                      </a:lnTo>
                      <a:lnTo>
                        <a:pt x="15" y="109"/>
                      </a:lnTo>
                      <a:lnTo>
                        <a:pt x="14" y="112"/>
                      </a:lnTo>
                      <a:lnTo>
                        <a:pt x="14" y="114"/>
                      </a:lnTo>
                      <a:lnTo>
                        <a:pt x="13" y="116"/>
                      </a:lnTo>
                      <a:lnTo>
                        <a:pt x="13" y="119"/>
                      </a:lnTo>
                      <a:lnTo>
                        <a:pt x="12" y="122"/>
                      </a:lnTo>
                      <a:lnTo>
                        <a:pt x="11" y="125"/>
                      </a:lnTo>
                      <a:lnTo>
                        <a:pt x="11" y="127"/>
                      </a:lnTo>
                      <a:lnTo>
                        <a:pt x="10" y="129"/>
                      </a:lnTo>
                      <a:lnTo>
                        <a:pt x="9" y="132"/>
                      </a:lnTo>
                      <a:lnTo>
                        <a:pt x="9" y="134"/>
                      </a:lnTo>
                      <a:lnTo>
                        <a:pt x="8" y="136"/>
                      </a:lnTo>
                      <a:lnTo>
                        <a:pt x="7" y="139"/>
                      </a:lnTo>
                      <a:lnTo>
                        <a:pt x="5" y="141"/>
                      </a:lnTo>
                      <a:lnTo>
                        <a:pt x="4" y="143"/>
                      </a:lnTo>
                      <a:lnTo>
                        <a:pt x="3" y="146"/>
                      </a:lnTo>
                      <a:lnTo>
                        <a:pt x="2" y="148"/>
                      </a:lnTo>
                      <a:lnTo>
                        <a:pt x="1" y="150"/>
                      </a:lnTo>
                      <a:lnTo>
                        <a:pt x="0" y="153"/>
                      </a:lnTo>
                      <a:lnTo>
                        <a:pt x="171" y="77"/>
                      </a:lnTo>
                      <a:lnTo>
                        <a:pt x="171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" name="Rectangle 25"/>
                <p:cNvSpPr>
                  <a:spLocks noChangeArrowheads="1"/>
                </p:cNvSpPr>
                <p:nvPr/>
              </p:nvSpPr>
              <p:spPr bwMode="auto">
                <a:xfrm>
                  <a:off x="2375" y="1057"/>
                  <a:ext cx="6" cy="335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2360" y="1035"/>
                  <a:ext cx="36" cy="44"/>
                </a:xfrm>
                <a:custGeom>
                  <a:avLst/>
                  <a:gdLst/>
                  <a:ahLst/>
                  <a:cxnLst>
                    <a:cxn ang="0">
                      <a:pos x="0" y="179"/>
                    </a:cxn>
                    <a:cxn ang="0">
                      <a:pos x="2" y="178"/>
                    </a:cxn>
                    <a:cxn ang="0">
                      <a:pos x="7" y="175"/>
                    </a:cxn>
                    <a:cxn ang="0">
                      <a:pos x="11" y="174"/>
                    </a:cxn>
                    <a:cxn ang="0">
                      <a:pos x="16" y="172"/>
                    </a:cxn>
                    <a:cxn ang="0">
                      <a:pos x="20" y="170"/>
                    </a:cxn>
                    <a:cxn ang="0">
                      <a:pos x="25" y="168"/>
                    </a:cxn>
                    <a:cxn ang="0">
                      <a:pos x="29" y="167"/>
                    </a:cxn>
                    <a:cxn ang="0">
                      <a:pos x="34" y="166"/>
                    </a:cxn>
                    <a:cxn ang="0">
                      <a:pos x="39" y="164"/>
                    </a:cxn>
                    <a:cxn ang="0">
                      <a:pos x="44" y="164"/>
                    </a:cxn>
                    <a:cxn ang="0">
                      <a:pos x="48" y="163"/>
                    </a:cxn>
                    <a:cxn ang="0">
                      <a:pos x="52" y="161"/>
                    </a:cxn>
                    <a:cxn ang="0">
                      <a:pos x="57" y="161"/>
                    </a:cxn>
                    <a:cxn ang="0">
                      <a:pos x="61" y="160"/>
                    </a:cxn>
                    <a:cxn ang="0">
                      <a:pos x="66" y="160"/>
                    </a:cxn>
                    <a:cxn ang="0">
                      <a:pos x="70" y="160"/>
                    </a:cxn>
                    <a:cxn ang="0">
                      <a:pos x="75" y="160"/>
                    </a:cxn>
                    <a:cxn ang="0">
                      <a:pos x="79" y="160"/>
                    </a:cxn>
                    <a:cxn ang="0">
                      <a:pos x="85" y="160"/>
                    </a:cxn>
                    <a:cxn ang="0">
                      <a:pos x="89" y="161"/>
                    </a:cxn>
                    <a:cxn ang="0">
                      <a:pos x="94" y="161"/>
                    </a:cxn>
                    <a:cxn ang="0">
                      <a:pos x="98" y="163"/>
                    </a:cxn>
                    <a:cxn ang="0">
                      <a:pos x="103" y="164"/>
                    </a:cxn>
                    <a:cxn ang="0">
                      <a:pos x="107" y="164"/>
                    </a:cxn>
                    <a:cxn ang="0">
                      <a:pos x="112" y="166"/>
                    </a:cxn>
                    <a:cxn ang="0">
                      <a:pos x="116" y="167"/>
                    </a:cxn>
                    <a:cxn ang="0">
                      <a:pos x="121" y="168"/>
                    </a:cxn>
                    <a:cxn ang="0">
                      <a:pos x="125" y="170"/>
                    </a:cxn>
                    <a:cxn ang="0">
                      <a:pos x="131" y="172"/>
                    </a:cxn>
                    <a:cxn ang="0">
                      <a:pos x="135" y="174"/>
                    </a:cxn>
                    <a:cxn ang="0">
                      <a:pos x="140" y="175"/>
                    </a:cxn>
                    <a:cxn ang="0">
                      <a:pos x="144" y="178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146" h="179">
                      <a:moveTo>
                        <a:pt x="73" y="0"/>
                      </a:moveTo>
                      <a:lnTo>
                        <a:pt x="0" y="179"/>
                      </a:lnTo>
                      <a:lnTo>
                        <a:pt x="0" y="179"/>
                      </a:lnTo>
                      <a:lnTo>
                        <a:pt x="2" y="178"/>
                      </a:lnTo>
                      <a:lnTo>
                        <a:pt x="5" y="177"/>
                      </a:lnTo>
                      <a:lnTo>
                        <a:pt x="7" y="175"/>
                      </a:lnTo>
                      <a:lnTo>
                        <a:pt x="9" y="174"/>
                      </a:lnTo>
                      <a:lnTo>
                        <a:pt x="11" y="174"/>
                      </a:lnTo>
                      <a:lnTo>
                        <a:pt x="13" y="173"/>
                      </a:lnTo>
                      <a:lnTo>
                        <a:pt x="16" y="172"/>
                      </a:lnTo>
                      <a:lnTo>
                        <a:pt x="18" y="171"/>
                      </a:lnTo>
                      <a:lnTo>
                        <a:pt x="20" y="170"/>
                      </a:lnTo>
                      <a:lnTo>
                        <a:pt x="22" y="170"/>
                      </a:lnTo>
                      <a:lnTo>
                        <a:pt x="25" y="168"/>
                      </a:lnTo>
                      <a:lnTo>
                        <a:pt x="27" y="167"/>
                      </a:lnTo>
                      <a:lnTo>
                        <a:pt x="29" y="167"/>
                      </a:lnTo>
                      <a:lnTo>
                        <a:pt x="31" y="166"/>
                      </a:lnTo>
                      <a:lnTo>
                        <a:pt x="34" y="166"/>
                      </a:lnTo>
                      <a:lnTo>
                        <a:pt x="37" y="165"/>
                      </a:lnTo>
                      <a:lnTo>
                        <a:pt x="39" y="164"/>
                      </a:lnTo>
                      <a:lnTo>
                        <a:pt x="41" y="164"/>
                      </a:lnTo>
                      <a:lnTo>
                        <a:pt x="44" y="164"/>
                      </a:lnTo>
                      <a:lnTo>
                        <a:pt x="46" y="163"/>
                      </a:lnTo>
                      <a:lnTo>
                        <a:pt x="48" y="163"/>
                      </a:lnTo>
                      <a:lnTo>
                        <a:pt x="50" y="161"/>
                      </a:lnTo>
                      <a:lnTo>
                        <a:pt x="52" y="161"/>
                      </a:lnTo>
                      <a:lnTo>
                        <a:pt x="55" y="161"/>
                      </a:lnTo>
                      <a:lnTo>
                        <a:pt x="57" y="161"/>
                      </a:lnTo>
                      <a:lnTo>
                        <a:pt x="59" y="160"/>
                      </a:lnTo>
                      <a:lnTo>
                        <a:pt x="61" y="160"/>
                      </a:lnTo>
                      <a:lnTo>
                        <a:pt x="64" y="160"/>
                      </a:lnTo>
                      <a:lnTo>
                        <a:pt x="66" y="160"/>
                      </a:lnTo>
                      <a:lnTo>
                        <a:pt x="68" y="160"/>
                      </a:lnTo>
                      <a:lnTo>
                        <a:pt x="70" y="160"/>
                      </a:lnTo>
                      <a:lnTo>
                        <a:pt x="73" y="160"/>
                      </a:lnTo>
                      <a:lnTo>
                        <a:pt x="75" y="160"/>
                      </a:lnTo>
                      <a:lnTo>
                        <a:pt x="77" y="160"/>
                      </a:lnTo>
                      <a:lnTo>
                        <a:pt x="79" y="160"/>
                      </a:lnTo>
                      <a:lnTo>
                        <a:pt x="83" y="160"/>
                      </a:lnTo>
                      <a:lnTo>
                        <a:pt x="85" y="160"/>
                      </a:lnTo>
                      <a:lnTo>
                        <a:pt x="87" y="160"/>
                      </a:lnTo>
                      <a:lnTo>
                        <a:pt x="89" y="161"/>
                      </a:lnTo>
                      <a:lnTo>
                        <a:pt x="92" y="161"/>
                      </a:lnTo>
                      <a:lnTo>
                        <a:pt x="94" y="161"/>
                      </a:lnTo>
                      <a:lnTo>
                        <a:pt x="96" y="161"/>
                      </a:lnTo>
                      <a:lnTo>
                        <a:pt x="98" y="163"/>
                      </a:lnTo>
                      <a:lnTo>
                        <a:pt x="100" y="163"/>
                      </a:lnTo>
                      <a:lnTo>
                        <a:pt x="103" y="164"/>
                      </a:lnTo>
                      <a:lnTo>
                        <a:pt x="105" y="164"/>
                      </a:lnTo>
                      <a:lnTo>
                        <a:pt x="107" y="164"/>
                      </a:lnTo>
                      <a:lnTo>
                        <a:pt x="109" y="165"/>
                      </a:lnTo>
                      <a:lnTo>
                        <a:pt x="112" y="166"/>
                      </a:lnTo>
                      <a:lnTo>
                        <a:pt x="114" y="166"/>
                      </a:lnTo>
                      <a:lnTo>
                        <a:pt x="116" y="167"/>
                      </a:lnTo>
                      <a:lnTo>
                        <a:pt x="118" y="167"/>
                      </a:lnTo>
                      <a:lnTo>
                        <a:pt x="121" y="168"/>
                      </a:lnTo>
                      <a:lnTo>
                        <a:pt x="123" y="170"/>
                      </a:lnTo>
                      <a:lnTo>
                        <a:pt x="125" y="170"/>
                      </a:lnTo>
                      <a:lnTo>
                        <a:pt x="128" y="171"/>
                      </a:lnTo>
                      <a:lnTo>
                        <a:pt x="131" y="172"/>
                      </a:lnTo>
                      <a:lnTo>
                        <a:pt x="133" y="173"/>
                      </a:lnTo>
                      <a:lnTo>
                        <a:pt x="135" y="174"/>
                      </a:lnTo>
                      <a:lnTo>
                        <a:pt x="137" y="174"/>
                      </a:lnTo>
                      <a:lnTo>
                        <a:pt x="140" y="175"/>
                      </a:lnTo>
                      <a:lnTo>
                        <a:pt x="142" y="177"/>
                      </a:lnTo>
                      <a:lnTo>
                        <a:pt x="144" y="178"/>
                      </a:lnTo>
                      <a:lnTo>
                        <a:pt x="146" y="179"/>
                      </a:lnTo>
                      <a:lnTo>
                        <a:pt x="7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Freeform 27"/>
                <p:cNvSpPr>
                  <a:spLocks noEditPoints="1"/>
                </p:cNvSpPr>
                <p:nvPr/>
              </p:nvSpPr>
              <p:spPr bwMode="auto">
                <a:xfrm>
                  <a:off x="284" y="1152"/>
                  <a:ext cx="113" cy="1915"/>
                </a:xfrm>
                <a:custGeom>
                  <a:avLst/>
                  <a:gdLst/>
                  <a:ahLst/>
                  <a:cxnLst>
                    <a:cxn ang="0">
                      <a:pos x="375" y="292"/>
                    </a:cxn>
                    <a:cxn ang="0">
                      <a:pos x="306" y="622"/>
                    </a:cxn>
                    <a:cxn ang="0">
                      <a:pos x="211" y="878"/>
                    </a:cxn>
                    <a:cxn ang="0">
                      <a:pos x="296" y="563"/>
                    </a:cxn>
                    <a:cxn ang="0">
                      <a:pos x="359" y="232"/>
                    </a:cxn>
                    <a:cxn ang="0">
                      <a:pos x="234" y="885"/>
                    </a:cxn>
                    <a:cxn ang="0">
                      <a:pos x="134" y="1273"/>
                    </a:cxn>
                    <a:cxn ang="0">
                      <a:pos x="92" y="1559"/>
                    </a:cxn>
                    <a:cxn ang="0">
                      <a:pos x="71" y="1510"/>
                    </a:cxn>
                    <a:cxn ang="0">
                      <a:pos x="122" y="1221"/>
                    </a:cxn>
                    <a:cxn ang="0">
                      <a:pos x="234" y="885"/>
                    </a:cxn>
                    <a:cxn ang="0">
                      <a:pos x="110" y="1958"/>
                    </a:cxn>
                    <a:cxn ang="0">
                      <a:pos x="189" y="2298"/>
                    </a:cxn>
                    <a:cxn ang="0">
                      <a:pos x="251" y="2577"/>
                    </a:cxn>
                    <a:cxn ang="0">
                      <a:pos x="150" y="2249"/>
                    </a:cxn>
                    <a:cxn ang="0">
                      <a:pos x="78" y="1902"/>
                    </a:cxn>
                    <a:cxn ang="0">
                      <a:pos x="275" y="2569"/>
                    </a:cxn>
                    <a:cxn ang="0">
                      <a:pos x="369" y="2875"/>
                    </a:cxn>
                    <a:cxn ang="0">
                      <a:pos x="436" y="3189"/>
                    </a:cxn>
                    <a:cxn ang="0">
                      <a:pos x="426" y="3353"/>
                    </a:cxn>
                    <a:cxn ang="0">
                      <a:pos x="384" y="3035"/>
                    </a:cxn>
                    <a:cxn ang="0">
                      <a:pos x="300" y="2729"/>
                    </a:cxn>
                    <a:cxn ang="0">
                      <a:pos x="451" y="3430"/>
                    </a:cxn>
                    <a:cxn ang="0">
                      <a:pos x="424" y="3624"/>
                    </a:cxn>
                    <a:cxn ang="0">
                      <a:pos x="338" y="3876"/>
                    </a:cxn>
                    <a:cxn ang="0">
                      <a:pos x="298" y="3909"/>
                    </a:cxn>
                    <a:cxn ang="0">
                      <a:pos x="389" y="3660"/>
                    </a:cxn>
                    <a:cxn ang="0">
                      <a:pos x="426" y="3451"/>
                    </a:cxn>
                    <a:cxn ang="0">
                      <a:pos x="161" y="4268"/>
                    </a:cxn>
                    <a:cxn ang="0">
                      <a:pos x="59" y="4549"/>
                    </a:cxn>
                    <a:cxn ang="0">
                      <a:pos x="27" y="4745"/>
                    </a:cxn>
                    <a:cxn ang="0">
                      <a:pos x="0" y="4821"/>
                    </a:cxn>
                    <a:cxn ang="0">
                      <a:pos x="11" y="4668"/>
                    </a:cxn>
                    <a:cxn ang="0">
                      <a:pos x="80" y="4400"/>
                    </a:cxn>
                    <a:cxn ang="0">
                      <a:pos x="243" y="4085"/>
                    </a:cxn>
                    <a:cxn ang="0">
                      <a:pos x="50" y="5050"/>
                    </a:cxn>
                    <a:cxn ang="0">
                      <a:pos x="118" y="5291"/>
                    </a:cxn>
                    <a:cxn ang="0">
                      <a:pos x="109" y="5338"/>
                    </a:cxn>
                    <a:cxn ang="0">
                      <a:pos x="36" y="5096"/>
                    </a:cxn>
                    <a:cxn ang="0">
                      <a:pos x="0" y="4848"/>
                    </a:cxn>
                    <a:cxn ang="0">
                      <a:pos x="283" y="5754"/>
                    </a:cxn>
                    <a:cxn ang="0">
                      <a:pos x="346" y="6022"/>
                    </a:cxn>
                    <a:cxn ang="0">
                      <a:pos x="333" y="6159"/>
                    </a:cxn>
                    <a:cxn ang="0">
                      <a:pos x="297" y="5892"/>
                    </a:cxn>
                    <a:cxn ang="0">
                      <a:pos x="200" y="5585"/>
                    </a:cxn>
                    <a:cxn ang="0">
                      <a:pos x="347" y="6334"/>
                    </a:cxn>
                    <a:cxn ang="0">
                      <a:pos x="292" y="6623"/>
                    </a:cxn>
                    <a:cxn ang="0">
                      <a:pos x="247" y="6698"/>
                    </a:cxn>
                    <a:cxn ang="0">
                      <a:pos x="317" y="6374"/>
                    </a:cxn>
                    <a:cxn ang="0">
                      <a:pos x="223" y="6868"/>
                    </a:cxn>
                    <a:cxn ang="0">
                      <a:pos x="105" y="7330"/>
                    </a:cxn>
                    <a:cxn ang="0">
                      <a:pos x="56" y="7662"/>
                    </a:cxn>
                    <a:cxn ang="0">
                      <a:pos x="70" y="7378"/>
                    </a:cxn>
                    <a:cxn ang="0">
                      <a:pos x="175" y="6948"/>
                    </a:cxn>
                  </a:cxnLst>
                  <a:rect l="0" t="0" r="r" b="b"/>
                  <a:pathLst>
                    <a:path w="451" h="7662">
                      <a:moveTo>
                        <a:pt x="404" y="1"/>
                      </a:moveTo>
                      <a:lnTo>
                        <a:pt x="401" y="60"/>
                      </a:lnTo>
                      <a:lnTo>
                        <a:pt x="396" y="119"/>
                      </a:lnTo>
                      <a:lnTo>
                        <a:pt x="391" y="177"/>
                      </a:lnTo>
                      <a:lnTo>
                        <a:pt x="384" y="234"/>
                      </a:lnTo>
                      <a:lnTo>
                        <a:pt x="375" y="292"/>
                      </a:lnTo>
                      <a:lnTo>
                        <a:pt x="366" y="348"/>
                      </a:lnTo>
                      <a:lnTo>
                        <a:pt x="356" y="404"/>
                      </a:lnTo>
                      <a:lnTo>
                        <a:pt x="344" y="459"/>
                      </a:lnTo>
                      <a:lnTo>
                        <a:pt x="333" y="514"/>
                      </a:lnTo>
                      <a:lnTo>
                        <a:pt x="319" y="569"/>
                      </a:lnTo>
                      <a:lnTo>
                        <a:pt x="306" y="622"/>
                      </a:lnTo>
                      <a:lnTo>
                        <a:pt x="292" y="675"/>
                      </a:lnTo>
                      <a:lnTo>
                        <a:pt x="278" y="729"/>
                      </a:lnTo>
                      <a:lnTo>
                        <a:pt x="263" y="781"/>
                      </a:lnTo>
                      <a:lnTo>
                        <a:pt x="249" y="834"/>
                      </a:lnTo>
                      <a:lnTo>
                        <a:pt x="234" y="885"/>
                      </a:lnTo>
                      <a:lnTo>
                        <a:pt x="211" y="878"/>
                      </a:lnTo>
                      <a:lnTo>
                        <a:pt x="225" y="827"/>
                      </a:lnTo>
                      <a:lnTo>
                        <a:pt x="240" y="774"/>
                      </a:lnTo>
                      <a:lnTo>
                        <a:pt x="254" y="723"/>
                      </a:lnTo>
                      <a:lnTo>
                        <a:pt x="269" y="669"/>
                      </a:lnTo>
                      <a:lnTo>
                        <a:pt x="282" y="617"/>
                      </a:lnTo>
                      <a:lnTo>
                        <a:pt x="296" y="563"/>
                      </a:lnTo>
                      <a:lnTo>
                        <a:pt x="308" y="509"/>
                      </a:lnTo>
                      <a:lnTo>
                        <a:pt x="320" y="454"/>
                      </a:lnTo>
                      <a:lnTo>
                        <a:pt x="331" y="399"/>
                      </a:lnTo>
                      <a:lnTo>
                        <a:pt x="343" y="344"/>
                      </a:lnTo>
                      <a:lnTo>
                        <a:pt x="352" y="288"/>
                      </a:lnTo>
                      <a:lnTo>
                        <a:pt x="359" y="232"/>
                      </a:lnTo>
                      <a:lnTo>
                        <a:pt x="367" y="175"/>
                      </a:lnTo>
                      <a:lnTo>
                        <a:pt x="373" y="116"/>
                      </a:lnTo>
                      <a:lnTo>
                        <a:pt x="377" y="58"/>
                      </a:lnTo>
                      <a:lnTo>
                        <a:pt x="379" y="0"/>
                      </a:lnTo>
                      <a:lnTo>
                        <a:pt x="404" y="1"/>
                      </a:lnTo>
                      <a:close/>
                      <a:moveTo>
                        <a:pt x="234" y="885"/>
                      </a:moveTo>
                      <a:lnTo>
                        <a:pt x="208" y="983"/>
                      </a:lnTo>
                      <a:lnTo>
                        <a:pt x="181" y="1082"/>
                      </a:lnTo>
                      <a:lnTo>
                        <a:pt x="169" y="1129"/>
                      </a:lnTo>
                      <a:lnTo>
                        <a:pt x="156" y="1177"/>
                      </a:lnTo>
                      <a:lnTo>
                        <a:pt x="145" y="1225"/>
                      </a:lnTo>
                      <a:lnTo>
                        <a:pt x="134" y="1273"/>
                      </a:lnTo>
                      <a:lnTo>
                        <a:pt x="125" y="1321"/>
                      </a:lnTo>
                      <a:lnTo>
                        <a:pt x="116" y="1369"/>
                      </a:lnTo>
                      <a:lnTo>
                        <a:pt x="108" y="1417"/>
                      </a:lnTo>
                      <a:lnTo>
                        <a:pt x="102" y="1465"/>
                      </a:lnTo>
                      <a:lnTo>
                        <a:pt x="96" y="1511"/>
                      </a:lnTo>
                      <a:lnTo>
                        <a:pt x="92" y="1559"/>
                      </a:lnTo>
                      <a:lnTo>
                        <a:pt x="89" y="1607"/>
                      </a:lnTo>
                      <a:lnTo>
                        <a:pt x="88" y="1654"/>
                      </a:lnTo>
                      <a:lnTo>
                        <a:pt x="64" y="1654"/>
                      </a:lnTo>
                      <a:lnTo>
                        <a:pt x="65" y="1606"/>
                      </a:lnTo>
                      <a:lnTo>
                        <a:pt x="68" y="1558"/>
                      </a:lnTo>
                      <a:lnTo>
                        <a:pt x="71" y="1510"/>
                      </a:lnTo>
                      <a:lnTo>
                        <a:pt x="77" y="1462"/>
                      </a:lnTo>
                      <a:lnTo>
                        <a:pt x="84" y="1413"/>
                      </a:lnTo>
                      <a:lnTo>
                        <a:pt x="92" y="1365"/>
                      </a:lnTo>
                      <a:lnTo>
                        <a:pt x="100" y="1318"/>
                      </a:lnTo>
                      <a:lnTo>
                        <a:pt x="110" y="1270"/>
                      </a:lnTo>
                      <a:lnTo>
                        <a:pt x="122" y="1221"/>
                      </a:lnTo>
                      <a:lnTo>
                        <a:pt x="133" y="1173"/>
                      </a:lnTo>
                      <a:lnTo>
                        <a:pt x="145" y="1124"/>
                      </a:lnTo>
                      <a:lnTo>
                        <a:pt x="157" y="1076"/>
                      </a:lnTo>
                      <a:lnTo>
                        <a:pt x="184" y="978"/>
                      </a:lnTo>
                      <a:lnTo>
                        <a:pt x="211" y="878"/>
                      </a:lnTo>
                      <a:lnTo>
                        <a:pt x="234" y="885"/>
                      </a:lnTo>
                      <a:close/>
                      <a:moveTo>
                        <a:pt x="88" y="1654"/>
                      </a:moveTo>
                      <a:lnTo>
                        <a:pt x="88" y="1717"/>
                      </a:lnTo>
                      <a:lnTo>
                        <a:pt x="92" y="1779"/>
                      </a:lnTo>
                      <a:lnTo>
                        <a:pt x="96" y="1840"/>
                      </a:lnTo>
                      <a:lnTo>
                        <a:pt x="103" y="1899"/>
                      </a:lnTo>
                      <a:lnTo>
                        <a:pt x="110" y="1958"/>
                      </a:lnTo>
                      <a:lnTo>
                        <a:pt x="121" y="2016"/>
                      </a:lnTo>
                      <a:lnTo>
                        <a:pt x="132" y="2073"/>
                      </a:lnTo>
                      <a:lnTo>
                        <a:pt x="145" y="2131"/>
                      </a:lnTo>
                      <a:lnTo>
                        <a:pt x="158" y="2187"/>
                      </a:lnTo>
                      <a:lnTo>
                        <a:pt x="173" y="2243"/>
                      </a:lnTo>
                      <a:lnTo>
                        <a:pt x="189" y="2298"/>
                      </a:lnTo>
                      <a:lnTo>
                        <a:pt x="205" y="2353"/>
                      </a:lnTo>
                      <a:lnTo>
                        <a:pt x="222" y="2406"/>
                      </a:lnTo>
                      <a:lnTo>
                        <a:pt x="239" y="2461"/>
                      </a:lnTo>
                      <a:lnTo>
                        <a:pt x="257" y="2515"/>
                      </a:lnTo>
                      <a:lnTo>
                        <a:pt x="275" y="2569"/>
                      </a:lnTo>
                      <a:lnTo>
                        <a:pt x="251" y="2577"/>
                      </a:lnTo>
                      <a:lnTo>
                        <a:pt x="233" y="2523"/>
                      </a:lnTo>
                      <a:lnTo>
                        <a:pt x="215" y="2468"/>
                      </a:lnTo>
                      <a:lnTo>
                        <a:pt x="199" y="2413"/>
                      </a:lnTo>
                      <a:lnTo>
                        <a:pt x="182" y="2360"/>
                      </a:lnTo>
                      <a:lnTo>
                        <a:pt x="165" y="2304"/>
                      </a:lnTo>
                      <a:lnTo>
                        <a:pt x="150" y="2249"/>
                      </a:lnTo>
                      <a:lnTo>
                        <a:pt x="135" y="2193"/>
                      </a:lnTo>
                      <a:lnTo>
                        <a:pt x="121" y="2135"/>
                      </a:lnTo>
                      <a:lnTo>
                        <a:pt x="108" y="2078"/>
                      </a:lnTo>
                      <a:lnTo>
                        <a:pt x="97" y="2020"/>
                      </a:lnTo>
                      <a:lnTo>
                        <a:pt x="87" y="1961"/>
                      </a:lnTo>
                      <a:lnTo>
                        <a:pt x="78" y="1902"/>
                      </a:lnTo>
                      <a:lnTo>
                        <a:pt x="71" y="1841"/>
                      </a:lnTo>
                      <a:lnTo>
                        <a:pt x="67" y="1780"/>
                      </a:lnTo>
                      <a:lnTo>
                        <a:pt x="65" y="1717"/>
                      </a:lnTo>
                      <a:lnTo>
                        <a:pt x="64" y="1654"/>
                      </a:lnTo>
                      <a:lnTo>
                        <a:pt x="88" y="1654"/>
                      </a:lnTo>
                      <a:close/>
                      <a:moveTo>
                        <a:pt x="275" y="2569"/>
                      </a:moveTo>
                      <a:lnTo>
                        <a:pt x="291" y="2620"/>
                      </a:lnTo>
                      <a:lnTo>
                        <a:pt x="307" y="2670"/>
                      </a:lnTo>
                      <a:lnTo>
                        <a:pt x="324" y="2722"/>
                      </a:lnTo>
                      <a:lnTo>
                        <a:pt x="339" y="2773"/>
                      </a:lnTo>
                      <a:lnTo>
                        <a:pt x="355" y="2825"/>
                      </a:lnTo>
                      <a:lnTo>
                        <a:pt x="369" y="2875"/>
                      </a:lnTo>
                      <a:lnTo>
                        <a:pt x="383" y="2927"/>
                      </a:lnTo>
                      <a:lnTo>
                        <a:pt x="396" y="2979"/>
                      </a:lnTo>
                      <a:lnTo>
                        <a:pt x="408" y="3030"/>
                      </a:lnTo>
                      <a:lnTo>
                        <a:pt x="419" y="3083"/>
                      </a:lnTo>
                      <a:lnTo>
                        <a:pt x="429" y="3137"/>
                      </a:lnTo>
                      <a:lnTo>
                        <a:pt x="436" y="3189"/>
                      </a:lnTo>
                      <a:lnTo>
                        <a:pt x="443" y="3243"/>
                      </a:lnTo>
                      <a:lnTo>
                        <a:pt x="448" y="3298"/>
                      </a:lnTo>
                      <a:lnTo>
                        <a:pt x="451" y="3353"/>
                      </a:lnTo>
                      <a:lnTo>
                        <a:pt x="451" y="3408"/>
                      </a:lnTo>
                      <a:lnTo>
                        <a:pt x="427" y="3408"/>
                      </a:lnTo>
                      <a:lnTo>
                        <a:pt x="426" y="3353"/>
                      </a:lnTo>
                      <a:lnTo>
                        <a:pt x="423" y="3299"/>
                      </a:lnTo>
                      <a:lnTo>
                        <a:pt x="419" y="3245"/>
                      </a:lnTo>
                      <a:lnTo>
                        <a:pt x="412" y="3193"/>
                      </a:lnTo>
                      <a:lnTo>
                        <a:pt x="404" y="3139"/>
                      </a:lnTo>
                      <a:lnTo>
                        <a:pt x="395" y="3088"/>
                      </a:lnTo>
                      <a:lnTo>
                        <a:pt x="384" y="3035"/>
                      </a:lnTo>
                      <a:lnTo>
                        <a:pt x="373" y="2984"/>
                      </a:lnTo>
                      <a:lnTo>
                        <a:pt x="359" y="2932"/>
                      </a:lnTo>
                      <a:lnTo>
                        <a:pt x="346" y="2881"/>
                      </a:lnTo>
                      <a:lnTo>
                        <a:pt x="331" y="2831"/>
                      </a:lnTo>
                      <a:lnTo>
                        <a:pt x="316" y="2779"/>
                      </a:lnTo>
                      <a:lnTo>
                        <a:pt x="300" y="2729"/>
                      </a:lnTo>
                      <a:lnTo>
                        <a:pt x="285" y="2679"/>
                      </a:lnTo>
                      <a:lnTo>
                        <a:pt x="268" y="2627"/>
                      </a:lnTo>
                      <a:lnTo>
                        <a:pt x="251" y="2577"/>
                      </a:lnTo>
                      <a:lnTo>
                        <a:pt x="275" y="2569"/>
                      </a:lnTo>
                      <a:close/>
                      <a:moveTo>
                        <a:pt x="451" y="3408"/>
                      </a:moveTo>
                      <a:lnTo>
                        <a:pt x="451" y="3430"/>
                      </a:lnTo>
                      <a:lnTo>
                        <a:pt x="450" y="3452"/>
                      </a:lnTo>
                      <a:lnTo>
                        <a:pt x="449" y="3473"/>
                      </a:lnTo>
                      <a:lnTo>
                        <a:pt x="446" y="3495"/>
                      </a:lnTo>
                      <a:lnTo>
                        <a:pt x="441" y="3539"/>
                      </a:lnTo>
                      <a:lnTo>
                        <a:pt x="434" y="3581"/>
                      </a:lnTo>
                      <a:lnTo>
                        <a:pt x="424" y="3624"/>
                      </a:lnTo>
                      <a:lnTo>
                        <a:pt x="413" y="3666"/>
                      </a:lnTo>
                      <a:lnTo>
                        <a:pt x="401" y="3708"/>
                      </a:lnTo>
                      <a:lnTo>
                        <a:pt x="387" y="3750"/>
                      </a:lnTo>
                      <a:lnTo>
                        <a:pt x="372" y="3792"/>
                      </a:lnTo>
                      <a:lnTo>
                        <a:pt x="356" y="3834"/>
                      </a:lnTo>
                      <a:lnTo>
                        <a:pt x="338" y="3876"/>
                      </a:lnTo>
                      <a:lnTo>
                        <a:pt x="320" y="3918"/>
                      </a:lnTo>
                      <a:lnTo>
                        <a:pt x="282" y="4001"/>
                      </a:lnTo>
                      <a:lnTo>
                        <a:pt x="243" y="4085"/>
                      </a:lnTo>
                      <a:lnTo>
                        <a:pt x="222" y="4074"/>
                      </a:lnTo>
                      <a:lnTo>
                        <a:pt x="260" y="3991"/>
                      </a:lnTo>
                      <a:lnTo>
                        <a:pt x="298" y="3909"/>
                      </a:lnTo>
                      <a:lnTo>
                        <a:pt x="316" y="3867"/>
                      </a:lnTo>
                      <a:lnTo>
                        <a:pt x="333" y="3826"/>
                      </a:lnTo>
                      <a:lnTo>
                        <a:pt x="348" y="3785"/>
                      </a:lnTo>
                      <a:lnTo>
                        <a:pt x="364" y="3743"/>
                      </a:lnTo>
                      <a:lnTo>
                        <a:pt x="377" y="3702"/>
                      </a:lnTo>
                      <a:lnTo>
                        <a:pt x="389" y="3660"/>
                      </a:lnTo>
                      <a:lnTo>
                        <a:pt x="401" y="3619"/>
                      </a:lnTo>
                      <a:lnTo>
                        <a:pt x="410" y="3577"/>
                      </a:lnTo>
                      <a:lnTo>
                        <a:pt x="417" y="3535"/>
                      </a:lnTo>
                      <a:lnTo>
                        <a:pt x="423" y="3493"/>
                      </a:lnTo>
                      <a:lnTo>
                        <a:pt x="424" y="3472"/>
                      </a:lnTo>
                      <a:lnTo>
                        <a:pt x="426" y="3451"/>
                      </a:lnTo>
                      <a:lnTo>
                        <a:pt x="426" y="3430"/>
                      </a:lnTo>
                      <a:lnTo>
                        <a:pt x="427" y="3408"/>
                      </a:lnTo>
                      <a:lnTo>
                        <a:pt x="451" y="3408"/>
                      </a:lnTo>
                      <a:close/>
                      <a:moveTo>
                        <a:pt x="243" y="4085"/>
                      </a:moveTo>
                      <a:lnTo>
                        <a:pt x="201" y="4176"/>
                      </a:lnTo>
                      <a:lnTo>
                        <a:pt x="161" y="4268"/>
                      </a:lnTo>
                      <a:lnTo>
                        <a:pt x="141" y="4314"/>
                      </a:lnTo>
                      <a:lnTo>
                        <a:pt x="122" y="4360"/>
                      </a:lnTo>
                      <a:lnTo>
                        <a:pt x="104" y="4407"/>
                      </a:lnTo>
                      <a:lnTo>
                        <a:pt x="88" y="4454"/>
                      </a:lnTo>
                      <a:lnTo>
                        <a:pt x="73" y="4501"/>
                      </a:lnTo>
                      <a:lnTo>
                        <a:pt x="59" y="4549"/>
                      </a:lnTo>
                      <a:lnTo>
                        <a:pt x="48" y="4598"/>
                      </a:lnTo>
                      <a:lnTo>
                        <a:pt x="39" y="4647"/>
                      </a:lnTo>
                      <a:lnTo>
                        <a:pt x="35" y="4672"/>
                      </a:lnTo>
                      <a:lnTo>
                        <a:pt x="31" y="4696"/>
                      </a:lnTo>
                      <a:lnTo>
                        <a:pt x="29" y="4721"/>
                      </a:lnTo>
                      <a:lnTo>
                        <a:pt x="27" y="4745"/>
                      </a:lnTo>
                      <a:lnTo>
                        <a:pt x="25" y="4771"/>
                      </a:lnTo>
                      <a:lnTo>
                        <a:pt x="25" y="4796"/>
                      </a:lnTo>
                      <a:lnTo>
                        <a:pt x="25" y="4821"/>
                      </a:lnTo>
                      <a:lnTo>
                        <a:pt x="25" y="4847"/>
                      </a:lnTo>
                      <a:lnTo>
                        <a:pt x="0" y="4848"/>
                      </a:lnTo>
                      <a:lnTo>
                        <a:pt x="0" y="4821"/>
                      </a:lnTo>
                      <a:lnTo>
                        <a:pt x="0" y="4796"/>
                      </a:lnTo>
                      <a:lnTo>
                        <a:pt x="1" y="4770"/>
                      </a:lnTo>
                      <a:lnTo>
                        <a:pt x="2" y="4744"/>
                      </a:lnTo>
                      <a:lnTo>
                        <a:pt x="4" y="4719"/>
                      </a:lnTo>
                      <a:lnTo>
                        <a:pt x="7" y="4694"/>
                      </a:lnTo>
                      <a:lnTo>
                        <a:pt x="11" y="4668"/>
                      </a:lnTo>
                      <a:lnTo>
                        <a:pt x="15" y="4644"/>
                      </a:lnTo>
                      <a:lnTo>
                        <a:pt x="25" y="4594"/>
                      </a:lnTo>
                      <a:lnTo>
                        <a:pt x="36" y="4544"/>
                      </a:lnTo>
                      <a:lnTo>
                        <a:pt x="49" y="4497"/>
                      </a:lnTo>
                      <a:lnTo>
                        <a:pt x="65" y="4447"/>
                      </a:lnTo>
                      <a:lnTo>
                        <a:pt x="80" y="4400"/>
                      </a:lnTo>
                      <a:lnTo>
                        <a:pt x="98" y="4353"/>
                      </a:lnTo>
                      <a:lnTo>
                        <a:pt x="117" y="4306"/>
                      </a:lnTo>
                      <a:lnTo>
                        <a:pt x="137" y="4258"/>
                      </a:lnTo>
                      <a:lnTo>
                        <a:pt x="179" y="4166"/>
                      </a:lnTo>
                      <a:lnTo>
                        <a:pt x="222" y="4074"/>
                      </a:lnTo>
                      <a:lnTo>
                        <a:pt x="243" y="4085"/>
                      </a:lnTo>
                      <a:close/>
                      <a:moveTo>
                        <a:pt x="25" y="4847"/>
                      </a:moveTo>
                      <a:lnTo>
                        <a:pt x="27" y="4888"/>
                      </a:lnTo>
                      <a:lnTo>
                        <a:pt x="31" y="4929"/>
                      </a:lnTo>
                      <a:lnTo>
                        <a:pt x="36" y="4970"/>
                      </a:lnTo>
                      <a:lnTo>
                        <a:pt x="42" y="5011"/>
                      </a:lnTo>
                      <a:lnTo>
                        <a:pt x="50" y="5050"/>
                      </a:lnTo>
                      <a:lnTo>
                        <a:pt x="60" y="5091"/>
                      </a:lnTo>
                      <a:lnTo>
                        <a:pt x="70" y="5131"/>
                      </a:lnTo>
                      <a:lnTo>
                        <a:pt x="80" y="5171"/>
                      </a:lnTo>
                      <a:lnTo>
                        <a:pt x="93" y="5212"/>
                      </a:lnTo>
                      <a:lnTo>
                        <a:pt x="105" y="5251"/>
                      </a:lnTo>
                      <a:lnTo>
                        <a:pt x="118" y="5291"/>
                      </a:lnTo>
                      <a:lnTo>
                        <a:pt x="132" y="5331"/>
                      </a:lnTo>
                      <a:lnTo>
                        <a:pt x="161" y="5410"/>
                      </a:lnTo>
                      <a:lnTo>
                        <a:pt x="190" y="5490"/>
                      </a:lnTo>
                      <a:lnTo>
                        <a:pt x="167" y="5498"/>
                      </a:lnTo>
                      <a:lnTo>
                        <a:pt x="138" y="5418"/>
                      </a:lnTo>
                      <a:lnTo>
                        <a:pt x="109" y="5338"/>
                      </a:lnTo>
                      <a:lnTo>
                        <a:pt x="95" y="5298"/>
                      </a:lnTo>
                      <a:lnTo>
                        <a:pt x="81" y="5258"/>
                      </a:lnTo>
                      <a:lnTo>
                        <a:pt x="69" y="5217"/>
                      </a:lnTo>
                      <a:lnTo>
                        <a:pt x="57" y="5176"/>
                      </a:lnTo>
                      <a:lnTo>
                        <a:pt x="46" y="5137"/>
                      </a:lnTo>
                      <a:lnTo>
                        <a:pt x="36" y="5096"/>
                      </a:lnTo>
                      <a:lnTo>
                        <a:pt x="27" y="5055"/>
                      </a:lnTo>
                      <a:lnTo>
                        <a:pt x="19" y="5014"/>
                      </a:lnTo>
                      <a:lnTo>
                        <a:pt x="12" y="4973"/>
                      </a:lnTo>
                      <a:lnTo>
                        <a:pt x="7" y="4931"/>
                      </a:lnTo>
                      <a:lnTo>
                        <a:pt x="2" y="4890"/>
                      </a:lnTo>
                      <a:lnTo>
                        <a:pt x="0" y="4848"/>
                      </a:lnTo>
                      <a:lnTo>
                        <a:pt x="25" y="4847"/>
                      </a:lnTo>
                      <a:close/>
                      <a:moveTo>
                        <a:pt x="190" y="5490"/>
                      </a:moveTo>
                      <a:lnTo>
                        <a:pt x="223" y="5577"/>
                      </a:lnTo>
                      <a:lnTo>
                        <a:pt x="254" y="5665"/>
                      </a:lnTo>
                      <a:lnTo>
                        <a:pt x="269" y="5709"/>
                      </a:lnTo>
                      <a:lnTo>
                        <a:pt x="283" y="5754"/>
                      </a:lnTo>
                      <a:lnTo>
                        <a:pt x="297" y="5798"/>
                      </a:lnTo>
                      <a:lnTo>
                        <a:pt x="309" y="5842"/>
                      </a:lnTo>
                      <a:lnTo>
                        <a:pt x="320" y="5887"/>
                      </a:lnTo>
                      <a:lnTo>
                        <a:pt x="330" y="5932"/>
                      </a:lnTo>
                      <a:lnTo>
                        <a:pt x="339" y="5977"/>
                      </a:lnTo>
                      <a:lnTo>
                        <a:pt x="346" y="6022"/>
                      </a:lnTo>
                      <a:lnTo>
                        <a:pt x="352" y="6067"/>
                      </a:lnTo>
                      <a:lnTo>
                        <a:pt x="355" y="6112"/>
                      </a:lnTo>
                      <a:lnTo>
                        <a:pt x="357" y="6159"/>
                      </a:lnTo>
                      <a:lnTo>
                        <a:pt x="356" y="6205"/>
                      </a:lnTo>
                      <a:lnTo>
                        <a:pt x="333" y="6203"/>
                      </a:lnTo>
                      <a:lnTo>
                        <a:pt x="333" y="6159"/>
                      </a:lnTo>
                      <a:lnTo>
                        <a:pt x="331" y="6113"/>
                      </a:lnTo>
                      <a:lnTo>
                        <a:pt x="328" y="6069"/>
                      </a:lnTo>
                      <a:lnTo>
                        <a:pt x="323" y="6025"/>
                      </a:lnTo>
                      <a:lnTo>
                        <a:pt x="316" y="5980"/>
                      </a:lnTo>
                      <a:lnTo>
                        <a:pt x="307" y="5936"/>
                      </a:lnTo>
                      <a:lnTo>
                        <a:pt x="297" y="5892"/>
                      </a:lnTo>
                      <a:lnTo>
                        <a:pt x="286" y="5848"/>
                      </a:lnTo>
                      <a:lnTo>
                        <a:pt x="273" y="5804"/>
                      </a:lnTo>
                      <a:lnTo>
                        <a:pt x="260" y="5759"/>
                      </a:lnTo>
                      <a:lnTo>
                        <a:pt x="246" y="5716"/>
                      </a:lnTo>
                      <a:lnTo>
                        <a:pt x="231" y="5673"/>
                      </a:lnTo>
                      <a:lnTo>
                        <a:pt x="200" y="5585"/>
                      </a:lnTo>
                      <a:lnTo>
                        <a:pt x="167" y="5498"/>
                      </a:lnTo>
                      <a:lnTo>
                        <a:pt x="190" y="5490"/>
                      </a:lnTo>
                      <a:close/>
                      <a:moveTo>
                        <a:pt x="356" y="6205"/>
                      </a:moveTo>
                      <a:lnTo>
                        <a:pt x="355" y="6249"/>
                      </a:lnTo>
                      <a:lnTo>
                        <a:pt x="352" y="6292"/>
                      </a:lnTo>
                      <a:lnTo>
                        <a:pt x="347" y="6334"/>
                      </a:lnTo>
                      <a:lnTo>
                        <a:pt x="341" y="6376"/>
                      </a:lnTo>
                      <a:lnTo>
                        <a:pt x="335" y="6418"/>
                      </a:lnTo>
                      <a:lnTo>
                        <a:pt x="328" y="6459"/>
                      </a:lnTo>
                      <a:lnTo>
                        <a:pt x="320" y="6500"/>
                      </a:lnTo>
                      <a:lnTo>
                        <a:pt x="311" y="6541"/>
                      </a:lnTo>
                      <a:lnTo>
                        <a:pt x="292" y="6623"/>
                      </a:lnTo>
                      <a:lnTo>
                        <a:pt x="270" y="6703"/>
                      </a:lnTo>
                      <a:lnTo>
                        <a:pt x="248" y="6785"/>
                      </a:lnTo>
                      <a:lnTo>
                        <a:pt x="223" y="6868"/>
                      </a:lnTo>
                      <a:lnTo>
                        <a:pt x="200" y="6861"/>
                      </a:lnTo>
                      <a:lnTo>
                        <a:pt x="224" y="6779"/>
                      </a:lnTo>
                      <a:lnTo>
                        <a:pt x="247" y="6698"/>
                      </a:lnTo>
                      <a:lnTo>
                        <a:pt x="268" y="6617"/>
                      </a:lnTo>
                      <a:lnTo>
                        <a:pt x="288" y="6536"/>
                      </a:lnTo>
                      <a:lnTo>
                        <a:pt x="296" y="6497"/>
                      </a:lnTo>
                      <a:lnTo>
                        <a:pt x="304" y="6456"/>
                      </a:lnTo>
                      <a:lnTo>
                        <a:pt x="311" y="6415"/>
                      </a:lnTo>
                      <a:lnTo>
                        <a:pt x="317" y="6374"/>
                      </a:lnTo>
                      <a:lnTo>
                        <a:pt x="323" y="6332"/>
                      </a:lnTo>
                      <a:lnTo>
                        <a:pt x="327" y="6290"/>
                      </a:lnTo>
                      <a:lnTo>
                        <a:pt x="330" y="6247"/>
                      </a:lnTo>
                      <a:lnTo>
                        <a:pt x="333" y="6203"/>
                      </a:lnTo>
                      <a:lnTo>
                        <a:pt x="356" y="6205"/>
                      </a:lnTo>
                      <a:close/>
                      <a:moveTo>
                        <a:pt x="223" y="6868"/>
                      </a:moveTo>
                      <a:lnTo>
                        <a:pt x="199" y="6955"/>
                      </a:lnTo>
                      <a:lnTo>
                        <a:pt x="173" y="7043"/>
                      </a:lnTo>
                      <a:lnTo>
                        <a:pt x="150" y="7135"/>
                      </a:lnTo>
                      <a:lnTo>
                        <a:pt x="126" y="7230"/>
                      </a:lnTo>
                      <a:lnTo>
                        <a:pt x="115" y="7279"/>
                      </a:lnTo>
                      <a:lnTo>
                        <a:pt x="105" y="7330"/>
                      </a:lnTo>
                      <a:lnTo>
                        <a:pt x="95" y="7382"/>
                      </a:lnTo>
                      <a:lnTo>
                        <a:pt x="85" y="7435"/>
                      </a:lnTo>
                      <a:lnTo>
                        <a:pt x="77" y="7490"/>
                      </a:lnTo>
                      <a:lnTo>
                        <a:pt x="69" y="7545"/>
                      </a:lnTo>
                      <a:lnTo>
                        <a:pt x="62" y="7602"/>
                      </a:lnTo>
                      <a:lnTo>
                        <a:pt x="56" y="7662"/>
                      </a:lnTo>
                      <a:lnTo>
                        <a:pt x="32" y="7659"/>
                      </a:lnTo>
                      <a:lnTo>
                        <a:pt x="38" y="7600"/>
                      </a:lnTo>
                      <a:lnTo>
                        <a:pt x="45" y="7541"/>
                      </a:lnTo>
                      <a:lnTo>
                        <a:pt x="52" y="7485"/>
                      </a:lnTo>
                      <a:lnTo>
                        <a:pt x="61" y="7430"/>
                      </a:lnTo>
                      <a:lnTo>
                        <a:pt x="70" y="7378"/>
                      </a:lnTo>
                      <a:lnTo>
                        <a:pt x="80" y="7325"/>
                      </a:lnTo>
                      <a:lnTo>
                        <a:pt x="92" y="7275"/>
                      </a:lnTo>
                      <a:lnTo>
                        <a:pt x="103" y="7225"/>
                      </a:lnTo>
                      <a:lnTo>
                        <a:pt x="126" y="7129"/>
                      </a:lnTo>
                      <a:lnTo>
                        <a:pt x="151" y="7036"/>
                      </a:lnTo>
                      <a:lnTo>
                        <a:pt x="175" y="6948"/>
                      </a:lnTo>
                      <a:lnTo>
                        <a:pt x="200" y="6861"/>
                      </a:lnTo>
                      <a:lnTo>
                        <a:pt x="223" y="686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28"/>
                <p:cNvSpPr>
                  <a:spLocks noEditPoints="1"/>
                </p:cNvSpPr>
                <p:nvPr/>
              </p:nvSpPr>
              <p:spPr bwMode="auto">
                <a:xfrm>
                  <a:off x="1197" y="1172"/>
                  <a:ext cx="62" cy="84"/>
                </a:xfrm>
                <a:custGeom>
                  <a:avLst/>
                  <a:gdLst/>
                  <a:ahLst/>
                  <a:cxnLst>
                    <a:cxn ang="0">
                      <a:pos x="91" y="276"/>
                    </a:cxn>
                    <a:cxn ang="0">
                      <a:pos x="92" y="302"/>
                    </a:cxn>
                    <a:cxn ang="0">
                      <a:pos x="98" y="316"/>
                    </a:cxn>
                    <a:cxn ang="0">
                      <a:pos x="109" y="324"/>
                    </a:cxn>
                    <a:cxn ang="0">
                      <a:pos x="125" y="326"/>
                    </a:cxn>
                    <a:cxn ang="0">
                      <a:pos x="137" y="336"/>
                    </a:cxn>
                    <a:cxn ang="0">
                      <a:pos x="0" y="326"/>
                    </a:cxn>
                    <a:cxn ang="0">
                      <a:pos x="21" y="326"/>
                    </a:cxn>
                    <a:cxn ang="0">
                      <a:pos x="35" y="319"/>
                    </a:cxn>
                    <a:cxn ang="0">
                      <a:pos x="42" y="308"/>
                    </a:cxn>
                    <a:cxn ang="0">
                      <a:pos x="46" y="289"/>
                    </a:cxn>
                    <a:cxn ang="0">
                      <a:pos x="46" y="59"/>
                    </a:cxn>
                    <a:cxn ang="0">
                      <a:pos x="43" y="33"/>
                    </a:cxn>
                    <a:cxn ang="0">
                      <a:pos x="39" y="20"/>
                    </a:cxn>
                    <a:cxn ang="0">
                      <a:pos x="28" y="12"/>
                    </a:cxn>
                    <a:cxn ang="0">
                      <a:pos x="12" y="8"/>
                    </a:cxn>
                    <a:cxn ang="0">
                      <a:pos x="0" y="0"/>
                    </a:cxn>
                    <a:cxn ang="0">
                      <a:pos x="137" y="0"/>
                    </a:cxn>
                    <a:cxn ang="0">
                      <a:pos x="172" y="5"/>
                    </a:cxn>
                    <a:cxn ang="0">
                      <a:pos x="197" y="14"/>
                    </a:cxn>
                    <a:cxn ang="0">
                      <a:pos x="219" y="31"/>
                    </a:cxn>
                    <a:cxn ang="0">
                      <a:pos x="231" y="46"/>
                    </a:cxn>
                    <a:cxn ang="0">
                      <a:pos x="237" y="58"/>
                    </a:cxn>
                    <a:cxn ang="0">
                      <a:pos x="242" y="72"/>
                    </a:cxn>
                    <a:cxn ang="0">
                      <a:pos x="244" y="86"/>
                    </a:cxn>
                    <a:cxn ang="0">
                      <a:pos x="244" y="103"/>
                    </a:cxn>
                    <a:cxn ang="0">
                      <a:pos x="241" y="122"/>
                    </a:cxn>
                    <a:cxn ang="0">
                      <a:pos x="234" y="138"/>
                    </a:cxn>
                    <a:cxn ang="0">
                      <a:pos x="224" y="153"/>
                    </a:cxn>
                    <a:cxn ang="0">
                      <a:pos x="212" y="166"/>
                    </a:cxn>
                    <a:cxn ang="0">
                      <a:pos x="196" y="176"/>
                    </a:cxn>
                    <a:cxn ang="0">
                      <a:pos x="177" y="181"/>
                    </a:cxn>
                    <a:cxn ang="0">
                      <a:pos x="156" y="185"/>
                    </a:cxn>
                    <a:cxn ang="0">
                      <a:pos x="133" y="185"/>
                    </a:cxn>
                    <a:cxn ang="0">
                      <a:pos x="106" y="181"/>
                    </a:cxn>
                    <a:cxn ang="0">
                      <a:pos x="91" y="164"/>
                    </a:cxn>
                    <a:cxn ang="0">
                      <a:pos x="114" y="169"/>
                    </a:cxn>
                    <a:cxn ang="0">
                      <a:pos x="129" y="170"/>
                    </a:cxn>
                    <a:cxn ang="0">
                      <a:pos x="142" y="169"/>
                    </a:cxn>
                    <a:cxn ang="0">
                      <a:pos x="153" y="164"/>
                    </a:cxn>
                    <a:cxn ang="0">
                      <a:pos x="163" y="158"/>
                    </a:cxn>
                    <a:cxn ang="0">
                      <a:pos x="173" y="150"/>
                    </a:cxn>
                    <a:cxn ang="0">
                      <a:pos x="181" y="138"/>
                    </a:cxn>
                    <a:cxn ang="0">
                      <a:pos x="185" y="126"/>
                    </a:cxn>
                    <a:cxn ang="0">
                      <a:pos x="190" y="112"/>
                    </a:cxn>
                    <a:cxn ang="0">
                      <a:pos x="191" y="97"/>
                    </a:cxn>
                    <a:cxn ang="0">
                      <a:pos x="188" y="76"/>
                    </a:cxn>
                    <a:cxn ang="0">
                      <a:pos x="182" y="58"/>
                    </a:cxn>
                    <a:cxn ang="0">
                      <a:pos x="172" y="41"/>
                    </a:cxn>
                    <a:cxn ang="0">
                      <a:pos x="157" y="29"/>
                    </a:cxn>
                    <a:cxn ang="0">
                      <a:pos x="140" y="22"/>
                    </a:cxn>
                    <a:cxn ang="0">
                      <a:pos x="121" y="20"/>
                    </a:cxn>
                    <a:cxn ang="0">
                      <a:pos x="91" y="25"/>
                    </a:cxn>
                  </a:cxnLst>
                  <a:rect l="0" t="0" r="r" b="b"/>
                  <a:pathLst>
                    <a:path w="244" h="336">
                      <a:moveTo>
                        <a:pt x="91" y="178"/>
                      </a:moveTo>
                      <a:lnTo>
                        <a:pt x="91" y="276"/>
                      </a:lnTo>
                      <a:lnTo>
                        <a:pt x="91" y="291"/>
                      </a:lnTo>
                      <a:lnTo>
                        <a:pt x="92" y="302"/>
                      </a:lnTo>
                      <a:lnTo>
                        <a:pt x="95" y="310"/>
                      </a:lnTo>
                      <a:lnTo>
                        <a:pt x="98" y="316"/>
                      </a:lnTo>
                      <a:lnTo>
                        <a:pt x="102" y="320"/>
                      </a:lnTo>
                      <a:lnTo>
                        <a:pt x="109" y="324"/>
                      </a:lnTo>
                      <a:lnTo>
                        <a:pt x="116" y="326"/>
                      </a:lnTo>
                      <a:lnTo>
                        <a:pt x="125" y="326"/>
                      </a:lnTo>
                      <a:lnTo>
                        <a:pt x="137" y="326"/>
                      </a:lnTo>
                      <a:lnTo>
                        <a:pt x="137" y="336"/>
                      </a:lnTo>
                      <a:lnTo>
                        <a:pt x="0" y="336"/>
                      </a:lnTo>
                      <a:lnTo>
                        <a:pt x="0" y="326"/>
                      </a:lnTo>
                      <a:lnTo>
                        <a:pt x="12" y="326"/>
                      </a:lnTo>
                      <a:lnTo>
                        <a:pt x="21" y="326"/>
                      </a:lnTo>
                      <a:lnTo>
                        <a:pt x="29" y="323"/>
                      </a:lnTo>
                      <a:lnTo>
                        <a:pt x="35" y="319"/>
                      </a:lnTo>
                      <a:lnTo>
                        <a:pt x="41" y="312"/>
                      </a:lnTo>
                      <a:lnTo>
                        <a:pt x="42" y="308"/>
                      </a:lnTo>
                      <a:lnTo>
                        <a:pt x="44" y="299"/>
                      </a:lnTo>
                      <a:lnTo>
                        <a:pt x="46" y="289"/>
                      </a:lnTo>
                      <a:lnTo>
                        <a:pt x="46" y="276"/>
                      </a:lnTo>
                      <a:lnTo>
                        <a:pt x="46" y="59"/>
                      </a:lnTo>
                      <a:lnTo>
                        <a:pt x="46" y="45"/>
                      </a:lnTo>
                      <a:lnTo>
                        <a:pt x="43" y="33"/>
                      </a:lnTo>
                      <a:lnTo>
                        <a:pt x="42" y="25"/>
                      </a:lnTo>
                      <a:lnTo>
                        <a:pt x="39" y="20"/>
                      </a:lnTo>
                      <a:lnTo>
                        <a:pt x="34" y="15"/>
                      </a:lnTo>
                      <a:lnTo>
                        <a:pt x="28" y="12"/>
                      </a:lnTo>
                      <a:lnTo>
                        <a:pt x="20" y="10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37" y="0"/>
                      </a:lnTo>
                      <a:lnTo>
                        <a:pt x="156" y="3"/>
                      </a:lnTo>
                      <a:lnTo>
                        <a:pt x="172" y="5"/>
                      </a:lnTo>
                      <a:lnTo>
                        <a:pt x="185" y="8"/>
                      </a:lnTo>
                      <a:lnTo>
                        <a:pt x="197" y="14"/>
                      </a:lnTo>
                      <a:lnTo>
                        <a:pt x="208" y="21"/>
                      </a:lnTo>
                      <a:lnTo>
                        <a:pt x="219" y="31"/>
                      </a:lnTo>
                      <a:lnTo>
                        <a:pt x="227" y="40"/>
                      </a:lnTo>
                      <a:lnTo>
                        <a:pt x="231" y="46"/>
                      </a:lnTo>
                      <a:lnTo>
                        <a:pt x="234" y="52"/>
                      </a:lnTo>
                      <a:lnTo>
                        <a:pt x="237" y="58"/>
                      </a:lnTo>
                      <a:lnTo>
                        <a:pt x="240" y="65"/>
                      </a:lnTo>
                      <a:lnTo>
                        <a:pt x="242" y="72"/>
                      </a:lnTo>
                      <a:lnTo>
                        <a:pt x="243" y="79"/>
                      </a:lnTo>
                      <a:lnTo>
                        <a:pt x="244" y="86"/>
                      </a:lnTo>
                      <a:lnTo>
                        <a:pt x="244" y="93"/>
                      </a:lnTo>
                      <a:lnTo>
                        <a:pt x="244" y="103"/>
                      </a:lnTo>
                      <a:lnTo>
                        <a:pt x="242" y="112"/>
                      </a:lnTo>
                      <a:lnTo>
                        <a:pt x="241" y="122"/>
                      </a:lnTo>
                      <a:lnTo>
                        <a:pt x="237" y="130"/>
                      </a:lnTo>
                      <a:lnTo>
                        <a:pt x="234" y="138"/>
                      </a:lnTo>
                      <a:lnTo>
                        <a:pt x="230" y="146"/>
                      </a:lnTo>
                      <a:lnTo>
                        <a:pt x="224" y="153"/>
                      </a:lnTo>
                      <a:lnTo>
                        <a:pt x="219" y="159"/>
                      </a:lnTo>
                      <a:lnTo>
                        <a:pt x="212" y="166"/>
                      </a:lnTo>
                      <a:lnTo>
                        <a:pt x="204" y="171"/>
                      </a:lnTo>
                      <a:lnTo>
                        <a:pt x="196" y="176"/>
                      </a:lnTo>
                      <a:lnTo>
                        <a:pt x="187" y="179"/>
                      </a:lnTo>
                      <a:lnTo>
                        <a:pt x="177" y="181"/>
                      </a:lnTo>
                      <a:lnTo>
                        <a:pt x="167" y="184"/>
                      </a:lnTo>
                      <a:lnTo>
                        <a:pt x="156" y="185"/>
                      </a:lnTo>
                      <a:lnTo>
                        <a:pt x="145" y="185"/>
                      </a:lnTo>
                      <a:lnTo>
                        <a:pt x="133" y="185"/>
                      </a:lnTo>
                      <a:lnTo>
                        <a:pt x="120" y="184"/>
                      </a:lnTo>
                      <a:lnTo>
                        <a:pt x="106" y="181"/>
                      </a:lnTo>
                      <a:lnTo>
                        <a:pt x="91" y="178"/>
                      </a:lnTo>
                      <a:close/>
                      <a:moveTo>
                        <a:pt x="91" y="164"/>
                      </a:moveTo>
                      <a:lnTo>
                        <a:pt x="102" y="166"/>
                      </a:lnTo>
                      <a:lnTo>
                        <a:pt x="114" y="169"/>
                      </a:lnTo>
                      <a:lnTo>
                        <a:pt x="123" y="169"/>
                      </a:lnTo>
                      <a:lnTo>
                        <a:pt x="129" y="170"/>
                      </a:lnTo>
                      <a:lnTo>
                        <a:pt x="136" y="169"/>
                      </a:lnTo>
                      <a:lnTo>
                        <a:pt x="142" y="169"/>
                      </a:lnTo>
                      <a:lnTo>
                        <a:pt x="147" y="166"/>
                      </a:lnTo>
                      <a:lnTo>
                        <a:pt x="153" y="164"/>
                      </a:lnTo>
                      <a:lnTo>
                        <a:pt x="158" y="162"/>
                      </a:lnTo>
                      <a:lnTo>
                        <a:pt x="163" y="158"/>
                      </a:lnTo>
                      <a:lnTo>
                        <a:pt x="167" y="154"/>
                      </a:lnTo>
                      <a:lnTo>
                        <a:pt x="173" y="150"/>
                      </a:lnTo>
                      <a:lnTo>
                        <a:pt x="176" y="144"/>
                      </a:lnTo>
                      <a:lnTo>
                        <a:pt x="181" y="138"/>
                      </a:lnTo>
                      <a:lnTo>
                        <a:pt x="183" y="132"/>
                      </a:lnTo>
                      <a:lnTo>
                        <a:pt x="185" y="126"/>
                      </a:lnTo>
                      <a:lnTo>
                        <a:pt x="187" y="119"/>
                      </a:lnTo>
                      <a:lnTo>
                        <a:pt x="190" y="112"/>
                      </a:lnTo>
                      <a:lnTo>
                        <a:pt x="190" y="105"/>
                      </a:lnTo>
                      <a:lnTo>
                        <a:pt x="191" y="97"/>
                      </a:lnTo>
                      <a:lnTo>
                        <a:pt x="190" y="87"/>
                      </a:lnTo>
                      <a:lnTo>
                        <a:pt x="188" y="76"/>
                      </a:lnTo>
                      <a:lnTo>
                        <a:pt x="185" y="67"/>
                      </a:lnTo>
                      <a:lnTo>
                        <a:pt x="182" y="58"/>
                      </a:lnTo>
                      <a:lnTo>
                        <a:pt x="177" y="48"/>
                      </a:lnTo>
                      <a:lnTo>
                        <a:pt x="172" y="41"/>
                      </a:lnTo>
                      <a:lnTo>
                        <a:pt x="165" y="34"/>
                      </a:lnTo>
                      <a:lnTo>
                        <a:pt x="157" y="29"/>
                      </a:lnTo>
                      <a:lnTo>
                        <a:pt x="149" y="25"/>
                      </a:lnTo>
                      <a:lnTo>
                        <a:pt x="140" y="22"/>
                      </a:lnTo>
                      <a:lnTo>
                        <a:pt x="131" y="20"/>
                      </a:lnTo>
                      <a:lnTo>
                        <a:pt x="121" y="20"/>
                      </a:lnTo>
                      <a:lnTo>
                        <a:pt x="108" y="21"/>
                      </a:lnTo>
                      <a:lnTo>
                        <a:pt x="91" y="25"/>
                      </a:lnTo>
                      <a:lnTo>
                        <a:pt x="91" y="164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1264" y="1168"/>
                  <a:ext cx="59" cy="88"/>
                </a:xfrm>
                <a:custGeom>
                  <a:avLst/>
                  <a:gdLst/>
                  <a:ahLst/>
                  <a:cxnLst>
                    <a:cxn ang="0">
                      <a:pos x="76" y="166"/>
                    </a:cxn>
                    <a:cxn ang="0">
                      <a:pos x="100" y="140"/>
                    </a:cxn>
                    <a:cxn ang="0">
                      <a:pos x="117" y="126"/>
                    </a:cxn>
                    <a:cxn ang="0">
                      <a:pos x="133" y="120"/>
                    </a:cxn>
                    <a:cxn ang="0">
                      <a:pos x="149" y="118"/>
                    </a:cxn>
                    <a:cxn ang="0">
                      <a:pos x="165" y="120"/>
                    </a:cxn>
                    <a:cxn ang="0">
                      <a:pos x="180" y="128"/>
                    </a:cxn>
                    <a:cxn ang="0">
                      <a:pos x="191" y="142"/>
                    </a:cxn>
                    <a:cxn ang="0">
                      <a:pos x="200" y="162"/>
                    </a:cxn>
                    <a:cxn ang="0">
                      <a:pos x="203" y="185"/>
                    </a:cxn>
                    <a:cxn ang="0">
                      <a:pos x="205" y="221"/>
                    </a:cxn>
                    <a:cxn ang="0">
                      <a:pos x="205" y="311"/>
                    </a:cxn>
                    <a:cxn ang="0">
                      <a:pos x="206" y="325"/>
                    </a:cxn>
                    <a:cxn ang="0">
                      <a:pos x="211" y="335"/>
                    </a:cxn>
                    <a:cxn ang="0">
                      <a:pos x="219" y="341"/>
                    </a:cxn>
                    <a:cxn ang="0">
                      <a:pos x="229" y="342"/>
                    </a:cxn>
                    <a:cxn ang="0">
                      <a:pos x="237" y="352"/>
                    </a:cxn>
                    <a:cxn ang="0">
                      <a:pos x="130" y="343"/>
                    </a:cxn>
                    <a:cxn ang="0">
                      <a:pos x="142" y="342"/>
                    </a:cxn>
                    <a:cxn ang="0">
                      <a:pos x="152" y="340"/>
                    </a:cxn>
                    <a:cxn ang="0">
                      <a:pos x="159" y="335"/>
                    </a:cxn>
                    <a:cxn ang="0">
                      <a:pos x="163" y="328"/>
                    </a:cxn>
                    <a:cxn ang="0">
                      <a:pos x="164" y="317"/>
                    </a:cxn>
                    <a:cxn ang="0">
                      <a:pos x="165" y="221"/>
                    </a:cxn>
                    <a:cxn ang="0">
                      <a:pos x="164" y="189"/>
                    </a:cxn>
                    <a:cxn ang="0">
                      <a:pos x="161" y="172"/>
                    </a:cxn>
                    <a:cxn ang="0">
                      <a:pos x="157" y="161"/>
                    </a:cxn>
                    <a:cxn ang="0">
                      <a:pos x="150" y="154"/>
                    </a:cxn>
                    <a:cxn ang="0">
                      <a:pos x="141" y="149"/>
                    </a:cxn>
                    <a:cxn ang="0">
                      <a:pos x="130" y="148"/>
                    </a:cxn>
                    <a:cxn ang="0">
                      <a:pos x="119" y="149"/>
                    </a:cxn>
                    <a:cxn ang="0">
                      <a:pos x="106" y="154"/>
                    </a:cxn>
                    <a:cxn ang="0">
                      <a:pos x="92" y="165"/>
                    </a:cxn>
                    <a:cxn ang="0">
                      <a:pos x="76" y="181"/>
                    </a:cxn>
                    <a:cxn ang="0">
                      <a:pos x="76" y="319"/>
                    </a:cxn>
                    <a:cxn ang="0">
                      <a:pos x="82" y="335"/>
                    </a:cxn>
                    <a:cxn ang="0">
                      <a:pos x="92" y="341"/>
                    </a:cxn>
                    <a:cxn ang="0">
                      <a:pos x="103" y="342"/>
                    </a:cxn>
                    <a:cxn ang="0">
                      <a:pos x="111" y="352"/>
                    </a:cxn>
                    <a:cxn ang="0">
                      <a:pos x="4" y="343"/>
                    </a:cxn>
                    <a:cxn ang="0">
                      <a:pos x="16" y="342"/>
                    </a:cxn>
                    <a:cxn ang="0">
                      <a:pos x="26" y="339"/>
                    </a:cxn>
                    <a:cxn ang="0">
                      <a:pos x="34" y="328"/>
                    </a:cxn>
                    <a:cxn ang="0">
                      <a:pos x="37" y="300"/>
                    </a:cxn>
                    <a:cxn ang="0">
                      <a:pos x="36" y="77"/>
                    </a:cxn>
                    <a:cxn ang="0">
                      <a:pos x="36" y="54"/>
                    </a:cxn>
                    <a:cxn ang="0">
                      <a:pos x="33" y="40"/>
                    </a:cxn>
                    <a:cxn ang="0">
                      <a:pos x="25" y="33"/>
                    </a:cxn>
                    <a:cxn ang="0">
                      <a:pos x="13" y="33"/>
                    </a:cxn>
                    <a:cxn ang="0">
                      <a:pos x="0" y="27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237" h="352">
                      <a:moveTo>
                        <a:pt x="76" y="0"/>
                      </a:moveTo>
                      <a:lnTo>
                        <a:pt x="76" y="166"/>
                      </a:lnTo>
                      <a:lnTo>
                        <a:pt x="88" y="152"/>
                      </a:lnTo>
                      <a:lnTo>
                        <a:pt x="100" y="140"/>
                      </a:lnTo>
                      <a:lnTo>
                        <a:pt x="110" y="132"/>
                      </a:lnTo>
                      <a:lnTo>
                        <a:pt x="117" y="126"/>
                      </a:lnTo>
                      <a:lnTo>
                        <a:pt x="125" y="123"/>
                      </a:lnTo>
                      <a:lnTo>
                        <a:pt x="133" y="120"/>
                      </a:lnTo>
                      <a:lnTo>
                        <a:pt x="141" y="119"/>
                      </a:lnTo>
                      <a:lnTo>
                        <a:pt x="149" y="118"/>
                      </a:lnTo>
                      <a:lnTo>
                        <a:pt x="158" y="119"/>
                      </a:lnTo>
                      <a:lnTo>
                        <a:pt x="165" y="120"/>
                      </a:lnTo>
                      <a:lnTo>
                        <a:pt x="173" y="124"/>
                      </a:lnTo>
                      <a:lnTo>
                        <a:pt x="180" y="128"/>
                      </a:lnTo>
                      <a:lnTo>
                        <a:pt x="187" y="134"/>
                      </a:lnTo>
                      <a:lnTo>
                        <a:pt x="191" y="142"/>
                      </a:lnTo>
                      <a:lnTo>
                        <a:pt x="196" y="152"/>
                      </a:lnTo>
                      <a:lnTo>
                        <a:pt x="200" y="162"/>
                      </a:lnTo>
                      <a:lnTo>
                        <a:pt x="201" y="172"/>
                      </a:lnTo>
                      <a:lnTo>
                        <a:pt x="203" y="185"/>
                      </a:lnTo>
                      <a:lnTo>
                        <a:pt x="203" y="201"/>
                      </a:lnTo>
                      <a:lnTo>
                        <a:pt x="205" y="221"/>
                      </a:lnTo>
                      <a:lnTo>
                        <a:pt x="205" y="300"/>
                      </a:lnTo>
                      <a:lnTo>
                        <a:pt x="205" y="311"/>
                      </a:lnTo>
                      <a:lnTo>
                        <a:pt x="205" y="319"/>
                      </a:lnTo>
                      <a:lnTo>
                        <a:pt x="206" y="325"/>
                      </a:lnTo>
                      <a:lnTo>
                        <a:pt x="208" y="329"/>
                      </a:lnTo>
                      <a:lnTo>
                        <a:pt x="211" y="335"/>
                      </a:lnTo>
                      <a:lnTo>
                        <a:pt x="216" y="340"/>
                      </a:lnTo>
                      <a:lnTo>
                        <a:pt x="219" y="341"/>
                      </a:lnTo>
                      <a:lnTo>
                        <a:pt x="223" y="342"/>
                      </a:lnTo>
                      <a:lnTo>
                        <a:pt x="229" y="342"/>
                      </a:lnTo>
                      <a:lnTo>
                        <a:pt x="237" y="343"/>
                      </a:lnTo>
                      <a:lnTo>
                        <a:pt x="237" y="352"/>
                      </a:lnTo>
                      <a:lnTo>
                        <a:pt x="130" y="352"/>
                      </a:lnTo>
                      <a:lnTo>
                        <a:pt x="130" y="343"/>
                      </a:lnTo>
                      <a:lnTo>
                        <a:pt x="135" y="343"/>
                      </a:lnTo>
                      <a:lnTo>
                        <a:pt x="142" y="342"/>
                      </a:lnTo>
                      <a:lnTo>
                        <a:pt x="148" y="342"/>
                      </a:lnTo>
                      <a:lnTo>
                        <a:pt x="152" y="340"/>
                      </a:lnTo>
                      <a:lnTo>
                        <a:pt x="155" y="338"/>
                      </a:lnTo>
                      <a:lnTo>
                        <a:pt x="159" y="335"/>
                      </a:lnTo>
                      <a:lnTo>
                        <a:pt x="161" y="332"/>
                      </a:lnTo>
                      <a:lnTo>
                        <a:pt x="163" y="328"/>
                      </a:lnTo>
                      <a:lnTo>
                        <a:pt x="164" y="324"/>
                      </a:lnTo>
                      <a:lnTo>
                        <a:pt x="164" y="317"/>
                      </a:lnTo>
                      <a:lnTo>
                        <a:pt x="165" y="300"/>
                      </a:lnTo>
                      <a:lnTo>
                        <a:pt x="165" y="221"/>
                      </a:lnTo>
                      <a:lnTo>
                        <a:pt x="164" y="203"/>
                      </a:lnTo>
                      <a:lnTo>
                        <a:pt x="164" y="189"/>
                      </a:lnTo>
                      <a:lnTo>
                        <a:pt x="163" y="179"/>
                      </a:lnTo>
                      <a:lnTo>
                        <a:pt x="161" y="172"/>
                      </a:lnTo>
                      <a:lnTo>
                        <a:pt x="159" y="166"/>
                      </a:lnTo>
                      <a:lnTo>
                        <a:pt x="157" y="161"/>
                      </a:lnTo>
                      <a:lnTo>
                        <a:pt x="153" y="158"/>
                      </a:lnTo>
                      <a:lnTo>
                        <a:pt x="150" y="154"/>
                      </a:lnTo>
                      <a:lnTo>
                        <a:pt x="145" y="152"/>
                      </a:lnTo>
                      <a:lnTo>
                        <a:pt x="141" y="149"/>
                      </a:lnTo>
                      <a:lnTo>
                        <a:pt x="135" y="148"/>
                      </a:lnTo>
                      <a:lnTo>
                        <a:pt x="130" y="148"/>
                      </a:lnTo>
                      <a:lnTo>
                        <a:pt x="124" y="148"/>
                      </a:lnTo>
                      <a:lnTo>
                        <a:pt x="119" y="149"/>
                      </a:lnTo>
                      <a:lnTo>
                        <a:pt x="112" y="152"/>
                      </a:lnTo>
                      <a:lnTo>
                        <a:pt x="106" y="154"/>
                      </a:lnTo>
                      <a:lnTo>
                        <a:pt x="100" y="159"/>
                      </a:lnTo>
                      <a:lnTo>
                        <a:pt x="92" y="165"/>
                      </a:lnTo>
                      <a:lnTo>
                        <a:pt x="84" y="172"/>
                      </a:lnTo>
                      <a:lnTo>
                        <a:pt x="76" y="181"/>
                      </a:lnTo>
                      <a:lnTo>
                        <a:pt x="76" y="300"/>
                      </a:lnTo>
                      <a:lnTo>
                        <a:pt x="76" y="319"/>
                      </a:lnTo>
                      <a:lnTo>
                        <a:pt x="78" y="329"/>
                      </a:lnTo>
                      <a:lnTo>
                        <a:pt x="82" y="335"/>
                      </a:lnTo>
                      <a:lnTo>
                        <a:pt x="87" y="339"/>
                      </a:lnTo>
                      <a:lnTo>
                        <a:pt x="92" y="341"/>
                      </a:lnTo>
                      <a:lnTo>
                        <a:pt x="97" y="342"/>
                      </a:lnTo>
                      <a:lnTo>
                        <a:pt x="103" y="342"/>
                      </a:lnTo>
                      <a:lnTo>
                        <a:pt x="111" y="343"/>
                      </a:lnTo>
                      <a:lnTo>
                        <a:pt x="111" y="352"/>
                      </a:lnTo>
                      <a:lnTo>
                        <a:pt x="4" y="352"/>
                      </a:lnTo>
                      <a:lnTo>
                        <a:pt x="4" y="343"/>
                      </a:lnTo>
                      <a:lnTo>
                        <a:pt x="10" y="342"/>
                      </a:lnTo>
                      <a:lnTo>
                        <a:pt x="16" y="342"/>
                      </a:lnTo>
                      <a:lnTo>
                        <a:pt x="21" y="340"/>
                      </a:lnTo>
                      <a:lnTo>
                        <a:pt x="26" y="339"/>
                      </a:lnTo>
                      <a:lnTo>
                        <a:pt x="30" y="334"/>
                      </a:lnTo>
                      <a:lnTo>
                        <a:pt x="34" y="328"/>
                      </a:lnTo>
                      <a:lnTo>
                        <a:pt x="36" y="318"/>
                      </a:lnTo>
                      <a:lnTo>
                        <a:pt x="37" y="300"/>
                      </a:lnTo>
                      <a:lnTo>
                        <a:pt x="37" y="95"/>
                      </a:lnTo>
                      <a:lnTo>
                        <a:pt x="36" y="77"/>
                      </a:lnTo>
                      <a:lnTo>
                        <a:pt x="36" y="64"/>
                      </a:lnTo>
                      <a:lnTo>
                        <a:pt x="36" y="54"/>
                      </a:lnTo>
                      <a:lnTo>
                        <a:pt x="35" y="47"/>
                      </a:lnTo>
                      <a:lnTo>
                        <a:pt x="33" y="40"/>
                      </a:lnTo>
                      <a:lnTo>
                        <a:pt x="29" y="35"/>
                      </a:lnTo>
                      <a:lnTo>
                        <a:pt x="25" y="33"/>
                      </a:lnTo>
                      <a:lnTo>
                        <a:pt x="19" y="31"/>
                      </a:lnTo>
                      <a:lnTo>
                        <a:pt x="13" y="33"/>
                      </a:lnTo>
                      <a:lnTo>
                        <a:pt x="4" y="36"/>
                      </a:lnTo>
                      <a:lnTo>
                        <a:pt x="0" y="27"/>
                      </a:lnTo>
                      <a:lnTo>
                        <a:pt x="65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" name="Freeform 30"/>
                <p:cNvSpPr>
                  <a:spLocks noEditPoints="1"/>
                </p:cNvSpPr>
                <p:nvPr/>
              </p:nvSpPr>
              <p:spPr bwMode="auto">
                <a:xfrm>
                  <a:off x="1327" y="1197"/>
                  <a:ext cx="53" cy="61"/>
                </a:xfrm>
                <a:custGeom>
                  <a:avLst/>
                  <a:gdLst/>
                  <a:ahLst/>
                  <a:cxnLst>
                    <a:cxn ang="0">
                      <a:pos x="117" y="1"/>
                    </a:cxn>
                    <a:cxn ang="0">
                      <a:pos x="139" y="6"/>
                    </a:cxn>
                    <a:cxn ang="0">
                      <a:pos x="158" y="15"/>
                    </a:cxn>
                    <a:cxn ang="0">
                      <a:pos x="176" y="30"/>
                    </a:cxn>
                    <a:cxn ang="0">
                      <a:pos x="190" y="48"/>
                    </a:cxn>
                    <a:cxn ang="0">
                      <a:pos x="200" y="65"/>
                    </a:cxn>
                    <a:cxn ang="0">
                      <a:pos x="205" y="85"/>
                    </a:cxn>
                    <a:cxn ang="0">
                      <a:pos x="209" y="105"/>
                    </a:cxn>
                    <a:cxn ang="0">
                      <a:pos x="209" y="132"/>
                    </a:cxn>
                    <a:cxn ang="0">
                      <a:pos x="201" y="162"/>
                    </a:cxn>
                    <a:cxn ang="0">
                      <a:pos x="187" y="193"/>
                    </a:cxn>
                    <a:cxn ang="0">
                      <a:pos x="174" y="211"/>
                    </a:cxn>
                    <a:cxn ang="0">
                      <a:pos x="163" y="221"/>
                    </a:cxn>
                    <a:cxn ang="0">
                      <a:pos x="144" y="232"/>
                    </a:cxn>
                    <a:cxn ang="0">
                      <a:pos x="117" y="239"/>
                    </a:cxn>
                    <a:cxn ang="0">
                      <a:pos x="90" y="241"/>
                    </a:cxn>
                    <a:cxn ang="0">
                      <a:pos x="68" y="235"/>
                    </a:cxn>
                    <a:cxn ang="0">
                      <a:pos x="49" y="224"/>
                    </a:cxn>
                    <a:cxn ang="0">
                      <a:pos x="32" y="209"/>
                    </a:cxn>
                    <a:cxn ang="0">
                      <a:pos x="19" y="192"/>
                    </a:cxn>
                    <a:cxn ang="0">
                      <a:pos x="10" y="173"/>
                    </a:cxn>
                    <a:cxn ang="0">
                      <a:pos x="3" y="153"/>
                    </a:cxn>
                    <a:cxn ang="0">
                      <a:pos x="0" y="133"/>
                    </a:cxn>
                    <a:cxn ang="0">
                      <a:pos x="1" y="107"/>
                    </a:cxn>
                    <a:cxn ang="0">
                      <a:pos x="8" y="76"/>
                    </a:cxn>
                    <a:cxn ang="0">
                      <a:pos x="22" y="45"/>
                    </a:cxn>
                    <a:cxn ang="0">
                      <a:pos x="42" y="23"/>
                    </a:cxn>
                    <a:cxn ang="0">
                      <a:pos x="66" y="8"/>
                    </a:cxn>
                    <a:cxn ang="0">
                      <a:pos x="91" y="1"/>
                    </a:cxn>
                    <a:cxn ang="0">
                      <a:pos x="97" y="16"/>
                    </a:cxn>
                    <a:cxn ang="0">
                      <a:pos x="85" y="19"/>
                    </a:cxn>
                    <a:cxn ang="0">
                      <a:pos x="72" y="24"/>
                    </a:cxn>
                    <a:cxn ang="0">
                      <a:pos x="61" y="35"/>
                    </a:cxn>
                    <a:cxn ang="0">
                      <a:pos x="51" y="51"/>
                    </a:cxn>
                    <a:cxn ang="0">
                      <a:pos x="46" y="74"/>
                    </a:cxn>
                    <a:cxn ang="0">
                      <a:pos x="43" y="102"/>
                    </a:cxn>
                    <a:cxn ang="0">
                      <a:pos x="44" y="126"/>
                    </a:cxn>
                    <a:cxn ang="0">
                      <a:pos x="49" y="148"/>
                    </a:cxn>
                    <a:cxn ang="0">
                      <a:pos x="55" y="168"/>
                    </a:cxn>
                    <a:cxn ang="0">
                      <a:pos x="62" y="187"/>
                    </a:cxn>
                    <a:cxn ang="0">
                      <a:pos x="72" y="203"/>
                    </a:cxn>
                    <a:cxn ang="0">
                      <a:pos x="85" y="214"/>
                    </a:cxn>
                    <a:cxn ang="0">
                      <a:pos x="98" y="221"/>
                    </a:cxn>
                    <a:cxn ang="0">
                      <a:pos x="113" y="223"/>
                    </a:cxn>
                    <a:cxn ang="0">
                      <a:pos x="124" y="222"/>
                    </a:cxn>
                    <a:cxn ang="0">
                      <a:pos x="134" y="218"/>
                    </a:cxn>
                    <a:cxn ang="0">
                      <a:pos x="143" y="213"/>
                    </a:cxn>
                    <a:cxn ang="0">
                      <a:pos x="151" y="203"/>
                    </a:cxn>
                    <a:cxn ang="0">
                      <a:pos x="157" y="192"/>
                    </a:cxn>
                    <a:cxn ang="0">
                      <a:pos x="162" y="176"/>
                    </a:cxn>
                    <a:cxn ang="0">
                      <a:pos x="165" y="135"/>
                    </a:cxn>
                    <a:cxn ang="0">
                      <a:pos x="164" y="106"/>
                    </a:cxn>
                    <a:cxn ang="0">
                      <a:pos x="158" y="81"/>
                    </a:cxn>
                    <a:cxn ang="0">
                      <a:pos x="152" y="60"/>
                    </a:cxn>
                    <a:cxn ang="0">
                      <a:pos x="140" y="40"/>
                    </a:cxn>
                    <a:cxn ang="0">
                      <a:pos x="132" y="29"/>
                    </a:cxn>
                    <a:cxn ang="0">
                      <a:pos x="121" y="22"/>
                    </a:cxn>
                    <a:cxn ang="0">
                      <a:pos x="110" y="17"/>
                    </a:cxn>
                    <a:cxn ang="0">
                      <a:pos x="97" y="16"/>
                    </a:cxn>
                  </a:cxnLst>
                  <a:rect l="0" t="0" r="r" b="b"/>
                  <a:pathLst>
                    <a:path w="209" h="241">
                      <a:moveTo>
                        <a:pt x="105" y="0"/>
                      </a:moveTo>
                      <a:lnTo>
                        <a:pt x="117" y="1"/>
                      </a:lnTo>
                      <a:lnTo>
                        <a:pt x="128" y="2"/>
                      </a:lnTo>
                      <a:lnTo>
                        <a:pt x="139" y="6"/>
                      </a:lnTo>
                      <a:lnTo>
                        <a:pt x="149" y="10"/>
                      </a:lnTo>
                      <a:lnTo>
                        <a:pt x="158" y="15"/>
                      </a:lnTo>
                      <a:lnTo>
                        <a:pt x="167" y="22"/>
                      </a:lnTo>
                      <a:lnTo>
                        <a:pt x="176" y="30"/>
                      </a:lnTo>
                      <a:lnTo>
                        <a:pt x="184" y="40"/>
                      </a:lnTo>
                      <a:lnTo>
                        <a:pt x="190" y="48"/>
                      </a:lnTo>
                      <a:lnTo>
                        <a:pt x="195" y="57"/>
                      </a:lnTo>
                      <a:lnTo>
                        <a:pt x="200" y="65"/>
                      </a:lnTo>
                      <a:lnTo>
                        <a:pt x="203" y="75"/>
                      </a:lnTo>
                      <a:lnTo>
                        <a:pt x="205" y="85"/>
                      </a:lnTo>
                      <a:lnTo>
                        <a:pt x="207" y="95"/>
                      </a:lnTo>
                      <a:lnTo>
                        <a:pt x="209" y="105"/>
                      </a:lnTo>
                      <a:lnTo>
                        <a:pt x="209" y="116"/>
                      </a:lnTo>
                      <a:lnTo>
                        <a:pt x="209" y="132"/>
                      </a:lnTo>
                      <a:lnTo>
                        <a:pt x="205" y="147"/>
                      </a:lnTo>
                      <a:lnTo>
                        <a:pt x="201" y="162"/>
                      </a:lnTo>
                      <a:lnTo>
                        <a:pt x="195" y="178"/>
                      </a:lnTo>
                      <a:lnTo>
                        <a:pt x="187" y="193"/>
                      </a:lnTo>
                      <a:lnTo>
                        <a:pt x="178" y="206"/>
                      </a:lnTo>
                      <a:lnTo>
                        <a:pt x="174" y="211"/>
                      </a:lnTo>
                      <a:lnTo>
                        <a:pt x="168" y="216"/>
                      </a:lnTo>
                      <a:lnTo>
                        <a:pt x="163" y="221"/>
                      </a:lnTo>
                      <a:lnTo>
                        <a:pt x="157" y="225"/>
                      </a:lnTo>
                      <a:lnTo>
                        <a:pt x="144" y="232"/>
                      </a:lnTo>
                      <a:lnTo>
                        <a:pt x="130" y="237"/>
                      </a:lnTo>
                      <a:lnTo>
                        <a:pt x="117" y="239"/>
                      </a:lnTo>
                      <a:lnTo>
                        <a:pt x="103" y="241"/>
                      </a:lnTo>
                      <a:lnTo>
                        <a:pt x="90" y="241"/>
                      </a:lnTo>
                      <a:lnTo>
                        <a:pt x="79" y="238"/>
                      </a:lnTo>
                      <a:lnTo>
                        <a:pt x="68" y="235"/>
                      </a:lnTo>
                      <a:lnTo>
                        <a:pt x="58" y="230"/>
                      </a:lnTo>
                      <a:lnTo>
                        <a:pt x="49" y="224"/>
                      </a:lnTo>
                      <a:lnTo>
                        <a:pt x="40" y="217"/>
                      </a:lnTo>
                      <a:lnTo>
                        <a:pt x="32" y="209"/>
                      </a:lnTo>
                      <a:lnTo>
                        <a:pt x="24" y="200"/>
                      </a:lnTo>
                      <a:lnTo>
                        <a:pt x="19" y="192"/>
                      </a:lnTo>
                      <a:lnTo>
                        <a:pt x="13" y="182"/>
                      </a:lnTo>
                      <a:lnTo>
                        <a:pt x="10" y="173"/>
                      </a:lnTo>
                      <a:lnTo>
                        <a:pt x="5" y="163"/>
                      </a:lnTo>
                      <a:lnTo>
                        <a:pt x="3" y="153"/>
                      </a:lnTo>
                      <a:lnTo>
                        <a:pt x="1" y="144"/>
                      </a:lnTo>
                      <a:lnTo>
                        <a:pt x="0" y="133"/>
                      </a:lnTo>
                      <a:lnTo>
                        <a:pt x="0" y="123"/>
                      </a:lnTo>
                      <a:lnTo>
                        <a:pt x="1" y="107"/>
                      </a:lnTo>
                      <a:lnTo>
                        <a:pt x="3" y="91"/>
                      </a:lnTo>
                      <a:lnTo>
                        <a:pt x="8" y="76"/>
                      </a:lnTo>
                      <a:lnTo>
                        <a:pt x="14" y="61"/>
                      </a:lnTo>
                      <a:lnTo>
                        <a:pt x="22" y="45"/>
                      </a:lnTo>
                      <a:lnTo>
                        <a:pt x="32" y="34"/>
                      </a:lnTo>
                      <a:lnTo>
                        <a:pt x="42" y="23"/>
                      </a:lnTo>
                      <a:lnTo>
                        <a:pt x="53" y="15"/>
                      </a:lnTo>
                      <a:lnTo>
                        <a:pt x="66" y="8"/>
                      </a:lnTo>
                      <a:lnTo>
                        <a:pt x="78" y="3"/>
                      </a:lnTo>
                      <a:lnTo>
                        <a:pt x="91" y="1"/>
                      </a:lnTo>
                      <a:lnTo>
                        <a:pt x="105" y="0"/>
                      </a:lnTo>
                      <a:close/>
                      <a:moveTo>
                        <a:pt x="97" y="16"/>
                      </a:moveTo>
                      <a:lnTo>
                        <a:pt x="91" y="16"/>
                      </a:lnTo>
                      <a:lnTo>
                        <a:pt x="85" y="19"/>
                      </a:lnTo>
                      <a:lnTo>
                        <a:pt x="78" y="21"/>
                      </a:lnTo>
                      <a:lnTo>
                        <a:pt x="72" y="24"/>
                      </a:lnTo>
                      <a:lnTo>
                        <a:pt x="66" y="29"/>
                      </a:lnTo>
                      <a:lnTo>
                        <a:pt x="61" y="35"/>
                      </a:lnTo>
                      <a:lnTo>
                        <a:pt x="56" y="42"/>
                      </a:lnTo>
                      <a:lnTo>
                        <a:pt x="51" y="51"/>
                      </a:lnTo>
                      <a:lnTo>
                        <a:pt x="48" y="62"/>
                      </a:lnTo>
                      <a:lnTo>
                        <a:pt x="46" y="74"/>
                      </a:lnTo>
                      <a:lnTo>
                        <a:pt x="44" y="88"/>
                      </a:lnTo>
                      <a:lnTo>
                        <a:pt x="43" y="102"/>
                      </a:lnTo>
                      <a:lnTo>
                        <a:pt x="44" y="114"/>
                      </a:lnTo>
                      <a:lnTo>
                        <a:pt x="44" y="126"/>
                      </a:lnTo>
                      <a:lnTo>
                        <a:pt x="47" y="137"/>
                      </a:lnTo>
                      <a:lnTo>
                        <a:pt x="49" y="148"/>
                      </a:lnTo>
                      <a:lnTo>
                        <a:pt x="51" y="159"/>
                      </a:lnTo>
                      <a:lnTo>
                        <a:pt x="55" y="168"/>
                      </a:lnTo>
                      <a:lnTo>
                        <a:pt x="58" y="178"/>
                      </a:lnTo>
                      <a:lnTo>
                        <a:pt x="62" y="187"/>
                      </a:lnTo>
                      <a:lnTo>
                        <a:pt x="68" y="195"/>
                      </a:lnTo>
                      <a:lnTo>
                        <a:pt x="72" y="203"/>
                      </a:lnTo>
                      <a:lnTo>
                        <a:pt x="78" y="209"/>
                      </a:lnTo>
                      <a:lnTo>
                        <a:pt x="85" y="214"/>
                      </a:lnTo>
                      <a:lnTo>
                        <a:pt x="91" y="218"/>
                      </a:lnTo>
                      <a:lnTo>
                        <a:pt x="98" y="221"/>
                      </a:lnTo>
                      <a:lnTo>
                        <a:pt x="105" y="223"/>
                      </a:lnTo>
                      <a:lnTo>
                        <a:pt x="113" y="223"/>
                      </a:lnTo>
                      <a:lnTo>
                        <a:pt x="118" y="223"/>
                      </a:lnTo>
                      <a:lnTo>
                        <a:pt x="124" y="222"/>
                      </a:lnTo>
                      <a:lnTo>
                        <a:pt x="128" y="221"/>
                      </a:lnTo>
                      <a:lnTo>
                        <a:pt x="134" y="218"/>
                      </a:lnTo>
                      <a:lnTo>
                        <a:pt x="138" y="215"/>
                      </a:lnTo>
                      <a:lnTo>
                        <a:pt x="143" y="213"/>
                      </a:lnTo>
                      <a:lnTo>
                        <a:pt x="146" y="208"/>
                      </a:lnTo>
                      <a:lnTo>
                        <a:pt x="151" y="203"/>
                      </a:lnTo>
                      <a:lnTo>
                        <a:pt x="154" y="197"/>
                      </a:lnTo>
                      <a:lnTo>
                        <a:pt x="157" y="192"/>
                      </a:lnTo>
                      <a:lnTo>
                        <a:pt x="159" y="185"/>
                      </a:lnTo>
                      <a:lnTo>
                        <a:pt x="162" y="176"/>
                      </a:lnTo>
                      <a:lnTo>
                        <a:pt x="164" y="158"/>
                      </a:lnTo>
                      <a:lnTo>
                        <a:pt x="165" y="135"/>
                      </a:lnTo>
                      <a:lnTo>
                        <a:pt x="165" y="120"/>
                      </a:lnTo>
                      <a:lnTo>
                        <a:pt x="164" y="106"/>
                      </a:lnTo>
                      <a:lnTo>
                        <a:pt x="162" y="93"/>
                      </a:lnTo>
                      <a:lnTo>
                        <a:pt x="158" y="81"/>
                      </a:lnTo>
                      <a:lnTo>
                        <a:pt x="155" y="70"/>
                      </a:lnTo>
                      <a:lnTo>
                        <a:pt x="152" y="60"/>
                      </a:lnTo>
                      <a:lnTo>
                        <a:pt x="146" y="49"/>
                      </a:lnTo>
                      <a:lnTo>
                        <a:pt x="140" y="40"/>
                      </a:lnTo>
                      <a:lnTo>
                        <a:pt x="136" y="35"/>
                      </a:lnTo>
                      <a:lnTo>
                        <a:pt x="132" y="29"/>
                      </a:lnTo>
                      <a:lnTo>
                        <a:pt x="126" y="26"/>
                      </a:lnTo>
                      <a:lnTo>
                        <a:pt x="121" y="22"/>
                      </a:lnTo>
                      <a:lnTo>
                        <a:pt x="116" y="20"/>
                      </a:lnTo>
                      <a:lnTo>
                        <a:pt x="110" y="17"/>
                      </a:lnTo>
                      <a:lnTo>
                        <a:pt x="104" y="16"/>
                      </a:lnTo>
                      <a:lnTo>
                        <a:pt x="97" y="16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" name="Freeform 31"/>
                <p:cNvSpPr>
                  <a:spLocks/>
                </p:cNvSpPr>
                <p:nvPr/>
              </p:nvSpPr>
              <p:spPr bwMode="auto">
                <a:xfrm>
                  <a:off x="1385" y="1181"/>
                  <a:ext cx="33" cy="76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74" y="75"/>
                    </a:cxn>
                    <a:cxn ang="0">
                      <a:pos x="124" y="75"/>
                    </a:cxn>
                    <a:cxn ang="0">
                      <a:pos x="124" y="92"/>
                    </a:cxn>
                    <a:cxn ang="0">
                      <a:pos x="74" y="92"/>
                    </a:cxn>
                    <a:cxn ang="0">
                      <a:pos x="74" y="240"/>
                    </a:cxn>
                    <a:cxn ang="0">
                      <a:pos x="74" y="249"/>
                    </a:cxn>
                    <a:cxn ang="0">
                      <a:pos x="75" y="258"/>
                    </a:cxn>
                    <a:cxn ang="0">
                      <a:pos x="77" y="264"/>
                    </a:cxn>
                    <a:cxn ang="0">
                      <a:pos x="79" y="269"/>
                    </a:cxn>
                    <a:cxn ang="0">
                      <a:pos x="82" y="272"/>
                    </a:cxn>
                    <a:cxn ang="0">
                      <a:pos x="86" y="275"/>
                    </a:cxn>
                    <a:cxn ang="0">
                      <a:pos x="90" y="276"/>
                    </a:cxn>
                    <a:cxn ang="0">
                      <a:pos x="95" y="277"/>
                    </a:cxn>
                    <a:cxn ang="0">
                      <a:pos x="98" y="276"/>
                    </a:cxn>
                    <a:cxn ang="0">
                      <a:pos x="103" y="276"/>
                    </a:cxn>
                    <a:cxn ang="0">
                      <a:pos x="106" y="274"/>
                    </a:cxn>
                    <a:cxn ang="0">
                      <a:pos x="109" y="271"/>
                    </a:cxn>
                    <a:cxn ang="0">
                      <a:pos x="114" y="269"/>
                    </a:cxn>
                    <a:cxn ang="0">
                      <a:pos x="116" y="265"/>
                    </a:cxn>
                    <a:cxn ang="0">
                      <a:pos x="119" y="262"/>
                    </a:cxn>
                    <a:cxn ang="0">
                      <a:pos x="121" y="257"/>
                    </a:cxn>
                    <a:cxn ang="0">
                      <a:pos x="130" y="257"/>
                    </a:cxn>
                    <a:cxn ang="0">
                      <a:pos x="126" y="268"/>
                    </a:cxn>
                    <a:cxn ang="0">
                      <a:pos x="120" y="278"/>
                    </a:cxn>
                    <a:cxn ang="0">
                      <a:pos x="114" y="286"/>
                    </a:cxn>
                    <a:cxn ang="0">
                      <a:pos x="107" y="293"/>
                    </a:cxn>
                    <a:cxn ang="0">
                      <a:pos x="99" y="298"/>
                    </a:cxn>
                    <a:cxn ang="0">
                      <a:pos x="91" y="303"/>
                    </a:cxn>
                    <a:cxn ang="0">
                      <a:pos x="84" y="305"/>
                    </a:cxn>
                    <a:cxn ang="0">
                      <a:pos x="76" y="305"/>
                    </a:cxn>
                    <a:cxn ang="0">
                      <a:pos x="70" y="305"/>
                    </a:cxn>
                    <a:cxn ang="0">
                      <a:pos x="65" y="304"/>
                    </a:cxn>
                    <a:cxn ang="0">
                      <a:pos x="59" y="302"/>
                    </a:cxn>
                    <a:cxn ang="0">
                      <a:pos x="55" y="299"/>
                    </a:cxn>
                    <a:cxn ang="0">
                      <a:pos x="49" y="296"/>
                    </a:cxn>
                    <a:cxn ang="0">
                      <a:pos x="46" y="291"/>
                    </a:cxn>
                    <a:cxn ang="0">
                      <a:pos x="42" y="286"/>
                    </a:cxn>
                    <a:cxn ang="0">
                      <a:pos x="39" y="281"/>
                    </a:cxn>
                    <a:cxn ang="0">
                      <a:pos x="37" y="275"/>
                    </a:cxn>
                    <a:cxn ang="0">
                      <a:pos x="36" y="267"/>
                    </a:cxn>
                    <a:cxn ang="0">
                      <a:pos x="34" y="256"/>
                    </a:cxn>
                    <a:cxn ang="0">
                      <a:pos x="34" y="244"/>
                    </a:cxn>
                    <a:cxn ang="0">
                      <a:pos x="34" y="92"/>
                    </a:cxn>
                    <a:cxn ang="0">
                      <a:pos x="0" y="92"/>
                    </a:cxn>
                    <a:cxn ang="0">
                      <a:pos x="0" y="84"/>
                    </a:cxn>
                    <a:cxn ang="0">
                      <a:pos x="7" y="81"/>
                    </a:cxn>
                    <a:cxn ang="0">
                      <a:pos x="13" y="76"/>
                    </a:cxn>
                    <a:cxn ang="0">
                      <a:pos x="20" y="71"/>
                    </a:cxn>
                    <a:cxn ang="0">
                      <a:pos x="27" y="66"/>
                    </a:cxn>
                    <a:cxn ang="0">
                      <a:pos x="33" y="59"/>
                    </a:cxn>
                    <a:cxn ang="0">
                      <a:pos x="39" y="52"/>
                    </a:cxn>
                    <a:cxn ang="0">
                      <a:pos x="44" y="43"/>
                    </a:cxn>
                    <a:cxn ang="0">
                      <a:pos x="50" y="35"/>
                    </a:cxn>
                    <a:cxn ang="0">
                      <a:pos x="57" y="21"/>
                    </a:cxn>
                    <a:cxn ang="0">
                      <a:pos x="66" y="0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130" h="305">
                      <a:moveTo>
                        <a:pt x="74" y="0"/>
                      </a:moveTo>
                      <a:lnTo>
                        <a:pt x="74" y="75"/>
                      </a:lnTo>
                      <a:lnTo>
                        <a:pt x="124" y="75"/>
                      </a:lnTo>
                      <a:lnTo>
                        <a:pt x="124" y="92"/>
                      </a:lnTo>
                      <a:lnTo>
                        <a:pt x="74" y="92"/>
                      </a:lnTo>
                      <a:lnTo>
                        <a:pt x="74" y="240"/>
                      </a:lnTo>
                      <a:lnTo>
                        <a:pt x="74" y="249"/>
                      </a:lnTo>
                      <a:lnTo>
                        <a:pt x="75" y="258"/>
                      </a:lnTo>
                      <a:lnTo>
                        <a:pt x="77" y="264"/>
                      </a:lnTo>
                      <a:lnTo>
                        <a:pt x="79" y="269"/>
                      </a:lnTo>
                      <a:lnTo>
                        <a:pt x="82" y="272"/>
                      </a:lnTo>
                      <a:lnTo>
                        <a:pt x="86" y="275"/>
                      </a:lnTo>
                      <a:lnTo>
                        <a:pt x="90" y="276"/>
                      </a:lnTo>
                      <a:lnTo>
                        <a:pt x="95" y="277"/>
                      </a:lnTo>
                      <a:lnTo>
                        <a:pt x="98" y="276"/>
                      </a:lnTo>
                      <a:lnTo>
                        <a:pt x="103" y="276"/>
                      </a:lnTo>
                      <a:lnTo>
                        <a:pt x="106" y="274"/>
                      </a:lnTo>
                      <a:lnTo>
                        <a:pt x="109" y="271"/>
                      </a:lnTo>
                      <a:lnTo>
                        <a:pt x="114" y="269"/>
                      </a:lnTo>
                      <a:lnTo>
                        <a:pt x="116" y="265"/>
                      </a:lnTo>
                      <a:lnTo>
                        <a:pt x="119" y="262"/>
                      </a:lnTo>
                      <a:lnTo>
                        <a:pt x="121" y="257"/>
                      </a:lnTo>
                      <a:lnTo>
                        <a:pt x="130" y="257"/>
                      </a:lnTo>
                      <a:lnTo>
                        <a:pt x="126" y="268"/>
                      </a:lnTo>
                      <a:lnTo>
                        <a:pt x="120" y="278"/>
                      </a:lnTo>
                      <a:lnTo>
                        <a:pt x="114" y="286"/>
                      </a:lnTo>
                      <a:lnTo>
                        <a:pt x="107" y="293"/>
                      </a:lnTo>
                      <a:lnTo>
                        <a:pt x="99" y="298"/>
                      </a:lnTo>
                      <a:lnTo>
                        <a:pt x="91" y="303"/>
                      </a:lnTo>
                      <a:lnTo>
                        <a:pt x="84" y="305"/>
                      </a:lnTo>
                      <a:lnTo>
                        <a:pt x="76" y="305"/>
                      </a:lnTo>
                      <a:lnTo>
                        <a:pt x="70" y="305"/>
                      </a:lnTo>
                      <a:lnTo>
                        <a:pt x="65" y="304"/>
                      </a:lnTo>
                      <a:lnTo>
                        <a:pt x="59" y="302"/>
                      </a:lnTo>
                      <a:lnTo>
                        <a:pt x="55" y="299"/>
                      </a:lnTo>
                      <a:lnTo>
                        <a:pt x="49" y="296"/>
                      </a:lnTo>
                      <a:lnTo>
                        <a:pt x="46" y="291"/>
                      </a:lnTo>
                      <a:lnTo>
                        <a:pt x="42" y="286"/>
                      </a:lnTo>
                      <a:lnTo>
                        <a:pt x="39" y="281"/>
                      </a:lnTo>
                      <a:lnTo>
                        <a:pt x="37" y="275"/>
                      </a:lnTo>
                      <a:lnTo>
                        <a:pt x="36" y="267"/>
                      </a:lnTo>
                      <a:lnTo>
                        <a:pt x="34" y="256"/>
                      </a:lnTo>
                      <a:lnTo>
                        <a:pt x="34" y="244"/>
                      </a:lnTo>
                      <a:lnTo>
                        <a:pt x="34" y="92"/>
                      </a:lnTo>
                      <a:lnTo>
                        <a:pt x="0" y="92"/>
                      </a:lnTo>
                      <a:lnTo>
                        <a:pt x="0" y="84"/>
                      </a:lnTo>
                      <a:lnTo>
                        <a:pt x="7" y="81"/>
                      </a:lnTo>
                      <a:lnTo>
                        <a:pt x="13" y="76"/>
                      </a:lnTo>
                      <a:lnTo>
                        <a:pt x="20" y="71"/>
                      </a:lnTo>
                      <a:lnTo>
                        <a:pt x="27" y="66"/>
                      </a:lnTo>
                      <a:lnTo>
                        <a:pt x="33" y="59"/>
                      </a:lnTo>
                      <a:lnTo>
                        <a:pt x="39" y="52"/>
                      </a:lnTo>
                      <a:lnTo>
                        <a:pt x="44" y="43"/>
                      </a:lnTo>
                      <a:lnTo>
                        <a:pt x="50" y="35"/>
                      </a:lnTo>
                      <a:lnTo>
                        <a:pt x="57" y="21"/>
                      </a:lnTo>
                      <a:lnTo>
                        <a:pt x="66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Freeform 32"/>
                <p:cNvSpPr>
                  <a:spLocks noEditPoints="1"/>
                </p:cNvSpPr>
                <p:nvPr/>
              </p:nvSpPr>
              <p:spPr bwMode="auto">
                <a:xfrm>
                  <a:off x="1422" y="1197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117" y="1"/>
                    </a:cxn>
                    <a:cxn ang="0">
                      <a:pos x="138" y="6"/>
                    </a:cxn>
                    <a:cxn ang="0">
                      <a:pos x="159" y="15"/>
                    </a:cxn>
                    <a:cxn ang="0">
                      <a:pos x="176" y="30"/>
                    </a:cxn>
                    <a:cxn ang="0">
                      <a:pos x="190" y="48"/>
                    </a:cxn>
                    <a:cxn ang="0">
                      <a:pos x="200" y="65"/>
                    </a:cxn>
                    <a:cxn ang="0">
                      <a:pos x="205" y="85"/>
                    </a:cxn>
                    <a:cxn ang="0">
                      <a:pos x="209" y="105"/>
                    </a:cxn>
                    <a:cxn ang="0">
                      <a:pos x="209" y="132"/>
                    </a:cxn>
                    <a:cxn ang="0">
                      <a:pos x="201" y="162"/>
                    </a:cxn>
                    <a:cxn ang="0">
                      <a:pos x="188" y="193"/>
                    </a:cxn>
                    <a:cxn ang="0">
                      <a:pos x="174" y="211"/>
                    </a:cxn>
                    <a:cxn ang="0">
                      <a:pos x="163" y="221"/>
                    </a:cxn>
                    <a:cxn ang="0">
                      <a:pos x="144" y="232"/>
                    </a:cxn>
                    <a:cxn ang="0">
                      <a:pos x="117" y="239"/>
                    </a:cxn>
                    <a:cxn ang="0">
                      <a:pos x="90" y="241"/>
                    </a:cxn>
                    <a:cxn ang="0">
                      <a:pos x="68" y="235"/>
                    </a:cxn>
                    <a:cxn ang="0">
                      <a:pos x="49" y="224"/>
                    </a:cxn>
                    <a:cxn ang="0">
                      <a:pos x="31" y="209"/>
                    </a:cxn>
                    <a:cxn ang="0">
                      <a:pos x="19" y="192"/>
                    </a:cxn>
                    <a:cxn ang="0">
                      <a:pos x="9" y="173"/>
                    </a:cxn>
                    <a:cxn ang="0">
                      <a:pos x="3" y="153"/>
                    </a:cxn>
                    <a:cxn ang="0">
                      <a:pos x="0" y="133"/>
                    </a:cxn>
                    <a:cxn ang="0">
                      <a:pos x="1" y="107"/>
                    </a:cxn>
                    <a:cxn ang="0">
                      <a:pos x="8" y="76"/>
                    </a:cxn>
                    <a:cxn ang="0">
                      <a:pos x="22" y="45"/>
                    </a:cxn>
                    <a:cxn ang="0">
                      <a:pos x="42" y="23"/>
                    </a:cxn>
                    <a:cxn ang="0">
                      <a:pos x="66" y="8"/>
                    </a:cxn>
                    <a:cxn ang="0">
                      <a:pos x="92" y="1"/>
                    </a:cxn>
                    <a:cxn ang="0">
                      <a:pos x="97" y="16"/>
                    </a:cxn>
                    <a:cxn ang="0">
                      <a:pos x="85" y="19"/>
                    </a:cxn>
                    <a:cxn ang="0">
                      <a:pos x="73" y="24"/>
                    </a:cxn>
                    <a:cxn ang="0">
                      <a:pos x="60" y="35"/>
                    </a:cxn>
                    <a:cxn ang="0">
                      <a:pos x="51" y="51"/>
                    </a:cxn>
                    <a:cxn ang="0">
                      <a:pos x="46" y="74"/>
                    </a:cxn>
                    <a:cxn ang="0">
                      <a:pos x="44" y="102"/>
                    </a:cxn>
                    <a:cxn ang="0">
                      <a:pos x="45" y="126"/>
                    </a:cxn>
                    <a:cxn ang="0">
                      <a:pos x="49" y="148"/>
                    </a:cxn>
                    <a:cxn ang="0">
                      <a:pos x="55" y="168"/>
                    </a:cxn>
                    <a:cxn ang="0">
                      <a:pos x="63" y="187"/>
                    </a:cxn>
                    <a:cxn ang="0">
                      <a:pos x="73" y="203"/>
                    </a:cxn>
                    <a:cxn ang="0">
                      <a:pos x="85" y="214"/>
                    </a:cxn>
                    <a:cxn ang="0">
                      <a:pos x="98" y="221"/>
                    </a:cxn>
                    <a:cxn ang="0">
                      <a:pos x="113" y="223"/>
                    </a:cxn>
                    <a:cxn ang="0">
                      <a:pos x="123" y="222"/>
                    </a:cxn>
                    <a:cxn ang="0">
                      <a:pos x="133" y="218"/>
                    </a:cxn>
                    <a:cxn ang="0">
                      <a:pos x="142" y="213"/>
                    </a:cxn>
                    <a:cxn ang="0">
                      <a:pos x="151" y="203"/>
                    </a:cxn>
                    <a:cxn ang="0">
                      <a:pos x="156" y="192"/>
                    </a:cxn>
                    <a:cxn ang="0">
                      <a:pos x="162" y="176"/>
                    </a:cxn>
                    <a:cxn ang="0">
                      <a:pos x="165" y="135"/>
                    </a:cxn>
                    <a:cxn ang="0">
                      <a:pos x="164" y="106"/>
                    </a:cxn>
                    <a:cxn ang="0">
                      <a:pos x="159" y="81"/>
                    </a:cxn>
                    <a:cxn ang="0">
                      <a:pos x="151" y="60"/>
                    </a:cxn>
                    <a:cxn ang="0">
                      <a:pos x="141" y="40"/>
                    </a:cxn>
                    <a:cxn ang="0">
                      <a:pos x="132" y="29"/>
                    </a:cxn>
                    <a:cxn ang="0">
                      <a:pos x="122" y="22"/>
                    </a:cxn>
                    <a:cxn ang="0">
                      <a:pos x="109" y="17"/>
                    </a:cxn>
                    <a:cxn ang="0">
                      <a:pos x="97" y="16"/>
                    </a:cxn>
                  </a:cxnLst>
                  <a:rect l="0" t="0" r="r" b="b"/>
                  <a:pathLst>
                    <a:path w="209" h="241">
                      <a:moveTo>
                        <a:pt x="105" y="0"/>
                      </a:moveTo>
                      <a:lnTo>
                        <a:pt x="117" y="1"/>
                      </a:lnTo>
                      <a:lnTo>
                        <a:pt x="128" y="2"/>
                      </a:lnTo>
                      <a:lnTo>
                        <a:pt x="138" y="6"/>
                      </a:lnTo>
                      <a:lnTo>
                        <a:pt x="150" y="10"/>
                      </a:lnTo>
                      <a:lnTo>
                        <a:pt x="159" y="15"/>
                      </a:lnTo>
                      <a:lnTo>
                        <a:pt x="167" y="22"/>
                      </a:lnTo>
                      <a:lnTo>
                        <a:pt x="176" y="30"/>
                      </a:lnTo>
                      <a:lnTo>
                        <a:pt x="184" y="40"/>
                      </a:lnTo>
                      <a:lnTo>
                        <a:pt x="190" y="48"/>
                      </a:lnTo>
                      <a:lnTo>
                        <a:pt x="195" y="57"/>
                      </a:lnTo>
                      <a:lnTo>
                        <a:pt x="200" y="65"/>
                      </a:lnTo>
                      <a:lnTo>
                        <a:pt x="203" y="75"/>
                      </a:lnTo>
                      <a:lnTo>
                        <a:pt x="205" y="85"/>
                      </a:lnTo>
                      <a:lnTo>
                        <a:pt x="208" y="95"/>
                      </a:lnTo>
                      <a:lnTo>
                        <a:pt x="209" y="105"/>
                      </a:lnTo>
                      <a:lnTo>
                        <a:pt x="209" y="116"/>
                      </a:lnTo>
                      <a:lnTo>
                        <a:pt x="209" y="132"/>
                      </a:lnTo>
                      <a:lnTo>
                        <a:pt x="205" y="147"/>
                      </a:lnTo>
                      <a:lnTo>
                        <a:pt x="201" y="162"/>
                      </a:lnTo>
                      <a:lnTo>
                        <a:pt x="195" y="178"/>
                      </a:lnTo>
                      <a:lnTo>
                        <a:pt x="188" y="193"/>
                      </a:lnTo>
                      <a:lnTo>
                        <a:pt x="179" y="206"/>
                      </a:lnTo>
                      <a:lnTo>
                        <a:pt x="174" y="211"/>
                      </a:lnTo>
                      <a:lnTo>
                        <a:pt x="169" y="216"/>
                      </a:lnTo>
                      <a:lnTo>
                        <a:pt x="163" y="221"/>
                      </a:lnTo>
                      <a:lnTo>
                        <a:pt x="156" y="225"/>
                      </a:lnTo>
                      <a:lnTo>
                        <a:pt x="144" y="232"/>
                      </a:lnTo>
                      <a:lnTo>
                        <a:pt x="131" y="237"/>
                      </a:lnTo>
                      <a:lnTo>
                        <a:pt x="117" y="239"/>
                      </a:lnTo>
                      <a:lnTo>
                        <a:pt x="103" y="241"/>
                      </a:lnTo>
                      <a:lnTo>
                        <a:pt x="90" y="241"/>
                      </a:lnTo>
                      <a:lnTo>
                        <a:pt x="79" y="238"/>
                      </a:lnTo>
                      <a:lnTo>
                        <a:pt x="68" y="235"/>
                      </a:lnTo>
                      <a:lnTo>
                        <a:pt x="58" y="230"/>
                      </a:lnTo>
                      <a:lnTo>
                        <a:pt x="49" y="224"/>
                      </a:lnTo>
                      <a:lnTo>
                        <a:pt x="40" y="217"/>
                      </a:lnTo>
                      <a:lnTo>
                        <a:pt x="31" y="209"/>
                      </a:lnTo>
                      <a:lnTo>
                        <a:pt x="25" y="200"/>
                      </a:lnTo>
                      <a:lnTo>
                        <a:pt x="19" y="192"/>
                      </a:lnTo>
                      <a:lnTo>
                        <a:pt x="13" y="182"/>
                      </a:lnTo>
                      <a:lnTo>
                        <a:pt x="9" y="173"/>
                      </a:lnTo>
                      <a:lnTo>
                        <a:pt x="6" y="163"/>
                      </a:lnTo>
                      <a:lnTo>
                        <a:pt x="3" y="153"/>
                      </a:lnTo>
                      <a:lnTo>
                        <a:pt x="1" y="144"/>
                      </a:lnTo>
                      <a:lnTo>
                        <a:pt x="0" y="133"/>
                      </a:lnTo>
                      <a:lnTo>
                        <a:pt x="0" y="123"/>
                      </a:lnTo>
                      <a:lnTo>
                        <a:pt x="1" y="107"/>
                      </a:lnTo>
                      <a:lnTo>
                        <a:pt x="3" y="91"/>
                      </a:lnTo>
                      <a:lnTo>
                        <a:pt x="8" y="76"/>
                      </a:lnTo>
                      <a:lnTo>
                        <a:pt x="15" y="61"/>
                      </a:lnTo>
                      <a:lnTo>
                        <a:pt x="22" y="45"/>
                      </a:lnTo>
                      <a:lnTo>
                        <a:pt x="31" y="34"/>
                      </a:lnTo>
                      <a:lnTo>
                        <a:pt x="42" y="23"/>
                      </a:lnTo>
                      <a:lnTo>
                        <a:pt x="54" y="15"/>
                      </a:lnTo>
                      <a:lnTo>
                        <a:pt x="66" y="8"/>
                      </a:lnTo>
                      <a:lnTo>
                        <a:pt x="78" y="3"/>
                      </a:lnTo>
                      <a:lnTo>
                        <a:pt x="92" y="1"/>
                      </a:lnTo>
                      <a:lnTo>
                        <a:pt x="105" y="0"/>
                      </a:lnTo>
                      <a:close/>
                      <a:moveTo>
                        <a:pt x="97" y="16"/>
                      </a:moveTo>
                      <a:lnTo>
                        <a:pt x="92" y="16"/>
                      </a:lnTo>
                      <a:lnTo>
                        <a:pt x="85" y="19"/>
                      </a:lnTo>
                      <a:lnTo>
                        <a:pt x="78" y="21"/>
                      </a:lnTo>
                      <a:lnTo>
                        <a:pt x="73" y="24"/>
                      </a:lnTo>
                      <a:lnTo>
                        <a:pt x="66" y="29"/>
                      </a:lnTo>
                      <a:lnTo>
                        <a:pt x="60" y="35"/>
                      </a:lnTo>
                      <a:lnTo>
                        <a:pt x="56" y="42"/>
                      </a:lnTo>
                      <a:lnTo>
                        <a:pt x="51" y="51"/>
                      </a:lnTo>
                      <a:lnTo>
                        <a:pt x="48" y="62"/>
                      </a:lnTo>
                      <a:lnTo>
                        <a:pt x="46" y="74"/>
                      </a:lnTo>
                      <a:lnTo>
                        <a:pt x="45" y="88"/>
                      </a:lnTo>
                      <a:lnTo>
                        <a:pt x="44" y="102"/>
                      </a:lnTo>
                      <a:lnTo>
                        <a:pt x="45" y="114"/>
                      </a:lnTo>
                      <a:lnTo>
                        <a:pt x="45" y="126"/>
                      </a:lnTo>
                      <a:lnTo>
                        <a:pt x="47" y="137"/>
                      </a:lnTo>
                      <a:lnTo>
                        <a:pt x="49" y="148"/>
                      </a:lnTo>
                      <a:lnTo>
                        <a:pt x="51" y="159"/>
                      </a:lnTo>
                      <a:lnTo>
                        <a:pt x="55" y="168"/>
                      </a:lnTo>
                      <a:lnTo>
                        <a:pt x="58" y="178"/>
                      </a:lnTo>
                      <a:lnTo>
                        <a:pt x="63" y="187"/>
                      </a:lnTo>
                      <a:lnTo>
                        <a:pt x="68" y="195"/>
                      </a:lnTo>
                      <a:lnTo>
                        <a:pt x="73" y="203"/>
                      </a:lnTo>
                      <a:lnTo>
                        <a:pt x="78" y="209"/>
                      </a:lnTo>
                      <a:lnTo>
                        <a:pt x="85" y="214"/>
                      </a:lnTo>
                      <a:lnTo>
                        <a:pt x="90" y="218"/>
                      </a:lnTo>
                      <a:lnTo>
                        <a:pt x="98" y="221"/>
                      </a:lnTo>
                      <a:lnTo>
                        <a:pt x="105" y="223"/>
                      </a:lnTo>
                      <a:lnTo>
                        <a:pt x="113" y="223"/>
                      </a:lnTo>
                      <a:lnTo>
                        <a:pt x="118" y="223"/>
                      </a:lnTo>
                      <a:lnTo>
                        <a:pt x="123" y="222"/>
                      </a:lnTo>
                      <a:lnTo>
                        <a:pt x="128" y="221"/>
                      </a:lnTo>
                      <a:lnTo>
                        <a:pt x="133" y="218"/>
                      </a:lnTo>
                      <a:lnTo>
                        <a:pt x="138" y="215"/>
                      </a:lnTo>
                      <a:lnTo>
                        <a:pt x="142" y="213"/>
                      </a:lnTo>
                      <a:lnTo>
                        <a:pt x="146" y="208"/>
                      </a:lnTo>
                      <a:lnTo>
                        <a:pt x="151" y="203"/>
                      </a:lnTo>
                      <a:lnTo>
                        <a:pt x="154" y="197"/>
                      </a:lnTo>
                      <a:lnTo>
                        <a:pt x="156" y="192"/>
                      </a:lnTo>
                      <a:lnTo>
                        <a:pt x="160" y="185"/>
                      </a:lnTo>
                      <a:lnTo>
                        <a:pt x="162" y="176"/>
                      </a:lnTo>
                      <a:lnTo>
                        <a:pt x="164" y="158"/>
                      </a:lnTo>
                      <a:lnTo>
                        <a:pt x="165" y="135"/>
                      </a:lnTo>
                      <a:lnTo>
                        <a:pt x="165" y="120"/>
                      </a:lnTo>
                      <a:lnTo>
                        <a:pt x="164" y="106"/>
                      </a:lnTo>
                      <a:lnTo>
                        <a:pt x="162" y="93"/>
                      </a:lnTo>
                      <a:lnTo>
                        <a:pt x="159" y="81"/>
                      </a:lnTo>
                      <a:lnTo>
                        <a:pt x="155" y="70"/>
                      </a:lnTo>
                      <a:lnTo>
                        <a:pt x="151" y="60"/>
                      </a:lnTo>
                      <a:lnTo>
                        <a:pt x="146" y="49"/>
                      </a:lnTo>
                      <a:lnTo>
                        <a:pt x="141" y="40"/>
                      </a:lnTo>
                      <a:lnTo>
                        <a:pt x="136" y="35"/>
                      </a:lnTo>
                      <a:lnTo>
                        <a:pt x="132" y="29"/>
                      </a:lnTo>
                      <a:lnTo>
                        <a:pt x="126" y="26"/>
                      </a:lnTo>
                      <a:lnTo>
                        <a:pt x="122" y="22"/>
                      </a:lnTo>
                      <a:lnTo>
                        <a:pt x="116" y="20"/>
                      </a:lnTo>
                      <a:lnTo>
                        <a:pt x="109" y="17"/>
                      </a:lnTo>
                      <a:lnTo>
                        <a:pt x="104" y="16"/>
                      </a:lnTo>
                      <a:lnTo>
                        <a:pt x="97" y="16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" name="Freeform 33"/>
                <p:cNvSpPr>
                  <a:spLocks/>
                </p:cNvSpPr>
                <p:nvPr/>
              </p:nvSpPr>
              <p:spPr bwMode="auto">
                <a:xfrm>
                  <a:off x="1482" y="1197"/>
                  <a:ext cx="46" cy="61"/>
                </a:xfrm>
                <a:custGeom>
                  <a:avLst/>
                  <a:gdLst/>
                  <a:ahLst/>
                  <a:cxnLst>
                    <a:cxn ang="0">
                      <a:pos x="178" y="168"/>
                    </a:cxn>
                    <a:cxn ang="0">
                      <a:pos x="165" y="195"/>
                    </a:cxn>
                    <a:cxn ang="0">
                      <a:pos x="149" y="216"/>
                    </a:cxn>
                    <a:cxn ang="0">
                      <a:pos x="129" y="231"/>
                    </a:cxn>
                    <a:cxn ang="0">
                      <a:pos x="107" y="239"/>
                    </a:cxn>
                    <a:cxn ang="0">
                      <a:pos x="83" y="241"/>
                    </a:cxn>
                    <a:cxn ang="0">
                      <a:pos x="58" y="232"/>
                    </a:cxn>
                    <a:cxn ang="0">
                      <a:pos x="35" y="216"/>
                    </a:cxn>
                    <a:cxn ang="0">
                      <a:pos x="16" y="190"/>
                    </a:cxn>
                    <a:cxn ang="0">
                      <a:pos x="5" y="159"/>
                    </a:cxn>
                    <a:cxn ang="0">
                      <a:pos x="0" y="120"/>
                    </a:cxn>
                    <a:cxn ang="0">
                      <a:pos x="5" y="83"/>
                    </a:cxn>
                    <a:cxn ang="0">
                      <a:pos x="18" y="51"/>
                    </a:cxn>
                    <a:cxn ang="0">
                      <a:pos x="39" y="26"/>
                    </a:cxn>
                    <a:cxn ang="0">
                      <a:pos x="65" y="8"/>
                    </a:cxn>
                    <a:cxn ang="0">
                      <a:pos x="94" y="1"/>
                    </a:cxn>
                    <a:cxn ang="0">
                      <a:pos x="120" y="1"/>
                    </a:cxn>
                    <a:cxn ang="0">
                      <a:pos x="140" y="7"/>
                    </a:cxn>
                    <a:cxn ang="0">
                      <a:pos x="156" y="17"/>
                    </a:cxn>
                    <a:cxn ang="0">
                      <a:pos x="174" y="41"/>
                    </a:cxn>
                    <a:cxn ang="0">
                      <a:pos x="178" y="55"/>
                    </a:cxn>
                    <a:cxn ang="0">
                      <a:pos x="174" y="67"/>
                    </a:cxn>
                    <a:cxn ang="0">
                      <a:pos x="164" y="75"/>
                    </a:cxn>
                    <a:cxn ang="0">
                      <a:pos x="149" y="75"/>
                    </a:cxn>
                    <a:cxn ang="0">
                      <a:pos x="134" y="67"/>
                    </a:cxn>
                    <a:cxn ang="0">
                      <a:pos x="130" y="54"/>
                    </a:cxn>
                    <a:cxn ang="0">
                      <a:pos x="125" y="34"/>
                    </a:cxn>
                    <a:cxn ang="0">
                      <a:pos x="114" y="21"/>
                    </a:cxn>
                    <a:cxn ang="0">
                      <a:pos x="96" y="16"/>
                    </a:cxn>
                    <a:cxn ang="0">
                      <a:pos x="79" y="20"/>
                    </a:cxn>
                    <a:cxn ang="0">
                      <a:pos x="66" y="27"/>
                    </a:cxn>
                    <a:cxn ang="0">
                      <a:pos x="54" y="41"/>
                    </a:cxn>
                    <a:cxn ang="0">
                      <a:pos x="44" y="63"/>
                    </a:cxn>
                    <a:cxn ang="0">
                      <a:pos x="39" y="90"/>
                    </a:cxn>
                    <a:cxn ang="0">
                      <a:pos x="40" y="119"/>
                    </a:cxn>
                    <a:cxn ang="0">
                      <a:pos x="46" y="146"/>
                    </a:cxn>
                    <a:cxn ang="0">
                      <a:pos x="58" y="170"/>
                    </a:cxn>
                    <a:cxn ang="0">
                      <a:pos x="74" y="190"/>
                    </a:cxn>
                    <a:cxn ang="0">
                      <a:pos x="94" y="200"/>
                    </a:cxn>
                    <a:cxn ang="0">
                      <a:pos x="121" y="201"/>
                    </a:cxn>
                    <a:cxn ang="0">
                      <a:pos x="151" y="186"/>
                    </a:cxn>
                    <a:cxn ang="0">
                      <a:pos x="170" y="158"/>
                    </a:cxn>
                  </a:cxnLst>
                  <a:rect l="0" t="0" r="r" b="b"/>
                  <a:pathLst>
                    <a:path w="183" h="241">
                      <a:moveTo>
                        <a:pt x="183" y="147"/>
                      </a:moveTo>
                      <a:lnTo>
                        <a:pt x="181" y="159"/>
                      </a:lnTo>
                      <a:lnTo>
                        <a:pt x="178" y="168"/>
                      </a:lnTo>
                      <a:lnTo>
                        <a:pt x="174" y="179"/>
                      </a:lnTo>
                      <a:lnTo>
                        <a:pt x="170" y="187"/>
                      </a:lnTo>
                      <a:lnTo>
                        <a:pt x="165" y="195"/>
                      </a:lnTo>
                      <a:lnTo>
                        <a:pt x="161" y="203"/>
                      </a:lnTo>
                      <a:lnTo>
                        <a:pt x="155" y="210"/>
                      </a:lnTo>
                      <a:lnTo>
                        <a:pt x="149" y="216"/>
                      </a:lnTo>
                      <a:lnTo>
                        <a:pt x="142" y="222"/>
                      </a:lnTo>
                      <a:lnTo>
                        <a:pt x="136" y="227"/>
                      </a:lnTo>
                      <a:lnTo>
                        <a:pt x="129" y="231"/>
                      </a:lnTo>
                      <a:lnTo>
                        <a:pt x="122" y="235"/>
                      </a:lnTo>
                      <a:lnTo>
                        <a:pt x="115" y="237"/>
                      </a:lnTo>
                      <a:lnTo>
                        <a:pt x="107" y="239"/>
                      </a:lnTo>
                      <a:lnTo>
                        <a:pt x="100" y="241"/>
                      </a:lnTo>
                      <a:lnTo>
                        <a:pt x="93" y="241"/>
                      </a:lnTo>
                      <a:lnTo>
                        <a:pt x="83" y="241"/>
                      </a:lnTo>
                      <a:lnTo>
                        <a:pt x="75" y="238"/>
                      </a:lnTo>
                      <a:lnTo>
                        <a:pt x="66" y="236"/>
                      </a:lnTo>
                      <a:lnTo>
                        <a:pt x="58" y="232"/>
                      </a:lnTo>
                      <a:lnTo>
                        <a:pt x="50" y="228"/>
                      </a:lnTo>
                      <a:lnTo>
                        <a:pt x="43" y="222"/>
                      </a:lnTo>
                      <a:lnTo>
                        <a:pt x="35" y="216"/>
                      </a:lnTo>
                      <a:lnTo>
                        <a:pt x="28" y="208"/>
                      </a:lnTo>
                      <a:lnTo>
                        <a:pt x="21" y="200"/>
                      </a:lnTo>
                      <a:lnTo>
                        <a:pt x="16" y="190"/>
                      </a:lnTo>
                      <a:lnTo>
                        <a:pt x="11" y="181"/>
                      </a:lnTo>
                      <a:lnTo>
                        <a:pt x="7" y="170"/>
                      </a:lnTo>
                      <a:lnTo>
                        <a:pt x="5" y="159"/>
                      </a:lnTo>
                      <a:lnTo>
                        <a:pt x="2" y="147"/>
                      </a:lnTo>
                      <a:lnTo>
                        <a:pt x="1" y="134"/>
                      </a:lnTo>
                      <a:lnTo>
                        <a:pt x="0" y="120"/>
                      </a:lnTo>
                      <a:lnTo>
                        <a:pt x="1" y="107"/>
                      </a:lnTo>
                      <a:lnTo>
                        <a:pt x="2" y="95"/>
                      </a:lnTo>
                      <a:lnTo>
                        <a:pt x="5" y="83"/>
                      </a:lnTo>
                      <a:lnTo>
                        <a:pt x="8" y="72"/>
                      </a:lnTo>
                      <a:lnTo>
                        <a:pt x="12" y="62"/>
                      </a:lnTo>
                      <a:lnTo>
                        <a:pt x="18" y="51"/>
                      </a:lnTo>
                      <a:lnTo>
                        <a:pt x="24" y="42"/>
                      </a:lnTo>
                      <a:lnTo>
                        <a:pt x="31" y="34"/>
                      </a:lnTo>
                      <a:lnTo>
                        <a:pt x="39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5" y="8"/>
                      </a:lnTo>
                      <a:lnTo>
                        <a:pt x="74" y="5"/>
                      </a:lnTo>
                      <a:lnTo>
                        <a:pt x="84" y="2"/>
                      </a:lnTo>
                      <a:lnTo>
                        <a:pt x="94" y="1"/>
                      </a:lnTo>
                      <a:lnTo>
                        <a:pt x="104" y="0"/>
                      </a:lnTo>
                      <a:lnTo>
                        <a:pt x="112" y="0"/>
                      </a:lnTo>
                      <a:lnTo>
                        <a:pt x="120" y="1"/>
                      </a:lnTo>
                      <a:lnTo>
                        <a:pt x="126" y="2"/>
                      </a:lnTo>
                      <a:lnTo>
                        <a:pt x="133" y="5"/>
                      </a:lnTo>
                      <a:lnTo>
                        <a:pt x="140" y="7"/>
                      </a:lnTo>
                      <a:lnTo>
                        <a:pt x="145" y="10"/>
                      </a:lnTo>
                      <a:lnTo>
                        <a:pt x="151" y="14"/>
                      </a:lnTo>
                      <a:lnTo>
                        <a:pt x="156" y="17"/>
                      </a:lnTo>
                      <a:lnTo>
                        <a:pt x="165" y="27"/>
                      </a:lnTo>
                      <a:lnTo>
                        <a:pt x="172" y="36"/>
                      </a:lnTo>
                      <a:lnTo>
                        <a:pt x="174" y="41"/>
                      </a:lnTo>
                      <a:lnTo>
                        <a:pt x="175" y="45"/>
                      </a:lnTo>
                      <a:lnTo>
                        <a:pt x="177" y="50"/>
                      </a:lnTo>
                      <a:lnTo>
                        <a:pt x="178" y="55"/>
                      </a:lnTo>
                      <a:lnTo>
                        <a:pt x="177" y="60"/>
                      </a:lnTo>
                      <a:lnTo>
                        <a:pt x="175" y="63"/>
                      </a:lnTo>
                      <a:lnTo>
                        <a:pt x="174" y="67"/>
                      </a:lnTo>
                      <a:lnTo>
                        <a:pt x="171" y="70"/>
                      </a:lnTo>
                      <a:lnTo>
                        <a:pt x="168" y="72"/>
                      </a:lnTo>
                      <a:lnTo>
                        <a:pt x="164" y="75"/>
                      </a:lnTo>
                      <a:lnTo>
                        <a:pt x="160" y="76"/>
                      </a:lnTo>
                      <a:lnTo>
                        <a:pt x="155" y="76"/>
                      </a:lnTo>
                      <a:lnTo>
                        <a:pt x="149" y="75"/>
                      </a:lnTo>
                      <a:lnTo>
                        <a:pt x="143" y="74"/>
                      </a:lnTo>
                      <a:lnTo>
                        <a:pt x="137" y="70"/>
                      </a:lnTo>
                      <a:lnTo>
                        <a:pt x="134" y="67"/>
                      </a:lnTo>
                      <a:lnTo>
                        <a:pt x="132" y="63"/>
                      </a:lnTo>
                      <a:lnTo>
                        <a:pt x="131" y="58"/>
                      </a:lnTo>
                      <a:lnTo>
                        <a:pt x="130" y="54"/>
                      </a:lnTo>
                      <a:lnTo>
                        <a:pt x="129" y="47"/>
                      </a:lnTo>
                      <a:lnTo>
                        <a:pt x="127" y="40"/>
                      </a:lnTo>
                      <a:lnTo>
                        <a:pt x="125" y="34"/>
                      </a:lnTo>
                      <a:lnTo>
                        <a:pt x="123" y="28"/>
                      </a:lnTo>
                      <a:lnTo>
                        <a:pt x="120" y="24"/>
                      </a:lnTo>
                      <a:lnTo>
                        <a:pt x="114" y="21"/>
                      </a:lnTo>
                      <a:lnTo>
                        <a:pt x="110" y="19"/>
                      </a:lnTo>
                      <a:lnTo>
                        <a:pt x="103" y="17"/>
                      </a:lnTo>
                      <a:lnTo>
                        <a:pt x="96" y="16"/>
                      </a:lnTo>
                      <a:lnTo>
                        <a:pt x="91" y="17"/>
                      </a:lnTo>
                      <a:lnTo>
                        <a:pt x="85" y="17"/>
                      </a:lnTo>
                      <a:lnTo>
                        <a:pt x="79" y="20"/>
                      </a:lnTo>
                      <a:lnTo>
                        <a:pt x="75" y="21"/>
                      </a:lnTo>
                      <a:lnTo>
                        <a:pt x="71" y="24"/>
                      </a:lnTo>
                      <a:lnTo>
                        <a:pt x="66" y="27"/>
                      </a:lnTo>
                      <a:lnTo>
                        <a:pt x="62" y="30"/>
                      </a:lnTo>
                      <a:lnTo>
                        <a:pt x="58" y="35"/>
                      </a:lnTo>
                      <a:lnTo>
                        <a:pt x="54" y="41"/>
                      </a:lnTo>
                      <a:lnTo>
                        <a:pt x="49" y="48"/>
                      </a:lnTo>
                      <a:lnTo>
                        <a:pt x="46" y="56"/>
                      </a:lnTo>
                      <a:lnTo>
                        <a:pt x="44" y="63"/>
                      </a:lnTo>
                      <a:lnTo>
                        <a:pt x="42" y="71"/>
                      </a:lnTo>
                      <a:lnTo>
                        <a:pt x="40" y="81"/>
                      </a:lnTo>
                      <a:lnTo>
                        <a:pt x="39" y="90"/>
                      </a:lnTo>
                      <a:lnTo>
                        <a:pt x="39" y="99"/>
                      </a:lnTo>
                      <a:lnTo>
                        <a:pt x="39" y="110"/>
                      </a:lnTo>
                      <a:lnTo>
                        <a:pt x="40" y="119"/>
                      </a:lnTo>
                      <a:lnTo>
                        <a:pt x="42" y="128"/>
                      </a:lnTo>
                      <a:lnTo>
                        <a:pt x="44" y="138"/>
                      </a:lnTo>
                      <a:lnTo>
                        <a:pt x="46" y="146"/>
                      </a:lnTo>
                      <a:lnTo>
                        <a:pt x="49" y="155"/>
                      </a:lnTo>
                      <a:lnTo>
                        <a:pt x="54" y="163"/>
                      </a:lnTo>
                      <a:lnTo>
                        <a:pt x="58" y="170"/>
                      </a:lnTo>
                      <a:lnTo>
                        <a:pt x="63" y="179"/>
                      </a:lnTo>
                      <a:lnTo>
                        <a:pt x="68" y="185"/>
                      </a:lnTo>
                      <a:lnTo>
                        <a:pt x="74" y="190"/>
                      </a:lnTo>
                      <a:lnTo>
                        <a:pt x="81" y="194"/>
                      </a:lnTo>
                      <a:lnTo>
                        <a:pt x="87" y="197"/>
                      </a:lnTo>
                      <a:lnTo>
                        <a:pt x="94" y="200"/>
                      </a:lnTo>
                      <a:lnTo>
                        <a:pt x="102" y="202"/>
                      </a:lnTo>
                      <a:lnTo>
                        <a:pt x="110" y="202"/>
                      </a:lnTo>
                      <a:lnTo>
                        <a:pt x="121" y="201"/>
                      </a:lnTo>
                      <a:lnTo>
                        <a:pt x="132" y="197"/>
                      </a:lnTo>
                      <a:lnTo>
                        <a:pt x="142" y="193"/>
                      </a:lnTo>
                      <a:lnTo>
                        <a:pt x="151" y="186"/>
                      </a:lnTo>
                      <a:lnTo>
                        <a:pt x="158" y="179"/>
                      </a:lnTo>
                      <a:lnTo>
                        <a:pt x="164" y="169"/>
                      </a:lnTo>
                      <a:lnTo>
                        <a:pt x="170" y="158"/>
                      </a:lnTo>
                      <a:lnTo>
                        <a:pt x="177" y="144"/>
                      </a:lnTo>
                      <a:lnTo>
                        <a:pt x="183" y="147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" name="Freeform 34"/>
                <p:cNvSpPr>
                  <a:spLocks noEditPoints="1"/>
                </p:cNvSpPr>
                <p:nvPr/>
              </p:nvSpPr>
              <p:spPr bwMode="auto">
                <a:xfrm>
                  <a:off x="1536" y="1197"/>
                  <a:ext cx="50" cy="60"/>
                </a:xfrm>
                <a:custGeom>
                  <a:avLst/>
                  <a:gdLst/>
                  <a:ahLst/>
                  <a:cxnLst>
                    <a:cxn ang="0">
                      <a:pos x="93" y="222"/>
                    </a:cxn>
                    <a:cxn ang="0">
                      <a:pos x="72" y="235"/>
                    </a:cxn>
                    <a:cxn ang="0">
                      <a:pos x="51" y="238"/>
                    </a:cxn>
                    <a:cxn ang="0">
                      <a:pos x="22" y="229"/>
                    </a:cxn>
                    <a:cxn ang="0">
                      <a:pos x="3" y="203"/>
                    </a:cxn>
                    <a:cxn ang="0">
                      <a:pos x="0" y="172"/>
                    </a:cxn>
                    <a:cxn ang="0">
                      <a:pos x="6" y="152"/>
                    </a:cxn>
                    <a:cxn ang="0">
                      <a:pos x="29" y="127"/>
                    </a:cxn>
                    <a:cxn ang="0">
                      <a:pos x="72" y="103"/>
                    </a:cxn>
                    <a:cxn ang="0">
                      <a:pos x="120" y="75"/>
                    </a:cxn>
                    <a:cxn ang="0">
                      <a:pos x="115" y="35"/>
                    </a:cxn>
                    <a:cxn ang="0">
                      <a:pos x="97" y="19"/>
                    </a:cxn>
                    <a:cxn ang="0">
                      <a:pos x="73" y="16"/>
                    </a:cxn>
                    <a:cxn ang="0">
                      <a:pos x="57" y="23"/>
                    </a:cxn>
                    <a:cxn ang="0">
                      <a:pos x="48" y="37"/>
                    </a:cxn>
                    <a:cxn ang="0">
                      <a:pos x="48" y="63"/>
                    </a:cxn>
                    <a:cxn ang="0">
                      <a:pos x="42" y="75"/>
                    </a:cxn>
                    <a:cxn ang="0">
                      <a:pos x="32" y="81"/>
                    </a:cxn>
                    <a:cxn ang="0">
                      <a:pos x="20" y="79"/>
                    </a:cxn>
                    <a:cxn ang="0">
                      <a:pos x="11" y="71"/>
                    </a:cxn>
                    <a:cxn ang="0">
                      <a:pos x="8" y="57"/>
                    </a:cxn>
                    <a:cxn ang="0">
                      <a:pos x="11" y="42"/>
                    </a:cxn>
                    <a:cxn ang="0">
                      <a:pos x="29" y="17"/>
                    </a:cxn>
                    <a:cxn ang="0">
                      <a:pos x="47" y="7"/>
                    </a:cxn>
                    <a:cxn ang="0">
                      <a:pos x="69" y="1"/>
                    </a:cxn>
                    <a:cxn ang="0">
                      <a:pos x="101" y="1"/>
                    </a:cxn>
                    <a:cxn ang="0">
                      <a:pos x="135" y="10"/>
                    </a:cxn>
                    <a:cxn ang="0">
                      <a:pos x="152" y="27"/>
                    </a:cxn>
                    <a:cxn ang="0">
                      <a:pos x="158" y="50"/>
                    </a:cxn>
                    <a:cxn ang="0">
                      <a:pos x="159" y="155"/>
                    </a:cxn>
                    <a:cxn ang="0">
                      <a:pos x="159" y="189"/>
                    </a:cxn>
                    <a:cxn ang="0">
                      <a:pos x="164" y="204"/>
                    </a:cxn>
                    <a:cxn ang="0">
                      <a:pos x="174" y="207"/>
                    </a:cxn>
                    <a:cxn ang="0">
                      <a:pos x="196" y="187"/>
                    </a:cxn>
                    <a:cxn ang="0">
                      <a:pos x="183" y="217"/>
                    </a:cxn>
                    <a:cxn ang="0">
                      <a:pos x="164" y="234"/>
                    </a:cxn>
                    <a:cxn ang="0">
                      <a:pos x="146" y="238"/>
                    </a:cxn>
                    <a:cxn ang="0">
                      <a:pos x="131" y="234"/>
                    </a:cxn>
                    <a:cxn ang="0">
                      <a:pos x="122" y="218"/>
                    </a:cxn>
                    <a:cxn ang="0">
                      <a:pos x="120" y="185"/>
                    </a:cxn>
                    <a:cxn ang="0">
                      <a:pos x="91" y="111"/>
                    </a:cxn>
                    <a:cxn ang="0">
                      <a:pos x="66" y="125"/>
                    </a:cxn>
                    <a:cxn ang="0">
                      <a:pos x="48" y="142"/>
                    </a:cxn>
                    <a:cxn ang="0">
                      <a:pos x="40" y="161"/>
                    </a:cxn>
                    <a:cxn ang="0">
                      <a:pos x="42" y="185"/>
                    </a:cxn>
                    <a:cxn ang="0">
                      <a:pos x="54" y="203"/>
                    </a:cxn>
                    <a:cxn ang="0">
                      <a:pos x="72" y="210"/>
                    </a:cxn>
                    <a:cxn ang="0">
                      <a:pos x="88" y="207"/>
                    </a:cxn>
                    <a:cxn ang="0">
                      <a:pos x="120" y="185"/>
                    </a:cxn>
                  </a:cxnLst>
                  <a:rect l="0" t="0" r="r" b="b"/>
                  <a:pathLst>
                    <a:path w="196" h="238">
                      <a:moveTo>
                        <a:pt x="120" y="201"/>
                      </a:moveTo>
                      <a:lnTo>
                        <a:pt x="105" y="214"/>
                      </a:lnTo>
                      <a:lnTo>
                        <a:pt x="93" y="222"/>
                      </a:lnTo>
                      <a:lnTo>
                        <a:pt x="85" y="229"/>
                      </a:lnTo>
                      <a:lnTo>
                        <a:pt x="78" y="232"/>
                      </a:lnTo>
                      <a:lnTo>
                        <a:pt x="72" y="235"/>
                      </a:lnTo>
                      <a:lnTo>
                        <a:pt x="66" y="237"/>
                      </a:lnTo>
                      <a:lnTo>
                        <a:pt x="58" y="238"/>
                      </a:lnTo>
                      <a:lnTo>
                        <a:pt x="51" y="238"/>
                      </a:lnTo>
                      <a:lnTo>
                        <a:pt x="40" y="237"/>
                      </a:lnTo>
                      <a:lnTo>
                        <a:pt x="31" y="235"/>
                      </a:lnTo>
                      <a:lnTo>
                        <a:pt x="22" y="229"/>
                      </a:lnTo>
                      <a:lnTo>
                        <a:pt x="14" y="222"/>
                      </a:lnTo>
                      <a:lnTo>
                        <a:pt x="8" y="214"/>
                      </a:lnTo>
                      <a:lnTo>
                        <a:pt x="3" y="203"/>
                      </a:lnTo>
                      <a:lnTo>
                        <a:pt x="1" y="193"/>
                      </a:lnTo>
                      <a:lnTo>
                        <a:pt x="0" y="180"/>
                      </a:lnTo>
                      <a:lnTo>
                        <a:pt x="0" y="172"/>
                      </a:lnTo>
                      <a:lnTo>
                        <a:pt x="1" y="165"/>
                      </a:lnTo>
                      <a:lnTo>
                        <a:pt x="3" y="158"/>
                      </a:lnTo>
                      <a:lnTo>
                        <a:pt x="6" y="152"/>
                      </a:lnTo>
                      <a:lnTo>
                        <a:pt x="12" y="142"/>
                      </a:lnTo>
                      <a:lnTo>
                        <a:pt x="20" y="135"/>
                      </a:lnTo>
                      <a:lnTo>
                        <a:pt x="29" y="127"/>
                      </a:lnTo>
                      <a:lnTo>
                        <a:pt x="40" y="119"/>
                      </a:lnTo>
                      <a:lnTo>
                        <a:pt x="54" y="112"/>
                      </a:lnTo>
                      <a:lnTo>
                        <a:pt x="72" y="103"/>
                      </a:lnTo>
                      <a:lnTo>
                        <a:pt x="95" y="93"/>
                      </a:lnTo>
                      <a:lnTo>
                        <a:pt x="120" y="83"/>
                      </a:lnTo>
                      <a:lnTo>
                        <a:pt x="120" y="75"/>
                      </a:lnTo>
                      <a:lnTo>
                        <a:pt x="119" y="58"/>
                      </a:lnTo>
                      <a:lnTo>
                        <a:pt x="118" y="45"/>
                      </a:lnTo>
                      <a:lnTo>
                        <a:pt x="115" y="35"/>
                      </a:lnTo>
                      <a:lnTo>
                        <a:pt x="110" y="28"/>
                      </a:lnTo>
                      <a:lnTo>
                        <a:pt x="105" y="22"/>
                      </a:lnTo>
                      <a:lnTo>
                        <a:pt x="97" y="19"/>
                      </a:lnTo>
                      <a:lnTo>
                        <a:pt x="89" y="16"/>
                      </a:lnTo>
                      <a:lnTo>
                        <a:pt x="80" y="15"/>
                      </a:lnTo>
                      <a:lnTo>
                        <a:pt x="73" y="16"/>
                      </a:lnTo>
                      <a:lnTo>
                        <a:pt x="67" y="17"/>
                      </a:lnTo>
                      <a:lnTo>
                        <a:pt x="61" y="20"/>
                      </a:lnTo>
                      <a:lnTo>
                        <a:pt x="57" y="23"/>
                      </a:lnTo>
                      <a:lnTo>
                        <a:pt x="52" y="28"/>
                      </a:lnTo>
                      <a:lnTo>
                        <a:pt x="50" y="33"/>
                      </a:lnTo>
                      <a:lnTo>
                        <a:pt x="48" y="37"/>
                      </a:lnTo>
                      <a:lnTo>
                        <a:pt x="48" y="43"/>
                      </a:lnTo>
                      <a:lnTo>
                        <a:pt x="48" y="57"/>
                      </a:lnTo>
                      <a:lnTo>
                        <a:pt x="48" y="63"/>
                      </a:lnTo>
                      <a:lnTo>
                        <a:pt x="47" y="68"/>
                      </a:lnTo>
                      <a:lnTo>
                        <a:pt x="44" y="71"/>
                      </a:lnTo>
                      <a:lnTo>
                        <a:pt x="42" y="75"/>
                      </a:lnTo>
                      <a:lnTo>
                        <a:pt x="39" y="78"/>
                      </a:lnTo>
                      <a:lnTo>
                        <a:pt x="35" y="79"/>
                      </a:lnTo>
                      <a:lnTo>
                        <a:pt x="32" y="81"/>
                      </a:lnTo>
                      <a:lnTo>
                        <a:pt x="28" y="81"/>
                      </a:lnTo>
                      <a:lnTo>
                        <a:pt x="23" y="81"/>
                      </a:lnTo>
                      <a:lnTo>
                        <a:pt x="20" y="79"/>
                      </a:lnTo>
                      <a:lnTo>
                        <a:pt x="16" y="77"/>
                      </a:lnTo>
                      <a:lnTo>
                        <a:pt x="13" y="75"/>
                      </a:lnTo>
                      <a:lnTo>
                        <a:pt x="11" y="71"/>
                      </a:lnTo>
                      <a:lnTo>
                        <a:pt x="9" y="67"/>
                      </a:lnTo>
                      <a:lnTo>
                        <a:pt x="8" y="62"/>
                      </a:lnTo>
                      <a:lnTo>
                        <a:pt x="8" y="57"/>
                      </a:lnTo>
                      <a:lnTo>
                        <a:pt x="8" y="51"/>
                      </a:lnTo>
                      <a:lnTo>
                        <a:pt x="9" y="47"/>
                      </a:lnTo>
                      <a:lnTo>
                        <a:pt x="11" y="42"/>
                      </a:lnTo>
                      <a:lnTo>
                        <a:pt x="13" y="36"/>
                      </a:lnTo>
                      <a:lnTo>
                        <a:pt x="20" y="27"/>
                      </a:lnTo>
                      <a:lnTo>
                        <a:pt x="29" y="17"/>
                      </a:lnTo>
                      <a:lnTo>
                        <a:pt x="34" y="14"/>
                      </a:lnTo>
                      <a:lnTo>
                        <a:pt x="40" y="10"/>
                      </a:lnTo>
                      <a:lnTo>
                        <a:pt x="47" y="7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69" y="1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101" y="1"/>
                      </a:lnTo>
                      <a:lnTo>
                        <a:pt x="114" y="2"/>
                      </a:lnTo>
                      <a:lnTo>
                        <a:pt x="125" y="6"/>
                      </a:lnTo>
                      <a:lnTo>
                        <a:pt x="135" y="10"/>
                      </a:lnTo>
                      <a:lnTo>
                        <a:pt x="140" y="15"/>
                      </a:lnTo>
                      <a:lnTo>
                        <a:pt x="147" y="20"/>
                      </a:lnTo>
                      <a:lnTo>
                        <a:pt x="152" y="27"/>
                      </a:lnTo>
                      <a:lnTo>
                        <a:pt x="155" y="34"/>
                      </a:lnTo>
                      <a:lnTo>
                        <a:pt x="157" y="41"/>
                      </a:lnTo>
                      <a:lnTo>
                        <a:pt x="158" y="50"/>
                      </a:lnTo>
                      <a:lnTo>
                        <a:pt x="159" y="63"/>
                      </a:lnTo>
                      <a:lnTo>
                        <a:pt x="159" y="78"/>
                      </a:lnTo>
                      <a:lnTo>
                        <a:pt x="159" y="155"/>
                      </a:lnTo>
                      <a:lnTo>
                        <a:pt x="159" y="169"/>
                      </a:lnTo>
                      <a:lnTo>
                        <a:pt x="159" y="181"/>
                      </a:lnTo>
                      <a:lnTo>
                        <a:pt x="159" y="189"/>
                      </a:lnTo>
                      <a:lnTo>
                        <a:pt x="160" y="195"/>
                      </a:lnTo>
                      <a:lnTo>
                        <a:pt x="162" y="201"/>
                      </a:lnTo>
                      <a:lnTo>
                        <a:pt x="164" y="204"/>
                      </a:lnTo>
                      <a:lnTo>
                        <a:pt x="167" y="207"/>
                      </a:lnTo>
                      <a:lnTo>
                        <a:pt x="170" y="207"/>
                      </a:lnTo>
                      <a:lnTo>
                        <a:pt x="174" y="207"/>
                      </a:lnTo>
                      <a:lnTo>
                        <a:pt x="177" y="206"/>
                      </a:lnTo>
                      <a:lnTo>
                        <a:pt x="185" y="200"/>
                      </a:lnTo>
                      <a:lnTo>
                        <a:pt x="196" y="187"/>
                      </a:lnTo>
                      <a:lnTo>
                        <a:pt x="196" y="201"/>
                      </a:lnTo>
                      <a:lnTo>
                        <a:pt x="189" y="210"/>
                      </a:lnTo>
                      <a:lnTo>
                        <a:pt x="183" y="217"/>
                      </a:lnTo>
                      <a:lnTo>
                        <a:pt x="177" y="224"/>
                      </a:lnTo>
                      <a:lnTo>
                        <a:pt x="170" y="229"/>
                      </a:lnTo>
                      <a:lnTo>
                        <a:pt x="164" y="234"/>
                      </a:lnTo>
                      <a:lnTo>
                        <a:pt x="158" y="236"/>
                      </a:lnTo>
                      <a:lnTo>
                        <a:pt x="152" y="238"/>
                      </a:lnTo>
                      <a:lnTo>
                        <a:pt x="146" y="238"/>
                      </a:lnTo>
                      <a:lnTo>
                        <a:pt x="140" y="238"/>
                      </a:lnTo>
                      <a:lnTo>
                        <a:pt x="136" y="236"/>
                      </a:lnTo>
                      <a:lnTo>
                        <a:pt x="131" y="234"/>
                      </a:lnTo>
                      <a:lnTo>
                        <a:pt x="127" y="230"/>
                      </a:lnTo>
                      <a:lnTo>
                        <a:pt x="125" y="225"/>
                      </a:lnTo>
                      <a:lnTo>
                        <a:pt x="122" y="218"/>
                      </a:lnTo>
                      <a:lnTo>
                        <a:pt x="120" y="210"/>
                      </a:lnTo>
                      <a:lnTo>
                        <a:pt x="120" y="201"/>
                      </a:lnTo>
                      <a:close/>
                      <a:moveTo>
                        <a:pt x="120" y="185"/>
                      </a:moveTo>
                      <a:lnTo>
                        <a:pt x="120" y="98"/>
                      </a:lnTo>
                      <a:lnTo>
                        <a:pt x="104" y="105"/>
                      </a:lnTo>
                      <a:lnTo>
                        <a:pt x="91" y="111"/>
                      </a:lnTo>
                      <a:lnTo>
                        <a:pt x="81" y="116"/>
                      </a:lnTo>
                      <a:lnTo>
                        <a:pt x="74" y="119"/>
                      </a:lnTo>
                      <a:lnTo>
                        <a:pt x="66" y="125"/>
                      </a:lnTo>
                      <a:lnTo>
                        <a:pt x="58" y="131"/>
                      </a:lnTo>
                      <a:lnTo>
                        <a:pt x="52" y="137"/>
                      </a:lnTo>
                      <a:lnTo>
                        <a:pt x="48" y="142"/>
                      </a:lnTo>
                      <a:lnTo>
                        <a:pt x="43" y="148"/>
                      </a:lnTo>
                      <a:lnTo>
                        <a:pt x="41" y="155"/>
                      </a:lnTo>
                      <a:lnTo>
                        <a:pt x="40" y="161"/>
                      </a:lnTo>
                      <a:lnTo>
                        <a:pt x="39" y="168"/>
                      </a:lnTo>
                      <a:lnTo>
                        <a:pt x="40" y="176"/>
                      </a:lnTo>
                      <a:lnTo>
                        <a:pt x="42" y="185"/>
                      </a:lnTo>
                      <a:lnTo>
                        <a:pt x="44" y="192"/>
                      </a:lnTo>
                      <a:lnTo>
                        <a:pt x="50" y="199"/>
                      </a:lnTo>
                      <a:lnTo>
                        <a:pt x="54" y="203"/>
                      </a:lnTo>
                      <a:lnTo>
                        <a:pt x="60" y="207"/>
                      </a:lnTo>
                      <a:lnTo>
                        <a:pt x="67" y="209"/>
                      </a:lnTo>
                      <a:lnTo>
                        <a:pt x="72" y="210"/>
                      </a:lnTo>
                      <a:lnTo>
                        <a:pt x="78" y="209"/>
                      </a:lnTo>
                      <a:lnTo>
                        <a:pt x="82" y="208"/>
                      </a:lnTo>
                      <a:lnTo>
                        <a:pt x="88" y="207"/>
                      </a:lnTo>
                      <a:lnTo>
                        <a:pt x="93" y="203"/>
                      </a:lnTo>
                      <a:lnTo>
                        <a:pt x="106" y="196"/>
                      </a:lnTo>
                      <a:lnTo>
                        <a:pt x="120" y="185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Freeform 35"/>
                <p:cNvSpPr>
                  <a:spLocks/>
                </p:cNvSpPr>
                <p:nvPr/>
              </p:nvSpPr>
              <p:spPr bwMode="auto">
                <a:xfrm>
                  <a:off x="1587" y="1181"/>
                  <a:ext cx="33" cy="76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73" y="75"/>
                    </a:cxn>
                    <a:cxn ang="0">
                      <a:pos x="124" y="75"/>
                    </a:cxn>
                    <a:cxn ang="0">
                      <a:pos x="124" y="92"/>
                    </a:cxn>
                    <a:cxn ang="0">
                      <a:pos x="73" y="92"/>
                    </a:cxn>
                    <a:cxn ang="0">
                      <a:pos x="73" y="240"/>
                    </a:cxn>
                    <a:cxn ang="0">
                      <a:pos x="73" y="249"/>
                    </a:cxn>
                    <a:cxn ang="0">
                      <a:pos x="74" y="258"/>
                    </a:cxn>
                    <a:cxn ang="0">
                      <a:pos x="77" y="264"/>
                    </a:cxn>
                    <a:cxn ang="0">
                      <a:pos x="80" y="269"/>
                    </a:cxn>
                    <a:cxn ang="0">
                      <a:pos x="82" y="272"/>
                    </a:cxn>
                    <a:cxn ang="0">
                      <a:pos x="87" y="275"/>
                    </a:cxn>
                    <a:cxn ang="0">
                      <a:pos x="90" y="276"/>
                    </a:cxn>
                    <a:cxn ang="0">
                      <a:pos x="95" y="277"/>
                    </a:cxn>
                    <a:cxn ang="0">
                      <a:pos x="99" y="276"/>
                    </a:cxn>
                    <a:cxn ang="0">
                      <a:pos x="102" y="276"/>
                    </a:cxn>
                    <a:cxn ang="0">
                      <a:pos x="107" y="274"/>
                    </a:cxn>
                    <a:cxn ang="0">
                      <a:pos x="110" y="271"/>
                    </a:cxn>
                    <a:cxn ang="0">
                      <a:pos x="114" y="269"/>
                    </a:cxn>
                    <a:cxn ang="0">
                      <a:pos x="117" y="265"/>
                    </a:cxn>
                    <a:cxn ang="0">
                      <a:pos x="119" y="262"/>
                    </a:cxn>
                    <a:cxn ang="0">
                      <a:pos x="121" y="257"/>
                    </a:cxn>
                    <a:cxn ang="0">
                      <a:pos x="130" y="257"/>
                    </a:cxn>
                    <a:cxn ang="0">
                      <a:pos x="126" y="268"/>
                    </a:cxn>
                    <a:cxn ang="0">
                      <a:pos x="120" y="278"/>
                    </a:cxn>
                    <a:cxn ang="0">
                      <a:pos x="115" y="286"/>
                    </a:cxn>
                    <a:cxn ang="0">
                      <a:pos x="107" y="293"/>
                    </a:cxn>
                    <a:cxn ang="0">
                      <a:pos x="100" y="298"/>
                    </a:cxn>
                    <a:cxn ang="0">
                      <a:pos x="92" y="303"/>
                    </a:cxn>
                    <a:cxn ang="0">
                      <a:pos x="85" y="305"/>
                    </a:cxn>
                    <a:cxn ang="0">
                      <a:pos x="76" y="305"/>
                    </a:cxn>
                    <a:cxn ang="0">
                      <a:pos x="71" y="305"/>
                    </a:cxn>
                    <a:cxn ang="0">
                      <a:pos x="66" y="304"/>
                    </a:cxn>
                    <a:cxn ang="0">
                      <a:pos x="60" y="302"/>
                    </a:cxn>
                    <a:cxn ang="0">
                      <a:pos x="54" y="299"/>
                    </a:cxn>
                    <a:cxn ang="0">
                      <a:pos x="50" y="296"/>
                    </a:cxn>
                    <a:cxn ang="0">
                      <a:pos x="45" y="291"/>
                    </a:cxn>
                    <a:cxn ang="0">
                      <a:pos x="42" y="286"/>
                    </a:cxn>
                    <a:cxn ang="0">
                      <a:pos x="40" y="281"/>
                    </a:cxn>
                    <a:cxn ang="0">
                      <a:pos x="38" y="275"/>
                    </a:cxn>
                    <a:cxn ang="0">
                      <a:pos x="35" y="267"/>
                    </a:cxn>
                    <a:cxn ang="0">
                      <a:pos x="34" y="256"/>
                    </a:cxn>
                    <a:cxn ang="0">
                      <a:pos x="34" y="244"/>
                    </a:cxn>
                    <a:cxn ang="0">
                      <a:pos x="34" y="92"/>
                    </a:cxn>
                    <a:cxn ang="0">
                      <a:pos x="0" y="92"/>
                    </a:cxn>
                    <a:cxn ang="0">
                      <a:pos x="0" y="84"/>
                    </a:cxn>
                    <a:cxn ang="0">
                      <a:pos x="6" y="81"/>
                    </a:cxn>
                    <a:cxn ang="0">
                      <a:pos x="13" y="76"/>
                    </a:cxn>
                    <a:cxn ang="0">
                      <a:pos x="20" y="71"/>
                    </a:cxn>
                    <a:cxn ang="0">
                      <a:pos x="27" y="66"/>
                    </a:cxn>
                    <a:cxn ang="0">
                      <a:pos x="33" y="59"/>
                    </a:cxn>
                    <a:cxn ang="0">
                      <a:pos x="40" y="52"/>
                    </a:cxn>
                    <a:cxn ang="0">
                      <a:pos x="45" y="43"/>
                    </a:cxn>
                    <a:cxn ang="0">
                      <a:pos x="51" y="35"/>
                    </a:cxn>
                    <a:cxn ang="0">
                      <a:pos x="58" y="21"/>
                    </a:cxn>
                    <a:cxn ang="0">
                      <a:pos x="66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130" h="305">
                      <a:moveTo>
                        <a:pt x="73" y="0"/>
                      </a:moveTo>
                      <a:lnTo>
                        <a:pt x="73" y="75"/>
                      </a:lnTo>
                      <a:lnTo>
                        <a:pt x="124" y="75"/>
                      </a:lnTo>
                      <a:lnTo>
                        <a:pt x="124" y="92"/>
                      </a:lnTo>
                      <a:lnTo>
                        <a:pt x="73" y="92"/>
                      </a:lnTo>
                      <a:lnTo>
                        <a:pt x="73" y="240"/>
                      </a:lnTo>
                      <a:lnTo>
                        <a:pt x="73" y="249"/>
                      </a:lnTo>
                      <a:lnTo>
                        <a:pt x="74" y="258"/>
                      </a:lnTo>
                      <a:lnTo>
                        <a:pt x="77" y="264"/>
                      </a:lnTo>
                      <a:lnTo>
                        <a:pt x="80" y="269"/>
                      </a:lnTo>
                      <a:lnTo>
                        <a:pt x="82" y="272"/>
                      </a:lnTo>
                      <a:lnTo>
                        <a:pt x="87" y="275"/>
                      </a:lnTo>
                      <a:lnTo>
                        <a:pt x="90" y="276"/>
                      </a:lnTo>
                      <a:lnTo>
                        <a:pt x="95" y="277"/>
                      </a:lnTo>
                      <a:lnTo>
                        <a:pt x="99" y="276"/>
                      </a:lnTo>
                      <a:lnTo>
                        <a:pt x="102" y="276"/>
                      </a:lnTo>
                      <a:lnTo>
                        <a:pt x="107" y="274"/>
                      </a:lnTo>
                      <a:lnTo>
                        <a:pt x="110" y="271"/>
                      </a:lnTo>
                      <a:lnTo>
                        <a:pt x="114" y="269"/>
                      </a:lnTo>
                      <a:lnTo>
                        <a:pt x="117" y="265"/>
                      </a:lnTo>
                      <a:lnTo>
                        <a:pt x="119" y="262"/>
                      </a:lnTo>
                      <a:lnTo>
                        <a:pt x="121" y="257"/>
                      </a:lnTo>
                      <a:lnTo>
                        <a:pt x="130" y="257"/>
                      </a:lnTo>
                      <a:lnTo>
                        <a:pt x="126" y="268"/>
                      </a:lnTo>
                      <a:lnTo>
                        <a:pt x="120" y="278"/>
                      </a:lnTo>
                      <a:lnTo>
                        <a:pt x="115" y="286"/>
                      </a:lnTo>
                      <a:lnTo>
                        <a:pt x="107" y="293"/>
                      </a:lnTo>
                      <a:lnTo>
                        <a:pt x="100" y="298"/>
                      </a:lnTo>
                      <a:lnTo>
                        <a:pt x="92" y="303"/>
                      </a:lnTo>
                      <a:lnTo>
                        <a:pt x="85" y="305"/>
                      </a:lnTo>
                      <a:lnTo>
                        <a:pt x="76" y="305"/>
                      </a:lnTo>
                      <a:lnTo>
                        <a:pt x="71" y="305"/>
                      </a:lnTo>
                      <a:lnTo>
                        <a:pt x="66" y="304"/>
                      </a:lnTo>
                      <a:lnTo>
                        <a:pt x="60" y="302"/>
                      </a:lnTo>
                      <a:lnTo>
                        <a:pt x="54" y="299"/>
                      </a:lnTo>
                      <a:lnTo>
                        <a:pt x="50" y="296"/>
                      </a:lnTo>
                      <a:lnTo>
                        <a:pt x="45" y="291"/>
                      </a:lnTo>
                      <a:lnTo>
                        <a:pt x="42" y="286"/>
                      </a:lnTo>
                      <a:lnTo>
                        <a:pt x="40" y="281"/>
                      </a:lnTo>
                      <a:lnTo>
                        <a:pt x="38" y="275"/>
                      </a:lnTo>
                      <a:lnTo>
                        <a:pt x="35" y="267"/>
                      </a:lnTo>
                      <a:lnTo>
                        <a:pt x="34" y="256"/>
                      </a:lnTo>
                      <a:lnTo>
                        <a:pt x="34" y="244"/>
                      </a:lnTo>
                      <a:lnTo>
                        <a:pt x="34" y="92"/>
                      </a:lnTo>
                      <a:lnTo>
                        <a:pt x="0" y="92"/>
                      </a:lnTo>
                      <a:lnTo>
                        <a:pt x="0" y="84"/>
                      </a:lnTo>
                      <a:lnTo>
                        <a:pt x="6" y="81"/>
                      </a:lnTo>
                      <a:lnTo>
                        <a:pt x="13" y="76"/>
                      </a:lnTo>
                      <a:lnTo>
                        <a:pt x="20" y="71"/>
                      </a:lnTo>
                      <a:lnTo>
                        <a:pt x="27" y="66"/>
                      </a:lnTo>
                      <a:lnTo>
                        <a:pt x="33" y="59"/>
                      </a:lnTo>
                      <a:lnTo>
                        <a:pt x="40" y="52"/>
                      </a:lnTo>
                      <a:lnTo>
                        <a:pt x="45" y="43"/>
                      </a:lnTo>
                      <a:lnTo>
                        <a:pt x="51" y="35"/>
                      </a:lnTo>
                      <a:lnTo>
                        <a:pt x="58" y="21"/>
                      </a:lnTo>
                      <a:lnTo>
                        <a:pt x="66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" name="Freeform 36"/>
                <p:cNvSpPr>
                  <a:spLocks/>
                </p:cNvSpPr>
                <p:nvPr/>
              </p:nvSpPr>
              <p:spPr bwMode="auto">
                <a:xfrm>
                  <a:off x="1620" y="1168"/>
                  <a:ext cx="59" cy="88"/>
                </a:xfrm>
                <a:custGeom>
                  <a:avLst/>
                  <a:gdLst/>
                  <a:ahLst/>
                  <a:cxnLst>
                    <a:cxn ang="0">
                      <a:pos x="74" y="166"/>
                    </a:cxn>
                    <a:cxn ang="0">
                      <a:pos x="98" y="140"/>
                    </a:cxn>
                    <a:cxn ang="0">
                      <a:pos x="117" y="126"/>
                    </a:cxn>
                    <a:cxn ang="0">
                      <a:pos x="131" y="120"/>
                    </a:cxn>
                    <a:cxn ang="0">
                      <a:pos x="147" y="118"/>
                    </a:cxn>
                    <a:cxn ang="0">
                      <a:pos x="165" y="120"/>
                    </a:cxn>
                    <a:cxn ang="0">
                      <a:pos x="179" y="128"/>
                    </a:cxn>
                    <a:cxn ang="0">
                      <a:pos x="190" y="142"/>
                    </a:cxn>
                    <a:cxn ang="0">
                      <a:pos x="198" y="162"/>
                    </a:cxn>
                    <a:cxn ang="0">
                      <a:pos x="202" y="185"/>
                    </a:cxn>
                    <a:cxn ang="0">
                      <a:pos x="203" y="221"/>
                    </a:cxn>
                    <a:cxn ang="0">
                      <a:pos x="204" y="311"/>
                    </a:cxn>
                    <a:cxn ang="0">
                      <a:pos x="205" y="325"/>
                    </a:cxn>
                    <a:cxn ang="0">
                      <a:pos x="209" y="335"/>
                    </a:cxn>
                    <a:cxn ang="0">
                      <a:pos x="218" y="341"/>
                    </a:cxn>
                    <a:cxn ang="0">
                      <a:pos x="228" y="342"/>
                    </a:cxn>
                    <a:cxn ang="0">
                      <a:pos x="235" y="352"/>
                    </a:cxn>
                    <a:cxn ang="0">
                      <a:pos x="129" y="343"/>
                    </a:cxn>
                    <a:cxn ang="0">
                      <a:pos x="140" y="342"/>
                    </a:cxn>
                    <a:cxn ang="0">
                      <a:pos x="151" y="340"/>
                    </a:cxn>
                    <a:cxn ang="0">
                      <a:pos x="158" y="335"/>
                    </a:cxn>
                    <a:cxn ang="0">
                      <a:pos x="161" y="328"/>
                    </a:cxn>
                    <a:cxn ang="0">
                      <a:pos x="164" y="317"/>
                    </a:cxn>
                    <a:cxn ang="0">
                      <a:pos x="164" y="221"/>
                    </a:cxn>
                    <a:cxn ang="0">
                      <a:pos x="163" y="189"/>
                    </a:cxn>
                    <a:cxn ang="0">
                      <a:pos x="160" y="172"/>
                    </a:cxn>
                    <a:cxn ang="0">
                      <a:pos x="156" y="161"/>
                    </a:cxn>
                    <a:cxn ang="0">
                      <a:pos x="148" y="154"/>
                    </a:cxn>
                    <a:cxn ang="0">
                      <a:pos x="139" y="149"/>
                    </a:cxn>
                    <a:cxn ang="0">
                      <a:pos x="129" y="148"/>
                    </a:cxn>
                    <a:cxn ang="0">
                      <a:pos x="117" y="149"/>
                    </a:cxn>
                    <a:cxn ang="0">
                      <a:pos x="105" y="154"/>
                    </a:cxn>
                    <a:cxn ang="0">
                      <a:pos x="91" y="165"/>
                    </a:cxn>
                    <a:cxn ang="0">
                      <a:pos x="74" y="181"/>
                    </a:cxn>
                    <a:cxn ang="0">
                      <a:pos x="76" y="319"/>
                    </a:cxn>
                    <a:cxn ang="0">
                      <a:pos x="81" y="335"/>
                    </a:cxn>
                    <a:cxn ang="0">
                      <a:pos x="90" y="341"/>
                    </a:cxn>
                    <a:cxn ang="0">
                      <a:pos x="102" y="342"/>
                    </a:cxn>
                    <a:cxn ang="0">
                      <a:pos x="110" y="352"/>
                    </a:cxn>
                    <a:cxn ang="0">
                      <a:pos x="2" y="343"/>
                    </a:cxn>
                    <a:cxn ang="0">
                      <a:pos x="15" y="342"/>
                    </a:cxn>
                    <a:cxn ang="0">
                      <a:pos x="25" y="339"/>
                    </a:cxn>
                    <a:cxn ang="0">
                      <a:pos x="33" y="328"/>
                    </a:cxn>
                    <a:cxn ang="0">
                      <a:pos x="35" y="300"/>
                    </a:cxn>
                    <a:cxn ang="0">
                      <a:pos x="35" y="77"/>
                    </a:cxn>
                    <a:cxn ang="0">
                      <a:pos x="34" y="54"/>
                    </a:cxn>
                    <a:cxn ang="0">
                      <a:pos x="32" y="40"/>
                    </a:cxn>
                    <a:cxn ang="0">
                      <a:pos x="24" y="33"/>
                    </a:cxn>
                    <a:cxn ang="0">
                      <a:pos x="12" y="33"/>
                    </a:cxn>
                    <a:cxn ang="0">
                      <a:pos x="0" y="27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235" h="352">
                      <a:moveTo>
                        <a:pt x="74" y="0"/>
                      </a:moveTo>
                      <a:lnTo>
                        <a:pt x="74" y="166"/>
                      </a:lnTo>
                      <a:lnTo>
                        <a:pt x="88" y="152"/>
                      </a:lnTo>
                      <a:lnTo>
                        <a:pt x="98" y="140"/>
                      </a:lnTo>
                      <a:lnTo>
                        <a:pt x="108" y="132"/>
                      </a:lnTo>
                      <a:lnTo>
                        <a:pt x="117" y="126"/>
                      </a:lnTo>
                      <a:lnTo>
                        <a:pt x="125" y="123"/>
                      </a:lnTo>
                      <a:lnTo>
                        <a:pt x="131" y="120"/>
                      </a:lnTo>
                      <a:lnTo>
                        <a:pt x="139" y="119"/>
                      </a:lnTo>
                      <a:lnTo>
                        <a:pt x="147" y="118"/>
                      </a:lnTo>
                      <a:lnTo>
                        <a:pt x="156" y="119"/>
                      </a:lnTo>
                      <a:lnTo>
                        <a:pt x="165" y="120"/>
                      </a:lnTo>
                      <a:lnTo>
                        <a:pt x="172" y="124"/>
                      </a:lnTo>
                      <a:lnTo>
                        <a:pt x="179" y="128"/>
                      </a:lnTo>
                      <a:lnTo>
                        <a:pt x="185" y="134"/>
                      </a:lnTo>
                      <a:lnTo>
                        <a:pt x="190" y="142"/>
                      </a:lnTo>
                      <a:lnTo>
                        <a:pt x="195" y="152"/>
                      </a:lnTo>
                      <a:lnTo>
                        <a:pt x="198" y="162"/>
                      </a:lnTo>
                      <a:lnTo>
                        <a:pt x="201" y="172"/>
                      </a:lnTo>
                      <a:lnTo>
                        <a:pt x="202" y="185"/>
                      </a:lnTo>
                      <a:lnTo>
                        <a:pt x="203" y="201"/>
                      </a:lnTo>
                      <a:lnTo>
                        <a:pt x="203" y="221"/>
                      </a:lnTo>
                      <a:lnTo>
                        <a:pt x="203" y="300"/>
                      </a:lnTo>
                      <a:lnTo>
                        <a:pt x="204" y="311"/>
                      </a:lnTo>
                      <a:lnTo>
                        <a:pt x="204" y="319"/>
                      </a:lnTo>
                      <a:lnTo>
                        <a:pt x="205" y="325"/>
                      </a:lnTo>
                      <a:lnTo>
                        <a:pt x="206" y="329"/>
                      </a:lnTo>
                      <a:lnTo>
                        <a:pt x="209" y="335"/>
                      </a:lnTo>
                      <a:lnTo>
                        <a:pt x="215" y="340"/>
                      </a:lnTo>
                      <a:lnTo>
                        <a:pt x="218" y="341"/>
                      </a:lnTo>
                      <a:lnTo>
                        <a:pt x="223" y="342"/>
                      </a:lnTo>
                      <a:lnTo>
                        <a:pt x="228" y="342"/>
                      </a:lnTo>
                      <a:lnTo>
                        <a:pt x="235" y="343"/>
                      </a:lnTo>
                      <a:lnTo>
                        <a:pt x="235" y="352"/>
                      </a:lnTo>
                      <a:lnTo>
                        <a:pt x="129" y="352"/>
                      </a:lnTo>
                      <a:lnTo>
                        <a:pt x="129" y="343"/>
                      </a:lnTo>
                      <a:lnTo>
                        <a:pt x="134" y="343"/>
                      </a:lnTo>
                      <a:lnTo>
                        <a:pt x="140" y="342"/>
                      </a:lnTo>
                      <a:lnTo>
                        <a:pt x="147" y="342"/>
                      </a:lnTo>
                      <a:lnTo>
                        <a:pt x="151" y="340"/>
                      </a:lnTo>
                      <a:lnTo>
                        <a:pt x="155" y="338"/>
                      </a:lnTo>
                      <a:lnTo>
                        <a:pt x="158" y="335"/>
                      </a:lnTo>
                      <a:lnTo>
                        <a:pt x="160" y="332"/>
                      </a:lnTo>
                      <a:lnTo>
                        <a:pt x="161" y="328"/>
                      </a:lnTo>
                      <a:lnTo>
                        <a:pt x="163" y="324"/>
                      </a:lnTo>
                      <a:lnTo>
                        <a:pt x="164" y="317"/>
                      </a:lnTo>
                      <a:lnTo>
                        <a:pt x="164" y="300"/>
                      </a:lnTo>
                      <a:lnTo>
                        <a:pt x="164" y="221"/>
                      </a:lnTo>
                      <a:lnTo>
                        <a:pt x="164" y="203"/>
                      </a:lnTo>
                      <a:lnTo>
                        <a:pt x="163" y="189"/>
                      </a:lnTo>
                      <a:lnTo>
                        <a:pt x="161" y="179"/>
                      </a:lnTo>
                      <a:lnTo>
                        <a:pt x="160" y="172"/>
                      </a:lnTo>
                      <a:lnTo>
                        <a:pt x="158" y="166"/>
                      </a:lnTo>
                      <a:lnTo>
                        <a:pt x="156" y="161"/>
                      </a:lnTo>
                      <a:lnTo>
                        <a:pt x="153" y="158"/>
                      </a:lnTo>
                      <a:lnTo>
                        <a:pt x="148" y="154"/>
                      </a:lnTo>
                      <a:lnTo>
                        <a:pt x="145" y="152"/>
                      </a:lnTo>
                      <a:lnTo>
                        <a:pt x="139" y="149"/>
                      </a:lnTo>
                      <a:lnTo>
                        <a:pt x="135" y="148"/>
                      </a:lnTo>
                      <a:lnTo>
                        <a:pt x="129" y="148"/>
                      </a:lnTo>
                      <a:lnTo>
                        <a:pt x="124" y="148"/>
                      </a:lnTo>
                      <a:lnTo>
                        <a:pt x="117" y="149"/>
                      </a:lnTo>
                      <a:lnTo>
                        <a:pt x="111" y="152"/>
                      </a:lnTo>
                      <a:lnTo>
                        <a:pt x="105" y="154"/>
                      </a:lnTo>
                      <a:lnTo>
                        <a:pt x="98" y="159"/>
                      </a:lnTo>
                      <a:lnTo>
                        <a:pt x="91" y="165"/>
                      </a:lnTo>
                      <a:lnTo>
                        <a:pt x="83" y="172"/>
                      </a:lnTo>
                      <a:lnTo>
                        <a:pt x="74" y="181"/>
                      </a:lnTo>
                      <a:lnTo>
                        <a:pt x="74" y="300"/>
                      </a:lnTo>
                      <a:lnTo>
                        <a:pt x="76" y="319"/>
                      </a:lnTo>
                      <a:lnTo>
                        <a:pt x="78" y="329"/>
                      </a:lnTo>
                      <a:lnTo>
                        <a:pt x="81" y="335"/>
                      </a:lnTo>
                      <a:lnTo>
                        <a:pt x="87" y="339"/>
                      </a:lnTo>
                      <a:lnTo>
                        <a:pt x="90" y="341"/>
                      </a:lnTo>
                      <a:lnTo>
                        <a:pt x="96" y="342"/>
                      </a:lnTo>
                      <a:lnTo>
                        <a:pt x="102" y="342"/>
                      </a:lnTo>
                      <a:lnTo>
                        <a:pt x="110" y="343"/>
                      </a:lnTo>
                      <a:lnTo>
                        <a:pt x="110" y="352"/>
                      </a:lnTo>
                      <a:lnTo>
                        <a:pt x="2" y="352"/>
                      </a:lnTo>
                      <a:lnTo>
                        <a:pt x="2" y="343"/>
                      </a:lnTo>
                      <a:lnTo>
                        <a:pt x="10" y="342"/>
                      </a:lnTo>
                      <a:lnTo>
                        <a:pt x="15" y="342"/>
                      </a:lnTo>
                      <a:lnTo>
                        <a:pt x="21" y="340"/>
                      </a:lnTo>
                      <a:lnTo>
                        <a:pt x="25" y="339"/>
                      </a:lnTo>
                      <a:lnTo>
                        <a:pt x="30" y="334"/>
                      </a:lnTo>
                      <a:lnTo>
                        <a:pt x="33" y="328"/>
                      </a:lnTo>
                      <a:lnTo>
                        <a:pt x="35" y="318"/>
                      </a:lnTo>
                      <a:lnTo>
                        <a:pt x="35" y="300"/>
                      </a:lnTo>
                      <a:lnTo>
                        <a:pt x="35" y="95"/>
                      </a:lnTo>
                      <a:lnTo>
                        <a:pt x="35" y="77"/>
                      </a:lnTo>
                      <a:lnTo>
                        <a:pt x="35" y="64"/>
                      </a:lnTo>
                      <a:lnTo>
                        <a:pt x="34" y="54"/>
                      </a:lnTo>
                      <a:lnTo>
                        <a:pt x="34" y="47"/>
                      </a:lnTo>
                      <a:lnTo>
                        <a:pt x="32" y="40"/>
                      </a:lnTo>
                      <a:lnTo>
                        <a:pt x="29" y="35"/>
                      </a:lnTo>
                      <a:lnTo>
                        <a:pt x="24" y="33"/>
                      </a:lnTo>
                      <a:lnTo>
                        <a:pt x="19" y="31"/>
                      </a:lnTo>
                      <a:lnTo>
                        <a:pt x="12" y="33"/>
                      </a:lnTo>
                      <a:lnTo>
                        <a:pt x="2" y="36"/>
                      </a:lnTo>
                      <a:lnTo>
                        <a:pt x="0" y="27"/>
                      </a:lnTo>
                      <a:lnTo>
                        <a:pt x="6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Freeform 37"/>
                <p:cNvSpPr>
                  <a:spLocks noEditPoints="1"/>
                </p:cNvSpPr>
                <p:nvPr/>
              </p:nvSpPr>
              <p:spPr bwMode="auto">
                <a:xfrm>
                  <a:off x="1684" y="1197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116" y="1"/>
                    </a:cxn>
                    <a:cxn ang="0">
                      <a:pos x="139" y="6"/>
                    </a:cxn>
                    <a:cxn ang="0">
                      <a:pos x="159" y="15"/>
                    </a:cxn>
                    <a:cxn ang="0">
                      <a:pos x="175" y="30"/>
                    </a:cxn>
                    <a:cxn ang="0">
                      <a:pos x="190" y="48"/>
                    </a:cxn>
                    <a:cxn ang="0">
                      <a:pos x="199" y="65"/>
                    </a:cxn>
                    <a:cxn ang="0">
                      <a:pos x="206" y="85"/>
                    </a:cxn>
                    <a:cxn ang="0">
                      <a:pos x="209" y="105"/>
                    </a:cxn>
                    <a:cxn ang="0">
                      <a:pos x="208" y="132"/>
                    </a:cxn>
                    <a:cxn ang="0">
                      <a:pos x="201" y="162"/>
                    </a:cxn>
                    <a:cxn ang="0">
                      <a:pos x="188" y="193"/>
                    </a:cxn>
                    <a:cxn ang="0">
                      <a:pos x="173" y="211"/>
                    </a:cxn>
                    <a:cxn ang="0">
                      <a:pos x="162" y="221"/>
                    </a:cxn>
                    <a:cxn ang="0">
                      <a:pos x="144" y="232"/>
                    </a:cxn>
                    <a:cxn ang="0">
                      <a:pos x="116" y="239"/>
                    </a:cxn>
                    <a:cxn ang="0">
                      <a:pos x="91" y="241"/>
                    </a:cxn>
                    <a:cxn ang="0">
                      <a:pos x="68" y="235"/>
                    </a:cxn>
                    <a:cxn ang="0">
                      <a:pos x="48" y="224"/>
                    </a:cxn>
                    <a:cxn ang="0">
                      <a:pos x="31" y="209"/>
                    </a:cxn>
                    <a:cxn ang="0">
                      <a:pos x="18" y="192"/>
                    </a:cxn>
                    <a:cxn ang="0">
                      <a:pos x="9" y="173"/>
                    </a:cxn>
                    <a:cxn ang="0">
                      <a:pos x="4" y="153"/>
                    </a:cxn>
                    <a:cxn ang="0">
                      <a:pos x="0" y="133"/>
                    </a:cxn>
                    <a:cxn ang="0">
                      <a:pos x="0" y="107"/>
                    </a:cxn>
                    <a:cxn ang="0">
                      <a:pos x="8" y="76"/>
                    </a:cxn>
                    <a:cxn ang="0">
                      <a:pos x="23" y="45"/>
                    </a:cxn>
                    <a:cxn ang="0">
                      <a:pos x="41" y="23"/>
                    </a:cxn>
                    <a:cxn ang="0">
                      <a:pos x="66" y="8"/>
                    </a:cxn>
                    <a:cxn ang="0">
                      <a:pos x="92" y="1"/>
                    </a:cxn>
                    <a:cxn ang="0">
                      <a:pos x="97" y="16"/>
                    </a:cxn>
                    <a:cxn ang="0">
                      <a:pos x="85" y="19"/>
                    </a:cxn>
                    <a:cxn ang="0">
                      <a:pos x="72" y="24"/>
                    </a:cxn>
                    <a:cxn ang="0">
                      <a:pos x="60" y="35"/>
                    </a:cxn>
                    <a:cxn ang="0">
                      <a:pos x="52" y="51"/>
                    </a:cxn>
                    <a:cxn ang="0">
                      <a:pos x="46" y="74"/>
                    </a:cxn>
                    <a:cxn ang="0">
                      <a:pos x="44" y="102"/>
                    </a:cxn>
                    <a:cxn ang="0">
                      <a:pos x="45" y="126"/>
                    </a:cxn>
                    <a:cxn ang="0">
                      <a:pos x="48" y="148"/>
                    </a:cxn>
                    <a:cxn ang="0">
                      <a:pos x="55" y="168"/>
                    </a:cxn>
                    <a:cxn ang="0">
                      <a:pos x="63" y="187"/>
                    </a:cxn>
                    <a:cxn ang="0">
                      <a:pos x="73" y="203"/>
                    </a:cxn>
                    <a:cxn ang="0">
                      <a:pos x="84" y="214"/>
                    </a:cxn>
                    <a:cxn ang="0">
                      <a:pos x="97" y="221"/>
                    </a:cxn>
                    <a:cxn ang="0">
                      <a:pos x="112" y="223"/>
                    </a:cxn>
                    <a:cxn ang="0">
                      <a:pos x="123" y="222"/>
                    </a:cxn>
                    <a:cxn ang="0">
                      <a:pos x="133" y="218"/>
                    </a:cxn>
                    <a:cxn ang="0">
                      <a:pos x="142" y="213"/>
                    </a:cxn>
                    <a:cxn ang="0">
                      <a:pos x="150" y="203"/>
                    </a:cxn>
                    <a:cxn ang="0">
                      <a:pos x="156" y="192"/>
                    </a:cxn>
                    <a:cxn ang="0">
                      <a:pos x="161" y="176"/>
                    </a:cxn>
                    <a:cxn ang="0">
                      <a:pos x="165" y="135"/>
                    </a:cxn>
                    <a:cxn ang="0">
                      <a:pos x="163" y="106"/>
                    </a:cxn>
                    <a:cxn ang="0">
                      <a:pos x="159" y="81"/>
                    </a:cxn>
                    <a:cxn ang="0">
                      <a:pos x="151" y="60"/>
                    </a:cxn>
                    <a:cxn ang="0">
                      <a:pos x="140" y="40"/>
                    </a:cxn>
                    <a:cxn ang="0">
                      <a:pos x="131" y="29"/>
                    </a:cxn>
                    <a:cxn ang="0">
                      <a:pos x="121" y="22"/>
                    </a:cxn>
                    <a:cxn ang="0">
                      <a:pos x="110" y="17"/>
                    </a:cxn>
                    <a:cxn ang="0">
                      <a:pos x="97" y="16"/>
                    </a:cxn>
                  </a:cxnLst>
                  <a:rect l="0" t="0" r="r" b="b"/>
                  <a:pathLst>
                    <a:path w="209" h="241">
                      <a:moveTo>
                        <a:pt x="105" y="0"/>
                      </a:moveTo>
                      <a:lnTo>
                        <a:pt x="116" y="1"/>
                      </a:lnTo>
                      <a:lnTo>
                        <a:pt x="129" y="2"/>
                      </a:lnTo>
                      <a:lnTo>
                        <a:pt x="139" y="6"/>
                      </a:lnTo>
                      <a:lnTo>
                        <a:pt x="149" y="10"/>
                      </a:lnTo>
                      <a:lnTo>
                        <a:pt x="159" y="15"/>
                      </a:lnTo>
                      <a:lnTo>
                        <a:pt x="168" y="22"/>
                      </a:lnTo>
                      <a:lnTo>
                        <a:pt x="175" y="30"/>
                      </a:lnTo>
                      <a:lnTo>
                        <a:pt x="183" y="40"/>
                      </a:lnTo>
                      <a:lnTo>
                        <a:pt x="190" y="48"/>
                      </a:lnTo>
                      <a:lnTo>
                        <a:pt x="194" y="57"/>
                      </a:lnTo>
                      <a:lnTo>
                        <a:pt x="199" y="65"/>
                      </a:lnTo>
                      <a:lnTo>
                        <a:pt x="202" y="75"/>
                      </a:lnTo>
                      <a:lnTo>
                        <a:pt x="206" y="85"/>
                      </a:lnTo>
                      <a:lnTo>
                        <a:pt x="208" y="95"/>
                      </a:lnTo>
                      <a:lnTo>
                        <a:pt x="209" y="105"/>
                      </a:lnTo>
                      <a:lnTo>
                        <a:pt x="209" y="116"/>
                      </a:lnTo>
                      <a:lnTo>
                        <a:pt x="208" y="132"/>
                      </a:lnTo>
                      <a:lnTo>
                        <a:pt x="206" y="147"/>
                      </a:lnTo>
                      <a:lnTo>
                        <a:pt x="201" y="162"/>
                      </a:lnTo>
                      <a:lnTo>
                        <a:pt x="196" y="178"/>
                      </a:lnTo>
                      <a:lnTo>
                        <a:pt x="188" y="193"/>
                      </a:lnTo>
                      <a:lnTo>
                        <a:pt x="179" y="206"/>
                      </a:lnTo>
                      <a:lnTo>
                        <a:pt x="173" y="211"/>
                      </a:lnTo>
                      <a:lnTo>
                        <a:pt x="168" y="216"/>
                      </a:lnTo>
                      <a:lnTo>
                        <a:pt x="162" y="221"/>
                      </a:lnTo>
                      <a:lnTo>
                        <a:pt x="156" y="225"/>
                      </a:lnTo>
                      <a:lnTo>
                        <a:pt x="144" y="232"/>
                      </a:lnTo>
                      <a:lnTo>
                        <a:pt x="131" y="237"/>
                      </a:lnTo>
                      <a:lnTo>
                        <a:pt x="116" y="239"/>
                      </a:lnTo>
                      <a:lnTo>
                        <a:pt x="102" y="241"/>
                      </a:lnTo>
                      <a:lnTo>
                        <a:pt x="91" y="241"/>
                      </a:lnTo>
                      <a:lnTo>
                        <a:pt x="78" y="238"/>
                      </a:lnTo>
                      <a:lnTo>
                        <a:pt x="68" y="235"/>
                      </a:lnTo>
                      <a:lnTo>
                        <a:pt x="58" y="230"/>
                      </a:lnTo>
                      <a:lnTo>
                        <a:pt x="48" y="224"/>
                      </a:lnTo>
                      <a:lnTo>
                        <a:pt x="40" y="217"/>
                      </a:lnTo>
                      <a:lnTo>
                        <a:pt x="31" y="209"/>
                      </a:lnTo>
                      <a:lnTo>
                        <a:pt x="24" y="200"/>
                      </a:lnTo>
                      <a:lnTo>
                        <a:pt x="18" y="192"/>
                      </a:lnTo>
                      <a:lnTo>
                        <a:pt x="14" y="182"/>
                      </a:lnTo>
                      <a:lnTo>
                        <a:pt x="9" y="173"/>
                      </a:lnTo>
                      <a:lnTo>
                        <a:pt x="6" y="163"/>
                      </a:lnTo>
                      <a:lnTo>
                        <a:pt x="4" y="153"/>
                      </a:lnTo>
                      <a:lnTo>
                        <a:pt x="1" y="144"/>
                      </a:lnTo>
                      <a:lnTo>
                        <a:pt x="0" y="133"/>
                      </a:lnTo>
                      <a:lnTo>
                        <a:pt x="0" y="123"/>
                      </a:lnTo>
                      <a:lnTo>
                        <a:pt x="0" y="107"/>
                      </a:lnTo>
                      <a:lnTo>
                        <a:pt x="4" y="91"/>
                      </a:lnTo>
                      <a:lnTo>
                        <a:pt x="8" y="76"/>
                      </a:lnTo>
                      <a:lnTo>
                        <a:pt x="15" y="61"/>
                      </a:lnTo>
                      <a:lnTo>
                        <a:pt x="23" y="45"/>
                      </a:lnTo>
                      <a:lnTo>
                        <a:pt x="31" y="34"/>
                      </a:lnTo>
                      <a:lnTo>
                        <a:pt x="41" y="23"/>
                      </a:lnTo>
                      <a:lnTo>
                        <a:pt x="54" y="15"/>
                      </a:lnTo>
                      <a:lnTo>
                        <a:pt x="66" y="8"/>
                      </a:lnTo>
                      <a:lnTo>
                        <a:pt x="78" y="3"/>
                      </a:lnTo>
                      <a:lnTo>
                        <a:pt x="92" y="1"/>
                      </a:lnTo>
                      <a:lnTo>
                        <a:pt x="105" y="0"/>
                      </a:lnTo>
                      <a:close/>
                      <a:moveTo>
                        <a:pt x="97" y="16"/>
                      </a:moveTo>
                      <a:lnTo>
                        <a:pt x="91" y="16"/>
                      </a:lnTo>
                      <a:lnTo>
                        <a:pt x="85" y="19"/>
                      </a:lnTo>
                      <a:lnTo>
                        <a:pt x="78" y="21"/>
                      </a:lnTo>
                      <a:lnTo>
                        <a:pt x="72" y="24"/>
                      </a:lnTo>
                      <a:lnTo>
                        <a:pt x="66" y="29"/>
                      </a:lnTo>
                      <a:lnTo>
                        <a:pt x="60" y="35"/>
                      </a:lnTo>
                      <a:lnTo>
                        <a:pt x="56" y="42"/>
                      </a:lnTo>
                      <a:lnTo>
                        <a:pt x="52" y="51"/>
                      </a:lnTo>
                      <a:lnTo>
                        <a:pt x="48" y="62"/>
                      </a:lnTo>
                      <a:lnTo>
                        <a:pt x="46" y="74"/>
                      </a:lnTo>
                      <a:lnTo>
                        <a:pt x="44" y="88"/>
                      </a:lnTo>
                      <a:lnTo>
                        <a:pt x="44" y="102"/>
                      </a:lnTo>
                      <a:lnTo>
                        <a:pt x="44" y="114"/>
                      </a:lnTo>
                      <a:lnTo>
                        <a:pt x="45" y="126"/>
                      </a:lnTo>
                      <a:lnTo>
                        <a:pt x="46" y="137"/>
                      </a:lnTo>
                      <a:lnTo>
                        <a:pt x="48" y="148"/>
                      </a:lnTo>
                      <a:lnTo>
                        <a:pt x="52" y="159"/>
                      </a:lnTo>
                      <a:lnTo>
                        <a:pt x="55" y="168"/>
                      </a:lnTo>
                      <a:lnTo>
                        <a:pt x="58" y="178"/>
                      </a:lnTo>
                      <a:lnTo>
                        <a:pt x="63" y="187"/>
                      </a:lnTo>
                      <a:lnTo>
                        <a:pt x="67" y="195"/>
                      </a:lnTo>
                      <a:lnTo>
                        <a:pt x="73" y="203"/>
                      </a:lnTo>
                      <a:lnTo>
                        <a:pt x="78" y="209"/>
                      </a:lnTo>
                      <a:lnTo>
                        <a:pt x="84" y="214"/>
                      </a:lnTo>
                      <a:lnTo>
                        <a:pt x="91" y="218"/>
                      </a:lnTo>
                      <a:lnTo>
                        <a:pt x="97" y="221"/>
                      </a:lnTo>
                      <a:lnTo>
                        <a:pt x="105" y="223"/>
                      </a:lnTo>
                      <a:lnTo>
                        <a:pt x="112" y="223"/>
                      </a:lnTo>
                      <a:lnTo>
                        <a:pt x="117" y="223"/>
                      </a:lnTo>
                      <a:lnTo>
                        <a:pt x="123" y="222"/>
                      </a:lnTo>
                      <a:lnTo>
                        <a:pt x="129" y="221"/>
                      </a:lnTo>
                      <a:lnTo>
                        <a:pt x="133" y="218"/>
                      </a:lnTo>
                      <a:lnTo>
                        <a:pt x="137" y="215"/>
                      </a:lnTo>
                      <a:lnTo>
                        <a:pt x="142" y="213"/>
                      </a:lnTo>
                      <a:lnTo>
                        <a:pt x="146" y="208"/>
                      </a:lnTo>
                      <a:lnTo>
                        <a:pt x="150" y="203"/>
                      </a:lnTo>
                      <a:lnTo>
                        <a:pt x="153" y="197"/>
                      </a:lnTo>
                      <a:lnTo>
                        <a:pt x="156" y="192"/>
                      </a:lnTo>
                      <a:lnTo>
                        <a:pt x="159" y="185"/>
                      </a:lnTo>
                      <a:lnTo>
                        <a:pt x="161" y="176"/>
                      </a:lnTo>
                      <a:lnTo>
                        <a:pt x="164" y="158"/>
                      </a:lnTo>
                      <a:lnTo>
                        <a:pt x="165" y="135"/>
                      </a:lnTo>
                      <a:lnTo>
                        <a:pt x="164" y="120"/>
                      </a:lnTo>
                      <a:lnTo>
                        <a:pt x="163" y="106"/>
                      </a:lnTo>
                      <a:lnTo>
                        <a:pt x="162" y="93"/>
                      </a:lnTo>
                      <a:lnTo>
                        <a:pt x="159" y="81"/>
                      </a:lnTo>
                      <a:lnTo>
                        <a:pt x="155" y="70"/>
                      </a:lnTo>
                      <a:lnTo>
                        <a:pt x="151" y="60"/>
                      </a:lnTo>
                      <a:lnTo>
                        <a:pt x="146" y="49"/>
                      </a:lnTo>
                      <a:lnTo>
                        <a:pt x="140" y="40"/>
                      </a:lnTo>
                      <a:lnTo>
                        <a:pt x="135" y="35"/>
                      </a:lnTo>
                      <a:lnTo>
                        <a:pt x="131" y="29"/>
                      </a:lnTo>
                      <a:lnTo>
                        <a:pt x="126" y="26"/>
                      </a:lnTo>
                      <a:lnTo>
                        <a:pt x="121" y="22"/>
                      </a:lnTo>
                      <a:lnTo>
                        <a:pt x="115" y="20"/>
                      </a:lnTo>
                      <a:lnTo>
                        <a:pt x="110" y="17"/>
                      </a:lnTo>
                      <a:lnTo>
                        <a:pt x="104" y="16"/>
                      </a:lnTo>
                      <a:lnTo>
                        <a:pt x="97" y="16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" name="Freeform 38"/>
                <p:cNvSpPr>
                  <a:spLocks noEditPoints="1"/>
                </p:cNvSpPr>
                <p:nvPr/>
              </p:nvSpPr>
              <p:spPr bwMode="auto">
                <a:xfrm>
                  <a:off x="1745" y="1168"/>
                  <a:ext cx="56" cy="90"/>
                </a:xfrm>
                <a:custGeom>
                  <a:avLst/>
                  <a:gdLst/>
                  <a:ahLst/>
                  <a:cxnLst>
                    <a:cxn ang="0">
                      <a:pos x="137" y="341"/>
                    </a:cxn>
                    <a:cxn ang="0">
                      <a:pos x="113" y="354"/>
                    </a:cxn>
                    <a:cxn ang="0">
                      <a:pos x="89" y="359"/>
                    </a:cxn>
                    <a:cxn ang="0">
                      <a:pos x="63" y="354"/>
                    </a:cxn>
                    <a:cxn ang="0">
                      <a:pos x="41" y="341"/>
                    </a:cxn>
                    <a:cxn ang="0">
                      <a:pos x="20" y="320"/>
                    </a:cxn>
                    <a:cxn ang="0">
                      <a:pos x="7" y="292"/>
                    </a:cxn>
                    <a:cxn ang="0">
                      <a:pos x="0" y="259"/>
                    </a:cxn>
                    <a:cxn ang="0">
                      <a:pos x="1" y="224"/>
                    </a:cxn>
                    <a:cxn ang="0">
                      <a:pos x="12" y="190"/>
                    </a:cxn>
                    <a:cxn ang="0">
                      <a:pos x="29" y="159"/>
                    </a:cxn>
                    <a:cxn ang="0">
                      <a:pos x="54" y="133"/>
                    </a:cxn>
                    <a:cxn ang="0">
                      <a:pos x="83" y="120"/>
                    </a:cxn>
                    <a:cxn ang="0">
                      <a:pos x="112" y="118"/>
                    </a:cxn>
                    <a:cxn ang="0">
                      <a:pos x="131" y="123"/>
                    </a:cxn>
                    <a:cxn ang="0">
                      <a:pos x="148" y="132"/>
                    </a:cxn>
                    <a:cxn ang="0">
                      <a:pos x="152" y="77"/>
                    </a:cxn>
                    <a:cxn ang="0">
                      <a:pos x="150" y="47"/>
                    </a:cxn>
                    <a:cxn ang="0">
                      <a:pos x="141" y="33"/>
                    </a:cxn>
                    <a:cxn ang="0">
                      <a:pos x="119" y="36"/>
                    </a:cxn>
                    <a:cxn ang="0">
                      <a:pos x="191" y="0"/>
                    </a:cxn>
                    <a:cxn ang="0">
                      <a:pos x="191" y="294"/>
                    </a:cxn>
                    <a:cxn ang="0">
                      <a:pos x="196" y="318"/>
                    </a:cxn>
                    <a:cxn ang="0">
                      <a:pos x="208" y="326"/>
                    </a:cxn>
                    <a:cxn ang="0">
                      <a:pos x="227" y="331"/>
                    </a:cxn>
                    <a:cxn ang="0">
                      <a:pos x="152" y="326"/>
                    </a:cxn>
                    <a:cxn ang="0">
                      <a:pos x="151" y="183"/>
                    </a:cxn>
                    <a:cxn ang="0">
                      <a:pos x="143" y="161"/>
                    </a:cxn>
                    <a:cxn ang="0">
                      <a:pos x="130" y="145"/>
                    </a:cxn>
                    <a:cxn ang="0">
                      <a:pos x="113" y="135"/>
                    </a:cxn>
                    <a:cxn ang="0">
                      <a:pos x="96" y="133"/>
                    </a:cxn>
                    <a:cxn ang="0">
                      <a:pos x="82" y="138"/>
                    </a:cxn>
                    <a:cxn ang="0">
                      <a:pos x="60" y="160"/>
                    </a:cxn>
                    <a:cxn ang="0">
                      <a:pos x="48" y="185"/>
                    </a:cxn>
                    <a:cxn ang="0">
                      <a:pos x="44" y="216"/>
                    </a:cxn>
                    <a:cxn ang="0">
                      <a:pos x="45" y="252"/>
                    </a:cxn>
                    <a:cxn ang="0">
                      <a:pos x="52" y="281"/>
                    </a:cxn>
                    <a:cxn ang="0">
                      <a:pos x="64" y="305"/>
                    </a:cxn>
                    <a:cxn ang="0">
                      <a:pos x="81" y="321"/>
                    </a:cxn>
                    <a:cxn ang="0">
                      <a:pos x="97" y="329"/>
                    </a:cxn>
                    <a:cxn ang="0">
                      <a:pos x="115" y="331"/>
                    </a:cxn>
                    <a:cxn ang="0">
                      <a:pos x="132" y="326"/>
                    </a:cxn>
                  </a:cxnLst>
                  <a:rect l="0" t="0" r="r" b="b"/>
                  <a:pathLst>
                    <a:path w="227" h="359">
                      <a:moveTo>
                        <a:pt x="152" y="326"/>
                      </a:moveTo>
                      <a:lnTo>
                        <a:pt x="144" y="334"/>
                      </a:lnTo>
                      <a:lnTo>
                        <a:pt x="137" y="341"/>
                      </a:lnTo>
                      <a:lnTo>
                        <a:pt x="129" y="347"/>
                      </a:lnTo>
                      <a:lnTo>
                        <a:pt x="121" y="352"/>
                      </a:lnTo>
                      <a:lnTo>
                        <a:pt x="113" y="354"/>
                      </a:lnTo>
                      <a:lnTo>
                        <a:pt x="105" y="356"/>
                      </a:lnTo>
                      <a:lnTo>
                        <a:pt x="97" y="359"/>
                      </a:lnTo>
                      <a:lnTo>
                        <a:pt x="89" y="359"/>
                      </a:lnTo>
                      <a:lnTo>
                        <a:pt x="80" y="359"/>
                      </a:lnTo>
                      <a:lnTo>
                        <a:pt x="72" y="356"/>
                      </a:lnTo>
                      <a:lnTo>
                        <a:pt x="63" y="354"/>
                      </a:lnTo>
                      <a:lnTo>
                        <a:pt x="55" y="350"/>
                      </a:lnTo>
                      <a:lnTo>
                        <a:pt x="47" y="347"/>
                      </a:lnTo>
                      <a:lnTo>
                        <a:pt x="41" y="341"/>
                      </a:lnTo>
                      <a:lnTo>
                        <a:pt x="33" y="335"/>
                      </a:lnTo>
                      <a:lnTo>
                        <a:pt x="26" y="327"/>
                      </a:lnTo>
                      <a:lnTo>
                        <a:pt x="20" y="320"/>
                      </a:lnTo>
                      <a:lnTo>
                        <a:pt x="15" y="311"/>
                      </a:lnTo>
                      <a:lnTo>
                        <a:pt x="10" y="301"/>
                      </a:lnTo>
                      <a:lnTo>
                        <a:pt x="7" y="292"/>
                      </a:lnTo>
                      <a:lnTo>
                        <a:pt x="4" y="281"/>
                      </a:lnTo>
                      <a:lnTo>
                        <a:pt x="1" y="271"/>
                      </a:lnTo>
                      <a:lnTo>
                        <a:pt x="0" y="259"/>
                      </a:lnTo>
                      <a:lnTo>
                        <a:pt x="0" y="248"/>
                      </a:lnTo>
                      <a:lnTo>
                        <a:pt x="0" y="236"/>
                      </a:lnTo>
                      <a:lnTo>
                        <a:pt x="1" y="224"/>
                      </a:lnTo>
                      <a:lnTo>
                        <a:pt x="4" y="213"/>
                      </a:lnTo>
                      <a:lnTo>
                        <a:pt x="7" y="201"/>
                      </a:lnTo>
                      <a:lnTo>
                        <a:pt x="12" y="190"/>
                      </a:lnTo>
                      <a:lnTo>
                        <a:pt x="16" y="179"/>
                      </a:lnTo>
                      <a:lnTo>
                        <a:pt x="23" y="168"/>
                      </a:lnTo>
                      <a:lnTo>
                        <a:pt x="29" y="159"/>
                      </a:lnTo>
                      <a:lnTo>
                        <a:pt x="37" y="148"/>
                      </a:lnTo>
                      <a:lnTo>
                        <a:pt x="45" y="140"/>
                      </a:lnTo>
                      <a:lnTo>
                        <a:pt x="54" y="133"/>
                      </a:lnTo>
                      <a:lnTo>
                        <a:pt x="63" y="128"/>
                      </a:lnTo>
                      <a:lnTo>
                        <a:pt x="73" y="124"/>
                      </a:lnTo>
                      <a:lnTo>
                        <a:pt x="83" y="120"/>
                      </a:lnTo>
                      <a:lnTo>
                        <a:pt x="93" y="118"/>
                      </a:lnTo>
                      <a:lnTo>
                        <a:pt x="105" y="118"/>
                      </a:lnTo>
                      <a:lnTo>
                        <a:pt x="112" y="118"/>
                      </a:lnTo>
                      <a:lnTo>
                        <a:pt x="119" y="119"/>
                      </a:lnTo>
                      <a:lnTo>
                        <a:pt x="125" y="120"/>
                      </a:lnTo>
                      <a:lnTo>
                        <a:pt x="131" y="123"/>
                      </a:lnTo>
                      <a:lnTo>
                        <a:pt x="137" y="125"/>
                      </a:lnTo>
                      <a:lnTo>
                        <a:pt x="142" y="128"/>
                      </a:lnTo>
                      <a:lnTo>
                        <a:pt x="148" y="132"/>
                      </a:lnTo>
                      <a:lnTo>
                        <a:pt x="152" y="137"/>
                      </a:lnTo>
                      <a:lnTo>
                        <a:pt x="152" y="95"/>
                      </a:lnTo>
                      <a:lnTo>
                        <a:pt x="152" y="77"/>
                      </a:lnTo>
                      <a:lnTo>
                        <a:pt x="152" y="64"/>
                      </a:lnTo>
                      <a:lnTo>
                        <a:pt x="151" y="54"/>
                      </a:lnTo>
                      <a:lnTo>
                        <a:pt x="150" y="47"/>
                      </a:lnTo>
                      <a:lnTo>
                        <a:pt x="148" y="40"/>
                      </a:lnTo>
                      <a:lnTo>
                        <a:pt x="144" y="35"/>
                      </a:lnTo>
                      <a:lnTo>
                        <a:pt x="141" y="33"/>
                      </a:lnTo>
                      <a:lnTo>
                        <a:pt x="135" y="31"/>
                      </a:lnTo>
                      <a:lnTo>
                        <a:pt x="128" y="33"/>
                      </a:lnTo>
                      <a:lnTo>
                        <a:pt x="119" y="36"/>
                      </a:lnTo>
                      <a:lnTo>
                        <a:pt x="116" y="27"/>
                      </a:lnTo>
                      <a:lnTo>
                        <a:pt x="180" y="0"/>
                      </a:lnTo>
                      <a:lnTo>
                        <a:pt x="191" y="0"/>
                      </a:lnTo>
                      <a:lnTo>
                        <a:pt x="191" y="262"/>
                      </a:lnTo>
                      <a:lnTo>
                        <a:pt x="191" y="280"/>
                      </a:lnTo>
                      <a:lnTo>
                        <a:pt x="191" y="294"/>
                      </a:lnTo>
                      <a:lnTo>
                        <a:pt x="192" y="304"/>
                      </a:lnTo>
                      <a:lnTo>
                        <a:pt x="193" y="311"/>
                      </a:lnTo>
                      <a:lnTo>
                        <a:pt x="196" y="318"/>
                      </a:lnTo>
                      <a:lnTo>
                        <a:pt x="199" y="322"/>
                      </a:lnTo>
                      <a:lnTo>
                        <a:pt x="202" y="326"/>
                      </a:lnTo>
                      <a:lnTo>
                        <a:pt x="208" y="326"/>
                      </a:lnTo>
                      <a:lnTo>
                        <a:pt x="216" y="325"/>
                      </a:lnTo>
                      <a:lnTo>
                        <a:pt x="225" y="322"/>
                      </a:lnTo>
                      <a:lnTo>
                        <a:pt x="227" y="331"/>
                      </a:lnTo>
                      <a:lnTo>
                        <a:pt x="163" y="359"/>
                      </a:lnTo>
                      <a:lnTo>
                        <a:pt x="152" y="359"/>
                      </a:lnTo>
                      <a:lnTo>
                        <a:pt x="152" y="326"/>
                      </a:lnTo>
                      <a:close/>
                      <a:moveTo>
                        <a:pt x="152" y="308"/>
                      </a:moveTo>
                      <a:lnTo>
                        <a:pt x="152" y="192"/>
                      </a:lnTo>
                      <a:lnTo>
                        <a:pt x="151" y="183"/>
                      </a:lnTo>
                      <a:lnTo>
                        <a:pt x="149" y="176"/>
                      </a:lnTo>
                      <a:lnTo>
                        <a:pt x="147" y="168"/>
                      </a:lnTo>
                      <a:lnTo>
                        <a:pt x="143" y="161"/>
                      </a:lnTo>
                      <a:lnTo>
                        <a:pt x="140" y="154"/>
                      </a:lnTo>
                      <a:lnTo>
                        <a:pt x="135" y="149"/>
                      </a:lnTo>
                      <a:lnTo>
                        <a:pt x="130" y="145"/>
                      </a:lnTo>
                      <a:lnTo>
                        <a:pt x="125" y="140"/>
                      </a:lnTo>
                      <a:lnTo>
                        <a:pt x="119" y="138"/>
                      </a:lnTo>
                      <a:lnTo>
                        <a:pt x="113" y="135"/>
                      </a:lnTo>
                      <a:lnTo>
                        <a:pt x="108" y="133"/>
                      </a:lnTo>
                      <a:lnTo>
                        <a:pt x="102" y="133"/>
                      </a:lnTo>
                      <a:lnTo>
                        <a:pt x="96" y="133"/>
                      </a:lnTo>
                      <a:lnTo>
                        <a:pt x="92" y="134"/>
                      </a:lnTo>
                      <a:lnTo>
                        <a:pt x="87" y="135"/>
                      </a:lnTo>
                      <a:lnTo>
                        <a:pt x="82" y="138"/>
                      </a:lnTo>
                      <a:lnTo>
                        <a:pt x="73" y="144"/>
                      </a:lnTo>
                      <a:lnTo>
                        <a:pt x="65" y="153"/>
                      </a:lnTo>
                      <a:lnTo>
                        <a:pt x="60" y="160"/>
                      </a:lnTo>
                      <a:lnTo>
                        <a:pt x="55" y="167"/>
                      </a:lnTo>
                      <a:lnTo>
                        <a:pt x="52" y="175"/>
                      </a:lnTo>
                      <a:lnTo>
                        <a:pt x="48" y="185"/>
                      </a:lnTo>
                      <a:lnTo>
                        <a:pt x="46" y="194"/>
                      </a:lnTo>
                      <a:lnTo>
                        <a:pt x="45" y="204"/>
                      </a:lnTo>
                      <a:lnTo>
                        <a:pt x="44" y="216"/>
                      </a:lnTo>
                      <a:lnTo>
                        <a:pt x="43" y="228"/>
                      </a:lnTo>
                      <a:lnTo>
                        <a:pt x="44" y="241"/>
                      </a:lnTo>
                      <a:lnTo>
                        <a:pt x="45" y="252"/>
                      </a:lnTo>
                      <a:lnTo>
                        <a:pt x="46" y="263"/>
                      </a:lnTo>
                      <a:lnTo>
                        <a:pt x="48" y="272"/>
                      </a:lnTo>
                      <a:lnTo>
                        <a:pt x="52" y="281"/>
                      </a:lnTo>
                      <a:lnTo>
                        <a:pt x="55" y="290"/>
                      </a:lnTo>
                      <a:lnTo>
                        <a:pt x="60" y="298"/>
                      </a:lnTo>
                      <a:lnTo>
                        <a:pt x="64" y="305"/>
                      </a:lnTo>
                      <a:lnTo>
                        <a:pt x="70" y="311"/>
                      </a:lnTo>
                      <a:lnTo>
                        <a:pt x="75" y="317"/>
                      </a:lnTo>
                      <a:lnTo>
                        <a:pt x="81" y="321"/>
                      </a:lnTo>
                      <a:lnTo>
                        <a:pt x="86" y="325"/>
                      </a:lnTo>
                      <a:lnTo>
                        <a:pt x="92" y="328"/>
                      </a:lnTo>
                      <a:lnTo>
                        <a:pt x="97" y="329"/>
                      </a:lnTo>
                      <a:lnTo>
                        <a:pt x="104" y="331"/>
                      </a:lnTo>
                      <a:lnTo>
                        <a:pt x="111" y="332"/>
                      </a:lnTo>
                      <a:lnTo>
                        <a:pt x="115" y="331"/>
                      </a:lnTo>
                      <a:lnTo>
                        <a:pt x="121" y="331"/>
                      </a:lnTo>
                      <a:lnTo>
                        <a:pt x="126" y="328"/>
                      </a:lnTo>
                      <a:lnTo>
                        <a:pt x="132" y="326"/>
                      </a:lnTo>
                      <a:lnTo>
                        <a:pt x="142" y="319"/>
                      </a:lnTo>
                      <a:lnTo>
                        <a:pt x="152" y="308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Freeform 39"/>
                <p:cNvSpPr>
                  <a:spLocks noEditPoints="1"/>
                </p:cNvSpPr>
                <p:nvPr/>
              </p:nvSpPr>
              <p:spPr bwMode="auto">
                <a:xfrm>
                  <a:off x="1806" y="1197"/>
                  <a:ext cx="46" cy="61"/>
                </a:xfrm>
                <a:custGeom>
                  <a:avLst/>
                  <a:gdLst/>
                  <a:ahLst/>
                  <a:cxnLst>
                    <a:cxn ang="0">
                      <a:pos x="33" y="105"/>
                    </a:cxn>
                    <a:cxn ang="0">
                      <a:pos x="35" y="127"/>
                    </a:cxn>
                    <a:cxn ang="0">
                      <a:pos x="42" y="147"/>
                    </a:cxn>
                    <a:cxn ang="0">
                      <a:pos x="51" y="165"/>
                    </a:cxn>
                    <a:cxn ang="0">
                      <a:pos x="62" y="179"/>
                    </a:cxn>
                    <a:cxn ang="0">
                      <a:pos x="76" y="189"/>
                    </a:cxn>
                    <a:cxn ang="0">
                      <a:pos x="89" y="196"/>
                    </a:cxn>
                    <a:cxn ang="0">
                      <a:pos x="104" y="200"/>
                    </a:cxn>
                    <a:cxn ang="0">
                      <a:pos x="123" y="200"/>
                    </a:cxn>
                    <a:cxn ang="0">
                      <a:pos x="140" y="194"/>
                    </a:cxn>
                    <a:cxn ang="0">
                      <a:pos x="156" y="181"/>
                    </a:cxn>
                    <a:cxn ang="0">
                      <a:pos x="169" y="160"/>
                    </a:cxn>
                    <a:cxn ang="0">
                      <a:pos x="183" y="151"/>
                    </a:cxn>
                    <a:cxn ang="0">
                      <a:pos x="179" y="168"/>
                    </a:cxn>
                    <a:cxn ang="0">
                      <a:pos x="173" y="183"/>
                    </a:cxn>
                    <a:cxn ang="0">
                      <a:pos x="165" y="199"/>
                    </a:cxn>
                    <a:cxn ang="0">
                      <a:pos x="154" y="213"/>
                    </a:cxn>
                    <a:cxn ang="0">
                      <a:pos x="142" y="225"/>
                    </a:cxn>
                    <a:cxn ang="0">
                      <a:pos x="127" y="234"/>
                    </a:cxn>
                    <a:cxn ang="0">
                      <a:pos x="111" y="239"/>
                    </a:cxn>
                    <a:cxn ang="0">
                      <a:pos x="94" y="241"/>
                    </a:cxn>
                    <a:cxn ang="0">
                      <a:pos x="75" y="238"/>
                    </a:cxn>
                    <a:cxn ang="0">
                      <a:pos x="58" y="232"/>
                    </a:cxn>
                    <a:cxn ang="0">
                      <a:pos x="41" y="223"/>
                    </a:cxn>
                    <a:cxn ang="0">
                      <a:pos x="27" y="209"/>
                    </a:cxn>
                    <a:cxn ang="0">
                      <a:pos x="14" y="192"/>
                    </a:cxn>
                    <a:cxn ang="0">
                      <a:pos x="6" y="172"/>
                    </a:cxn>
                    <a:cxn ang="0">
                      <a:pos x="1" y="148"/>
                    </a:cxn>
                    <a:cxn ang="0">
                      <a:pos x="0" y="124"/>
                    </a:cxn>
                    <a:cxn ang="0">
                      <a:pos x="1" y="96"/>
                    </a:cxn>
                    <a:cxn ang="0">
                      <a:pos x="6" y="71"/>
                    </a:cxn>
                    <a:cxn ang="0">
                      <a:pos x="15" y="50"/>
                    </a:cxn>
                    <a:cxn ang="0">
                      <a:pos x="28" y="33"/>
                    </a:cxn>
                    <a:cxn ang="0">
                      <a:pos x="43" y="19"/>
                    </a:cxn>
                    <a:cxn ang="0">
                      <a:pos x="60" y="8"/>
                    </a:cxn>
                    <a:cxn ang="0">
                      <a:pos x="79" y="2"/>
                    </a:cxn>
                    <a:cxn ang="0">
                      <a:pos x="99" y="0"/>
                    </a:cxn>
                    <a:cxn ang="0">
                      <a:pos x="117" y="1"/>
                    </a:cxn>
                    <a:cxn ang="0">
                      <a:pos x="133" y="6"/>
                    </a:cxn>
                    <a:cxn ang="0">
                      <a:pos x="147" y="14"/>
                    </a:cxn>
                    <a:cxn ang="0">
                      <a:pos x="159" y="24"/>
                    </a:cxn>
                    <a:cxn ang="0">
                      <a:pos x="169" y="38"/>
                    </a:cxn>
                    <a:cxn ang="0">
                      <a:pos x="177" y="55"/>
                    </a:cxn>
                    <a:cxn ang="0">
                      <a:pos x="182" y="72"/>
                    </a:cxn>
                    <a:cxn ang="0">
                      <a:pos x="183" y="92"/>
                    </a:cxn>
                    <a:cxn ang="0">
                      <a:pos x="33" y="78"/>
                    </a:cxn>
                    <a:cxn ang="0">
                      <a:pos x="133" y="68"/>
                    </a:cxn>
                    <a:cxn ang="0">
                      <a:pos x="130" y="52"/>
                    </a:cxn>
                    <a:cxn ang="0">
                      <a:pos x="125" y="41"/>
                    </a:cxn>
                    <a:cxn ang="0">
                      <a:pos x="116" y="30"/>
                    </a:cxn>
                    <a:cxn ang="0">
                      <a:pos x="105" y="22"/>
                    </a:cxn>
                    <a:cxn ang="0">
                      <a:pos x="92" y="17"/>
                    </a:cxn>
                    <a:cxn ang="0">
                      <a:pos x="77" y="19"/>
                    </a:cxn>
                    <a:cxn ang="0">
                      <a:pos x="59" y="27"/>
                    </a:cxn>
                    <a:cxn ang="0">
                      <a:pos x="44" y="42"/>
                    </a:cxn>
                    <a:cxn ang="0">
                      <a:pos x="34" y="64"/>
                    </a:cxn>
                  </a:cxnLst>
                  <a:rect l="0" t="0" r="r" b="b"/>
                  <a:pathLst>
                    <a:path w="183" h="241">
                      <a:moveTo>
                        <a:pt x="33" y="92"/>
                      </a:moveTo>
                      <a:lnTo>
                        <a:pt x="33" y="105"/>
                      </a:lnTo>
                      <a:lnTo>
                        <a:pt x="34" y="117"/>
                      </a:lnTo>
                      <a:lnTo>
                        <a:pt x="35" y="127"/>
                      </a:lnTo>
                      <a:lnTo>
                        <a:pt x="39" y="138"/>
                      </a:lnTo>
                      <a:lnTo>
                        <a:pt x="42" y="147"/>
                      </a:lnTo>
                      <a:lnTo>
                        <a:pt x="46" y="155"/>
                      </a:lnTo>
                      <a:lnTo>
                        <a:pt x="51" y="165"/>
                      </a:lnTo>
                      <a:lnTo>
                        <a:pt x="57" y="172"/>
                      </a:lnTo>
                      <a:lnTo>
                        <a:pt x="62" y="179"/>
                      </a:lnTo>
                      <a:lnTo>
                        <a:pt x="69" y="185"/>
                      </a:lnTo>
                      <a:lnTo>
                        <a:pt x="76" y="189"/>
                      </a:lnTo>
                      <a:lnTo>
                        <a:pt x="82" y="193"/>
                      </a:lnTo>
                      <a:lnTo>
                        <a:pt x="89" y="196"/>
                      </a:lnTo>
                      <a:lnTo>
                        <a:pt x="97" y="199"/>
                      </a:lnTo>
                      <a:lnTo>
                        <a:pt x="104" y="200"/>
                      </a:lnTo>
                      <a:lnTo>
                        <a:pt x="111" y="200"/>
                      </a:lnTo>
                      <a:lnTo>
                        <a:pt x="123" y="200"/>
                      </a:lnTo>
                      <a:lnTo>
                        <a:pt x="131" y="197"/>
                      </a:lnTo>
                      <a:lnTo>
                        <a:pt x="140" y="194"/>
                      </a:lnTo>
                      <a:lnTo>
                        <a:pt x="149" y="188"/>
                      </a:lnTo>
                      <a:lnTo>
                        <a:pt x="156" y="181"/>
                      </a:lnTo>
                      <a:lnTo>
                        <a:pt x="164" y="172"/>
                      </a:lnTo>
                      <a:lnTo>
                        <a:pt x="169" y="160"/>
                      </a:lnTo>
                      <a:lnTo>
                        <a:pt x="175" y="146"/>
                      </a:lnTo>
                      <a:lnTo>
                        <a:pt x="183" y="151"/>
                      </a:lnTo>
                      <a:lnTo>
                        <a:pt x="181" y="159"/>
                      </a:lnTo>
                      <a:lnTo>
                        <a:pt x="179" y="168"/>
                      </a:lnTo>
                      <a:lnTo>
                        <a:pt x="176" y="175"/>
                      </a:lnTo>
                      <a:lnTo>
                        <a:pt x="173" y="183"/>
                      </a:lnTo>
                      <a:lnTo>
                        <a:pt x="169" y="192"/>
                      </a:lnTo>
                      <a:lnTo>
                        <a:pt x="165" y="199"/>
                      </a:lnTo>
                      <a:lnTo>
                        <a:pt x="159" y="206"/>
                      </a:lnTo>
                      <a:lnTo>
                        <a:pt x="154" y="213"/>
                      </a:lnTo>
                      <a:lnTo>
                        <a:pt x="147" y="220"/>
                      </a:lnTo>
                      <a:lnTo>
                        <a:pt x="142" y="225"/>
                      </a:lnTo>
                      <a:lnTo>
                        <a:pt x="134" y="230"/>
                      </a:lnTo>
                      <a:lnTo>
                        <a:pt x="127" y="234"/>
                      </a:lnTo>
                      <a:lnTo>
                        <a:pt x="119" y="237"/>
                      </a:lnTo>
                      <a:lnTo>
                        <a:pt x="111" y="239"/>
                      </a:lnTo>
                      <a:lnTo>
                        <a:pt x="102" y="241"/>
                      </a:lnTo>
                      <a:lnTo>
                        <a:pt x="94" y="241"/>
                      </a:lnTo>
                      <a:lnTo>
                        <a:pt x="85" y="241"/>
                      </a:lnTo>
                      <a:lnTo>
                        <a:pt x="75" y="238"/>
                      </a:lnTo>
                      <a:lnTo>
                        <a:pt x="66" y="236"/>
                      </a:lnTo>
                      <a:lnTo>
                        <a:pt x="58" y="232"/>
                      </a:lnTo>
                      <a:lnTo>
                        <a:pt x="50" y="228"/>
                      </a:lnTo>
                      <a:lnTo>
                        <a:pt x="41" y="223"/>
                      </a:lnTo>
                      <a:lnTo>
                        <a:pt x="34" y="216"/>
                      </a:lnTo>
                      <a:lnTo>
                        <a:pt x="27" y="209"/>
                      </a:lnTo>
                      <a:lnTo>
                        <a:pt x="21" y="201"/>
                      </a:lnTo>
                      <a:lnTo>
                        <a:pt x="14" y="192"/>
                      </a:lnTo>
                      <a:lnTo>
                        <a:pt x="10" y="182"/>
                      </a:lnTo>
                      <a:lnTo>
                        <a:pt x="6" y="172"/>
                      </a:lnTo>
                      <a:lnTo>
                        <a:pt x="3" y="160"/>
                      </a:lnTo>
                      <a:lnTo>
                        <a:pt x="1" y="148"/>
                      </a:lnTo>
                      <a:lnTo>
                        <a:pt x="0" y="137"/>
                      </a:lnTo>
                      <a:lnTo>
                        <a:pt x="0" y="124"/>
                      </a:lnTo>
                      <a:lnTo>
                        <a:pt x="0" y="109"/>
                      </a:lnTo>
                      <a:lnTo>
                        <a:pt x="1" y="96"/>
                      </a:lnTo>
                      <a:lnTo>
                        <a:pt x="3" y="83"/>
                      </a:lnTo>
                      <a:lnTo>
                        <a:pt x="6" y="71"/>
                      </a:lnTo>
                      <a:lnTo>
                        <a:pt x="10" y="61"/>
                      </a:lnTo>
                      <a:lnTo>
                        <a:pt x="15" y="50"/>
                      </a:lnTo>
                      <a:lnTo>
                        <a:pt x="21" y="41"/>
                      </a:lnTo>
                      <a:lnTo>
                        <a:pt x="28" y="33"/>
                      </a:lnTo>
                      <a:lnTo>
                        <a:pt x="35" y="24"/>
                      </a:lnTo>
                      <a:lnTo>
                        <a:pt x="43" y="19"/>
                      </a:lnTo>
                      <a:lnTo>
                        <a:pt x="51" y="13"/>
                      </a:lnTo>
                      <a:lnTo>
                        <a:pt x="60" y="8"/>
                      </a:lnTo>
                      <a:lnTo>
                        <a:pt x="69" y="5"/>
                      </a:lnTo>
                      <a:lnTo>
                        <a:pt x="79" y="2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17" y="1"/>
                      </a:lnTo>
                      <a:lnTo>
                        <a:pt x="125" y="3"/>
                      </a:lnTo>
                      <a:lnTo>
                        <a:pt x="133" y="6"/>
                      </a:lnTo>
                      <a:lnTo>
                        <a:pt x="139" y="9"/>
                      </a:lnTo>
                      <a:lnTo>
                        <a:pt x="147" y="14"/>
                      </a:lnTo>
                      <a:lnTo>
                        <a:pt x="153" y="19"/>
                      </a:lnTo>
                      <a:lnTo>
                        <a:pt x="159" y="24"/>
                      </a:lnTo>
                      <a:lnTo>
                        <a:pt x="165" y="31"/>
                      </a:lnTo>
                      <a:lnTo>
                        <a:pt x="169" y="38"/>
                      </a:lnTo>
                      <a:lnTo>
                        <a:pt x="174" y="47"/>
                      </a:lnTo>
                      <a:lnTo>
                        <a:pt x="177" y="55"/>
                      </a:lnTo>
                      <a:lnTo>
                        <a:pt x="179" y="63"/>
                      </a:lnTo>
                      <a:lnTo>
                        <a:pt x="182" y="72"/>
                      </a:lnTo>
                      <a:lnTo>
                        <a:pt x="183" y="82"/>
                      </a:lnTo>
                      <a:lnTo>
                        <a:pt x="183" y="92"/>
                      </a:lnTo>
                      <a:lnTo>
                        <a:pt x="33" y="92"/>
                      </a:lnTo>
                      <a:close/>
                      <a:moveTo>
                        <a:pt x="33" y="78"/>
                      </a:moveTo>
                      <a:lnTo>
                        <a:pt x="134" y="78"/>
                      </a:lnTo>
                      <a:lnTo>
                        <a:pt x="133" y="68"/>
                      </a:lnTo>
                      <a:lnTo>
                        <a:pt x="131" y="60"/>
                      </a:lnTo>
                      <a:lnTo>
                        <a:pt x="130" y="52"/>
                      </a:lnTo>
                      <a:lnTo>
                        <a:pt x="128" y="47"/>
                      </a:lnTo>
                      <a:lnTo>
                        <a:pt x="125" y="41"/>
                      </a:lnTo>
                      <a:lnTo>
                        <a:pt x="120" y="35"/>
                      </a:lnTo>
                      <a:lnTo>
                        <a:pt x="116" y="30"/>
                      </a:lnTo>
                      <a:lnTo>
                        <a:pt x="110" y="26"/>
                      </a:lnTo>
                      <a:lnTo>
                        <a:pt x="105" y="22"/>
                      </a:lnTo>
                      <a:lnTo>
                        <a:pt x="99" y="20"/>
                      </a:lnTo>
                      <a:lnTo>
                        <a:pt x="92" y="17"/>
                      </a:lnTo>
                      <a:lnTo>
                        <a:pt x="86" y="17"/>
                      </a:lnTo>
                      <a:lnTo>
                        <a:pt x="77" y="19"/>
                      </a:lnTo>
                      <a:lnTo>
                        <a:pt x="68" y="21"/>
                      </a:lnTo>
                      <a:lnTo>
                        <a:pt x="59" y="27"/>
                      </a:lnTo>
                      <a:lnTo>
                        <a:pt x="51" y="34"/>
                      </a:lnTo>
                      <a:lnTo>
                        <a:pt x="44" y="42"/>
                      </a:lnTo>
                      <a:lnTo>
                        <a:pt x="39" y="52"/>
                      </a:lnTo>
                      <a:lnTo>
                        <a:pt x="34" y="64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" name="Freeform 40"/>
                <p:cNvSpPr>
                  <a:spLocks/>
                </p:cNvSpPr>
                <p:nvPr/>
              </p:nvSpPr>
              <p:spPr bwMode="auto">
                <a:xfrm>
                  <a:off x="2563" y="1174"/>
                  <a:ext cx="85" cy="86"/>
                </a:xfrm>
                <a:custGeom>
                  <a:avLst/>
                  <a:gdLst/>
                  <a:ahLst/>
                  <a:cxnLst>
                    <a:cxn ang="0">
                      <a:pos x="339" y="0"/>
                    </a:cxn>
                    <a:cxn ang="0">
                      <a:pos x="339" y="10"/>
                    </a:cxn>
                    <a:cxn ang="0">
                      <a:pos x="331" y="12"/>
                    </a:cxn>
                    <a:cxn ang="0">
                      <a:pos x="324" y="14"/>
                    </a:cxn>
                    <a:cxn ang="0">
                      <a:pos x="319" y="18"/>
                    </a:cxn>
                    <a:cxn ang="0">
                      <a:pos x="313" y="21"/>
                    </a:cxn>
                    <a:cxn ang="0">
                      <a:pos x="308" y="28"/>
                    </a:cxn>
                    <a:cxn ang="0">
                      <a:pos x="302" y="37"/>
                    </a:cxn>
                    <a:cxn ang="0">
                      <a:pos x="297" y="47"/>
                    </a:cxn>
                    <a:cxn ang="0">
                      <a:pos x="291" y="59"/>
                    </a:cxn>
                    <a:cxn ang="0">
                      <a:pos x="179" y="344"/>
                    </a:cxn>
                    <a:cxn ang="0">
                      <a:pos x="170" y="344"/>
                    </a:cxn>
                    <a:cxn ang="0">
                      <a:pos x="50" y="54"/>
                    </a:cxn>
                    <a:cxn ang="0">
                      <a:pos x="42" y="37"/>
                    </a:cxn>
                    <a:cxn ang="0">
                      <a:pos x="38" y="27"/>
                    </a:cxn>
                    <a:cxn ang="0">
                      <a:pos x="31" y="20"/>
                    </a:cxn>
                    <a:cxn ang="0">
                      <a:pos x="23" y="15"/>
                    </a:cxn>
                    <a:cxn ang="0">
                      <a:pos x="13" y="12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130" y="0"/>
                    </a:cxn>
                    <a:cxn ang="0">
                      <a:pos x="130" y="10"/>
                    </a:cxn>
                    <a:cxn ang="0">
                      <a:pos x="120" y="11"/>
                    </a:cxn>
                    <a:cxn ang="0">
                      <a:pos x="112" y="13"/>
                    </a:cxn>
                    <a:cxn ang="0">
                      <a:pos x="106" y="15"/>
                    </a:cxn>
                    <a:cxn ang="0">
                      <a:pos x="101" y="18"/>
                    </a:cxn>
                    <a:cxn ang="0">
                      <a:pos x="99" y="20"/>
                    </a:cxn>
                    <a:cxn ang="0">
                      <a:pos x="97" y="24"/>
                    </a:cxn>
                    <a:cxn ang="0">
                      <a:pos x="96" y="28"/>
                    </a:cxn>
                    <a:cxn ang="0">
                      <a:pos x="95" y="32"/>
                    </a:cxn>
                    <a:cxn ang="0">
                      <a:pos x="96" y="39"/>
                    </a:cxn>
                    <a:cxn ang="0">
                      <a:pos x="98" y="48"/>
                    </a:cxn>
                    <a:cxn ang="0">
                      <a:pos x="101" y="59"/>
                    </a:cxn>
                    <a:cxn ang="0">
                      <a:pos x="106" y="70"/>
                    </a:cxn>
                    <a:cxn ang="0">
                      <a:pos x="187" y="268"/>
                    </a:cxn>
                    <a:cxn ang="0">
                      <a:pos x="263" y="74"/>
                    </a:cxn>
                    <a:cxn ang="0">
                      <a:pos x="269" y="60"/>
                    </a:cxn>
                    <a:cxn ang="0">
                      <a:pos x="272" y="49"/>
                    </a:cxn>
                    <a:cxn ang="0">
                      <a:pos x="274" y="40"/>
                    </a:cxn>
                    <a:cxn ang="0">
                      <a:pos x="274" y="33"/>
                    </a:cxn>
                    <a:cxn ang="0">
                      <a:pos x="274" y="29"/>
                    </a:cxn>
                    <a:cxn ang="0">
                      <a:pos x="273" y="26"/>
                    </a:cxn>
                    <a:cxn ang="0">
                      <a:pos x="271" y="22"/>
                    </a:cxn>
                    <a:cxn ang="0">
                      <a:pos x="268" y="20"/>
                    </a:cxn>
                    <a:cxn ang="0">
                      <a:pos x="263" y="17"/>
                    </a:cxn>
                    <a:cxn ang="0">
                      <a:pos x="259" y="14"/>
                    </a:cxn>
                    <a:cxn ang="0">
                      <a:pos x="252" y="12"/>
                    </a:cxn>
                    <a:cxn ang="0">
                      <a:pos x="244" y="11"/>
                    </a:cxn>
                    <a:cxn ang="0">
                      <a:pos x="243" y="10"/>
                    </a:cxn>
                    <a:cxn ang="0">
                      <a:pos x="241" y="10"/>
                    </a:cxn>
                    <a:cxn ang="0">
                      <a:pos x="241" y="0"/>
                    </a:cxn>
                    <a:cxn ang="0">
                      <a:pos x="339" y="0"/>
                    </a:cxn>
                  </a:cxnLst>
                  <a:rect l="0" t="0" r="r" b="b"/>
                  <a:pathLst>
                    <a:path w="339" h="344">
                      <a:moveTo>
                        <a:pt x="339" y="0"/>
                      </a:moveTo>
                      <a:lnTo>
                        <a:pt x="339" y="10"/>
                      </a:lnTo>
                      <a:lnTo>
                        <a:pt x="331" y="12"/>
                      </a:lnTo>
                      <a:lnTo>
                        <a:pt x="324" y="14"/>
                      </a:lnTo>
                      <a:lnTo>
                        <a:pt x="319" y="18"/>
                      </a:lnTo>
                      <a:lnTo>
                        <a:pt x="313" y="21"/>
                      </a:lnTo>
                      <a:lnTo>
                        <a:pt x="308" y="28"/>
                      </a:lnTo>
                      <a:lnTo>
                        <a:pt x="302" y="37"/>
                      </a:lnTo>
                      <a:lnTo>
                        <a:pt x="297" y="47"/>
                      </a:lnTo>
                      <a:lnTo>
                        <a:pt x="291" y="59"/>
                      </a:lnTo>
                      <a:lnTo>
                        <a:pt x="179" y="344"/>
                      </a:lnTo>
                      <a:lnTo>
                        <a:pt x="170" y="344"/>
                      </a:lnTo>
                      <a:lnTo>
                        <a:pt x="50" y="54"/>
                      </a:lnTo>
                      <a:lnTo>
                        <a:pt x="42" y="37"/>
                      </a:lnTo>
                      <a:lnTo>
                        <a:pt x="38" y="27"/>
                      </a:lnTo>
                      <a:lnTo>
                        <a:pt x="31" y="20"/>
                      </a:lnTo>
                      <a:lnTo>
                        <a:pt x="23" y="15"/>
                      </a:lnTo>
                      <a:lnTo>
                        <a:pt x="13" y="12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0"/>
                      </a:lnTo>
                      <a:lnTo>
                        <a:pt x="120" y="11"/>
                      </a:lnTo>
                      <a:lnTo>
                        <a:pt x="112" y="13"/>
                      </a:lnTo>
                      <a:lnTo>
                        <a:pt x="106" y="15"/>
                      </a:lnTo>
                      <a:lnTo>
                        <a:pt x="101" y="18"/>
                      </a:lnTo>
                      <a:lnTo>
                        <a:pt x="99" y="20"/>
                      </a:lnTo>
                      <a:lnTo>
                        <a:pt x="97" y="24"/>
                      </a:lnTo>
                      <a:lnTo>
                        <a:pt x="96" y="28"/>
                      </a:lnTo>
                      <a:lnTo>
                        <a:pt x="95" y="32"/>
                      </a:lnTo>
                      <a:lnTo>
                        <a:pt x="96" y="39"/>
                      </a:lnTo>
                      <a:lnTo>
                        <a:pt x="98" y="48"/>
                      </a:lnTo>
                      <a:lnTo>
                        <a:pt x="101" y="59"/>
                      </a:lnTo>
                      <a:lnTo>
                        <a:pt x="106" y="70"/>
                      </a:lnTo>
                      <a:lnTo>
                        <a:pt x="187" y="268"/>
                      </a:lnTo>
                      <a:lnTo>
                        <a:pt x="263" y="74"/>
                      </a:lnTo>
                      <a:lnTo>
                        <a:pt x="269" y="60"/>
                      </a:lnTo>
                      <a:lnTo>
                        <a:pt x="272" y="49"/>
                      </a:lnTo>
                      <a:lnTo>
                        <a:pt x="274" y="40"/>
                      </a:lnTo>
                      <a:lnTo>
                        <a:pt x="274" y="33"/>
                      </a:lnTo>
                      <a:lnTo>
                        <a:pt x="274" y="29"/>
                      </a:lnTo>
                      <a:lnTo>
                        <a:pt x="273" y="26"/>
                      </a:lnTo>
                      <a:lnTo>
                        <a:pt x="271" y="22"/>
                      </a:lnTo>
                      <a:lnTo>
                        <a:pt x="268" y="20"/>
                      </a:lnTo>
                      <a:lnTo>
                        <a:pt x="263" y="17"/>
                      </a:lnTo>
                      <a:lnTo>
                        <a:pt x="259" y="14"/>
                      </a:lnTo>
                      <a:lnTo>
                        <a:pt x="252" y="12"/>
                      </a:lnTo>
                      <a:lnTo>
                        <a:pt x="244" y="11"/>
                      </a:lnTo>
                      <a:lnTo>
                        <a:pt x="243" y="10"/>
                      </a:lnTo>
                      <a:lnTo>
                        <a:pt x="241" y="10"/>
                      </a:lnTo>
                      <a:lnTo>
                        <a:pt x="241" y="0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" name="Freeform 41"/>
                <p:cNvSpPr>
                  <a:spLocks noEditPoints="1"/>
                </p:cNvSpPr>
                <p:nvPr/>
              </p:nvSpPr>
              <p:spPr bwMode="auto">
                <a:xfrm>
                  <a:off x="2641" y="1200"/>
                  <a:ext cx="49" cy="59"/>
                </a:xfrm>
                <a:custGeom>
                  <a:avLst/>
                  <a:gdLst/>
                  <a:ahLst/>
                  <a:cxnLst>
                    <a:cxn ang="0">
                      <a:pos x="94" y="222"/>
                    </a:cxn>
                    <a:cxn ang="0">
                      <a:pos x="72" y="235"/>
                    </a:cxn>
                    <a:cxn ang="0">
                      <a:pos x="51" y="238"/>
                    </a:cxn>
                    <a:cxn ang="0">
                      <a:pos x="22" y="229"/>
                    </a:cxn>
                    <a:cxn ang="0">
                      <a:pos x="3" y="203"/>
                    </a:cxn>
                    <a:cxn ang="0">
                      <a:pos x="0" y="172"/>
                    </a:cxn>
                    <a:cxn ang="0">
                      <a:pos x="7" y="151"/>
                    </a:cxn>
                    <a:cxn ang="0">
                      <a:pos x="30" y="127"/>
                    </a:cxn>
                    <a:cxn ang="0">
                      <a:pos x="72" y="103"/>
                    </a:cxn>
                    <a:cxn ang="0">
                      <a:pos x="120" y="74"/>
                    </a:cxn>
                    <a:cxn ang="0">
                      <a:pos x="115" y="35"/>
                    </a:cxn>
                    <a:cxn ang="0">
                      <a:pos x="98" y="18"/>
                    </a:cxn>
                    <a:cxn ang="0">
                      <a:pos x="74" y="15"/>
                    </a:cxn>
                    <a:cxn ang="0">
                      <a:pos x="57" y="23"/>
                    </a:cxn>
                    <a:cxn ang="0">
                      <a:pos x="48" y="37"/>
                    </a:cxn>
                    <a:cxn ang="0">
                      <a:pos x="48" y="62"/>
                    </a:cxn>
                    <a:cxn ang="0">
                      <a:pos x="42" y="75"/>
                    </a:cxn>
                    <a:cxn ang="0">
                      <a:pos x="32" y="81"/>
                    </a:cxn>
                    <a:cxn ang="0">
                      <a:pos x="20" y="80"/>
                    </a:cxn>
                    <a:cxn ang="0">
                      <a:pos x="11" y="71"/>
                    </a:cxn>
                    <a:cxn ang="0">
                      <a:pos x="8" y="57"/>
                    </a:cxn>
                    <a:cxn ang="0">
                      <a:pos x="11" y="41"/>
                    </a:cxn>
                    <a:cxn ang="0">
                      <a:pos x="29" y="18"/>
                    </a:cxn>
                    <a:cxn ang="0">
                      <a:pos x="47" y="7"/>
                    </a:cxn>
                    <a:cxn ang="0">
                      <a:pos x="70" y="1"/>
                    </a:cxn>
                    <a:cxn ang="0">
                      <a:pos x="101" y="0"/>
                    </a:cxn>
                    <a:cxn ang="0">
                      <a:pos x="135" y="9"/>
                    </a:cxn>
                    <a:cxn ang="0">
                      <a:pos x="152" y="27"/>
                    </a:cxn>
                    <a:cxn ang="0">
                      <a:pos x="158" y="50"/>
                    </a:cxn>
                    <a:cxn ang="0">
                      <a:pos x="159" y="154"/>
                    </a:cxn>
                    <a:cxn ang="0">
                      <a:pos x="161" y="189"/>
                    </a:cxn>
                    <a:cxn ang="0">
                      <a:pos x="165" y="205"/>
                    </a:cxn>
                    <a:cxn ang="0">
                      <a:pos x="175" y="207"/>
                    </a:cxn>
                    <a:cxn ang="0">
                      <a:pos x="196" y="187"/>
                    </a:cxn>
                    <a:cxn ang="0">
                      <a:pos x="184" y="217"/>
                    </a:cxn>
                    <a:cxn ang="0">
                      <a:pos x="165" y="233"/>
                    </a:cxn>
                    <a:cxn ang="0">
                      <a:pos x="146" y="238"/>
                    </a:cxn>
                    <a:cxn ang="0">
                      <a:pos x="132" y="234"/>
                    </a:cxn>
                    <a:cxn ang="0">
                      <a:pos x="123" y="219"/>
                    </a:cxn>
                    <a:cxn ang="0">
                      <a:pos x="120" y="185"/>
                    </a:cxn>
                    <a:cxn ang="0">
                      <a:pos x="91" y="111"/>
                    </a:cxn>
                    <a:cxn ang="0">
                      <a:pos x="66" y="125"/>
                    </a:cxn>
                    <a:cxn ang="0">
                      <a:pos x="48" y="143"/>
                    </a:cxn>
                    <a:cxn ang="0">
                      <a:pos x="40" y="161"/>
                    </a:cxn>
                    <a:cxn ang="0">
                      <a:pos x="42" y="185"/>
                    </a:cxn>
                    <a:cxn ang="0">
                      <a:pos x="55" y="203"/>
                    </a:cxn>
                    <a:cxn ang="0">
                      <a:pos x="74" y="209"/>
                    </a:cxn>
                    <a:cxn ang="0">
                      <a:pos x="88" y="206"/>
                    </a:cxn>
                    <a:cxn ang="0">
                      <a:pos x="120" y="185"/>
                    </a:cxn>
                  </a:cxnLst>
                  <a:rect l="0" t="0" r="r" b="b"/>
                  <a:pathLst>
                    <a:path w="196" h="238">
                      <a:moveTo>
                        <a:pt x="120" y="201"/>
                      </a:moveTo>
                      <a:lnTo>
                        <a:pt x="106" y="213"/>
                      </a:lnTo>
                      <a:lnTo>
                        <a:pt x="94" y="222"/>
                      </a:lnTo>
                      <a:lnTo>
                        <a:pt x="85" y="229"/>
                      </a:lnTo>
                      <a:lnTo>
                        <a:pt x="79" y="233"/>
                      </a:lnTo>
                      <a:lnTo>
                        <a:pt x="72" y="235"/>
                      </a:lnTo>
                      <a:lnTo>
                        <a:pt x="66" y="237"/>
                      </a:lnTo>
                      <a:lnTo>
                        <a:pt x="59" y="238"/>
                      </a:lnTo>
                      <a:lnTo>
                        <a:pt x="51" y="238"/>
                      </a:lnTo>
                      <a:lnTo>
                        <a:pt x="41" y="237"/>
                      </a:lnTo>
                      <a:lnTo>
                        <a:pt x="31" y="234"/>
                      </a:lnTo>
                      <a:lnTo>
                        <a:pt x="22" y="229"/>
                      </a:lnTo>
                      <a:lnTo>
                        <a:pt x="14" y="222"/>
                      </a:lnTo>
                      <a:lnTo>
                        <a:pt x="8" y="214"/>
                      </a:lnTo>
                      <a:lnTo>
                        <a:pt x="3" y="203"/>
                      </a:lnTo>
                      <a:lnTo>
                        <a:pt x="1" y="192"/>
                      </a:lnTo>
                      <a:lnTo>
                        <a:pt x="0" y="180"/>
                      </a:lnTo>
                      <a:lnTo>
                        <a:pt x="0" y="172"/>
                      </a:lnTo>
                      <a:lnTo>
                        <a:pt x="2" y="165"/>
                      </a:lnTo>
                      <a:lnTo>
                        <a:pt x="4" y="158"/>
                      </a:lnTo>
                      <a:lnTo>
                        <a:pt x="7" y="151"/>
                      </a:lnTo>
                      <a:lnTo>
                        <a:pt x="12" y="143"/>
                      </a:lnTo>
                      <a:lnTo>
                        <a:pt x="20" y="134"/>
                      </a:lnTo>
                      <a:lnTo>
                        <a:pt x="30" y="127"/>
                      </a:lnTo>
                      <a:lnTo>
                        <a:pt x="41" y="119"/>
                      </a:lnTo>
                      <a:lnTo>
                        <a:pt x="55" y="111"/>
                      </a:lnTo>
                      <a:lnTo>
                        <a:pt x="72" y="103"/>
                      </a:lnTo>
                      <a:lnTo>
                        <a:pt x="95" y="94"/>
                      </a:lnTo>
                      <a:lnTo>
                        <a:pt x="120" y="83"/>
                      </a:lnTo>
                      <a:lnTo>
                        <a:pt x="120" y="74"/>
                      </a:lnTo>
                      <a:lnTo>
                        <a:pt x="120" y="59"/>
                      </a:lnTo>
                      <a:lnTo>
                        <a:pt x="118" y="46"/>
                      </a:lnTo>
                      <a:lnTo>
                        <a:pt x="115" y="35"/>
                      </a:lnTo>
                      <a:lnTo>
                        <a:pt x="110" y="28"/>
                      </a:lnTo>
                      <a:lnTo>
                        <a:pt x="105" y="22"/>
                      </a:lnTo>
                      <a:lnTo>
                        <a:pt x="98" y="18"/>
                      </a:lnTo>
                      <a:lnTo>
                        <a:pt x="89" y="15"/>
                      </a:lnTo>
                      <a:lnTo>
                        <a:pt x="80" y="15"/>
                      </a:lnTo>
                      <a:lnTo>
                        <a:pt x="74" y="15"/>
                      </a:lnTo>
                      <a:lnTo>
                        <a:pt x="67" y="18"/>
                      </a:lnTo>
                      <a:lnTo>
                        <a:pt x="61" y="20"/>
                      </a:lnTo>
                      <a:lnTo>
                        <a:pt x="57" y="23"/>
                      </a:lnTo>
                      <a:lnTo>
                        <a:pt x="52" y="28"/>
                      </a:lnTo>
                      <a:lnTo>
                        <a:pt x="50" y="33"/>
                      </a:lnTo>
                      <a:lnTo>
                        <a:pt x="48" y="37"/>
                      </a:lnTo>
                      <a:lnTo>
                        <a:pt x="48" y="43"/>
                      </a:lnTo>
                      <a:lnTo>
                        <a:pt x="48" y="57"/>
                      </a:lnTo>
                      <a:lnTo>
                        <a:pt x="48" y="62"/>
                      </a:lnTo>
                      <a:lnTo>
                        <a:pt x="47" y="67"/>
                      </a:lnTo>
                      <a:lnTo>
                        <a:pt x="44" y="71"/>
                      </a:lnTo>
                      <a:lnTo>
                        <a:pt x="42" y="75"/>
                      </a:lnTo>
                      <a:lnTo>
                        <a:pt x="40" y="77"/>
                      </a:lnTo>
                      <a:lnTo>
                        <a:pt x="37" y="80"/>
                      </a:lnTo>
                      <a:lnTo>
                        <a:pt x="32" y="81"/>
                      </a:lnTo>
                      <a:lnTo>
                        <a:pt x="28" y="81"/>
                      </a:lnTo>
                      <a:lnTo>
                        <a:pt x="23" y="81"/>
                      </a:lnTo>
                      <a:lnTo>
                        <a:pt x="20" y="80"/>
                      </a:lnTo>
                      <a:lnTo>
                        <a:pt x="17" y="77"/>
                      </a:lnTo>
                      <a:lnTo>
                        <a:pt x="13" y="75"/>
                      </a:lnTo>
                      <a:lnTo>
                        <a:pt x="11" y="71"/>
                      </a:lnTo>
                      <a:lnTo>
                        <a:pt x="10" y="67"/>
                      </a:lnTo>
                      <a:lnTo>
                        <a:pt x="9" y="62"/>
                      </a:lnTo>
                      <a:lnTo>
                        <a:pt x="8" y="57"/>
                      </a:lnTo>
                      <a:lnTo>
                        <a:pt x="9" y="52"/>
                      </a:lnTo>
                      <a:lnTo>
                        <a:pt x="10" y="47"/>
                      </a:lnTo>
                      <a:lnTo>
                        <a:pt x="11" y="41"/>
                      </a:lnTo>
                      <a:lnTo>
                        <a:pt x="13" y="36"/>
                      </a:lnTo>
                      <a:lnTo>
                        <a:pt x="20" y="27"/>
                      </a:lnTo>
                      <a:lnTo>
                        <a:pt x="29" y="18"/>
                      </a:lnTo>
                      <a:lnTo>
                        <a:pt x="34" y="14"/>
                      </a:lnTo>
                      <a:lnTo>
                        <a:pt x="40" y="9"/>
                      </a:lnTo>
                      <a:lnTo>
                        <a:pt x="47" y="7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70" y="1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101" y="0"/>
                      </a:lnTo>
                      <a:lnTo>
                        <a:pt x="114" y="2"/>
                      </a:lnTo>
                      <a:lnTo>
                        <a:pt x="125" y="6"/>
                      </a:lnTo>
                      <a:lnTo>
                        <a:pt x="135" y="9"/>
                      </a:lnTo>
                      <a:lnTo>
                        <a:pt x="142" y="14"/>
                      </a:lnTo>
                      <a:lnTo>
                        <a:pt x="147" y="20"/>
                      </a:lnTo>
                      <a:lnTo>
                        <a:pt x="152" y="27"/>
                      </a:lnTo>
                      <a:lnTo>
                        <a:pt x="155" y="34"/>
                      </a:lnTo>
                      <a:lnTo>
                        <a:pt x="157" y="41"/>
                      </a:lnTo>
                      <a:lnTo>
                        <a:pt x="158" y="50"/>
                      </a:lnTo>
                      <a:lnTo>
                        <a:pt x="159" y="62"/>
                      </a:lnTo>
                      <a:lnTo>
                        <a:pt x="159" y="77"/>
                      </a:lnTo>
                      <a:lnTo>
                        <a:pt x="159" y="154"/>
                      </a:lnTo>
                      <a:lnTo>
                        <a:pt x="159" y="170"/>
                      </a:lnTo>
                      <a:lnTo>
                        <a:pt x="159" y="181"/>
                      </a:lnTo>
                      <a:lnTo>
                        <a:pt x="161" y="189"/>
                      </a:lnTo>
                      <a:lnTo>
                        <a:pt x="161" y="194"/>
                      </a:lnTo>
                      <a:lnTo>
                        <a:pt x="163" y="201"/>
                      </a:lnTo>
                      <a:lnTo>
                        <a:pt x="165" y="205"/>
                      </a:lnTo>
                      <a:lnTo>
                        <a:pt x="167" y="206"/>
                      </a:lnTo>
                      <a:lnTo>
                        <a:pt x="171" y="207"/>
                      </a:lnTo>
                      <a:lnTo>
                        <a:pt x="175" y="207"/>
                      </a:lnTo>
                      <a:lnTo>
                        <a:pt x="177" y="205"/>
                      </a:lnTo>
                      <a:lnTo>
                        <a:pt x="185" y="199"/>
                      </a:lnTo>
                      <a:lnTo>
                        <a:pt x="196" y="187"/>
                      </a:lnTo>
                      <a:lnTo>
                        <a:pt x="196" y="201"/>
                      </a:lnTo>
                      <a:lnTo>
                        <a:pt x="191" y="209"/>
                      </a:lnTo>
                      <a:lnTo>
                        <a:pt x="184" y="217"/>
                      </a:lnTo>
                      <a:lnTo>
                        <a:pt x="177" y="223"/>
                      </a:lnTo>
                      <a:lnTo>
                        <a:pt x="171" y="229"/>
                      </a:lnTo>
                      <a:lnTo>
                        <a:pt x="165" y="233"/>
                      </a:lnTo>
                      <a:lnTo>
                        <a:pt x="158" y="236"/>
                      </a:lnTo>
                      <a:lnTo>
                        <a:pt x="152" y="237"/>
                      </a:lnTo>
                      <a:lnTo>
                        <a:pt x="146" y="238"/>
                      </a:lnTo>
                      <a:lnTo>
                        <a:pt x="140" y="237"/>
                      </a:lnTo>
                      <a:lnTo>
                        <a:pt x="136" y="236"/>
                      </a:lnTo>
                      <a:lnTo>
                        <a:pt x="132" y="234"/>
                      </a:lnTo>
                      <a:lnTo>
                        <a:pt x="128" y="229"/>
                      </a:lnTo>
                      <a:lnTo>
                        <a:pt x="125" y="224"/>
                      </a:lnTo>
                      <a:lnTo>
                        <a:pt x="123" y="219"/>
                      </a:lnTo>
                      <a:lnTo>
                        <a:pt x="121" y="210"/>
                      </a:lnTo>
                      <a:lnTo>
                        <a:pt x="120" y="201"/>
                      </a:lnTo>
                      <a:close/>
                      <a:moveTo>
                        <a:pt x="120" y="185"/>
                      </a:moveTo>
                      <a:lnTo>
                        <a:pt x="120" y="98"/>
                      </a:lnTo>
                      <a:lnTo>
                        <a:pt x="105" y="105"/>
                      </a:lnTo>
                      <a:lnTo>
                        <a:pt x="91" y="111"/>
                      </a:lnTo>
                      <a:lnTo>
                        <a:pt x="81" y="116"/>
                      </a:lnTo>
                      <a:lnTo>
                        <a:pt x="75" y="119"/>
                      </a:lnTo>
                      <a:lnTo>
                        <a:pt x="66" y="125"/>
                      </a:lnTo>
                      <a:lnTo>
                        <a:pt x="58" y="131"/>
                      </a:lnTo>
                      <a:lnTo>
                        <a:pt x="52" y="137"/>
                      </a:lnTo>
                      <a:lnTo>
                        <a:pt x="48" y="143"/>
                      </a:lnTo>
                      <a:lnTo>
                        <a:pt x="44" y="148"/>
                      </a:lnTo>
                      <a:lnTo>
                        <a:pt x="41" y="154"/>
                      </a:lnTo>
                      <a:lnTo>
                        <a:pt x="40" y="161"/>
                      </a:lnTo>
                      <a:lnTo>
                        <a:pt x="40" y="168"/>
                      </a:lnTo>
                      <a:lnTo>
                        <a:pt x="40" y="177"/>
                      </a:lnTo>
                      <a:lnTo>
                        <a:pt x="42" y="185"/>
                      </a:lnTo>
                      <a:lnTo>
                        <a:pt x="46" y="192"/>
                      </a:lnTo>
                      <a:lnTo>
                        <a:pt x="50" y="198"/>
                      </a:lnTo>
                      <a:lnTo>
                        <a:pt x="55" y="203"/>
                      </a:lnTo>
                      <a:lnTo>
                        <a:pt x="61" y="207"/>
                      </a:lnTo>
                      <a:lnTo>
                        <a:pt x="67" y="209"/>
                      </a:lnTo>
                      <a:lnTo>
                        <a:pt x="74" y="209"/>
                      </a:lnTo>
                      <a:lnTo>
                        <a:pt x="78" y="209"/>
                      </a:lnTo>
                      <a:lnTo>
                        <a:pt x="82" y="208"/>
                      </a:lnTo>
                      <a:lnTo>
                        <a:pt x="88" y="206"/>
                      </a:lnTo>
                      <a:lnTo>
                        <a:pt x="94" y="203"/>
                      </a:lnTo>
                      <a:lnTo>
                        <a:pt x="107" y="195"/>
                      </a:lnTo>
                      <a:lnTo>
                        <a:pt x="120" y="185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" name="Freeform 42"/>
                <p:cNvSpPr>
                  <a:spLocks/>
                </p:cNvSpPr>
                <p:nvPr/>
              </p:nvSpPr>
              <p:spPr bwMode="auto">
                <a:xfrm>
                  <a:off x="2694" y="1200"/>
                  <a:ext cx="46" cy="60"/>
                </a:xfrm>
                <a:custGeom>
                  <a:avLst/>
                  <a:gdLst/>
                  <a:ahLst/>
                  <a:cxnLst>
                    <a:cxn ang="0">
                      <a:pos x="178" y="168"/>
                    </a:cxn>
                    <a:cxn ang="0">
                      <a:pos x="165" y="195"/>
                    </a:cxn>
                    <a:cxn ang="0">
                      <a:pos x="149" y="216"/>
                    </a:cxn>
                    <a:cxn ang="0">
                      <a:pos x="128" y="231"/>
                    </a:cxn>
                    <a:cxn ang="0">
                      <a:pos x="107" y="238"/>
                    </a:cxn>
                    <a:cxn ang="0">
                      <a:pos x="83" y="240"/>
                    </a:cxn>
                    <a:cxn ang="0">
                      <a:pos x="57" y="233"/>
                    </a:cxn>
                    <a:cxn ang="0">
                      <a:pos x="35" y="215"/>
                    </a:cxn>
                    <a:cxn ang="0">
                      <a:pos x="16" y="191"/>
                    </a:cxn>
                    <a:cxn ang="0">
                      <a:pos x="5" y="159"/>
                    </a:cxn>
                    <a:cxn ang="0">
                      <a:pos x="0" y="120"/>
                    </a:cxn>
                    <a:cxn ang="0">
                      <a:pos x="5" y="83"/>
                    </a:cxn>
                    <a:cxn ang="0">
                      <a:pos x="17" y="52"/>
                    </a:cxn>
                    <a:cxn ang="0">
                      <a:pos x="38" y="26"/>
                    </a:cxn>
                    <a:cxn ang="0">
                      <a:pos x="64" y="8"/>
                    </a:cxn>
                    <a:cxn ang="0">
                      <a:pos x="93" y="0"/>
                    </a:cxn>
                    <a:cxn ang="0">
                      <a:pos x="118" y="1"/>
                    </a:cxn>
                    <a:cxn ang="0">
                      <a:pos x="140" y="7"/>
                    </a:cxn>
                    <a:cxn ang="0">
                      <a:pos x="156" y="18"/>
                    </a:cxn>
                    <a:cxn ang="0">
                      <a:pos x="174" y="40"/>
                    </a:cxn>
                    <a:cxn ang="0">
                      <a:pos x="176" y="54"/>
                    </a:cxn>
                    <a:cxn ang="0">
                      <a:pos x="173" y="67"/>
                    </a:cxn>
                    <a:cxn ang="0">
                      <a:pos x="164" y="74"/>
                    </a:cxn>
                    <a:cxn ang="0">
                      <a:pos x="149" y="75"/>
                    </a:cxn>
                    <a:cxn ang="0">
                      <a:pos x="134" y="66"/>
                    </a:cxn>
                    <a:cxn ang="0">
                      <a:pos x="130" y="53"/>
                    </a:cxn>
                    <a:cxn ang="0">
                      <a:pos x="125" y="33"/>
                    </a:cxn>
                    <a:cxn ang="0">
                      <a:pos x="114" y="21"/>
                    </a:cxn>
                    <a:cxn ang="0">
                      <a:pos x="96" y="16"/>
                    </a:cxn>
                    <a:cxn ang="0">
                      <a:pos x="79" y="19"/>
                    </a:cxn>
                    <a:cxn ang="0">
                      <a:pos x="66" y="27"/>
                    </a:cxn>
                    <a:cxn ang="0">
                      <a:pos x="54" y="41"/>
                    </a:cxn>
                    <a:cxn ang="0">
                      <a:pos x="44" y="63"/>
                    </a:cxn>
                    <a:cxn ang="0">
                      <a:pos x="39" y="89"/>
                    </a:cxn>
                    <a:cxn ang="0">
                      <a:pos x="40" y="119"/>
                    </a:cxn>
                    <a:cxn ang="0">
                      <a:pos x="46" y="146"/>
                    </a:cxn>
                    <a:cxn ang="0">
                      <a:pos x="58" y="171"/>
                    </a:cxn>
                    <a:cxn ang="0">
                      <a:pos x="74" y="189"/>
                    </a:cxn>
                    <a:cxn ang="0">
                      <a:pos x="94" y="200"/>
                    </a:cxn>
                    <a:cxn ang="0">
                      <a:pos x="121" y="201"/>
                    </a:cxn>
                    <a:cxn ang="0">
                      <a:pos x="151" y="185"/>
                    </a:cxn>
                    <a:cxn ang="0">
                      <a:pos x="170" y="158"/>
                    </a:cxn>
                  </a:cxnLst>
                  <a:rect l="0" t="0" r="r" b="b"/>
                  <a:pathLst>
                    <a:path w="183" h="241">
                      <a:moveTo>
                        <a:pt x="183" y="147"/>
                      </a:moveTo>
                      <a:lnTo>
                        <a:pt x="181" y="158"/>
                      </a:lnTo>
                      <a:lnTo>
                        <a:pt x="178" y="168"/>
                      </a:lnTo>
                      <a:lnTo>
                        <a:pt x="174" y="178"/>
                      </a:lnTo>
                      <a:lnTo>
                        <a:pt x="170" y="187"/>
                      </a:lnTo>
                      <a:lnTo>
                        <a:pt x="165" y="195"/>
                      </a:lnTo>
                      <a:lnTo>
                        <a:pt x="161" y="203"/>
                      </a:lnTo>
                      <a:lnTo>
                        <a:pt x="155" y="210"/>
                      </a:lnTo>
                      <a:lnTo>
                        <a:pt x="149" y="216"/>
                      </a:lnTo>
                      <a:lnTo>
                        <a:pt x="142" y="222"/>
                      </a:lnTo>
                      <a:lnTo>
                        <a:pt x="135" y="227"/>
                      </a:lnTo>
                      <a:lnTo>
                        <a:pt x="128" y="231"/>
                      </a:lnTo>
                      <a:lnTo>
                        <a:pt x="122" y="235"/>
                      </a:lnTo>
                      <a:lnTo>
                        <a:pt x="115" y="237"/>
                      </a:lnTo>
                      <a:lnTo>
                        <a:pt x="107" y="238"/>
                      </a:lnTo>
                      <a:lnTo>
                        <a:pt x="99" y="240"/>
                      </a:lnTo>
                      <a:lnTo>
                        <a:pt x="92" y="241"/>
                      </a:lnTo>
                      <a:lnTo>
                        <a:pt x="83" y="240"/>
                      </a:lnTo>
                      <a:lnTo>
                        <a:pt x="74" y="238"/>
                      </a:lnTo>
                      <a:lnTo>
                        <a:pt x="66" y="236"/>
                      </a:lnTo>
                      <a:lnTo>
                        <a:pt x="57" y="233"/>
                      </a:lnTo>
                      <a:lnTo>
                        <a:pt x="49" y="228"/>
                      </a:lnTo>
                      <a:lnTo>
                        <a:pt x="43" y="222"/>
                      </a:lnTo>
                      <a:lnTo>
                        <a:pt x="35" y="215"/>
                      </a:lnTo>
                      <a:lnTo>
                        <a:pt x="28" y="208"/>
                      </a:lnTo>
                      <a:lnTo>
                        <a:pt x="21" y="200"/>
                      </a:lnTo>
                      <a:lnTo>
                        <a:pt x="16" y="191"/>
                      </a:lnTo>
                      <a:lnTo>
                        <a:pt x="11" y="180"/>
                      </a:lnTo>
                      <a:lnTo>
                        <a:pt x="7" y="170"/>
                      </a:lnTo>
                      <a:lnTo>
                        <a:pt x="5" y="159"/>
                      </a:lnTo>
                      <a:lnTo>
                        <a:pt x="2" y="146"/>
                      </a:lnTo>
                      <a:lnTo>
                        <a:pt x="1" y="133"/>
                      </a:lnTo>
                      <a:lnTo>
                        <a:pt x="0" y="120"/>
                      </a:lnTo>
                      <a:lnTo>
                        <a:pt x="1" y="108"/>
                      </a:lnTo>
                      <a:lnTo>
                        <a:pt x="2" y="95"/>
                      </a:lnTo>
                      <a:lnTo>
                        <a:pt x="5" y="83"/>
                      </a:lnTo>
                      <a:lnTo>
                        <a:pt x="8" y="71"/>
                      </a:lnTo>
                      <a:lnTo>
                        <a:pt x="12" y="61"/>
                      </a:lnTo>
                      <a:lnTo>
                        <a:pt x="17" y="52"/>
                      </a:lnTo>
                      <a:lnTo>
                        <a:pt x="24" y="42"/>
                      </a:lnTo>
                      <a:lnTo>
                        <a:pt x="30" y="33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5" y="13"/>
                      </a:lnTo>
                      <a:lnTo>
                        <a:pt x="64" y="8"/>
                      </a:lnTo>
                      <a:lnTo>
                        <a:pt x="74" y="5"/>
                      </a:lnTo>
                      <a:lnTo>
                        <a:pt x="83" y="2"/>
                      </a:lnTo>
                      <a:lnTo>
                        <a:pt x="93" y="0"/>
                      </a:lnTo>
                      <a:lnTo>
                        <a:pt x="104" y="0"/>
                      </a:lnTo>
                      <a:lnTo>
                        <a:pt x="112" y="0"/>
                      </a:lnTo>
                      <a:lnTo>
                        <a:pt x="118" y="1"/>
                      </a:lnTo>
                      <a:lnTo>
                        <a:pt x="126" y="2"/>
                      </a:lnTo>
                      <a:lnTo>
                        <a:pt x="133" y="5"/>
                      </a:lnTo>
                      <a:lnTo>
                        <a:pt x="140" y="7"/>
                      </a:lnTo>
                      <a:lnTo>
                        <a:pt x="145" y="9"/>
                      </a:lnTo>
                      <a:lnTo>
                        <a:pt x="151" y="13"/>
                      </a:lnTo>
                      <a:lnTo>
                        <a:pt x="156" y="18"/>
                      </a:lnTo>
                      <a:lnTo>
                        <a:pt x="165" y="27"/>
                      </a:lnTo>
                      <a:lnTo>
                        <a:pt x="172" y="35"/>
                      </a:lnTo>
                      <a:lnTo>
                        <a:pt x="174" y="40"/>
                      </a:lnTo>
                      <a:lnTo>
                        <a:pt x="175" y="44"/>
                      </a:lnTo>
                      <a:lnTo>
                        <a:pt x="176" y="49"/>
                      </a:lnTo>
                      <a:lnTo>
                        <a:pt x="176" y="54"/>
                      </a:lnTo>
                      <a:lnTo>
                        <a:pt x="176" y="59"/>
                      </a:lnTo>
                      <a:lnTo>
                        <a:pt x="175" y="63"/>
                      </a:lnTo>
                      <a:lnTo>
                        <a:pt x="173" y="67"/>
                      </a:lnTo>
                      <a:lnTo>
                        <a:pt x="171" y="70"/>
                      </a:lnTo>
                      <a:lnTo>
                        <a:pt x="168" y="73"/>
                      </a:lnTo>
                      <a:lnTo>
                        <a:pt x="164" y="74"/>
                      </a:lnTo>
                      <a:lnTo>
                        <a:pt x="160" y="75"/>
                      </a:lnTo>
                      <a:lnTo>
                        <a:pt x="155" y="76"/>
                      </a:lnTo>
                      <a:lnTo>
                        <a:pt x="149" y="75"/>
                      </a:lnTo>
                      <a:lnTo>
                        <a:pt x="143" y="74"/>
                      </a:lnTo>
                      <a:lnTo>
                        <a:pt x="137" y="70"/>
                      </a:lnTo>
                      <a:lnTo>
                        <a:pt x="134" y="66"/>
                      </a:lnTo>
                      <a:lnTo>
                        <a:pt x="132" y="63"/>
                      </a:lnTo>
                      <a:lnTo>
                        <a:pt x="131" y="59"/>
                      </a:lnTo>
                      <a:lnTo>
                        <a:pt x="130" y="53"/>
                      </a:lnTo>
                      <a:lnTo>
                        <a:pt x="128" y="46"/>
                      </a:lnTo>
                      <a:lnTo>
                        <a:pt x="127" y="40"/>
                      </a:lnTo>
                      <a:lnTo>
                        <a:pt x="125" y="33"/>
                      </a:lnTo>
                      <a:lnTo>
                        <a:pt x="123" y="28"/>
                      </a:lnTo>
                      <a:lnTo>
                        <a:pt x="118" y="23"/>
                      </a:lnTo>
                      <a:lnTo>
                        <a:pt x="114" y="21"/>
                      </a:lnTo>
                      <a:lnTo>
                        <a:pt x="109" y="19"/>
                      </a:lnTo>
                      <a:lnTo>
                        <a:pt x="103" y="16"/>
                      </a:lnTo>
                      <a:lnTo>
                        <a:pt x="96" y="16"/>
                      </a:lnTo>
                      <a:lnTo>
                        <a:pt x="91" y="16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5" y="21"/>
                      </a:lnTo>
                      <a:lnTo>
                        <a:pt x="70" y="23"/>
                      </a:lnTo>
                      <a:lnTo>
                        <a:pt x="66" y="27"/>
                      </a:lnTo>
                      <a:lnTo>
                        <a:pt x="62" y="30"/>
                      </a:lnTo>
                      <a:lnTo>
                        <a:pt x="58" y="35"/>
                      </a:lnTo>
                      <a:lnTo>
                        <a:pt x="54" y="41"/>
                      </a:lnTo>
                      <a:lnTo>
                        <a:pt x="49" y="48"/>
                      </a:lnTo>
                      <a:lnTo>
                        <a:pt x="46" y="55"/>
                      </a:lnTo>
                      <a:lnTo>
                        <a:pt x="44" y="63"/>
                      </a:lnTo>
                      <a:lnTo>
                        <a:pt x="41" y="71"/>
                      </a:lnTo>
                      <a:lnTo>
                        <a:pt x="40" y="80"/>
                      </a:lnTo>
                      <a:lnTo>
                        <a:pt x="39" y="89"/>
                      </a:lnTo>
                      <a:lnTo>
                        <a:pt x="39" y="99"/>
                      </a:lnTo>
                      <a:lnTo>
                        <a:pt x="39" y="109"/>
                      </a:lnTo>
                      <a:lnTo>
                        <a:pt x="40" y="119"/>
                      </a:lnTo>
                      <a:lnTo>
                        <a:pt x="41" y="129"/>
                      </a:lnTo>
                      <a:lnTo>
                        <a:pt x="44" y="137"/>
                      </a:lnTo>
                      <a:lnTo>
                        <a:pt x="46" y="146"/>
                      </a:lnTo>
                      <a:lnTo>
                        <a:pt x="49" y="154"/>
                      </a:lnTo>
                      <a:lnTo>
                        <a:pt x="54" y="162"/>
                      </a:lnTo>
                      <a:lnTo>
                        <a:pt x="58" y="171"/>
                      </a:lnTo>
                      <a:lnTo>
                        <a:pt x="63" y="178"/>
                      </a:lnTo>
                      <a:lnTo>
                        <a:pt x="68" y="185"/>
                      </a:lnTo>
                      <a:lnTo>
                        <a:pt x="74" y="189"/>
                      </a:lnTo>
                      <a:lnTo>
                        <a:pt x="80" y="194"/>
                      </a:lnTo>
                      <a:lnTo>
                        <a:pt x="87" y="198"/>
                      </a:lnTo>
                      <a:lnTo>
                        <a:pt x="94" y="200"/>
                      </a:lnTo>
                      <a:lnTo>
                        <a:pt x="102" y="201"/>
                      </a:lnTo>
                      <a:lnTo>
                        <a:pt x="109" y="202"/>
                      </a:lnTo>
                      <a:lnTo>
                        <a:pt x="121" y="201"/>
                      </a:lnTo>
                      <a:lnTo>
                        <a:pt x="131" y="198"/>
                      </a:lnTo>
                      <a:lnTo>
                        <a:pt x="141" y="193"/>
                      </a:lnTo>
                      <a:lnTo>
                        <a:pt x="151" y="185"/>
                      </a:lnTo>
                      <a:lnTo>
                        <a:pt x="157" y="179"/>
                      </a:lnTo>
                      <a:lnTo>
                        <a:pt x="164" y="170"/>
                      </a:lnTo>
                      <a:lnTo>
                        <a:pt x="170" y="158"/>
                      </a:lnTo>
                      <a:lnTo>
                        <a:pt x="176" y="144"/>
                      </a:lnTo>
                      <a:lnTo>
                        <a:pt x="183" y="147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" name="Freeform 43"/>
                <p:cNvSpPr>
                  <a:spLocks/>
                </p:cNvSpPr>
                <p:nvPr/>
              </p:nvSpPr>
              <p:spPr bwMode="auto">
                <a:xfrm>
                  <a:off x="2744" y="1201"/>
                  <a:ext cx="60" cy="59"/>
                </a:xfrm>
                <a:custGeom>
                  <a:avLst/>
                  <a:gdLst/>
                  <a:ahLst/>
                  <a:cxnLst>
                    <a:cxn ang="0">
                      <a:pos x="204" y="137"/>
                    </a:cxn>
                    <a:cxn ang="0">
                      <a:pos x="204" y="168"/>
                    </a:cxn>
                    <a:cxn ang="0">
                      <a:pos x="206" y="186"/>
                    </a:cxn>
                    <a:cxn ang="0">
                      <a:pos x="212" y="198"/>
                    </a:cxn>
                    <a:cxn ang="0">
                      <a:pos x="221" y="201"/>
                    </a:cxn>
                    <a:cxn ang="0">
                      <a:pos x="238" y="196"/>
                    </a:cxn>
                    <a:cxn ang="0">
                      <a:pos x="176" y="234"/>
                    </a:cxn>
                    <a:cxn ang="0">
                      <a:pos x="165" y="186"/>
                    </a:cxn>
                    <a:cxn ang="0">
                      <a:pos x="141" y="212"/>
                    </a:cxn>
                    <a:cxn ang="0">
                      <a:pos x="123" y="226"/>
                    </a:cxn>
                    <a:cxn ang="0">
                      <a:pos x="107" y="231"/>
                    </a:cxn>
                    <a:cxn ang="0">
                      <a:pos x="91" y="234"/>
                    </a:cxn>
                    <a:cxn ang="0">
                      <a:pos x="75" y="230"/>
                    </a:cxn>
                    <a:cxn ang="0">
                      <a:pos x="60" y="222"/>
                    </a:cxn>
                    <a:cxn ang="0">
                      <a:pos x="49" y="210"/>
                    </a:cxn>
                    <a:cxn ang="0">
                      <a:pos x="41" y="194"/>
                    </a:cxn>
                    <a:cxn ang="0">
                      <a:pos x="38" y="173"/>
                    </a:cxn>
                    <a:cxn ang="0">
                      <a:pos x="36" y="145"/>
                    </a:cxn>
                    <a:cxn ang="0">
                      <a:pos x="36" y="36"/>
                    </a:cxn>
                    <a:cxn ang="0">
                      <a:pos x="34" y="25"/>
                    </a:cxn>
                    <a:cxn ang="0">
                      <a:pos x="29" y="16"/>
                    </a:cxn>
                    <a:cxn ang="0">
                      <a:pos x="19" y="11"/>
                    </a:cxn>
                    <a:cxn ang="0">
                      <a:pos x="8" y="8"/>
                    </a:cxn>
                    <a:cxn ang="0">
                      <a:pos x="0" y="0"/>
                    </a:cxn>
                    <a:cxn ang="0">
                      <a:pos x="76" y="152"/>
                    </a:cxn>
                    <a:cxn ang="0">
                      <a:pos x="78" y="178"/>
                    </a:cxn>
                    <a:cxn ang="0">
                      <a:pos x="81" y="187"/>
                    </a:cxn>
                    <a:cxn ang="0">
                      <a:pos x="86" y="193"/>
                    </a:cxn>
                    <a:cxn ang="0">
                      <a:pos x="97" y="201"/>
                    </a:cxn>
                    <a:cxn ang="0">
                      <a:pos x="111" y="203"/>
                    </a:cxn>
                    <a:cxn ang="0">
                      <a:pos x="123" y="201"/>
                    </a:cxn>
                    <a:cxn ang="0">
                      <a:pos x="135" y="196"/>
                    </a:cxn>
                    <a:cxn ang="0">
                      <a:pos x="148" y="187"/>
                    </a:cxn>
                    <a:cxn ang="0">
                      <a:pos x="165" y="171"/>
                    </a:cxn>
                    <a:cxn ang="0">
                      <a:pos x="165" y="33"/>
                    </a:cxn>
                    <a:cxn ang="0">
                      <a:pos x="162" y="20"/>
                    </a:cxn>
                    <a:cxn ang="0">
                      <a:pos x="154" y="13"/>
                    </a:cxn>
                    <a:cxn ang="0">
                      <a:pos x="141" y="9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241" h="234">
                      <a:moveTo>
                        <a:pt x="204" y="0"/>
                      </a:moveTo>
                      <a:lnTo>
                        <a:pt x="204" y="137"/>
                      </a:lnTo>
                      <a:lnTo>
                        <a:pt x="204" y="154"/>
                      </a:lnTo>
                      <a:lnTo>
                        <a:pt x="204" y="168"/>
                      </a:lnTo>
                      <a:lnTo>
                        <a:pt x="205" y="179"/>
                      </a:lnTo>
                      <a:lnTo>
                        <a:pt x="206" y="186"/>
                      </a:lnTo>
                      <a:lnTo>
                        <a:pt x="209" y="193"/>
                      </a:lnTo>
                      <a:lnTo>
                        <a:pt x="212" y="198"/>
                      </a:lnTo>
                      <a:lnTo>
                        <a:pt x="215" y="200"/>
                      </a:lnTo>
                      <a:lnTo>
                        <a:pt x="221" y="201"/>
                      </a:lnTo>
                      <a:lnTo>
                        <a:pt x="229" y="200"/>
                      </a:lnTo>
                      <a:lnTo>
                        <a:pt x="238" y="196"/>
                      </a:lnTo>
                      <a:lnTo>
                        <a:pt x="241" y="206"/>
                      </a:lnTo>
                      <a:lnTo>
                        <a:pt x="176" y="234"/>
                      </a:lnTo>
                      <a:lnTo>
                        <a:pt x="165" y="234"/>
                      </a:lnTo>
                      <a:lnTo>
                        <a:pt x="165" y="186"/>
                      </a:lnTo>
                      <a:lnTo>
                        <a:pt x="152" y="200"/>
                      </a:lnTo>
                      <a:lnTo>
                        <a:pt x="141" y="212"/>
                      </a:lnTo>
                      <a:lnTo>
                        <a:pt x="130" y="220"/>
                      </a:lnTo>
                      <a:lnTo>
                        <a:pt x="123" y="226"/>
                      </a:lnTo>
                      <a:lnTo>
                        <a:pt x="115" y="229"/>
                      </a:lnTo>
                      <a:lnTo>
                        <a:pt x="107" y="231"/>
                      </a:lnTo>
                      <a:lnTo>
                        <a:pt x="99" y="233"/>
                      </a:lnTo>
                      <a:lnTo>
                        <a:pt x="91" y="234"/>
                      </a:lnTo>
                      <a:lnTo>
                        <a:pt x="82" y="233"/>
                      </a:lnTo>
                      <a:lnTo>
                        <a:pt x="75" y="230"/>
                      </a:lnTo>
                      <a:lnTo>
                        <a:pt x="67" y="227"/>
                      </a:lnTo>
                      <a:lnTo>
                        <a:pt x="60" y="222"/>
                      </a:lnTo>
                      <a:lnTo>
                        <a:pt x="53" y="216"/>
                      </a:lnTo>
                      <a:lnTo>
                        <a:pt x="49" y="210"/>
                      </a:lnTo>
                      <a:lnTo>
                        <a:pt x="45" y="202"/>
                      </a:lnTo>
                      <a:lnTo>
                        <a:pt x="41" y="194"/>
                      </a:lnTo>
                      <a:lnTo>
                        <a:pt x="39" y="185"/>
                      </a:lnTo>
                      <a:lnTo>
                        <a:pt x="38" y="173"/>
                      </a:lnTo>
                      <a:lnTo>
                        <a:pt x="37" y="160"/>
                      </a:lnTo>
                      <a:lnTo>
                        <a:pt x="36" y="145"/>
                      </a:lnTo>
                      <a:lnTo>
                        <a:pt x="36" y="43"/>
                      </a:lnTo>
                      <a:lnTo>
                        <a:pt x="36" y="36"/>
                      </a:lnTo>
                      <a:lnTo>
                        <a:pt x="36" y="30"/>
                      </a:lnTo>
                      <a:lnTo>
                        <a:pt x="34" y="25"/>
                      </a:lnTo>
                      <a:lnTo>
                        <a:pt x="32" y="21"/>
                      </a:lnTo>
                      <a:lnTo>
                        <a:pt x="29" y="16"/>
                      </a:lnTo>
                      <a:lnTo>
                        <a:pt x="23" y="12"/>
                      </a:lnTo>
                      <a:lnTo>
                        <a:pt x="19" y="11"/>
                      </a:lnTo>
                      <a:lnTo>
                        <a:pt x="13" y="9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6" y="0"/>
                      </a:lnTo>
                      <a:lnTo>
                        <a:pt x="76" y="152"/>
                      </a:lnTo>
                      <a:lnTo>
                        <a:pt x="76" y="166"/>
                      </a:lnTo>
                      <a:lnTo>
                        <a:pt x="78" y="178"/>
                      </a:lnTo>
                      <a:lnTo>
                        <a:pt x="79" y="182"/>
                      </a:lnTo>
                      <a:lnTo>
                        <a:pt x="81" y="187"/>
                      </a:lnTo>
                      <a:lnTo>
                        <a:pt x="84" y="191"/>
                      </a:lnTo>
                      <a:lnTo>
                        <a:pt x="86" y="193"/>
                      </a:lnTo>
                      <a:lnTo>
                        <a:pt x="91" y="198"/>
                      </a:lnTo>
                      <a:lnTo>
                        <a:pt x="97" y="201"/>
                      </a:lnTo>
                      <a:lnTo>
                        <a:pt x="104" y="202"/>
                      </a:lnTo>
                      <a:lnTo>
                        <a:pt x="111" y="203"/>
                      </a:lnTo>
                      <a:lnTo>
                        <a:pt x="117" y="202"/>
                      </a:lnTo>
                      <a:lnTo>
                        <a:pt x="123" y="201"/>
                      </a:lnTo>
                      <a:lnTo>
                        <a:pt x="128" y="199"/>
                      </a:lnTo>
                      <a:lnTo>
                        <a:pt x="135" y="196"/>
                      </a:lnTo>
                      <a:lnTo>
                        <a:pt x="142" y="192"/>
                      </a:lnTo>
                      <a:lnTo>
                        <a:pt x="148" y="187"/>
                      </a:lnTo>
                      <a:lnTo>
                        <a:pt x="156" y="180"/>
                      </a:lnTo>
                      <a:lnTo>
                        <a:pt x="165" y="171"/>
                      </a:lnTo>
                      <a:lnTo>
                        <a:pt x="165" y="42"/>
                      </a:lnTo>
                      <a:lnTo>
                        <a:pt x="165" y="33"/>
                      </a:lnTo>
                      <a:lnTo>
                        <a:pt x="163" y="26"/>
                      </a:lnTo>
                      <a:lnTo>
                        <a:pt x="162" y="20"/>
                      </a:lnTo>
                      <a:lnTo>
                        <a:pt x="158" y="16"/>
                      </a:lnTo>
                      <a:lnTo>
                        <a:pt x="154" y="13"/>
                      </a:lnTo>
                      <a:lnTo>
                        <a:pt x="148" y="11"/>
                      </a:lnTo>
                      <a:lnTo>
                        <a:pt x="141" y="9"/>
                      </a:lnTo>
                      <a:lnTo>
                        <a:pt x="130" y="8"/>
                      </a:lnTo>
                      <a:lnTo>
                        <a:pt x="130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" name="Freeform 44"/>
                <p:cNvSpPr>
                  <a:spLocks/>
                </p:cNvSpPr>
                <p:nvPr/>
              </p:nvSpPr>
              <p:spPr bwMode="auto">
                <a:xfrm>
                  <a:off x="2805" y="1201"/>
                  <a:ext cx="60" cy="59"/>
                </a:xfrm>
                <a:custGeom>
                  <a:avLst/>
                  <a:gdLst/>
                  <a:ahLst/>
                  <a:cxnLst>
                    <a:cxn ang="0">
                      <a:pos x="204" y="137"/>
                    </a:cxn>
                    <a:cxn ang="0">
                      <a:pos x="205" y="168"/>
                    </a:cxn>
                    <a:cxn ang="0">
                      <a:pos x="207" y="186"/>
                    </a:cxn>
                    <a:cxn ang="0">
                      <a:pos x="212" y="198"/>
                    </a:cxn>
                    <a:cxn ang="0">
                      <a:pos x="221" y="201"/>
                    </a:cxn>
                    <a:cxn ang="0">
                      <a:pos x="238" y="196"/>
                    </a:cxn>
                    <a:cxn ang="0">
                      <a:pos x="176" y="234"/>
                    </a:cxn>
                    <a:cxn ang="0">
                      <a:pos x="165" y="186"/>
                    </a:cxn>
                    <a:cxn ang="0">
                      <a:pos x="141" y="212"/>
                    </a:cxn>
                    <a:cxn ang="0">
                      <a:pos x="123" y="226"/>
                    </a:cxn>
                    <a:cxn ang="0">
                      <a:pos x="107" y="231"/>
                    </a:cxn>
                    <a:cxn ang="0">
                      <a:pos x="92" y="234"/>
                    </a:cxn>
                    <a:cxn ang="0">
                      <a:pos x="75" y="230"/>
                    </a:cxn>
                    <a:cxn ang="0">
                      <a:pos x="60" y="222"/>
                    </a:cxn>
                    <a:cxn ang="0">
                      <a:pos x="49" y="210"/>
                    </a:cxn>
                    <a:cxn ang="0">
                      <a:pos x="41" y="194"/>
                    </a:cxn>
                    <a:cxn ang="0">
                      <a:pos x="38" y="173"/>
                    </a:cxn>
                    <a:cxn ang="0">
                      <a:pos x="37" y="145"/>
                    </a:cxn>
                    <a:cxn ang="0">
                      <a:pos x="36" y="36"/>
                    </a:cxn>
                    <a:cxn ang="0">
                      <a:pos x="35" y="25"/>
                    </a:cxn>
                    <a:cxn ang="0">
                      <a:pos x="29" y="16"/>
                    </a:cxn>
                    <a:cxn ang="0">
                      <a:pos x="19" y="11"/>
                    </a:cxn>
                    <a:cxn ang="0">
                      <a:pos x="8" y="8"/>
                    </a:cxn>
                    <a:cxn ang="0">
                      <a:pos x="0" y="0"/>
                    </a:cxn>
                    <a:cxn ang="0">
                      <a:pos x="76" y="152"/>
                    </a:cxn>
                    <a:cxn ang="0">
                      <a:pos x="78" y="178"/>
                    </a:cxn>
                    <a:cxn ang="0">
                      <a:pos x="82" y="187"/>
                    </a:cxn>
                    <a:cxn ang="0">
                      <a:pos x="86" y="193"/>
                    </a:cxn>
                    <a:cxn ang="0">
                      <a:pos x="98" y="201"/>
                    </a:cxn>
                    <a:cxn ang="0">
                      <a:pos x="112" y="203"/>
                    </a:cxn>
                    <a:cxn ang="0">
                      <a:pos x="123" y="201"/>
                    </a:cxn>
                    <a:cxn ang="0">
                      <a:pos x="135" y="196"/>
                    </a:cxn>
                    <a:cxn ang="0">
                      <a:pos x="148" y="187"/>
                    </a:cxn>
                    <a:cxn ang="0">
                      <a:pos x="165" y="171"/>
                    </a:cxn>
                    <a:cxn ang="0">
                      <a:pos x="165" y="33"/>
                    </a:cxn>
                    <a:cxn ang="0">
                      <a:pos x="162" y="20"/>
                    </a:cxn>
                    <a:cxn ang="0">
                      <a:pos x="154" y="13"/>
                    </a:cxn>
                    <a:cxn ang="0">
                      <a:pos x="141" y="9"/>
                    </a:cxn>
                    <a:cxn ang="0">
                      <a:pos x="131" y="0"/>
                    </a:cxn>
                  </a:cxnLst>
                  <a:rect l="0" t="0" r="r" b="b"/>
                  <a:pathLst>
                    <a:path w="241" h="234">
                      <a:moveTo>
                        <a:pt x="204" y="0"/>
                      </a:moveTo>
                      <a:lnTo>
                        <a:pt x="204" y="137"/>
                      </a:lnTo>
                      <a:lnTo>
                        <a:pt x="204" y="154"/>
                      </a:lnTo>
                      <a:lnTo>
                        <a:pt x="205" y="168"/>
                      </a:lnTo>
                      <a:lnTo>
                        <a:pt x="205" y="179"/>
                      </a:lnTo>
                      <a:lnTo>
                        <a:pt x="207" y="186"/>
                      </a:lnTo>
                      <a:lnTo>
                        <a:pt x="209" y="193"/>
                      </a:lnTo>
                      <a:lnTo>
                        <a:pt x="212" y="198"/>
                      </a:lnTo>
                      <a:lnTo>
                        <a:pt x="217" y="200"/>
                      </a:lnTo>
                      <a:lnTo>
                        <a:pt x="221" y="201"/>
                      </a:lnTo>
                      <a:lnTo>
                        <a:pt x="229" y="200"/>
                      </a:lnTo>
                      <a:lnTo>
                        <a:pt x="238" y="196"/>
                      </a:lnTo>
                      <a:lnTo>
                        <a:pt x="241" y="206"/>
                      </a:lnTo>
                      <a:lnTo>
                        <a:pt x="176" y="234"/>
                      </a:lnTo>
                      <a:lnTo>
                        <a:pt x="165" y="234"/>
                      </a:lnTo>
                      <a:lnTo>
                        <a:pt x="165" y="186"/>
                      </a:lnTo>
                      <a:lnTo>
                        <a:pt x="152" y="200"/>
                      </a:lnTo>
                      <a:lnTo>
                        <a:pt x="141" y="212"/>
                      </a:lnTo>
                      <a:lnTo>
                        <a:pt x="131" y="220"/>
                      </a:lnTo>
                      <a:lnTo>
                        <a:pt x="123" y="226"/>
                      </a:lnTo>
                      <a:lnTo>
                        <a:pt x="115" y="229"/>
                      </a:lnTo>
                      <a:lnTo>
                        <a:pt x="107" y="231"/>
                      </a:lnTo>
                      <a:lnTo>
                        <a:pt x="99" y="233"/>
                      </a:lnTo>
                      <a:lnTo>
                        <a:pt x="92" y="234"/>
                      </a:lnTo>
                      <a:lnTo>
                        <a:pt x="83" y="233"/>
                      </a:lnTo>
                      <a:lnTo>
                        <a:pt x="75" y="230"/>
                      </a:lnTo>
                      <a:lnTo>
                        <a:pt x="67" y="227"/>
                      </a:lnTo>
                      <a:lnTo>
                        <a:pt x="60" y="222"/>
                      </a:lnTo>
                      <a:lnTo>
                        <a:pt x="54" y="216"/>
                      </a:lnTo>
                      <a:lnTo>
                        <a:pt x="49" y="210"/>
                      </a:lnTo>
                      <a:lnTo>
                        <a:pt x="45" y="202"/>
                      </a:lnTo>
                      <a:lnTo>
                        <a:pt x="41" y="194"/>
                      </a:lnTo>
                      <a:lnTo>
                        <a:pt x="39" y="185"/>
                      </a:lnTo>
                      <a:lnTo>
                        <a:pt x="38" y="173"/>
                      </a:lnTo>
                      <a:lnTo>
                        <a:pt x="37" y="160"/>
                      </a:lnTo>
                      <a:lnTo>
                        <a:pt x="37" y="145"/>
                      </a:lnTo>
                      <a:lnTo>
                        <a:pt x="37" y="43"/>
                      </a:lnTo>
                      <a:lnTo>
                        <a:pt x="36" y="36"/>
                      </a:lnTo>
                      <a:lnTo>
                        <a:pt x="36" y="30"/>
                      </a:lnTo>
                      <a:lnTo>
                        <a:pt x="35" y="25"/>
                      </a:lnTo>
                      <a:lnTo>
                        <a:pt x="34" y="21"/>
                      </a:lnTo>
                      <a:lnTo>
                        <a:pt x="29" y="16"/>
                      </a:lnTo>
                      <a:lnTo>
                        <a:pt x="23" y="12"/>
                      </a:lnTo>
                      <a:lnTo>
                        <a:pt x="19" y="11"/>
                      </a:lnTo>
                      <a:lnTo>
                        <a:pt x="15" y="9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6" y="0"/>
                      </a:lnTo>
                      <a:lnTo>
                        <a:pt x="76" y="152"/>
                      </a:lnTo>
                      <a:lnTo>
                        <a:pt x="76" y="166"/>
                      </a:lnTo>
                      <a:lnTo>
                        <a:pt x="78" y="178"/>
                      </a:lnTo>
                      <a:lnTo>
                        <a:pt x="79" y="182"/>
                      </a:lnTo>
                      <a:lnTo>
                        <a:pt x="82" y="187"/>
                      </a:lnTo>
                      <a:lnTo>
                        <a:pt x="84" y="191"/>
                      </a:lnTo>
                      <a:lnTo>
                        <a:pt x="86" y="193"/>
                      </a:lnTo>
                      <a:lnTo>
                        <a:pt x="92" y="198"/>
                      </a:lnTo>
                      <a:lnTo>
                        <a:pt x="98" y="201"/>
                      </a:lnTo>
                      <a:lnTo>
                        <a:pt x="105" y="202"/>
                      </a:lnTo>
                      <a:lnTo>
                        <a:pt x="112" y="203"/>
                      </a:lnTo>
                      <a:lnTo>
                        <a:pt x="117" y="202"/>
                      </a:lnTo>
                      <a:lnTo>
                        <a:pt x="123" y="201"/>
                      </a:lnTo>
                      <a:lnTo>
                        <a:pt x="128" y="199"/>
                      </a:lnTo>
                      <a:lnTo>
                        <a:pt x="135" y="196"/>
                      </a:lnTo>
                      <a:lnTo>
                        <a:pt x="142" y="192"/>
                      </a:lnTo>
                      <a:lnTo>
                        <a:pt x="148" y="187"/>
                      </a:lnTo>
                      <a:lnTo>
                        <a:pt x="157" y="180"/>
                      </a:lnTo>
                      <a:lnTo>
                        <a:pt x="165" y="171"/>
                      </a:lnTo>
                      <a:lnTo>
                        <a:pt x="165" y="42"/>
                      </a:lnTo>
                      <a:lnTo>
                        <a:pt x="165" y="33"/>
                      </a:lnTo>
                      <a:lnTo>
                        <a:pt x="164" y="26"/>
                      </a:lnTo>
                      <a:lnTo>
                        <a:pt x="162" y="20"/>
                      </a:lnTo>
                      <a:lnTo>
                        <a:pt x="159" y="16"/>
                      </a:lnTo>
                      <a:lnTo>
                        <a:pt x="154" y="13"/>
                      </a:lnTo>
                      <a:lnTo>
                        <a:pt x="148" y="11"/>
                      </a:lnTo>
                      <a:lnTo>
                        <a:pt x="141" y="9"/>
                      </a:lnTo>
                      <a:lnTo>
                        <a:pt x="131" y="8"/>
                      </a:lnTo>
                      <a:lnTo>
                        <a:pt x="131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" name="Freeform 45"/>
                <p:cNvSpPr>
                  <a:spLocks/>
                </p:cNvSpPr>
                <p:nvPr/>
              </p:nvSpPr>
              <p:spPr bwMode="auto">
                <a:xfrm>
                  <a:off x="2866" y="1200"/>
                  <a:ext cx="93" cy="58"/>
                </a:xfrm>
                <a:custGeom>
                  <a:avLst/>
                  <a:gdLst/>
                  <a:ahLst/>
                  <a:cxnLst>
                    <a:cxn ang="0">
                      <a:pos x="103" y="20"/>
                    </a:cxn>
                    <a:cxn ang="0">
                      <a:pos x="132" y="2"/>
                    </a:cxn>
                    <a:cxn ang="0">
                      <a:pos x="150" y="0"/>
                    </a:cxn>
                    <a:cxn ang="0">
                      <a:pos x="178" y="7"/>
                    </a:cxn>
                    <a:cxn ang="0">
                      <a:pos x="198" y="27"/>
                    </a:cxn>
                    <a:cxn ang="0">
                      <a:pos x="217" y="35"/>
                    </a:cxn>
                    <a:cxn ang="0">
                      <a:pos x="246" y="9"/>
                    </a:cxn>
                    <a:cxn ang="0">
                      <a:pos x="272" y="0"/>
                    </a:cxn>
                    <a:cxn ang="0">
                      <a:pos x="298" y="2"/>
                    </a:cxn>
                    <a:cxn ang="0">
                      <a:pos x="318" y="14"/>
                    </a:cxn>
                    <a:cxn ang="0">
                      <a:pos x="333" y="40"/>
                    </a:cxn>
                    <a:cxn ang="0">
                      <a:pos x="338" y="70"/>
                    </a:cxn>
                    <a:cxn ang="0">
                      <a:pos x="339" y="200"/>
                    </a:cxn>
                    <a:cxn ang="0">
                      <a:pos x="350" y="221"/>
                    </a:cxn>
                    <a:cxn ang="0">
                      <a:pos x="363" y="224"/>
                    </a:cxn>
                    <a:cxn ang="0">
                      <a:pos x="264" y="234"/>
                    </a:cxn>
                    <a:cxn ang="0">
                      <a:pos x="275" y="224"/>
                    </a:cxn>
                    <a:cxn ang="0">
                      <a:pos x="290" y="219"/>
                    </a:cxn>
                    <a:cxn ang="0">
                      <a:pos x="296" y="210"/>
                    </a:cxn>
                    <a:cxn ang="0">
                      <a:pos x="299" y="182"/>
                    </a:cxn>
                    <a:cxn ang="0">
                      <a:pos x="298" y="61"/>
                    </a:cxn>
                    <a:cxn ang="0">
                      <a:pos x="290" y="42"/>
                    </a:cxn>
                    <a:cxn ang="0">
                      <a:pos x="281" y="34"/>
                    </a:cxn>
                    <a:cxn ang="0">
                      <a:pos x="256" y="30"/>
                    </a:cxn>
                    <a:cxn ang="0">
                      <a:pos x="237" y="36"/>
                    </a:cxn>
                    <a:cxn ang="0">
                      <a:pos x="215" y="53"/>
                    </a:cxn>
                    <a:cxn ang="0">
                      <a:pos x="207" y="74"/>
                    </a:cxn>
                    <a:cxn ang="0">
                      <a:pos x="209" y="212"/>
                    </a:cxn>
                    <a:cxn ang="0">
                      <a:pos x="223" y="222"/>
                    </a:cxn>
                    <a:cxn ang="0">
                      <a:pos x="242" y="224"/>
                    </a:cxn>
                    <a:cxn ang="0">
                      <a:pos x="132" y="224"/>
                    </a:cxn>
                    <a:cxn ang="0">
                      <a:pos x="154" y="222"/>
                    </a:cxn>
                    <a:cxn ang="0">
                      <a:pos x="163" y="215"/>
                    </a:cxn>
                    <a:cxn ang="0">
                      <a:pos x="167" y="199"/>
                    </a:cxn>
                    <a:cxn ang="0">
                      <a:pos x="167" y="71"/>
                    </a:cxn>
                    <a:cxn ang="0">
                      <a:pos x="160" y="44"/>
                    </a:cxn>
                    <a:cxn ang="0">
                      <a:pos x="140" y="29"/>
                    </a:cxn>
                    <a:cxn ang="0">
                      <a:pos x="118" y="30"/>
                    </a:cxn>
                    <a:cxn ang="0">
                      <a:pos x="97" y="42"/>
                    </a:cxn>
                    <a:cxn ang="0">
                      <a:pos x="75" y="61"/>
                    </a:cxn>
                    <a:cxn ang="0">
                      <a:pos x="75" y="201"/>
                    </a:cxn>
                    <a:cxn ang="0">
                      <a:pos x="82" y="217"/>
                    </a:cxn>
                    <a:cxn ang="0">
                      <a:pos x="96" y="223"/>
                    </a:cxn>
                    <a:cxn ang="0">
                      <a:pos x="110" y="234"/>
                    </a:cxn>
                    <a:cxn ang="0">
                      <a:pos x="10" y="224"/>
                    </a:cxn>
                    <a:cxn ang="0">
                      <a:pos x="24" y="221"/>
                    </a:cxn>
                    <a:cxn ang="0">
                      <a:pos x="31" y="214"/>
                    </a:cxn>
                    <a:cxn ang="0">
                      <a:pos x="36" y="182"/>
                    </a:cxn>
                    <a:cxn ang="0">
                      <a:pos x="35" y="64"/>
                    </a:cxn>
                    <a:cxn ang="0">
                      <a:pos x="32" y="40"/>
                    </a:cxn>
                    <a:cxn ang="0">
                      <a:pos x="19" y="33"/>
                    </a:cxn>
                    <a:cxn ang="0">
                      <a:pos x="0" y="28"/>
                    </a:cxn>
                    <a:cxn ang="0">
                      <a:pos x="75" y="48"/>
                    </a:cxn>
                  </a:cxnLst>
                  <a:rect l="0" t="0" r="r" b="b"/>
                  <a:pathLst>
                    <a:path w="371" h="234">
                      <a:moveTo>
                        <a:pt x="75" y="48"/>
                      </a:moveTo>
                      <a:lnTo>
                        <a:pt x="94" y="28"/>
                      </a:lnTo>
                      <a:lnTo>
                        <a:pt x="103" y="20"/>
                      </a:lnTo>
                      <a:lnTo>
                        <a:pt x="115" y="12"/>
                      </a:lnTo>
                      <a:lnTo>
                        <a:pt x="126" y="5"/>
                      </a:lnTo>
                      <a:lnTo>
                        <a:pt x="132" y="2"/>
                      </a:lnTo>
                      <a:lnTo>
                        <a:pt x="138" y="1"/>
                      </a:lnTo>
                      <a:lnTo>
                        <a:pt x="145" y="0"/>
                      </a:lnTo>
                      <a:lnTo>
                        <a:pt x="150" y="0"/>
                      </a:lnTo>
                      <a:lnTo>
                        <a:pt x="160" y="0"/>
                      </a:lnTo>
                      <a:lnTo>
                        <a:pt x="169" y="2"/>
                      </a:lnTo>
                      <a:lnTo>
                        <a:pt x="178" y="7"/>
                      </a:lnTo>
                      <a:lnTo>
                        <a:pt x="186" y="12"/>
                      </a:lnTo>
                      <a:lnTo>
                        <a:pt x="193" y="19"/>
                      </a:lnTo>
                      <a:lnTo>
                        <a:pt x="198" y="27"/>
                      </a:lnTo>
                      <a:lnTo>
                        <a:pt x="202" y="37"/>
                      </a:lnTo>
                      <a:lnTo>
                        <a:pt x="205" y="48"/>
                      </a:lnTo>
                      <a:lnTo>
                        <a:pt x="217" y="35"/>
                      </a:lnTo>
                      <a:lnTo>
                        <a:pt x="227" y="23"/>
                      </a:lnTo>
                      <a:lnTo>
                        <a:pt x="237" y="15"/>
                      </a:lnTo>
                      <a:lnTo>
                        <a:pt x="246" y="9"/>
                      </a:lnTo>
                      <a:lnTo>
                        <a:pt x="255" y="5"/>
                      </a:lnTo>
                      <a:lnTo>
                        <a:pt x="263" y="2"/>
                      </a:lnTo>
                      <a:lnTo>
                        <a:pt x="272" y="0"/>
                      </a:lnTo>
                      <a:lnTo>
                        <a:pt x="281" y="0"/>
                      </a:lnTo>
                      <a:lnTo>
                        <a:pt x="290" y="0"/>
                      </a:lnTo>
                      <a:lnTo>
                        <a:pt x="298" y="2"/>
                      </a:lnTo>
                      <a:lnTo>
                        <a:pt x="304" y="5"/>
                      </a:lnTo>
                      <a:lnTo>
                        <a:pt x="312" y="9"/>
                      </a:lnTo>
                      <a:lnTo>
                        <a:pt x="318" y="14"/>
                      </a:lnTo>
                      <a:lnTo>
                        <a:pt x="323" y="21"/>
                      </a:lnTo>
                      <a:lnTo>
                        <a:pt x="329" y="29"/>
                      </a:lnTo>
                      <a:lnTo>
                        <a:pt x="333" y="40"/>
                      </a:lnTo>
                      <a:lnTo>
                        <a:pt x="335" y="48"/>
                      </a:lnTo>
                      <a:lnTo>
                        <a:pt x="337" y="59"/>
                      </a:lnTo>
                      <a:lnTo>
                        <a:pt x="338" y="70"/>
                      </a:lnTo>
                      <a:lnTo>
                        <a:pt x="338" y="84"/>
                      </a:lnTo>
                      <a:lnTo>
                        <a:pt x="338" y="182"/>
                      </a:lnTo>
                      <a:lnTo>
                        <a:pt x="339" y="200"/>
                      </a:lnTo>
                      <a:lnTo>
                        <a:pt x="341" y="212"/>
                      </a:lnTo>
                      <a:lnTo>
                        <a:pt x="344" y="216"/>
                      </a:lnTo>
                      <a:lnTo>
                        <a:pt x="350" y="221"/>
                      </a:lnTo>
                      <a:lnTo>
                        <a:pt x="353" y="222"/>
                      </a:lnTo>
                      <a:lnTo>
                        <a:pt x="358" y="223"/>
                      </a:lnTo>
                      <a:lnTo>
                        <a:pt x="363" y="224"/>
                      </a:lnTo>
                      <a:lnTo>
                        <a:pt x="371" y="224"/>
                      </a:lnTo>
                      <a:lnTo>
                        <a:pt x="371" y="234"/>
                      </a:lnTo>
                      <a:lnTo>
                        <a:pt x="264" y="234"/>
                      </a:lnTo>
                      <a:lnTo>
                        <a:pt x="264" y="224"/>
                      </a:lnTo>
                      <a:lnTo>
                        <a:pt x="269" y="224"/>
                      </a:lnTo>
                      <a:lnTo>
                        <a:pt x="275" y="224"/>
                      </a:lnTo>
                      <a:lnTo>
                        <a:pt x="281" y="223"/>
                      </a:lnTo>
                      <a:lnTo>
                        <a:pt x="285" y="221"/>
                      </a:lnTo>
                      <a:lnTo>
                        <a:pt x="290" y="219"/>
                      </a:lnTo>
                      <a:lnTo>
                        <a:pt x="292" y="216"/>
                      </a:lnTo>
                      <a:lnTo>
                        <a:pt x="294" y="214"/>
                      </a:lnTo>
                      <a:lnTo>
                        <a:pt x="296" y="210"/>
                      </a:lnTo>
                      <a:lnTo>
                        <a:pt x="298" y="207"/>
                      </a:lnTo>
                      <a:lnTo>
                        <a:pt x="299" y="199"/>
                      </a:lnTo>
                      <a:lnTo>
                        <a:pt x="299" y="182"/>
                      </a:lnTo>
                      <a:lnTo>
                        <a:pt x="299" y="84"/>
                      </a:lnTo>
                      <a:lnTo>
                        <a:pt x="299" y="71"/>
                      </a:lnTo>
                      <a:lnTo>
                        <a:pt x="298" y="61"/>
                      </a:lnTo>
                      <a:lnTo>
                        <a:pt x="295" y="53"/>
                      </a:lnTo>
                      <a:lnTo>
                        <a:pt x="292" y="46"/>
                      </a:lnTo>
                      <a:lnTo>
                        <a:pt x="290" y="42"/>
                      </a:lnTo>
                      <a:lnTo>
                        <a:pt x="288" y="39"/>
                      </a:lnTo>
                      <a:lnTo>
                        <a:pt x="284" y="36"/>
                      </a:lnTo>
                      <a:lnTo>
                        <a:pt x="281" y="34"/>
                      </a:lnTo>
                      <a:lnTo>
                        <a:pt x="272" y="30"/>
                      </a:lnTo>
                      <a:lnTo>
                        <a:pt x="263" y="29"/>
                      </a:lnTo>
                      <a:lnTo>
                        <a:pt x="256" y="30"/>
                      </a:lnTo>
                      <a:lnTo>
                        <a:pt x="250" y="32"/>
                      </a:lnTo>
                      <a:lnTo>
                        <a:pt x="244" y="33"/>
                      </a:lnTo>
                      <a:lnTo>
                        <a:pt x="237" y="36"/>
                      </a:lnTo>
                      <a:lnTo>
                        <a:pt x="231" y="40"/>
                      </a:lnTo>
                      <a:lnTo>
                        <a:pt x="224" y="46"/>
                      </a:lnTo>
                      <a:lnTo>
                        <a:pt x="215" y="53"/>
                      </a:lnTo>
                      <a:lnTo>
                        <a:pt x="207" y="61"/>
                      </a:lnTo>
                      <a:lnTo>
                        <a:pt x="206" y="63"/>
                      </a:lnTo>
                      <a:lnTo>
                        <a:pt x="207" y="74"/>
                      </a:lnTo>
                      <a:lnTo>
                        <a:pt x="207" y="182"/>
                      </a:lnTo>
                      <a:lnTo>
                        <a:pt x="207" y="201"/>
                      </a:lnTo>
                      <a:lnTo>
                        <a:pt x="209" y="212"/>
                      </a:lnTo>
                      <a:lnTo>
                        <a:pt x="213" y="216"/>
                      </a:lnTo>
                      <a:lnTo>
                        <a:pt x="218" y="221"/>
                      </a:lnTo>
                      <a:lnTo>
                        <a:pt x="223" y="222"/>
                      </a:lnTo>
                      <a:lnTo>
                        <a:pt x="228" y="223"/>
                      </a:lnTo>
                      <a:lnTo>
                        <a:pt x="234" y="224"/>
                      </a:lnTo>
                      <a:lnTo>
                        <a:pt x="242" y="224"/>
                      </a:lnTo>
                      <a:lnTo>
                        <a:pt x="242" y="234"/>
                      </a:lnTo>
                      <a:lnTo>
                        <a:pt x="132" y="234"/>
                      </a:lnTo>
                      <a:lnTo>
                        <a:pt x="132" y="224"/>
                      </a:lnTo>
                      <a:lnTo>
                        <a:pt x="141" y="224"/>
                      </a:lnTo>
                      <a:lnTo>
                        <a:pt x="148" y="223"/>
                      </a:lnTo>
                      <a:lnTo>
                        <a:pt x="154" y="222"/>
                      </a:lnTo>
                      <a:lnTo>
                        <a:pt x="157" y="220"/>
                      </a:lnTo>
                      <a:lnTo>
                        <a:pt x="160" y="217"/>
                      </a:lnTo>
                      <a:lnTo>
                        <a:pt x="163" y="215"/>
                      </a:lnTo>
                      <a:lnTo>
                        <a:pt x="165" y="212"/>
                      </a:lnTo>
                      <a:lnTo>
                        <a:pt x="167" y="207"/>
                      </a:lnTo>
                      <a:lnTo>
                        <a:pt x="167" y="199"/>
                      </a:lnTo>
                      <a:lnTo>
                        <a:pt x="168" y="182"/>
                      </a:lnTo>
                      <a:lnTo>
                        <a:pt x="168" y="84"/>
                      </a:lnTo>
                      <a:lnTo>
                        <a:pt x="167" y="71"/>
                      </a:lnTo>
                      <a:lnTo>
                        <a:pt x="166" y="61"/>
                      </a:lnTo>
                      <a:lnTo>
                        <a:pt x="164" y="52"/>
                      </a:lnTo>
                      <a:lnTo>
                        <a:pt x="160" y="44"/>
                      </a:lnTo>
                      <a:lnTo>
                        <a:pt x="155" y="37"/>
                      </a:lnTo>
                      <a:lnTo>
                        <a:pt x="147" y="33"/>
                      </a:lnTo>
                      <a:lnTo>
                        <a:pt x="140" y="29"/>
                      </a:lnTo>
                      <a:lnTo>
                        <a:pt x="131" y="29"/>
                      </a:lnTo>
                      <a:lnTo>
                        <a:pt x="125" y="29"/>
                      </a:lnTo>
                      <a:lnTo>
                        <a:pt x="118" y="30"/>
                      </a:lnTo>
                      <a:lnTo>
                        <a:pt x="112" y="33"/>
                      </a:lnTo>
                      <a:lnTo>
                        <a:pt x="106" y="36"/>
                      </a:lnTo>
                      <a:lnTo>
                        <a:pt x="97" y="42"/>
                      </a:lnTo>
                      <a:lnTo>
                        <a:pt x="88" y="48"/>
                      </a:lnTo>
                      <a:lnTo>
                        <a:pt x="81" y="54"/>
                      </a:lnTo>
                      <a:lnTo>
                        <a:pt x="75" y="61"/>
                      </a:lnTo>
                      <a:lnTo>
                        <a:pt x="75" y="182"/>
                      </a:lnTo>
                      <a:lnTo>
                        <a:pt x="75" y="193"/>
                      </a:lnTo>
                      <a:lnTo>
                        <a:pt x="75" y="201"/>
                      </a:lnTo>
                      <a:lnTo>
                        <a:pt x="77" y="207"/>
                      </a:lnTo>
                      <a:lnTo>
                        <a:pt x="78" y="212"/>
                      </a:lnTo>
                      <a:lnTo>
                        <a:pt x="82" y="217"/>
                      </a:lnTo>
                      <a:lnTo>
                        <a:pt x="87" y="221"/>
                      </a:lnTo>
                      <a:lnTo>
                        <a:pt x="91" y="223"/>
                      </a:lnTo>
                      <a:lnTo>
                        <a:pt x="96" y="223"/>
                      </a:lnTo>
                      <a:lnTo>
                        <a:pt x="102" y="224"/>
                      </a:lnTo>
                      <a:lnTo>
                        <a:pt x="110" y="224"/>
                      </a:lnTo>
                      <a:lnTo>
                        <a:pt x="110" y="234"/>
                      </a:lnTo>
                      <a:lnTo>
                        <a:pt x="3" y="234"/>
                      </a:lnTo>
                      <a:lnTo>
                        <a:pt x="3" y="224"/>
                      </a:lnTo>
                      <a:lnTo>
                        <a:pt x="10" y="224"/>
                      </a:lnTo>
                      <a:lnTo>
                        <a:pt x="16" y="223"/>
                      </a:lnTo>
                      <a:lnTo>
                        <a:pt x="21" y="223"/>
                      </a:lnTo>
                      <a:lnTo>
                        <a:pt x="24" y="221"/>
                      </a:lnTo>
                      <a:lnTo>
                        <a:pt x="26" y="220"/>
                      </a:lnTo>
                      <a:lnTo>
                        <a:pt x="30" y="217"/>
                      </a:lnTo>
                      <a:lnTo>
                        <a:pt x="31" y="214"/>
                      </a:lnTo>
                      <a:lnTo>
                        <a:pt x="33" y="210"/>
                      </a:lnTo>
                      <a:lnTo>
                        <a:pt x="35" y="200"/>
                      </a:lnTo>
                      <a:lnTo>
                        <a:pt x="36" y="182"/>
                      </a:lnTo>
                      <a:lnTo>
                        <a:pt x="36" y="96"/>
                      </a:lnTo>
                      <a:lnTo>
                        <a:pt x="36" y="78"/>
                      </a:lnTo>
                      <a:lnTo>
                        <a:pt x="35" y="64"/>
                      </a:lnTo>
                      <a:lnTo>
                        <a:pt x="35" y="54"/>
                      </a:lnTo>
                      <a:lnTo>
                        <a:pt x="34" y="47"/>
                      </a:lnTo>
                      <a:lnTo>
                        <a:pt x="32" y="40"/>
                      </a:lnTo>
                      <a:lnTo>
                        <a:pt x="29" y="36"/>
                      </a:lnTo>
                      <a:lnTo>
                        <a:pt x="24" y="34"/>
                      </a:lnTo>
                      <a:lnTo>
                        <a:pt x="19" y="33"/>
                      </a:lnTo>
                      <a:lnTo>
                        <a:pt x="12" y="34"/>
                      </a:lnTo>
                      <a:lnTo>
                        <a:pt x="3" y="36"/>
                      </a:lnTo>
                      <a:lnTo>
                        <a:pt x="0" y="28"/>
                      </a:lnTo>
                      <a:lnTo>
                        <a:pt x="65" y="0"/>
                      </a:lnTo>
                      <a:lnTo>
                        <a:pt x="75" y="0"/>
                      </a:lnTo>
                      <a:lnTo>
                        <a:pt x="75" y="48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" name="Rectangle 46"/>
                <p:cNvSpPr>
                  <a:spLocks noChangeArrowheads="1"/>
                </p:cNvSpPr>
                <p:nvPr/>
              </p:nvSpPr>
              <p:spPr bwMode="auto">
                <a:xfrm>
                  <a:off x="362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" name="Rectangle 47"/>
                <p:cNvSpPr>
                  <a:spLocks noChangeArrowheads="1"/>
                </p:cNvSpPr>
                <p:nvPr/>
              </p:nvSpPr>
              <p:spPr bwMode="auto">
                <a:xfrm>
                  <a:off x="410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" name="Rectangle 48"/>
                <p:cNvSpPr>
                  <a:spLocks noChangeArrowheads="1"/>
                </p:cNvSpPr>
                <p:nvPr/>
              </p:nvSpPr>
              <p:spPr bwMode="auto">
                <a:xfrm>
                  <a:off x="434" y="2775"/>
                  <a:ext cx="31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" name="Rectangle 49"/>
                <p:cNvSpPr>
                  <a:spLocks noChangeArrowheads="1"/>
                </p:cNvSpPr>
                <p:nvPr/>
              </p:nvSpPr>
              <p:spPr bwMode="auto">
                <a:xfrm>
                  <a:off x="483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" name="Rectangle 50"/>
                <p:cNvSpPr>
                  <a:spLocks noChangeArrowheads="1"/>
                </p:cNvSpPr>
                <p:nvPr/>
              </p:nvSpPr>
              <p:spPr bwMode="auto">
                <a:xfrm>
                  <a:off x="507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Rectangle 51"/>
                <p:cNvSpPr>
                  <a:spLocks noChangeArrowheads="1"/>
                </p:cNvSpPr>
                <p:nvPr/>
              </p:nvSpPr>
              <p:spPr bwMode="auto">
                <a:xfrm>
                  <a:off x="555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" name="Rectangle 52"/>
                <p:cNvSpPr>
                  <a:spLocks noChangeArrowheads="1"/>
                </p:cNvSpPr>
                <p:nvPr/>
              </p:nvSpPr>
              <p:spPr bwMode="auto">
                <a:xfrm>
                  <a:off x="579" y="2775"/>
                  <a:ext cx="31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" name="Rectangle 53"/>
                <p:cNvSpPr>
                  <a:spLocks noChangeArrowheads="1"/>
                </p:cNvSpPr>
                <p:nvPr/>
              </p:nvSpPr>
              <p:spPr bwMode="auto">
                <a:xfrm>
                  <a:off x="628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" name="Rectangle 54"/>
                <p:cNvSpPr>
                  <a:spLocks noChangeArrowheads="1"/>
                </p:cNvSpPr>
                <p:nvPr/>
              </p:nvSpPr>
              <p:spPr bwMode="auto">
                <a:xfrm>
                  <a:off x="652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" name="Rectangle 55"/>
                <p:cNvSpPr>
                  <a:spLocks noChangeArrowheads="1"/>
                </p:cNvSpPr>
                <p:nvPr/>
              </p:nvSpPr>
              <p:spPr bwMode="auto">
                <a:xfrm>
                  <a:off x="701" y="2775"/>
                  <a:ext cx="5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" name="Rectangle 56"/>
                <p:cNvSpPr>
                  <a:spLocks noChangeArrowheads="1"/>
                </p:cNvSpPr>
                <p:nvPr/>
              </p:nvSpPr>
              <p:spPr bwMode="auto">
                <a:xfrm>
                  <a:off x="725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" name="Rectangle 57"/>
                <p:cNvSpPr>
                  <a:spLocks noChangeArrowheads="1"/>
                </p:cNvSpPr>
                <p:nvPr/>
              </p:nvSpPr>
              <p:spPr bwMode="auto">
                <a:xfrm>
                  <a:off x="773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Rectangle 58"/>
                <p:cNvSpPr>
                  <a:spLocks noChangeArrowheads="1"/>
                </p:cNvSpPr>
                <p:nvPr/>
              </p:nvSpPr>
              <p:spPr bwMode="auto">
                <a:xfrm>
                  <a:off x="797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" name="Rectangle 59"/>
                <p:cNvSpPr>
                  <a:spLocks noChangeArrowheads="1"/>
                </p:cNvSpPr>
                <p:nvPr/>
              </p:nvSpPr>
              <p:spPr bwMode="auto">
                <a:xfrm>
                  <a:off x="846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" name="Rectangle 60"/>
                <p:cNvSpPr>
                  <a:spLocks noChangeArrowheads="1"/>
                </p:cNvSpPr>
                <p:nvPr/>
              </p:nvSpPr>
              <p:spPr bwMode="auto">
                <a:xfrm>
                  <a:off x="870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" name="Rectangle 61"/>
                <p:cNvSpPr>
                  <a:spLocks noChangeArrowheads="1"/>
                </p:cNvSpPr>
                <p:nvPr/>
              </p:nvSpPr>
              <p:spPr bwMode="auto">
                <a:xfrm>
                  <a:off x="918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" name="Rectangle 62"/>
                <p:cNvSpPr>
                  <a:spLocks noChangeArrowheads="1"/>
                </p:cNvSpPr>
                <p:nvPr/>
              </p:nvSpPr>
              <p:spPr bwMode="auto">
                <a:xfrm>
                  <a:off x="942" y="2775"/>
                  <a:ext cx="31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" name="Rectangle 63"/>
                <p:cNvSpPr>
                  <a:spLocks noChangeArrowheads="1"/>
                </p:cNvSpPr>
                <p:nvPr/>
              </p:nvSpPr>
              <p:spPr bwMode="auto">
                <a:xfrm>
                  <a:off x="991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" name="Rectangle 64"/>
                <p:cNvSpPr>
                  <a:spLocks noChangeArrowheads="1"/>
                </p:cNvSpPr>
                <p:nvPr/>
              </p:nvSpPr>
              <p:spPr bwMode="auto">
                <a:xfrm>
                  <a:off x="1015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" name="Rectangle 65"/>
                <p:cNvSpPr>
                  <a:spLocks noChangeArrowheads="1"/>
                </p:cNvSpPr>
                <p:nvPr/>
              </p:nvSpPr>
              <p:spPr bwMode="auto">
                <a:xfrm>
                  <a:off x="1064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" name="Rectangle 66"/>
                <p:cNvSpPr>
                  <a:spLocks noChangeArrowheads="1"/>
                </p:cNvSpPr>
                <p:nvPr/>
              </p:nvSpPr>
              <p:spPr bwMode="auto">
                <a:xfrm>
                  <a:off x="1088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6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" name="Rectangle 68"/>
                <p:cNvSpPr>
                  <a:spLocks noChangeArrowheads="1"/>
                </p:cNvSpPr>
                <p:nvPr/>
              </p:nvSpPr>
              <p:spPr bwMode="auto">
                <a:xfrm>
                  <a:off x="1160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" name="Rectangle 69"/>
                <p:cNvSpPr>
                  <a:spLocks noChangeArrowheads="1"/>
                </p:cNvSpPr>
                <p:nvPr/>
              </p:nvSpPr>
              <p:spPr bwMode="auto">
                <a:xfrm>
                  <a:off x="1209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" name="Rectangle 70"/>
                <p:cNvSpPr>
                  <a:spLocks noChangeArrowheads="1"/>
                </p:cNvSpPr>
                <p:nvPr/>
              </p:nvSpPr>
              <p:spPr bwMode="auto">
                <a:xfrm>
                  <a:off x="1233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" name="Rectangle 71"/>
                <p:cNvSpPr>
                  <a:spLocks noChangeArrowheads="1"/>
                </p:cNvSpPr>
                <p:nvPr/>
              </p:nvSpPr>
              <p:spPr bwMode="auto">
                <a:xfrm>
                  <a:off x="1281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Rectangle 72"/>
                <p:cNvSpPr>
                  <a:spLocks noChangeArrowheads="1"/>
                </p:cNvSpPr>
                <p:nvPr/>
              </p:nvSpPr>
              <p:spPr bwMode="auto">
                <a:xfrm>
                  <a:off x="1305" y="2775"/>
                  <a:ext cx="31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73"/>
                <p:cNvSpPr>
                  <a:spLocks noChangeArrowheads="1"/>
                </p:cNvSpPr>
                <p:nvPr/>
              </p:nvSpPr>
              <p:spPr bwMode="auto">
                <a:xfrm>
                  <a:off x="1354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" name="Rectangle 74"/>
                <p:cNvSpPr>
                  <a:spLocks noChangeArrowheads="1"/>
                </p:cNvSpPr>
                <p:nvPr/>
              </p:nvSpPr>
              <p:spPr bwMode="auto">
                <a:xfrm>
                  <a:off x="1378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" name="Rectangle 75"/>
                <p:cNvSpPr>
                  <a:spLocks noChangeArrowheads="1"/>
                </p:cNvSpPr>
                <p:nvPr/>
              </p:nvSpPr>
              <p:spPr bwMode="auto">
                <a:xfrm>
                  <a:off x="1427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" name="Rectangle 76"/>
                <p:cNvSpPr>
                  <a:spLocks noChangeArrowheads="1"/>
                </p:cNvSpPr>
                <p:nvPr/>
              </p:nvSpPr>
              <p:spPr bwMode="auto">
                <a:xfrm>
                  <a:off x="1451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" name="Rectangle 77"/>
                <p:cNvSpPr>
                  <a:spLocks noChangeArrowheads="1"/>
                </p:cNvSpPr>
                <p:nvPr/>
              </p:nvSpPr>
              <p:spPr bwMode="auto">
                <a:xfrm>
                  <a:off x="1499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" name="Rectangle 78"/>
                <p:cNvSpPr>
                  <a:spLocks noChangeArrowheads="1"/>
                </p:cNvSpPr>
                <p:nvPr/>
              </p:nvSpPr>
              <p:spPr bwMode="auto">
                <a:xfrm>
                  <a:off x="1523" y="2775"/>
                  <a:ext cx="31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" name="Rectangle 79"/>
                <p:cNvSpPr>
                  <a:spLocks noChangeArrowheads="1"/>
                </p:cNvSpPr>
                <p:nvPr/>
              </p:nvSpPr>
              <p:spPr bwMode="auto">
                <a:xfrm>
                  <a:off x="1572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" name="Rectangle 80"/>
                <p:cNvSpPr>
                  <a:spLocks noChangeArrowheads="1"/>
                </p:cNvSpPr>
                <p:nvPr/>
              </p:nvSpPr>
              <p:spPr bwMode="auto">
                <a:xfrm>
                  <a:off x="1596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" name="Rectangle 81"/>
                <p:cNvSpPr>
                  <a:spLocks noChangeArrowheads="1"/>
                </p:cNvSpPr>
                <p:nvPr/>
              </p:nvSpPr>
              <p:spPr bwMode="auto">
                <a:xfrm>
                  <a:off x="1644" y="2775"/>
                  <a:ext cx="7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" name="Rectangle 82"/>
                <p:cNvSpPr>
                  <a:spLocks noChangeArrowheads="1"/>
                </p:cNvSpPr>
                <p:nvPr/>
              </p:nvSpPr>
              <p:spPr bwMode="auto">
                <a:xfrm>
                  <a:off x="1669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Rectangle 83"/>
                <p:cNvSpPr>
                  <a:spLocks noChangeArrowheads="1"/>
                </p:cNvSpPr>
                <p:nvPr/>
              </p:nvSpPr>
              <p:spPr bwMode="auto">
                <a:xfrm>
                  <a:off x="1717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1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Rectangle 85"/>
                <p:cNvSpPr>
                  <a:spLocks noChangeArrowheads="1"/>
                </p:cNvSpPr>
                <p:nvPr/>
              </p:nvSpPr>
              <p:spPr bwMode="auto">
                <a:xfrm>
                  <a:off x="1790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Rectangle 86"/>
                <p:cNvSpPr>
                  <a:spLocks noChangeArrowheads="1"/>
                </p:cNvSpPr>
                <p:nvPr/>
              </p:nvSpPr>
              <p:spPr bwMode="auto">
                <a:xfrm>
                  <a:off x="1814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Rectangle 87"/>
                <p:cNvSpPr>
                  <a:spLocks noChangeArrowheads="1"/>
                </p:cNvSpPr>
                <p:nvPr/>
              </p:nvSpPr>
              <p:spPr bwMode="auto">
                <a:xfrm>
                  <a:off x="1862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Rectangle 88"/>
                <p:cNvSpPr>
                  <a:spLocks noChangeArrowheads="1"/>
                </p:cNvSpPr>
                <p:nvPr/>
              </p:nvSpPr>
              <p:spPr bwMode="auto">
                <a:xfrm>
                  <a:off x="1887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Rectangle 89"/>
                <p:cNvSpPr>
                  <a:spLocks noChangeArrowheads="1"/>
                </p:cNvSpPr>
                <p:nvPr/>
              </p:nvSpPr>
              <p:spPr bwMode="auto">
                <a:xfrm>
                  <a:off x="1935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Rectangle 90"/>
                <p:cNvSpPr>
                  <a:spLocks noChangeArrowheads="1"/>
                </p:cNvSpPr>
                <p:nvPr/>
              </p:nvSpPr>
              <p:spPr bwMode="auto">
                <a:xfrm>
                  <a:off x="1959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Rectangle 91"/>
                <p:cNvSpPr>
                  <a:spLocks noChangeArrowheads="1"/>
                </p:cNvSpPr>
                <p:nvPr/>
              </p:nvSpPr>
              <p:spPr bwMode="auto">
                <a:xfrm>
                  <a:off x="2007" y="2775"/>
                  <a:ext cx="7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" name="Rectangle 92"/>
                <p:cNvSpPr>
                  <a:spLocks noChangeArrowheads="1"/>
                </p:cNvSpPr>
                <p:nvPr/>
              </p:nvSpPr>
              <p:spPr bwMode="auto">
                <a:xfrm>
                  <a:off x="2032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" name="Rectangle 93"/>
                <p:cNvSpPr>
                  <a:spLocks noChangeArrowheads="1"/>
                </p:cNvSpPr>
                <p:nvPr/>
              </p:nvSpPr>
              <p:spPr bwMode="auto">
                <a:xfrm>
                  <a:off x="2080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" name="Rectangle 94"/>
                <p:cNvSpPr>
                  <a:spLocks noChangeArrowheads="1"/>
                </p:cNvSpPr>
                <p:nvPr/>
              </p:nvSpPr>
              <p:spPr bwMode="auto">
                <a:xfrm>
                  <a:off x="2104" y="2775"/>
                  <a:ext cx="31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Rectangle 95"/>
                <p:cNvSpPr>
                  <a:spLocks noChangeArrowheads="1"/>
                </p:cNvSpPr>
                <p:nvPr/>
              </p:nvSpPr>
              <p:spPr bwMode="auto">
                <a:xfrm>
                  <a:off x="2153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" name="Rectangle 96"/>
                <p:cNvSpPr>
                  <a:spLocks noChangeArrowheads="1"/>
                </p:cNvSpPr>
                <p:nvPr/>
              </p:nvSpPr>
              <p:spPr bwMode="auto">
                <a:xfrm>
                  <a:off x="2177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" name="Rectangle 97"/>
                <p:cNvSpPr>
                  <a:spLocks noChangeArrowheads="1"/>
                </p:cNvSpPr>
                <p:nvPr/>
              </p:nvSpPr>
              <p:spPr bwMode="auto">
                <a:xfrm>
                  <a:off x="2225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Rectangle 98"/>
                <p:cNvSpPr>
                  <a:spLocks noChangeArrowheads="1"/>
                </p:cNvSpPr>
                <p:nvPr/>
              </p:nvSpPr>
              <p:spPr bwMode="auto">
                <a:xfrm>
                  <a:off x="2250" y="2775"/>
                  <a:ext cx="30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Rectangle 99"/>
                <p:cNvSpPr>
                  <a:spLocks noChangeArrowheads="1"/>
                </p:cNvSpPr>
                <p:nvPr/>
              </p:nvSpPr>
              <p:spPr bwMode="auto">
                <a:xfrm>
                  <a:off x="2298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22" y="2775"/>
                  <a:ext cx="31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71" y="2775"/>
                  <a:ext cx="6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Freeform 102"/>
                <p:cNvSpPr>
                  <a:spLocks noEditPoints="1"/>
                </p:cNvSpPr>
                <p:nvPr/>
              </p:nvSpPr>
              <p:spPr bwMode="auto">
                <a:xfrm>
                  <a:off x="788" y="2852"/>
                  <a:ext cx="80" cy="83"/>
                </a:xfrm>
                <a:custGeom>
                  <a:avLst/>
                  <a:gdLst/>
                  <a:ahLst/>
                  <a:cxnLst>
                    <a:cxn ang="0">
                      <a:pos x="160" y="333"/>
                    </a:cxn>
                    <a:cxn ang="0">
                      <a:pos x="188" y="305"/>
                    </a:cxn>
                    <a:cxn ang="0">
                      <a:pos x="236" y="284"/>
                    </a:cxn>
                    <a:cxn ang="0">
                      <a:pos x="262" y="296"/>
                    </a:cxn>
                    <a:cxn ang="0">
                      <a:pos x="208" y="326"/>
                    </a:cxn>
                    <a:cxn ang="0">
                      <a:pos x="160" y="309"/>
                    </a:cxn>
                    <a:cxn ang="0">
                      <a:pos x="279" y="234"/>
                    </a:cxn>
                    <a:cxn ang="0">
                      <a:pos x="295" y="182"/>
                    </a:cxn>
                    <a:cxn ang="0">
                      <a:pos x="316" y="200"/>
                    </a:cxn>
                    <a:cxn ang="0">
                      <a:pos x="293" y="260"/>
                    </a:cxn>
                    <a:cxn ang="0">
                      <a:pos x="296" y="168"/>
                    </a:cxn>
                    <a:cxn ang="0">
                      <a:pos x="296" y="168"/>
                    </a:cxn>
                    <a:cxn ang="0">
                      <a:pos x="320" y="166"/>
                    </a:cxn>
                    <a:cxn ang="0">
                      <a:pos x="293" y="138"/>
                    </a:cxn>
                    <a:cxn ang="0">
                      <a:pos x="273" y="88"/>
                    </a:cxn>
                    <a:cxn ang="0">
                      <a:pos x="283" y="61"/>
                    </a:cxn>
                    <a:cxn ang="0">
                      <a:pos x="313" y="117"/>
                    </a:cxn>
                    <a:cxn ang="0">
                      <a:pos x="296" y="166"/>
                    </a:cxn>
                    <a:cxn ang="0">
                      <a:pos x="225" y="43"/>
                    </a:cxn>
                    <a:cxn ang="0">
                      <a:pos x="175" y="26"/>
                    </a:cxn>
                    <a:cxn ang="0">
                      <a:pos x="192" y="4"/>
                    </a:cxn>
                    <a:cxn ang="0">
                      <a:pos x="249" y="29"/>
                    </a:cxn>
                    <a:cxn ang="0">
                      <a:pos x="160" y="25"/>
                    </a:cxn>
                    <a:cxn ang="0">
                      <a:pos x="160" y="25"/>
                    </a:cxn>
                    <a:cxn ang="0">
                      <a:pos x="160" y="0"/>
                    </a:cxn>
                    <a:cxn ang="0">
                      <a:pos x="133" y="29"/>
                    </a:cxn>
                    <a:cxn ang="0">
                      <a:pos x="85" y="50"/>
                    </a:cxn>
                    <a:cxn ang="0">
                      <a:pos x="59" y="38"/>
                    </a:cxn>
                    <a:cxn ang="0">
                      <a:pos x="113" y="7"/>
                    </a:cxn>
                    <a:cxn ang="0">
                      <a:pos x="160" y="25"/>
                    </a:cxn>
                    <a:cxn ang="0">
                      <a:pos x="42" y="100"/>
                    </a:cxn>
                    <a:cxn ang="0">
                      <a:pos x="26" y="152"/>
                    </a:cxn>
                    <a:cxn ang="0">
                      <a:pos x="4" y="134"/>
                    </a:cxn>
                    <a:cxn ang="0">
                      <a:pos x="28" y="74"/>
                    </a:cxn>
                    <a:cxn ang="0">
                      <a:pos x="25" y="166"/>
                    </a:cxn>
                    <a:cxn ang="0">
                      <a:pos x="25" y="166"/>
                    </a:cxn>
                    <a:cxn ang="0">
                      <a:pos x="0" y="166"/>
                    </a:cxn>
                    <a:cxn ang="0">
                      <a:pos x="28" y="196"/>
                    </a:cxn>
                    <a:cxn ang="0">
                      <a:pos x="48" y="246"/>
                    </a:cxn>
                    <a:cxn ang="0">
                      <a:pos x="37" y="273"/>
                    </a:cxn>
                    <a:cxn ang="0">
                      <a:pos x="8" y="217"/>
                    </a:cxn>
                    <a:cxn ang="0">
                      <a:pos x="25" y="168"/>
                    </a:cxn>
                    <a:cxn ang="0">
                      <a:pos x="96" y="291"/>
                    </a:cxn>
                    <a:cxn ang="0">
                      <a:pos x="147" y="308"/>
                    </a:cxn>
                    <a:cxn ang="0">
                      <a:pos x="129" y="330"/>
                    </a:cxn>
                    <a:cxn ang="0">
                      <a:pos x="72" y="305"/>
                    </a:cxn>
                    <a:cxn ang="0">
                      <a:pos x="160" y="309"/>
                    </a:cxn>
                    <a:cxn ang="0">
                      <a:pos x="160" y="309"/>
                    </a:cxn>
                  </a:cxnLst>
                  <a:rect l="0" t="0" r="r" b="b"/>
                  <a:pathLst>
                    <a:path w="320" h="333">
                      <a:moveTo>
                        <a:pt x="160" y="309"/>
                      </a:moveTo>
                      <a:lnTo>
                        <a:pt x="160" y="309"/>
                      </a:lnTo>
                      <a:lnTo>
                        <a:pt x="160" y="333"/>
                      </a:lnTo>
                      <a:lnTo>
                        <a:pt x="160" y="333"/>
                      </a:lnTo>
                      <a:lnTo>
                        <a:pt x="160" y="309"/>
                      </a:lnTo>
                      <a:close/>
                      <a:moveTo>
                        <a:pt x="160" y="309"/>
                      </a:moveTo>
                      <a:lnTo>
                        <a:pt x="175" y="308"/>
                      </a:lnTo>
                      <a:lnTo>
                        <a:pt x="188" y="305"/>
                      </a:lnTo>
                      <a:lnTo>
                        <a:pt x="200" y="302"/>
                      </a:lnTo>
                      <a:lnTo>
                        <a:pt x="213" y="297"/>
                      </a:lnTo>
                      <a:lnTo>
                        <a:pt x="225" y="291"/>
                      </a:lnTo>
                      <a:lnTo>
                        <a:pt x="236" y="284"/>
                      </a:lnTo>
                      <a:lnTo>
                        <a:pt x="246" y="276"/>
                      </a:lnTo>
                      <a:lnTo>
                        <a:pt x="256" y="267"/>
                      </a:lnTo>
                      <a:lnTo>
                        <a:pt x="273" y="284"/>
                      </a:lnTo>
                      <a:lnTo>
                        <a:pt x="262" y="296"/>
                      </a:lnTo>
                      <a:lnTo>
                        <a:pt x="249" y="305"/>
                      </a:lnTo>
                      <a:lnTo>
                        <a:pt x="236" y="314"/>
                      </a:lnTo>
                      <a:lnTo>
                        <a:pt x="223" y="321"/>
                      </a:lnTo>
                      <a:lnTo>
                        <a:pt x="208" y="326"/>
                      </a:lnTo>
                      <a:lnTo>
                        <a:pt x="192" y="330"/>
                      </a:lnTo>
                      <a:lnTo>
                        <a:pt x="177" y="333"/>
                      </a:lnTo>
                      <a:lnTo>
                        <a:pt x="160" y="333"/>
                      </a:lnTo>
                      <a:lnTo>
                        <a:pt x="160" y="309"/>
                      </a:lnTo>
                      <a:close/>
                      <a:moveTo>
                        <a:pt x="256" y="267"/>
                      </a:moveTo>
                      <a:lnTo>
                        <a:pt x="265" y="257"/>
                      </a:lnTo>
                      <a:lnTo>
                        <a:pt x="273" y="246"/>
                      </a:lnTo>
                      <a:lnTo>
                        <a:pt x="279" y="234"/>
                      </a:lnTo>
                      <a:lnTo>
                        <a:pt x="285" y="222"/>
                      </a:lnTo>
                      <a:lnTo>
                        <a:pt x="290" y="210"/>
                      </a:lnTo>
                      <a:lnTo>
                        <a:pt x="293" y="196"/>
                      </a:lnTo>
                      <a:lnTo>
                        <a:pt x="295" y="182"/>
                      </a:lnTo>
                      <a:lnTo>
                        <a:pt x="296" y="168"/>
                      </a:lnTo>
                      <a:lnTo>
                        <a:pt x="320" y="168"/>
                      </a:lnTo>
                      <a:lnTo>
                        <a:pt x="319" y="184"/>
                      </a:lnTo>
                      <a:lnTo>
                        <a:pt x="316" y="200"/>
                      </a:lnTo>
                      <a:lnTo>
                        <a:pt x="313" y="217"/>
                      </a:lnTo>
                      <a:lnTo>
                        <a:pt x="307" y="232"/>
                      </a:lnTo>
                      <a:lnTo>
                        <a:pt x="301" y="247"/>
                      </a:lnTo>
                      <a:lnTo>
                        <a:pt x="293" y="260"/>
                      </a:lnTo>
                      <a:lnTo>
                        <a:pt x="284" y="273"/>
                      </a:lnTo>
                      <a:lnTo>
                        <a:pt x="273" y="284"/>
                      </a:lnTo>
                      <a:lnTo>
                        <a:pt x="256" y="267"/>
                      </a:lnTo>
                      <a:close/>
                      <a:moveTo>
                        <a:pt x="296" y="168"/>
                      </a:moveTo>
                      <a:lnTo>
                        <a:pt x="296" y="166"/>
                      </a:lnTo>
                      <a:lnTo>
                        <a:pt x="320" y="166"/>
                      </a:lnTo>
                      <a:lnTo>
                        <a:pt x="320" y="168"/>
                      </a:lnTo>
                      <a:lnTo>
                        <a:pt x="296" y="168"/>
                      </a:lnTo>
                      <a:close/>
                      <a:moveTo>
                        <a:pt x="296" y="166"/>
                      </a:moveTo>
                      <a:lnTo>
                        <a:pt x="296" y="166"/>
                      </a:lnTo>
                      <a:lnTo>
                        <a:pt x="320" y="166"/>
                      </a:lnTo>
                      <a:lnTo>
                        <a:pt x="320" y="166"/>
                      </a:lnTo>
                      <a:lnTo>
                        <a:pt x="296" y="166"/>
                      </a:lnTo>
                      <a:close/>
                      <a:moveTo>
                        <a:pt x="296" y="166"/>
                      </a:moveTo>
                      <a:lnTo>
                        <a:pt x="295" y="152"/>
                      </a:lnTo>
                      <a:lnTo>
                        <a:pt x="293" y="138"/>
                      </a:lnTo>
                      <a:lnTo>
                        <a:pt x="290" y="124"/>
                      </a:lnTo>
                      <a:lnTo>
                        <a:pt x="285" y="111"/>
                      </a:lnTo>
                      <a:lnTo>
                        <a:pt x="279" y="100"/>
                      </a:lnTo>
                      <a:lnTo>
                        <a:pt x="273" y="88"/>
                      </a:lnTo>
                      <a:lnTo>
                        <a:pt x="265" y="76"/>
                      </a:lnTo>
                      <a:lnTo>
                        <a:pt x="256" y="67"/>
                      </a:lnTo>
                      <a:lnTo>
                        <a:pt x="273" y="48"/>
                      </a:lnTo>
                      <a:lnTo>
                        <a:pt x="283" y="61"/>
                      </a:lnTo>
                      <a:lnTo>
                        <a:pt x="293" y="74"/>
                      </a:lnTo>
                      <a:lnTo>
                        <a:pt x="301" y="87"/>
                      </a:lnTo>
                      <a:lnTo>
                        <a:pt x="307" y="102"/>
                      </a:lnTo>
                      <a:lnTo>
                        <a:pt x="313" y="117"/>
                      </a:lnTo>
                      <a:lnTo>
                        <a:pt x="316" y="134"/>
                      </a:lnTo>
                      <a:lnTo>
                        <a:pt x="319" y="150"/>
                      </a:lnTo>
                      <a:lnTo>
                        <a:pt x="320" y="166"/>
                      </a:lnTo>
                      <a:lnTo>
                        <a:pt x="296" y="166"/>
                      </a:lnTo>
                      <a:close/>
                      <a:moveTo>
                        <a:pt x="256" y="67"/>
                      </a:moveTo>
                      <a:lnTo>
                        <a:pt x="246" y="58"/>
                      </a:lnTo>
                      <a:lnTo>
                        <a:pt x="236" y="50"/>
                      </a:lnTo>
                      <a:lnTo>
                        <a:pt x="225" y="43"/>
                      </a:lnTo>
                      <a:lnTo>
                        <a:pt x="213" y="37"/>
                      </a:lnTo>
                      <a:lnTo>
                        <a:pt x="200" y="32"/>
                      </a:lnTo>
                      <a:lnTo>
                        <a:pt x="188" y="29"/>
                      </a:lnTo>
                      <a:lnTo>
                        <a:pt x="175" y="26"/>
                      </a:lnTo>
                      <a:lnTo>
                        <a:pt x="160" y="25"/>
                      </a:lnTo>
                      <a:lnTo>
                        <a:pt x="160" y="0"/>
                      </a:lnTo>
                      <a:lnTo>
                        <a:pt x="177" y="0"/>
                      </a:lnTo>
                      <a:lnTo>
                        <a:pt x="192" y="4"/>
                      </a:lnTo>
                      <a:lnTo>
                        <a:pt x="208" y="7"/>
                      </a:lnTo>
                      <a:lnTo>
                        <a:pt x="223" y="13"/>
                      </a:lnTo>
                      <a:lnTo>
                        <a:pt x="236" y="20"/>
                      </a:lnTo>
                      <a:lnTo>
                        <a:pt x="249" y="29"/>
                      </a:lnTo>
                      <a:lnTo>
                        <a:pt x="262" y="38"/>
                      </a:lnTo>
                      <a:lnTo>
                        <a:pt x="273" y="48"/>
                      </a:lnTo>
                      <a:lnTo>
                        <a:pt x="256" y="67"/>
                      </a:lnTo>
                      <a:close/>
                      <a:moveTo>
                        <a:pt x="160" y="25"/>
                      </a:moveTo>
                      <a:lnTo>
                        <a:pt x="160" y="25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160" y="25"/>
                      </a:lnTo>
                      <a:close/>
                      <a:moveTo>
                        <a:pt x="160" y="25"/>
                      </a:moveTo>
                      <a:lnTo>
                        <a:pt x="160" y="25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160" y="25"/>
                      </a:lnTo>
                      <a:close/>
                      <a:moveTo>
                        <a:pt x="160" y="25"/>
                      </a:moveTo>
                      <a:lnTo>
                        <a:pt x="147" y="26"/>
                      </a:lnTo>
                      <a:lnTo>
                        <a:pt x="133" y="29"/>
                      </a:lnTo>
                      <a:lnTo>
                        <a:pt x="120" y="32"/>
                      </a:lnTo>
                      <a:lnTo>
                        <a:pt x="108" y="37"/>
                      </a:lnTo>
                      <a:lnTo>
                        <a:pt x="96" y="43"/>
                      </a:lnTo>
                      <a:lnTo>
                        <a:pt x="85" y="50"/>
                      </a:lnTo>
                      <a:lnTo>
                        <a:pt x="74" y="58"/>
                      </a:lnTo>
                      <a:lnTo>
                        <a:pt x="65" y="67"/>
                      </a:lnTo>
                      <a:lnTo>
                        <a:pt x="47" y="50"/>
                      </a:lnTo>
                      <a:lnTo>
                        <a:pt x="59" y="38"/>
                      </a:lnTo>
                      <a:lnTo>
                        <a:pt x="72" y="29"/>
                      </a:lnTo>
                      <a:lnTo>
                        <a:pt x="84" y="20"/>
                      </a:lnTo>
                      <a:lnTo>
                        <a:pt x="99" y="13"/>
                      </a:lnTo>
                      <a:lnTo>
                        <a:pt x="113" y="7"/>
                      </a:lnTo>
                      <a:lnTo>
                        <a:pt x="129" y="4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160" y="25"/>
                      </a:lnTo>
                      <a:close/>
                      <a:moveTo>
                        <a:pt x="65" y="67"/>
                      </a:moveTo>
                      <a:lnTo>
                        <a:pt x="56" y="76"/>
                      </a:lnTo>
                      <a:lnTo>
                        <a:pt x="48" y="88"/>
                      </a:lnTo>
                      <a:lnTo>
                        <a:pt x="42" y="100"/>
                      </a:lnTo>
                      <a:lnTo>
                        <a:pt x="36" y="111"/>
                      </a:lnTo>
                      <a:lnTo>
                        <a:pt x="32" y="124"/>
                      </a:lnTo>
                      <a:lnTo>
                        <a:pt x="28" y="138"/>
                      </a:lnTo>
                      <a:lnTo>
                        <a:pt x="26" y="152"/>
                      </a:lnTo>
                      <a:lnTo>
                        <a:pt x="25" y="166"/>
                      </a:lnTo>
                      <a:lnTo>
                        <a:pt x="0" y="166"/>
                      </a:lnTo>
                      <a:lnTo>
                        <a:pt x="2" y="150"/>
                      </a:lnTo>
                      <a:lnTo>
                        <a:pt x="4" y="134"/>
                      </a:lnTo>
                      <a:lnTo>
                        <a:pt x="8" y="117"/>
                      </a:lnTo>
                      <a:lnTo>
                        <a:pt x="14" y="102"/>
                      </a:lnTo>
                      <a:lnTo>
                        <a:pt x="21" y="87"/>
                      </a:lnTo>
                      <a:lnTo>
                        <a:pt x="28" y="74"/>
                      </a:lnTo>
                      <a:lnTo>
                        <a:pt x="37" y="61"/>
                      </a:lnTo>
                      <a:lnTo>
                        <a:pt x="47" y="50"/>
                      </a:lnTo>
                      <a:lnTo>
                        <a:pt x="65" y="67"/>
                      </a:lnTo>
                      <a:close/>
                      <a:moveTo>
                        <a:pt x="25" y="166"/>
                      </a:moveTo>
                      <a:lnTo>
                        <a:pt x="25" y="166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25" y="166"/>
                      </a:lnTo>
                      <a:close/>
                      <a:moveTo>
                        <a:pt x="25" y="166"/>
                      </a:moveTo>
                      <a:lnTo>
                        <a:pt x="25" y="168"/>
                      </a:lnTo>
                      <a:lnTo>
                        <a:pt x="0" y="168"/>
                      </a:lnTo>
                      <a:lnTo>
                        <a:pt x="0" y="166"/>
                      </a:lnTo>
                      <a:lnTo>
                        <a:pt x="25" y="166"/>
                      </a:lnTo>
                      <a:close/>
                      <a:moveTo>
                        <a:pt x="25" y="168"/>
                      </a:moveTo>
                      <a:lnTo>
                        <a:pt x="26" y="182"/>
                      </a:lnTo>
                      <a:lnTo>
                        <a:pt x="28" y="196"/>
                      </a:lnTo>
                      <a:lnTo>
                        <a:pt x="32" y="210"/>
                      </a:lnTo>
                      <a:lnTo>
                        <a:pt x="36" y="222"/>
                      </a:lnTo>
                      <a:lnTo>
                        <a:pt x="42" y="234"/>
                      </a:lnTo>
                      <a:lnTo>
                        <a:pt x="48" y="246"/>
                      </a:lnTo>
                      <a:lnTo>
                        <a:pt x="56" y="257"/>
                      </a:lnTo>
                      <a:lnTo>
                        <a:pt x="65" y="267"/>
                      </a:lnTo>
                      <a:lnTo>
                        <a:pt x="47" y="284"/>
                      </a:lnTo>
                      <a:lnTo>
                        <a:pt x="37" y="273"/>
                      </a:lnTo>
                      <a:lnTo>
                        <a:pt x="28" y="260"/>
                      </a:lnTo>
                      <a:lnTo>
                        <a:pt x="21" y="247"/>
                      </a:lnTo>
                      <a:lnTo>
                        <a:pt x="14" y="232"/>
                      </a:lnTo>
                      <a:lnTo>
                        <a:pt x="8" y="217"/>
                      </a:lnTo>
                      <a:lnTo>
                        <a:pt x="4" y="200"/>
                      </a:lnTo>
                      <a:lnTo>
                        <a:pt x="2" y="184"/>
                      </a:lnTo>
                      <a:lnTo>
                        <a:pt x="0" y="168"/>
                      </a:lnTo>
                      <a:lnTo>
                        <a:pt x="25" y="168"/>
                      </a:lnTo>
                      <a:close/>
                      <a:moveTo>
                        <a:pt x="65" y="267"/>
                      </a:moveTo>
                      <a:lnTo>
                        <a:pt x="74" y="276"/>
                      </a:lnTo>
                      <a:lnTo>
                        <a:pt x="85" y="284"/>
                      </a:lnTo>
                      <a:lnTo>
                        <a:pt x="96" y="291"/>
                      </a:lnTo>
                      <a:lnTo>
                        <a:pt x="108" y="297"/>
                      </a:lnTo>
                      <a:lnTo>
                        <a:pt x="120" y="302"/>
                      </a:lnTo>
                      <a:lnTo>
                        <a:pt x="133" y="305"/>
                      </a:lnTo>
                      <a:lnTo>
                        <a:pt x="147" y="308"/>
                      </a:lnTo>
                      <a:lnTo>
                        <a:pt x="160" y="309"/>
                      </a:lnTo>
                      <a:lnTo>
                        <a:pt x="160" y="333"/>
                      </a:lnTo>
                      <a:lnTo>
                        <a:pt x="144" y="333"/>
                      </a:lnTo>
                      <a:lnTo>
                        <a:pt x="129" y="330"/>
                      </a:lnTo>
                      <a:lnTo>
                        <a:pt x="113" y="326"/>
                      </a:lnTo>
                      <a:lnTo>
                        <a:pt x="99" y="321"/>
                      </a:lnTo>
                      <a:lnTo>
                        <a:pt x="84" y="314"/>
                      </a:lnTo>
                      <a:lnTo>
                        <a:pt x="72" y="305"/>
                      </a:lnTo>
                      <a:lnTo>
                        <a:pt x="60" y="296"/>
                      </a:lnTo>
                      <a:lnTo>
                        <a:pt x="47" y="284"/>
                      </a:lnTo>
                      <a:lnTo>
                        <a:pt x="65" y="267"/>
                      </a:lnTo>
                      <a:close/>
                      <a:moveTo>
                        <a:pt x="160" y="309"/>
                      </a:moveTo>
                      <a:lnTo>
                        <a:pt x="160" y="309"/>
                      </a:lnTo>
                      <a:lnTo>
                        <a:pt x="160" y="333"/>
                      </a:lnTo>
                      <a:lnTo>
                        <a:pt x="160" y="333"/>
                      </a:lnTo>
                      <a:lnTo>
                        <a:pt x="160" y="30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" name="Freeform 103"/>
                <p:cNvSpPr>
                  <a:spLocks/>
                </p:cNvSpPr>
                <p:nvPr/>
              </p:nvSpPr>
              <p:spPr bwMode="auto">
                <a:xfrm>
                  <a:off x="791" y="1512"/>
                  <a:ext cx="74" cy="77"/>
                </a:xfrm>
                <a:custGeom>
                  <a:avLst/>
                  <a:gdLst/>
                  <a:ahLst/>
                  <a:cxnLst>
                    <a:cxn ang="0">
                      <a:pos x="162" y="308"/>
                    </a:cxn>
                    <a:cxn ang="0">
                      <a:pos x="191" y="302"/>
                    </a:cxn>
                    <a:cxn ang="0">
                      <a:pos x="218" y="290"/>
                    </a:cxn>
                    <a:cxn ang="0">
                      <a:pos x="241" y="274"/>
                    </a:cxn>
                    <a:cxn ang="0">
                      <a:pos x="261" y="253"/>
                    </a:cxn>
                    <a:cxn ang="0">
                      <a:pos x="277" y="228"/>
                    </a:cxn>
                    <a:cxn ang="0">
                      <a:pos x="288" y="200"/>
                    </a:cxn>
                    <a:cxn ang="0">
                      <a:pos x="293" y="170"/>
                    </a:cxn>
                    <a:cxn ang="0">
                      <a:pos x="293" y="138"/>
                    </a:cxn>
                    <a:cxn ang="0">
                      <a:pos x="288" y="109"/>
                    </a:cxn>
                    <a:cxn ang="0">
                      <a:pos x="277" y="81"/>
                    </a:cxn>
                    <a:cxn ang="0">
                      <a:pos x="261" y="56"/>
                    </a:cxn>
                    <a:cxn ang="0">
                      <a:pos x="241" y="35"/>
                    </a:cxn>
                    <a:cxn ang="0">
                      <a:pos x="218" y="19"/>
                    </a:cxn>
                    <a:cxn ang="0">
                      <a:pos x="191" y="7"/>
                    </a:cxn>
                    <a:cxn ang="0">
                      <a:pos x="162" y="0"/>
                    </a:cxn>
                    <a:cxn ang="0">
                      <a:pos x="133" y="0"/>
                    </a:cxn>
                    <a:cxn ang="0">
                      <a:pos x="104" y="7"/>
                    </a:cxn>
                    <a:cxn ang="0">
                      <a:pos x="77" y="19"/>
                    </a:cxn>
                    <a:cxn ang="0">
                      <a:pos x="53" y="35"/>
                    </a:cxn>
                    <a:cxn ang="0">
                      <a:pos x="33" y="56"/>
                    </a:cxn>
                    <a:cxn ang="0">
                      <a:pos x="18" y="81"/>
                    </a:cxn>
                    <a:cxn ang="0">
                      <a:pos x="7" y="109"/>
                    </a:cxn>
                    <a:cxn ang="0">
                      <a:pos x="1" y="138"/>
                    </a:cxn>
                    <a:cxn ang="0">
                      <a:pos x="1" y="170"/>
                    </a:cxn>
                    <a:cxn ang="0">
                      <a:pos x="7" y="200"/>
                    </a:cxn>
                    <a:cxn ang="0">
                      <a:pos x="18" y="228"/>
                    </a:cxn>
                    <a:cxn ang="0">
                      <a:pos x="33" y="253"/>
                    </a:cxn>
                    <a:cxn ang="0">
                      <a:pos x="53" y="274"/>
                    </a:cxn>
                    <a:cxn ang="0">
                      <a:pos x="77" y="290"/>
                    </a:cxn>
                    <a:cxn ang="0">
                      <a:pos x="104" y="302"/>
                    </a:cxn>
                    <a:cxn ang="0">
                      <a:pos x="133" y="308"/>
                    </a:cxn>
                  </a:cxnLst>
                  <a:rect l="0" t="0" r="r" b="b"/>
                  <a:pathLst>
                    <a:path w="295" h="309">
                      <a:moveTo>
                        <a:pt x="147" y="309"/>
                      </a:moveTo>
                      <a:lnTo>
                        <a:pt x="162" y="308"/>
                      </a:lnTo>
                      <a:lnTo>
                        <a:pt x="177" y="305"/>
                      </a:lnTo>
                      <a:lnTo>
                        <a:pt x="191" y="302"/>
                      </a:lnTo>
                      <a:lnTo>
                        <a:pt x="204" y="296"/>
                      </a:lnTo>
                      <a:lnTo>
                        <a:pt x="218" y="290"/>
                      </a:lnTo>
                      <a:lnTo>
                        <a:pt x="230" y="282"/>
                      </a:lnTo>
                      <a:lnTo>
                        <a:pt x="241" y="274"/>
                      </a:lnTo>
                      <a:lnTo>
                        <a:pt x="251" y="263"/>
                      </a:lnTo>
                      <a:lnTo>
                        <a:pt x="261" y="253"/>
                      </a:lnTo>
                      <a:lnTo>
                        <a:pt x="269" y="241"/>
                      </a:lnTo>
                      <a:lnTo>
                        <a:pt x="277" y="228"/>
                      </a:lnTo>
                      <a:lnTo>
                        <a:pt x="283" y="214"/>
                      </a:lnTo>
                      <a:lnTo>
                        <a:pt x="288" y="200"/>
                      </a:lnTo>
                      <a:lnTo>
                        <a:pt x="291" y="185"/>
                      </a:lnTo>
                      <a:lnTo>
                        <a:pt x="293" y="170"/>
                      </a:lnTo>
                      <a:lnTo>
                        <a:pt x="295" y="155"/>
                      </a:lnTo>
                      <a:lnTo>
                        <a:pt x="293" y="138"/>
                      </a:lnTo>
                      <a:lnTo>
                        <a:pt x="291" y="123"/>
                      </a:lnTo>
                      <a:lnTo>
                        <a:pt x="288" y="109"/>
                      </a:lnTo>
                      <a:lnTo>
                        <a:pt x="283" y="94"/>
                      </a:lnTo>
                      <a:lnTo>
                        <a:pt x="277" y="81"/>
                      </a:lnTo>
                      <a:lnTo>
                        <a:pt x="269" y="68"/>
                      </a:lnTo>
                      <a:lnTo>
                        <a:pt x="261" y="56"/>
                      </a:lnTo>
                      <a:lnTo>
                        <a:pt x="251" y="45"/>
                      </a:lnTo>
                      <a:lnTo>
                        <a:pt x="241" y="35"/>
                      </a:lnTo>
                      <a:lnTo>
                        <a:pt x="230" y="26"/>
                      </a:lnTo>
                      <a:lnTo>
                        <a:pt x="218" y="19"/>
                      </a:lnTo>
                      <a:lnTo>
                        <a:pt x="204" y="12"/>
                      </a:lnTo>
                      <a:lnTo>
                        <a:pt x="191" y="7"/>
                      </a:lnTo>
                      <a:lnTo>
                        <a:pt x="177" y="3"/>
                      </a:lnTo>
                      <a:lnTo>
                        <a:pt x="162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17" y="3"/>
                      </a:lnTo>
                      <a:lnTo>
                        <a:pt x="104" y="7"/>
                      </a:lnTo>
                      <a:lnTo>
                        <a:pt x="90" y="12"/>
                      </a:lnTo>
                      <a:lnTo>
                        <a:pt x="77" y="19"/>
                      </a:lnTo>
                      <a:lnTo>
                        <a:pt x="65" y="26"/>
                      </a:lnTo>
                      <a:lnTo>
                        <a:pt x="53" y="35"/>
                      </a:lnTo>
                      <a:lnTo>
                        <a:pt x="43" y="45"/>
                      </a:lnTo>
                      <a:lnTo>
                        <a:pt x="33" y="56"/>
                      </a:lnTo>
                      <a:lnTo>
                        <a:pt x="26" y="68"/>
                      </a:lnTo>
                      <a:lnTo>
                        <a:pt x="18" y="81"/>
                      </a:lnTo>
                      <a:lnTo>
                        <a:pt x="11" y="94"/>
                      </a:lnTo>
                      <a:lnTo>
                        <a:pt x="7" y="109"/>
                      </a:lnTo>
                      <a:lnTo>
                        <a:pt x="3" y="123"/>
                      </a:lnTo>
                      <a:lnTo>
                        <a:pt x="1" y="138"/>
                      </a:lnTo>
                      <a:lnTo>
                        <a:pt x="0" y="155"/>
                      </a:lnTo>
                      <a:lnTo>
                        <a:pt x="1" y="170"/>
                      </a:lnTo>
                      <a:lnTo>
                        <a:pt x="3" y="185"/>
                      </a:lnTo>
                      <a:lnTo>
                        <a:pt x="7" y="200"/>
                      </a:lnTo>
                      <a:lnTo>
                        <a:pt x="11" y="214"/>
                      </a:lnTo>
                      <a:lnTo>
                        <a:pt x="18" y="228"/>
                      </a:lnTo>
                      <a:lnTo>
                        <a:pt x="26" y="241"/>
                      </a:lnTo>
                      <a:lnTo>
                        <a:pt x="33" y="253"/>
                      </a:lnTo>
                      <a:lnTo>
                        <a:pt x="43" y="263"/>
                      </a:lnTo>
                      <a:lnTo>
                        <a:pt x="53" y="274"/>
                      </a:lnTo>
                      <a:lnTo>
                        <a:pt x="65" y="282"/>
                      </a:lnTo>
                      <a:lnTo>
                        <a:pt x="77" y="290"/>
                      </a:lnTo>
                      <a:lnTo>
                        <a:pt x="90" y="296"/>
                      </a:lnTo>
                      <a:lnTo>
                        <a:pt x="104" y="302"/>
                      </a:lnTo>
                      <a:lnTo>
                        <a:pt x="117" y="305"/>
                      </a:lnTo>
                      <a:lnTo>
                        <a:pt x="133" y="308"/>
                      </a:lnTo>
                      <a:lnTo>
                        <a:pt x="147" y="309"/>
                      </a:lnTo>
                      <a:close/>
                    </a:path>
                  </a:pathLst>
                </a:custGeom>
                <a:solidFill>
                  <a:srgbClr val="B6DD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" name="Freeform 104"/>
                <p:cNvSpPr>
                  <a:spLocks noEditPoints="1"/>
                </p:cNvSpPr>
                <p:nvPr/>
              </p:nvSpPr>
              <p:spPr bwMode="auto">
                <a:xfrm>
                  <a:off x="788" y="1509"/>
                  <a:ext cx="80" cy="84"/>
                </a:xfrm>
                <a:custGeom>
                  <a:avLst/>
                  <a:gdLst/>
                  <a:ahLst/>
                  <a:cxnLst>
                    <a:cxn ang="0">
                      <a:pos x="159" y="334"/>
                    </a:cxn>
                    <a:cxn ang="0">
                      <a:pos x="186" y="306"/>
                    </a:cxn>
                    <a:cxn ang="0">
                      <a:pos x="235" y="283"/>
                    </a:cxn>
                    <a:cxn ang="0">
                      <a:pos x="261" y="295"/>
                    </a:cxn>
                    <a:cxn ang="0">
                      <a:pos x="206" y="325"/>
                    </a:cxn>
                    <a:cxn ang="0">
                      <a:pos x="159" y="308"/>
                    </a:cxn>
                    <a:cxn ang="0">
                      <a:pos x="279" y="234"/>
                    </a:cxn>
                    <a:cxn ang="0">
                      <a:pos x="294" y="181"/>
                    </a:cxn>
                    <a:cxn ang="0">
                      <a:pos x="315" y="200"/>
                    </a:cxn>
                    <a:cxn ang="0">
                      <a:pos x="291" y="260"/>
                    </a:cxn>
                    <a:cxn ang="0">
                      <a:pos x="294" y="167"/>
                    </a:cxn>
                    <a:cxn ang="0">
                      <a:pos x="294" y="167"/>
                    </a:cxn>
                    <a:cxn ang="0">
                      <a:pos x="319" y="167"/>
                    </a:cxn>
                    <a:cxn ang="0">
                      <a:pos x="292" y="137"/>
                    </a:cxn>
                    <a:cxn ang="0">
                      <a:pos x="271" y="87"/>
                    </a:cxn>
                    <a:cxn ang="0">
                      <a:pos x="282" y="60"/>
                    </a:cxn>
                    <a:cxn ang="0">
                      <a:pos x="311" y="116"/>
                    </a:cxn>
                    <a:cxn ang="0">
                      <a:pos x="294" y="167"/>
                    </a:cxn>
                    <a:cxn ang="0">
                      <a:pos x="224" y="42"/>
                    </a:cxn>
                    <a:cxn ang="0">
                      <a:pos x="173" y="25"/>
                    </a:cxn>
                    <a:cxn ang="0">
                      <a:pos x="192" y="3"/>
                    </a:cxn>
                    <a:cxn ang="0">
                      <a:pos x="248" y="28"/>
                    </a:cxn>
                    <a:cxn ang="0">
                      <a:pos x="159" y="25"/>
                    </a:cxn>
                    <a:cxn ang="0">
                      <a:pos x="159" y="25"/>
                    </a:cxn>
                    <a:cxn ang="0">
                      <a:pos x="159" y="0"/>
                    </a:cxn>
                    <a:cxn ang="0">
                      <a:pos x="132" y="28"/>
                    </a:cxn>
                    <a:cxn ang="0">
                      <a:pos x="83" y="49"/>
                    </a:cxn>
                    <a:cxn ang="0">
                      <a:pos x="58" y="38"/>
                    </a:cxn>
                    <a:cxn ang="0">
                      <a:pos x="112" y="7"/>
                    </a:cxn>
                    <a:cxn ang="0">
                      <a:pos x="159" y="25"/>
                    </a:cxn>
                    <a:cxn ang="0">
                      <a:pos x="40" y="99"/>
                    </a:cxn>
                    <a:cxn ang="0">
                      <a:pos x="24" y="151"/>
                    </a:cxn>
                    <a:cxn ang="0">
                      <a:pos x="3" y="133"/>
                    </a:cxn>
                    <a:cxn ang="0">
                      <a:pos x="28" y="73"/>
                    </a:cxn>
                    <a:cxn ang="0">
                      <a:pos x="24" y="167"/>
                    </a:cxn>
                    <a:cxn ang="0">
                      <a:pos x="24" y="167"/>
                    </a:cxn>
                    <a:cxn ang="0">
                      <a:pos x="0" y="167"/>
                    </a:cxn>
                    <a:cxn ang="0">
                      <a:pos x="26" y="195"/>
                    </a:cxn>
                    <a:cxn ang="0">
                      <a:pos x="48" y="246"/>
                    </a:cxn>
                    <a:cxn ang="0">
                      <a:pos x="36" y="273"/>
                    </a:cxn>
                    <a:cxn ang="0">
                      <a:pos x="7" y="216"/>
                    </a:cxn>
                    <a:cxn ang="0">
                      <a:pos x="24" y="167"/>
                    </a:cxn>
                    <a:cxn ang="0">
                      <a:pos x="94" y="290"/>
                    </a:cxn>
                    <a:cxn ang="0">
                      <a:pos x="146" y="307"/>
                    </a:cxn>
                    <a:cxn ang="0">
                      <a:pos x="127" y="330"/>
                    </a:cxn>
                    <a:cxn ang="0">
                      <a:pos x="70" y="304"/>
                    </a:cxn>
                    <a:cxn ang="0">
                      <a:pos x="159" y="308"/>
                    </a:cxn>
                    <a:cxn ang="0">
                      <a:pos x="159" y="308"/>
                    </a:cxn>
                  </a:cxnLst>
                  <a:rect l="0" t="0" r="r" b="b"/>
                  <a:pathLst>
                    <a:path w="319" h="334">
                      <a:moveTo>
                        <a:pt x="159" y="308"/>
                      </a:moveTo>
                      <a:lnTo>
                        <a:pt x="159" y="308"/>
                      </a:lnTo>
                      <a:lnTo>
                        <a:pt x="159" y="334"/>
                      </a:lnTo>
                      <a:lnTo>
                        <a:pt x="159" y="334"/>
                      </a:lnTo>
                      <a:lnTo>
                        <a:pt x="159" y="308"/>
                      </a:lnTo>
                      <a:close/>
                      <a:moveTo>
                        <a:pt x="159" y="308"/>
                      </a:moveTo>
                      <a:lnTo>
                        <a:pt x="173" y="307"/>
                      </a:lnTo>
                      <a:lnTo>
                        <a:pt x="186" y="306"/>
                      </a:lnTo>
                      <a:lnTo>
                        <a:pt x="199" y="302"/>
                      </a:lnTo>
                      <a:lnTo>
                        <a:pt x="212" y="296"/>
                      </a:lnTo>
                      <a:lnTo>
                        <a:pt x="224" y="290"/>
                      </a:lnTo>
                      <a:lnTo>
                        <a:pt x="235" y="283"/>
                      </a:lnTo>
                      <a:lnTo>
                        <a:pt x="245" y="275"/>
                      </a:lnTo>
                      <a:lnTo>
                        <a:pt x="255" y="266"/>
                      </a:lnTo>
                      <a:lnTo>
                        <a:pt x="272" y="285"/>
                      </a:lnTo>
                      <a:lnTo>
                        <a:pt x="261" y="295"/>
                      </a:lnTo>
                      <a:lnTo>
                        <a:pt x="248" y="304"/>
                      </a:lnTo>
                      <a:lnTo>
                        <a:pt x="235" y="313"/>
                      </a:lnTo>
                      <a:lnTo>
                        <a:pt x="222" y="320"/>
                      </a:lnTo>
                      <a:lnTo>
                        <a:pt x="206" y="325"/>
                      </a:lnTo>
                      <a:lnTo>
                        <a:pt x="192" y="330"/>
                      </a:lnTo>
                      <a:lnTo>
                        <a:pt x="176" y="332"/>
                      </a:lnTo>
                      <a:lnTo>
                        <a:pt x="159" y="334"/>
                      </a:lnTo>
                      <a:lnTo>
                        <a:pt x="159" y="308"/>
                      </a:lnTo>
                      <a:close/>
                      <a:moveTo>
                        <a:pt x="255" y="266"/>
                      </a:moveTo>
                      <a:lnTo>
                        <a:pt x="263" y="257"/>
                      </a:lnTo>
                      <a:lnTo>
                        <a:pt x="271" y="246"/>
                      </a:lnTo>
                      <a:lnTo>
                        <a:pt x="279" y="234"/>
                      </a:lnTo>
                      <a:lnTo>
                        <a:pt x="284" y="222"/>
                      </a:lnTo>
                      <a:lnTo>
                        <a:pt x="289" y="209"/>
                      </a:lnTo>
                      <a:lnTo>
                        <a:pt x="292" y="195"/>
                      </a:lnTo>
                      <a:lnTo>
                        <a:pt x="294" y="181"/>
                      </a:lnTo>
                      <a:lnTo>
                        <a:pt x="294" y="167"/>
                      </a:lnTo>
                      <a:lnTo>
                        <a:pt x="319" y="167"/>
                      </a:lnTo>
                      <a:lnTo>
                        <a:pt x="318" y="183"/>
                      </a:lnTo>
                      <a:lnTo>
                        <a:pt x="315" y="200"/>
                      </a:lnTo>
                      <a:lnTo>
                        <a:pt x="311" y="216"/>
                      </a:lnTo>
                      <a:lnTo>
                        <a:pt x="307" y="231"/>
                      </a:lnTo>
                      <a:lnTo>
                        <a:pt x="300" y="246"/>
                      </a:lnTo>
                      <a:lnTo>
                        <a:pt x="291" y="260"/>
                      </a:lnTo>
                      <a:lnTo>
                        <a:pt x="282" y="273"/>
                      </a:lnTo>
                      <a:lnTo>
                        <a:pt x="272" y="285"/>
                      </a:lnTo>
                      <a:lnTo>
                        <a:pt x="255" y="266"/>
                      </a:lnTo>
                      <a:close/>
                      <a:moveTo>
                        <a:pt x="294" y="167"/>
                      </a:moveTo>
                      <a:lnTo>
                        <a:pt x="294" y="167"/>
                      </a:lnTo>
                      <a:lnTo>
                        <a:pt x="319" y="167"/>
                      </a:lnTo>
                      <a:lnTo>
                        <a:pt x="319" y="167"/>
                      </a:lnTo>
                      <a:lnTo>
                        <a:pt x="294" y="167"/>
                      </a:lnTo>
                      <a:close/>
                      <a:moveTo>
                        <a:pt x="294" y="167"/>
                      </a:moveTo>
                      <a:lnTo>
                        <a:pt x="294" y="167"/>
                      </a:lnTo>
                      <a:lnTo>
                        <a:pt x="319" y="167"/>
                      </a:lnTo>
                      <a:lnTo>
                        <a:pt x="319" y="167"/>
                      </a:lnTo>
                      <a:lnTo>
                        <a:pt x="294" y="167"/>
                      </a:lnTo>
                      <a:close/>
                      <a:moveTo>
                        <a:pt x="294" y="167"/>
                      </a:moveTo>
                      <a:lnTo>
                        <a:pt x="294" y="151"/>
                      </a:lnTo>
                      <a:lnTo>
                        <a:pt x="292" y="137"/>
                      </a:lnTo>
                      <a:lnTo>
                        <a:pt x="289" y="125"/>
                      </a:lnTo>
                      <a:lnTo>
                        <a:pt x="284" y="112"/>
                      </a:lnTo>
                      <a:lnTo>
                        <a:pt x="279" y="99"/>
                      </a:lnTo>
                      <a:lnTo>
                        <a:pt x="271" y="87"/>
                      </a:lnTo>
                      <a:lnTo>
                        <a:pt x="264" y="77"/>
                      </a:lnTo>
                      <a:lnTo>
                        <a:pt x="255" y="66"/>
                      </a:lnTo>
                      <a:lnTo>
                        <a:pt x="272" y="49"/>
                      </a:lnTo>
                      <a:lnTo>
                        <a:pt x="282" y="60"/>
                      </a:lnTo>
                      <a:lnTo>
                        <a:pt x="291" y="73"/>
                      </a:lnTo>
                      <a:lnTo>
                        <a:pt x="300" y="87"/>
                      </a:lnTo>
                      <a:lnTo>
                        <a:pt x="307" y="101"/>
                      </a:lnTo>
                      <a:lnTo>
                        <a:pt x="311" y="116"/>
                      </a:lnTo>
                      <a:lnTo>
                        <a:pt x="315" y="133"/>
                      </a:lnTo>
                      <a:lnTo>
                        <a:pt x="318" y="149"/>
                      </a:lnTo>
                      <a:lnTo>
                        <a:pt x="319" y="167"/>
                      </a:lnTo>
                      <a:lnTo>
                        <a:pt x="294" y="167"/>
                      </a:lnTo>
                      <a:close/>
                      <a:moveTo>
                        <a:pt x="255" y="66"/>
                      </a:moveTo>
                      <a:lnTo>
                        <a:pt x="245" y="57"/>
                      </a:lnTo>
                      <a:lnTo>
                        <a:pt x="235" y="49"/>
                      </a:lnTo>
                      <a:lnTo>
                        <a:pt x="224" y="42"/>
                      </a:lnTo>
                      <a:lnTo>
                        <a:pt x="212" y="36"/>
                      </a:lnTo>
                      <a:lnTo>
                        <a:pt x="199" y="31"/>
                      </a:lnTo>
                      <a:lnTo>
                        <a:pt x="186" y="28"/>
                      </a:lnTo>
                      <a:lnTo>
                        <a:pt x="173" y="25"/>
                      </a:lnTo>
                      <a:lnTo>
                        <a:pt x="159" y="25"/>
                      </a:lnTo>
                      <a:lnTo>
                        <a:pt x="159" y="0"/>
                      </a:lnTo>
                      <a:lnTo>
                        <a:pt x="176" y="1"/>
                      </a:lnTo>
                      <a:lnTo>
                        <a:pt x="192" y="3"/>
                      </a:lnTo>
                      <a:lnTo>
                        <a:pt x="206" y="7"/>
                      </a:lnTo>
                      <a:lnTo>
                        <a:pt x="222" y="12"/>
                      </a:lnTo>
                      <a:lnTo>
                        <a:pt x="235" y="19"/>
                      </a:lnTo>
                      <a:lnTo>
                        <a:pt x="248" y="28"/>
                      </a:lnTo>
                      <a:lnTo>
                        <a:pt x="261" y="38"/>
                      </a:lnTo>
                      <a:lnTo>
                        <a:pt x="272" y="49"/>
                      </a:lnTo>
                      <a:lnTo>
                        <a:pt x="255" y="66"/>
                      </a:lnTo>
                      <a:close/>
                      <a:moveTo>
                        <a:pt x="159" y="25"/>
                      </a:moveTo>
                      <a:lnTo>
                        <a:pt x="159" y="25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25"/>
                      </a:lnTo>
                      <a:close/>
                      <a:moveTo>
                        <a:pt x="159" y="25"/>
                      </a:moveTo>
                      <a:lnTo>
                        <a:pt x="159" y="25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25"/>
                      </a:lnTo>
                      <a:close/>
                      <a:moveTo>
                        <a:pt x="159" y="25"/>
                      </a:moveTo>
                      <a:lnTo>
                        <a:pt x="146" y="25"/>
                      </a:lnTo>
                      <a:lnTo>
                        <a:pt x="132" y="28"/>
                      </a:lnTo>
                      <a:lnTo>
                        <a:pt x="119" y="31"/>
                      </a:lnTo>
                      <a:lnTo>
                        <a:pt x="107" y="36"/>
                      </a:lnTo>
                      <a:lnTo>
                        <a:pt x="94" y="42"/>
                      </a:lnTo>
                      <a:lnTo>
                        <a:pt x="83" y="49"/>
                      </a:lnTo>
                      <a:lnTo>
                        <a:pt x="73" y="57"/>
                      </a:lnTo>
                      <a:lnTo>
                        <a:pt x="63" y="66"/>
                      </a:lnTo>
                      <a:lnTo>
                        <a:pt x="46" y="49"/>
                      </a:lnTo>
                      <a:lnTo>
                        <a:pt x="58" y="38"/>
                      </a:lnTo>
                      <a:lnTo>
                        <a:pt x="70" y="28"/>
                      </a:lnTo>
                      <a:lnTo>
                        <a:pt x="83" y="19"/>
                      </a:lnTo>
                      <a:lnTo>
                        <a:pt x="97" y="12"/>
                      </a:lnTo>
                      <a:lnTo>
                        <a:pt x="112" y="7"/>
                      </a:lnTo>
                      <a:lnTo>
                        <a:pt x="127" y="3"/>
                      </a:lnTo>
                      <a:lnTo>
                        <a:pt x="142" y="1"/>
                      </a:lnTo>
                      <a:lnTo>
                        <a:pt x="159" y="0"/>
                      </a:lnTo>
                      <a:lnTo>
                        <a:pt x="159" y="25"/>
                      </a:lnTo>
                      <a:close/>
                      <a:moveTo>
                        <a:pt x="63" y="66"/>
                      </a:moveTo>
                      <a:lnTo>
                        <a:pt x="55" y="77"/>
                      </a:lnTo>
                      <a:lnTo>
                        <a:pt x="48" y="87"/>
                      </a:lnTo>
                      <a:lnTo>
                        <a:pt x="40" y="99"/>
                      </a:lnTo>
                      <a:lnTo>
                        <a:pt x="34" y="112"/>
                      </a:lnTo>
                      <a:lnTo>
                        <a:pt x="30" y="125"/>
                      </a:lnTo>
                      <a:lnTo>
                        <a:pt x="26" y="137"/>
                      </a:lnTo>
                      <a:lnTo>
                        <a:pt x="24" y="151"/>
                      </a:lnTo>
                      <a:lnTo>
                        <a:pt x="24" y="167"/>
                      </a:lnTo>
                      <a:lnTo>
                        <a:pt x="0" y="167"/>
                      </a:lnTo>
                      <a:lnTo>
                        <a:pt x="1" y="149"/>
                      </a:lnTo>
                      <a:lnTo>
                        <a:pt x="3" y="133"/>
                      </a:lnTo>
                      <a:lnTo>
                        <a:pt x="7" y="116"/>
                      </a:lnTo>
                      <a:lnTo>
                        <a:pt x="12" y="101"/>
                      </a:lnTo>
                      <a:lnTo>
                        <a:pt x="19" y="87"/>
                      </a:lnTo>
                      <a:lnTo>
                        <a:pt x="28" y="73"/>
                      </a:lnTo>
                      <a:lnTo>
                        <a:pt x="36" y="60"/>
                      </a:lnTo>
                      <a:lnTo>
                        <a:pt x="46" y="49"/>
                      </a:lnTo>
                      <a:lnTo>
                        <a:pt x="63" y="66"/>
                      </a:lnTo>
                      <a:close/>
                      <a:moveTo>
                        <a:pt x="24" y="167"/>
                      </a:moveTo>
                      <a:lnTo>
                        <a:pt x="24" y="167"/>
                      </a:lnTo>
                      <a:lnTo>
                        <a:pt x="0" y="167"/>
                      </a:lnTo>
                      <a:lnTo>
                        <a:pt x="0" y="167"/>
                      </a:lnTo>
                      <a:lnTo>
                        <a:pt x="24" y="167"/>
                      </a:lnTo>
                      <a:close/>
                      <a:moveTo>
                        <a:pt x="24" y="167"/>
                      </a:moveTo>
                      <a:lnTo>
                        <a:pt x="24" y="167"/>
                      </a:lnTo>
                      <a:lnTo>
                        <a:pt x="0" y="167"/>
                      </a:lnTo>
                      <a:lnTo>
                        <a:pt x="0" y="167"/>
                      </a:lnTo>
                      <a:lnTo>
                        <a:pt x="24" y="167"/>
                      </a:lnTo>
                      <a:close/>
                      <a:moveTo>
                        <a:pt x="24" y="167"/>
                      </a:moveTo>
                      <a:lnTo>
                        <a:pt x="24" y="181"/>
                      </a:lnTo>
                      <a:lnTo>
                        <a:pt x="26" y="195"/>
                      </a:lnTo>
                      <a:lnTo>
                        <a:pt x="30" y="209"/>
                      </a:lnTo>
                      <a:lnTo>
                        <a:pt x="34" y="222"/>
                      </a:lnTo>
                      <a:lnTo>
                        <a:pt x="40" y="234"/>
                      </a:lnTo>
                      <a:lnTo>
                        <a:pt x="48" y="246"/>
                      </a:lnTo>
                      <a:lnTo>
                        <a:pt x="55" y="257"/>
                      </a:lnTo>
                      <a:lnTo>
                        <a:pt x="63" y="266"/>
                      </a:lnTo>
                      <a:lnTo>
                        <a:pt x="46" y="285"/>
                      </a:lnTo>
                      <a:lnTo>
                        <a:pt x="36" y="273"/>
                      </a:lnTo>
                      <a:lnTo>
                        <a:pt x="28" y="260"/>
                      </a:lnTo>
                      <a:lnTo>
                        <a:pt x="19" y="246"/>
                      </a:lnTo>
                      <a:lnTo>
                        <a:pt x="12" y="231"/>
                      </a:lnTo>
                      <a:lnTo>
                        <a:pt x="7" y="216"/>
                      </a:lnTo>
                      <a:lnTo>
                        <a:pt x="3" y="200"/>
                      </a:lnTo>
                      <a:lnTo>
                        <a:pt x="1" y="183"/>
                      </a:lnTo>
                      <a:lnTo>
                        <a:pt x="0" y="167"/>
                      </a:lnTo>
                      <a:lnTo>
                        <a:pt x="24" y="167"/>
                      </a:lnTo>
                      <a:close/>
                      <a:moveTo>
                        <a:pt x="63" y="266"/>
                      </a:moveTo>
                      <a:lnTo>
                        <a:pt x="73" y="275"/>
                      </a:lnTo>
                      <a:lnTo>
                        <a:pt x="83" y="283"/>
                      </a:lnTo>
                      <a:lnTo>
                        <a:pt x="94" y="290"/>
                      </a:lnTo>
                      <a:lnTo>
                        <a:pt x="107" y="296"/>
                      </a:lnTo>
                      <a:lnTo>
                        <a:pt x="119" y="302"/>
                      </a:lnTo>
                      <a:lnTo>
                        <a:pt x="132" y="306"/>
                      </a:lnTo>
                      <a:lnTo>
                        <a:pt x="146" y="307"/>
                      </a:lnTo>
                      <a:lnTo>
                        <a:pt x="159" y="308"/>
                      </a:lnTo>
                      <a:lnTo>
                        <a:pt x="159" y="334"/>
                      </a:lnTo>
                      <a:lnTo>
                        <a:pt x="142" y="332"/>
                      </a:lnTo>
                      <a:lnTo>
                        <a:pt x="127" y="330"/>
                      </a:lnTo>
                      <a:lnTo>
                        <a:pt x="112" y="325"/>
                      </a:lnTo>
                      <a:lnTo>
                        <a:pt x="97" y="320"/>
                      </a:lnTo>
                      <a:lnTo>
                        <a:pt x="83" y="313"/>
                      </a:lnTo>
                      <a:lnTo>
                        <a:pt x="70" y="304"/>
                      </a:lnTo>
                      <a:lnTo>
                        <a:pt x="58" y="295"/>
                      </a:lnTo>
                      <a:lnTo>
                        <a:pt x="46" y="285"/>
                      </a:lnTo>
                      <a:lnTo>
                        <a:pt x="63" y="266"/>
                      </a:lnTo>
                      <a:close/>
                      <a:moveTo>
                        <a:pt x="159" y="308"/>
                      </a:moveTo>
                      <a:lnTo>
                        <a:pt x="159" y="308"/>
                      </a:lnTo>
                      <a:lnTo>
                        <a:pt x="159" y="334"/>
                      </a:lnTo>
                      <a:lnTo>
                        <a:pt x="159" y="334"/>
                      </a:lnTo>
                      <a:lnTo>
                        <a:pt x="159" y="30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Rectangle 105"/>
                <p:cNvSpPr>
                  <a:spLocks noChangeArrowheads="1"/>
                </p:cNvSpPr>
                <p:nvPr/>
              </p:nvSpPr>
              <p:spPr bwMode="auto">
                <a:xfrm>
                  <a:off x="812" y="1549"/>
                  <a:ext cx="34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" name="Freeform 106"/>
                <p:cNvSpPr>
                  <a:spLocks noEditPoints="1"/>
                </p:cNvSpPr>
                <p:nvPr/>
              </p:nvSpPr>
              <p:spPr bwMode="auto">
                <a:xfrm>
                  <a:off x="797" y="1845"/>
                  <a:ext cx="1586" cy="537"/>
                </a:xfrm>
                <a:custGeom>
                  <a:avLst/>
                  <a:gdLst/>
                  <a:ahLst/>
                  <a:cxnLst>
                    <a:cxn ang="0">
                      <a:pos x="4565" y="0"/>
                    </a:cxn>
                    <a:cxn ang="0">
                      <a:pos x="0" y="25"/>
                    </a:cxn>
                    <a:cxn ang="0">
                      <a:pos x="4565" y="25"/>
                    </a:cxn>
                    <a:cxn ang="0">
                      <a:pos x="4565" y="12"/>
                    </a:cxn>
                    <a:cxn ang="0">
                      <a:pos x="4565" y="0"/>
                    </a:cxn>
                    <a:cxn ang="0">
                      <a:pos x="4773" y="10"/>
                    </a:cxn>
                    <a:cxn ang="0">
                      <a:pos x="4963" y="40"/>
                    </a:cxn>
                    <a:cxn ang="0">
                      <a:pos x="5134" y="91"/>
                    </a:cxn>
                    <a:cxn ang="0">
                      <a:pos x="5288" y="159"/>
                    </a:cxn>
                    <a:cxn ang="0">
                      <a:pos x="5425" y="246"/>
                    </a:cxn>
                    <a:cxn ang="0">
                      <a:pos x="5548" y="345"/>
                    </a:cxn>
                    <a:cxn ang="0">
                      <a:pos x="5658" y="459"/>
                    </a:cxn>
                    <a:cxn ang="0">
                      <a:pos x="5755" y="584"/>
                    </a:cxn>
                    <a:cxn ang="0">
                      <a:pos x="5842" y="721"/>
                    </a:cxn>
                    <a:cxn ang="0">
                      <a:pos x="5919" y="865"/>
                    </a:cxn>
                    <a:cxn ang="0">
                      <a:pos x="5989" y="1017"/>
                    </a:cxn>
                    <a:cxn ang="0">
                      <a:pos x="6051" y="1173"/>
                    </a:cxn>
                    <a:cxn ang="0">
                      <a:pos x="6107" y="1334"/>
                    </a:cxn>
                    <a:cxn ang="0">
                      <a:pos x="6158" y="1497"/>
                    </a:cxn>
                    <a:cxn ang="0">
                      <a:pos x="6253" y="1823"/>
                    </a:cxn>
                    <a:cxn ang="0">
                      <a:pos x="6184" y="1670"/>
                    </a:cxn>
                    <a:cxn ang="0">
                      <a:pos x="6111" y="1427"/>
                    </a:cxn>
                    <a:cxn ang="0">
                      <a:pos x="6058" y="1266"/>
                    </a:cxn>
                    <a:cxn ang="0">
                      <a:pos x="6000" y="1109"/>
                    </a:cxn>
                    <a:cxn ang="0">
                      <a:pos x="5935" y="956"/>
                    </a:cxn>
                    <a:cxn ang="0">
                      <a:pos x="5864" y="809"/>
                    </a:cxn>
                    <a:cxn ang="0">
                      <a:pos x="5782" y="671"/>
                    </a:cxn>
                    <a:cxn ang="0">
                      <a:pos x="5692" y="541"/>
                    </a:cxn>
                    <a:cxn ang="0">
                      <a:pos x="5589" y="422"/>
                    </a:cxn>
                    <a:cxn ang="0">
                      <a:pos x="5475" y="316"/>
                    </a:cxn>
                    <a:cxn ang="0">
                      <a:pos x="5346" y="223"/>
                    </a:cxn>
                    <a:cxn ang="0">
                      <a:pos x="5203" y="147"/>
                    </a:cxn>
                    <a:cxn ang="0">
                      <a:pos x="5043" y="88"/>
                    </a:cxn>
                    <a:cxn ang="0">
                      <a:pos x="4866" y="47"/>
                    </a:cxn>
                    <a:cxn ang="0">
                      <a:pos x="4671" y="27"/>
                    </a:cxn>
                    <a:cxn ang="0">
                      <a:pos x="4565" y="0"/>
                    </a:cxn>
                    <a:cxn ang="0">
                      <a:pos x="6265" y="1864"/>
                    </a:cxn>
                    <a:cxn ang="0">
                      <a:pos x="6288" y="1944"/>
                    </a:cxn>
                    <a:cxn ang="0">
                      <a:pos x="6311" y="2024"/>
                    </a:cxn>
                    <a:cxn ang="0">
                      <a:pos x="6335" y="2102"/>
                    </a:cxn>
                    <a:cxn ang="0">
                      <a:pos x="6323" y="2148"/>
                    </a:cxn>
                    <a:cxn ang="0">
                      <a:pos x="6300" y="2071"/>
                    </a:cxn>
                    <a:cxn ang="0">
                      <a:pos x="6277" y="1991"/>
                    </a:cxn>
                    <a:cxn ang="0">
                      <a:pos x="6253" y="1912"/>
                    </a:cxn>
                    <a:cxn ang="0">
                      <a:pos x="6231" y="1830"/>
                    </a:cxn>
                  </a:cxnLst>
                  <a:rect l="0" t="0" r="r" b="b"/>
                  <a:pathLst>
                    <a:path w="6346" h="2148">
                      <a:moveTo>
                        <a:pt x="0" y="0"/>
                      </a:moveTo>
                      <a:lnTo>
                        <a:pt x="4565" y="0"/>
                      </a:lnTo>
                      <a:lnTo>
                        <a:pt x="4565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  <a:moveTo>
                        <a:pt x="4565" y="25"/>
                      </a:moveTo>
                      <a:lnTo>
                        <a:pt x="4565" y="25"/>
                      </a:lnTo>
                      <a:lnTo>
                        <a:pt x="4565" y="12"/>
                      </a:lnTo>
                      <a:lnTo>
                        <a:pt x="4565" y="25"/>
                      </a:lnTo>
                      <a:close/>
                      <a:moveTo>
                        <a:pt x="4565" y="0"/>
                      </a:moveTo>
                      <a:lnTo>
                        <a:pt x="4672" y="1"/>
                      </a:lnTo>
                      <a:lnTo>
                        <a:pt x="4773" y="10"/>
                      </a:lnTo>
                      <a:lnTo>
                        <a:pt x="4870" y="22"/>
                      </a:lnTo>
                      <a:lnTo>
                        <a:pt x="4963" y="40"/>
                      </a:lnTo>
                      <a:lnTo>
                        <a:pt x="5050" y="63"/>
                      </a:lnTo>
                      <a:lnTo>
                        <a:pt x="5134" y="91"/>
                      </a:lnTo>
                      <a:lnTo>
                        <a:pt x="5213" y="123"/>
                      </a:lnTo>
                      <a:lnTo>
                        <a:pt x="5288" y="159"/>
                      </a:lnTo>
                      <a:lnTo>
                        <a:pt x="5358" y="200"/>
                      </a:lnTo>
                      <a:lnTo>
                        <a:pt x="5425" y="246"/>
                      </a:lnTo>
                      <a:lnTo>
                        <a:pt x="5489" y="294"/>
                      </a:lnTo>
                      <a:lnTo>
                        <a:pt x="5548" y="345"/>
                      </a:lnTo>
                      <a:lnTo>
                        <a:pt x="5605" y="401"/>
                      </a:lnTo>
                      <a:lnTo>
                        <a:pt x="5658" y="459"/>
                      </a:lnTo>
                      <a:lnTo>
                        <a:pt x="5709" y="520"/>
                      </a:lnTo>
                      <a:lnTo>
                        <a:pt x="5755" y="584"/>
                      </a:lnTo>
                      <a:lnTo>
                        <a:pt x="5800" y="651"/>
                      </a:lnTo>
                      <a:lnTo>
                        <a:pt x="5842" y="721"/>
                      </a:lnTo>
                      <a:lnTo>
                        <a:pt x="5883" y="792"/>
                      </a:lnTo>
                      <a:lnTo>
                        <a:pt x="5919" y="865"/>
                      </a:lnTo>
                      <a:lnTo>
                        <a:pt x="5955" y="940"/>
                      </a:lnTo>
                      <a:lnTo>
                        <a:pt x="5989" y="1017"/>
                      </a:lnTo>
                      <a:lnTo>
                        <a:pt x="6021" y="1094"/>
                      </a:lnTo>
                      <a:lnTo>
                        <a:pt x="6051" y="1173"/>
                      </a:lnTo>
                      <a:lnTo>
                        <a:pt x="6080" y="1254"/>
                      </a:lnTo>
                      <a:lnTo>
                        <a:pt x="6107" y="1334"/>
                      </a:lnTo>
                      <a:lnTo>
                        <a:pt x="6134" y="1415"/>
                      </a:lnTo>
                      <a:lnTo>
                        <a:pt x="6158" y="1497"/>
                      </a:lnTo>
                      <a:lnTo>
                        <a:pt x="6207" y="1660"/>
                      </a:lnTo>
                      <a:lnTo>
                        <a:pt x="6253" y="1823"/>
                      </a:lnTo>
                      <a:lnTo>
                        <a:pt x="6231" y="1830"/>
                      </a:lnTo>
                      <a:lnTo>
                        <a:pt x="6184" y="1670"/>
                      </a:lnTo>
                      <a:lnTo>
                        <a:pt x="6137" y="1507"/>
                      </a:lnTo>
                      <a:lnTo>
                        <a:pt x="6111" y="1427"/>
                      </a:lnTo>
                      <a:lnTo>
                        <a:pt x="6086" y="1346"/>
                      </a:lnTo>
                      <a:lnTo>
                        <a:pt x="6058" y="1266"/>
                      </a:lnTo>
                      <a:lnTo>
                        <a:pt x="6030" y="1187"/>
                      </a:lnTo>
                      <a:lnTo>
                        <a:pt x="6000" y="1109"/>
                      </a:lnTo>
                      <a:lnTo>
                        <a:pt x="5969" y="1032"/>
                      </a:lnTo>
                      <a:lnTo>
                        <a:pt x="5935" y="956"/>
                      </a:lnTo>
                      <a:lnTo>
                        <a:pt x="5901" y="881"/>
                      </a:lnTo>
                      <a:lnTo>
                        <a:pt x="5864" y="809"/>
                      </a:lnTo>
                      <a:lnTo>
                        <a:pt x="5825" y="739"/>
                      </a:lnTo>
                      <a:lnTo>
                        <a:pt x="5782" y="671"/>
                      </a:lnTo>
                      <a:lnTo>
                        <a:pt x="5739" y="604"/>
                      </a:lnTo>
                      <a:lnTo>
                        <a:pt x="5692" y="541"/>
                      </a:lnTo>
                      <a:lnTo>
                        <a:pt x="5642" y="480"/>
                      </a:lnTo>
                      <a:lnTo>
                        <a:pt x="5589" y="422"/>
                      </a:lnTo>
                      <a:lnTo>
                        <a:pt x="5533" y="367"/>
                      </a:lnTo>
                      <a:lnTo>
                        <a:pt x="5475" y="316"/>
                      </a:lnTo>
                      <a:lnTo>
                        <a:pt x="5413" y="268"/>
                      </a:lnTo>
                      <a:lnTo>
                        <a:pt x="5346" y="223"/>
                      </a:lnTo>
                      <a:lnTo>
                        <a:pt x="5277" y="184"/>
                      </a:lnTo>
                      <a:lnTo>
                        <a:pt x="5203" y="147"/>
                      </a:lnTo>
                      <a:lnTo>
                        <a:pt x="5125" y="115"/>
                      </a:lnTo>
                      <a:lnTo>
                        <a:pt x="5043" y="88"/>
                      </a:lnTo>
                      <a:lnTo>
                        <a:pt x="4957" y="66"/>
                      </a:lnTo>
                      <a:lnTo>
                        <a:pt x="4866" y="47"/>
                      </a:lnTo>
                      <a:lnTo>
                        <a:pt x="4771" y="34"/>
                      </a:lnTo>
                      <a:lnTo>
                        <a:pt x="4671" y="27"/>
                      </a:lnTo>
                      <a:lnTo>
                        <a:pt x="4565" y="25"/>
                      </a:lnTo>
                      <a:lnTo>
                        <a:pt x="4565" y="0"/>
                      </a:lnTo>
                      <a:close/>
                      <a:moveTo>
                        <a:pt x="6253" y="1823"/>
                      </a:moveTo>
                      <a:lnTo>
                        <a:pt x="6265" y="1864"/>
                      </a:lnTo>
                      <a:lnTo>
                        <a:pt x="6277" y="1905"/>
                      </a:lnTo>
                      <a:lnTo>
                        <a:pt x="6288" y="1944"/>
                      </a:lnTo>
                      <a:lnTo>
                        <a:pt x="6300" y="1984"/>
                      </a:lnTo>
                      <a:lnTo>
                        <a:pt x="6311" y="2024"/>
                      </a:lnTo>
                      <a:lnTo>
                        <a:pt x="6322" y="2064"/>
                      </a:lnTo>
                      <a:lnTo>
                        <a:pt x="6335" y="2102"/>
                      </a:lnTo>
                      <a:lnTo>
                        <a:pt x="6346" y="2141"/>
                      </a:lnTo>
                      <a:lnTo>
                        <a:pt x="6323" y="2148"/>
                      </a:lnTo>
                      <a:lnTo>
                        <a:pt x="6311" y="2109"/>
                      </a:lnTo>
                      <a:lnTo>
                        <a:pt x="6300" y="2071"/>
                      </a:lnTo>
                      <a:lnTo>
                        <a:pt x="6288" y="2031"/>
                      </a:lnTo>
                      <a:lnTo>
                        <a:pt x="6277" y="1991"/>
                      </a:lnTo>
                      <a:lnTo>
                        <a:pt x="6265" y="1951"/>
                      </a:lnTo>
                      <a:lnTo>
                        <a:pt x="6253" y="1912"/>
                      </a:lnTo>
                      <a:lnTo>
                        <a:pt x="6242" y="1871"/>
                      </a:lnTo>
                      <a:lnTo>
                        <a:pt x="6231" y="1830"/>
                      </a:lnTo>
                      <a:lnTo>
                        <a:pt x="6253" y="18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" name="Freeform 107"/>
                <p:cNvSpPr>
                  <a:spLocks noEditPoints="1"/>
                </p:cNvSpPr>
                <p:nvPr/>
              </p:nvSpPr>
              <p:spPr bwMode="auto">
                <a:xfrm>
                  <a:off x="797" y="2816"/>
                  <a:ext cx="1586" cy="537"/>
                </a:xfrm>
                <a:custGeom>
                  <a:avLst/>
                  <a:gdLst/>
                  <a:ahLst/>
                  <a:cxnLst>
                    <a:cxn ang="0">
                      <a:pos x="4565" y="0"/>
                    </a:cxn>
                    <a:cxn ang="0">
                      <a:pos x="0" y="25"/>
                    </a:cxn>
                    <a:cxn ang="0">
                      <a:pos x="4565" y="25"/>
                    </a:cxn>
                    <a:cxn ang="0">
                      <a:pos x="4565" y="13"/>
                    </a:cxn>
                    <a:cxn ang="0">
                      <a:pos x="4565" y="0"/>
                    </a:cxn>
                    <a:cxn ang="0">
                      <a:pos x="4773" y="10"/>
                    </a:cxn>
                    <a:cxn ang="0">
                      <a:pos x="4963" y="40"/>
                    </a:cxn>
                    <a:cxn ang="0">
                      <a:pos x="5134" y="92"/>
                    </a:cxn>
                    <a:cxn ang="0">
                      <a:pos x="5288" y="160"/>
                    </a:cxn>
                    <a:cxn ang="0">
                      <a:pos x="5425" y="246"/>
                    </a:cxn>
                    <a:cxn ang="0">
                      <a:pos x="5548" y="346"/>
                    </a:cxn>
                    <a:cxn ang="0">
                      <a:pos x="5658" y="460"/>
                    </a:cxn>
                    <a:cxn ang="0">
                      <a:pos x="5755" y="586"/>
                    </a:cxn>
                    <a:cxn ang="0">
                      <a:pos x="5842" y="721"/>
                    </a:cxn>
                    <a:cxn ang="0">
                      <a:pos x="5919" y="865"/>
                    </a:cxn>
                    <a:cxn ang="0">
                      <a:pos x="5989" y="1017"/>
                    </a:cxn>
                    <a:cxn ang="0">
                      <a:pos x="6051" y="1173"/>
                    </a:cxn>
                    <a:cxn ang="0">
                      <a:pos x="6107" y="1335"/>
                    </a:cxn>
                    <a:cxn ang="0">
                      <a:pos x="6158" y="1497"/>
                    </a:cxn>
                    <a:cxn ang="0">
                      <a:pos x="6253" y="1824"/>
                    </a:cxn>
                    <a:cxn ang="0">
                      <a:pos x="6184" y="1670"/>
                    </a:cxn>
                    <a:cxn ang="0">
                      <a:pos x="6111" y="1427"/>
                    </a:cxn>
                    <a:cxn ang="0">
                      <a:pos x="6058" y="1267"/>
                    </a:cxn>
                    <a:cxn ang="0">
                      <a:pos x="6000" y="1109"/>
                    </a:cxn>
                    <a:cxn ang="0">
                      <a:pos x="5935" y="956"/>
                    </a:cxn>
                    <a:cxn ang="0">
                      <a:pos x="5864" y="810"/>
                    </a:cxn>
                    <a:cxn ang="0">
                      <a:pos x="5782" y="671"/>
                    </a:cxn>
                    <a:cxn ang="0">
                      <a:pos x="5692" y="541"/>
                    </a:cxn>
                    <a:cxn ang="0">
                      <a:pos x="5589" y="422"/>
                    </a:cxn>
                    <a:cxn ang="0">
                      <a:pos x="5475" y="316"/>
                    </a:cxn>
                    <a:cxn ang="0">
                      <a:pos x="5346" y="225"/>
                    </a:cxn>
                    <a:cxn ang="0">
                      <a:pos x="5203" y="148"/>
                    </a:cxn>
                    <a:cxn ang="0">
                      <a:pos x="5043" y="88"/>
                    </a:cxn>
                    <a:cxn ang="0">
                      <a:pos x="4866" y="48"/>
                    </a:cxn>
                    <a:cxn ang="0">
                      <a:pos x="4671" y="27"/>
                    </a:cxn>
                    <a:cxn ang="0">
                      <a:pos x="4565" y="0"/>
                    </a:cxn>
                    <a:cxn ang="0">
                      <a:pos x="6265" y="1864"/>
                    </a:cxn>
                    <a:cxn ang="0">
                      <a:pos x="6288" y="1945"/>
                    </a:cxn>
                    <a:cxn ang="0">
                      <a:pos x="6311" y="2024"/>
                    </a:cxn>
                    <a:cxn ang="0">
                      <a:pos x="6335" y="2102"/>
                    </a:cxn>
                    <a:cxn ang="0">
                      <a:pos x="6323" y="2149"/>
                    </a:cxn>
                    <a:cxn ang="0">
                      <a:pos x="6300" y="2071"/>
                    </a:cxn>
                    <a:cxn ang="0">
                      <a:pos x="6277" y="1991"/>
                    </a:cxn>
                    <a:cxn ang="0">
                      <a:pos x="6253" y="1912"/>
                    </a:cxn>
                    <a:cxn ang="0">
                      <a:pos x="6231" y="1831"/>
                    </a:cxn>
                  </a:cxnLst>
                  <a:rect l="0" t="0" r="r" b="b"/>
                  <a:pathLst>
                    <a:path w="6346" h="2149">
                      <a:moveTo>
                        <a:pt x="0" y="0"/>
                      </a:moveTo>
                      <a:lnTo>
                        <a:pt x="4565" y="0"/>
                      </a:lnTo>
                      <a:lnTo>
                        <a:pt x="4565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  <a:moveTo>
                        <a:pt x="4565" y="25"/>
                      </a:moveTo>
                      <a:lnTo>
                        <a:pt x="4565" y="25"/>
                      </a:lnTo>
                      <a:lnTo>
                        <a:pt x="4565" y="13"/>
                      </a:lnTo>
                      <a:lnTo>
                        <a:pt x="4565" y="25"/>
                      </a:lnTo>
                      <a:close/>
                      <a:moveTo>
                        <a:pt x="4565" y="0"/>
                      </a:moveTo>
                      <a:lnTo>
                        <a:pt x="4672" y="3"/>
                      </a:lnTo>
                      <a:lnTo>
                        <a:pt x="4773" y="10"/>
                      </a:lnTo>
                      <a:lnTo>
                        <a:pt x="4870" y="23"/>
                      </a:lnTo>
                      <a:lnTo>
                        <a:pt x="4963" y="40"/>
                      </a:lnTo>
                      <a:lnTo>
                        <a:pt x="5050" y="64"/>
                      </a:lnTo>
                      <a:lnTo>
                        <a:pt x="5134" y="92"/>
                      </a:lnTo>
                      <a:lnTo>
                        <a:pt x="5213" y="123"/>
                      </a:lnTo>
                      <a:lnTo>
                        <a:pt x="5288" y="160"/>
                      </a:lnTo>
                      <a:lnTo>
                        <a:pt x="5358" y="201"/>
                      </a:lnTo>
                      <a:lnTo>
                        <a:pt x="5425" y="246"/>
                      </a:lnTo>
                      <a:lnTo>
                        <a:pt x="5489" y="294"/>
                      </a:lnTo>
                      <a:lnTo>
                        <a:pt x="5548" y="346"/>
                      </a:lnTo>
                      <a:lnTo>
                        <a:pt x="5605" y="401"/>
                      </a:lnTo>
                      <a:lnTo>
                        <a:pt x="5658" y="460"/>
                      </a:lnTo>
                      <a:lnTo>
                        <a:pt x="5709" y="521"/>
                      </a:lnTo>
                      <a:lnTo>
                        <a:pt x="5755" y="586"/>
                      </a:lnTo>
                      <a:lnTo>
                        <a:pt x="5800" y="652"/>
                      </a:lnTo>
                      <a:lnTo>
                        <a:pt x="5842" y="721"/>
                      </a:lnTo>
                      <a:lnTo>
                        <a:pt x="5883" y="793"/>
                      </a:lnTo>
                      <a:lnTo>
                        <a:pt x="5919" y="865"/>
                      </a:lnTo>
                      <a:lnTo>
                        <a:pt x="5955" y="941"/>
                      </a:lnTo>
                      <a:lnTo>
                        <a:pt x="5989" y="1017"/>
                      </a:lnTo>
                      <a:lnTo>
                        <a:pt x="6021" y="1095"/>
                      </a:lnTo>
                      <a:lnTo>
                        <a:pt x="6051" y="1173"/>
                      </a:lnTo>
                      <a:lnTo>
                        <a:pt x="6080" y="1254"/>
                      </a:lnTo>
                      <a:lnTo>
                        <a:pt x="6107" y="1335"/>
                      </a:lnTo>
                      <a:lnTo>
                        <a:pt x="6134" y="1415"/>
                      </a:lnTo>
                      <a:lnTo>
                        <a:pt x="6158" y="1497"/>
                      </a:lnTo>
                      <a:lnTo>
                        <a:pt x="6207" y="1661"/>
                      </a:lnTo>
                      <a:lnTo>
                        <a:pt x="6253" y="1824"/>
                      </a:lnTo>
                      <a:lnTo>
                        <a:pt x="6231" y="1831"/>
                      </a:lnTo>
                      <a:lnTo>
                        <a:pt x="6184" y="1670"/>
                      </a:lnTo>
                      <a:lnTo>
                        <a:pt x="6137" y="1508"/>
                      </a:lnTo>
                      <a:lnTo>
                        <a:pt x="6111" y="1427"/>
                      </a:lnTo>
                      <a:lnTo>
                        <a:pt x="6086" y="1346"/>
                      </a:lnTo>
                      <a:lnTo>
                        <a:pt x="6058" y="1267"/>
                      </a:lnTo>
                      <a:lnTo>
                        <a:pt x="6030" y="1187"/>
                      </a:lnTo>
                      <a:lnTo>
                        <a:pt x="6000" y="1109"/>
                      </a:lnTo>
                      <a:lnTo>
                        <a:pt x="5969" y="1032"/>
                      </a:lnTo>
                      <a:lnTo>
                        <a:pt x="5935" y="956"/>
                      </a:lnTo>
                      <a:lnTo>
                        <a:pt x="5901" y="883"/>
                      </a:lnTo>
                      <a:lnTo>
                        <a:pt x="5864" y="810"/>
                      </a:lnTo>
                      <a:lnTo>
                        <a:pt x="5825" y="739"/>
                      </a:lnTo>
                      <a:lnTo>
                        <a:pt x="5782" y="671"/>
                      </a:lnTo>
                      <a:lnTo>
                        <a:pt x="5739" y="604"/>
                      </a:lnTo>
                      <a:lnTo>
                        <a:pt x="5692" y="541"/>
                      </a:lnTo>
                      <a:lnTo>
                        <a:pt x="5642" y="481"/>
                      </a:lnTo>
                      <a:lnTo>
                        <a:pt x="5589" y="422"/>
                      </a:lnTo>
                      <a:lnTo>
                        <a:pt x="5533" y="367"/>
                      </a:lnTo>
                      <a:lnTo>
                        <a:pt x="5475" y="316"/>
                      </a:lnTo>
                      <a:lnTo>
                        <a:pt x="5413" y="268"/>
                      </a:lnTo>
                      <a:lnTo>
                        <a:pt x="5346" y="225"/>
                      </a:lnTo>
                      <a:lnTo>
                        <a:pt x="5277" y="184"/>
                      </a:lnTo>
                      <a:lnTo>
                        <a:pt x="5203" y="148"/>
                      </a:lnTo>
                      <a:lnTo>
                        <a:pt x="5125" y="116"/>
                      </a:lnTo>
                      <a:lnTo>
                        <a:pt x="5043" y="88"/>
                      </a:lnTo>
                      <a:lnTo>
                        <a:pt x="4957" y="66"/>
                      </a:lnTo>
                      <a:lnTo>
                        <a:pt x="4866" y="48"/>
                      </a:lnTo>
                      <a:lnTo>
                        <a:pt x="4771" y="35"/>
                      </a:lnTo>
                      <a:lnTo>
                        <a:pt x="4671" y="27"/>
                      </a:lnTo>
                      <a:lnTo>
                        <a:pt x="4565" y="25"/>
                      </a:lnTo>
                      <a:lnTo>
                        <a:pt x="4565" y="0"/>
                      </a:lnTo>
                      <a:close/>
                      <a:moveTo>
                        <a:pt x="6253" y="1824"/>
                      </a:moveTo>
                      <a:lnTo>
                        <a:pt x="6265" y="1864"/>
                      </a:lnTo>
                      <a:lnTo>
                        <a:pt x="6277" y="1905"/>
                      </a:lnTo>
                      <a:lnTo>
                        <a:pt x="6288" y="1945"/>
                      </a:lnTo>
                      <a:lnTo>
                        <a:pt x="6300" y="1984"/>
                      </a:lnTo>
                      <a:lnTo>
                        <a:pt x="6311" y="2024"/>
                      </a:lnTo>
                      <a:lnTo>
                        <a:pt x="6322" y="2064"/>
                      </a:lnTo>
                      <a:lnTo>
                        <a:pt x="6335" y="2102"/>
                      </a:lnTo>
                      <a:lnTo>
                        <a:pt x="6346" y="2141"/>
                      </a:lnTo>
                      <a:lnTo>
                        <a:pt x="6323" y="2149"/>
                      </a:lnTo>
                      <a:lnTo>
                        <a:pt x="6311" y="2109"/>
                      </a:lnTo>
                      <a:lnTo>
                        <a:pt x="6300" y="2071"/>
                      </a:lnTo>
                      <a:lnTo>
                        <a:pt x="6288" y="2031"/>
                      </a:lnTo>
                      <a:lnTo>
                        <a:pt x="6277" y="1991"/>
                      </a:lnTo>
                      <a:lnTo>
                        <a:pt x="6265" y="1952"/>
                      </a:lnTo>
                      <a:lnTo>
                        <a:pt x="6253" y="1912"/>
                      </a:lnTo>
                      <a:lnTo>
                        <a:pt x="6242" y="1871"/>
                      </a:lnTo>
                      <a:lnTo>
                        <a:pt x="6231" y="1831"/>
                      </a:lnTo>
                      <a:lnTo>
                        <a:pt x="6253" y="182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Freeform 108"/>
                <p:cNvSpPr>
                  <a:spLocks noEditPoints="1"/>
                </p:cNvSpPr>
                <p:nvPr/>
              </p:nvSpPr>
              <p:spPr bwMode="auto">
                <a:xfrm>
                  <a:off x="2471" y="2014"/>
                  <a:ext cx="496" cy="509"/>
                </a:xfrm>
                <a:custGeom>
                  <a:avLst/>
                  <a:gdLst/>
                  <a:ahLst/>
                  <a:cxnLst>
                    <a:cxn ang="0">
                      <a:pos x="5" y="2064"/>
                    </a:cxn>
                    <a:cxn ang="0">
                      <a:pos x="13" y="1980"/>
                    </a:cxn>
                    <a:cxn ang="0">
                      <a:pos x="21" y="1898"/>
                    </a:cxn>
                    <a:cxn ang="0">
                      <a:pos x="28" y="1818"/>
                    </a:cxn>
                    <a:cxn ang="0">
                      <a:pos x="56" y="1780"/>
                    </a:cxn>
                    <a:cxn ang="0">
                      <a:pos x="48" y="1862"/>
                    </a:cxn>
                    <a:cxn ang="0">
                      <a:pos x="41" y="1944"/>
                    </a:cxn>
                    <a:cxn ang="0">
                      <a:pos x="33" y="2027"/>
                    </a:cxn>
                    <a:cxn ang="0">
                      <a:pos x="25" y="2109"/>
                    </a:cxn>
                    <a:cxn ang="0">
                      <a:pos x="32" y="1778"/>
                    </a:cxn>
                    <a:cxn ang="0">
                      <a:pos x="67" y="1419"/>
                    </a:cxn>
                    <a:cxn ang="0">
                      <a:pos x="86" y="1250"/>
                    </a:cxn>
                    <a:cxn ang="0">
                      <a:pos x="109" y="1088"/>
                    </a:cxn>
                    <a:cxn ang="0">
                      <a:pos x="134" y="933"/>
                    </a:cxn>
                    <a:cxn ang="0">
                      <a:pos x="166" y="789"/>
                    </a:cxn>
                    <a:cxn ang="0">
                      <a:pos x="202" y="653"/>
                    </a:cxn>
                    <a:cxn ang="0">
                      <a:pos x="246" y="528"/>
                    </a:cxn>
                    <a:cxn ang="0">
                      <a:pos x="297" y="414"/>
                    </a:cxn>
                    <a:cxn ang="0">
                      <a:pos x="358" y="312"/>
                    </a:cxn>
                    <a:cxn ang="0">
                      <a:pos x="428" y="223"/>
                    </a:cxn>
                    <a:cxn ang="0">
                      <a:pos x="510" y="148"/>
                    </a:cxn>
                    <a:cxn ang="0">
                      <a:pos x="604" y="88"/>
                    </a:cxn>
                    <a:cxn ang="0">
                      <a:pos x="711" y="42"/>
                    </a:cxn>
                    <a:cxn ang="0">
                      <a:pos x="833" y="13"/>
                    </a:cxn>
                    <a:cxn ang="0">
                      <a:pos x="970" y="0"/>
                    </a:cxn>
                    <a:cxn ang="0">
                      <a:pos x="902" y="30"/>
                    </a:cxn>
                    <a:cxn ang="0">
                      <a:pos x="776" y="50"/>
                    </a:cxn>
                    <a:cxn ang="0">
                      <a:pos x="666" y="88"/>
                    </a:cxn>
                    <a:cxn ang="0">
                      <a:pos x="567" y="140"/>
                    </a:cxn>
                    <a:cxn ang="0">
                      <a:pos x="481" y="207"/>
                    </a:cxn>
                    <a:cxn ang="0">
                      <a:pos x="408" y="289"/>
                    </a:cxn>
                    <a:cxn ang="0">
                      <a:pos x="344" y="382"/>
                    </a:cxn>
                    <a:cxn ang="0">
                      <a:pos x="289" y="488"/>
                    </a:cxn>
                    <a:cxn ang="0">
                      <a:pos x="243" y="606"/>
                    </a:cxn>
                    <a:cxn ang="0">
                      <a:pos x="205" y="735"/>
                    </a:cxn>
                    <a:cxn ang="0">
                      <a:pos x="171" y="874"/>
                    </a:cxn>
                    <a:cxn ang="0">
                      <a:pos x="143" y="1021"/>
                    </a:cxn>
                    <a:cxn ang="0">
                      <a:pos x="120" y="1178"/>
                    </a:cxn>
                    <a:cxn ang="0">
                      <a:pos x="100" y="1342"/>
                    </a:cxn>
                    <a:cxn ang="0">
                      <a:pos x="73" y="1601"/>
                    </a:cxn>
                    <a:cxn ang="0">
                      <a:pos x="32" y="1778"/>
                    </a:cxn>
                    <a:cxn ang="0">
                      <a:pos x="970" y="0"/>
                    </a:cxn>
                    <a:cxn ang="0">
                      <a:pos x="970" y="0"/>
                    </a:cxn>
                    <a:cxn ang="0">
                      <a:pos x="1981" y="0"/>
                    </a:cxn>
                    <a:cxn ang="0">
                      <a:pos x="970" y="26"/>
                    </a:cxn>
                  </a:cxnLst>
                  <a:rect l="0" t="0" r="r" b="b"/>
                  <a:pathLst>
                    <a:path w="1981" h="2109">
                      <a:moveTo>
                        <a:pt x="0" y="2106"/>
                      </a:moveTo>
                      <a:lnTo>
                        <a:pt x="5" y="2064"/>
                      </a:lnTo>
                      <a:lnTo>
                        <a:pt x="9" y="2022"/>
                      </a:lnTo>
                      <a:lnTo>
                        <a:pt x="13" y="1980"/>
                      </a:lnTo>
                      <a:lnTo>
                        <a:pt x="17" y="1939"/>
                      </a:lnTo>
                      <a:lnTo>
                        <a:pt x="21" y="1898"/>
                      </a:lnTo>
                      <a:lnTo>
                        <a:pt x="25" y="1859"/>
                      </a:lnTo>
                      <a:lnTo>
                        <a:pt x="28" y="1818"/>
                      </a:lnTo>
                      <a:lnTo>
                        <a:pt x="32" y="1778"/>
                      </a:lnTo>
                      <a:lnTo>
                        <a:pt x="56" y="1780"/>
                      </a:lnTo>
                      <a:lnTo>
                        <a:pt x="53" y="1821"/>
                      </a:lnTo>
                      <a:lnTo>
                        <a:pt x="48" y="1862"/>
                      </a:lnTo>
                      <a:lnTo>
                        <a:pt x="45" y="1903"/>
                      </a:lnTo>
                      <a:lnTo>
                        <a:pt x="41" y="1944"/>
                      </a:lnTo>
                      <a:lnTo>
                        <a:pt x="37" y="1985"/>
                      </a:lnTo>
                      <a:lnTo>
                        <a:pt x="33" y="2027"/>
                      </a:lnTo>
                      <a:lnTo>
                        <a:pt x="28" y="2068"/>
                      </a:lnTo>
                      <a:lnTo>
                        <a:pt x="25" y="2109"/>
                      </a:lnTo>
                      <a:lnTo>
                        <a:pt x="0" y="2106"/>
                      </a:lnTo>
                      <a:close/>
                      <a:moveTo>
                        <a:pt x="32" y="1778"/>
                      </a:moveTo>
                      <a:lnTo>
                        <a:pt x="50" y="1596"/>
                      </a:lnTo>
                      <a:lnTo>
                        <a:pt x="67" y="1419"/>
                      </a:lnTo>
                      <a:lnTo>
                        <a:pt x="76" y="1334"/>
                      </a:lnTo>
                      <a:lnTo>
                        <a:pt x="86" y="1250"/>
                      </a:lnTo>
                      <a:lnTo>
                        <a:pt x="98" y="1168"/>
                      </a:lnTo>
                      <a:lnTo>
                        <a:pt x="109" y="1088"/>
                      </a:lnTo>
                      <a:lnTo>
                        <a:pt x="121" y="1009"/>
                      </a:lnTo>
                      <a:lnTo>
                        <a:pt x="134" y="933"/>
                      </a:lnTo>
                      <a:lnTo>
                        <a:pt x="149" y="860"/>
                      </a:lnTo>
                      <a:lnTo>
                        <a:pt x="166" y="789"/>
                      </a:lnTo>
                      <a:lnTo>
                        <a:pt x="182" y="720"/>
                      </a:lnTo>
                      <a:lnTo>
                        <a:pt x="202" y="653"/>
                      </a:lnTo>
                      <a:lnTo>
                        <a:pt x="223" y="589"/>
                      </a:lnTo>
                      <a:lnTo>
                        <a:pt x="246" y="528"/>
                      </a:lnTo>
                      <a:lnTo>
                        <a:pt x="271" y="470"/>
                      </a:lnTo>
                      <a:lnTo>
                        <a:pt x="297" y="414"/>
                      </a:lnTo>
                      <a:lnTo>
                        <a:pt x="326" y="362"/>
                      </a:lnTo>
                      <a:lnTo>
                        <a:pt x="358" y="312"/>
                      </a:lnTo>
                      <a:lnTo>
                        <a:pt x="391" y="266"/>
                      </a:lnTo>
                      <a:lnTo>
                        <a:pt x="428" y="223"/>
                      </a:lnTo>
                      <a:lnTo>
                        <a:pt x="468" y="185"/>
                      </a:lnTo>
                      <a:lnTo>
                        <a:pt x="510" y="148"/>
                      </a:lnTo>
                      <a:lnTo>
                        <a:pt x="555" y="117"/>
                      </a:lnTo>
                      <a:lnTo>
                        <a:pt x="604" y="88"/>
                      </a:lnTo>
                      <a:lnTo>
                        <a:pt x="657" y="63"/>
                      </a:lnTo>
                      <a:lnTo>
                        <a:pt x="711" y="42"/>
                      </a:lnTo>
                      <a:lnTo>
                        <a:pt x="770" y="26"/>
                      </a:lnTo>
                      <a:lnTo>
                        <a:pt x="833" y="13"/>
                      </a:lnTo>
                      <a:lnTo>
                        <a:pt x="900" y="5"/>
                      </a:lnTo>
                      <a:lnTo>
                        <a:pt x="970" y="0"/>
                      </a:lnTo>
                      <a:lnTo>
                        <a:pt x="971" y="26"/>
                      </a:lnTo>
                      <a:lnTo>
                        <a:pt x="902" y="30"/>
                      </a:lnTo>
                      <a:lnTo>
                        <a:pt x="837" y="39"/>
                      </a:lnTo>
                      <a:lnTo>
                        <a:pt x="776" y="50"/>
                      </a:lnTo>
                      <a:lnTo>
                        <a:pt x="719" y="68"/>
                      </a:lnTo>
                      <a:lnTo>
                        <a:pt x="666" y="88"/>
                      </a:lnTo>
                      <a:lnTo>
                        <a:pt x="614" y="112"/>
                      </a:lnTo>
                      <a:lnTo>
                        <a:pt x="567" y="140"/>
                      </a:lnTo>
                      <a:lnTo>
                        <a:pt x="523" y="172"/>
                      </a:lnTo>
                      <a:lnTo>
                        <a:pt x="481" y="207"/>
                      </a:lnTo>
                      <a:lnTo>
                        <a:pt x="443" y="245"/>
                      </a:lnTo>
                      <a:lnTo>
                        <a:pt x="408" y="289"/>
                      </a:lnTo>
                      <a:lnTo>
                        <a:pt x="374" y="333"/>
                      </a:lnTo>
                      <a:lnTo>
                        <a:pt x="344" y="382"/>
                      </a:lnTo>
                      <a:lnTo>
                        <a:pt x="315" y="433"/>
                      </a:lnTo>
                      <a:lnTo>
                        <a:pt x="289" y="488"/>
                      </a:lnTo>
                      <a:lnTo>
                        <a:pt x="265" y="546"/>
                      </a:lnTo>
                      <a:lnTo>
                        <a:pt x="243" y="606"/>
                      </a:lnTo>
                      <a:lnTo>
                        <a:pt x="223" y="669"/>
                      </a:lnTo>
                      <a:lnTo>
                        <a:pt x="205" y="735"/>
                      </a:lnTo>
                      <a:lnTo>
                        <a:pt x="187" y="803"/>
                      </a:lnTo>
                      <a:lnTo>
                        <a:pt x="171" y="874"/>
                      </a:lnTo>
                      <a:lnTo>
                        <a:pt x="157" y="946"/>
                      </a:lnTo>
                      <a:lnTo>
                        <a:pt x="143" y="1021"/>
                      </a:lnTo>
                      <a:lnTo>
                        <a:pt x="132" y="1098"/>
                      </a:lnTo>
                      <a:lnTo>
                        <a:pt x="120" y="1178"/>
                      </a:lnTo>
                      <a:lnTo>
                        <a:pt x="110" y="1259"/>
                      </a:lnTo>
                      <a:lnTo>
                        <a:pt x="100" y="1342"/>
                      </a:lnTo>
                      <a:lnTo>
                        <a:pt x="91" y="1426"/>
                      </a:lnTo>
                      <a:lnTo>
                        <a:pt x="73" y="1601"/>
                      </a:lnTo>
                      <a:lnTo>
                        <a:pt x="56" y="1780"/>
                      </a:lnTo>
                      <a:lnTo>
                        <a:pt x="32" y="1778"/>
                      </a:lnTo>
                      <a:close/>
                      <a:moveTo>
                        <a:pt x="970" y="0"/>
                      </a:moveTo>
                      <a:lnTo>
                        <a:pt x="970" y="0"/>
                      </a:lnTo>
                      <a:lnTo>
                        <a:pt x="970" y="13"/>
                      </a:lnTo>
                      <a:lnTo>
                        <a:pt x="970" y="0"/>
                      </a:lnTo>
                      <a:close/>
                      <a:moveTo>
                        <a:pt x="970" y="0"/>
                      </a:moveTo>
                      <a:lnTo>
                        <a:pt x="1981" y="0"/>
                      </a:lnTo>
                      <a:lnTo>
                        <a:pt x="1981" y="26"/>
                      </a:lnTo>
                      <a:lnTo>
                        <a:pt x="970" y="26"/>
                      </a:lnTo>
                      <a:lnTo>
                        <a:pt x="970" y="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B0F0"/>
                  </a:solidFill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26" name="Rectangle 109"/>
                <p:cNvSpPr>
                  <a:spLocks noChangeArrowheads="1"/>
                </p:cNvSpPr>
                <p:nvPr/>
              </p:nvSpPr>
              <p:spPr bwMode="auto">
                <a:xfrm>
                  <a:off x="822" y="1643"/>
                  <a:ext cx="12" cy="1209"/>
                </a:xfrm>
                <a:prstGeom prst="rect">
                  <a:avLst/>
                </a:prstGeom>
                <a:solidFill>
                  <a:srgbClr val="84C2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110"/>
                <p:cNvSpPr>
                  <a:spLocks/>
                </p:cNvSpPr>
                <p:nvPr/>
              </p:nvSpPr>
              <p:spPr bwMode="auto">
                <a:xfrm>
                  <a:off x="792" y="1599"/>
                  <a:ext cx="73" cy="88"/>
                </a:xfrm>
                <a:custGeom>
                  <a:avLst/>
                  <a:gdLst/>
                  <a:ahLst/>
                  <a:cxnLst>
                    <a:cxn ang="0">
                      <a:pos x="0" y="354"/>
                    </a:cxn>
                    <a:cxn ang="0">
                      <a:pos x="5" y="352"/>
                    </a:cxn>
                    <a:cxn ang="0">
                      <a:pos x="14" y="347"/>
                    </a:cxn>
                    <a:cxn ang="0">
                      <a:pos x="23" y="344"/>
                    </a:cxn>
                    <a:cxn ang="0">
                      <a:pos x="32" y="340"/>
                    </a:cxn>
                    <a:cxn ang="0">
                      <a:pos x="41" y="337"/>
                    </a:cxn>
                    <a:cxn ang="0">
                      <a:pos x="49" y="333"/>
                    </a:cxn>
                    <a:cxn ang="0">
                      <a:pos x="58" y="330"/>
                    </a:cxn>
                    <a:cxn ang="0">
                      <a:pos x="68" y="327"/>
                    </a:cxn>
                    <a:cxn ang="0">
                      <a:pos x="77" y="325"/>
                    </a:cxn>
                    <a:cxn ang="0">
                      <a:pos x="86" y="323"/>
                    </a:cxn>
                    <a:cxn ang="0">
                      <a:pos x="95" y="321"/>
                    </a:cxn>
                    <a:cxn ang="0">
                      <a:pos x="104" y="319"/>
                    </a:cxn>
                    <a:cxn ang="0">
                      <a:pos x="113" y="318"/>
                    </a:cxn>
                    <a:cxn ang="0">
                      <a:pos x="122" y="318"/>
                    </a:cxn>
                    <a:cxn ang="0">
                      <a:pos x="132" y="317"/>
                    </a:cxn>
                    <a:cxn ang="0">
                      <a:pos x="141" y="317"/>
                    </a:cxn>
                    <a:cxn ang="0">
                      <a:pos x="150" y="317"/>
                    </a:cxn>
                    <a:cxn ang="0">
                      <a:pos x="159" y="317"/>
                    </a:cxn>
                    <a:cxn ang="0">
                      <a:pos x="168" y="318"/>
                    </a:cxn>
                    <a:cxn ang="0">
                      <a:pos x="177" y="318"/>
                    </a:cxn>
                    <a:cxn ang="0">
                      <a:pos x="186" y="319"/>
                    </a:cxn>
                    <a:cxn ang="0">
                      <a:pos x="195" y="321"/>
                    </a:cxn>
                    <a:cxn ang="0">
                      <a:pos x="205" y="323"/>
                    </a:cxn>
                    <a:cxn ang="0">
                      <a:pos x="214" y="325"/>
                    </a:cxn>
                    <a:cxn ang="0">
                      <a:pos x="222" y="327"/>
                    </a:cxn>
                    <a:cxn ang="0">
                      <a:pos x="231" y="330"/>
                    </a:cxn>
                    <a:cxn ang="0">
                      <a:pos x="240" y="333"/>
                    </a:cxn>
                    <a:cxn ang="0">
                      <a:pos x="249" y="337"/>
                    </a:cxn>
                    <a:cxn ang="0">
                      <a:pos x="258" y="340"/>
                    </a:cxn>
                    <a:cxn ang="0">
                      <a:pos x="268" y="344"/>
                    </a:cxn>
                    <a:cxn ang="0">
                      <a:pos x="277" y="347"/>
                    </a:cxn>
                    <a:cxn ang="0">
                      <a:pos x="286" y="352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291" h="354">
                      <a:moveTo>
                        <a:pt x="145" y="0"/>
                      </a:move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5" y="352"/>
                      </a:lnTo>
                      <a:lnTo>
                        <a:pt x="9" y="350"/>
                      </a:lnTo>
                      <a:lnTo>
                        <a:pt x="14" y="347"/>
                      </a:lnTo>
                      <a:lnTo>
                        <a:pt x="18" y="346"/>
                      </a:lnTo>
                      <a:lnTo>
                        <a:pt x="23" y="344"/>
                      </a:lnTo>
                      <a:lnTo>
                        <a:pt x="27" y="341"/>
                      </a:lnTo>
                      <a:lnTo>
                        <a:pt x="32" y="340"/>
                      </a:lnTo>
                      <a:lnTo>
                        <a:pt x="36" y="338"/>
                      </a:lnTo>
                      <a:lnTo>
                        <a:pt x="41" y="337"/>
                      </a:lnTo>
                      <a:lnTo>
                        <a:pt x="45" y="334"/>
                      </a:lnTo>
                      <a:lnTo>
                        <a:pt x="49" y="333"/>
                      </a:lnTo>
                      <a:lnTo>
                        <a:pt x="54" y="331"/>
                      </a:lnTo>
                      <a:lnTo>
                        <a:pt x="58" y="330"/>
                      </a:lnTo>
                      <a:lnTo>
                        <a:pt x="64" y="328"/>
                      </a:lnTo>
                      <a:lnTo>
                        <a:pt x="68" y="327"/>
                      </a:lnTo>
                      <a:lnTo>
                        <a:pt x="73" y="326"/>
                      </a:lnTo>
                      <a:lnTo>
                        <a:pt x="77" y="325"/>
                      </a:lnTo>
                      <a:lnTo>
                        <a:pt x="82" y="324"/>
                      </a:lnTo>
                      <a:lnTo>
                        <a:pt x="86" y="323"/>
                      </a:lnTo>
                      <a:lnTo>
                        <a:pt x="91" y="321"/>
                      </a:lnTo>
                      <a:lnTo>
                        <a:pt x="95" y="321"/>
                      </a:lnTo>
                      <a:lnTo>
                        <a:pt x="100" y="320"/>
                      </a:lnTo>
                      <a:lnTo>
                        <a:pt x="104" y="319"/>
                      </a:lnTo>
                      <a:lnTo>
                        <a:pt x="109" y="319"/>
                      </a:lnTo>
                      <a:lnTo>
                        <a:pt x="113" y="318"/>
                      </a:lnTo>
                      <a:lnTo>
                        <a:pt x="118" y="318"/>
                      </a:lnTo>
                      <a:lnTo>
                        <a:pt x="122" y="318"/>
                      </a:lnTo>
                      <a:lnTo>
                        <a:pt x="126" y="317"/>
                      </a:lnTo>
                      <a:lnTo>
                        <a:pt x="132" y="317"/>
                      </a:lnTo>
                      <a:lnTo>
                        <a:pt x="137" y="317"/>
                      </a:lnTo>
                      <a:lnTo>
                        <a:pt x="141" y="317"/>
                      </a:lnTo>
                      <a:lnTo>
                        <a:pt x="145" y="317"/>
                      </a:lnTo>
                      <a:lnTo>
                        <a:pt x="150" y="317"/>
                      </a:lnTo>
                      <a:lnTo>
                        <a:pt x="154" y="317"/>
                      </a:lnTo>
                      <a:lnTo>
                        <a:pt x="159" y="317"/>
                      </a:lnTo>
                      <a:lnTo>
                        <a:pt x="163" y="317"/>
                      </a:lnTo>
                      <a:lnTo>
                        <a:pt x="168" y="318"/>
                      </a:lnTo>
                      <a:lnTo>
                        <a:pt x="172" y="318"/>
                      </a:lnTo>
                      <a:lnTo>
                        <a:pt x="177" y="318"/>
                      </a:lnTo>
                      <a:lnTo>
                        <a:pt x="181" y="319"/>
                      </a:lnTo>
                      <a:lnTo>
                        <a:pt x="186" y="319"/>
                      </a:lnTo>
                      <a:lnTo>
                        <a:pt x="190" y="320"/>
                      </a:lnTo>
                      <a:lnTo>
                        <a:pt x="195" y="321"/>
                      </a:lnTo>
                      <a:lnTo>
                        <a:pt x="200" y="321"/>
                      </a:lnTo>
                      <a:lnTo>
                        <a:pt x="205" y="323"/>
                      </a:lnTo>
                      <a:lnTo>
                        <a:pt x="209" y="324"/>
                      </a:lnTo>
                      <a:lnTo>
                        <a:pt x="214" y="325"/>
                      </a:lnTo>
                      <a:lnTo>
                        <a:pt x="218" y="326"/>
                      </a:lnTo>
                      <a:lnTo>
                        <a:pt x="222" y="327"/>
                      </a:lnTo>
                      <a:lnTo>
                        <a:pt x="227" y="328"/>
                      </a:lnTo>
                      <a:lnTo>
                        <a:pt x="231" y="330"/>
                      </a:lnTo>
                      <a:lnTo>
                        <a:pt x="236" y="331"/>
                      </a:lnTo>
                      <a:lnTo>
                        <a:pt x="240" y="333"/>
                      </a:lnTo>
                      <a:lnTo>
                        <a:pt x="245" y="334"/>
                      </a:lnTo>
                      <a:lnTo>
                        <a:pt x="249" y="337"/>
                      </a:lnTo>
                      <a:lnTo>
                        <a:pt x="254" y="338"/>
                      </a:lnTo>
                      <a:lnTo>
                        <a:pt x="258" y="340"/>
                      </a:lnTo>
                      <a:lnTo>
                        <a:pt x="263" y="341"/>
                      </a:lnTo>
                      <a:lnTo>
                        <a:pt x="268" y="344"/>
                      </a:lnTo>
                      <a:lnTo>
                        <a:pt x="273" y="346"/>
                      </a:lnTo>
                      <a:lnTo>
                        <a:pt x="277" y="347"/>
                      </a:lnTo>
                      <a:lnTo>
                        <a:pt x="282" y="350"/>
                      </a:lnTo>
                      <a:lnTo>
                        <a:pt x="286" y="352"/>
                      </a:lnTo>
                      <a:lnTo>
                        <a:pt x="291" y="354"/>
                      </a:lnTo>
                      <a:lnTo>
                        <a:pt x="145" y="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84C2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" name="Freeform 111"/>
                <p:cNvSpPr>
                  <a:spLocks/>
                </p:cNvSpPr>
                <p:nvPr/>
              </p:nvSpPr>
              <p:spPr bwMode="auto">
                <a:xfrm>
                  <a:off x="866" y="1548"/>
                  <a:ext cx="220" cy="21"/>
                </a:xfrm>
                <a:custGeom>
                  <a:avLst/>
                  <a:gdLst/>
                  <a:ahLst/>
                  <a:cxnLst>
                    <a:cxn ang="0">
                      <a:pos x="826" y="84"/>
                    </a:cxn>
                    <a:cxn ang="0">
                      <a:pos x="822" y="59"/>
                    </a:cxn>
                    <a:cxn ang="0">
                      <a:pos x="1" y="0"/>
                    </a:cxn>
                    <a:cxn ang="0">
                      <a:pos x="0" y="25"/>
                    </a:cxn>
                    <a:cxn ang="0">
                      <a:pos x="821" y="84"/>
                    </a:cxn>
                    <a:cxn ang="0">
                      <a:pos x="826" y="84"/>
                    </a:cxn>
                    <a:cxn ang="0">
                      <a:pos x="826" y="84"/>
                    </a:cxn>
                    <a:cxn ang="0">
                      <a:pos x="879" y="63"/>
                    </a:cxn>
                    <a:cxn ang="0">
                      <a:pos x="822" y="59"/>
                    </a:cxn>
                    <a:cxn ang="0">
                      <a:pos x="826" y="84"/>
                    </a:cxn>
                  </a:cxnLst>
                  <a:rect l="0" t="0" r="r" b="b"/>
                  <a:pathLst>
                    <a:path w="879" h="84">
                      <a:moveTo>
                        <a:pt x="826" y="84"/>
                      </a:moveTo>
                      <a:lnTo>
                        <a:pt x="822" y="59"/>
                      </a:lnTo>
                      <a:lnTo>
                        <a:pt x="1" y="0"/>
                      </a:lnTo>
                      <a:lnTo>
                        <a:pt x="0" y="25"/>
                      </a:lnTo>
                      <a:lnTo>
                        <a:pt x="821" y="84"/>
                      </a:lnTo>
                      <a:lnTo>
                        <a:pt x="826" y="84"/>
                      </a:lnTo>
                      <a:lnTo>
                        <a:pt x="826" y="84"/>
                      </a:lnTo>
                      <a:lnTo>
                        <a:pt x="879" y="63"/>
                      </a:lnTo>
                      <a:lnTo>
                        <a:pt x="822" y="59"/>
                      </a:lnTo>
                      <a:lnTo>
                        <a:pt x="826" y="8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Freeform 112"/>
                <p:cNvSpPr>
                  <a:spLocks/>
                </p:cNvSpPr>
                <p:nvPr/>
              </p:nvSpPr>
              <p:spPr bwMode="auto">
                <a:xfrm>
                  <a:off x="959" y="1563"/>
                  <a:ext cx="113" cy="44"/>
                </a:xfrm>
                <a:custGeom>
                  <a:avLst/>
                  <a:gdLst/>
                  <a:ahLst/>
                  <a:cxnLst>
                    <a:cxn ang="0">
                      <a:pos x="31" y="179"/>
                    </a:cxn>
                    <a:cxn ang="0">
                      <a:pos x="39" y="179"/>
                    </a:cxn>
                    <a:cxn ang="0">
                      <a:pos x="453" y="25"/>
                    </a:cxn>
                    <a:cxn ang="0">
                      <a:pos x="445" y="0"/>
                    </a:cxn>
                    <a:cxn ang="0">
                      <a:pos x="31" y="155"/>
                    </a:cxn>
                    <a:cxn ang="0">
                      <a:pos x="31" y="179"/>
                    </a:cxn>
                    <a:cxn ang="0">
                      <a:pos x="31" y="155"/>
                    </a:cxn>
                    <a:cxn ang="0">
                      <a:pos x="0" y="166"/>
                    </a:cxn>
                    <a:cxn ang="0">
                      <a:pos x="31" y="179"/>
                    </a:cxn>
                  </a:cxnLst>
                  <a:rect l="0" t="0" r="r" b="b"/>
                  <a:pathLst>
                    <a:path w="453" h="179">
                      <a:moveTo>
                        <a:pt x="31" y="179"/>
                      </a:moveTo>
                      <a:lnTo>
                        <a:pt x="39" y="179"/>
                      </a:lnTo>
                      <a:lnTo>
                        <a:pt x="453" y="25"/>
                      </a:lnTo>
                      <a:lnTo>
                        <a:pt x="445" y="0"/>
                      </a:lnTo>
                      <a:lnTo>
                        <a:pt x="31" y="155"/>
                      </a:lnTo>
                      <a:lnTo>
                        <a:pt x="31" y="179"/>
                      </a:lnTo>
                      <a:lnTo>
                        <a:pt x="31" y="155"/>
                      </a:lnTo>
                      <a:lnTo>
                        <a:pt x="0" y="166"/>
                      </a:lnTo>
                      <a:lnTo>
                        <a:pt x="31" y="1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" name="Freeform 113"/>
                <p:cNvSpPr>
                  <a:spLocks/>
                </p:cNvSpPr>
                <p:nvPr/>
              </p:nvSpPr>
              <p:spPr bwMode="auto">
                <a:xfrm>
                  <a:off x="967" y="1601"/>
                  <a:ext cx="66" cy="31"/>
                </a:xfrm>
                <a:custGeom>
                  <a:avLst/>
                  <a:gdLst/>
                  <a:ahLst/>
                  <a:cxnLst>
                    <a:cxn ang="0">
                      <a:pos x="262" y="123"/>
                    </a:cxn>
                    <a:cxn ang="0">
                      <a:pos x="267" y="99"/>
                    </a:cxn>
                    <a:cxn ang="0">
                      <a:pos x="8" y="0"/>
                    </a:cxn>
                    <a:cxn ang="0">
                      <a:pos x="0" y="24"/>
                    </a:cxn>
                    <a:cxn ang="0">
                      <a:pos x="259" y="122"/>
                    </a:cxn>
                    <a:cxn ang="0">
                      <a:pos x="262" y="123"/>
                    </a:cxn>
                    <a:cxn ang="0">
                      <a:pos x="259" y="122"/>
                    </a:cxn>
                    <a:cxn ang="0">
                      <a:pos x="261" y="123"/>
                    </a:cxn>
                    <a:cxn ang="0">
                      <a:pos x="262" y="123"/>
                    </a:cxn>
                  </a:cxnLst>
                  <a:rect l="0" t="0" r="r" b="b"/>
                  <a:pathLst>
                    <a:path w="267" h="123">
                      <a:moveTo>
                        <a:pt x="262" y="123"/>
                      </a:moveTo>
                      <a:lnTo>
                        <a:pt x="267" y="99"/>
                      </a:lnTo>
                      <a:lnTo>
                        <a:pt x="8" y="0"/>
                      </a:lnTo>
                      <a:lnTo>
                        <a:pt x="0" y="24"/>
                      </a:lnTo>
                      <a:lnTo>
                        <a:pt x="259" y="122"/>
                      </a:lnTo>
                      <a:lnTo>
                        <a:pt x="262" y="123"/>
                      </a:lnTo>
                      <a:lnTo>
                        <a:pt x="259" y="122"/>
                      </a:lnTo>
                      <a:lnTo>
                        <a:pt x="261" y="123"/>
                      </a:lnTo>
                      <a:lnTo>
                        <a:pt x="262" y="1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" name="Freeform 114"/>
                <p:cNvSpPr>
                  <a:spLocks/>
                </p:cNvSpPr>
                <p:nvPr/>
              </p:nvSpPr>
              <p:spPr bwMode="auto">
                <a:xfrm>
                  <a:off x="1032" y="1626"/>
                  <a:ext cx="150" cy="10"/>
                </a:xfrm>
                <a:custGeom>
                  <a:avLst/>
                  <a:gdLst/>
                  <a:ahLst/>
                  <a:cxnLst>
                    <a:cxn ang="0">
                      <a:pos x="601" y="16"/>
                    </a:cxn>
                    <a:cxn ang="0">
                      <a:pos x="598" y="15"/>
                    </a:cxn>
                    <a:cxn ang="0">
                      <a:pos x="1" y="0"/>
                    </a:cxn>
                    <a:cxn ang="0">
                      <a:pos x="0" y="25"/>
                    </a:cxn>
                    <a:cxn ang="0">
                      <a:pos x="597" y="41"/>
                    </a:cxn>
                    <a:cxn ang="0">
                      <a:pos x="601" y="16"/>
                    </a:cxn>
                    <a:cxn ang="0">
                      <a:pos x="601" y="16"/>
                    </a:cxn>
                    <a:cxn ang="0">
                      <a:pos x="599" y="15"/>
                    </a:cxn>
                    <a:cxn ang="0">
                      <a:pos x="598" y="15"/>
                    </a:cxn>
                    <a:cxn ang="0">
                      <a:pos x="601" y="16"/>
                    </a:cxn>
                  </a:cxnLst>
                  <a:rect l="0" t="0" r="r" b="b"/>
                  <a:pathLst>
                    <a:path w="601" h="41">
                      <a:moveTo>
                        <a:pt x="601" y="16"/>
                      </a:moveTo>
                      <a:lnTo>
                        <a:pt x="598" y="15"/>
                      </a:lnTo>
                      <a:lnTo>
                        <a:pt x="1" y="0"/>
                      </a:lnTo>
                      <a:lnTo>
                        <a:pt x="0" y="25"/>
                      </a:lnTo>
                      <a:lnTo>
                        <a:pt x="597" y="41"/>
                      </a:lnTo>
                      <a:lnTo>
                        <a:pt x="601" y="16"/>
                      </a:lnTo>
                      <a:lnTo>
                        <a:pt x="601" y="16"/>
                      </a:lnTo>
                      <a:lnTo>
                        <a:pt x="599" y="15"/>
                      </a:lnTo>
                      <a:lnTo>
                        <a:pt x="598" y="15"/>
                      </a:lnTo>
                      <a:lnTo>
                        <a:pt x="601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" name="Freeform 115"/>
                <p:cNvSpPr>
                  <a:spLocks/>
                </p:cNvSpPr>
                <p:nvPr/>
              </p:nvSpPr>
              <p:spPr bwMode="auto">
                <a:xfrm>
                  <a:off x="1181" y="1630"/>
                  <a:ext cx="98" cy="27"/>
                </a:xfrm>
                <a:custGeom>
                  <a:avLst/>
                  <a:gdLst/>
                  <a:ahLst/>
                  <a:cxnLst>
                    <a:cxn ang="0">
                      <a:pos x="358" y="108"/>
                    </a:cxn>
                    <a:cxn ang="0">
                      <a:pos x="357" y="84"/>
                    </a:cxn>
                    <a:cxn ang="0">
                      <a:pos x="6" y="0"/>
                    </a:cxn>
                    <a:cxn ang="0">
                      <a:pos x="0" y="25"/>
                    </a:cxn>
                    <a:cxn ang="0">
                      <a:pos x="351" y="109"/>
                    </a:cxn>
                    <a:cxn ang="0">
                      <a:pos x="358" y="108"/>
                    </a:cxn>
                    <a:cxn ang="0">
                      <a:pos x="358" y="108"/>
                    </a:cxn>
                    <a:cxn ang="0">
                      <a:pos x="392" y="92"/>
                    </a:cxn>
                    <a:cxn ang="0">
                      <a:pos x="357" y="84"/>
                    </a:cxn>
                    <a:cxn ang="0">
                      <a:pos x="358" y="108"/>
                    </a:cxn>
                  </a:cxnLst>
                  <a:rect l="0" t="0" r="r" b="b"/>
                  <a:pathLst>
                    <a:path w="392" h="109">
                      <a:moveTo>
                        <a:pt x="358" y="108"/>
                      </a:moveTo>
                      <a:lnTo>
                        <a:pt x="357" y="84"/>
                      </a:lnTo>
                      <a:lnTo>
                        <a:pt x="6" y="0"/>
                      </a:lnTo>
                      <a:lnTo>
                        <a:pt x="0" y="25"/>
                      </a:lnTo>
                      <a:lnTo>
                        <a:pt x="351" y="109"/>
                      </a:lnTo>
                      <a:lnTo>
                        <a:pt x="358" y="108"/>
                      </a:lnTo>
                      <a:lnTo>
                        <a:pt x="358" y="108"/>
                      </a:lnTo>
                      <a:lnTo>
                        <a:pt x="392" y="92"/>
                      </a:lnTo>
                      <a:lnTo>
                        <a:pt x="357" y="84"/>
                      </a:lnTo>
                      <a:lnTo>
                        <a:pt x="358" y="10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3" name="Freeform 116"/>
                <p:cNvSpPr>
                  <a:spLocks/>
                </p:cNvSpPr>
                <p:nvPr/>
              </p:nvSpPr>
              <p:spPr bwMode="auto">
                <a:xfrm>
                  <a:off x="1188" y="1651"/>
                  <a:ext cx="83" cy="37"/>
                </a:xfrm>
                <a:custGeom>
                  <a:avLst/>
                  <a:gdLst/>
                  <a:ahLst/>
                  <a:cxnLst>
                    <a:cxn ang="0">
                      <a:pos x="42" y="150"/>
                    </a:cxn>
                    <a:cxn ang="0">
                      <a:pos x="49" y="149"/>
                    </a:cxn>
                    <a:cxn ang="0">
                      <a:pos x="329" y="24"/>
                    </a:cxn>
                    <a:cxn ang="0">
                      <a:pos x="320" y="0"/>
                    </a:cxn>
                    <a:cxn ang="0">
                      <a:pos x="39" y="125"/>
                    </a:cxn>
                    <a:cxn ang="0">
                      <a:pos x="42" y="150"/>
                    </a:cxn>
                    <a:cxn ang="0">
                      <a:pos x="39" y="125"/>
                    </a:cxn>
                    <a:cxn ang="0">
                      <a:pos x="0" y="144"/>
                    </a:cxn>
                    <a:cxn ang="0">
                      <a:pos x="42" y="150"/>
                    </a:cxn>
                  </a:cxnLst>
                  <a:rect l="0" t="0" r="r" b="b"/>
                  <a:pathLst>
                    <a:path w="329" h="150">
                      <a:moveTo>
                        <a:pt x="42" y="150"/>
                      </a:moveTo>
                      <a:lnTo>
                        <a:pt x="49" y="149"/>
                      </a:lnTo>
                      <a:lnTo>
                        <a:pt x="329" y="24"/>
                      </a:lnTo>
                      <a:lnTo>
                        <a:pt x="320" y="0"/>
                      </a:lnTo>
                      <a:lnTo>
                        <a:pt x="39" y="125"/>
                      </a:lnTo>
                      <a:lnTo>
                        <a:pt x="42" y="150"/>
                      </a:lnTo>
                      <a:lnTo>
                        <a:pt x="39" y="125"/>
                      </a:lnTo>
                      <a:lnTo>
                        <a:pt x="0" y="144"/>
                      </a:lnTo>
                      <a:lnTo>
                        <a:pt x="42" y="15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4" name="Freeform 117"/>
                <p:cNvSpPr>
                  <a:spLocks/>
                </p:cNvSpPr>
                <p:nvPr/>
              </p:nvSpPr>
              <p:spPr bwMode="auto">
                <a:xfrm>
                  <a:off x="1199" y="1682"/>
                  <a:ext cx="162" cy="28"/>
                </a:xfrm>
                <a:custGeom>
                  <a:avLst/>
                  <a:gdLst/>
                  <a:ahLst/>
                  <a:cxnLst>
                    <a:cxn ang="0">
                      <a:pos x="650" y="88"/>
                    </a:cxn>
                    <a:cxn ang="0">
                      <a:pos x="650" y="88"/>
                    </a:cxn>
                    <a:cxn ang="0">
                      <a:pos x="4" y="0"/>
                    </a:cxn>
                    <a:cxn ang="0">
                      <a:pos x="0" y="25"/>
                    </a:cxn>
                    <a:cxn ang="0">
                      <a:pos x="647" y="112"/>
                    </a:cxn>
                    <a:cxn ang="0">
                      <a:pos x="650" y="88"/>
                    </a:cxn>
                    <a:cxn ang="0">
                      <a:pos x="650" y="88"/>
                    </a:cxn>
                    <a:cxn ang="0">
                      <a:pos x="650" y="88"/>
                    </a:cxn>
                    <a:cxn ang="0">
                      <a:pos x="650" y="88"/>
                    </a:cxn>
                  </a:cxnLst>
                  <a:rect l="0" t="0" r="r" b="b"/>
                  <a:pathLst>
                    <a:path w="650" h="112">
                      <a:moveTo>
                        <a:pt x="650" y="88"/>
                      </a:moveTo>
                      <a:lnTo>
                        <a:pt x="650" y="88"/>
                      </a:lnTo>
                      <a:lnTo>
                        <a:pt x="4" y="0"/>
                      </a:lnTo>
                      <a:lnTo>
                        <a:pt x="0" y="25"/>
                      </a:lnTo>
                      <a:lnTo>
                        <a:pt x="647" y="112"/>
                      </a:lnTo>
                      <a:lnTo>
                        <a:pt x="650" y="88"/>
                      </a:lnTo>
                      <a:lnTo>
                        <a:pt x="650" y="88"/>
                      </a:lnTo>
                      <a:lnTo>
                        <a:pt x="650" y="88"/>
                      </a:lnTo>
                      <a:lnTo>
                        <a:pt x="650" y="8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5" name="Freeform 118"/>
                <p:cNvSpPr>
                  <a:spLocks/>
                </p:cNvSpPr>
                <p:nvPr/>
              </p:nvSpPr>
              <p:spPr bwMode="auto">
                <a:xfrm>
                  <a:off x="1360" y="1704"/>
                  <a:ext cx="196" cy="32"/>
                </a:xfrm>
                <a:custGeom>
                  <a:avLst/>
                  <a:gdLst/>
                  <a:ahLst/>
                  <a:cxnLst>
                    <a:cxn ang="0">
                      <a:pos x="697" y="128"/>
                    </a:cxn>
                    <a:cxn ang="0">
                      <a:pos x="697" y="103"/>
                    </a:cxn>
                    <a:cxn ang="0">
                      <a:pos x="3" y="0"/>
                    </a:cxn>
                    <a:cxn ang="0">
                      <a:pos x="0" y="24"/>
                    </a:cxn>
                    <a:cxn ang="0">
                      <a:pos x="694" y="127"/>
                    </a:cxn>
                    <a:cxn ang="0">
                      <a:pos x="697" y="128"/>
                    </a:cxn>
                    <a:cxn ang="0">
                      <a:pos x="697" y="128"/>
                    </a:cxn>
                    <a:cxn ang="0">
                      <a:pos x="782" y="117"/>
                    </a:cxn>
                    <a:cxn ang="0">
                      <a:pos x="697" y="103"/>
                    </a:cxn>
                    <a:cxn ang="0">
                      <a:pos x="697" y="128"/>
                    </a:cxn>
                  </a:cxnLst>
                  <a:rect l="0" t="0" r="r" b="b"/>
                  <a:pathLst>
                    <a:path w="782" h="128">
                      <a:moveTo>
                        <a:pt x="697" y="128"/>
                      </a:moveTo>
                      <a:lnTo>
                        <a:pt x="697" y="103"/>
                      </a:lnTo>
                      <a:lnTo>
                        <a:pt x="3" y="0"/>
                      </a:lnTo>
                      <a:lnTo>
                        <a:pt x="0" y="24"/>
                      </a:lnTo>
                      <a:lnTo>
                        <a:pt x="694" y="127"/>
                      </a:lnTo>
                      <a:lnTo>
                        <a:pt x="697" y="128"/>
                      </a:lnTo>
                      <a:lnTo>
                        <a:pt x="697" y="128"/>
                      </a:lnTo>
                      <a:lnTo>
                        <a:pt x="782" y="117"/>
                      </a:lnTo>
                      <a:lnTo>
                        <a:pt x="697" y="103"/>
                      </a:lnTo>
                      <a:lnTo>
                        <a:pt x="697" y="1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6" name="Freeform 119"/>
                <p:cNvSpPr>
                  <a:spLocks/>
                </p:cNvSpPr>
                <p:nvPr/>
              </p:nvSpPr>
              <p:spPr bwMode="auto">
                <a:xfrm>
                  <a:off x="1252" y="1730"/>
                  <a:ext cx="283" cy="37"/>
                </a:xfrm>
                <a:custGeom>
                  <a:avLst/>
                  <a:gdLst/>
                  <a:ahLst/>
                  <a:cxnLst>
                    <a:cxn ang="0">
                      <a:pos x="112" y="149"/>
                    </a:cxn>
                    <a:cxn ang="0">
                      <a:pos x="114" y="149"/>
                    </a:cxn>
                    <a:cxn ang="0">
                      <a:pos x="1132" y="25"/>
                    </a:cxn>
                    <a:cxn ang="0">
                      <a:pos x="1130" y="0"/>
                    </a:cxn>
                    <a:cxn ang="0">
                      <a:pos x="112" y="125"/>
                    </a:cxn>
                    <a:cxn ang="0">
                      <a:pos x="112" y="149"/>
                    </a:cxn>
                    <a:cxn ang="0">
                      <a:pos x="112" y="125"/>
                    </a:cxn>
                    <a:cxn ang="0">
                      <a:pos x="0" y="140"/>
                    </a:cxn>
                    <a:cxn ang="0">
                      <a:pos x="112" y="149"/>
                    </a:cxn>
                  </a:cxnLst>
                  <a:rect l="0" t="0" r="r" b="b"/>
                  <a:pathLst>
                    <a:path w="1132" h="149">
                      <a:moveTo>
                        <a:pt x="112" y="149"/>
                      </a:moveTo>
                      <a:lnTo>
                        <a:pt x="114" y="149"/>
                      </a:lnTo>
                      <a:lnTo>
                        <a:pt x="1132" y="25"/>
                      </a:lnTo>
                      <a:lnTo>
                        <a:pt x="1130" y="0"/>
                      </a:lnTo>
                      <a:lnTo>
                        <a:pt x="112" y="125"/>
                      </a:lnTo>
                      <a:lnTo>
                        <a:pt x="112" y="149"/>
                      </a:lnTo>
                      <a:lnTo>
                        <a:pt x="112" y="125"/>
                      </a:lnTo>
                      <a:lnTo>
                        <a:pt x="0" y="140"/>
                      </a:lnTo>
                      <a:lnTo>
                        <a:pt x="112" y="14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7" name="Freeform 120"/>
                <p:cNvSpPr>
                  <a:spLocks/>
                </p:cNvSpPr>
                <p:nvPr/>
              </p:nvSpPr>
              <p:spPr bwMode="auto">
                <a:xfrm>
                  <a:off x="1280" y="1761"/>
                  <a:ext cx="333" cy="32"/>
                </a:xfrm>
                <a:custGeom>
                  <a:avLst/>
                  <a:gdLst/>
                  <a:ahLst/>
                  <a:cxnLst>
                    <a:cxn ang="0">
                      <a:pos x="1282" y="127"/>
                    </a:cxn>
                    <a:cxn ang="0">
                      <a:pos x="1279" y="102"/>
                    </a:cxn>
                    <a:cxn ang="0">
                      <a:pos x="2" y="0"/>
                    </a:cxn>
                    <a:cxn ang="0">
                      <a:pos x="0" y="24"/>
                    </a:cxn>
                    <a:cxn ang="0">
                      <a:pos x="1278" y="128"/>
                    </a:cxn>
                    <a:cxn ang="0">
                      <a:pos x="1282" y="127"/>
                    </a:cxn>
                    <a:cxn ang="0">
                      <a:pos x="1282" y="127"/>
                    </a:cxn>
                    <a:cxn ang="0">
                      <a:pos x="1335" y="107"/>
                    </a:cxn>
                    <a:cxn ang="0">
                      <a:pos x="1279" y="102"/>
                    </a:cxn>
                    <a:cxn ang="0">
                      <a:pos x="1282" y="127"/>
                    </a:cxn>
                  </a:cxnLst>
                  <a:rect l="0" t="0" r="r" b="b"/>
                  <a:pathLst>
                    <a:path w="1335" h="128">
                      <a:moveTo>
                        <a:pt x="1282" y="127"/>
                      </a:moveTo>
                      <a:lnTo>
                        <a:pt x="1279" y="102"/>
                      </a:lnTo>
                      <a:lnTo>
                        <a:pt x="2" y="0"/>
                      </a:lnTo>
                      <a:lnTo>
                        <a:pt x="0" y="24"/>
                      </a:lnTo>
                      <a:lnTo>
                        <a:pt x="1278" y="128"/>
                      </a:lnTo>
                      <a:lnTo>
                        <a:pt x="1282" y="127"/>
                      </a:lnTo>
                      <a:lnTo>
                        <a:pt x="1282" y="127"/>
                      </a:lnTo>
                      <a:lnTo>
                        <a:pt x="1335" y="107"/>
                      </a:lnTo>
                      <a:lnTo>
                        <a:pt x="1279" y="102"/>
                      </a:lnTo>
                      <a:lnTo>
                        <a:pt x="1282" y="12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8" name="Freeform 121"/>
                <p:cNvSpPr>
                  <a:spLocks/>
                </p:cNvSpPr>
                <p:nvPr/>
              </p:nvSpPr>
              <p:spPr bwMode="auto">
                <a:xfrm>
                  <a:off x="1484" y="1787"/>
                  <a:ext cx="116" cy="43"/>
                </a:xfrm>
                <a:custGeom>
                  <a:avLst/>
                  <a:gdLst/>
                  <a:ahLst/>
                  <a:cxnLst>
                    <a:cxn ang="0">
                      <a:pos x="68" y="170"/>
                    </a:cxn>
                    <a:cxn ang="0">
                      <a:pos x="72" y="170"/>
                    </a:cxn>
                    <a:cxn ang="0">
                      <a:pos x="465" y="23"/>
                    </a:cxn>
                    <a:cxn ang="0">
                      <a:pos x="457" y="0"/>
                    </a:cxn>
                    <a:cxn ang="0">
                      <a:pos x="65" y="146"/>
                    </a:cxn>
                    <a:cxn ang="0">
                      <a:pos x="68" y="170"/>
                    </a:cxn>
                    <a:cxn ang="0">
                      <a:pos x="65" y="146"/>
                    </a:cxn>
                    <a:cxn ang="0">
                      <a:pos x="0" y="170"/>
                    </a:cxn>
                    <a:cxn ang="0">
                      <a:pos x="68" y="170"/>
                    </a:cxn>
                  </a:cxnLst>
                  <a:rect l="0" t="0" r="r" b="b"/>
                  <a:pathLst>
                    <a:path w="465" h="170">
                      <a:moveTo>
                        <a:pt x="68" y="170"/>
                      </a:moveTo>
                      <a:lnTo>
                        <a:pt x="72" y="170"/>
                      </a:lnTo>
                      <a:lnTo>
                        <a:pt x="465" y="23"/>
                      </a:lnTo>
                      <a:lnTo>
                        <a:pt x="457" y="0"/>
                      </a:lnTo>
                      <a:lnTo>
                        <a:pt x="65" y="146"/>
                      </a:lnTo>
                      <a:lnTo>
                        <a:pt x="68" y="170"/>
                      </a:lnTo>
                      <a:lnTo>
                        <a:pt x="65" y="146"/>
                      </a:lnTo>
                      <a:lnTo>
                        <a:pt x="0" y="170"/>
                      </a:lnTo>
                      <a:lnTo>
                        <a:pt x="68" y="17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9" name="Freeform 122"/>
                <p:cNvSpPr>
                  <a:spLocks/>
                </p:cNvSpPr>
                <p:nvPr/>
              </p:nvSpPr>
              <p:spPr bwMode="auto">
                <a:xfrm>
                  <a:off x="1501" y="1820"/>
                  <a:ext cx="220" cy="10"/>
                </a:xfrm>
                <a:custGeom>
                  <a:avLst/>
                  <a:gdLst/>
                  <a:ahLst/>
                  <a:cxnLst>
                    <a:cxn ang="0">
                      <a:pos x="882" y="25"/>
                    </a:cxn>
                    <a:cxn ang="0">
                      <a:pos x="877" y="0"/>
                    </a:cxn>
                    <a:cxn ang="0">
                      <a:pos x="0" y="16"/>
                    </a:cxn>
                    <a:cxn ang="0">
                      <a:pos x="0" y="40"/>
                    </a:cxn>
                    <a:cxn ang="0">
                      <a:pos x="878" y="26"/>
                    </a:cxn>
                    <a:cxn ang="0">
                      <a:pos x="882" y="25"/>
                    </a:cxn>
                    <a:cxn ang="0">
                      <a:pos x="878" y="26"/>
                    </a:cxn>
                    <a:cxn ang="0">
                      <a:pos x="879" y="26"/>
                    </a:cxn>
                    <a:cxn ang="0">
                      <a:pos x="882" y="25"/>
                    </a:cxn>
                  </a:cxnLst>
                  <a:rect l="0" t="0" r="r" b="b"/>
                  <a:pathLst>
                    <a:path w="882" h="40">
                      <a:moveTo>
                        <a:pt x="882" y="25"/>
                      </a:moveTo>
                      <a:lnTo>
                        <a:pt x="877" y="0"/>
                      </a:lnTo>
                      <a:lnTo>
                        <a:pt x="0" y="16"/>
                      </a:lnTo>
                      <a:lnTo>
                        <a:pt x="0" y="40"/>
                      </a:lnTo>
                      <a:lnTo>
                        <a:pt x="878" y="26"/>
                      </a:lnTo>
                      <a:lnTo>
                        <a:pt x="882" y="25"/>
                      </a:lnTo>
                      <a:lnTo>
                        <a:pt x="878" y="26"/>
                      </a:lnTo>
                      <a:lnTo>
                        <a:pt x="879" y="26"/>
                      </a:lnTo>
                      <a:lnTo>
                        <a:pt x="882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Freeform 123"/>
                <p:cNvSpPr>
                  <a:spLocks/>
                </p:cNvSpPr>
                <p:nvPr/>
              </p:nvSpPr>
              <p:spPr bwMode="auto">
                <a:xfrm>
                  <a:off x="1719" y="181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95" y="1"/>
                    </a:cxn>
                    <a:cxn ang="0">
                      <a:pos x="90" y="1"/>
                    </a:cxn>
                    <a:cxn ang="0">
                      <a:pos x="0" y="39"/>
                    </a:cxn>
                    <a:cxn ang="0">
                      <a:pos x="8" y="62"/>
                    </a:cxn>
                    <a:cxn ang="0">
                      <a:pos x="99" y="26"/>
                    </a:cxn>
                    <a:cxn ang="0">
                      <a:pos x="95" y="1"/>
                    </a:cxn>
                    <a:cxn ang="0">
                      <a:pos x="99" y="26"/>
                    </a:cxn>
                    <a:cxn ang="0">
                      <a:pos x="156" y="0"/>
                    </a:cxn>
                    <a:cxn ang="0">
                      <a:pos x="95" y="1"/>
                    </a:cxn>
                  </a:cxnLst>
                  <a:rect l="0" t="0" r="r" b="b"/>
                  <a:pathLst>
                    <a:path w="156" h="62">
                      <a:moveTo>
                        <a:pt x="95" y="1"/>
                      </a:moveTo>
                      <a:lnTo>
                        <a:pt x="90" y="1"/>
                      </a:lnTo>
                      <a:lnTo>
                        <a:pt x="0" y="39"/>
                      </a:lnTo>
                      <a:lnTo>
                        <a:pt x="8" y="62"/>
                      </a:lnTo>
                      <a:lnTo>
                        <a:pt x="99" y="26"/>
                      </a:lnTo>
                      <a:lnTo>
                        <a:pt x="95" y="1"/>
                      </a:lnTo>
                      <a:lnTo>
                        <a:pt x="99" y="26"/>
                      </a:lnTo>
                      <a:lnTo>
                        <a:pt x="156" y="0"/>
                      </a:lnTo>
                      <a:lnTo>
                        <a:pt x="95" y="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1" name="Freeform 124"/>
                <p:cNvSpPr>
                  <a:spLocks/>
                </p:cNvSpPr>
                <p:nvPr/>
              </p:nvSpPr>
              <p:spPr bwMode="auto">
                <a:xfrm>
                  <a:off x="1610" y="1811"/>
                  <a:ext cx="133" cy="9"/>
                </a:xfrm>
                <a:custGeom>
                  <a:avLst/>
                  <a:gdLst/>
                  <a:ahLst/>
                  <a:cxnLst>
                    <a:cxn ang="0">
                      <a:pos x="74" y="40"/>
                    </a:cxn>
                    <a:cxn ang="0">
                      <a:pos x="77" y="40"/>
                    </a:cxn>
                    <a:cxn ang="0">
                      <a:pos x="533" y="25"/>
                    </a:cxn>
                    <a:cxn ang="0">
                      <a:pos x="533" y="0"/>
                    </a:cxn>
                    <a:cxn ang="0">
                      <a:pos x="76" y="14"/>
                    </a:cxn>
                    <a:cxn ang="0">
                      <a:pos x="74" y="40"/>
                    </a:cxn>
                    <a:cxn ang="0">
                      <a:pos x="76" y="14"/>
                    </a:cxn>
                    <a:cxn ang="0">
                      <a:pos x="0" y="19"/>
                    </a:cxn>
                    <a:cxn ang="0">
                      <a:pos x="74" y="40"/>
                    </a:cxn>
                  </a:cxnLst>
                  <a:rect l="0" t="0" r="r" b="b"/>
                  <a:pathLst>
                    <a:path w="533" h="40">
                      <a:moveTo>
                        <a:pt x="74" y="40"/>
                      </a:moveTo>
                      <a:lnTo>
                        <a:pt x="77" y="40"/>
                      </a:lnTo>
                      <a:lnTo>
                        <a:pt x="533" y="25"/>
                      </a:lnTo>
                      <a:lnTo>
                        <a:pt x="533" y="0"/>
                      </a:lnTo>
                      <a:lnTo>
                        <a:pt x="76" y="14"/>
                      </a:lnTo>
                      <a:lnTo>
                        <a:pt x="74" y="40"/>
                      </a:lnTo>
                      <a:lnTo>
                        <a:pt x="76" y="14"/>
                      </a:lnTo>
                      <a:lnTo>
                        <a:pt x="0" y="19"/>
                      </a:lnTo>
                      <a:lnTo>
                        <a:pt x="74" y="4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2" name="Freeform 125"/>
                <p:cNvSpPr>
                  <a:spLocks/>
                </p:cNvSpPr>
                <p:nvPr/>
              </p:nvSpPr>
              <p:spPr bwMode="auto">
                <a:xfrm>
                  <a:off x="1629" y="1814"/>
                  <a:ext cx="66" cy="23"/>
                </a:xfrm>
                <a:custGeom>
                  <a:avLst/>
                  <a:gdLst/>
                  <a:ahLst/>
                  <a:cxnLst>
                    <a:cxn ang="0">
                      <a:pos x="263" y="90"/>
                    </a:cxn>
                    <a:cxn ang="0">
                      <a:pos x="266" y="66"/>
                    </a:cxn>
                    <a:cxn ang="0">
                      <a:pos x="6" y="0"/>
                    </a:cxn>
                    <a:cxn ang="0">
                      <a:pos x="0" y="25"/>
                    </a:cxn>
                    <a:cxn ang="0">
                      <a:pos x="260" y="90"/>
                    </a:cxn>
                    <a:cxn ang="0">
                      <a:pos x="263" y="90"/>
                    </a:cxn>
                    <a:cxn ang="0">
                      <a:pos x="260" y="90"/>
                    </a:cxn>
                    <a:cxn ang="0">
                      <a:pos x="261" y="92"/>
                    </a:cxn>
                    <a:cxn ang="0">
                      <a:pos x="263" y="90"/>
                    </a:cxn>
                  </a:cxnLst>
                  <a:rect l="0" t="0" r="r" b="b"/>
                  <a:pathLst>
                    <a:path w="266" h="92">
                      <a:moveTo>
                        <a:pt x="263" y="90"/>
                      </a:moveTo>
                      <a:lnTo>
                        <a:pt x="266" y="66"/>
                      </a:lnTo>
                      <a:lnTo>
                        <a:pt x="6" y="0"/>
                      </a:lnTo>
                      <a:lnTo>
                        <a:pt x="0" y="25"/>
                      </a:lnTo>
                      <a:lnTo>
                        <a:pt x="260" y="90"/>
                      </a:lnTo>
                      <a:lnTo>
                        <a:pt x="263" y="90"/>
                      </a:lnTo>
                      <a:lnTo>
                        <a:pt x="260" y="90"/>
                      </a:lnTo>
                      <a:lnTo>
                        <a:pt x="261" y="92"/>
                      </a:lnTo>
                      <a:lnTo>
                        <a:pt x="263" y="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Freeform 126"/>
                <p:cNvSpPr>
                  <a:spLocks/>
                </p:cNvSpPr>
                <p:nvPr/>
              </p:nvSpPr>
              <p:spPr bwMode="auto">
                <a:xfrm>
                  <a:off x="1694" y="1823"/>
                  <a:ext cx="145" cy="14"/>
                </a:xfrm>
                <a:custGeom>
                  <a:avLst/>
                  <a:gdLst/>
                  <a:ahLst/>
                  <a:cxnLst>
                    <a:cxn ang="0">
                      <a:pos x="579" y="24"/>
                    </a:cxn>
                    <a:cxn ang="0">
                      <a:pos x="575" y="0"/>
                    </a:cxn>
                    <a:cxn ang="0">
                      <a:pos x="0" y="29"/>
                    </a:cxn>
                    <a:cxn ang="0">
                      <a:pos x="1" y="53"/>
                    </a:cxn>
                    <a:cxn ang="0">
                      <a:pos x="576" y="24"/>
                    </a:cxn>
                    <a:cxn ang="0">
                      <a:pos x="579" y="24"/>
                    </a:cxn>
                    <a:cxn ang="0">
                      <a:pos x="576" y="24"/>
                    </a:cxn>
                    <a:cxn ang="0">
                      <a:pos x="578" y="24"/>
                    </a:cxn>
                    <a:cxn ang="0">
                      <a:pos x="579" y="24"/>
                    </a:cxn>
                  </a:cxnLst>
                  <a:rect l="0" t="0" r="r" b="b"/>
                  <a:pathLst>
                    <a:path w="579" h="53">
                      <a:moveTo>
                        <a:pt x="579" y="24"/>
                      </a:moveTo>
                      <a:lnTo>
                        <a:pt x="575" y="0"/>
                      </a:lnTo>
                      <a:lnTo>
                        <a:pt x="0" y="29"/>
                      </a:lnTo>
                      <a:lnTo>
                        <a:pt x="1" y="53"/>
                      </a:lnTo>
                      <a:lnTo>
                        <a:pt x="576" y="24"/>
                      </a:lnTo>
                      <a:lnTo>
                        <a:pt x="579" y="24"/>
                      </a:lnTo>
                      <a:lnTo>
                        <a:pt x="576" y="24"/>
                      </a:lnTo>
                      <a:lnTo>
                        <a:pt x="578" y="24"/>
                      </a:lnTo>
                      <a:lnTo>
                        <a:pt x="579" y="2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Freeform 127"/>
                <p:cNvSpPr>
                  <a:spLocks/>
                </p:cNvSpPr>
                <p:nvPr/>
              </p:nvSpPr>
              <p:spPr bwMode="auto">
                <a:xfrm>
                  <a:off x="1837" y="1806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192" y="2"/>
                    </a:cxn>
                    <a:cxn ang="0">
                      <a:pos x="183" y="2"/>
                    </a:cxn>
                    <a:cxn ang="0">
                      <a:pos x="0" y="68"/>
                    </a:cxn>
                    <a:cxn ang="0">
                      <a:pos x="7" y="92"/>
                    </a:cxn>
                    <a:cxn ang="0">
                      <a:pos x="190" y="26"/>
                    </a:cxn>
                    <a:cxn ang="0">
                      <a:pos x="192" y="2"/>
                    </a:cxn>
                    <a:cxn ang="0">
                      <a:pos x="192" y="2"/>
                    </a:cxn>
                    <a:cxn ang="0">
                      <a:pos x="187" y="0"/>
                    </a:cxn>
                    <a:cxn ang="0">
                      <a:pos x="183" y="2"/>
                    </a:cxn>
                    <a:cxn ang="0">
                      <a:pos x="192" y="2"/>
                    </a:cxn>
                  </a:cxnLst>
                  <a:rect l="0" t="0" r="r" b="b"/>
                  <a:pathLst>
                    <a:path w="192" h="92">
                      <a:moveTo>
                        <a:pt x="192" y="2"/>
                      </a:moveTo>
                      <a:lnTo>
                        <a:pt x="183" y="2"/>
                      </a:lnTo>
                      <a:lnTo>
                        <a:pt x="0" y="68"/>
                      </a:lnTo>
                      <a:lnTo>
                        <a:pt x="7" y="92"/>
                      </a:lnTo>
                      <a:lnTo>
                        <a:pt x="190" y="26"/>
                      </a:lnTo>
                      <a:lnTo>
                        <a:pt x="192" y="2"/>
                      </a:lnTo>
                      <a:lnTo>
                        <a:pt x="192" y="2"/>
                      </a:lnTo>
                      <a:lnTo>
                        <a:pt x="187" y="0"/>
                      </a:lnTo>
                      <a:lnTo>
                        <a:pt x="183" y="2"/>
                      </a:lnTo>
                      <a:lnTo>
                        <a:pt x="19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Freeform 128"/>
                <p:cNvSpPr>
                  <a:spLocks/>
                </p:cNvSpPr>
                <p:nvPr/>
              </p:nvSpPr>
              <p:spPr bwMode="auto">
                <a:xfrm>
                  <a:off x="1882" y="1807"/>
                  <a:ext cx="31" cy="21"/>
                </a:xfrm>
                <a:custGeom>
                  <a:avLst/>
                  <a:gdLst/>
                  <a:ahLst/>
                  <a:cxnLst>
                    <a:cxn ang="0">
                      <a:pos x="119" y="83"/>
                    </a:cxn>
                    <a:cxn ang="0">
                      <a:pos x="124" y="60"/>
                    </a:cxn>
                    <a:cxn ang="0">
                      <a:pos x="12" y="0"/>
                    </a:cxn>
                    <a:cxn ang="0">
                      <a:pos x="0" y="24"/>
                    </a:cxn>
                    <a:cxn ang="0">
                      <a:pos x="113" y="82"/>
                    </a:cxn>
                    <a:cxn ang="0">
                      <a:pos x="119" y="83"/>
                    </a:cxn>
                    <a:cxn ang="0">
                      <a:pos x="113" y="82"/>
                    </a:cxn>
                    <a:cxn ang="0">
                      <a:pos x="117" y="83"/>
                    </a:cxn>
                    <a:cxn ang="0">
                      <a:pos x="119" y="83"/>
                    </a:cxn>
                  </a:cxnLst>
                  <a:rect l="0" t="0" r="r" b="b"/>
                  <a:pathLst>
                    <a:path w="124" h="83">
                      <a:moveTo>
                        <a:pt x="119" y="83"/>
                      </a:moveTo>
                      <a:lnTo>
                        <a:pt x="124" y="60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113" y="82"/>
                      </a:lnTo>
                      <a:lnTo>
                        <a:pt x="119" y="83"/>
                      </a:lnTo>
                      <a:lnTo>
                        <a:pt x="113" y="82"/>
                      </a:lnTo>
                      <a:lnTo>
                        <a:pt x="117" y="83"/>
                      </a:lnTo>
                      <a:lnTo>
                        <a:pt x="119" y="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Freeform 129"/>
                <p:cNvSpPr>
                  <a:spLocks/>
                </p:cNvSpPr>
                <p:nvPr/>
              </p:nvSpPr>
              <p:spPr bwMode="auto">
                <a:xfrm>
                  <a:off x="1911" y="1818"/>
                  <a:ext cx="83" cy="10"/>
                </a:xfrm>
                <a:custGeom>
                  <a:avLst/>
                  <a:gdLst/>
                  <a:ahLst/>
                  <a:cxnLst>
                    <a:cxn ang="0">
                      <a:pos x="331" y="0"/>
                    </a:cxn>
                    <a:cxn ang="0">
                      <a:pos x="330" y="0"/>
                    </a:cxn>
                    <a:cxn ang="0">
                      <a:pos x="0" y="14"/>
                    </a:cxn>
                    <a:cxn ang="0">
                      <a:pos x="1" y="40"/>
                    </a:cxn>
                    <a:cxn ang="0">
                      <a:pos x="331" y="25"/>
                    </a:cxn>
                    <a:cxn ang="0">
                      <a:pos x="331" y="0"/>
                    </a:cxn>
                    <a:cxn ang="0">
                      <a:pos x="331" y="0"/>
                    </a:cxn>
                    <a:cxn ang="0">
                      <a:pos x="330" y="0"/>
                    </a:cxn>
                    <a:cxn ang="0">
                      <a:pos x="330" y="0"/>
                    </a:cxn>
                    <a:cxn ang="0">
                      <a:pos x="331" y="0"/>
                    </a:cxn>
                  </a:cxnLst>
                  <a:rect l="0" t="0" r="r" b="b"/>
                  <a:pathLst>
                    <a:path w="331" h="40">
                      <a:moveTo>
                        <a:pt x="331" y="0"/>
                      </a:moveTo>
                      <a:lnTo>
                        <a:pt x="330" y="0"/>
                      </a:lnTo>
                      <a:lnTo>
                        <a:pt x="0" y="14"/>
                      </a:lnTo>
                      <a:lnTo>
                        <a:pt x="1" y="40"/>
                      </a:lnTo>
                      <a:lnTo>
                        <a:pt x="331" y="25"/>
                      </a:lnTo>
                      <a:lnTo>
                        <a:pt x="331" y="0"/>
                      </a:lnTo>
                      <a:lnTo>
                        <a:pt x="331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Freeform 130"/>
                <p:cNvSpPr>
                  <a:spLocks/>
                </p:cNvSpPr>
                <p:nvPr/>
              </p:nvSpPr>
              <p:spPr bwMode="auto">
                <a:xfrm>
                  <a:off x="1994" y="1818"/>
                  <a:ext cx="109" cy="10"/>
                </a:xfrm>
                <a:custGeom>
                  <a:avLst/>
                  <a:gdLst/>
                  <a:ahLst/>
                  <a:cxnLst>
                    <a:cxn ang="0">
                      <a:pos x="392" y="39"/>
                    </a:cxn>
                    <a:cxn ang="0">
                      <a:pos x="387" y="14"/>
                    </a:cxn>
                    <a:cxn ang="0">
                      <a:pos x="1" y="0"/>
                    </a:cxn>
                    <a:cxn ang="0">
                      <a:pos x="0" y="25"/>
                    </a:cxn>
                    <a:cxn ang="0">
                      <a:pos x="386" y="40"/>
                    </a:cxn>
                    <a:cxn ang="0">
                      <a:pos x="392" y="39"/>
                    </a:cxn>
                    <a:cxn ang="0">
                      <a:pos x="392" y="39"/>
                    </a:cxn>
                    <a:cxn ang="0">
                      <a:pos x="434" y="17"/>
                    </a:cxn>
                    <a:cxn ang="0">
                      <a:pos x="387" y="14"/>
                    </a:cxn>
                    <a:cxn ang="0">
                      <a:pos x="392" y="39"/>
                    </a:cxn>
                  </a:cxnLst>
                  <a:rect l="0" t="0" r="r" b="b"/>
                  <a:pathLst>
                    <a:path w="434" h="40">
                      <a:moveTo>
                        <a:pt x="392" y="39"/>
                      </a:moveTo>
                      <a:lnTo>
                        <a:pt x="387" y="14"/>
                      </a:lnTo>
                      <a:lnTo>
                        <a:pt x="1" y="0"/>
                      </a:lnTo>
                      <a:lnTo>
                        <a:pt x="0" y="25"/>
                      </a:lnTo>
                      <a:lnTo>
                        <a:pt x="386" y="40"/>
                      </a:lnTo>
                      <a:lnTo>
                        <a:pt x="392" y="39"/>
                      </a:lnTo>
                      <a:lnTo>
                        <a:pt x="392" y="39"/>
                      </a:lnTo>
                      <a:lnTo>
                        <a:pt x="434" y="17"/>
                      </a:lnTo>
                      <a:lnTo>
                        <a:pt x="387" y="14"/>
                      </a:lnTo>
                      <a:lnTo>
                        <a:pt x="392" y="3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Freeform 131"/>
                <p:cNvSpPr>
                  <a:spLocks/>
                </p:cNvSpPr>
                <p:nvPr/>
              </p:nvSpPr>
              <p:spPr bwMode="auto">
                <a:xfrm>
                  <a:off x="2049" y="1822"/>
                  <a:ext cx="43" cy="20"/>
                </a:xfrm>
                <a:custGeom>
                  <a:avLst/>
                  <a:gdLst/>
                  <a:ahLst/>
                  <a:cxnLst>
                    <a:cxn ang="0">
                      <a:pos x="46" y="83"/>
                    </a:cxn>
                    <a:cxn ang="0">
                      <a:pos x="51" y="81"/>
                    </a:cxn>
                    <a:cxn ang="0">
                      <a:pos x="171" y="23"/>
                    </a:cxn>
                    <a:cxn ang="0">
                      <a:pos x="161" y="0"/>
                    </a:cxn>
                    <a:cxn ang="0">
                      <a:pos x="41" y="59"/>
                    </a:cxn>
                    <a:cxn ang="0">
                      <a:pos x="46" y="83"/>
                    </a:cxn>
                    <a:cxn ang="0">
                      <a:pos x="41" y="59"/>
                    </a:cxn>
                    <a:cxn ang="0">
                      <a:pos x="0" y="79"/>
                    </a:cxn>
                    <a:cxn ang="0">
                      <a:pos x="46" y="83"/>
                    </a:cxn>
                  </a:cxnLst>
                  <a:rect l="0" t="0" r="r" b="b"/>
                  <a:pathLst>
                    <a:path w="171" h="83">
                      <a:moveTo>
                        <a:pt x="46" y="83"/>
                      </a:moveTo>
                      <a:lnTo>
                        <a:pt x="51" y="81"/>
                      </a:lnTo>
                      <a:lnTo>
                        <a:pt x="171" y="23"/>
                      </a:lnTo>
                      <a:lnTo>
                        <a:pt x="161" y="0"/>
                      </a:lnTo>
                      <a:lnTo>
                        <a:pt x="41" y="59"/>
                      </a:lnTo>
                      <a:lnTo>
                        <a:pt x="46" y="83"/>
                      </a:lnTo>
                      <a:lnTo>
                        <a:pt x="41" y="59"/>
                      </a:lnTo>
                      <a:lnTo>
                        <a:pt x="0" y="79"/>
                      </a:lnTo>
                      <a:lnTo>
                        <a:pt x="46" y="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Freeform 132"/>
                <p:cNvSpPr>
                  <a:spLocks/>
                </p:cNvSpPr>
                <p:nvPr/>
              </p:nvSpPr>
              <p:spPr bwMode="auto">
                <a:xfrm>
                  <a:off x="2061" y="1836"/>
                  <a:ext cx="121" cy="16"/>
                </a:xfrm>
                <a:custGeom>
                  <a:avLst/>
                  <a:gdLst/>
                  <a:ahLst/>
                  <a:cxnLst>
                    <a:cxn ang="0">
                      <a:pos x="484" y="62"/>
                    </a:cxn>
                    <a:cxn ang="0">
                      <a:pos x="485" y="36"/>
                    </a:cxn>
                    <a:cxn ang="0">
                      <a:pos x="1" y="0"/>
                    </a:cxn>
                    <a:cxn ang="0">
                      <a:pos x="0" y="25"/>
                    </a:cxn>
                    <a:cxn ang="0">
                      <a:pos x="484" y="62"/>
                    </a:cxn>
                    <a:cxn ang="0">
                      <a:pos x="484" y="62"/>
                    </a:cxn>
                    <a:cxn ang="0">
                      <a:pos x="484" y="62"/>
                    </a:cxn>
                    <a:cxn ang="0">
                      <a:pos x="484" y="62"/>
                    </a:cxn>
                    <a:cxn ang="0">
                      <a:pos x="484" y="62"/>
                    </a:cxn>
                  </a:cxnLst>
                  <a:rect l="0" t="0" r="r" b="b"/>
                  <a:pathLst>
                    <a:path w="485" h="62">
                      <a:moveTo>
                        <a:pt x="484" y="62"/>
                      </a:moveTo>
                      <a:lnTo>
                        <a:pt x="485" y="36"/>
                      </a:lnTo>
                      <a:lnTo>
                        <a:pt x="1" y="0"/>
                      </a:lnTo>
                      <a:lnTo>
                        <a:pt x="0" y="25"/>
                      </a:lnTo>
                      <a:lnTo>
                        <a:pt x="484" y="62"/>
                      </a:lnTo>
                      <a:lnTo>
                        <a:pt x="484" y="62"/>
                      </a:lnTo>
                      <a:lnTo>
                        <a:pt x="484" y="62"/>
                      </a:lnTo>
                      <a:lnTo>
                        <a:pt x="484" y="62"/>
                      </a:lnTo>
                      <a:lnTo>
                        <a:pt x="484" y="6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82" y="1845"/>
                  <a:ext cx="412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1" name="Freeform 134"/>
                <p:cNvSpPr>
                  <a:spLocks/>
                </p:cNvSpPr>
                <p:nvPr/>
              </p:nvSpPr>
              <p:spPr bwMode="auto">
                <a:xfrm>
                  <a:off x="2573" y="1829"/>
                  <a:ext cx="42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3" y="8"/>
                    </a:cxn>
                    <a:cxn ang="0">
                      <a:pos x="4" y="13"/>
                    </a:cxn>
                    <a:cxn ang="0">
                      <a:pos x="6" y="18"/>
                    </a:cxn>
                    <a:cxn ang="0">
                      <a:pos x="8" y="22"/>
                    </a:cxn>
                    <a:cxn ang="0">
                      <a:pos x="10" y="27"/>
                    </a:cxn>
                    <a:cxn ang="0">
                      <a:pos x="11" y="32"/>
                    </a:cxn>
                    <a:cxn ang="0">
                      <a:pos x="12" y="36"/>
                    </a:cxn>
                    <a:cxn ang="0">
                      <a:pos x="13" y="41"/>
                    </a:cxn>
                    <a:cxn ang="0">
                      <a:pos x="14" y="46"/>
                    </a:cxn>
                    <a:cxn ang="0">
                      <a:pos x="15" y="50"/>
                    </a:cxn>
                    <a:cxn ang="0">
                      <a:pos x="16" y="56"/>
                    </a:cxn>
                    <a:cxn ang="0">
                      <a:pos x="16" y="61"/>
                    </a:cxn>
                    <a:cxn ang="0">
                      <a:pos x="17" y="65"/>
                    </a:cxn>
                    <a:cxn ang="0">
                      <a:pos x="17" y="70"/>
                    </a:cxn>
                    <a:cxn ang="0">
                      <a:pos x="17" y="75"/>
                    </a:cxn>
                    <a:cxn ang="0">
                      <a:pos x="17" y="79"/>
                    </a:cxn>
                    <a:cxn ang="0">
                      <a:pos x="17" y="84"/>
                    </a:cxn>
                    <a:cxn ang="0">
                      <a:pos x="17" y="89"/>
                    </a:cxn>
                    <a:cxn ang="0">
                      <a:pos x="16" y="93"/>
                    </a:cxn>
                    <a:cxn ang="0">
                      <a:pos x="16" y="98"/>
                    </a:cxn>
                    <a:cxn ang="0">
                      <a:pos x="15" y="104"/>
                    </a:cxn>
                    <a:cxn ang="0">
                      <a:pos x="14" y="109"/>
                    </a:cxn>
                    <a:cxn ang="0">
                      <a:pos x="13" y="113"/>
                    </a:cxn>
                    <a:cxn ang="0">
                      <a:pos x="12" y="118"/>
                    </a:cxn>
                    <a:cxn ang="0">
                      <a:pos x="11" y="123"/>
                    </a:cxn>
                    <a:cxn ang="0">
                      <a:pos x="10" y="127"/>
                    </a:cxn>
                    <a:cxn ang="0">
                      <a:pos x="8" y="132"/>
                    </a:cxn>
                    <a:cxn ang="0">
                      <a:pos x="6" y="137"/>
                    </a:cxn>
                    <a:cxn ang="0">
                      <a:pos x="4" y="141"/>
                    </a:cxn>
                    <a:cxn ang="0">
                      <a:pos x="3" y="146"/>
                    </a:cxn>
                    <a:cxn ang="0">
                      <a:pos x="1" y="152"/>
                    </a:cxn>
                    <a:cxn ang="0">
                      <a:pos x="170" y="77"/>
                    </a:cxn>
                  </a:cxnLst>
                  <a:rect l="0" t="0" r="r" b="b"/>
                  <a:pathLst>
                    <a:path w="170" h="154">
                      <a:moveTo>
                        <a:pt x="170" y="7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5"/>
                      </a:lnTo>
                      <a:lnTo>
                        <a:pt x="3" y="8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5" y="15"/>
                      </a:lnTo>
                      <a:lnTo>
                        <a:pt x="6" y="18"/>
                      </a:lnTo>
                      <a:lnTo>
                        <a:pt x="7" y="20"/>
                      </a:lnTo>
                      <a:lnTo>
                        <a:pt x="8" y="22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2" y="36"/>
                      </a:lnTo>
                      <a:lnTo>
                        <a:pt x="13" y="39"/>
                      </a:lnTo>
                      <a:lnTo>
                        <a:pt x="13" y="41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3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6" y="61"/>
                      </a:lnTo>
                      <a:lnTo>
                        <a:pt x="17" y="63"/>
                      </a:lnTo>
                      <a:lnTo>
                        <a:pt x="17" y="65"/>
                      </a:lnTo>
                      <a:lnTo>
                        <a:pt x="17" y="68"/>
                      </a:lnTo>
                      <a:lnTo>
                        <a:pt x="17" y="70"/>
                      </a:lnTo>
                      <a:lnTo>
                        <a:pt x="17" y="72"/>
                      </a:lnTo>
                      <a:lnTo>
                        <a:pt x="17" y="75"/>
                      </a:lnTo>
                      <a:lnTo>
                        <a:pt x="17" y="77"/>
                      </a:lnTo>
                      <a:lnTo>
                        <a:pt x="17" y="79"/>
                      </a:lnTo>
                      <a:lnTo>
                        <a:pt x="17" y="82"/>
                      </a:lnTo>
                      <a:lnTo>
                        <a:pt x="17" y="84"/>
                      </a:lnTo>
                      <a:lnTo>
                        <a:pt x="17" y="86"/>
                      </a:lnTo>
                      <a:lnTo>
                        <a:pt x="17" y="89"/>
                      </a:lnTo>
                      <a:lnTo>
                        <a:pt x="17" y="91"/>
                      </a:lnTo>
                      <a:lnTo>
                        <a:pt x="16" y="93"/>
                      </a:lnTo>
                      <a:lnTo>
                        <a:pt x="16" y="96"/>
                      </a:lnTo>
                      <a:lnTo>
                        <a:pt x="16" y="98"/>
                      </a:lnTo>
                      <a:lnTo>
                        <a:pt x="15" y="100"/>
                      </a:lnTo>
                      <a:lnTo>
                        <a:pt x="15" y="104"/>
                      </a:lnTo>
                      <a:lnTo>
                        <a:pt x="15" y="106"/>
                      </a:lnTo>
                      <a:lnTo>
                        <a:pt x="14" y="109"/>
                      </a:lnTo>
                      <a:lnTo>
                        <a:pt x="14" y="111"/>
                      </a:lnTo>
                      <a:lnTo>
                        <a:pt x="13" y="113"/>
                      </a:lnTo>
                      <a:lnTo>
                        <a:pt x="13" y="116"/>
                      </a:lnTo>
                      <a:lnTo>
                        <a:pt x="12" y="118"/>
                      </a:lnTo>
                      <a:lnTo>
                        <a:pt x="12" y="120"/>
                      </a:lnTo>
                      <a:lnTo>
                        <a:pt x="11" y="123"/>
                      </a:lnTo>
                      <a:lnTo>
                        <a:pt x="11" y="125"/>
                      </a:lnTo>
                      <a:lnTo>
                        <a:pt x="10" y="127"/>
                      </a:lnTo>
                      <a:lnTo>
                        <a:pt x="8" y="130"/>
                      </a:lnTo>
                      <a:lnTo>
                        <a:pt x="8" y="132"/>
                      </a:lnTo>
                      <a:lnTo>
                        <a:pt x="7" y="134"/>
                      </a:lnTo>
                      <a:lnTo>
                        <a:pt x="6" y="137"/>
                      </a:lnTo>
                      <a:lnTo>
                        <a:pt x="5" y="139"/>
                      </a:lnTo>
                      <a:lnTo>
                        <a:pt x="4" y="141"/>
                      </a:lnTo>
                      <a:lnTo>
                        <a:pt x="4" y="144"/>
                      </a:lnTo>
                      <a:lnTo>
                        <a:pt x="3" y="146"/>
                      </a:lnTo>
                      <a:lnTo>
                        <a:pt x="2" y="148"/>
                      </a:lnTo>
                      <a:lnTo>
                        <a:pt x="1" y="152"/>
                      </a:lnTo>
                      <a:lnTo>
                        <a:pt x="0" y="154"/>
                      </a:lnTo>
                      <a:lnTo>
                        <a:pt x="170" y="77"/>
                      </a:lnTo>
                      <a:lnTo>
                        <a:pt x="170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2" name="Freeform 135"/>
                <p:cNvSpPr>
                  <a:spLocks/>
                </p:cNvSpPr>
                <p:nvPr/>
              </p:nvSpPr>
              <p:spPr bwMode="auto">
                <a:xfrm>
                  <a:off x="2166" y="1847"/>
                  <a:ext cx="7" cy="21"/>
                </a:xfrm>
                <a:custGeom>
                  <a:avLst/>
                  <a:gdLst/>
                  <a:ahLst/>
                  <a:cxnLst>
                    <a:cxn ang="0">
                      <a:pos x="12" y="83"/>
                    </a:cxn>
                    <a:cxn ang="0">
                      <a:pos x="24" y="71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12" y="83"/>
                    </a:cxn>
                    <a:cxn ang="0">
                      <a:pos x="0" y="71"/>
                    </a:cxn>
                    <a:cxn ang="0">
                      <a:pos x="1" y="83"/>
                    </a:cxn>
                    <a:cxn ang="0">
                      <a:pos x="12" y="83"/>
                    </a:cxn>
                  </a:cxnLst>
                  <a:rect l="0" t="0" r="r" b="b"/>
                  <a:pathLst>
                    <a:path w="24" h="83">
                      <a:moveTo>
                        <a:pt x="12" y="83"/>
                      </a:moveTo>
                      <a:lnTo>
                        <a:pt x="24" y="71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12" y="83"/>
                      </a:lnTo>
                      <a:lnTo>
                        <a:pt x="0" y="71"/>
                      </a:lnTo>
                      <a:lnTo>
                        <a:pt x="1" y="83"/>
                      </a:lnTo>
                      <a:lnTo>
                        <a:pt x="12" y="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3" name="Freeform 136"/>
                <p:cNvSpPr>
                  <a:spLocks/>
                </p:cNvSpPr>
                <p:nvPr/>
              </p:nvSpPr>
              <p:spPr bwMode="auto">
                <a:xfrm>
                  <a:off x="2169" y="1861"/>
                  <a:ext cx="84" cy="7"/>
                </a:xfrm>
                <a:custGeom>
                  <a:avLst/>
                  <a:gdLst/>
                  <a:ahLst/>
                  <a:cxnLst>
                    <a:cxn ang="0">
                      <a:pos x="335" y="13"/>
                    </a:cxn>
                    <a:cxn ang="0">
                      <a:pos x="322" y="0"/>
                    </a:cxn>
                    <a:cxn ang="0">
                      <a:pos x="0" y="5"/>
                    </a:cxn>
                    <a:cxn ang="0">
                      <a:pos x="0" y="30"/>
                    </a:cxn>
                    <a:cxn ang="0">
                      <a:pos x="324" y="26"/>
                    </a:cxn>
                    <a:cxn ang="0">
                      <a:pos x="335" y="13"/>
                    </a:cxn>
                    <a:cxn ang="0">
                      <a:pos x="335" y="13"/>
                    </a:cxn>
                    <a:cxn ang="0">
                      <a:pos x="335" y="0"/>
                    </a:cxn>
                    <a:cxn ang="0">
                      <a:pos x="322" y="0"/>
                    </a:cxn>
                    <a:cxn ang="0">
                      <a:pos x="335" y="13"/>
                    </a:cxn>
                  </a:cxnLst>
                  <a:rect l="0" t="0" r="r" b="b"/>
                  <a:pathLst>
                    <a:path w="335" h="30">
                      <a:moveTo>
                        <a:pt x="335" y="13"/>
                      </a:moveTo>
                      <a:lnTo>
                        <a:pt x="322" y="0"/>
                      </a:lnTo>
                      <a:lnTo>
                        <a:pt x="0" y="5"/>
                      </a:lnTo>
                      <a:lnTo>
                        <a:pt x="0" y="30"/>
                      </a:lnTo>
                      <a:lnTo>
                        <a:pt x="324" y="26"/>
                      </a:lnTo>
                      <a:lnTo>
                        <a:pt x="335" y="13"/>
                      </a:lnTo>
                      <a:lnTo>
                        <a:pt x="335" y="13"/>
                      </a:lnTo>
                      <a:lnTo>
                        <a:pt x="335" y="0"/>
                      </a:lnTo>
                      <a:lnTo>
                        <a:pt x="322" y="0"/>
                      </a:lnTo>
                      <a:lnTo>
                        <a:pt x="33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" name="Freeform 137"/>
                <p:cNvSpPr>
                  <a:spLocks/>
                </p:cNvSpPr>
                <p:nvPr/>
              </p:nvSpPr>
              <p:spPr bwMode="auto">
                <a:xfrm>
                  <a:off x="2247" y="1864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13" y="73"/>
                    </a:cxn>
                    <a:cxn ang="0">
                      <a:pos x="24" y="61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61"/>
                    </a:cxn>
                    <a:cxn ang="0">
                      <a:pos x="13" y="73"/>
                    </a:cxn>
                    <a:cxn ang="0">
                      <a:pos x="13" y="73"/>
                    </a:cxn>
                    <a:cxn ang="0">
                      <a:pos x="24" y="73"/>
                    </a:cxn>
                    <a:cxn ang="0">
                      <a:pos x="24" y="61"/>
                    </a:cxn>
                    <a:cxn ang="0">
                      <a:pos x="13" y="73"/>
                    </a:cxn>
                  </a:cxnLst>
                  <a:rect l="0" t="0" r="r" b="b"/>
                  <a:pathLst>
                    <a:path w="24" h="73">
                      <a:moveTo>
                        <a:pt x="13" y="73"/>
                      </a:moveTo>
                      <a:lnTo>
                        <a:pt x="24" y="61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24" y="73"/>
                      </a:lnTo>
                      <a:lnTo>
                        <a:pt x="24" y="61"/>
                      </a:lnTo>
                      <a:lnTo>
                        <a:pt x="13" y="7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5" name="Freeform 138"/>
                <p:cNvSpPr>
                  <a:spLocks/>
                </p:cNvSpPr>
                <p:nvPr/>
              </p:nvSpPr>
              <p:spPr bwMode="auto">
                <a:xfrm>
                  <a:off x="2191" y="1876"/>
                  <a:ext cx="59" cy="7"/>
                </a:xfrm>
                <a:custGeom>
                  <a:avLst/>
                  <a:gdLst/>
                  <a:ahLst/>
                  <a:cxnLst>
                    <a:cxn ang="0">
                      <a:pos x="2" y="18"/>
                    </a:cxn>
                    <a:cxn ang="0">
                      <a:pos x="14" y="30"/>
                    </a:cxn>
                    <a:cxn ang="0">
                      <a:pos x="239" y="25"/>
                    </a:cxn>
                    <a:cxn ang="0">
                      <a:pos x="237" y="0"/>
                    </a:cxn>
                    <a:cxn ang="0">
                      <a:pos x="13" y="4"/>
                    </a:cxn>
                    <a:cxn ang="0">
                      <a:pos x="2" y="18"/>
                    </a:cxn>
                    <a:cxn ang="0">
                      <a:pos x="13" y="4"/>
                    </a:cxn>
                    <a:cxn ang="0">
                      <a:pos x="0" y="4"/>
                    </a:cxn>
                    <a:cxn ang="0">
                      <a:pos x="2" y="18"/>
                    </a:cxn>
                  </a:cxnLst>
                  <a:rect l="0" t="0" r="r" b="b"/>
                  <a:pathLst>
                    <a:path w="239" h="30">
                      <a:moveTo>
                        <a:pt x="2" y="18"/>
                      </a:moveTo>
                      <a:lnTo>
                        <a:pt x="14" y="30"/>
                      </a:lnTo>
                      <a:lnTo>
                        <a:pt x="239" y="25"/>
                      </a:lnTo>
                      <a:lnTo>
                        <a:pt x="237" y="0"/>
                      </a:lnTo>
                      <a:lnTo>
                        <a:pt x="13" y="4"/>
                      </a:lnTo>
                      <a:lnTo>
                        <a:pt x="2" y="18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Freeform 139"/>
                <p:cNvSpPr>
                  <a:spLocks/>
                </p:cNvSpPr>
                <p:nvPr/>
              </p:nvSpPr>
              <p:spPr bwMode="auto">
                <a:xfrm>
                  <a:off x="2191" y="1879"/>
                  <a:ext cx="8" cy="17"/>
                </a:xfrm>
                <a:custGeom>
                  <a:avLst/>
                  <a:gdLst/>
                  <a:ahLst/>
                  <a:cxnLst>
                    <a:cxn ang="0">
                      <a:pos x="19" y="67"/>
                    </a:cxn>
                    <a:cxn ang="0">
                      <a:pos x="30" y="51"/>
                    </a:cxn>
                    <a:cxn ang="0">
                      <a:pos x="23" y="0"/>
                    </a:cxn>
                    <a:cxn ang="0">
                      <a:pos x="0" y="3"/>
                    </a:cxn>
                    <a:cxn ang="0">
                      <a:pos x="7" y="56"/>
                    </a:cxn>
                    <a:cxn ang="0">
                      <a:pos x="19" y="67"/>
                    </a:cxn>
                    <a:cxn ang="0">
                      <a:pos x="7" y="56"/>
                    </a:cxn>
                    <a:cxn ang="0">
                      <a:pos x="8" y="67"/>
                    </a:cxn>
                    <a:cxn ang="0">
                      <a:pos x="19" y="67"/>
                    </a:cxn>
                  </a:cxnLst>
                  <a:rect l="0" t="0" r="r" b="b"/>
                  <a:pathLst>
                    <a:path w="30" h="67">
                      <a:moveTo>
                        <a:pt x="19" y="67"/>
                      </a:moveTo>
                      <a:lnTo>
                        <a:pt x="30" y="51"/>
                      </a:lnTo>
                      <a:lnTo>
                        <a:pt x="23" y="0"/>
                      </a:lnTo>
                      <a:lnTo>
                        <a:pt x="0" y="3"/>
                      </a:lnTo>
                      <a:lnTo>
                        <a:pt x="7" y="56"/>
                      </a:lnTo>
                      <a:lnTo>
                        <a:pt x="19" y="67"/>
                      </a:lnTo>
                      <a:lnTo>
                        <a:pt x="7" y="56"/>
                      </a:lnTo>
                      <a:lnTo>
                        <a:pt x="8" y="67"/>
                      </a:lnTo>
                      <a:lnTo>
                        <a:pt x="19" y="6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7" name="Rectangle 140"/>
                <p:cNvSpPr>
                  <a:spLocks noChangeArrowheads="1"/>
                </p:cNvSpPr>
                <p:nvPr/>
              </p:nvSpPr>
              <p:spPr bwMode="auto">
                <a:xfrm>
                  <a:off x="2196" y="1890"/>
                  <a:ext cx="393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8" name="Freeform 141"/>
                <p:cNvSpPr>
                  <a:spLocks/>
                </p:cNvSpPr>
                <p:nvPr/>
              </p:nvSpPr>
              <p:spPr bwMode="auto">
                <a:xfrm>
                  <a:off x="2568" y="1874"/>
                  <a:ext cx="42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8"/>
                    </a:cxn>
                    <a:cxn ang="0">
                      <a:pos x="6" y="12"/>
                    </a:cxn>
                    <a:cxn ang="0">
                      <a:pos x="7" y="17"/>
                    </a:cxn>
                    <a:cxn ang="0">
                      <a:pos x="9" y="22"/>
                    </a:cxn>
                    <a:cxn ang="0">
                      <a:pos x="11" y="26"/>
                    </a:cxn>
                    <a:cxn ang="0">
                      <a:pos x="12" y="31"/>
                    </a:cxn>
                    <a:cxn ang="0">
                      <a:pos x="14" y="36"/>
                    </a:cxn>
                    <a:cxn ang="0">
                      <a:pos x="15" y="40"/>
                    </a:cxn>
                    <a:cxn ang="0">
                      <a:pos x="15" y="45"/>
                    </a:cxn>
                    <a:cxn ang="0">
                      <a:pos x="16" y="50"/>
                    </a:cxn>
                    <a:cxn ang="0">
                      <a:pos x="17" y="56"/>
                    </a:cxn>
                    <a:cxn ang="0">
                      <a:pos x="17" y="60"/>
                    </a:cxn>
                    <a:cxn ang="0">
                      <a:pos x="18" y="65"/>
                    </a:cxn>
                    <a:cxn ang="0">
                      <a:pos x="18" y="70"/>
                    </a:cxn>
                    <a:cxn ang="0">
                      <a:pos x="18" y="74"/>
                    </a:cxn>
                    <a:cxn ang="0">
                      <a:pos x="18" y="79"/>
                    </a:cxn>
                    <a:cxn ang="0">
                      <a:pos x="18" y="84"/>
                    </a:cxn>
                    <a:cxn ang="0">
                      <a:pos x="18" y="88"/>
                    </a:cxn>
                    <a:cxn ang="0">
                      <a:pos x="17" y="93"/>
                    </a:cxn>
                    <a:cxn ang="0">
                      <a:pos x="17" y="98"/>
                    </a:cxn>
                    <a:cxn ang="0">
                      <a:pos x="16" y="104"/>
                    </a:cxn>
                    <a:cxn ang="0">
                      <a:pos x="15" y="108"/>
                    </a:cxn>
                    <a:cxn ang="0">
                      <a:pos x="15" y="113"/>
                    </a:cxn>
                    <a:cxn ang="0">
                      <a:pos x="14" y="118"/>
                    </a:cxn>
                    <a:cxn ang="0">
                      <a:pos x="12" y="122"/>
                    </a:cxn>
                    <a:cxn ang="0">
                      <a:pos x="11" y="127"/>
                    </a:cxn>
                    <a:cxn ang="0">
                      <a:pos x="9" y="132"/>
                    </a:cxn>
                    <a:cxn ang="0">
                      <a:pos x="7" y="136"/>
                    </a:cxn>
                    <a:cxn ang="0">
                      <a:pos x="6" y="141"/>
                    </a:cxn>
                    <a:cxn ang="0">
                      <a:pos x="4" y="146"/>
                    </a:cxn>
                    <a:cxn ang="0">
                      <a:pos x="2" y="151"/>
                    </a:cxn>
                    <a:cxn ang="0">
                      <a:pos x="171" y="77"/>
                    </a:cxn>
                  </a:cxnLst>
                  <a:rect l="0" t="0" r="r" b="b"/>
                  <a:pathLst>
                    <a:path w="171" h="154">
                      <a:moveTo>
                        <a:pt x="171" y="7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5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6" y="15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9" y="22"/>
                      </a:lnTo>
                      <a:lnTo>
                        <a:pt x="9" y="24"/>
                      </a:lnTo>
                      <a:lnTo>
                        <a:pt x="11" y="26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3" y="33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6" y="47"/>
                      </a:lnTo>
                      <a:lnTo>
                        <a:pt x="16" y="50"/>
                      </a:lnTo>
                      <a:lnTo>
                        <a:pt x="17" y="52"/>
                      </a:lnTo>
                      <a:lnTo>
                        <a:pt x="17" y="56"/>
                      </a:lnTo>
                      <a:lnTo>
                        <a:pt x="17" y="58"/>
                      </a:lnTo>
                      <a:lnTo>
                        <a:pt x="17" y="60"/>
                      </a:lnTo>
                      <a:lnTo>
                        <a:pt x="18" y="63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70"/>
                      </a:lnTo>
                      <a:lnTo>
                        <a:pt x="18" y="72"/>
                      </a:lnTo>
                      <a:lnTo>
                        <a:pt x="18" y="74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8" y="81"/>
                      </a:lnTo>
                      <a:lnTo>
                        <a:pt x="18" y="84"/>
                      </a:lnTo>
                      <a:lnTo>
                        <a:pt x="18" y="86"/>
                      </a:lnTo>
                      <a:lnTo>
                        <a:pt x="18" y="88"/>
                      </a:lnTo>
                      <a:lnTo>
                        <a:pt x="18" y="91"/>
                      </a:lnTo>
                      <a:lnTo>
                        <a:pt x="17" y="93"/>
                      </a:lnTo>
                      <a:lnTo>
                        <a:pt x="17" y="95"/>
                      </a:lnTo>
                      <a:lnTo>
                        <a:pt x="17" y="98"/>
                      </a:lnTo>
                      <a:lnTo>
                        <a:pt x="17" y="100"/>
                      </a:lnTo>
                      <a:lnTo>
                        <a:pt x="16" y="104"/>
                      </a:lnTo>
                      <a:lnTo>
                        <a:pt x="16" y="106"/>
                      </a:lnTo>
                      <a:lnTo>
                        <a:pt x="15" y="108"/>
                      </a:lnTo>
                      <a:lnTo>
                        <a:pt x="15" y="111"/>
                      </a:lnTo>
                      <a:lnTo>
                        <a:pt x="15" y="113"/>
                      </a:lnTo>
                      <a:lnTo>
                        <a:pt x="14" y="115"/>
                      </a:lnTo>
                      <a:lnTo>
                        <a:pt x="14" y="118"/>
                      </a:lnTo>
                      <a:lnTo>
                        <a:pt x="13" y="120"/>
                      </a:lnTo>
                      <a:lnTo>
                        <a:pt x="12" y="122"/>
                      </a:lnTo>
                      <a:lnTo>
                        <a:pt x="12" y="125"/>
                      </a:lnTo>
                      <a:lnTo>
                        <a:pt x="11" y="127"/>
                      </a:lnTo>
                      <a:lnTo>
                        <a:pt x="9" y="129"/>
                      </a:lnTo>
                      <a:lnTo>
                        <a:pt x="9" y="132"/>
                      </a:lnTo>
                      <a:lnTo>
                        <a:pt x="8" y="134"/>
                      </a:lnTo>
                      <a:lnTo>
                        <a:pt x="7" y="136"/>
                      </a:lnTo>
                      <a:lnTo>
                        <a:pt x="6" y="139"/>
                      </a:lnTo>
                      <a:lnTo>
                        <a:pt x="6" y="141"/>
                      </a:lnTo>
                      <a:lnTo>
                        <a:pt x="5" y="143"/>
                      </a:lnTo>
                      <a:lnTo>
                        <a:pt x="4" y="146"/>
                      </a:lnTo>
                      <a:lnTo>
                        <a:pt x="3" y="148"/>
                      </a:lnTo>
                      <a:lnTo>
                        <a:pt x="2" y="151"/>
                      </a:lnTo>
                      <a:lnTo>
                        <a:pt x="0" y="154"/>
                      </a:lnTo>
                      <a:lnTo>
                        <a:pt x="171" y="77"/>
                      </a:lnTo>
                      <a:lnTo>
                        <a:pt x="171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Freeform 142"/>
                <p:cNvSpPr>
                  <a:spLocks/>
                </p:cNvSpPr>
                <p:nvPr/>
              </p:nvSpPr>
              <p:spPr bwMode="auto">
                <a:xfrm>
                  <a:off x="2231" y="1893"/>
                  <a:ext cx="7" cy="21"/>
                </a:xfrm>
                <a:custGeom>
                  <a:avLst/>
                  <a:gdLst/>
                  <a:ahLst/>
                  <a:cxnLst>
                    <a:cxn ang="0">
                      <a:pos x="11" y="83"/>
                    </a:cxn>
                    <a:cxn ang="0">
                      <a:pos x="24" y="70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70"/>
                    </a:cxn>
                    <a:cxn ang="0">
                      <a:pos x="11" y="83"/>
                    </a:cxn>
                    <a:cxn ang="0">
                      <a:pos x="11" y="83"/>
                    </a:cxn>
                    <a:cxn ang="0">
                      <a:pos x="24" y="84"/>
                    </a:cxn>
                    <a:cxn ang="0">
                      <a:pos x="24" y="70"/>
                    </a:cxn>
                    <a:cxn ang="0">
                      <a:pos x="11" y="83"/>
                    </a:cxn>
                  </a:cxnLst>
                  <a:rect l="0" t="0" r="r" b="b"/>
                  <a:pathLst>
                    <a:path w="24" h="84">
                      <a:moveTo>
                        <a:pt x="11" y="83"/>
                      </a:moveTo>
                      <a:lnTo>
                        <a:pt x="24" y="7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24" y="84"/>
                      </a:lnTo>
                      <a:lnTo>
                        <a:pt x="24" y="70"/>
                      </a:lnTo>
                      <a:lnTo>
                        <a:pt x="11" y="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Freeform 143"/>
                <p:cNvSpPr>
                  <a:spLocks/>
                </p:cNvSpPr>
                <p:nvPr/>
              </p:nvSpPr>
              <p:spPr bwMode="auto">
                <a:xfrm>
                  <a:off x="2217" y="1906"/>
                  <a:ext cx="18" cy="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1" y="27"/>
                    </a:cxn>
                    <a:cxn ang="0">
                      <a:pos x="67" y="32"/>
                    </a:cxn>
                    <a:cxn ang="0">
                      <a:pos x="69" y="6"/>
                    </a:cxn>
                    <a:cxn ang="0">
                      <a:pos x="13" y="1"/>
                    </a:cxn>
                    <a:cxn ang="0">
                      <a:pos x="0" y="14"/>
                    </a:cxn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9" h="32">
                      <a:moveTo>
                        <a:pt x="0" y="14"/>
                      </a:moveTo>
                      <a:lnTo>
                        <a:pt x="11" y="27"/>
                      </a:lnTo>
                      <a:lnTo>
                        <a:pt x="67" y="32"/>
                      </a:lnTo>
                      <a:lnTo>
                        <a:pt x="69" y="6"/>
                      </a:lnTo>
                      <a:lnTo>
                        <a:pt x="13" y="1"/>
                      </a:lnTo>
                      <a:lnTo>
                        <a:pt x="0" y="14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Freeform 144"/>
                <p:cNvSpPr>
                  <a:spLocks/>
                </p:cNvSpPr>
                <p:nvPr/>
              </p:nvSpPr>
              <p:spPr bwMode="auto">
                <a:xfrm>
                  <a:off x="2217" y="1910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12" y="74"/>
                    </a:cxn>
                    <a:cxn ang="0">
                      <a:pos x="24" y="61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61"/>
                    </a:cxn>
                    <a:cxn ang="0">
                      <a:pos x="12" y="74"/>
                    </a:cxn>
                    <a:cxn ang="0">
                      <a:pos x="0" y="61"/>
                    </a:cxn>
                    <a:cxn ang="0">
                      <a:pos x="0" y="74"/>
                    </a:cxn>
                    <a:cxn ang="0">
                      <a:pos x="12" y="74"/>
                    </a:cxn>
                  </a:cxnLst>
                  <a:rect l="0" t="0" r="r" b="b"/>
                  <a:pathLst>
                    <a:path w="24" h="74">
                      <a:moveTo>
                        <a:pt x="12" y="74"/>
                      </a:moveTo>
                      <a:lnTo>
                        <a:pt x="24" y="61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12" y="74"/>
                      </a:lnTo>
                      <a:lnTo>
                        <a:pt x="0" y="61"/>
                      </a:lnTo>
                      <a:lnTo>
                        <a:pt x="0" y="74"/>
                      </a:lnTo>
                      <a:lnTo>
                        <a:pt x="12" y="7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Freeform 145"/>
                <p:cNvSpPr>
                  <a:spLocks/>
                </p:cNvSpPr>
                <p:nvPr/>
              </p:nvSpPr>
              <p:spPr bwMode="auto">
                <a:xfrm>
                  <a:off x="2221" y="1922"/>
                  <a:ext cx="60" cy="7"/>
                </a:xfrm>
                <a:custGeom>
                  <a:avLst/>
                  <a:gdLst/>
                  <a:ahLst/>
                  <a:cxnLst>
                    <a:cxn ang="0">
                      <a:pos x="243" y="18"/>
                    </a:cxn>
                    <a:cxn ang="0">
                      <a:pos x="231" y="5"/>
                    </a:cxn>
                    <a:cxn ang="0">
                      <a:pos x="0" y="0"/>
                    </a:cxn>
                    <a:cxn ang="0">
                      <a:pos x="0" y="26"/>
                    </a:cxn>
                    <a:cxn ang="0">
                      <a:pos x="231" y="31"/>
                    </a:cxn>
                    <a:cxn ang="0">
                      <a:pos x="243" y="18"/>
                    </a:cxn>
                    <a:cxn ang="0">
                      <a:pos x="243" y="18"/>
                    </a:cxn>
                    <a:cxn ang="0">
                      <a:pos x="243" y="6"/>
                    </a:cxn>
                    <a:cxn ang="0">
                      <a:pos x="231" y="5"/>
                    </a:cxn>
                    <a:cxn ang="0">
                      <a:pos x="243" y="18"/>
                    </a:cxn>
                  </a:cxnLst>
                  <a:rect l="0" t="0" r="r" b="b"/>
                  <a:pathLst>
                    <a:path w="243" h="31">
                      <a:moveTo>
                        <a:pt x="243" y="18"/>
                      </a:moveTo>
                      <a:lnTo>
                        <a:pt x="231" y="5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31" y="31"/>
                      </a:lnTo>
                      <a:lnTo>
                        <a:pt x="243" y="18"/>
                      </a:lnTo>
                      <a:lnTo>
                        <a:pt x="243" y="18"/>
                      </a:lnTo>
                      <a:lnTo>
                        <a:pt x="243" y="6"/>
                      </a:lnTo>
                      <a:lnTo>
                        <a:pt x="231" y="5"/>
                      </a:lnTo>
                      <a:lnTo>
                        <a:pt x="243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Freeform 146"/>
                <p:cNvSpPr>
                  <a:spLocks/>
                </p:cNvSpPr>
                <p:nvPr/>
              </p:nvSpPr>
              <p:spPr bwMode="auto">
                <a:xfrm>
                  <a:off x="2275" y="1926"/>
                  <a:ext cx="6" cy="16"/>
                </a:xfrm>
                <a:custGeom>
                  <a:avLst/>
                  <a:gdLst/>
                  <a:ahLst/>
                  <a:cxnLst>
                    <a:cxn ang="0">
                      <a:pos x="12" y="64"/>
                    </a:cxn>
                    <a:cxn ang="0">
                      <a:pos x="24" y="51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12" y="64"/>
                    </a:cxn>
                    <a:cxn ang="0">
                      <a:pos x="0" y="51"/>
                    </a:cxn>
                    <a:cxn ang="0">
                      <a:pos x="0" y="64"/>
                    </a:cxn>
                    <a:cxn ang="0">
                      <a:pos x="12" y="64"/>
                    </a:cxn>
                  </a:cxnLst>
                  <a:rect l="0" t="0" r="r" b="b"/>
                  <a:pathLst>
                    <a:path w="24" h="64">
                      <a:moveTo>
                        <a:pt x="12" y="64"/>
                      </a:moveTo>
                      <a:lnTo>
                        <a:pt x="24" y="51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2" y="64"/>
                      </a:lnTo>
                      <a:lnTo>
                        <a:pt x="0" y="51"/>
                      </a:lnTo>
                      <a:lnTo>
                        <a:pt x="0" y="64"/>
                      </a:lnTo>
                      <a:lnTo>
                        <a:pt x="12" y="6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Rectangle 147"/>
                <p:cNvSpPr>
                  <a:spLocks noChangeArrowheads="1"/>
                </p:cNvSpPr>
                <p:nvPr/>
              </p:nvSpPr>
              <p:spPr bwMode="auto">
                <a:xfrm>
                  <a:off x="2278" y="1936"/>
                  <a:ext cx="312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Freeform 148"/>
                <p:cNvSpPr>
                  <a:spLocks/>
                </p:cNvSpPr>
                <p:nvPr/>
              </p:nvSpPr>
              <p:spPr bwMode="auto">
                <a:xfrm>
                  <a:off x="2569" y="1920"/>
                  <a:ext cx="43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4" y="7"/>
                    </a:cxn>
                    <a:cxn ang="0">
                      <a:pos x="6" y="12"/>
                    </a:cxn>
                    <a:cxn ang="0">
                      <a:pos x="7" y="17"/>
                    </a:cxn>
                    <a:cxn ang="0">
                      <a:pos x="9" y="21"/>
                    </a:cxn>
                    <a:cxn ang="0">
                      <a:pos x="10" y="26"/>
                    </a:cxn>
                    <a:cxn ang="0">
                      <a:pos x="12" y="31"/>
                    </a:cxn>
                    <a:cxn ang="0">
                      <a:pos x="14" y="35"/>
                    </a:cxn>
                    <a:cxn ang="0">
                      <a:pos x="15" y="40"/>
                    </a:cxn>
                    <a:cxn ang="0">
                      <a:pos x="16" y="46"/>
                    </a:cxn>
                    <a:cxn ang="0">
                      <a:pos x="17" y="50"/>
                    </a:cxn>
                    <a:cxn ang="0">
                      <a:pos x="17" y="55"/>
                    </a:cxn>
                    <a:cxn ang="0">
                      <a:pos x="18" y="60"/>
                    </a:cxn>
                    <a:cxn ang="0">
                      <a:pos x="18" y="64"/>
                    </a:cxn>
                    <a:cxn ang="0">
                      <a:pos x="18" y="69"/>
                    </a:cxn>
                    <a:cxn ang="0">
                      <a:pos x="18" y="74"/>
                    </a:cxn>
                    <a:cxn ang="0">
                      <a:pos x="18" y="78"/>
                    </a:cxn>
                    <a:cxn ang="0">
                      <a:pos x="18" y="83"/>
                    </a:cxn>
                    <a:cxn ang="0">
                      <a:pos x="18" y="88"/>
                    </a:cxn>
                    <a:cxn ang="0">
                      <a:pos x="18" y="94"/>
                    </a:cxn>
                    <a:cxn ang="0">
                      <a:pos x="17" y="98"/>
                    </a:cxn>
                    <a:cxn ang="0">
                      <a:pos x="17" y="103"/>
                    </a:cxn>
                    <a:cxn ang="0">
                      <a:pos x="16" y="108"/>
                    </a:cxn>
                    <a:cxn ang="0">
                      <a:pos x="15" y="112"/>
                    </a:cxn>
                    <a:cxn ang="0">
                      <a:pos x="14" y="117"/>
                    </a:cxn>
                    <a:cxn ang="0">
                      <a:pos x="12" y="122"/>
                    </a:cxn>
                    <a:cxn ang="0">
                      <a:pos x="10" y="126"/>
                    </a:cxn>
                    <a:cxn ang="0">
                      <a:pos x="9" y="131"/>
                    </a:cxn>
                    <a:cxn ang="0">
                      <a:pos x="7" y="136"/>
                    </a:cxn>
                    <a:cxn ang="0">
                      <a:pos x="6" y="142"/>
                    </a:cxn>
                    <a:cxn ang="0">
                      <a:pos x="4" y="146"/>
                    </a:cxn>
                    <a:cxn ang="0">
                      <a:pos x="1" y="151"/>
                    </a:cxn>
                    <a:cxn ang="0">
                      <a:pos x="171" y="76"/>
                    </a:cxn>
                  </a:cxnLst>
                  <a:rect l="0" t="0" r="r" b="b"/>
                  <a:pathLst>
                    <a:path w="171" h="153">
                      <a:moveTo>
                        <a:pt x="171" y="7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7" y="14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9" y="21"/>
                      </a:lnTo>
                      <a:lnTo>
                        <a:pt x="10" y="24"/>
                      </a:lnTo>
                      <a:lnTo>
                        <a:pt x="10" y="26"/>
                      </a:lnTo>
                      <a:lnTo>
                        <a:pt x="11" y="28"/>
                      </a:lnTo>
                      <a:lnTo>
                        <a:pt x="12" y="31"/>
                      </a:lnTo>
                      <a:lnTo>
                        <a:pt x="12" y="33"/>
                      </a:lnTo>
                      <a:lnTo>
                        <a:pt x="14" y="35"/>
                      </a:lnTo>
                      <a:lnTo>
                        <a:pt x="14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7" y="50"/>
                      </a:lnTo>
                      <a:lnTo>
                        <a:pt x="17" y="53"/>
                      </a:lnTo>
                      <a:lnTo>
                        <a:pt x="17" y="55"/>
                      </a:lnTo>
                      <a:lnTo>
                        <a:pt x="17" y="57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18" y="64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4"/>
                      </a:lnTo>
                      <a:lnTo>
                        <a:pt x="18" y="76"/>
                      </a:lnTo>
                      <a:lnTo>
                        <a:pt x="18" y="78"/>
                      </a:lnTo>
                      <a:lnTo>
                        <a:pt x="18" y="81"/>
                      </a:lnTo>
                      <a:lnTo>
                        <a:pt x="18" y="83"/>
                      </a:lnTo>
                      <a:lnTo>
                        <a:pt x="18" y="85"/>
                      </a:lnTo>
                      <a:lnTo>
                        <a:pt x="18" y="88"/>
                      </a:lnTo>
                      <a:lnTo>
                        <a:pt x="18" y="91"/>
                      </a:lnTo>
                      <a:lnTo>
                        <a:pt x="18" y="94"/>
                      </a:lnTo>
                      <a:lnTo>
                        <a:pt x="17" y="96"/>
                      </a:lnTo>
                      <a:lnTo>
                        <a:pt x="17" y="98"/>
                      </a:lnTo>
                      <a:lnTo>
                        <a:pt x="17" y="101"/>
                      </a:lnTo>
                      <a:lnTo>
                        <a:pt x="17" y="103"/>
                      </a:lnTo>
                      <a:lnTo>
                        <a:pt x="16" y="105"/>
                      </a:lnTo>
                      <a:lnTo>
                        <a:pt x="16" y="108"/>
                      </a:lnTo>
                      <a:lnTo>
                        <a:pt x="15" y="110"/>
                      </a:lnTo>
                      <a:lnTo>
                        <a:pt x="15" y="112"/>
                      </a:lnTo>
                      <a:lnTo>
                        <a:pt x="14" y="115"/>
                      </a:lnTo>
                      <a:lnTo>
                        <a:pt x="14" y="117"/>
                      </a:lnTo>
                      <a:lnTo>
                        <a:pt x="12" y="119"/>
                      </a:lnTo>
                      <a:lnTo>
                        <a:pt x="12" y="122"/>
                      </a:lnTo>
                      <a:lnTo>
                        <a:pt x="11" y="124"/>
                      </a:lnTo>
                      <a:lnTo>
                        <a:pt x="10" y="126"/>
                      </a:lnTo>
                      <a:lnTo>
                        <a:pt x="10" y="129"/>
                      </a:lnTo>
                      <a:lnTo>
                        <a:pt x="9" y="131"/>
                      </a:lnTo>
                      <a:lnTo>
                        <a:pt x="8" y="133"/>
                      </a:lnTo>
                      <a:lnTo>
                        <a:pt x="7" y="136"/>
                      </a:lnTo>
                      <a:lnTo>
                        <a:pt x="7" y="139"/>
                      </a:lnTo>
                      <a:lnTo>
                        <a:pt x="6" y="142"/>
                      </a:lnTo>
                      <a:lnTo>
                        <a:pt x="5" y="144"/>
                      </a:lnTo>
                      <a:lnTo>
                        <a:pt x="4" y="146"/>
                      </a:lnTo>
                      <a:lnTo>
                        <a:pt x="2" y="149"/>
                      </a:lnTo>
                      <a:lnTo>
                        <a:pt x="1" y="151"/>
                      </a:lnTo>
                      <a:lnTo>
                        <a:pt x="0" y="153"/>
                      </a:lnTo>
                      <a:lnTo>
                        <a:pt x="171" y="76"/>
                      </a:lnTo>
                      <a:lnTo>
                        <a:pt x="171" y="7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Freeform 149"/>
                <p:cNvSpPr>
                  <a:spLocks/>
                </p:cNvSpPr>
                <p:nvPr/>
              </p:nvSpPr>
              <p:spPr bwMode="auto">
                <a:xfrm>
                  <a:off x="2275" y="1937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13" y="83"/>
                    </a:cxn>
                    <a:cxn ang="0">
                      <a:pos x="24" y="70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70"/>
                    </a:cxn>
                    <a:cxn ang="0">
                      <a:pos x="13" y="83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13" y="83"/>
                    </a:cxn>
                  </a:cxnLst>
                  <a:rect l="0" t="0" r="r" b="b"/>
                  <a:pathLst>
                    <a:path w="24" h="83">
                      <a:moveTo>
                        <a:pt x="13" y="83"/>
                      </a:moveTo>
                      <a:lnTo>
                        <a:pt x="24" y="7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13" y="83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13" y="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" name="Freeform 150"/>
                <p:cNvSpPr>
                  <a:spLocks/>
                </p:cNvSpPr>
                <p:nvPr/>
              </p:nvSpPr>
              <p:spPr bwMode="auto">
                <a:xfrm>
                  <a:off x="2278" y="1950"/>
                  <a:ext cx="25" cy="8"/>
                </a:xfrm>
                <a:custGeom>
                  <a:avLst/>
                  <a:gdLst/>
                  <a:ahLst/>
                  <a:cxnLst>
                    <a:cxn ang="0">
                      <a:pos x="97" y="13"/>
                    </a:cxn>
                    <a:cxn ang="0">
                      <a:pos x="84" y="0"/>
                    </a:cxn>
                    <a:cxn ang="0">
                      <a:pos x="0" y="5"/>
                    </a:cxn>
                    <a:cxn ang="0">
                      <a:pos x="1" y="30"/>
                    </a:cxn>
                    <a:cxn ang="0">
                      <a:pos x="85" y="26"/>
                    </a:cxn>
                    <a:cxn ang="0">
                      <a:pos x="97" y="13"/>
                    </a:cxn>
                    <a:cxn ang="0">
                      <a:pos x="97" y="13"/>
                    </a:cxn>
                    <a:cxn ang="0">
                      <a:pos x="97" y="0"/>
                    </a:cxn>
                    <a:cxn ang="0">
                      <a:pos x="84" y="0"/>
                    </a:cxn>
                    <a:cxn ang="0">
                      <a:pos x="97" y="13"/>
                    </a:cxn>
                  </a:cxnLst>
                  <a:rect l="0" t="0" r="r" b="b"/>
                  <a:pathLst>
                    <a:path w="97" h="30">
                      <a:moveTo>
                        <a:pt x="97" y="13"/>
                      </a:moveTo>
                      <a:lnTo>
                        <a:pt x="84" y="0"/>
                      </a:lnTo>
                      <a:lnTo>
                        <a:pt x="0" y="5"/>
                      </a:lnTo>
                      <a:lnTo>
                        <a:pt x="1" y="30"/>
                      </a:lnTo>
                      <a:lnTo>
                        <a:pt x="85" y="26"/>
                      </a:lnTo>
                      <a:lnTo>
                        <a:pt x="97" y="13"/>
                      </a:lnTo>
                      <a:lnTo>
                        <a:pt x="97" y="13"/>
                      </a:lnTo>
                      <a:lnTo>
                        <a:pt x="97" y="0"/>
                      </a:lnTo>
                      <a:lnTo>
                        <a:pt x="84" y="0"/>
                      </a:lnTo>
                      <a:lnTo>
                        <a:pt x="9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" name="Freeform 151"/>
                <p:cNvSpPr>
                  <a:spLocks/>
                </p:cNvSpPr>
                <p:nvPr/>
              </p:nvSpPr>
              <p:spPr bwMode="auto">
                <a:xfrm>
                  <a:off x="2296" y="195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12" y="73"/>
                    </a:cxn>
                    <a:cxn ang="0">
                      <a:pos x="24" y="60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60"/>
                    </a:cxn>
                    <a:cxn ang="0">
                      <a:pos x="12" y="73"/>
                    </a:cxn>
                    <a:cxn ang="0">
                      <a:pos x="12" y="73"/>
                    </a:cxn>
                    <a:cxn ang="0">
                      <a:pos x="24" y="73"/>
                    </a:cxn>
                    <a:cxn ang="0">
                      <a:pos x="24" y="60"/>
                    </a:cxn>
                    <a:cxn ang="0">
                      <a:pos x="12" y="73"/>
                    </a:cxn>
                  </a:cxnLst>
                  <a:rect l="0" t="0" r="r" b="b"/>
                  <a:pathLst>
                    <a:path w="24" h="73">
                      <a:moveTo>
                        <a:pt x="12" y="73"/>
                      </a:moveTo>
                      <a:lnTo>
                        <a:pt x="24" y="6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12" y="73"/>
                      </a:lnTo>
                      <a:lnTo>
                        <a:pt x="12" y="73"/>
                      </a:lnTo>
                      <a:lnTo>
                        <a:pt x="24" y="73"/>
                      </a:lnTo>
                      <a:lnTo>
                        <a:pt x="24" y="60"/>
                      </a:lnTo>
                      <a:lnTo>
                        <a:pt x="12" y="7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" name="Freeform 152"/>
                <p:cNvSpPr>
                  <a:spLocks/>
                </p:cNvSpPr>
                <p:nvPr/>
              </p:nvSpPr>
              <p:spPr bwMode="auto">
                <a:xfrm>
                  <a:off x="2253" y="1966"/>
                  <a:ext cx="46" cy="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30"/>
                    </a:cxn>
                    <a:cxn ang="0">
                      <a:pos x="188" y="25"/>
                    </a:cxn>
                    <a:cxn ang="0">
                      <a:pos x="187" y="0"/>
                    </a:cxn>
                    <a:cxn ang="0">
                      <a:pos x="12" y="4"/>
                    </a:cxn>
                    <a:cxn ang="0">
                      <a:pos x="0" y="17"/>
                    </a:cxn>
                    <a:cxn ang="0">
                      <a:pos x="12" y="4"/>
                    </a:cxn>
                    <a:cxn ang="0">
                      <a:pos x="0" y="5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188" h="30">
                      <a:moveTo>
                        <a:pt x="0" y="17"/>
                      </a:moveTo>
                      <a:lnTo>
                        <a:pt x="13" y="30"/>
                      </a:lnTo>
                      <a:lnTo>
                        <a:pt x="188" y="25"/>
                      </a:lnTo>
                      <a:lnTo>
                        <a:pt x="187" y="0"/>
                      </a:lnTo>
                      <a:lnTo>
                        <a:pt x="12" y="4"/>
                      </a:lnTo>
                      <a:lnTo>
                        <a:pt x="0" y="17"/>
                      </a:lnTo>
                      <a:lnTo>
                        <a:pt x="12" y="4"/>
                      </a:lnTo>
                      <a:lnTo>
                        <a:pt x="0" y="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" name="Freeform 153"/>
                <p:cNvSpPr>
                  <a:spLocks/>
                </p:cNvSpPr>
                <p:nvPr/>
              </p:nvSpPr>
              <p:spPr bwMode="auto">
                <a:xfrm>
                  <a:off x="2253" y="1970"/>
                  <a:ext cx="5" cy="16"/>
                </a:xfrm>
                <a:custGeom>
                  <a:avLst/>
                  <a:gdLst/>
                  <a:ahLst/>
                  <a:cxnLst>
                    <a:cxn ang="0">
                      <a:pos x="12" y="64"/>
                    </a:cxn>
                    <a:cxn ang="0">
                      <a:pos x="24" y="5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2" y="64"/>
                    </a:cxn>
                    <a:cxn ang="0">
                      <a:pos x="0" y="52"/>
                    </a:cxn>
                    <a:cxn ang="0">
                      <a:pos x="0" y="64"/>
                    </a:cxn>
                    <a:cxn ang="0">
                      <a:pos x="12" y="64"/>
                    </a:cxn>
                  </a:cxnLst>
                  <a:rect l="0" t="0" r="r" b="b"/>
                  <a:pathLst>
                    <a:path w="24" h="64">
                      <a:moveTo>
                        <a:pt x="12" y="6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2" y="64"/>
                      </a:lnTo>
                      <a:lnTo>
                        <a:pt x="0" y="52"/>
                      </a:lnTo>
                      <a:lnTo>
                        <a:pt x="0" y="64"/>
                      </a:lnTo>
                      <a:lnTo>
                        <a:pt x="12" y="6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" name="Rectangle 154"/>
                <p:cNvSpPr>
                  <a:spLocks noChangeArrowheads="1"/>
                </p:cNvSpPr>
                <p:nvPr/>
              </p:nvSpPr>
              <p:spPr bwMode="auto">
                <a:xfrm>
                  <a:off x="2255" y="1980"/>
                  <a:ext cx="335" cy="6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Freeform 155"/>
                <p:cNvSpPr>
                  <a:spLocks/>
                </p:cNvSpPr>
                <p:nvPr/>
              </p:nvSpPr>
              <p:spPr bwMode="auto">
                <a:xfrm>
                  <a:off x="2569" y="1964"/>
                  <a:ext cx="43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7"/>
                    </a:cxn>
                    <a:cxn ang="0">
                      <a:pos x="6" y="11"/>
                    </a:cxn>
                    <a:cxn ang="0">
                      <a:pos x="7" y="16"/>
                    </a:cxn>
                    <a:cxn ang="0">
                      <a:pos x="9" y="21"/>
                    </a:cxn>
                    <a:cxn ang="0">
                      <a:pos x="10" y="25"/>
                    </a:cxn>
                    <a:cxn ang="0">
                      <a:pos x="12" y="30"/>
                    </a:cxn>
                    <a:cxn ang="0">
                      <a:pos x="14" y="35"/>
                    </a:cxn>
                    <a:cxn ang="0">
                      <a:pos x="15" y="39"/>
                    </a:cxn>
                    <a:cxn ang="0">
                      <a:pos x="16" y="45"/>
                    </a:cxn>
                    <a:cxn ang="0">
                      <a:pos x="17" y="50"/>
                    </a:cxn>
                    <a:cxn ang="0">
                      <a:pos x="17" y="55"/>
                    </a:cxn>
                    <a:cxn ang="0">
                      <a:pos x="18" y="59"/>
                    </a:cxn>
                    <a:cxn ang="0">
                      <a:pos x="18" y="64"/>
                    </a:cxn>
                    <a:cxn ang="0">
                      <a:pos x="18" y="69"/>
                    </a:cxn>
                    <a:cxn ang="0">
                      <a:pos x="18" y="73"/>
                    </a:cxn>
                    <a:cxn ang="0">
                      <a:pos x="18" y="78"/>
                    </a:cxn>
                    <a:cxn ang="0">
                      <a:pos x="18" y="83"/>
                    </a:cxn>
                    <a:cxn ang="0">
                      <a:pos x="18" y="87"/>
                    </a:cxn>
                    <a:cxn ang="0">
                      <a:pos x="18" y="93"/>
                    </a:cxn>
                    <a:cxn ang="0">
                      <a:pos x="17" y="98"/>
                    </a:cxn>
                    <a:cxn ang="0">
                      <a:pos x="17" y="102"/>
                    </a:cxn>
                    <a:cxn ang="0">
                      <a:pos x="16" y="107"/>
                    </a:cxn>
                    <a:cxn ang="0">
                      <a:pos x="15" y="112"/>
                    </a:cxn>
                    <a:cxn ang="0">
                      <a:pos x="14" y="116"/>
                    </a:cxn>
                    <a:cxn ang="0">
                      <a:pos x="12" y="121"/>
                    </a:cxn>
                    <a:cxn ang="0">
                      <a:pos x="10" y="126"/>
                    </a:cxn>
                    <a:cxn ang="0">
                      <a:pos x="9" y="130"/>
                    </a:cxn>
                    <a:cxn ang="0">
                      <a:pos x="7" y="135"/>
                    </a:cxn>
                    <a:cxn ang="0">
                      <a:pos x="6" y="140"/>
                    </a:cxn>
                    <a:cxn ang="0">
                      <a:pos x="4" y="146"/>
                    </a:cxn>
                    <a:cxn ang="0">
                      <a:pos x="1" y="150"/>
                    </a:cxn>
                    <a:cxn ang="0">
                      <a:pos x="171" y="76"/>
                    </a:cxn>
                  </a:cxnLst>
                  <a:rect l="0" t="0" r="r" b="b"/>
                  <a:pathLst>
                    <a:path w="171" h="153">
                      <a:moveTo>
                        <a:pt x="171" y="7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8" y="18"/>
                      </a:lnTo>
                      <a:lnTo>
                        <a:pt x="9" y="21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1" y="28"/>
                      </a:lnTo>
                      <a:lnTo>
                        <a:pt x="12" y="30"/>
                      </a:lnTo>
                      <a:lnTo>
                        <a:pt x="12" y="32"/>
                      </a:lnTo>
                      <a:lnTo>
                        <a:pt x="14" y="35"/>
                      </a:lnTo>
                      <a:lnTo>
                        <a:pt x="14" y="37"/>
                      </a:lnTo>
                      <a:lnTo>
                        <a:pt x="15" y="39"/>
                      </a:lnTo>
                      <a:lnTo>
                        <a:pt x="15" y="42"/>
                      </a:lnTo>
                      <a:lnTo>
                        <a:pt x="16" y="45"/>
                      </a:lnTo>
                      <a:lnTo>
                        <a:pt x="16" y="48"/>
                      </a:lnTo>
                      <a:lnTo>
                        <a:pt x="17" y="50"/>
                      </a:lnTo>
                      <a:lnTo>
                        <a:pt x="17" y="52"/>
                      </a:lnTo>
                      <a:lnTo>
                        <a:pt x="17" y="55"/>
                      </a:lnTo>
                      <a:lnTo>
                        <a:pt x="17" y="57"/>
                      </a:lnTo>
                      <a:lnTo>
                        <a:pt x="18" y="59"/>
                      </a:lnTo>
                      <a:lnTo>
                        <a:pt x="18" y="62"/>
                      </a:lnTo>
                      <a:lnTo>
                        <a:pt x="18" y="64"/>
                      </a:lnTo>
                      <a:lnTo>
                        <a:pt x="18" y="66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6"/>
                      </a:lnTo>
                      <a:lnTo>
                        <a:pt x="18" y="78"/>
                      </a:lnTo>
                      <a:lnTo>
                        <a:pt x="18" y="80"/>
                      </a:lnTo>
                      <a:lnTo>
                        <a:pt x="18" y="83"/>
                      </a:lnTo>
                      <a:lnTo>
                        <a:pt x="18" y="85"/>
                      </a:lnTo>
                      <a:lnTo>
                        <a:pt x="18" y="87"/>
                      </a:lnTo>
                      <a:lnTo>
                        <a:pt x="18" y="90"/>
                      </a:lnTo>
                      <a:lnTo>
                        <a:pt x="18" y="93"/>
                      </a:lnTo>
                      <a:lnTo>
                        <a:pt x="17" y="95"/>
                      </a:lnTo>
                      <a:lnTo>
                        <a:pt x="17" y="98"/>
                      </a:lnTo>
                      <a:lnTo>
                        <a:pt x="17" y="100"/>
                      </a:lnTo>
                      <a:lnTo>
                        <a:pt x="17" y="102"/>
                      </a:lnTo>
                      <a:lnTo>
                        <a:pt x="16" y="105"/>
                      </a:lnTo>
                      <a:lnTo>
                        <a:pt x="16" y="107"/>
                      </a:lnTo>
                      <a:lnTo>
                        <a:pt x="15" y="109"/>
                      </a:lnTo>
                      <a:lnTo>
                        <a:pt x="15" y="112"/>
                      </a:lnTo>
                      <a:lnTo>
                        <a:pt x="14" y="114"/>
                      </a:lnTo>
                      <a:lnTo>
                        <a:pt x="14" y="116"/>
                      </a:lnTo>
                      <a:lnTo>
                        <a:pt x="12" y="119"/>
                      </a:lnTo>
                      <a:lnTo>
                        <a:pt x="12" y="121"/>
                      </a:lnTo>
                      <a:lnTo>
                        <a:pt x="11" y="123"/>
                      </a:lnTo>
                      <a:lnTo>
                        <a:pt x="10" y="126"/>
                      </a:lnTo>
                      <a:lnTo>
                        <a:pt x="10" y="128"/>
                      </a:lnTo>
                      <a:lnTo>
                        <a:pt x="9" y="130"/>
                      </a:lnTo>
                      <a:lnTo>
                        <a:pt x="8" y="133"/>
                      </a:lnTo>
                      <a:lnTo>
                        <a:pt x="7" y="135"/>
                      </a:lnTo>
                      <a:lnTo>
                        <a:pt x="7" y="137"/>
                      </a:lnTo>
                      <a:lnTo>
                        <a:pt x="6" y="140"/>
                      </a:lnTo>
                      <a:lnTo>
                        <a:pt x="5" y="143"/>
                      </a:lnTo>
                      <a:lnTo>
                        <a:pt x="4" y="146"/>
                      </a:lnTo>
                      <a:lnTo>
                        <a:pt x="2" y="148"/>
                      </a:lnTo>
                      <a:lnTo>
                        <a:pt x="1" y="150"/>
                      </a:lnTo>
                      <a:lnTo>
                        <a:pt x="0" y="153"/>
                      </a:lnTo>
                      <a:lnTo>
                        <a:pt x="171" y="76"/>
                      </a:lnTo>
                      <a:lnTo>
                        <a:pt x="171" y="7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" name="Freeform 156"/>
                <p:cNvSpPr>
                  <a:spLocks/>
                </p:cNvSpPr>
                <p:nvPr/>
              </p:nvSpPr>
              <p:spPr bwMode="auto">
                <a:xfrm>
                  <a:off x="1881" y="1747"/>
                  <a:ext cx="37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17" y="8"/>
                    </a:cxn>
                    <a:cxn ang="0">
                      <a:pos x="21" y="9"/>
                    </a:cxn>
                    <a:cxn ang="0">
                      <a:pos x="26" y="11"/>
                    </a:cxn>
                    <a:cxn ang="0">
                      <a:pos x="30" y="13"/>
                    </a:cxn>
                    <a:cxn ang="0">
                      <a:pos x="35" y="14"/>
                    </a:cxn>
                    <a:cxn ang="0">
                      <a:pos x="39" y="15"/>
                    </a:cxn>
                    <a:cxn ang="0">
                      <a:pos x="44" y="16"/>
                    </a:cxn>
                    <a:cxn ang="0">
                      <a:pos x="48" y="17"/>
                    </a:cxn>
                    <a:cxn ang="0">
                      <a:pos x="52" y="18"/>
                    </a:cxn>
                    <a:cxn ang="0">
                      <a:pos x="57" y="18"/>
                    </a:cxn>
                    <a:cxn ang="0">
                      <a:pos x="62" y="18"/>
                    </a:cxn>
                    <a:cxn ang="0">
                      <a:pos x="67" y="20"/>
                    </a:cxn>
                    <a:cxn ang="0">
                      <a:pos x="71" y="20"/>
                    </a:cxn>
                    <a:cxn ang="0">
                      <a:pos x="76" y="20"/>
                    </a:cxn>
                    <a:cxn ang="0">
                      <a:pos x="80" y="20"/>
                    </a:cxn>
                    <a:cxn ang="0">
                      <a:pos x="85" y="18"/>
                    </a:cxn>
                    <a:cxn ang="0">
                      <a:pos x="89" y="18"/>
                    </a:cxn>
                    <a:cxn ang="0">
                      <a:pos x="94" y="18"/>
                    </a:cxn>
                    <a:cxn ang="0">
                      <a:pos x="98" y="17"/>
                    </a:cxn>
                    <a:cxn ang="0">
                      <a:pos x="103" y="16"/>
                    </a:cxn>
                    <a:cxn ang="0">
                      <a:pos x="108" y="15"/>
                    </a:cxn>
                    <a:cxn ang="0">
                      <a:pos x="113" y="14"/>
                    </a:cxn>
                    <a:cxn ang="0">
                      <a:pos x="117" y="13"/>
                    </a:cxn>
                    <a:cxn ang="0">
                      <a:pos x="122" y="11"/>
                    </a:cxn>
                    <a:cxn ang="0">
                      <a:pos x="126" y="9"/>
                    </a:cxn>
                    <a:cxn ang="0">
                      <a:pos x="131" y="8"/>
                    </a:cxn>
                    <a:cxn ang="0">
                      <a:pos x="135" y="6"/>
                    </a:cxn>
                    <a:cxn ang="0">
                      <a:pos x="139" y="3"/>
                    </a:cxn>
                    <a:cxn ang="0">
                      <a:pos x="144" y="1"/>
                    </a:cxn>
                    <a:cxn ang="0">
                      <a:pos x="74" y="178"/>
                    </a:cxn>
                  </a:cxnLst>
                  <a:rect l="0" t="0" r="r" b="b"/>
                  <a:pathLst>
                    <a:path w="146" h="178">
                      <a:moveTo>
                        <a:pt x="74" y="178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9"/>
                      </a:lnTo>
                      <a:lnTo>
                        <a:pt x="23" y="10"/>
                      </a:lnTo>
                      <a:lnTo>
                        <a:pt x="26" y="11"/>
                      </a:lnTo>
                      <a:lnTo>
                        <a:pt x="28" y="11"/>
                      </a:lnTo>
                      <a:lnTo>
                        <a:pt x="30" y="13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7" y="15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6" y="17"/>
                      </a:lnTo>
                      <a:lnTo>
                        <a:pt x="48" y="17"/>
                      </a:lnTo>
                      <a:lnTo>
                        <a:pt x="50" y="17"/>
                      </a:lnTo>
                      <a:lnTo>
                        <a:pt x="52" y="18"/>
                      </a:lnTo>
                      <a:lnTo>
                        <a:pt x="55" y="18"/>
                      </a:lnTo>
                      <a:lnTo>
                        <a:pt x="57" y="18"/>
                      </a:lnTo>
                      <a:lnTo>
                        <a:pt x="60" y="18"/>
                      </a:lnTo>
                      <a:lnTo>
                        <a:pt x="62" y="18"/>
                      </a:lnTo>
                      <a:lnTo>
                        <a:pt x="65" y="20"/>
                      </a:lnTo>
                      <a:lnTo>
                        <a:pt x="67" y="20"/>
                      </a:lnTo>
                      <a:lnTo>
                        <a:pt x="69" y="20"/>
                      </a:lnTo>
                      <a:lnTo>
                        <a:pt x="71" y="20"/>
                      </a:lnTo>
                      <a:lnTo>
                        <a:pt x="74" y="20"/>
                      </a:lnTo>
                      <a:lnTo>
                        <a:pt x="76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3" y="20"/>
                      </a:lnTo>
                      <a:lnTo>
                        <a:pt x="85" y="18"/>
                      </a:lnTo>
                      <a:lnTo>
                        <a:pt x="87" y="18"/>
                      </a:lnTo>
                      <a:lnTo>
                        <a:pt x="89" y="18"/>
                      </a:lnTo>
                      <a:lnTo>
                        <a:pt x="91" y="18"/>
                      </a:lnTo>
                      <a:lnTo>
                        <a:pt x="94" y="18"/>
                      </a:lnTo>
                      <a:lnTo>
                        <a:pt x="96" y="17"/>
                      </a:lnTo>
                      <a:lnTo>
                        <a:pt x="98" y="17"/>
                      </a:lnTo>
                      <a:lnTo>
                        <a:pt x="100" y="17"/>
                      </a:lnTo>
                      <a:lnTo>
                        <a:pt x="103" y="16"/>
                      </a:lnTo>
                      <a:lnTo>
                        <a:pt x="106" y="16"/>
                      </a:lnTo>
                      <a:lnTo>
                        <a:pt x="108" y="15"/>
                      </a:lnTo>
                      <a:lnTo>
                        <a:pt x="110" y="15"/>
                      </a:lnTo>
                      <a:lnTo>
                        <a:pt x="113" y="14"/>
                      </a:lnTo>
                      <a:lnTo>
                        <a:pt x="115" y="14"/>
                      </a:lnTo>
                      <a:lnTo>
                        <a:pt x="117" y="13"/>
                      </a:lnTo>
                      <a:lnTo>
                        <a:pt x="119" y="11"/>
                      </a:lnTo>
                      <a:lnTo>
                        <a:pt x="122" y="11"/>
                      </a:lnTo>
                      <a:lnTo>
                        <a:pt x="124" y="10"/>
                      </a:lnTo>
                      <a:lnTo>
                        <a:pt x="126" y="9"/>
                      </a:lnTo>
                      <a:lnTo>
                        <a:pt x="128" y="9"/>
                      </a:lnTo>
                      <a:lnTo>
                        <a:pt x="131" y="8"/>
                      </a:lnTo>
                      <a:lnTo>
                        <a:pt x="133" y="7"/>
                      </a:lnTo>
                      <a:lnTo>
                        <a:pt x="135" y="6"/>
                      </a:lnTo>
                      <a:lnTo>
                        <a:pt x="137" y="4"/>
                      </a:lnTo>
                      <a:lnTo>
                        <a:pt x="139" y="3"/>
                      </a:lnTo>
                      <a:lnTo>
                        <a:pt x="142" y="2"/>
                      </a:lnTo>
                      <a:lnTo>
                        <a:pt x="144" y="1"/>
                      </a:lnTo>
                      <a:lnTo>
                        <a:pt x="146" y="0"/>
                      </a:lnTo>
                      <a:lnTo>
                        <a:pt x="74" y="178"/>
                      </a:lnTo>
                      <a:lnTo>
                        <a:pt x="74" y="1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96" y="1635"/>
                  <a:ext cx="6" cy="135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96" y="1879"/>
                  <a:ext cx="6" cy="91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Freeform 161"/>
                <p:cNvSpPr>
                  <a:spLocks/>
                </p:cNvSpPr>
                <p:nvPr/>
              </p:nvSpPr>
              <p:spPr bwMode="auto">
                <a:xfrm>
                  <a:off x="1881" y="1857"/>
                  <a:ext cx="37" cy="45"/>
                </a:xfrm>
                <a:custGeom>
                  <a:avLst/>
                  <a:gdLst/>
                  <a:ahLst/>
                  <a:cxnLst>
                    <a:cxn ang="0">
                      <a:pos x="0" y="179"/>
                    </a:cxn>
                    <a:cxn ang="0">
                      <a:pos x="2" y="178"/>
                    </a:cxn>
                    <a:cxn ang="0">
                      <a:pos x="7" y="175"/>
                    </a:cxn>
                    <a:cxn ang="0">
                      <a:pos x="12" y="173"/>
                    </a:cxn>
                    <a:cxn ang="0">
                      <a:pos x="17" y="171"/>
                    </a:cxn>
                    <a:cxn ang="0">
                      <a:pos x="21" y="170"/>
                    </a:cxn>
                    <a:cxn ang="0">
                      <a:pos x="26" y="167"/>
                    </a:cxn>
                    <a:cxn ang="0">
                      <a:pos x="30" y="166"/>
                    </a:cxn>
                    <a:cxn ang="0">
                      <a:pos x="35" y="165"/>
                    </a:cxn>
                    <a:cxn ang="0">
                      <a:pos x="39" y="164"/>
                    </a:cxn>
                    <a:cxn ang="0">
                      <a:pos x="44" y="163"/>
                    </a:cxn>
                    <a:cxn ang="0">
                      <a:pos x="48" y="161"/>
                    </a:cxn>
                    <a:cxn ang="0">
                      <a:pos x="52" y="160"/>
                    </a:cxn>
                    <a:cxn ang="0">
                      <a:pos x="57" y="160"/>
                    </a:cxn>
                    <a:cxn ang="0">
                      <a:pos x="62" y="160"/>
                    </a:cxn>
                    <a:cxn ang="0">
                      <a:pos x="67" y="159"/>
                    </a:cxn>
                    <a:cxn ang="0">
                      <a:pos x="71" y="159"/>
                    </a:cxn>
                    <a:cxn ang="0">
                      <a:pos x="76" y="159"/>
                    </a:cxn>
                    <a:cxn ang="0">
                      <a:pos x="80" y="159"/>
                    </a:cxn>
                    <a:cxn ang="0">
                      <a:pos x="85" y="160"/>
                    </a:cxn>
                    <a:cxn ang="0">
                      <a:pos x="89" y="160"/>
                    </a:cxn>
                    <a:cxn ang="0">
                      <a:pos x="94" y="160"/>
                    </a:cxn>
                    <a:cxn ang="0">
                      <a:pos x="98" y="161"/>
                    </a:cxn>
                    <a:cxn ang="0">
                      <a:pos x="103" y="163"/>
                    </a:cxn>
                    <a:cxn ang="0">
                      <a:pos x="108" y="164"/>
                    </a:cxn>
                    <a:cxn ang="0">
                      <a:pos x="113" y="165"/>
                    </a:cxn>
                    <a:cxn ang="0">
                      <a:pos x="117" y="166"/>
                    </a:cxn>
                    <a:cxn ang="0">
                      <a:pos x="122" y="167"/>
                    </a:cxn>
                    <a:cxn ang="0">
                      <a:pos x="126" y="170"/>
                    </a:cxn>
                    <a:cxn ang="0">
                      <a:pos x="131" y="171"/>
                    </a:cxn>
                    <a:cxn ang="0">
                      <a:pos x="135" y="173"/>
                    </a:cxn>
                    <a:cxn ang="0">
                      <a:pos x="139" y="175"/>
                    </a:cxn>
                    <a:cxn ang="0">
                      <a:pos x="144" y="178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146" h="179">
                      <a:moveTo>
                        <a:pt x="74" y="0"/>
                      </a:moveTo>
                      <a:lnTo>
                        <a:pt x="0" y="179"/>
                      </a:lnTo>
                      <a:lnTo>
                        <a:pt x="0" y="179"/>
                      </a:lnTo>
                      <a:lnTo>
                        <a:pt x="2" y="178"/>
                      </a:lnTo>
                      <a:lnTo>
                        <a:pt x="4" y="177"/>
                      </a:lnTo>
                      <a:lnTo>
                        <a:pt x="7" y="175"/>
                      </a:lnTo>
                      <a:lnTo>
                        <a:pt x="9" y="174"/>
                      </a:lnTo>
                      <a:lnTo>
                        <a:pt x="12" y="173"/>
                      </a:lnTo>
                      <a:lnTo>
                        <a:pt x="14" y="172"/>
                      </a:lnTo>
                      <a:lnTo>
                        <a:pt x="17" y="171"/>
                      </a:lnTo>
                      <a:lnTo>
                        <a:pt x="19" y="170"/>
                      </a:lnTo>
                      <a:lnTo>
                        <a:pt x="21" y="170"/>
                      </a:lnTo>
                      <a:lnTo>
                        <a:pt x="23" y="168"/>
                      </a:lnTo>
                      <a:lnTo>
                        <a:pt x="26" y="167"/>
                      </a:lnTo>
                      <a:lnTo>
                        <a:pt x="28" y="167"/>
                      </a:lnTo>
                      <a:lnTo>
                        <a:pt x="30" y="166"/>
                      </a:lnTo>
                      <a:lnTo>
                        <a:pt x="32" y="165"/>
                      </a:lnTo>
                      <a:lnTo>
                        <a:pt x="35" y="165"/>
                      </a:lnTo>
                      <a:lnTo>
                        <a:pt x="37" y="164"/>
                      </a:lnTo>
                      <a:lnTo>
                        <a:pt x="39" y="164"/>
                      </a:lnTo>
                      <a:lnTo>
                        <a:pt x="41" y="163"/>
                      </a:lnTo>
                      <a:lnTo>
                        <a:pt x="44" y="163"/>
                      </a:lnTo>
                      <a:lnTo>
                        <a:pt x="46" y="161"/>
                      </a:lnTo>
                      <a:lnTo>
                        <a:pt x="48" y="161"/>
                      </a:lnTo>
                      <a:lnTo>
                        <a:pt x="50" y="161"/>
                      </a:lnTo>
                      <a:lnTo>
                        <a:pt x="52" y="160"/>
                      </a:lnTo>
                      <a:lnTo>
                        <a:pt x="55" y="160"/>
                      </a:lnTo>
                      <a:lnTo>
                        <a:pt x="57" y="160"/>
                      </a:lnTo>
                      <a:lnTo>
                        <a:pt x="60" y="160"/>
                      </a:lnTo>
                      <a:lnTo>
                        <a:pt x="62" y="160"/>
                      </a:lnTo>
                      <a:lnTo>
                        <a:pt x="65" y="159"/>
                      </a:lnTo>
                      <a:lnTo>
                        <a:pt x="67" y="159"/>
                      </a:lnTo>
                      <a:lnTo>
                        <a:pt x="69" y="159"/>
                      </a:lnTo>
                      <a:lnTo>
                        <a:pt x="71" y="159"/>
                      </a:lnTo>
                      <a:lnTo>
                        <a:pt x="74" y="159"/>
                      </a:lnTo>
                      <a:lnTo>
                        <a:pt x="76" y="159"/>
                      </a:lnTo>
                      <a:lnTo>
                        <a:pt x="78" y="159"/>
                      </a:lnTo>
                      <a:lnTo>
                        <a:pt x="80" y="159"/>
                      </a:lnTo>
                      <a:lnTo>
                        <a:pt x="83" y="159"/>
                      </a:lnTo>
                      <a:lnTo>
                        <a:pt x="85" y="160"/>
                      </a:lnTo>
                      <a:lnTo>
                        <a:pt x="87" y="160"/>
                      </a:lnTo>
                      <a:lnTo>
                        <a:pt x="89" y="160"/>
                      </a:lnTo>
                      <a:lnTo>
                        <a:pt x="91" y="160"/>
                      </a:lnTo>
                      <a:lnTo>
                        <a:pt x="94" y="160"/>
                      </a:lnTo>
                      <a:lnTo>
                        <a:pt x="96" y="161"/>
                      </a:lnTo>
                      <a:lnTo>
                        <a:pt x="98" y="161"/>
                      </a:lnTo>
                      <a:lnTo>
                        <a:pt x="100" y="161"/>
                      </a:lnTo>
                      <a:lnTo>
                        <a:pt x="103" y="163"/>
                      </a:lnTo>
                      <a:lnTo>
                        <a:pt x="106" y="163"/>
                      </a:lnTo>
                      <a:lnTo>
                        <a:pt x="108" y="164"/>
                      </a:lnTo>
                      <a:lnTo>
                        <a:pt x="110" y="164"/>
                      </a:lnTo>
                      <a:lnTo>
                        <a:pt x="113" y="165"/>
                      </a:lnTo>
                      <a:lnTo>
                        <a:pt x="115" y="165"/>
                      </a:lnTo>
                      <a:lnTo>
                        <a:pt x="117" y="166"/>
                      </a:lnTo>
                      <a:lnTo>
                        <a:pt x="119" y="167"/>
                      </a:lnTo>
                      <a:lnTo>
                        <a:pt x="122" y="167"/>
                      </a:lnTo>
                      <a:lnTo>
                        <a:pt x="124" y="168"/>
                      </a:lnTo>
                      <a:lnTo>
                        <a:pt x="126" y="170"/>
                      </a:lnTo>
                      <a:lnTo>
                        <a:pt x="128" y="170"/>
                      </a:lnTo>
                      <a:lnTo>
                        <a:pt x="131" y="171"/>
                      </a:lnTo>
                      <a:lnTo>
                        <a:pt x="133" y="172"/>
                      </a:lnTo>
                      <a:lnTo>
                        <a:pt x="135" y="173"/>
                      </a:lnTo>
                      <a:lnTo>
                        <a:pt x="137" y="174"/>
                      </a:lnTo>
                      <a:lnTo>
                        <a:pt x="139" y="175"/>
                      </a:lnTo>
                      <a:lnTo>
                        <a:pt x="142" y="177"/>
                      </a:lnTo>
                      <a:lnTo>
                        <a:pt x="144" y="178"/>
                      </a:lnTo>
                      <a:lnTo>
                        <a:pt x="146" y="179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Rectangle 164"/>
                <p:cNvSpPr>
                  <a:spLocks noChangeArrowheads="1"/>
                </p:cNvSpPr>
                <p:nvPr/>
              </p:nvSpPr>
              <p:spPr bwMode="auto">
                <a:xfrm>
                  <a:off x="1671" y="1790"/>
                  <a:ext cx="31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Rectangle 165"/>
                <p:cNvSpPr>
                  <a:spLocks noChangeArrowheads="1"/>
                </p:cNvSpPr>
                <p:nvPr/>
              </p:nvSpPr>
              <p:spPr bwMode="auto">
                <a:xfrm>
                  <a:off x="1732" y="1790"/>
                  <a:ext cx="30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792" y="1790"/>
                  <a:ext cx="30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53" y="1790"/>
                  <a:ext cx="30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Rectangle 168"/>
                <p:cNvSpPr>
                  <a:spLocks noChangeArrowheads="1"/>
                </p:cNvSpPr>
                <p:nvPr/>
              </p:nvSpPr>
              <p:spPr bwMode="auto">
                <a:xfrm>
                  <a:off x="1913" y="1790"/>
                  <a:ext cx="30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Rectangle 169"/>
                <p:cNvSpPr>
                  <a:spLocks noChangeArrowheads="1"/>
                </p:cNvSpPr>
                <p:nvPr/>
              </p:nvSpPr>
              <p:spPr bwMode="auto">
                <a:xfrm>
                  <a:off x="1974" y="1790"/>
                  <a:ext cx="30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" name="Rectangle 170"/>
                <p:cNvSpPr>
                  <a:spLocks noChangeArrowheads="1"/>
                </p:cNvSpPr>
                <p:nvPr/>
              </p:nvSpPr>
              <p:spPr bwMode="auto">
                <a:xfrm>
                  <a:off x="2034" y="1790"/>
                  <a:ext cx="30" cy="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" name="Freeform 171"/>
                <p:cNvSpPr>
                  <a:spLocks/>
                </p:cNvSpPr>
                <p:nvPr/>
              </p:nvSpPr>
              <p:spPr bwMode="auto">
                <a:xfrm>
                  <a:off x="1697" y="1627"/>
                  <a:ext cx="56" cy="15"/>
                </a:xfrm>
                <a:custGeom>
                  <a:avLst/>
                  <a:gdLst/>
                  <a:ahLst/>
                  <a:cxnLst>
                    <a:cxn ang="0">
                      <a:pos x="218" y="0"/>
                    </a:cxn>
                    <a:cxn ang="0">
                      <a:pos x="227" y="0"/>
                    </a:cxn>
                    <a:cxn ang="0">
                      <a:pos x="226" y="14"/>
                    </a:cxn>
                    <a:cxn ang="0">
                      <a:pos x="223" y="27"/>
                    </a:cxn>
                    <a:cxn ang="0">
                      <a:pos x="220" y="32"/>
                    </a:cxn>
                    <a:cxn ang="0">
                      <a:pos x="218" y="38"/>
                    </a:cxn>
                    <a:cxn ang="0">
                      <a:pos x="215" y="42"/>
                    </a:cxn>
                    <a:cxn ang="0">
                      <a:pos x="211" y="46"/>
                    </a:cxn>
                    <a:cxn ang="0">
                      <a:pos x="204" y="53"/>
                    </a:cxn>
                    <a:cxn ang="0">
                      <a:pos x="195" y="59"/>
                    </a:cxn>
                    <a:cxn ang="0">
                      <a:pos x="186" y="61"/>
                    </a:cxn>
                    <a:cxn ang="0">
                      <a:pos x="175" y="62"/>
                    </a:cxn>
                    <a:cxn ang="0">
                      <a:pos x="164" y="62"/>
                    </a:cxn>
                    <a:cxn ang="0">
                      <a:pos x="154" y="59"/>
                    </a:cxn>
                    <a:cxn ang="0">
                      <a:pos x="147" y="56"/>
                    </a:cxn>
                    <a:cxn ang="0">
                      <a:pos x="134" y="52"/>
                    </a:cxn>
                    <a:cxn ang="0">
                      <a:pos x="116" y="45"/>
                    </a:cxn>
                    <a:cxn ang="0">
                      <a:pos x="95" y="35"/>
                    </a:cxn>
                    <a:cxn ang="0">
                      <a:pos x="81" y="30"/>
                    </a:cxn>
                    <a:cxn ang="0">
                      <a:pos x="67" y="25"/>
                    </a:cxn>
                    <a:cxn ang="0">
                      <a:pos x="57" y="23"/>
                    </a:cxn>
                    <a:cxn ang="0">
                      <a:pos x="50" y="21"/>
                    </a:cxn>
                    <a:cxn ang="0">
                      <a:pos x="42" y="23"/>
                    </a:cxn>
                    <a:cxn ang="0">
                      <a:pos x="35" y="24"/>
                    </a:cxn>
                    <a:cxn ang="0">
                      <a:pos x="29" y="27"/>
                    </a:cxn>
                    <a:cxn ang="0">
                      <a:pos x="24" y="31"/>
                    </a:cxn>
                    <a:cxn ang="0">
                      <a:pos x="19" y="37"/>
                    </a:cxn>
                    <a:cxn ang="0">
                      <a:pos x="15" y="44"/>
                    </a:cxn>
                    <a:cxn ang="0">
                      <a:pos x="12" y="52"/>
                    </a:cxn>
                    <a:cxn ang="0">
                      <a:pos x="9" y="62"/>
                    </a:cxn>
                    <a:cxn ang="0">
                      <a:pos x="0" y="62"/>
                    </a:cxn>
                    <a:cxn ang="0">
                      <a:pos x="2" y="48"/>
                    </a:cxn>
                    <a:cxn ang="0">
                      <a:pos x="5" y="35"/>
                    </a:cxn>
                    <a:cxn ang="0">
                      <a:pos x="7" y="30"/>
                    </a:cxn>
                    <a:cxn ang="0">
                      <a:pos x="9" y="25"/>
                    </a:cxn>
                    <a:cxn ang="0">
                      <a:pos x="13" y="20"/>
                    </a:cxn>
                    <a:cxn ang="0">
                      <a:pos x="16" y="17"/>
                    </a:cxn>
                    <a:cxn ang="0">
                      <a:pos x="24" y="10"/>
                    </a:cxn>
                    <a:cxn ang="0">
                      <a:pos x="32" y="4"/>
                    </a:cxn>
                    <a:cxn ang="0">
                      <a:pos x="41" y="2"/>
                    </a:cxn>
                    <a:cxn ang="0">
                      <a:pos x="50" y="0"/>
                    </a:cxn>
                    <a:cxn ang="0">
                      <a:pos x="60" y="2"/>
                    </a:cxn>
                    <a:cxn ang="0">
                      <a:pos x="70" y="4"/>
                    </a:cxn>
                    <a:cxn ang="0">
                      <a:pos x="81" y="7"/>
                    </a:cxn>
                    <a:cxn ang="0">
                      <a:pos x="94" y="12"/>
                    </a:cxn>
                    <a:cxn ang="0">
                      <a:pos x="110" y="19"/>
                    </a:cxn>
                    <a:cxn ang="0">
                      <a:pos x="128" y="26"/>
                    </a:cxn>
                    <a:cxn ang="0">
                      <a:pos x="144" y="33"/>
                    </a:cxn>
                    <a:cxn ang="0">
                      <a:pos x="158" y="38"/>
                    </a:cxn>
                    <a:cxn ang="0">
                      <a:pos x="169" y="41"/>
                    </a:cxn>
                    <a:cxn ang="0">
                      <a:pos x="178" y="42"/>
                    </a:cxn>
                    <a:cxn ang="0">
                      <a:pos x="186" y="41"/>
                    </a:cxn>
                    <a:cxn ang="0">
                      <a:pos x="192" y="40"/>
                    </a:cxn>
                    <a:cxn ang="0">
                      <a:pos x="199" y="37"/>
                    </a:cxn>
                    <a:cxn ang="0">
                      <a:pos x="205" y="32"/>
                    </a:cxn>
                    <a:cxn ang="0">
                      <a:pos x="210" y="26"/>
                    </a:cxn>
                    <a:cxn ang="0">
                      <a:pos x="214" y="19"/>
                    </a:cxn>
                    <a:cxn ang="0">
                      <a:pos x="216" y="11"/>
                    </a:cxn>
                    <a:cxn ang="0">
                      <a:pos x="218" y="0"/>
                    </a:cxn>
                  </a:cxnLst>
                  <a:rect l="0" t="0" r="r" b="b"/>
                  <a:pathLst>
                    <a:path w="227" h="62">
                      <a:moveTo>
                        <a:pt x="218" y="0"/>
                      </a:moveTo>
                      <a:lnTo>
                        <a:pt x="227" y="0"/>
                      </a:lnTo>
                      <a:lnTo>
                        <a:pt x="226" y="14"/>
                      </a:lnTo>
                      <a:lnTo>
                        <a:pt x="223" y="27"/>
                      </a:lnTo>
                      <a:lnTo>
                        <a:pt x="220" y="32"/>
                      </a:lnTo>
                      <a:lnTo>
                        <a:pt x="218" y="38"/>
                      </a:lnTo>
                      <a:lnTo>
                        <a:pt x="215" y="42"/>
                      </a:lnTo>
                      <a:lnTo>
                        <a:pt x="211" y="46"/>
                      </a:lnTo>
                      <a:lnTo>
                        <a:pt x="204" y="53"/>
                      </a:lnTo>
                      <a:lnTo>
                        <a:pt x="195" y="59"/>
                      </a:lnTo>
                      <a:lnTo>
                        <a:pt x="186" y="61"/>
                      </a:lnTo>
                      <a:lnTo>
                        <a:pt x="175" y="62"/>
                      </a:lnTo>
                      <a:lnTo>
                        <a:pt x="164" y="62"/>
                      </a:lnTo>
                      <a:lnTo>
                        <a:pt x="154" y="59"/>
                      </a:lnTo>
                      <a:lnTo>
                        <a:pt x="147" y="56"/>
                      </a:lnTo>
                      <a:lnTo>
                        <a:pt x="134" y="52"/>
                      </a:lnTo>
                      <a:lnTo>
                        <a:pt x="116" y="45"/>
                      </a:lnTo>
                      <a:lnTo>
                        <a:pt x="95" y="35"/>
                      </a:lnTo>
                      <a:lnTo>
                        <a:pt x="81" y="30"/>
                      </a:lnTo>
                      <a:lnTo>
                        <a:pt x="67" y="25"/>
                      </a:lnTo>
                      <a:lnTo>
                        <a:pt x="57" y="23"/>
                      </a:lnTo>
                      <a:lnTo>
                        <a:pt x="50" y="21"/>
                      </a:lnTo>
                      <a:lnTo>
                        <a:pt x="42" y="23"/>
                      </a:lnTo>
                      <a:lnTo>
                        <a:pt x="35" y="24"/>
                      </a:lnTo>
                      <a:lnTo>
                        <a:pt x="29" y="27"/>
                      </a:lnTo>
                      <a:lnTo>
                        <a:pt x="24" y="31"/>
                      </a:lnTo>
                      <a:lnTo>
                        <a:pt x="19" y="37"/>
                      </a:lnTo>
                      <a:lnTo>
                        <a:pt x="15" y="44"/>
                      </a:lnTo>
                      <a:lnTo>
                        <a:pt x="12" y="52"/>
                      </a:lnTo>
                      <a:lnTo>
                        <a:pt x="9" y="62"/>
                      </a:lnTo>
                      <a:lnTo>
                        <a:pt x="0" y="62"/>
                      </a:lnTo>
                      <a:lnTo>
                        <a:pt x="2" y="48"/>
                      </a:lnTo>
                      <a:lnTo>
                        <a:pt x="5" y="35"/>
                      </a:lnTo>
                      <a:lnTo>
                        <a:pt x="7" y="30"/>
                      </a:lnTo>
                      <a:lnTo>
                        <a:pt x="9" y="25"/>
                      </a:lnTo>
                      <a:lnTo>
                        <a:pt x="13" y="20"/>
                      </a:lnTo>
                      <a:lnTo>
                        <a:pt x="16" y="17"/>
                      </a:lnTo>
                      <a:lnTo>
                        <a:pt x="24" y="10"/>
                      </a:lnTo>
                      <a:lnTo>
                        <a:pt x="32" y="4"/>
                      </a:lnTo>
                      <a:lnTo>
                        <a:pt x="41" y="2"/>
                      </a:lnTo>
                      <a:lnTo>
                        <a:pt x="50" y="0"/>
                      </a:lnTo>
                      <a:lnTo>
                        <a:pt x="60" y="2"/>
                      </a:lnTo>
                      <a:lnTo>
                        <a:pt x="70" y="4"/>
                      </a:lnTo>
                      <a:lnTo>
                        <a:pt x="81" y="7"/>
                      </a:lnTo>
                      <a:lnTo>
                        <a:pt x="94" y="12"/>
                      </a:lnTo>
                      <a:lnTo>
                        <a:pt x="110" y="19"/>
                      </a:lnTo>
                      <a:lnTo>
                        <a:pt x="128" y="26"/>
                      </a:lnTo>
                      <a:lnTo>
                        <a:pt x="144" y="33"/>
                      </a:lnTo>
                      <a:lnTo>
                        <a:pt x="158" y="38"/>
                      </a:lnTo>
                      <a:lnTo>
                        <a:pt x="169" y="41"/>
                      </a:lnTo>
                      <a:lnTo>
                        <a:pt x="178" y="42"/>
                      </a:lnTo>
                      <a:lnTo>
                        <a:pt x="186" y="41"/>
                      </a:lnTo>
                      <a:lnTo>
                        <a:pt x="192" y="40"/>
                      </a:lnTo>
                      <a:lnTo>
                        <a:pt x="199" y="37"/>
                      </a:lnTo>
                      <a:lnTo>
                        <a:pt x="205" y="32"/>
                      </a:lnTo>
                      <a:lnTo>
                        <a:pt x="210" y="26"/>
                      </a:lnTo>
                      <a:lnTo>
                        <a:pt x="214" y="19"/>
                      </a:lnTo>
                      <a:lnTo>
                        <a:pt x="216" y="11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" name="Freeform 172"/>
                <p:cNvSpPr>
                  <a:spLocks/>
                </p:cNvSpPr>
                <p:nvPr/>
              </p:nvSpPr>
              <p:spPr bwMode="auto">
                <a:xfrm>
                  <a:off x="1755" y="1585"/>
                  <a:ext cx="55" cy="80"/>
                </a:xfrm>
                <a:custGeom>
                  <a:avLst/>
                  <a:gdLst/>
                  <a:ahLst/>
                  <a:cxnLst>
                    <a:cxn ang="0">
                      <a:pos x="68" y="204"/>
                    </a:cxn>
                    <a:cxn ang="0">
                      <a:pos x="130" y="144"/>
                    </a:cxn>
                    <a:cxn ang="0">
                      <a:pos x="137" y="135"/>
                    </a:cxn>
                    <a:cxn ang="0">
                      <a:pos x="137" y="128"/>
                    </a:cxn>
                    <a:cxn ang="0">
                      <a:pos x="129" y="122"/>
                    </a:cxn>
                    <a:cxn ang="0">
                      <a:pos x="123" y="114"/>
                    </a:cxn>
                    <a:cxn ang="0">
                      <a:pos x="207" y="121"/>
                    </a:cxn>
                    <a:cxn ang="0">
                      <a:pos x="191" y="122"/>
                    </a:cxn>
                    <a:cxn ang="0">
                      <a:pos x="178" y="125"/>
                    </a:cxn>
                    <a:cxn ang="0">
                      <a:pos x="166" y="132"/>
                    </a:cxn>
                    <a:cxn ang="0">
                      <a:pos x="153" y="144"/>
                    </a:cxn>
                    <a:cxn ang="0">
                      <a:pos x="153" y="259"/>
                    </a:cxn>
                    <a:cxn ang="0">
                      <a:pos x="181" y="294"/>
                    </a:cxn>
                    <a:cxn ang="0">
                      <a:pos x="198" y="307"/>
                    </a:cxn>
                    <a:cxn ang="0">
                      <a:pos x="217" y="309"/>
                    </a:cxn>
                    <a:cxn ang="0">
                      <a:pos x="123" y="317"/>
                    </a:cxn>
                    <a:cxn ang="0">
                      <a:pos x="129" y="309"/>
                    </a:cxn>
                    <a:cxn ang="0">
                      <a:pos x="136" y="304"/>
                    </a:cxn>
                    <a:cxn ang="0">
                      <a:pos x="136" y="297"/>
                    </a:cxn>
                    <a:cxn ang="0">
                      <a:pos x="131" y="289"/>
                    </a:cxn>
                    <a:cxn ang="0">
                      <a:pos x="68" y="204"/>
                    </a:cxn>
                    <a:cxn ang="0">
                      <a:pos x="69" y="288"/>
                    </a:cxn>
                    <a:cxn ang="0">
                      <a:pos x="73" y="303"/>
                    </a:cxn>
                    <a:cxn ang="0">
                      <a:pos x="86" y="309"/>
                    </a:cxn>
                    <a:cxn ang="0">
                      <a:pos x="99" y="317"/>
                    </a:cxn>
                    <a:cxn ang="0">
                      <a:pos x="0" y="309"/>
                    </a:cxn>
                    <a:cxn ang="0">
                      <a:pos x="13" y="308"/>
                    </a:cxn>
                    <a:cxn ang="0">
                      <a:pos x="22" y="305"/>
                    </a:cxn>
                    <a:cxn ang="0">
                      <a:pos x="30" y="298"/>
                    </a:cxn>
                    <a:cxn ang="0">
                      <a:pos x="32" y="273"/>
                    </a:cxn>
                    <a:cxn ang="0">
                      <a:pos x="32" y="71"/>
                    </a:cxn>
                    <a:cxn ang="0">
                      <a:pos x="32" y="50"/>
                    </a:cxn>
                    <a:cxn ang="0">
                      <a:pos x="29" y="37"/>
                    </a:cxn>
                    <a:cxn ang="0">
                      <a:pos x="22" y="31"/>
                    </a:cxn>
                    <a:cxn ang="0">
                      <a:pos x="12" y="31"/>
                    </a:cxn>
                    <a:cxn ang="0">
                      <a:pos x="0" y="25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217" h="317">
                      <a:moveTo>
                        <a:pt x="68" y="0"/>
                      </a:moveTo>
                      <a:lnTo>
                        <a:pt x="68" y="204"/>
                      </a:lnTo>
                      <a:lnTo>
                        <a:pt x="117" y="156"/>
                      </a:lnTo>
                      <a:lnTo>
                        <a:pt x="130" y="144"/>
                      </a:lnTo>
                      <a:lnTo>
                        <a:pt x="136" y="137"/>
                      </a:lnTo>
                      <a:lnTo>
                        <a:pt x="137" y="135"/>
                      </a:lnTo>
                      <a:lnTo>
                        <a:pt x="137" y="131"/>
                      </a:lnTo>
                      <a:lnTo>
                        <a:pt x="137" y="128"/>
                      </a:lnTo>
                      <a:lnTo>
                        <a:pt x="134" y="124"/>
                      </a:lnTo>
                      <a:lnTo>
                        <a:pt x="129" y="122"/>
                      </a:lnTo>
                      <a:lnTo>
                        <a:pt x="123" y="121"/>
                      </a:lnTo>
                      <a:lnTo>
                        <a:pt x="123" y="114"/>
                      </a:lnTo>
                      <a:lnTo>
                        <a:pt x="207" y="114"/>
                      </a:lnTo>
                      <a:lnTo>
                        <a:pt x="207" y="121"/>
                      </a:lnTo>
                      <a:lnTo>
                        <a:pt x="198" y="121"/>
                      </a:lnTo>
                      <a:lnTo>
                        <a:pt x="191" y="122"/>
                      </a:lnTo>
                      <a:lnTo>
                        <a:pt x="184" y="123"/>
                      </a:lnTo>
                      <a:lnTo>
                        <a:pt x="178" y="125"/>
                      </a:lnTo>
                      <a:lnTo>
                        <a:pt x="172" y="129"/>
                      </a:lnTo>
                      <a:lnTo>
                        <a:pt x="166" y="132"/>
                      </a:lnTo>
                      <a:lnTo>
                        <a:pt x="159" y="138"/>
                      </a:lnTo>
                      <a:lnTo>
                        <a:pt x="153" y="144"/>
                      </a:lnTo>
                      <a:lnTo>
                        <a:pt x="102" y="192"/>
                      </a:lnTo>
                      <a:lnTo>
                        <a:pt x="153" y="259"/>
                      </a:lnTo>
                      <a:lnTo>
                        <a:pt x="171" y="281"/>
                      </a:lnTo>
                      <a:lnTo>
                        <a:pt x="181" y="294"/>
                      </a:lnTo>
                      <a:lnTo>
                        <a:pt x="191" y="302"/>
                      </a:lnTo>
                      <a:lnTo>
                        <a:pt x="198" y="307"/>
                      </a:lnTo>
                      <a:lnTo>
                        <a:pt x="206" y="309"/>
                      </a:lnTo>
                      <a:lnTo>
                        <a:pt x="217" y="309"/>
                      </a:lnTo>
                      <a:lnTo>
                        <a:pt x="217" y="317"/>
                      </a:lnTo>
                      <a:lnTo>
                        <a:pt x="123" y="317"/>
                      </a:lnTo>
                      <a:lnTo>
                        <a:pt x="123" y="309"/>
                      </a:lnTo>
                      <a:lnTo>
                        <a:pt x="129" y="309"/>
                      </a:lnTo>
                      <a:lnTo>
                        <a:pt x="134" y="307"/>
                      </a:lnTo>
                      <a:lnTo>
                        <a:pt x="136" y="304"/>
                      </a:lnTo>
                      <a:lnTo>
                        <a:pt x="136" y="300"/>
                      </a:lnTo>
                      <a:lnTo>
                        <a:pt x="136" y="297"/>
                      </a:lnTo>
                      <a:lnTo>
                        <a:pt x="134" y="294"/>
                      </a:lnTo>
                      <a:lnTo>
                        <a:pt x="131" y="289"/>
                      </a:lnTo>
                      <a:lnTo>
                        <a:pt x="128" y="283"/>
                      </a:lnTo>
                      <a:lnTo>
                        <a:pt x="68" y="204"/>
                      </a:lnTo>
                      <a:lnTo>
                        <a:pt x="68" y="272"/>
                      </a:lnTo>
                      <a:lnTo>
                        <a:pt x="69" y="288"/>
                      </a:lnTo>
                      <a:lnTo>
                        <a:pt x="70" y="297"/>
                      </a:lnTo>
                      <a:lnTo>
                        <a:pt x="73" y="303"/>
                      </a:lnTo>
                      <a:lnTo>
                        <a:pt x="78" y="307"/>
                      </a:lnTo>
                      <a:lnTo>
                        <a:pt x="86" y="309"/>
                      </a:lnTo>
                      <a:lnTo>
                        <a:pt x="99" y="309"/>
                      </a:lnTo>
                      <a:lnTo>
                        <a:pt x="99" y="317"/>
                      </a:lnTo>
                      <a:lnTo>
                        <a:pt x="0" y="317"/>
                      </a:lnTo>
                      <a:lnTo>
                        <a:pt x="0" y="309"/>
                      </a:lnTo>
                      <a:lnTo>
                        <a:pt x="8" y="309"/>
                      </a:lnTo>
                      <a:lnTo>
                        <a:pt x="13" y="308"/>
                      </a:lnTo>
                      <a:lnTo>
                        <a:pt x="19" y="307"/>
                      </a:lnTo>
                      <a:lnTo>
                        <a:pt x="22" y="305"/>
                      </a:lnTo>
                      <a:lnTo>
                        <a:pt x="27" y="302"/>
                      </a:lnTo>
                      <a:lnTo>
                        <a:pt x="30" y="298"/>
                      </a:lnTo>
                      <a:lnTo>
                        <a:pt x="32" y="288"/>
                      </a:lnTo>
                      <a:lnTo>
                        <a:pt x="32" y="273"/>
                      </a:lnTo>
                      <a:lnTo>
                        <a:pt x="32" y="87"/>
                      </a:lnTo>
                      <a:lnTo>
                        <a:pt x="32" y="71"/>
                      </a:lnTo>
                      <a:lnTo>
                        <a:pt x="32" y="58"/>
                      </a:lnTo>
                      <a:lnTo>
                        <a:pt x="32" y="50"/>
                      </a:lnTo>
                      <a:lnTo>
                        <a:pt x="31" y="44"/>
                      </a:lnTo>
                      <a:lnTo>
                        <a:pt x="29" y="37"/>
                      </a:lnTo>
                      <a:lnTo>
                        <a:pt x="27" y="32"/>
                      </a:lnTo>
                      <a:lnTo>
                        <a:pt x="22" y="31"/>
                      </a:lnTo>
                      <a:lnTo>
                        <a:pt x="18" y="30"/>
                      </a:lnTo>
                      <a:lnTo>
                        <a:pt x="12" y="3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5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" name="Freeform 173"/>
                <p:cNvSpPr>
                  <a:spLocks/>
                </p:cNvSpPr>
                <p:nvPr/>
              </p:nvSpPr>
              <p:spPr bwMode="auto">
                <a:xfrm>
                  <a:off x="1812" y="1589"/>
                  <a:ext cx="61" cy="76"/>
                </a:xfrm>
                <a:custGeom>
                  <a:avLst/>
                  <a:gdLst/>
                  <a:ahLst/>
                  <a:cxnLst>
                    <a:cxn ang="0">
                      <a:pos x="239" y="0"/>
                    </a:cxn>
                    <a:cxn ang="0">
                      <a:pos x="243" y="70"/>
                    </a:cxn>
                    <a:cxn ang="0">
                      <a:pos x="235" y="70"/>
                    </a:cxn>
                    <a:cxn ang="0">
                      <a:pos x="231" y="55"/>
                    </a:cxn>
                    <a:cxn ang="0">
                      <a:pos x="228" y="43"/>
                    </a:cxn>
                    <a:cxn ang="0">
                      <a:pos x="225" y="37"/>
                    </a:cxn>
                    <a:cxn ang="0">
                      <a:pos x="220" y="32"/>
                    </a:cxn>
                    <a:cxn ang="0">
                      <a:pos x="216" y="28"/>
                    </a:cxn>
                    <a:cxn ang="0">
                      <a:pos x="210" y="24"/>
                    </a:cxn>
                    <a:cxn ang="0">
                      <a:pos x="205" y="22"/>
                    </a:cxn>
                    <a:cxn ang="0">
                      <a:pos x="198" y="20"/>
                    </a:cxn>
                    <a:cxn ang="0">
                      <a:pos x="190" y="18"/>
                    </a:cxn>
                    <a:cxn ang="0">
                      <a:pos x="182" y="18"/>
                    </a:cxn>
                    <a:cxn ang="0">
                      <a:pos x="141" y="18"/>
                    </a:cxn>
                    <a:cxn ang="0">
                      <a:pos x="141" y="248"/>
                    </a:cxn>
                    <a:cxn ang="0">
                      <a:pos x="141" y="261"/>
                    </a:cxn>
                    <a:cxn ang="0">
                      <a:pos x="142" y="272"/>
                    </a:cxn>
                    <a:cxn ang="0">
                      <a:pos x="144" y="279"/>
                    </a:cxn>
                    <a:cxn ang="0">
                      <a:pos x="147" y="284"/>
                    </a:cxn>
                    <a:cxn ang="0">
                      <a:pos x="151" y="288"/>
                    </a:cxn>
                    <a:cxn ang="0">
                      <a:pos x="158" y="291"/>
                    </a:cxn>
                    <a:cxn ang="0">
                      <a:pos x="165" y="293"/>
                    </a:cxn>
                    <a:cxn ang="0">
                      <a:pos x="172" y="293"/>
                    </a:cxn>
                    <a:cxn ang="0">
                      <a:pos x="182" y="293"/>
                    </a:cxn>
                    <a:cxn ang="0">
                      <a:pos x="182" y="301"/>
                    </a:cxn>
                    <a:cxn ang="0">
                      <a:pos x="60" y="301"/>
                    </a:cxn>
                    <a:cxn ang="0">
                      <a:pos x="60" y="293"/>
                    </a:cxn>
                    <a:cxn ang="0">
                      <a:pos x="70" y="293"/>
                    </a:cxn>
                    <a:cxn ang="0">
                      <a:pos x="79" y="292"/>
                    </a:cxn>
                    <a:cxn ang="0">
                      <a:pos x="85" y="291"/>
                    </a:cxn>
                    <a:cxn ang="0">
                      <a:pos x="91" y="287"/>
                    </a:cxn>
                    <a:cxn ang="0">
                      <a:pos x="95" y="281"/>
                    </a:cxn>
                    <a:cxn ang="0">
                      <a:pos x="98" y="277"/>
                    </a:cxn>
                    <a:cxn ang="0">
                      <a:pos x="100" y="270"/>
                    </a:cxn>
                    <a:cxn ang="0">
                      <a:pos x="100" y="260"/>
                    </a:cxn>
                    <a:cxn ang="0">
                      <a:pos x="101" y="248"/>
                    </a:cxn>
                    <a:cxn ang="0">
                      <a:pos x="101" y="18"/>
                    </a:cxn>
                    <a:cxn ang="0">
                      <a:pos x="65" y="18"/>
                    </a:cxn>
                    <a:cxn ang="0">
                      <a:pos x="48" y="20"/>
                    </a:cxn>
                    <a:cxn ang="0">
                      <a:pos x="37" y="22"/>
                    </a:cxn>
                    <a:cxn ang="0">
                      <a:pos x="32" y="24"/>
                    </a:cxn>
                    <a:cxn ang="0">
                      <a:pos x="27" y="28"/>
                    </a:cxn>
                    <a:cxn ang="0">
                      <a:pos x="23" y="32"/>
                    </a:cxn>
                    <a:cxn ang="0">
                      <a:pos x="18" y="37"/>
                    </a:cxn>
                    <a:cxn ang="0">
                      <a:pos x="15" y="44"/>
                    </a:cxn>
                    <a:cxn ang="0">
                      <a:pos x="12" y="52"/>
                    </a:cxn>
                    <a:cxn ang="0">
                      <a:pos x="9" y="60"/>
                    </a:cxn>
                    <a:cxn ang="0">
                      <a:pos x="8" y="70"/>
                    </a:cxn>
                    <a:cxn ang="0">
                      <a:pos x="0" y="70"/>
                    </a:cxn>
                    <a:cxn ang="0">
                      <a:pos x="4" y="0"/>
                    </a:cxn>
                    <a:cxn ang="0">
                      <a:pos x="239" y="0"/>
                    </a:cxn>
                  </a:cxnLst>
                  <a:rect l="0" t="0" r="r" b="b"/>
                  <a:pathLst>
                    <a:path w="243" h="301">
                      <a:moveTo>
                        <a:pt x="239" y="0"/>
                      </a:moveTo>
                      <a:lnTo>
                        <a:pt x="243" y="70"/>
                      </a:lnTo>
                      <a:lnTo>
                        <a:pt x="235" y="70"/>
                      </a:lnTo>
                      <a:lnTo>
                        <a:pt x="231" y="55"/>
                      </a:lnTo>
                      <a:lnTo>
                        <a:pt x="228" y="43"/>
                      </a:lnTo>
                      <a:lnTo>
                        <a:pt x="225" y="37"/>
                      </a:lnTo>
                      <a:lnTo>
                        <a:pt x="220" y="32"/>
                      </a:lnTo>
                      <a:lnTo>
                        <a:pt x="216" y="28"/>
                      </a:lnTo>
                      <a:lnTo>
                        <a:pt x="210" y="24"/>
                      </a:lnTo>
                      <a:lnTo>
                        <a:pt x="205" y="22"/>
                      </a:lnTo>
                      <a:lnTo>
                        <a:pt x="198" y="20"/>
                      </a:lnTo>
                      <a:lnTo>
                        <a:pt x="190" y="18"/>
                      </a:lnTo>
                      <a:lnTo>
                        <a:pt x="182" y="18"/>
                      </a:lnTo>
                      <a:lnTo>
                        <a:pt x="141" y="18"/>
                      </a:lnTo>
                      <a:lnTo>
                        <a:pt x="141" y="248"/>
                      </a:lnTo>
                      <a:lnTo>
                        <a:pt x="141" y="261"/>
                      </a:lnTo>
                      <a:lnTo>
                        <a:pt x="142" y="272"/>
                      </a:lnTo>
                      <a:lnTo>
                        <a:pt x="144" y="279"/>
                      </a:lnTo>
                      <a:lnTo>
                        <a:pt x="147" y="284"/>
                      </a:lnTo>
                      <a:lnTo>
                        <a:pt x="151" y="288"/>
                      </a:lnTo>
                      <a:lnTo>
                        <a:pt x="158" y="291"/>
                      </a:lnTo>
                      <a:lnTo>
                        <a:pt x="165" y="293"/>
                      </a:lnTo>
                      <a:lnTo>
                        <a:pt x="172" y="293"/>
                      </a:lnTo>
                      <a:lnTo>
                        <a:pt x="182" y="293"/>
                      </a:lnTo>
                      <a:lnTo>
                        <a:pt x="182" y="301"/>
                      </a:lnTo>
                      <a:lnTo>
                        <a:pt x="60" y="301"/>
                      </a:lnTo>
                      <a:lnTo>
                        <a:pt x="60" y="293"/>
                      </a:lnTo>
                      <a:lnTo>
                        <a:pt x="70" y="293"/>
                      </a:lnTo>
                      <a:lnTo>
                        <a:pt x="79" y="292"/>
                      </a:lnTo>
                      <a:lnTo>
                        <a:pt x="85" y="291"/>
                      </a:lnTo>
                      <a:lnTo>
                        <a:pt x="91" y="287"/>
                      </a:lnTo>
                      <a:lnTo>
                        <a:pt x="95" y="281"/>
                      </a:lnTo>
                      <a:lnTo>
                        <a:pt x="98" y="277"/>
                      </a:lnTo>
                      <a:lnTo>
                        <a:pt x="100" y="270"/>
                      </a:lnTo>
                      <a:lnTo>
                        <a:pt x="100" y="260"/>
                      </a:lnTo>
                      <a:lnTo>
                        <a:pt x="101" y="248"/>
                      </a:lnTo>
                      <a:lnTo>
                        <a:pt x="101" y="18"/>
                      </a:lnTo>
                      <a:lnTo>
                        <a:pt x="65" y="18"/>
                      </a:lnTo>
                      <a:lnTo>
                        <a:pt x="48" y="20"/>
                      </a:lnTo>
                      <a:lnTo>
                        <a:pt x="37" y="22"/>
                      </a:lnTo>
                      <a:lnTo>
                        <a:pt x="32" y="24"/>
                      </a:lnTo>
                      <a:lnTo>
                        <a:pt x="27" y="28"/>
                      </a:lnTo>
                      <a:lnTo>
                        <a:pt x="23" y="32"/>
                      </a:lnTo>
                      <a:lnTo>
                        <a:pt x="18" y="37"/>
                      </a:lnTo>
                      <a:lnTo>
                        <a:pt x="15" y="44"/>
                      </a:lnTo>
                      <a:lnTo>
                        <a:pt x="12" y="52"/>
                      </a:lnTo>
                      <a:lnTo>
                        <a:pt x="9" y="60"/>
                      </a:lnTo>
                      <a:lnTo>
                        <a:pt x="8" y="70"/>
                      </a:lnTo>
                      <a:lnTo>
                        <a:pt x="0" y="70"/>
                      </a:lnTo>
                      <a:lnTo>
                        <a:pt x="4" y="0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Freeform 247"/>
              <p:cNvSpPr>
                <a:spLocks/>
              </p:cNvSpPr>
              <p:nvPr/>
            </p:nvSpPr>
            <p:spPr bwMode="auto">
              <a:xfrm>
                <a:off x="459" y="2302"/>
                <a:ext cx="34" cy="16"/>
              </a:xfrm>
              <a:custGeom>
                <a:avLst/>
                <a:gdLst/>
                <a:ahLst/>
                <a:cxnLst>
                  <a:cxn ang="0">
                    <a:pos x="113" y="11"/>
                  </a:cxn>
                  <a:cxn ang="0">
                    <a:pos x="113" y="11"/>
                  </a:cxn>
                  <a:cxn ang="0">
                    <a:pos x="109" y="13"/>
                  </a:cxn>
                  <a:cxn ang="0">
                    <a:pos x="105" y="13"/>
                  </a:cxn>
                  <a:cxn ang="0">
                    <a:pos x="100" y="14"/>
                  </a:cxn>
                  <a:cxn ang="0">
                    <a:pos x="96" y="14"/>
                  </a:cxn>
                  <a:cxn ang="0">
                    <a:pos x="83" y="13"/>
                  </a:cxn>
                  <a:cxn ang="0">
                    <a:pos x="69" y="11"/>
                  </a:cxn>
                  <a:cxn ang="0">
                    <a:pos x="54" y="7"/>
                  </a:cxn>
                  <a:cxn ang="0">
                    <a:pos x="37" y="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4" y="50"/>
                  </a:cxn>
                  <a:cxn ang="0">
                    <a:pos x="16" y="52"/>
                  </a:cxn>
                  <a:cxn ang="0">
                    <a:pos x="29" y="53"/>
                  </a:cxn>
                  <a:cxn ang="0">
                    <a:pos x="43" y="56"/>
                  </a:cxn>
                  <a:cxn ang="0">
                    <a:pos x="59" y="60"/>
                  </a:cxn>
                  <a:cxn ang="0">
                    <a:pos x="77" y="63"/>
                  </a:cxn>
                  <a:cxn ang="0">
                    <a:pos x="94" y="64"/>
                  </a:cxn>
                  <a:cxn ang="0">
                    <a:pos x="104" y="64"/>
                  </a:cxn>
                  <a:cxn ang="0">
                    <a:pos x="114" y="63"/>
                  </a:cxn>
                  <a:cxn ang="0">
                    <a:pos x="124" y="61"/>
                  </a:cxn>
                  <a:cxn ang="0">
                    <a:pos x="133" y="56"/>
                  </a:cxn>
                  <a:cxn ang="0">
                    <a:pos x="133" y="56"/>
                  </a:cxn>
                  <a:cxn ang="0">
                    <a:pos x="113" y="11"/>
                  </a:cxn>
                </a:cxnLst>
                <a:rect l="0" t="0" r="r" b="b"/>
                <a:pathLst>
                  <a:path w="133" h="64">
                    <a:moveTo>
                      <a:pt x="113" y="11"/>
                    </a:moveTo>
                    <a:lnTo>
                      <a:pt x="113" y="11"/>
                    </a:lnTo>
                    <a:lnTo>
                      <a:pt x="109" y="13"/>
                    </a:lnTo>
                    <a:lnTo>
                      <a:pt x="105" y="13"/>
                    </a:lnTo>
                    <a:lnTo>
                      <a:pt x="100" y="14"/>
                    </a:lnTo>
                    <a:lnTo>
                      <a:pt x="96" y="14"/>
                    </a:lnTo>
                    <a:lnTo>
                      <a:pt x="83" y="13"/>
                    </a:lnTo>
                    <a:lnTo>
                      <a:pt x="69" y="11"/>
                    </a:lnTo>
                    <a:lnTo>
                      <a:pt x="54" y="7"/>
                    </a:lnTo>
                    <a:lnTo>
                      <a:pt x="3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4" y="50"/>
                    </a:lnTo>
                    <a:lnTo>
                      <a:pt x="16" y="52"/>
                    </a:lnTo>
                    <a:lnTo>
                      <a:pt x="29" y="53"/>
                    </a:lnTo>
                    <a:lnTo>
                      <a:pt x="43" y="56"/>
                    </a:lnTo>
                    <a:lnTo>
                      <a:pt x="59" y="60"/>
                    </a:lnTo>
                    <a:lnTo>
                      <a:pt x="77" y="63"/>
                    </a:lnTo>
                    <a:lnTo>
                      <a:pt x="94" y="64"/>
                    </a:lnTo>
                    <a:lnTo>
                      <a:pt x="104" y="64"/>
                    </a:lnTo>
                    <a:lnTo>
                      <a:pt x="114" y="63"/>
                    </a:lnTo>
                    <a:lnTo>
                      <a:pt x="124" y="61"/>
                    </a:lnTo>
                    <a:lnTo>
                      <a:pt x="133" y="56"/>
                    </a:lnTo>
                    <a:lnTo>
                      <a:pt x="133" y="56"/>
                    </a:lnTo>
                    <a:lnTo>
                      <a:pt x="113" y="11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248"/>
              <p:cNvSpPr>
                <a:spLocks/>
              </p:cNvSpPr>
              <p:nvPr/>
            </p:nvSpPr>
            <p:spPr bwMode="auto">
              <a:xfrm>
                <a:off x="488" y="2242"/>
                <a:ext cx="41" cy="74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46" y="2"/>
                  </a:cxn>
                  <a:cxn ang="0">
                    <a:pos x="136" y="7"/>
                  </a:cxn>
                  <a:cxn ang="0">
                    <a:pos x="127" y="12"/>
                  </a:cxn>
                  <a:cxn ang="0">
                    <a:pos x="119" y="19"/>
                  </a:cxn>
                  <a:cxn ang="0">
                    <a:pos x="112" y="26"/>
                  </a:cxn>
                  <a:cxn ang="0">
                    <a:pos x="106" y="34"/>
                  </a:cxn>
                  <a:cxn ang="0">
                    <a:pos x="100" y="42"/>
                  </a:cxn>
                  <a:cxn ang="0">
                    <a:pos x="96" y="51"/>
                  </a:cxn>
                  <a:cxn ang="0">
                    <a:pos x="87" y="69"/>
                  </a:cxn>
                  <a:cxn ang="0">
                    <a:pos x="80" y="89"/>
                  </a:cxn>
                  <a:cxn ang="0">
                    <a:pos x="73" y="108"/>
                  </a:cxn>
                  <a:cxn ang="0">
                    <a:pos x="67" y="128"/>
                  </a:cxn>
                  <a:cxn ang="0">
                    <a:pos x="60" y="149"/>
                  </a:cxn>
                  <a:cxn ang="0">
                    <a:pos x="53" y="169"/>
                  </a:cxn>
                  <a:cxn ang="0">
                    <a:pos x="47" y="188"/>
                  </a:cxn>
                  <a:cxn ang="0">
                    <a:pos x="39" y="205"/>
                  </a:cxn>
                  <a:cxn ang="0">
                    <a:pos x="34" y="212"/>
                  </a:cxn>
                  <a:cxn ang="0">
                    <a:pos x="30" y="219"/>
                  </a:cxn>
                  <a:cxn ang="0">
                    <a:pos x="25" y="226"/>
                  </a:cxn>
                  <a:cxn ang="0">
                    <a:pos x="21" y="232"/>
                  </a:cxn>
                  <a:cxn ang="0">
                    <a:pos x="15" y="237"/>
                  </a:cxn>
                  <a:cxn ang="0">
                    <a:pos x="11" y="242"/>
                  </a:cxn>
                  <a:cxn ang="0">
                    <a:pos x="5" y="246"/>
                  </a:cxn>
                  <a:cxn ang="0">
                    <a:pos x="0" y="249"/>
                  </a:cxn>
                  <a:cxn ang="0">
                    <a:pos x="20" y="294"/>
                  </a:cxn>
                  <a:cxn ang="0">
                    <a:pos x="31" y="288"/>
                  </a:cxn>
                  <a:cxn ang="0">
                    <a:pos x="40" y="283"/>
                  </a:cxn>
                  <a:cxn ang="0">
                    <a:pos x="49" y="274"/>
                  </a:cxn>
                  <a:cxn ang="0">
                    <a:pos x="57" y="266"/>
                  </a:cxn>
                  <a:cxn ang="0">
                    <a:pos x="63" y="257"/>
                  </a:cxn>
                  <a:cxn ang="0">
                    <a:pos x="70" y="248"/>
                  </a:cxn>
                  <a:cxn ang="0">
                    <a:pos x="76" y="238"/>
                  </a:cxn>
                  <a:cxn ang="0">
                    <a:pos x="81" y="228"/>
                  </a:cxn>
                  <a:cxn ang="0">
                    <a:pos x="90" y="208"/>
                  </a:cxn>
                  <a:cxn ang="0">
                    <a:pos x="99" y="187"/>
                  </a:cxn>
                  <a:cxn ang="0">
                    <a:pos x="106" y="166"/>
                  </a:cxn>
                  <a:cxn ang="0">
                    <a:pos x="112" y="145"/>
                  </a:cxn>
                  <a:cxn ang="0">
                    <a:pos x="119" y="125"/>
                  </a:cxn>
                  <a:cxn ang="0">
                    <a:pos x="125" y="106"/>
                  </a:cxn>
                  <a:cxn ang="0">
                    <a:pos x="131" y="89"/>
                  </a:cxn>
                  <a:cxn ang="0">
                    <a:pos x="138" y="75"/>
                  </a:cxn>
                  <a:cxn ang="0">
                    <a:pos x="141" y="69"/>
                  </a:cxn>
                  <a:cxn ang="0">
                    <a:pos x="145" y="64"/>
                  </a:cxn>
                  <a:cxn ang="0">
                    <a:pos x="148" y="59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57" y="52"/>
                  </a:cxn>
                  <a:cxn ang="0">
                    <a:pos x="160" y="50"/>
                  </a:cxn>
                  <a:cxn ang="0">
                    <a:pos x="164" y="50"/>
                  </a:cxn>
                  <a:cxn ang="0">
                    <a:pos x="164" y="50"/>
                  </a:cxn>
                  <a:cxn ang="0">
                    <a:pos x="156" y="0"/>
                  </a:cxn>
                </a:cxnLst>
                <a:rect l="0" t="0" r="r" b="b"/>
                <a:pathLst>
                  <a:path w="164" h="294">
                    <a:moveTo>
                      <a:pt x="156" y="0"/>
                    </a:moveTo>
                    <a:lnTo>
                      <a:pt x="156" y="0"/>
                    </a:lnTo>
                    <a:lnTo>
                      <a:pt x="146" y="2"/>
                    </a:lnTo>
                    <a:lnTo>
                      <a:pt x="136" y="7"/>
                    </a:lnTo>
                    <a:lnTo>
                      <a:pt x="127" y="12"/>
                    </a:lnTo>
                    <a:lnTo>
                      <a:pt x="119" y="19"/>
                    </a:lnTo>
                    <a:lnTo>
                      <a:pt x="112" y="26"/>
                    </a:lnTo>
                    <a:lnTo>
                      <a:pt x="106" y="34"/>
                    </a:lnTo>
                    <a:lnTo>
                      <a:pt x="100" y="42"/>
                    </a:lnTo>
                    <a:lnTo>
                      <a:pt x="96" y="51"/>
                    </a:lnTo>
                    <a:lnTo>
                      <a:pt x="87" y="69"/>
                    </a:lnTo>
                    <a:lnTo>
                      <a:pt x="80" y="89"/>
                    </a:lnTo>
                    <a:lnTo>
                      <a:pt x="73" y="108"/>
                    </a:lnTo>
                    <a:lnTo>
                      <a:pt x="67" y="128"/>
                    </a:lnTo>
                    <a:lnTo>
                      <a:pt x="60" y="149"/>
                    </a:lnTo>
                    <a:lnTo>
                      <a:pt x="53" y="169"/>
                    </a:lnTo>
                    <a:lnTo>
                      <a:pt x="47" y="188"/>
                    </a:lnTo>
                    <a:lnTo>
                      <a:pt x="39" y="205"/>
                    </a:lnTo>
                    <a:lnTo>
                      <a:pt x="34" y="212"/>
                    </a:lnTo>
                    <a:lnTo>
                      <a:pt x="30" y="219"/>
                    </a:lnTo>
                    <a:lnTo>
                      <a:pt x="25" y="226"/>
                    </a:lnTo>
                    <a:lnTo>
                      <a:pt x="21" y="232"/>
                    </a:lnTo>
                    <a:lnTo>
                      <a:pt x="15" y="237"/>
                    </a:lnTo>
                    <a:lnTo>
                      <a:pt x="11" y="242"/>
                    </a:lnTo>
                    <a:lnTo>
                      <a:pt x="5" y="246"/>
                    </a:lnTo>
                    <a:lnTo>
                      <a:pt x="0" y="249"/>
                    </a:lnTo>
                    <a:lnTo>
                      <a:pt x="20" y="294"/>
                    </a:lnTo>
                    <a:lnTo>
                      <a:pt x="31" y="288"/>
                    </a:lnTo>
                    <a:lnTo>
                      <a:pt x="40" y="283"/>
                    </a:lnTo>
                    <a:lnTo>
                      <a:pt x="49" y="274"/>
                    </a:lnTo>
                    <a:lnTo>
                      <a:pt x="57" y="266"/>
                    </a:lnTo>
                    <a:lnTo>
                      <a:pt x="63" y="257"/>
                    </a:lnTo>
                    <a:lnTo>
                      <a:pt x="70" y="248"/>
                    </a:lnTo>
                    <a:lnTo>
                      <a:pt x="76" y="238"/>
                    </a:lnTo>
                    <a:lnTo>
                      <a:pt x="81" y="228"/>
                    </a:lnTo>
                    <a:lnTo>
                      <a:pt x="90" y="208"/>
                    </a:lnTo>
                    <a:lnTo>
                      <a:pt x="99" y="187"/>
                    </a:lnTo>
                    <a:lnTo>
                      <a:pt x="106" y="166"/>
                    </a:lnTo>
                    <a:lnTo>
                      <a:pt x="112" y="145"/>
                    </a:lnTo>
                    <a:lnTo>
                      <a:pt x="119" y="125"/>
                    </a:lnTo>
                    <a:lnTo>
                      <a:pt x="125" y="106"/>
                    </a:lnTo>
                    <a:lnTo>
                      <a:pt x="131" y="89"/>
                    </a:lnTo>
                    <a:lnTo>
                      <a:pt x="138" y="75"/>
                    </a:lnTo>
                    <a:lnTo>
                      <a:pt x="141" y="69"/>
                    </a:lnTo>
                    <a:lnTo>
                      <a:pt x="145" y="64"/>
                    </a:lnTo>
                    <a:lnTo>
                      <a:pt x="148" y="59"/>
                    </a:lnTo>
                    <a:lnTo>
                      <a:pt x="151" y="56"/>
                    </a:lnTo>
                    <a:lnTo>
                      <a:pt x="154" y="54"/>
                    </a:lnTo>
                    <a:lnTo>
                      <a:pt x="157" y="52"/>
                    </a:lnTo>
                    <a:lnTo>
                      <a:pt x="160" y="50"/>
                    </a:lnTo>
                    <a:lnTo>
                      <a:pt x="164" y="50"/>
                    </a:lnTo>
                    <a:lnTo>
                      <a:pt x="164" y="5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249"/>
              <p:cNvSpPr>
                <a:spLocks/>
              </p:cNvSpPr>
              <p:nvPr/>
            </p:nvSpPr>
            <p:spPr bwMode="auto">
              <a:xfrm>
                <a:off x="527" y="2242"/>
                <a:ext cx="44" cy="109"/>
              </a:xfrm>
              <a:custGeom>
                <a:avLst/>
                <a:gdLst/>
                <a:ahLst/>
                <a:cxnLst>
                  <a:cxn ang="0">
                    <a:pos x="176" y="387"/>
                  </a:cxn>
                  <a:cxn ang="0">
                    <a:pos x="176" y="387"/>
                  </a:cxn>
                  <a:cxn ang="0">
                    <a:pos x="175" y="387"/>
                  </a:cxn>
                  <a:cxn ang="0">
                    <a:pos x="173" y="385"/>
                  </a:cxn>
                  <a:cxn ang="0">
                    <a:pos x="171" y="383"/>
                  </a:cxn>
                  <a:cxn ang="0">
                    <a:pos x="166" y="378"/>
                  </a:cxn>
                  <a:cxn ang="0">
                    <a:pos x="162" y="371"/>
                  </a:cxn>
                  <a:cxn ang="0">
                    <a:pos x="156" y="362"/>
                  </a:cxn>
                  <a:cxn ang="0">
                    <a:pos x="151" y="352"/>
                  </a:cxn>
                  <a:cxn ang="0">
                    <a:pos x="146" y="340"/>
                  </a:cxn>
                  <a:cxn ang="0">
                    <a:pos x="135" y="311"/>
                  </a:cxn>
                  <a:cxn ang="0">
                    <a:pos x="126" y="278"/>
                  </a:cxn>
                  <a:cxn ang="0">
                    <a:pos x="116" y="243"/>
                  </a:cxn>
                  <a:cxn ang="0">
                    <a:pos x="107" y="207"/>
                  </a:cxn>
                  <a:cxn ang="0">
                    <a:pos x="97" y="170"/>
                  </a:cxn>
                  <a:cxn ang="0">
                    <a:pos x="88" y="135"/>
                  </a:cxn>
                  <a:cxn ang="0">
                    <a:pos x="79" y="101"/>
                  </a:cxn>
                  <a:cxn ang="0">
                    <a:pos x="69" y="72"/>
                  </a:cxn>
                  <a:cxn ang="0">
                    <a:pos x="64" y="58"/>
                  </a:cxn>
                  <a:cxn ang="0">
                    <a:pos x="58" y="45"/>
                  </a:cxn>
                  <a:cxn ang="0">
                    <a:pos x="52" y="34"/>
                  </a:cxn>
                  <a:cxn ang="0">
                    <a:pos x="46" y="23"/>
                  </a:cxn>
                  <a:cxn ang="0">
                    <a:pos x="38" y="14"/>
                  </a:cxn>
                  <a:cxn ang="0">
                    <a:pos x="28" y="6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8" y="50"/>
                  </a:cxn>
                  <a:cxn ang="0">
                    <a:pos x="6" y="50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7" y="54"/>
                  </a:cxn>
                  <a:cxn ang="0">
                    <a:pos x="11" y="59"/>
                  </a:cxn>
                  <a:cxn ang="0">
                    <a:pos x="14" y="68"/>
                  </a:cxn>
                  <a:cxn ang="0">
                    <a:pos x="19" y="77"/>
                  </a:cxn>
                  <a:cxn ang="0">
                    <a:pos x="23" y="89"/>
                  </a:cxn>
                  <a:cxn ang="0">
                    <a:pos x="32" y="117"/>
                  </a:cxn>
                  <a:cxn ang="0">
                    <a:pos x="41" y="148"/>
                  </a:cxn>
                  <a:cxn ang="0">
                    <a:pos x="51" y="183"/>
                  </a:cxn>
                  <a:cxn ang="0">
                    <a:pos x="60" y="219"/>
                  </a:cxn>
                  <a:cxn ang="0">
                    <a:pos x="69" y="257"/>
                  </a:cxn>
                  <a:cxn ang="0">
                    <a:pos x="79" y="293"/>
                  </a:cxn>
                  <a:cxn ang="0">
                    <a:pos x="90" y="327"/>
                  </a:cxn>
                  <a:cxn ang="0">
                    <a:pos x="100" y="359"/>
                  </a:cxn>
                  <a:cxn ang="0">
                    <a:pos x="107" y="374"/>
                  </a:cxn>
                  <a:cxn ang="0">
                    <a:pos x="114" y="387"/>
                  </a:cxn>
                  <a:cxn ang="0">
                    <a:pos x="120" y="399"/>
                  </a:cxn>
                  <a:cxn ang="0">
                    <a:pos x="128" y="410"/>
                  </a:cxn>
                  <a:cxn ang="0">
                    <a:pos x="137" y="420"/>
                  </a:cxn>
                  <a:cxn ang="0">
                    <a:pos x="148" y="429"/>
                  </a:cxn>
                  <a:cxn ang="0">
                    <a:pos x="161" y="434"/>
                  </a:cxn>
                  <a:cxn ang="0">
                    <a:pos x="174" y="438"/>
                  </a:cxn>
                  <a:cxn ang="0">
                    <a:pos x="174" y="438"/>
                  </a:cxn>
                  <a:cxn ang="0">
                    <a:pos x="176" y="387"/>
                  </a:cxn>
                </a:cxnLst>
                <a:rect l="0" t="0" r="r" b="b"/>
                <a:pathLst>
                  <a:path w="176" h="438">
                    <a:moveTo>
                      <a:pt x="176" y="387"/>
                    </a:moveTo>
                    <a:lnTo>
                      <a:pt x="176" y="387"/>
                    </a:lnTo>
                    <a:lnTo>
                      <a:pt x="175" y="387"/>
                    </a:lnTo>
                    <a:lnTo>
                      <a:pt x="173" y="385"/>
                    </a:lnTo>
                    <a:lnTo>
                      <a:pt x="171" y="383"/>
                    </a:lnTo>
                    <a:lnTo>
                      <a:pt x="166" y="378"/>
                    </a:lnTo>
                    <a:lnTo>
                      <a:pt x="162" y="371"/>
                    </a:lnTo>
                    <a:lnTo>
                      <a:pt x="156" y="362"/>
                    </a:lnTo>
                    <a:lnTo>
                      <a:pt x="151" y="352"/>
                    </a:lnTo>
                    <a:lnTo>
                      <a:pt x="146" y="340"/>
                    </a:lnTo>
                    <a:lnTo>
                      <a:pt x="135" y="311"/>
                    </a:lnTo>
                    <a:lnTo>
                      <a:pt x="126" y="278"/>
                    </a:lnTo>
                    <a:lnTo>
                      <a:pt x="116" y="243"/>
                    </a:lnTo>
                    <a:lnTo>
                      <a:pt x="107" y="207"/>
                    </a:lnTo>
                    <a:lnTo>
                      <a:pt x="97" y="170"/>
                    </a:lnTo>
                    <a:lnTo>
                      <a:pt x="88" y="135"/>
                    </a:lnTo>
                    <a:lnTo>
                      <a:pt x="79" y="101"/>
                    </a:lnTo>
                    <a:lnTo>
                      <a:pt x="69" y="72"/>
                    </a:lnTo>
                    <a:lnTo>
                      <a:pt x="64" y="58"/>
                    </a:lnTo>
                    <a:lnTo>
                      <a:pt x="58" y="45"/>
                    </a:lnTo>
                    <a:lnTo>
                      <a:pt x="52" y="34"/>
                    </a:lnTo>
                    <a:lnTo>
                      <a:pt x="46" y="23"/>
                    </a:lnTo>
                    <a:lnTo>
                      <a:pt x="38" y="14"/>
                    </a:lnTo>
                    <a:lnTo>
                      <a:pt x="28" y="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4"/>
                    </a:lnTo>
                    <a:lnTo>
                      <a:pt x="11" y="59"/>
                    </a:lnTo>
                    <a:lnTo>
                      <a:pt x="14" y="68"/>
                    </a:lnTo>
                    <a:lnTo>
                      <a:pt x="19" y="77"/>
                    </a:lnTo>
                    <a:lnTo>
                      <a:pt x="23" y="89"/>
                    </a:lnTo>
                    <a:lnTo>
                      <a:pt x="32" y="117"/>
                    </a:lnTo>
                    <a:lnTo>
                      <a:pt x="41" y="148"/>
                    </a:lnTo>
                    <a:lnTo>
                      <a:pt x="51" y="183"/>
                    </a:lnTo>
                    <a:lnTo>
                      <a:pt x="60" y="219"/>
                    </a:lnTo>
                    <a:lnTo>
                      <a:pt x="69" y="257"/>
                    </a:lnTo>
                    <a:lnTo>
                      <a:pt x="79" y="293"/>
                    </a:lnTo>
                    <a:lnTo>
                      <a:pt x="90" y="327"/>
                    </a:lnTo>
                    <a:lnTo>
                      <a:pt x="100" y="359"/>
                    </a:lnTo>
                    <a:lnTo>
                      <a:pt x="107" y="374"/>
                    </a:lnTo>
                    <a:lnTo>
                      <a:pt x="114" y="387"/>
                    </a:lnTo>
                    <a:lnTo>
                      <a:pt x="120" y="399"/>
                    </a:lnTo>
                    <a:lnTo>
                      <a:pt x="128" y="410"/>
                    </a:lnTo>
                    <a:lnTo>
                      <a:pt x="137" y="420"/>
                    </a:lnTo>
                    <a:lnTo>
                      <a:pt x="148" y="429"/>
                    </a:lnTo>
                    <a:lnTo>
                      <a:pt x="161" y="434"/>
                    </a:lnTo>
                    <a:lnTo>
                      <a:pt x="174" y="438"/>
                    </a:lnTo>
                    <a:lnTo>
                      <a:pt x="174" y="438"/>
                    </a:lnTo>
                    <a:lnTo>
                      <a:pt x="176" y="387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250"/>
              <p:cNvSpPr>
                <a:spLocks/>
              </p:cNvSpPr>
              <p:nvPr/>
            </p:nvSpPr>
            <p:spPr bwMode="auto">
              <a:xfrm>
                <a:off x="570" y="2240"/>
                <a:ext cx="42" cy="111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154" y="0"/>
                  </a:cxn>
                  <a:cxn ang="0">
                    <a:pos x="141" y="6"/>
                  </a:cxn>
                  <a:cxn ang="0">
                    <a:pos x="129" y="14"/>
                  </a:cxn>
                  <a:cxn ang="0">
                    <a:pos x="119" y="24"/>
                  </a:cxn>
                  <a:cxn ang="0">
                    <a:pos x="112" y="35"/>
                  </a:cxn>
                  <a:cxn ang="0">
                    <a:pos x="104" y="48"/>
                  </a:cxn>
                  <a:cxn ang="0">
                    <a:pos x="97" y="60"/>
                  </a:cxn>
                  <a:cxn ang="0">
                    <a:pos x="92" y="74"/>
                  </a:cxn>
                  <a:cxn ang="0">
                    <a:pos x="86" y="91"/>
                  </a:cxn>
                  <a:cxn ang="0">
                    <a:pos x="77" y="122"/>
                  </a:cxn>
                  <a:cxn ang="0">
                    <a:pos x="68" y="156"/>
                  </a:cxn>
                  <a:cxn ang="0">
                    <a:pos x="60" y="192"/>
                  </a:cxn>
                  <a:cxn ang="0">
                    <a:pos x="54" y="229"/>
                  </a:cxn>
                  <a:cxn ang="0">
                    <a:pos x="47" y="264"/>
                  </a:cxn>
                  <a:cxn ang="0">
                    <a:pos x="40" y="298"/>
                  </a:cxn>
                  <a:cxn ang="0">
                    <a:pos x="32" y="328"/>
                  </a:cxn>
                  <a:cxn ang="0">
                    <a:pos x="25" y="355"/>
                  </a:cxn>
                  <a:cxn ang="0">
                    <a:pos x="20" y="367"/>
                  </a:cxn>
                  <a:cxn ang="0">
                    <a:pos x="17" y="376"/>
                  </a:cxn>
                  <a:cxn ang="0">
                    <a:pos x="12" y="384"/>
                  </a:cxn>
                  <a:cxn ang="0">
                    <a:pos x="9" y="390"/>
                  </a:cxn>
                  <a:cxn ang="0">
                    <a:pos x="6" y="393"/>
                  </a:cxn>
                  <a:cxn ang="0">
                    <a:pos x="3" y="395"/>
                  </a:cxn>
                  <a:cxn ang="0">
                    <a:pos x="2" y="395"/>
                  </a:cxn>
                  <a:cxn ang="0">
                    <a:pos x="2" y="395"/>
                  </a:cxn>
                  <a:cxn ang="0">
                    <a:pos x="0" y="446"/>
                  </a:cxn>
                  <a:cxn ang="0">
                    <a:pos x="15" y="444"/>
                  </a:cxn>
                  <a:cxn ang="0">
                    <a:pos x="27" y="439"/>
                  </a:cxn>
                  <a:cxn ang="0">
                    <a:pos x="38" y="431"/>
                  </a:cxn>
                  <a:cxn ang="0">
                    <a:pos x="46" y="420"/>
                  </a:cxn>
                  <a:cxn ang="0">
                    <a:pos x="54" y="410"/>
                  </a:cxn>
                  <a:cxn ang="0">
                    <a:pos x="59" y="398"/>
                  </a:cxn>
                  <a:cxn ang="0">
                    <a:pos x="65" y="385"/>
                  </a:cxn>
                  <a:cxn ang="0">
                    <a:pos x="70" y="371"/>
                  </a:cxn>
                  <a:cxn ang="0">
                    <a:pos x="79" y="342"/>
                  </a:cxn>
                  <a:cxn ang="0">
                    <a:pos x="87" y="309"/>
                  </a:cxn>
                  <a:cxn ang="0">
                    <a:pos x="94" y="274"/>
                  </a:cxn>
                  <a:cxn ang="0">
                    <a:pos x="100" y="239"/>
                  </a:cxn>
                  <a:cxn ang="0">
                    <a:pos x="108" y="203"/>
                  </a:cxn>
                  <a:cxn ang="0">
                    <a:pos x="115" y="168"/>
                  </a:cxn>
                  <a:cxn ang="0">
                    <a:pos x="124" y="136"/>
                  </a:cxn>
                  <a:cxn ang="0">
                    <a:pos x="132" y="106"/>
                  </a:cxn>
                  <a:cxn ang="0">
                    <a:pos x="136" y="93"/>
                  </a:cxn>
                  <a:cxn ang="0">
                    <a:pos x="142" y="83"/>
                  </a:cxn>
                  <a:cxn ang="0">
                    <a:pos x="146" y="72"/>
                  </a:cxn>
                  <a:cxn ang="0">
                    <a:pos x="151" y="64"/>
                  </a:cxn>
                  <a:cxn ang="0">
                    <a:pos x="156" y="57"/>
                  </a:cxn>
                  <a:cxn ang="0">
                    <a:pos x="161" y="53"/>
                  </a:cxn>
                  <a:cxn ang="0">
                    <a:pos x="164" y="50"/>
                  </a:cxn>
                  <a:cxn ang="0">
                    <a:pos x="167" y="49"/>
                  </a:cxn>
                  <a:cxn ang="0">
                    <a:pos x="167" y="49"/>
                  </a:cxn>
                  <a:cxn ang="0">
                    <a:pos x="154" y="0"/>
                  </a:cxn>
                </a:cxnLst>
                <a:rect l="0" t="0" r="r" b="b"/>
                <a:pathLst>
                  <a:path w="167" h="446">
                    <a:moveTo>
                      <a:pt x="154" y="0"/>
                    </a:moveTo>
                    <a:lnTo>
                      <a:pt x="154" y="0"/>
                    </a:lnTo>
                    <a:lnTo>
                      <a:pt x="141" y="6"/>
                    </a:lnTo>
                    <a:lnTo>
                      <a:pt x="129" y="14"/>
                    </a:lnTo>
                    <a:lnTo>
                      <a:pt x="119" y="24"/>
                    </a:lnTo>
                    <a:lnTo>
                      <a:pt x="112" y="35"/>
                    </a:lnTo>
                    <a:lnTo>
                      <a:pt x="104" y="48"/>
                    </a:lnTo>
                    <a:lnTo>
                      <a:pt x="97" y="60"/>
                    </a:lnTo>
                    <a:lnTo>
                      <a:pt x="92" y="74"/>
                    </a:lnTo>
                    <a:lnTo>
                      <a:pt x="86" y="91"/>
                    </a:lnTo>
                    <a:lnTo>
                      <a:pt x="77" y="122"/>
                    </a:lnTo>
                    <a:lnTo>
                      <a:pt x="68" y="156"/>
                    </a:lnTo>
                    <a:lnTo>
                      <a:pt x="60" y="192"/>
                    </a:lnTo>
                    <a:lnTo>
                      <a:pt x="54" y="229"/>
                    </a:lnTo>
                    <a:lnTo>
                      <a:pt x="47" y="264"/>
                    </a:lnTo>
                    <a:lnTo>
                      <a:pt x="40" y="298"/>
                    </a:lnTo>
                    <a:lnTo>
                      <a:pt x="32" y="328"/>
                    </a:lnTo>
                    <a:lnTo>
                      <a:pt x="25" y="355"/>
                    </a:lnTo>
                    <a:lnTo>
                      <a:pt x="20" y="367"/>
                    </a:lnTo>
                    <a:lnTo>
                      <a:pt x="17" y="376"/>
                    </a:lnTo>
                    <a:lnTo>
                      <a:pt x="12" y="384"/>
                    </a:lnTo>
                    <a:lnTo>
                      <a:pt x="9" y="390"/>
                    </a:lnTo>
                    <a:lnTo>
                      <a:pt x="6" y="393"/>
                    </a:lnTo>
                    <a:lnTo>
                      <a:pt x="3" y="395"/>
                    </a:lnTo>
                    <a:lnTo>
                      <a:pt x="2" y="395"/>
                    </a:lnTo>
                    <a:lnTo>
                      <a:pt x="2" y="395"/>
                    </a:lnTo>
                    <a:lnTo>
                      <a:pt x="0" y="446"/>
                    </a:lnTo>
                    <a:lnTo>
                      <a:pt x="15" y="444"/>
                    </a:lnTo>
                    <a:lnTo>
                      <a:pt x="27" y="439"/>
                    </a:lnTo>
                    <a:lnTo>
                      <a:pt x="38" y="431"/>
                    </a:lnTo>
                    <a:lnTo>
                      <a:pt x="46" y="420"/>
                    </a:lnTo>
                    <a:lnTo>
                      <a:pt x="54" y="410"/>
                    </a:lnTo>
                    <a:lnTo>
                      <a:pt x="59" y="398"/>
                    </a:lnTo>
                    <a:lnTo>
                      <a:pt x="65" y="385"/>
                    </a:lnTo>
                    <a:lnTo>
                      <a:pt x="70" y="371"/>
                    </a:lnTo>
                    <a:lnTo>
                      <a:pt x="79" y="342"/>
                    </a:lnTo>
                    <a:lnTo>
                      <a:pt x="87" y="309"/>
                    </a:lnTo>
                    <a:lnTo>
                      <a:pt x="94" y="274"/>
                    </a:lnTo>
                    <a:lnTo>
                      <a:pt x="100" y="239"/>
                    </a:lnTo>
                    <a:lnTo>
                      <a:pt x="108" y="203"/>
                    </a:lnTo>
                    <a:lnTo>
                      <a:pt x="115" y="168"/>
                    </a:lnTo>
                    <a:lnTo>
                      <a:pt x="124" y="136"/>
                    </a:lnTo>
                    <a:lnTo>
                      <a:pt x="132" y="106"/>
                    </a:lnTo>
                    <a:lnTo>
                      <a:pt x="136" y="93"/>
                    </a:lnTo>
                    <a:lnTo>
                      <a:pt x="142" y="83"/>
                    </a:lnTo>
                    <a:lnTo>
                      <a:pt x="146" y="72"/>
                    </a:lnTo>
                    <a:lnTo>
                      <a:pt x="151" y="64"/>
                    </a:lnTo>
                    <a:lnTo>
                      <a:pt x="156" y="57"/>
                    </a:lnTo>
                    <a:lnTo>
                      <a:pt x="161" y="53"/>
                    </a:lnTo>
                    <a:lnTo>
                      <a:pt x="164" y="50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251"/>
              <p:cNvSpPr>
                <a:spLocks/>
              </p:cNvSpPr>
              <p:nvPr/>
            </p:nvSpPr>
            <p:spPr bwMode="auto">
              <a:xfrm>
                <a:off x="609" y="2240"/>
                <a:ext cx="36" cy="65"/>
              </a:xfrm>
              <a:custGeom>
                <a:avLst/>
                <a:gdLst/>
                <a:ahLst/>
                <a:cxnLst>
                  <a:cxn ang="0">
                    <a:pos x="146" y="222"/>
                  </a:cxn>
                  <a:cxn ang="0">
                    <a:pos x="146" y="222"/>
                  </a:cxn>
                  <a:cxn ang="0">
                    <a:pos x="142" y="219"/>
                  </a:cxn>
                  <a:cxn ang="0">
                    <a:pos x="137" y="214"/>
                  </a:cxn>
                  <a:cxn ang="0">
                    <a:pos x="133" y="208"/>
                  </a:cxn>
                  <a:cxn ang="0">
                    <a:pos x="129" y="204"/>
                  </a:cxn>
                  <a:cxn ang="0">
                    <a:pos x="121" y="190"/>
                  </a:cxn>
                  <a:cxn ang="0">
                    <a:pos x="113" y="175"/>
                  </a:cxn>
                  <a:cxn ang="0">
                    <a:pos x="99" y="138"/>
                  </a:cxn>
                  <a:cxn ang="0">
                    <a:pos x="86" y="101"/>
                  </a:cxn>
                  <a:cxn ang="0">
                    <a:pos x="80" y="82"/>
                  </a:cxn>
                  <a:cxn ang="0">
                    <a:pos x="74" y="65"/>
                  </a:cxn>
                  <a:cxn ang="0">
                    <a:pos x="67" y="48"/>
                  </a:cxn>
                  <a:cxn ang="0">
                    <a:pos x="60" y="33"/>
                  </a:cxn>
                  <a:cxn ang="0">
                    <a:pos x="55" y="26"/>
                  </a:cxn>
                  <a:cxn ang="0">
                    <a:pos x="50" y="19"/>
                  </a:cxn>
                  <a:cxn ang="0">
                    <a:pos x="44" y="13"/>
                  </a:cxn>
                  <a:cxn ang="0">
                    <a:pos x="37" y="8"/>
                  </a:cxn>
                  <a:cxn ang="0">
                    <a:pos x="29" y="3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13" y="51"/>
                  </a:cxn>
                  <a:cxn ang="0">
                    <a:pos x="13" y="51"/>
                  </a:cxn>
                  <a:cxn ang="0">
                    <a:pos x="12" y="51"/>
                  </a:cxn>
                  <a:cxn ang="0">
                    <a:pos x="12" y="51"/>
                  </a:cxn>
                  <a:cxn ang="0">
                    <a:pos x="11" y="51"/>
                  </a:cxn>
                  <a:cxn ang="0">
                    <a:pos x="12" y="51"/>
                  </a:cxn>
                  <a:cxn ang="0">
                    <a:pos x="13" y="53"/>
                  </a:cxn>
                  <a:cxn ang="0">
                    <a:pos x="16" y="55"/>
                  </a:cxn>
                  <a:cxn ang="0">
                    <a:pos x="18" y="58"/>
                  </a:cxn>
                  <a:cxn ang="0">
                    <a:pos x="23" y="69"/>
                  </a:cxn>
                  <a:cxn ang="0">
                    <a:pos x="29" y="83"/>
                  </a:cxn>
                  <a:cxn ang="0">
                    <a:pos x="35" y="100"/>
                  </a:cxn>
                  <a:cxn ang="0">
                    <a:pos x="40" y="117"/>
                  </a:cxn>
                  <a:cxn ang="0">
                    <a:pos x="54" y="156"/>
                  </a:cxn>
                  <a:cxn ang="0">
                    <a:pos x="69" y="196"/>
                  </a:cxn>
                  <a:cxn ang="0">
                    <a:pos x="79" y="214"/>
                  </a:cxn>
                  <a:cxn ang="0">
                    <a:pos x="89" y="232"/>
                  </a:cxn>
                  <a:cxn ang="0">
                    <a:pos x="96" y="241"/>
                  </a:cxn>
                  <a:cxn ang="0">
                    <a:pos x="103" y="249"/>
                  </a:cxn>
                  <a:cxn ang="0">
                    <a:pos x="111" y="256"/>
                  </a:cxn>
                  <a:cxn ang="0">
                    <a:pos x="118" y="263"/>
                  </a:cxn>
                  <a:cxn ang="0">
                    <a:pos x="118" y="263"/>
                  </a:cxn>
                  <a:cxn ang="0">
                    <a:pos x="146" y="222"/>
                  </a:cxn>
                </a:cxnLst>
                <a:rect l="0" t="0" r="r" b="b"/>
                <a:pathLst>
                  <a:path w="146" h="263">
                    <a:moveTo>
                      <a:pt x="146" y="222"/>
                    </a:moveTo>
                    <a:lnTo>
                      <a:pt x="146" y="222"/>
                    </a:lnTo>
                    <a:lnTo>
                      <a:pt x="142" y="219"/>
                    </a:lnTo>
                    <a:lnTo>
                      <a:pt x="137" y="214"/>
                    </a:lnTo>
                    <a:lnTo>
                      <a:pt x="133" y="208"/>
                    </a:lnTo>
                    <a:lnTo>
                      <a:pt x="129" y="204"/>
                    </a:lnTo>
                    <a:lnTo>
                      <a:pt x="121" y="190"/>
                    </a:lnTo>
                    <a:lnTo>
                      <a:pt x="113" y="175"/>
                    </a:lnTo>
                    <a:lnTo>
                      <a:pt x="99" y="138"/>
                    </a:lnTo>
                    <a:lnTo>
                      <a:pt x="86" y="101"/>
                    </a:lnTo>
                    <a:lnTo>
                      <a:pt x="80" y="82"/>
                    </a:lnTo>
                    <a:lnTo>
                      <a:pt x="74" y="65"/>
                    </a:lnTo>
                    <a:lnTo>
                      <a:pt x="67" y="48"/>
                    </a:lnTo>
                    <a:lnTo>
                      <a:pt x="60" y="33"/>
                    </a:lnTo>
                    <a:lnTo>
                      <a:pt x="55" y="26"/>
                    </a:lnTo>
                    <a:lnTo>
                      <a:pt x="50" y="19"/>
                    </a:lnTo>
                    <a:lnTo>
                      <a:pt x="44" y="13"/>
                    </a:lnTo>
                    <a:lnTo>
                      <a:pt x="37" y="8"/>
                    </a:lnTo>
                    <a:lnTo>
                      <a:pt x="29" y="3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3"/>
                    </a:lnTo>
                    <a:lnTo>
                      <a:pt x="16" y="55"/>
                    </a:lnTo>
                    <a:lnTo>
                      <a:pt x="18" y="58"/>
                    </a:lnTo>
                    <a:lnTo>
                      <a:pt x="23" y="69"/>
                    </a:lnTo>
                    <a:lnTo>
                      <a:pt x="29" y="83"/>
                    </a:lnTo>
                    <a:lnTo>
                      <a:pt x="35" y="100"/>
                    </a:lnTo>
                    <a:lnTo>
                      <a:pt x="40" y="117"/>
                    </a:lnTo>
                    <a:lnTo>
                      <a:pt x="54" y="156"/>
                    </a:lnTo>
                    <a:lnTo>
                      <a:pt x="69" y="196"/>
                    </a:lnTo>
                    <a:lnTo>
                      <a:pt x="79" y="214"/>
                    </a:lnTo>
                    <a:lnTo>
                      <a:pt x="89" y="232"/>
                    </a:lnTo>
                    <a:lnTo>
                      <a:pt x="96" y="241"/>
                    </a:lnTo>
                    <a:lnTo>
                      <a:pt x="103" y="249"/>
                    </a:lnTo>
                    <a:lnTo>
                      <a:pt x="111" y="256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46" y="222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252"/>
              <p:cNvSpPr>
                <a:spLocks/>
              </p:cNvSpPr>
              <p:nvPr/>
            </p:nvSpPr>
            <p:spPr bwMode="auto">
              <a:xfrm>
                <a:off x="638" y="2295"/>
                <a:ext cx="71" cy="17"/>
              </a:xfrm>
              <a:custGeom>
                <a:avLst/>
                <a:gdLst/>
                <a:ahLst/>
                <a:cxnLst>
                  <a:cxn ang="0">
                    <a:pos x="285" y="12"/>
                  </a:cxn>
                  <a:cxn ang="0">
                    <a:pos x="238" y="13"/>
                  </a:cxn>
                  <a:cxn ang="0">
                    <a:pos x="195" y="14"/>
                  </a:cxn>
                  <a:cxn ang="0">
                    <a:pos x="154" y="17"/>
                  </a:cxn>
                  <a:cxn ang="0">
                    <a:pos x="119" y="17"/>
                  </a:cxn>
                  <a:cxn ang="0">
                    <a:pos x="103" y="17"/>
                  </a:cxn>
                  <a:cxn ang="0">
                    <a:pos x="88" y="16"/>
                  </a:cxn>
                  <a:cxn ang="0">
                    <a:pos x="75" y="14"/>
                  </a:cxn>
                  <a:cxn ang="0">
                    <a:pos x="63" y="13"/>
                  </a:cxn>
                  <a:cxn ang="0">
                    <a:pos x="52" y="11"/>
                  </a:cxn>
                  <a:cxn ang="0">
                    <a:pos x="43" y="7"/>
                  </a:cxn>
                  <a:cxn ang="0">
                    <a:pos x="35" y="4"/>
                  </a:cxn>
                  <a:cxn ang="0">
                    <a:pos x="28" y="0"/>
                  </a:cxn>
                  <a:cxn ang="0">
                    <a:pos x="0" y="41"/>
                  </a:cxn>
                  <a:cxn ang="0">
                    <a:pos x="13" y="50"/>
                  </a:cxn>
                  <a:cxn ang="0">
                    <a:pos x="26" y="55"/>
                  </a:cxn>
                  <a:cxn ang="0">
                    <a:pos x="39" y="60"/>
                  </a:cxn>
                  <a:cxn ang="0">
                    <a:pos x="54" y="64"/>
                  </a:cxn>
                  <a:cxn ang="0">
                    <a:pos x="70" y="65"/>
                  </a:cxn>
                  <a:cxn ang="0">
                    <a:pos x="85" y="67"/>
                  </a:cxn>
                  <a:cxn ang="0">
                    <a:pos x="102" y="67"/>
                  </a:cxn>
                  <a:cxn ang="0">
                    <a:pos x="120" y="67"/>
                  </a:cxn>
                  <a:cxn ang="0">
                    <a:pos x="155" y="67"/>
                  </a:cxn>
                  <a:cxn ang="0">
                    <a:pos x="196" y="65"/>
                  </a:cxn>
                  <a:cxn ang="0">
                    <a:pos x="239" y="64"/>
                  </a:cxn>
                  <a:cxn ang="0">
                    <a:pos x="285" y="62"/>
                  </a:cxn>
                  <a:cxn ang="0">
                    <a:pos x="285" y="12"/>
                  </a:cxn>
                </a:cxnLst>
                <a:rect l="0" t="0" r="r" b="b"/>
                <a:pathLst>
                  <a:path w="285" h="67">
                    <a:moveTo>
                      <a:pt x="285" y="12"/>
                    </a:moveTo>
                    <a:lnTo>
                      <a:pt x="238" y="13"/>
                    </a:lnTo>
                    <a:lnTo>
                      <a:pt x="195" y="14"/>
                    </a:lnTo>
                    <a:lnTo>
                      <a:pt x="154" y="17"/>
                    </a:lnTo>
                    <a:lnTo>
                      <a:pt x="119" y="17"/>
                    </a:lnTo>
                    <a:lnTo>
                      <a:pt x="103" y="17"/>
                    </a:lnTo>
                    <a:lnTo>
                      <a:pt x="88" y="16"/>
                    </a:lnTo>
                    <a:lnTo>
                      <a:pt x="75" y="14"/>
                    </a:lnTo>
                    <a:lnTo>
                      <a:pt x="63" y="13"/>
                    </a:lnTo>
                    <a:lnTo>
                      <a:pt x="52" y="11"/>
                    </a:lnTo>
                    <a:lnTo>
                      <a:pt x="43" y="7"/>
                    </a:lnTo>
                    <a:lnTo>
                      <a:pt x="35" y="4"/>
                    </a:lnTo>
                    <a:lnTo>
                      <a:pt x="28" y="0"/>
                    </a:lnTo>
                    <a:lnTo>
                      <a:pt x="0" y="41"/>
                    </a:lnTo>
                    <a:lnTo>
                      <a:pt x="13" y="50"/>
                    </a:lnTo>
                    <a:lnTo>
                      <a:pt x="26" y="55"/>
                    </a:lnTo>
                    <a:lnTo>
                      <a:pt x="39" y="60"/>
                    </a:lnTo>
                    <a:lnTo>
                      <a:pt x="54" y="64"/>
                    </a:lnTo>
                    <a:lnTo>
                      <a:pt x="70" y="65"/>
                    </a:lnTo>
                    <a:lnTo>
                      <a:pt x="85" y="67"/>
                    </a:lnTo>
                    <a:lnTo>
                      <a:pt x="102" y="67"/>
                    </a:lnTo>
                    <a:lnTo>
                      <a:pt x="120" y="67"/>
                    </a:lnTo>
                    <a:lnTo>
                      <a:pt x="155" y="67"/>
                    </a:lnTo>
                    <a:lnTo>
                      <a:pt x="196" y="65"/>
                    </a:lnTo>
                    <a:lnTo>
                      <a:pt x="239" y="64"/>
                    </a:lnTo>
                    <a:lnTo>
                      <a:pt x="285" y="62"/>
                    </a:lnTo>
                    <a:lnTo>
                      <a:pt x="285" y="12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253"/>
              <p:cNvSpPr>
                <a:spLocks/>
              </p:cNvSpPr>
              <p:nvPr/>
            </p:nvSpPr>
            <p:spPr bwMode="auto">
              <a:xfrm>
                <a:off x="667" y="2266"/>
                <a:ext cx="85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7" y="14"/>
                  </a:cxn>
                  <a:cxn ang="0">
                    <a:pos x="11" y="23"/>
                  </a:cxn>
                  <a:cxn ang="0">
                    <a:pos x="15" y="34"/>
                  </a:cxn>
                  <a:cxn ang="0">
                    <a:pos x="18" y="43"/>
                  </a:cxn>
                  <a:cxn ang="0">
                    <a:pos x="21" y="53"/>
                  </a:cxn>
                  <a:cxn ang="0">
                    <a:pos x="25" y="62"/>
                  </a:cxn>
                  <a:cxn ang="0">
                    <a:pos x="27" y="71"/>
                  </a:cxn>
                  <a:cxn ang="0">
                    <a:pos x="29" y="81"/>
                  </a:cxn>
                  <a:cxn ang="0">
                    <a:pos x="32" y="90"/>
                  </a:cxn>
                  <a:cxn ang="0">
                    <a:pos x="34" y="99"/>
                  </a:cxn>
                  <a:cxn ang="0">
                    <a:pos x="35" y="110"/>
                  </a:cxn>
                  <a:cxn ang="0">
                    <a:pos x="36" y="119"/>
                  </a:cxn>
                  <a:cxn ang="0">
                    <a:pos x="37" y="128"/>
                  </a:cxn>
                  <a:cxn ang="0">
                    <a:pos x="37" y="138"/>
                  </a:cxn>
                  <a:cxn ang="0">
                    <a:pos x="38" y="147"/>
                  </a:cxn>
                  <a:cxn ang="0">
                    <a:pos x="38" y="157"/>
                  </a:cxn>
                  <a:cxn ang="0">
                    <a:pos x="37" y="166"/>
                  </a:cxn>
                  <a:cxn ang="0">
                    <a:pos x="37" y="175"/>
                  </a:cxn>
                  <a:cxn ang="0">
                    <a:pos x="36" y="186"/>
                  </a:cxn>
                  <a:cxn ang="0">
                    <a:pos x="35" y="195"/>
                  </a:cxn>
                  <a:cxn ang="0">
                    <a:pos x="34" y="204"/>
                  </a:cxn>
                  <a:cxn ang="0">
                    <a:pos x="33" y="214"/>
                  </a:cxn>
                  <a:cxn ang="0">
                    <a:pos x="30" y="223"/>
                  </a:cxn>
                  <a:cxn ang="0">
                    <a:pos x="28" y="232"/>
                  </a:cxn>
                  <a:cxn ang="0">
                    <a:pos x="26" y="242"/>
                  </a:cxn>
                  <a:cxn ang="0">
                    <a:pos x="23" y="252"/>
                  </a:cxn>
                  <a:cxn ang="0">
                    <a:pos x="19" y="262"/>
                  </a:cxn>
                  <a:cxn ang="0">
                    <a:pos x="16" y="271"/>
                  </a:cxn>
                  <a:cxn ang="0">
                    <a:pos x="13" y="280"/>
                  </a:cxn>
                  <a:cxn ang="0">
                    <a:pos x="9" y="290"/>
                  </a:cxn>
                  <a:cxn ang="0">
                    <a:pos x="5" y="299"/>
                  </a:cxn>
                  <a:cxn ang="0">
                    <a:pos x="341" y="151"/>
                  </a:cxn>
                </a:cxnLst>
                <a:rect l="0" t="0" r="r" b="b"/>
                <a:pathLst>
                  <a:path w="341" h="304">
                    <a:moveTo>
                      <a:pt x="341" y="15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7" y="14"/>
                    </a:lnTo>
                    <a:lnTo>
                      <a:pt x="9" y="19"/>
                    </a:lnTo>
                    <a:lnTo>
                      <a:pt x="11" y="23"/>
                    </a:lnTo>
                    <a:lnTo>
                      <a:pt x="14" y="29"/>
                    </a:lnTo>
                    <a:lnTo>
                      <a:pt x="15" y="34"/>
                    </a:lnTo>
                    <a:lnTo>
                      <a:pt x="17" y="39"/>
                    </a:lnTo>
                    <a:lnTo>
                      <a:pt x="18" y="43"/>
                    </a:lnTo>
                    <a:lnTo>
                      <a:pt x="20" y="48"/>
                    </a:lnTo>
                    <a:lnTo>
                      <a:pt x="21" y="53"/>
                    </a:lnTo>
                    <a:lnTo>
                      <a:pt x="24" y="57"/>
                    </a:lnTo>
                    <a:lnTo>
                      <a:pt x="25" y="62"/>
                    </a:lnTo>
                    <a:lnTo>
                      <a:pt x="26" y="67"/>
                    </a:lnTo>
                    <a:lnTo>
                      <a:pt x="27" y="71"/>
                    </a:lnTo>
                    <a:lnTo>
                      <a:pt x="28" y="76"/>
                    </a:lnTo>
                    <a:lnTo>
                      <a:pt x="29" y="81"/>
                    </a:lnTo>
                    <a:lnTo>
                      <a:pt x="30" y="85"/>
                    </a:lnTo>
                    <a:lnTo>
                      <a:pt x="32" y="90"/>
                    </a:lnTo>
                    <a:lnTo>
                      <a:pt x="33" y="95"/>
                    </a:lnTo>
                    <a:lnTo>
                      <a:pt x="34" y="99"/>
                    </a:lnTo>
                    <a:lnTo>
                      <a:pt x="34" y="104"/>
                    </a:lnTo>
                    <a:lnTo>
                      <a:pt x="35" y="110"/>
                    </a:lnTo>
                    <a:lnTo>
                      <a:pt x="35" y="114"/>
                    </a:lnTo>
                    <a:lnTo>
                      <a:pt x="36" y="119"/>
                    </a:lnTo>
                    <a:lnTo>
                      <a:pt x="36" y="124"/>
                    </a:lnTo>
                    <a:lnTo>
                      <a:pt x="37" y="128"/>
                    </a:lnTo>
                    <a:lnTo>
                      <a:pt x="37" y="133"/>
                    </a:lnTo>
                    <a:lnTo>
                      <a:pt x="37" y="138"/>
                    </a:lnTo>
                    <a:lnTo>
                      <a:pt x="37" y="143"/>
                    </a:lnTo>
                    <a:lnTo>
                      <a:pt x="38" y="147"/>
                    </a:lnTo>
                    <a:lnTo>
                      <a:pt x="38" y="152"/>
                    </a:lnTo>
                    <a:lnTo>
                      <a:pt x="38" y="157"/>
                    </a:lnTo>
                    <a:lnTo>
                      <a:pt x="38" y="161"/>
                    </a:lnTo>
                    <a:lnTo>
                      <a:pt x="37" y="166"/>
                    </a:lnTo>
                    <a:lnTo>
                      <a:pt x="37" y="171"/>
                    </a:lnTo>
                    <a:lnTo>
                      <a:pt x="37" y="175"/>
                    </a:lnTo>
                    <a:lnTo>
                      <a:pt x="37" y="181"/>
                    </a:lnTo>
                    <a:lnTo>
                      <a:pt x="36" y="186"/>
                    </a:lnTo>
                    <a:lnTo>
                      <a:pt x="36" y="190"/>
                    </a:lnTo>
                    <a:lnTo>
                      <a:pt x="35" y="195"/>
                    </a:lnTo>
                    <a:lnTo>
                      <a:pt x="35" y="200"/>
                    </a:lnTo>
                    <a:lnTo>
                      <a:pt x="34" y="204"/>
                    </a:lnTo>
                    <a:lnTo>
                      <a:pt x="33" y="209"/>
                    </a:lnTo>
                    <a:lnTo>
                      <a:pt x="33" y="214"/>
                    </a:lnTo>
                    <a:lnTo>
                      <a:pt x="32" y="218"/>
                    </a:lnTo>
                    <a:lnTo>
                      <a:pt x="30" y="223"/>
                    </a:lnTo>
                    <a:lnTo>
                      <a:pt x="29" y="228"/>
                    </a:lnTo>
                    <a:lnTo>
                      <a:pt x="28" y="232"/>
                    </a:lnTo>
                    <a:lnTo>
                      <a:pt x="27" y="237"/>
                    </a:lnTo>
                    <a:lnTo>
                      <a:pt x="26" y="242"/>
                    </a:lnTo>
                    <a:lnTo>
                      <a:pt x="24" y="248"/>
                    </a:lnTo>
                    <a:lnTo>
                      <a:pt x="23" y="252"/>
                    </a:lnTo>
                    <a:lnTo>
                      <a:pt x="21" y="257"/>
                    </a:lnTo>
                    <a:lnTo>
                      <a:pt x="19" y="262"/>
                    </a:lnTo>
                    <a:lnTo>
                      <a:pt x="18" y="266"/>
                    </a:lnTo>
                    <a:lnTo>
                      <a:pt x="16" y="271"/>
                    </a:lnTo>
                    <a:lnTo>
                      <a:pt x="15" y="276"/>
                    </a:lnTo>
                    <a:lnTo>
                      <a:pt x="13" y="280"/>
                    </a:lnTo>
                    <a:lnTo>
                      <a:pt x="10" y="285"/>
                    </a:lnTo>
                    <a:lnTo>
                      <a:pt x="9" y="290"/>
                    </a:lnTo>
                    <a:lnTo>
                      <a:pt x="7" y="294"/>
                    </a:lnTo>
                    <a:lnTo>
                      <a:pt x="5" y="299"/>
                    </a:lnTo>
                    <a:lnTo>
                      <a:pt x="3" y="304"/>
                    </a:lnTo>
                    <a:lnTo>
                      <a:pt x="341" y="151"/>
                    </a:lnTo>
                    <a:lnTo>
                      <a:pt x="341" y="151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54"/>
              <p:cNvSpPr>
                <a:spLocks/>
              </p:cNvSpPr>
              <p:nvPr/>
            </p:nvSpPr>
            <p:spPr bwMode="auto">
              <a:xfrm>
                <a:off x="511" y="2101"/>
                <a:ext cx="63" cy="96"/>
              </a:xfrm>
              <a:custGeom>
                <a:avLst/>
                <a:gdLst/>
                <a:ahLst/>
                <a:cxnLst>
                  <a:cxn ang="0">
                    <a:pos x="83" y="180"/>
                  </a:cxn>
                  <a:cxn ang="0">
                    <a:pos x="108" y="153"/>
                  </a:cxn>
                  <a:cxn ang="0">
                    <a:pos x="127" y="138"/>
                  </a:cxn>
                  <a:cxn ang="0">
                    <a:pos x="144" y="131"/>
                  </a:cxn>
                  <a:cxn ang="0">
                    <a:pos x="161" y="128"/>
                  </a:cxn>
                  <a:cxn ang="0">
                    <a:pos x="179" y="131"/>
                  </a:cxn>
                  <a:cxn ang="0">
                    <a:pos x="195" y="140"/>
                  </a:cxn>
                  <a:cxn ang="0">
                    <a:pos x="208" y="154"/>
                  </a:cxn>
                  <a:cxn ang="0">
                    <a:pos x="217" y="176"/>
                  </a:cxn>
                  <a:cxn ang="0">
                    <a:pos x="220" y="200"/>
                  </a:cxn>
                  <a:cxn ang="0">
                    <a:pos x="221" y="238"/>
                  </a:cxn>
                  <a:cxn ang="0">
                    <a:pos x="221" y="336"/>
                  </a:cxn>
                  <a:cxn ang="0">
                    <a:pos x="223" y="352"/>
                  </a:cxn>
                  <a:cxn ang="0">
                    <a:pos x="228" y="363"/>
                  </a:cxn>
                  <a:cxn ang="0">
                    <a:pos x="237" y="369"/>
                  </a:cxn>
                  <a:cxn ang="0">
                    <a:pos x="248" y="371"/>
                  </a:cxn>
                  <a:cxn ang="0">
                    <a:pos x="256" y="381"/>
                  </a:cxn>
                  <a:cxn ang="0">
                    <a:pos x="141" y="371"/>
                  </a:cxn>
                  <a:cxn ang="0">
                    <a:pos x="154" y="370"/>
                  </a:cxn>
                  <a:cxn ang="0">
                    <a:pos x="165" y="368"/>
                  </a:cxn>
                  <a:cxn ang="0">
                    <a:pos x="172" y="363"/>
                  </a:cxn>
                  <a:cxn ang="0">
                    <a:pos x="177" y="355"/>
                  </a:cxn>
                  <a:cxn ang="0">
                    <a:pos x="179" y="342"/>
                  </a:cxn>
                  <a:cxn ang="0">
                    <a:pos x="179" y="238"/>
                  </a:cxn>
                  <a:cxn ang="0">
                    <a:pos x="178" y="206"/>
                  </a:cxn>
                  <a:cxn ang="0">
                    <a:pos x="174" y="186"/>
                  </a:cxn>
                  <a:cxn ang="0">
                    <a:pos x="170" y="175"/>
                  </a:cxn>
                  <a:cxn ang="0">
                    <a:pos x="162" y="167"/>
                  </a:cxn>
                  <a:cxn ang="0">
                    <a:pos x="152" y="162"/>
                  </a:cxn>
                  <a:cxn ang="0">
                    <a:pos x="141" y="161"/>
                  </a:cxn>
                  <a:cxn ang="0">
                    <a:pos x="129" y="162"/>
                  </a:cxn>
                  <a:cxn ang="0">
                    <a:pos x="115" y="168"/>
                  </a:cxn>
                  <a:cxn ang="0">
                    <a:pos x="101" y="179"/>
                  </a:cxn>
                  <a:cxn ang="0">
                    <a:pos x="83" y="196"/>
                  </a:cxn>
                  <a:cxn ang="0">
                    <a:pos x="83" y="346"/>
                  </a:cxn>
                  <a:cxn ang="0">
                    <a:pos x="87" y="360"/>
                  </a:cxn>
                  <a:cxn ang="0">
                    <a:pos x="92" y="364"/>
                  </a:cxn>
                  <a:cxn ang="0">
                    <a:pos x="100" y="369"/>
                  </a:cxn>
                  <a:cxn ang="0">
                    <a:pos x="112" y="371"/>
                  </a:cxn>
                  <a:cxn ang="0">
                    <a:pos x="121" y="381"/>
                  </a:cxn>
                  <a:cxn ang="0">
                    <a:pos x="5" y="371"/>
                  </a:cxn>
                  <a:cxn ang="0">
                    <a:pos x="18" y="370"/>
                  </a:cxn>
                  <a:cxn ang="0">
                    <a:pos x="29" y="366"/>
                  </a:cxn>
                  <a:cxn ang="0">
                    <a:pos x="37" y="356"/>
                  </a:cxn>
                  <a:cxn ang="0">
                    <a:pos x="39" y="345"/>
                  </a:cxn>
                  <a:cxn ang="0">
                    <a:pos x="40" y="326"/>
                  </a:cxn>
                  <a:cxn ang="0">
                    <a:pos x="40" y="84"/>
                  </a:cxn>
                  <a:cxn ang="0">
                    <a:pos x="39" y="58"/>
                  </a:cxn>
                  <a:cxn ang="0">
                    <a:pos x="36" y="44"/>
                  </a:cxn>
                  <a:cxn ang="0">
                    <a:pos x="28" y="36"/>
                  </a:cxn>
                  <a:cxn ang="0">
                    <a:pos x="15" y="36"/>
                  </a:cxn>
                  <a:cxn ang="0">
                    <a:pos x="0" y="30"/>
                  </a:cxn>
                  <a:cxn ang="0">
                    <a:pos x="83" y="0"/>
                  </a:cxn>
                </a:cxnLst>
                <a:rect l="0" t="0" r="r" b="b"/>
                <a:pathLst>
                  <a:path w="256" h="381">
                    <a:moveTo>
                      <a:pt x="83" y="0"/>
                    </a:moveTo>
                    <a:lnTo>
                      <a:pt x="83" y="180"/>
                    </a:lnTo>
                    <a:lnTo>
                      <a:pt x="96" y="165"/>
                    </a:lnTo>
                    <a:lnTo>
                      <a:pt x="108" y="153"/>
                    </a:lnTo>
                    <a:lnTo>
                      <a:pt x="118" y="144"/>
                    </a:lnTo>
                    <a:lnTo>
                      <a:pt x="127" y="138"/>
                    </a:lnTo>
                    <a:lnTo>
                      <a:pt x="136" y="133"/>
                    </a:lnTo>
                    <a:lnTo>
                      <a:pt x="144" y="131"/>
                    </a:lnTo>
                    <a:lnTo>
                      <a:pt x="152" y="128"/>
                    </a:lnTo>
                    <a:lnTo>
                      <a:pt x="161" y="128"/>
                    </a:lnTo>
                    <a:lnTo>
                      <a:pt x="170" y="130"/>
                    </a:lnTo>
                    <a:lnTo>
                      <a:pt x="179" y="131"/>
                    </a:lnTo>
                    <a:lnTo>
                      <a:pt x="188" y="135"/>
                    </a:lnTo>
                    <a:lnTo>
                      <a:pt x="195" y="140"/>
                    </a:lnTo>
                    <a:lnTo>
                      <a:pt x="202" y="146"/>
                    </a:lnTo>
                    <a:lnTo>
                      <a:pt x="208" y="154"/>
                    </a:lnTo>
                    <a:lnTo>
                      <a:pt x="212" y="165"/>
                    </a:lnTo>
                    <a:lnTo>
                      <a:pt x="217" y="176"/>
                    </a:lnTo>
                    <a:lnTo>
                      <a:pt x="218" y="187"/>
                    </a:lnTo>
                    <a:lnTo>
                      <a:pt x="220" y="200"/>
                    </a:lnTo>
                    <a:lnTo>
                      <a:pt x="221" y="217"/>
                    </a:lnTo>
                    <a:lnTo>
                      <a:pt x="221" y="238"/>
                    </a:lnTo>
                    <a:lnTo>
                      <a:pt x="221" y="326"/>
                    </a:lnTo>
                    <a:lnTo>
                      <a:pt x="221" y="336"/>
                    </a:lnTo>
                    <a:lnTo>
                      <a:pt x="222" y="345"/>
                    </a:lnTo>
                    <a:lnTo>
                      <a:pt x="223" y="352"/>
                    </a:lnTo>
                    <a:lnTo>
                      <a:pt x="225" y="357"/>
                    </a:lnTo>
                    <a:lnTo>
                      <a:pt x="228" y="363"/>
                    </a:lnTo>
                    <a:lnTo>
                      <a:pt x="233" y="368"/>
                    </a:lnTo>
                    <a:lnTo>
                      <a:pt x="237" y="369"/>
                    </a:lnTo>
                    <a:lnTo>
                      <a:pt x="242" y="370"/>
                    </a:lnTo>
                    <a:lnTo>
                      <a:pt x="248" y="371"/>
                    </a:lnTo>
                    <a:lnTo>
                      <a:pt x="256" y="371"/>
                    </a:lnTo>
                    <a:lnTo>
                      <a:pt x="256" y="381"/>
                    </a:lnTo>
                    <a:lnTo>
                      <a:pt x="141" y="381"/>
                    </a:lnTo>
                    <a:lnTo>
                      <a:pt x="141" y="371"/>
                    </a:lnTo>
                    <a:lnTo>
                      <a:pt x="146" y="371"/>
                    </a:lnTo>
                    <a:lnTo>
                      <a:pt x="154" y="370"/>
                    </a:lnTo>
                    <a:lnTo>
                      <a:pt x="160" y="370"/>
                    </a:lnTo>
                    <a:lnTo>
                      <a:pt x="165" y="368"/>
                    </a:lnTo>
                    <a:lnTo>
                      <a:pt x="169" y="366"/>
                    </a:lnTo>
                    <a:lnTo>
                      <a:pt x="172" y="363"/>
                    </a:lnTo>
                    <a:lnTo>
                      <a:pt x="174" y="360"/>
                    </a:lnTo>
                    <a:lnTo>
                      <a:pt x="177" y="355"/>
                    </a:lnTo>
                    <a:lnTo>
                      <a:pt x="178" y="350"/>
                    </a:lnTo>
                    <a:lnTo>
                      <a:pt x="179" y="342"/>
                    </a:lnTo>
                    <a:lnTo>
                      <a:pt x="179" y="326"/>
                    </a:lnTo>
                    <a:lnTo>
                      <a:pt x="179" y="238"/>
                    </a:lnTo>
                    <a:lnTo>
                      <a:pt x="179" y="221"/>
                    </a:lnTo>
                    <a:lnTo>
                      <a:pt x="178" y="206"/>
                    </a:lnTo>
                    <a:lnTo>
                      <a:pt x="177" y="194"/>
                    </a:lnTo>
                    <a:lnTo>
                      <a:pt x="174" y="186"/>
                    </a:lnTo>
                    <a:lnTo>
                      <a:pt x="172" y="180"/>
                    </a:lnTo>
                    <a:lnTo>
                      <a:pt x="170" y="175"/>
                    </a:lnTo>
                    <a:lnTo>
                      <a:pt x="166" y="170"/>
                    </a:lnTo>
                    <a:lnTo>
                      <a:pt x="162" y="167"/>
                    </a:lnTo>
                    <a:lnTo>
                      <a:pt x="158" y="165"/>
                    </a:lnTo>
                    <a:lnTo>
                      <a:pt x="152" y="162"/>
                    </a:lnTo>
                    <a:lnTo>
                      <a:pt x="146" y="161"/>
                    </a:lnTo>
                    <a:lnTo>
                      <a:pt x="141" y="161"/>
                    </a:lnTo>
                    <a:lnTo>
                      <a:pt x="135" y="161"/>
                    </a:lnTo>
                    <a:lnTo>
                      <a:pt x="129" y="162"/>
                    </a:lnTo>
                    <a:lnTo>
                      <a:pt x="122" y="165"/>
                    </a:lnTo>
                    <a:lnTo>
                      <a:pt x="115" y="168"/>
                    </a:lnTo>
                    <a:lnTo>
                      <a:pt x="107" y="172"/>
                    </a:lnTo>
                    <a:lnTo>
                      <a:pt x="101" y="179"/>
                    </a:lnTo>
                    <a:lnTo>
                      <a:pt x="92" y="186"/>
                    </a:lnTo>
                    <a:lnTo>
                      <a:pt x="83" y="196"/>
                    </a:lnTo>
                    <a:lnTo>
                      <a:pt x="83" y="326"/>
                    </a:lnTo>
                    <a:lnTo>
                      <a:pt x="83" y="346"/>
                    </a:lnTo>
                    <a:lnTo>
                      <a:pt x="85" y="356"/>
                    </a:lnTo>
                    <a:lnTo>
                      <a:pt x="87" y="360"/>
                    </a:lnTo>
                    <a:lnTo>
                      <a:pt x="89" y="362"/>
                    </a:lnTo>
                    <a:lnTo>
                      <a:pt x="92" y="364"/>
                    </a:lnTo>
                    <a:lnTo>
                      <a:pt x="95" y="367"/>
                    </a:lnTo>
                    <a:lnTo>
                      <a:pt x="100" y="369"/>
                    </a:lnTo>
                    <a:lnTo>
                      <a:pt x="105" y="370"/>
                    </a:lnTo>
                    <a:lnTo>
                      <a:pt x="112" y="371"/>
                    </a:lnTo>
                    <a:lnTo>
                      <a:pt x="121" y="371"/>
                    </a:lnTo>
                    <a:lnTo>
                      <a:pt x="121" y="381"/>
                    </a:lnTo>
                    <a:lnTo>
                      <a:pt x="5" y="381"/>
                    </a:lnTo>
                    <a:lnTo>
                      <a:pt x="5" y="371"/>
                    </a:lnTo>
                    <a:lnTo>
                      <a:pt x="11" y="370"/>
                    </a:lnTo>
                    <a:lnTo>
                      <a:pt x="18" y="370"/>
                    </a:lnTo>
                    <a:lnTo>
                      <a:pt x="24" y="368"/>
                    </a:lnTo>
                    <a:lnTo>
                      <a:pt x="29" y="366"/>
                    </a:lnTo>
                    <a:lnTo>
                      <a:pt x="34" y="362"/>
                    </a:lnTo>
                    <a:lnTo>
                      <a:pt x="37" y="356"/>
                    </a:lnTo>
                    <a:lnTo>
                      <a:pt x="38" y="352"/>
                    </a:lnTo>
                    <a:lnTo>
                      <a:pt x="39" y="345"/>
                    </a:lnTo>
                    <a:lnTo>
                      <a:pt x="40" y="336"/>
                    </a:lnTo>
                    <a:lnTo>
                      <a:pt x="40" y="326"/>
                    </a:lnTo>
                    <a:lnTo>
                      <a:pt x="40" y="104"/>
                    </a:lnTo>
                    <a:lnTo>
                      <a:pt x="40" y="84"/>
                    </a:lnTo>
                    <a:lnTo>
                      <a:pt x="39" y="70"/>
                    </a:lnTo>
                    <a:lnTo>
                      <a:pt x="39" y="58"/>
                    </a:lnTo>
                    <a:lnTo>
                      <a:pt x="38" y="51"/>
                    </a:lnTo>
                    <a:lnTo>
                      <a:pt x="36" y="44"/>
                    </a:lnTo>
                    <a:lnTo>
                      <a:pt x="33" y="38"/>
                    </a:lnTo>
                    <a:lnTo>
                      <a:pt x="28" y="36"/>
                    </a:lnTo>
                    <a:lnTo>
                      <a:pt x="21" y="35"/>
                    </a:lnTo>
                    <a:lnTo>
                      <a:pt x="15" y="36"/>
                    </a:lnTo>
                    <a:lnTo>
                      <a:pt x="5" y="40"/>
                    </a:lnTo>
                    <a:lnTo>
                      <a:pt x="0" y="30"/>
                    </a:lnTo>
                    <a:lnTo>
                      <a:pt x="71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55"/>
              <p:cNvSpPr>
                <a:spLocks/>
              </p:cNvSpPr>
              <p:nvPr/>
            </p:nvSpPr>
            <p:spPr bwMode="auto">
              <a:xfrm>
                <a:off x="580" y="2134"/>
                <a:ext cx="80" cy="65"/>
              </a:xfrm>
              <a:custGeom>
                <a:avLst/>
                <a:gdLst/>
                <a:ahLst/>
                <a:cxnLst>
                  <a:cxn ang="0">
                    <a:pos x="208" y="2"/>
                  </a:cxn>
                  <a:cxn ang="0">
                    <a:pos x="243" y="9"/>
                  </a:cxn>
                  <a:cxn ang="0">
                    <a:pos x="265" y="20"/>
                  </a:cxn>
                  <a:cxn ang="0">
                    <a:pos x="283" y="35"/>
                  </a:cxn>
                  <a:cxn ang="0">
                    <a:pos x="297" y="58"/>
                  </a:cxn>
                  <a:cxn ang="0">
                    <a:pos x="315" y="101"/>
                  </a:cxn>
                  <a:cxn ang="0">
                    <a:pos x="318" y="157"/>
                  </a:cxn>
                  <a:cxn ang="0">
                    <a:pos x="306" y="204"/>
                  </a:cxn>
                  <a:cxn ang="0">
                    <a:pos x="280" y="239"/>
                  </a:cxn>
                  <a:cxn ang="0">
                    <a:pos x="248" y="257"/>
                  </a:cxn>
                  <a:cxn ang="0">
                    <a:pos x="216" y="260"/>
                  </a:cxn>
                  <a:cxn ang="0">
                    <a:pos x="189" y="248"/>
                  </a:cxn>
                  <a:cxn ang="0">
                    <a:pos x="166" y="219"/>
                  </a:cxn>
                  <a:cxn ang="0">
                    <a:pos x="145" y="231"/>
                  </a:cxn>
                  <a:cxn ang="0">
                    <a:pos x="120" y="254"/>
                  </a:cxn>
                  <a:cxn ang="0">
                    <a:pos x="88" y="261"/>
                  </a:cxn>
                  <a:cxn ang="0">
                    <a:pos x="58" y="253"/>
                  </a:cxn>
                  <a:cxn ang="0">
                    <a:pos x="29" y="228"/>
                  </a:cxn>
                  <a:cxn ang="0">
                    <a:pos x="8" y="187"/>
                  </a:cxn>
                  <a:cxn ang="0">
                    <a:pos x="0" y="138"/>
                  </a:cxn>
                  <a:cxn ang="0">
                    <a:pos x="9" y="85"/>
                  </a:cxn>
                  <a:cxn ang="0">
                    <a:pos x="28" y="47"/>
                  </a:cxn>
                  <a:cxn ang="0">
                    <a:pos x="53" y="21"/>
                  </a:cxn>
                  <a:cxn ang="0">
                    <a:pos x="81" y="7"/>
                  </a:cxn>
                  <a:cxn ang="0">
                    <a:pos x="116" y="0"/>
                  </a:cxn>
                  <a:cxn ang="0">
                    <a:pos x="123" y="11"/>
                  </a:cxn>
                  <a:cxn ang="0">
                    <a:pos x="98" y="20"/>
                  </a:cxn>
                  <a:cxn ang="0">
                    <a:pos x="78" y="38"/>
                  </a:cxn>
                  <a:cxn ang="0">
                    <a:pos x="63" y="62"/>
                  </a:cxn>
                  <a:cxn ang="0">
                    <a:pos x="53" y="96"/>
                  </a:cxn>
                  <a:cxn ang="0">
                    <a:pos x="49" y="137"/>
                  </a:cxn>
                  <a:cxn ang="0">
                    <a:pos x="52" y="178"/>
                  </a:cxn>
                  <a:cxn ang="0">
                    <a:pos x="59" y="210"/>
                  </a:cxn>
                  <a:cxn ang="0">
                    <a:pos x="73" y="233"/>
                  </a:cxn>
                  <a:cxn ang="0">
                    <a:pos x="97" y="243"/>
                  </a:cxn>
                  <a:cxn ang="0">
                    <a:pos x="121" y="235"/>
                  </a:cxn>
                  <a:cxn ang="0">
                    <a:pos x="141" y="210"/>
                  </a:cxn>
                  <a:cxn ang="0">
                    <a:pos x="148" y="164"/>
                  </a:cxn>
                  <a:cxn ang="0">
                    <a:pos x="137" y="132"/>
                  </a:cxn>
                  <a:cxn ang="0">
                    <a:pos x="135" y="90"/>
                  </a:cxn>
                  <a:cxn ang="0">
                    <a:pos x="145" y="58"/>
                  </a:cxn>
                  <a:cxn ang="0">
                    <a:pos x="155" y="49"/>
                  </a:cxn>
                  <a:cxn ang="0">
                    <a:pos x="166" y="51"/>
                  </a:cxn>
                  <a:cxn ang="0">
                    <a:pos x="178" y="67"/>
                  </a:cxn>
                  <a:cxn ang="0">
                    <a:pos x="183" y="101"/>
                  </a:cxn>
                  <a:cxn ang="0">
                    <a:pos x="174" y="157"/>
                  </a:cxn>
                  <a:cxn ang="0">
                    <a:pos x="178" y="210"/>
                  </a:cxn>
                  <a:cxn ang="0">
                    <a:pos x="198" y="234"/>
                  </a:cxn>
                  <a:cxn ang="0">
                    <a:pos x="221" y="241"/>
                  </a:cxn>
                  <a:cxn ang="0">
                    <a:pos x="246" y="232"/>
                  </a:cxn>
                  <a:cxn ang="0">
                    <a:pos x="260" y="211"/>
                  </a:cxn>
                  <a:cxn ang="0">
                    <a:pos x="267" y="181"/>
                  </a:cxn>
                  <a:cxn ang="0">
                    <a:pos x="269" y="142"/>
                  </a:cxn>
                  <a:cxn ang="0">
                    <a:pos x="265" y="93"/>
                  </a:cxn>
                  <a:cxn ang="0">
                    <a:pos x="252" y="54"/>
                  </a:cxn>
                  <a:cxn ang="0">
                    <a:pos x="233" y="30"/>
                  </a:cxn>
                  <a:cxn ang="0">
                    <a:pos x="217" y="18"/>
                  </a:cxn>
                  <a:cxn ang="0">
                    <a:pos x="195" y="11"/>
                  </a:cxn>
                </a:cxnLst>
                <a:rect l="0" t="0" r="r" b="b"/>
                <a:pathLst>
                  <a:path w="318" h="261">
                    <a:moveTo>
                      <a:pt x="188" y="10"/>
                    </a:moveTo>
                    <a:lnTo>
                      <a:pt x="188" y="0"/>
                    </a:lnTo>
                    <a:lnTo>
                      <a:pt x="208" y="2"/>
                    </a:lnTo>
                    <a:lnTo>
                      <a:pt x="227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0" y="12"/>
                    </a:lnTo>
                    <a:lnTo>
                      <a:pt x="258" y="16"/>
                    </a:lnTo>
                    <a:lnTo>
                      <a:pt x="265" y="20"/>
                    </a:lnTo>
                    <a:lnTo>
                      <a:pt x="270" y="25"/>
                    </a:lnTo>
                    <a:lnTo>
                      <a:pt x="277" y="30"/>
                    </a:lnTo>
                    <a:lnTo>
                      <a:pt x="283" y="35"/>
                    </a:lnTo>
                    <a:lnTo>
                      <a:pt x="288" y="42"/>
                    </a:lnTo>
                    <a:lnTo>
                      <a:pt x="293" y="49"/>
                    </a:lnTo>
                    <a:lnTo>
                      <a:pt x="297" y="58"/>
                    </a:lnTo>
                    <a:lnTo>
                      <a:pt x="302" y="66"/>
                    </a:lnTo>
                    <a:lnTo>
                      <a:pt x="309" y="83"/>
                    </a:lnTo>
                    <a:lnTo>
                      <a:pt x="315" y="101"/>
                    </a:lnTo>
                    <a:lnTo>
                      <a:pt x="317" y="121"/>
                    </a:lnTo>
                    <a:lnTo>
                      <a:pt x="318" y="141"/>
                    </a:lnTo>
                    <a:lnTo>
                      <a:pt x="318" y="157"/>
                    </a:lnTo>
                    <a:lnTo>
                      <a:pt x="315" y="173"/>
                    </a:lnTo>
                    <a:lnTo>
                      <a:pt x="312" y="188"/>
                    </a:lnTo>
                    <a:lnTo>
                      <a:pt x="306" y="204"/>
                    </a:lnTo>
                    <a:lnTo>
                      <a:pt x="298" y="217"/>
                    </a:lnTo>
                    <a:lnTo>
                      <a:pt x="290" y="228"/>
                    </a:lnTo>
                    <a:lnTo>
                      <a:pt x="280" y="239"/>
                    </a:lnTo>
                    <a:lnTo>
                      <a:pt x="270" y="247"/>
                    </a:lnTo>
                    <a:lnTo>
                      <a:pt x="259" y="253"/>
                    </a:lnTo>
                    <a:lnTo>
                      <a:pt x="248" y="257"/>
                    </a:lnTo>
                    <a:lnTo>
                      <a:pt x="237" y="260"/>
                    </a:lnTo>
                    <a:lnTo>
                      <a:pt x="227" y="261"/>
                    </a:lnTo>
                    <a:lnTo>
                      <a:pt x="216" y="260"/>
                    </a:lnTo>
                    <a:lnTo>
                      <a:pt x="206" y="257"/>
                    </a:lnTo>
                    <a:lnTo>
                      <a:pt x="197" y="254"/>
                    </a:lnTo>
                    <a:lnTo>
                      <a:pt x="189" y="248"/>
                    </a:lnTo>
                    <a:lnTo>
                      <a:pt x="181" y="240"/>
                    </a:lnTo>
                    <a:lnTo>
                      <a:pt x="173" y="231"/>
                    </a:lnTo>
                    <a:lnTo>
                      <a:pt x="166" y="219"/>
                    </a:lnTo>
                    <a:lnTo>
                      <a:pt x="160" y="206"/>
                    </a:lnTo>
                    <a:lnTo>
                      <a:pt x="153" y="219"/>
                    </a:lnTo>
                    <a:lnTo>
                      <a:pt x="145" y="231"/>
                    </a:lnTo>
                    <a:lnTo>
                      <a:pt x="137" y="240"/>
                    </a:lnTo>
                    <a:lnTo>
                      <a:pt x="129" y="248"/>
                    </a:lnTo>
                    <a:lnTo>
                      <a:pt x="120" y="254"/>
                    </a:lnTo>
                    <a:lnTo>
                      <a:pt x="110" y="257"/>
                    </a:lnTo>
                    <a:lnTo>
                      <a:pt x="100" y="260"/>
                    </a:lnTo>
                    <a:lnTo>
                      <a:pt x="88" y="261"/>
                    </a:lnTo>
                    <a:lnTo>
                      <a:pt x="78" y="260"/>
                    </a:lnTo>
                    <a:lnTo>
                      <a:pt x="68" y="257"/>
                    </a:lnTo>
                    <a:lnTo>
                      <a:pt x="58" y="253"/>
                    </a:lnTo>
                    <a:lnTo>
                      <a:pt x="48" y="247"/>
                    </a:lnTo>
                    <a:lnTo>
                      <a:pt x="38" y="239"/>
                    </a:lnTo>
                    <a:lnTo>
                      <a:pt x="29" y="228"/>
                    </a:lnTo>
                    <a:lnTo>
                      <a:pt x="20" y="217"/>
                    </a:lnTo>
                    <a:lnTo>
                      <a:pt x="14" y="203"/>
                    </a:lnTo>
                    <a:lnTo>
                      <a:pt x="8" y="187"/>
                    </a:lnTo>
                    <a:lnTo>
                      <a:pt x="4" y="171"/>
                    </a:lnTo>
                    <a:lnTo>
                      <a:pt x="1" y="155"/>
                    </a:lnTo>
                    <a:lnTo>
                      <a:pt x="0" y="138"/>
                    </a:lnTo>
                    <a:lnTo>
                      <a:pt x="1" y="120"/>
                    </a:lnTo>
                    <a:lnTo>
                      <a:pt x="5" y="102"/>
                    </a:lnTo>
                    <a:lnTo>
                      <a:pt x="9" y="85"/>
                    </a:lnTo>
                    <a:lnTo>
                      <a:pt x="15" y="69"/>
                    </a:lnTo>
                    <a:lnTo>
                      <a:pt x="21" y="58"/>
                    </a:lnTo>
                    <a:lnTo>
                      <a:pt x="28" y="47"/>
                    </a:lnTo>
                    <a:lnTo>
                      <a:pt x="36" y="38"/>
                    </a:lnTo>
                    <a:lnTo>
                      <a:pt x="44" y="30"/>
                    </a:lnTo>
                    <a:lnTo>
                      <a:pt x="53" y="21"/>
                    </a:lnTo>
                    <a:lnTo>
                      <a:pt x="62" y="16"/>
                    </a:lnTo>
                    <a:lnTo>
                      <a:pt x="72" y="11"/>
                    </a:lnTo>
                    <a:lnTo>
                      <a:pt x="81" y="7"/>
                    </a:lnTo>
                    <a:lnTo>
                      <a:pt x="92" y="4"/>
                    </a:lnTo>
                    <a:lnTo>
                      <a:pt x="104" y="2"/>
                    </a:lnTo>
                    <a:lnTo>
                      <a:pt x="116" y="0"/>
                    </a:lnTo>
                    <a:lnTo>
                      <a:pt x="131" y="0"/>
                    </a:lnTo>
                    <a:lnTo>
                      <a:pt x="131" y="10"/>
                    </a:lnTo>
                    <a:lnTo>
                      <a:pt x="123" y="11"/>
                    </a:lnTo>
                    <a:lnTo>
                      <a:pt x="114" y="13"/>
                    </a:lnTo>
                    <a:lnTo>
                      <a:pt x="106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5" y="31"/>
                    </a:lnTo>
                    <a:lnTo>
                      <a:pt x="78" y="38"/>
                    </a:lnTo>
                    <a:lnTo>
                      <a:pt x="73" y="45"/>
                    </a:lnTo>
                    <a:lnTo>
                      <a:pt x="67" y="53"/>
                    </a:lnTo>
                    <a:lnTo>
                      <a:pt x="63" y="62"/>
                    </a:lnTo>
                    <a:lnTo>
                      <a:pt x="58" y="73"/>
                    </a:lnTo>
                    <a:lnTo>
                      <a:pt x="55" y="85"/>
                    </a:lnTo>
                    <a:lnTo>
                      <a:pt x="53" y="96"/>
                    </a:lnTo>
                    <a:lnTo>
                      <a:pt x="50" y="109"/>
                    </a:lnTo>
                    <a:lnTo>
                      <a:pt x="49" y="123"/>
                    </a:lnTo>
                    <a:lnTo>
                      <a:pt x="49" y="137"/>
                    </a:lnTo>
                    <a:lnTo>
                      <a:pt x="49" y="152"/>
                    </a:lnTo>
                    <a:lnTo>
                      <a:pt x="50" y="166"/>
                    </a:lnTo>
                    <a:lnTo>
                      <a:pt x="52" y="178"/>
                    </a:lnTo>
                    <a:lnTo>
                      <a:pt x="54" y="190"/>
                    </a:lnTo>
                    <a:lnTo>
                      <a:pt x="56" y="200"/>
                    </a:lnTo>
                    <a:lnTo>
                      <a:pt x="59" y="210"/>
                    </a:lnTo>
                    <a:lnTo>
                      <a:pt x="63" y="219"/>
                    </a:lnTo>
                    <a:lnTo>
                      <a:pt x="67" y="226"/>
                    </a:lnTo>
                    <a:lnTo>
                      <a:pt x="73" y="233"/>
                    </a:lnTo>
                    <a:lnTo>
                      <a:pt x="79" y="239"/>
                    </a:lnTo>
                    <a:lnTo>
                      <a:pt x="88" y="242"/>
                    </a:lnTo>
                    <a:lnTo>
                      <a:pt x="97" y="243"/>
                    </a:lnTo>
                    <a:lnTo>
                      <a:pt x="105" y="242"/>
                    </a:lnTo>
                    <a:lnTo>
                      <a:pt x="113" y="240"/>
                    </a:lnTo>
                    <a:lnTo>
                      <a:pt x="121" y="235"/>
                    </a:lnTo>
                    <a:lnTo>
                      <a:pt x="127" y="229"/>
                    </a:lnTo>
                    <a:lnTo>
                      <a:pt x="135" y="220"/>
                    </a:lnTo>
                    <a:lnTo>
                      <a:pt x="141" y="210"/>
                    </a:lnTo>
                    <a:lnTo>
                      <a:pt x="148" y="196"/>
                    </a:lnTo>
                    <a:lnTo>
                      <a:pt x="152" y="178"/>
                    </a:lnTo>
                    <a:lnTo>
                      <a:pt x="148" y="164"/>
                    </a:lnTo>
                    <a:lnTo>
                      <a:pt x="143" y="151"/>
                    </a:lnTo>
                    <a:lnTo>
                      <a:pt x="140" y="141"/>
                    </a:lnTo>
                    <a:lnTo>
                      <a:pt x="137" y="132"/>
                    </a:lnTo>
                    <a:lnTo>
                      <a:pt x="135" y="117"/>
                    </a:lnTo>
                    <a:lnTo>
                      <a:pt x="134" y="103"/>
                    </a:lnTo>
                    <a:lnTo>
                      <a:pt x="135" y="90"/>
                    </a:lnTo>
                    <a:lnTo>
                      <a:pt x="137" y="79"/>
                    </a:lnTo>
                    <a:lnTo>
                      <a:pt x="141" y="68"/>
                    </a:lnTo>
                    <a:lnTo>
                      <a:pt x="145" y="58"/>
                    </a:lnTo>
                    <a:lnTo>
                      <a:pt x="149" y="54"/>
                    </a:lnTo>
                    <a:lnTo>
                      <a:pt x="152" y="51"/>
                    </a:lnTo>
                    <a:lnTo>
                      <a:pt x="155" y="49"/>
                    </a:lnTo>
                    <a:lnTo>
                      <a:pt x="159" y="48"/>
                    </a:lnTo>
                    <a:lnTo>
                      <a:pt x="163" y="49"/>
                    </a:lnTo>
                    <a:lnTo>
                      <a:pt x="166" y="51"/>
                    </a:lnTo>
                    <a:lnTo>
                      <a:pt x="170" y="54"/>
                    </a:lnTo>
                    <a:lnTo>
                      <a:pt x="172" y="58"/>
                    </a:lnTo>
                    <a:lnTo>
                      <a:pt x="178" y="67"/>
                    </a:lnTo>
                    <a:lnTo>
                      <a:pt x="181" y="78"/>
                    </a:lnTo>
                    <a:lnTo>
                      <a:pt x="183" y="89"/>
                    </a:lnTo>
                    <a:lnTo>
                      <a:pt x="183" y="101"/>
                    </a:lnTo>
                    <a:lnTo>
                      <a:pt x="182" y="117"/>
                    </a:lnTo>
                    <a:lnTo>
                      <a:pt x="180" y="136"/>
                    </a:lnTo>
                    <a:lnTo>
                      <a:pt x="174" y="157"/>
                    </a:lnTo>
                    <a:lnTo>
                      <a:pt x="166" y="178"/>
                    </a:lnTo>
                    <a:lnTo>
                      <a:pt x="172" y="196"/>
                    </a:lnTo>
                    <a:lnTo>
                      <a:pt x="178" y="210"/>
                    </a:lnTo>
                    <a:lnTo>
                      <a:pt x="184" y="220"/>
                    </a:lnTo>
                    <a:lnTo>
                      <a:pt x="190" y="228"/>
                    </a:lnTo>
                    <a:lnTo>
                      <a:pt x="198" y="234"/>
                    </a:lnTo>
                    <a:lnTo>
                      <a:pt x="204" y="238"/>
                    </a:lnTo>
                    <a:lnTo>
                      <a:pt x="212" y="240"/>
                    </a:lnTo>
                    <a:lnTo>
                      <a:pt x="221" y="241"/>
                    </a:lnTo>
                    <a:lnTo>
                      <a:pt x="230" y="240"/>
                    </a:lnTo>
                    <a:lnTo>
                      <a:pt x="239" y="236"/>
                    </a:lnTo>
                    <a:lnTo>
                      <a:pt x="246" y="232"/>
                    </a:lnTo>
                    <a:lnTo>
                      <a:pt x="252" y="225"/>
                    </a:lnTo>
                    <a:lnTo>
                      <a:pt x="257" y="218"/>
                    </a:lnTo>
                    <a:lnTo>
                      <a:pt x="260" y="211"/>
                    </a:lnTo>
                    <a:lnTo>
                      <a:pt x="262" y="203"/>
                    </a:lnTo>
                    <a:lnTo>
                      <a:pt x="266" y="193"/>
                    </a:lnTo>
                    <a:lnTo>
                      <a:pt x="267" y="181"/>
                    </a:lnTo>
                    <a:lnTo>
                      <a:pt x="268" y="170"/>
                    </a:lnTo>
                    <a:lnTo>
                      <a:pt x="269" y="157"/>
                    </a:lnTo>
                    <a:lnTo>
                      <a:pt x="269" y="142"/>
                    </a:lnTo>
                    <a:lnTo>
                      <a:pt x="269" y="124"/>
                    </a:lnTo>
                    <a:lnTo>
                      <a:pt x="268" y="108"/>
                    </a:lnTo>
                    <a:lnTo>
                      <a:pt x="265" y="93"/>
                    </a:lnTo>
                    <a:lnTo>
                      <a:pt x="261" y="79"/>
                    </a:lnTo>
                    <a:lnTo>
                      <a:pt x="257" y="66"/>
                    </a:lnTo>
                    <a:lnTo>
                      <a:pt x="252" y="54"/>
                    </a:lnTo>
                    <a:lnTo>
                      <a:pt x="246" y="44"/>
                    </a:lnTo>
                    <a:lnTo>
                      <a:pt x="239" y="34"/>
                    </a:lnTo>
                    <a:lnTo>
                      <a:pt x="233" y="30"/>
                    </a:lnTo>
                    <a:lnTo>
                      <a:pt x="228" y="25"/>
                    </a:lnTo>
                    <a:lnTo>
                      <a:pt x="222" y="21"/>
                    </a:lnTo>
                    <a:lnTo>
                      <a:pt x="217" y="18"/>
                    </a:lnTo>
                    <a:lnTo>
                      <a:pt x="210" y="14"/>
                    </a:lnTo>
                    <a:lnTo>
                      <a:pt x="202" y="13"/>
                    </a:lnTo>
                    <a:lnTo>
                      <a:pt x="195" y="11"/>
                    </a:lnTo>
                    <a:lnTo>
                      <a:pt x="188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Rectangle 256"/>
              <p:cNvSpPr>
                <a:spLocks noChangeArrowheads="1"/>
              </p:cNvSpPr>
              <p:nvPr/>
            </p:nvSpPr>
            <p:spPr bwMode="auto">
              <a:xfrm>
                <a:off x="505" y="2119"/>
                <a:ext cx="53" cy="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" name="Freeform 108"/>
            <p:cNvSpPr>
              <a:spLocks noEditPoints="1"/>
            </p:cNvSpPr>
            <p:nvPr/>
          </p:nvSpPr>
          <p:spPr bwMode="auto">
            <a:xfrm>
              <a:off x="3929801" y="2764464"/>
              <a:ext cx="787400" cy="1262063"/>
            </a:xfrm>
            <a:custGeom>
              <a:avLst/>
              <a:gdLst/>
              <a:ahLst/>
              <a:cxnLst>
                <a:cxn ang="0">
                  <a:pos x="5" y="2064"/>
                </a:cxn>
                <a:cxn ang="0">
                  <a:pos x="13" y="1980"/>
                </a:cxn>
                <a:cxn ang="0">
                  <a:pos x="21" y="1898"/>
                </a:cxn>
                <a:cxn ang="0">
                  <a:pos x="28" y="1818"/>
                </a:cxn>
                <a:cxn ang="0">
                  <a:pos x="56" y="1780"/>
                </a:cxn>
                <a:cxn ang="0">
                  <a:pos x="48" y="1862"/>
                </a:cxn>
                <a:cxn ang="0">
                  <a:pos x="41" y="1944"/>
                </a:cxn>
                <a:cxn ang="0">
                  <a:pos x="33" y="2027"/>
                </a:cxn>
                <a:cxn ang="0">
                  <a:pos x="25" y="2109"/>
                </a:cxn>
                <a:cxn ang="0">
                  <a:pos x="32" y="1778"/>
                </a:cxn>
                <a:cxn ang="0">
                  <a:pos x="67" y="1419"/>
                </a:cxn>
                <a:cxn ang="0">
                  <a:pos x="86" y="1250"/>
                </a:cxn>
                <a:cxn ang="0">
                  <a:pos x="109" y="1088"/>
                </a:cxn>
                <a:cxn ang="0">
                  <a:pos x="134" y="933"/>
                </a:cxn>
                <a:cxn ang="0">
                  <a:pos x="166" y="789"/>
                </a:cxn>
                <a:cxn ang="0">
                  <a:pos x="202" y="653"/>
                </a:cxn>
                <a:cxn ang="0">
                  <a:pos x="246" y="528"/>
                </a:cxn>
                <a:cxn ang="0">
                  <a:pos x="297" y="414"/>
                </a:cxn>
                <a:cxn ang="0">
                  <a:pos x="358" y="312"/>
                </a:cxn>
                <a:cxn ang="0">
                  <a:pos x="428" y="223"/>
                </a:cxn>
                <a:cxn ang="0">
                  <a:pos x="510" y="148"/>
                </a:cxn>
                <a:cxn ang="0">
                  <a:pos x="604" y="88"/>
                </a:cxn>
                <a:cxn ang="0">
                  <a:pos x="711" y="42"/>
                </a:cxn>
                <a:cxn ang="0">
                  <a:pos x="833" y="13"/>
                </a:cxn>
                <a:cxn ang="0">
                  <a:pos x="970" y="0"/>
                </a:cxn>
                <a:cxn ang="0">
                  <a:pos x="902" y="30"/>
                </a:cxn>
                <a:cxn ang="0">
                  <a:pos x="776" y="50"/>
                </a:cxn>
                <a:cxn ang="0">
                  <a:pos x="666" y="88"/>
                </a:cxn>
                <a:cxn ang="0">
                  <a:pos x="567" y="140"/>
                </a:cxn>
                <a:cxn ang="0">
                  <a:pos x="481" y="207"/>
                </a:cxn>
                <a:cxn ang="0">
                  <a:pos x="408" y="289"/>
                </a:cxn>
                <a:cxn ang="0">
                  <a:pos x="344" y="382"/>
                </a:cxn>
                <a:cxn ang="0">
                  <a:pos x="289" y="488"/>
                </a:cxn>
                <a:cxn ang="0">
                  <a:pos x="243" y="606"/>
                </a:cxn>
                <a:cxn ang="0">
                  <a:pos x="205" y="735"/>
                </a:cxn>
                <a:cxn ang="0">
                  <a:pos x="171" y="874"/>
                </a:cxn>
                <a:cxn ang="0">
                  <a:pos x="143" y="1021"/>
                </a:cxn>
                <a:cxn ang="0">
                  <a:pos x="120" y="1178"/>
                </a:cxn>
                <a:cxn ang="0">
                  <a:pos x="100" y="1342"/>
                </a:cxn>
                <a:cxn ang="0">
                  <a:pos x="73" y="1601"/>
                </a:cxn>
                <a:cxn ang="0">
                  <a:pos x="32" y="1778"/>
                </a:cxn>
                <a:cxn ang="0">
                  <a:pos x="970" y="0"/>
                </a:cxn>
                <a:cxn ang="0">
                  <a:pos x="970" y="0"/>
                </a:cxn>
                <a:cxn ang="0">
                  <a:pos x="1981" y="0"/>
                </a:cxn>
                <a:cxn ang="0">
                  <a:pos x="970" y="26"/>
                </a:cxn>
              </a:cxnLst>
              <a:rect l="0" t="0" r="r" b="b"/>
              <a:pathLst>
                <a:path w="1981" h="2109">
                  <a:moveTo>
                    <a:pt x="0" y="2106"/>
                  </a:moveTo>
                  <a:lnTo>
                    <a:pt x="5" y="2064"/>
                  </a:lnTo>
                  <a:lnTo>
                    <a:pt x="9" y="2022"/>
                  </a:lnTo>
                  <a:lnTo>
                    <a:pt x="13" y="1980"/>
                  </a:lnTo>
                  <a:lnTo>
                    <a:pt x="17" y="1939"/>
                  </a:lnTo>
                  <a:lnTo>
                    <a:pt x="21" y="1898"/>
                  </a:lnTo>
                  <a:lnTo>
                    <a:pt x="25" y="1859"/>
                  </a:lnTo>
                  <a:lnTo>
                    <a:pt x="28" y="1818"/>
                  </a:lnTo>
                  <a:lnTo>
                    <a:pt x="32" y="1778"/>
                  </a:lnTo>
                  <a:lnTo>
                    <a:pt x="56" y="1780"/>
                  </a:lnTo>
                  <a:lnTo>
                    <a:pt x="53" y="1821"/>
                  </a:lnTo>
                  <a:lnTo>
                    <a:pt x="48" y="1862"/>
                  </a:lnTo>
                  <a:lnTo>
                    <a:pt x="45" y="1903"/>
                  </a:lnTo>
                  <a:lnTo>
                    <a:pt x="41" y="1944"/>
                  </a:lnTo>
                  <a:lnTo>
                    <a:pt x="37" y="1985"/>
                  </a:lnTo>
                  <a:lnTo>
                    <a:pt x="33" y="2027"/>
                  </a:lnTo>
                  <a:lnTo>
                    <a:pt x="28" y="2068"/>
                  </a:lnTo>
                  <a:lnTo>
                    <a:pt x="25" y="2109"/>
                  </a:lnTo>
                  <a:lnTo>
                    <a:pt x="0" y="2106"/>
                  </a:lnTo>
                  <a:close/>
                  <a:moveTo>
                    <a:pt x="32" y="1778"/>
                  </a:moveTo>
                  <a:lnTo>
                    <a:pt x="50" y="1596"/>
                  </a:lnTo>
                  <a:lnTo>
                    <a:pt x="67" y="1419"/>
                  </a:lnTo>
                  <a:lnTo>
                    <a:pt x="76" y="1334"/>
                  </a:lnTo>
                  <a:lnTo>
                    <a:pt x="86" y="1250"/>
                  </a:lnTo>
                  <a:lnTo>
                    <a:pt x="98" y="1168"/>
                  </a:lnTo>
                  <a:lnTo>
                    <a:pt x="109" y="1088"/>
                  </a:lnTo>
                  <a:lnTo>
                    <a:pt x="121" y="1009"/>
                  </a:lnTo>
                  <a:lnTo>
                    <a:pt x="134" y="933"/>
                  </a:lnTo>
                  <a:lnTo>
                    <a:pt x="149" y="860"/>
                  </a:lnTo>
                  <a:lnTo>
                    <a:pt x="166" y="789"/>
                  </a:lnTo>
                  <a:lnTo>
                    <a:pt x="182" y="720"/>
                  </a:lnTo>
                  <a:lnTo>
                    <a:pt x="202" y="653"/>
                  </a:lnTo>
                  <a:lnTo>
                    <a:pt x="223" y="589"/>
                  </a:lnTo>
                  <a:lnTo>
                    <a:pt x="246" y="528"/>
                  </a:lnTo>
                  <a:lnTo>
                    <a:pt x="271" y="470"/>
                  </a:lnTo>
                  <a:lnTo>
                    <a:pt x="297" y="414"/>
                  </a:lnTo>
                  <a:lnTo>
                    <a:pt x="326" y="362"/>
                  </a:lnTo>
                  <a:lnTo>
                    <a:pt x="358" y="312"/>
                  </a:lnTo>
                  <a:lnTo>
                    <a:pt x="391" y="266"/>
                  </a:lnTo>
                  <a:lnTo>
                    <a:pt x="428" y="223"/>
                  </a:lnTo>
                  <a:lnTo>
                    <a:pt x="468" y="185"/>
                  </a:lnTo>
                  <a:lnTo>
                    <a:pt x="510" y="148"/>
                  </a:lnTo>
                  <a:lnTo>
                    <a:pt x="555" y="117"/>
                  </a:lnTo>
                  <a:lnTo>
                    <a:pt x="604" y="88"/>
                  </a:lnTo>
                  <a:lnTo>
                    <a:pt x="657" y="63"/>
                  </a:lnTo>
                  <a:lnTo>
                    <a:pt x="711" y="42"/>
                  </a:lnTo>
                  <a:lnTo>
                    <a:pt x="770" y="26"/>
                  </a:lnTo>
                  <a:lnTo>
                    <a:pt x="833" y="13"/>
                  </a:lnTo>
                  <a:lnTo>
                    <a:pt x="900" y="5"/>
                  </a:lnTo>
                  <a:lnTo>
                    <a:pt x="970" y="0"/>
                  </a:lnTo>
                  <a:lnTo>
                    <a:pt x="971" y="26"/>
                  </a:lnTo>
                  <a:lnTo>
                    <a:pt x="902" y="30"/>
                  </a:lnTo>
                  <a:lnTo>
                    <a:pt x="837" y="39"/>
                  </a:lnTo>
                  <a:lnTo>
                    <a:pt x="776" y="50"/>
                  </a:lnTo>
                  <a:lnTo>
                    <a:pt x="719" y="68"/>
                  </a:lnTo>
                  <a:lnTo>
                    <a:pt x="666" y="88"/>
                  </a:lnTo>
                  <a:lnTo>
                    <a:pt x="614" y="112"/>
                  </a:lnTo>
                  <a:lnTo>
                    <a:pt x="567" y="140"/>
                  </a:lnTo>
                  <a:lnTo>
                    <a:pt x="523" y="172"/>
                  </a:lnTo>
                  <a:lnTo>
                    <a:pt x="481" y="207"/>
                  </a:lnTo>
                  <a:lnTo>
                    <a:pt x="443" y="245"/>
                  </a:lnTo>
                  <a:lnTo>
                    <a:pt x="408" y="289"/>
                  </a:lnTo>
                  <a:lnTo>
                    <a:pt x="374" y="333"/>
                  </a:lnTo>
                  <a:lnTo>
                    <a:pt x="344" y="382"/>
                  </a:lnTo>
                  <a:lnTo>
                    <a:pt x="315" y="433"/>
                  </a:lnTo>
                  <a:lnTo>
                    <a:pt x="289" y="488"/>
                  </a:lnTo>
                  <a:lnTo>
                    <a:pt x="265" y="546"/>
                  </a:lnTo>
                  <a:lnTo>
                    <a:pt x="243" y="606"/>
                  </a:lnTo>
                  <a:lnTo>
                    <a:pt x="223" y="669"/>
                  </a:lnTo>
                  <a:lnTo>
                    <a:pt x="205" y="735"/>
                  </a:lnTo>
                  <a:lnTo>
                    <a:pt x="187" y="803"/>
                  </a:lnTo>
                  <a:lnTo>
                    <a:pt x="171" y="874"/>
                  </a:lnTo>
                  <a:lnTo>
                    <a:pt x="157" y="946"/>
                  </a:lnTo>
                  <a:lnTo>
                    <a:pt x="143" y="1021"/>
                  </a:lnTo>
                  <a:lnTo>
                    <a:pt x="132" y="1098"/>
                  </a:lnTo>
                  <a:lnTo>
                    <a:pt x="120" y="1178"/>
                  </a:lnTo>
                  <a:lnTo>
                    <a:pt x="110" y="1259"/>
                  </a:lnTo>
                  <a:lnTo>
                    <a:pt x="100" y="1342"/>
                  </a:lnTo>
                  <a:lnTo>
                    <a:pt x="91" y="1426"/>
                  </a:lnTo>
                  <a:lnTo>
                    <a:pt x="73" y="1601"/>
                  </a:lnTo>
                  <a:lnTo>
                    <a:pt x="56" y="1780"/>
                  </a:lnTo>
                  <a:lnTo>
                    <a:pt x="32" y="1778"/>
                  </a:lnTo>
                  <a:close/>
                  <a:moveTo>
                    <a:pt x="970" y="0"/>
                  </a:moveTo>
                  <a:lnTo>
                    <a:pt x="970" y="0"/>
                  </a:lnTo>
                  <a:lnTo>
                    <a:pt x="970" y="13"/>
                  </a:lnTo>
                  <a:lnTo>
                    <a:pt x="970" y="0"/>
                  </a:lnTo>
                  <a:close/>
                  <a:moveTo>
                    <a:pt x="970" y="0"/>
                  </a:moveTo>
                  <a:lnTo>
                    <a:pt x="1981" y="0"/>
                  </a:lnTo>
                  <a:lnTo>
                    <a:pt x="1981" y="26"/>
                  </a:lnTo>
                  <a:lnTo>
                    <a:pt x="970" y="26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1F1A17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08"/>
            <p:cNvSpPr>
              <a:spLocks noEditPoints="1"/>
            </p:cNvSpPr>
            <p:nvPr/>
          </p:nvSpPr>
          <p:spPr bwMode="auto">
            <a:xfrm>
              <a:off x="3926264" y="2578488"/>
              <a:ext cx="808836" cy="1465769"/>
            </a:xfrm>
            <a:custGeom>
              <a:avLst/>
              <a:gdLst/>
              <a:ahLst/>
              <a:cxnLst>
                <a:cxn ang="0">
                  <a:pos x="5" y="2064"/>
                </a:cxn>
                <a:cxn ang="0">
                  <a:pos x="13" y="1980"/>
                </a:cxn>
                <a:cxn ang="0">
                  <a:pos x="21" y="1898"/>
                </a:cxn>
                <a:cxn ang="0">
                  <a:pos x="28" y="1818"/>
                </a:cxn>
                <a:cxn ang="0">
                  <a:pos x="56" y="1780"/>
                </a:cxn>
                <a:cxn ang="0">
                  <a:pos x="48" y="1862"/>
                </a:cxn>
                <a:cxn ang="0">
                  <a:pos x="41" y="1944"/>
                </a:cxn>
                <a:cxn ang="0">
                  <a:pos x="33" y="2027"/>
                </a:cxn>
                <a:cxn ang="0">
                  <a:pos x="25" y="2109"/>
                </a:cxn>
                <a:cxn ang="0">
                  <a:pos x="32" y="1778"/>
                </a:cxn>
                <a:cxn ang="0">
                  <a:pos x="67" y="1419"/>
                </a:cxn>
                <a:cxn ang="0">
                  <a:pos x="86" y="1250"/>
                </a:cxn>
                <a:cxn ang="0">
                  <a:pos x="109" y="1088"/>
                </a:cxn>
                <a:cxn ang="0">
                  <a:pos x="134" y="933"/>
                </a:cxn>
                <a:cxn ang="0">
                  <a:pos x="166" y="789"/>
                </a:cxn>
                <a:cxn ang="0">
                  <a:pos x="202" y="653"/>
                </a:cxn>
                <a:cxn ang="0">
                  <a:pos x="246" y="528"/>
                </a:cxn>
                <a:cxn ang="0">
                  <a:pos x="297" y="414"/>
                </a:cxn>
                <a:cxn ang="0">
                  <a:pos x="358" y="312"/>
                </a:cxn>
                <a:cxn ang="0">
                  <a:pos x="428" y="223"/>
                </a:cxn>
                <a:cxn ang="0">
                  <a:pos x="510" y="148"/>
                </a:cxn>
                <a:cxn ang="0">
                  <a:pos x="604" y="88"/>
                </a:cxn>
                <a:cxn ang="0">
                  <a:pos x="711" y="42"/>
                </a:cxn>
                <a:cxn ang="0">
                  <a:pos x="833" y="13"/>
                </a:cxn>
                <a:cxn ang="0">
                  <a:pos x="970" y="0"/>
                </a:cxn>
                <a:cxn ang="0">
                  <a:pos x="902" y="30"/>
                </a:cxn>
                <a:cxn ang="0">
                  <a:pos x="776" y="50"/>
                </a:cxn>
                <a:cxn ang="0">
                  <a:pos x="666" y="88"/>
                </a:cxn>
                <a:cxn ang="0">
                  <a:pos x="567" y="140"/>
                </a:cxn>
                <a:cxn ang="0">
                  <a:pos x="481" y="207"/>
                </a:cxn>
                <a:cxn ang="0">
                  <a:pos x="408" y="289"/>
                </a:cxn>
                <a:cxn ang="0">
                  <a:pos x="344" y="382"/>
                </a:cxn>
                <a:cxn ang="0">
                  <a:pos x="289" y="488"/>
                </a:cxn>
                <a:cxn ang="0">
                  <a:pos x="243" y="606"/>
                </a:cxn>
                <a:cxn ang="0">
                  <a:pos x="205" y="735"/>
                </a:cxn>
                <a:cxn ang="0">
                  <a:pos x="171" y="874"/>
                </a:cxn>
                <a:cxn ang="0">
                  <a:pos x="143" y="1021"/>
                </a:cxn>
                <a:cxn ang="0">
                  <a:pos x="120" y="1178"/>
                </a:cxn>
                <a:cxn ang="0">
                  <a:pos x="100" y="1342"/>
                </a:cxn>
                <a:cxn ang="0">
                  <a:pos x="73" y="1601"/>
                </a:cxn>
                <a:cxn ang="0">
                  <a:pos x="32" y="1778"/>
                </a:cxn>
                <a:cxn ang="0">
                  <a:pos x="970" y="0"/>
                </a:cxn>
                <a:cxn ang="0">
                  <a:pos x="970" y="0"/>
                </a:cxn>
                <a:cxn ang="0">
                  <a:pos x="1981" y="0"/>
                </a:cxn>
                <a:cxn ang="0">
                  <a:pos x="970" y="26"/>
                </a:cxn>
              </a:cxnLst>
              <a:rect l="0" t="0" r="r" b="b"/>
              <a:pathLst>
                <a:path w="1981" h="2109">
                  <a:moveTo>
                    <a:pt x="0" y="2106"/>
                  </a:moveTo>
                  <a:lnTo>
                    <a:pt x="5" y="2064"/>
                  </a:lnTo>
                  <a:lnTo>
                    <a:pt x="9" y="2022"/>
                  </a:lnTo>
                  <a:lnTo>
                    <a:pt x="13" y="1980"/>
                  </a:lnTo>
                  <a:lnTo>
                    <a:pt x="17" y="1939"/>
                  </a:lnTo>
                  <a:lnTo>
                    <a:pt x="21" y="1898"/>
                  </a:lnTo>
                  <a:lnTo>
                    <a:pt x="25" y="1859"/>
                  </a:lnTo>
                  <a:lnTo>
                    <a:pt x="28" y="1818"/>
                  </a:lnTo>
                  <a:lnTo>
                    <a:pt x="32" y="1778"/>
                  </a:lnTo>
                  <a:lnTo>
                    <a:pt x="56" y="1780"/>
                  </a:lnTo>
                  <a:lnTo>
                    <a:pt x="53" y="1821"/>
                  </a:lnTo>
                  <a:lnTo>
                    <a:pt x="48" y="1862"/>
                  </a:lnTo>
                  <a:lnTo>
                    <a:pt x="45" y="1903"/>
                  </a:lnTo>
                  <a:lnTo>
                    <a:pt x="41" y="1944"/>
                  </a:lnTo>
                  <a:lnTo>
                    <a:pt x="37" y="1985"/>
                  </a:lnTo>
                  <a:lnTo>
                    <a:pt x="33" y="2027"/>
                  </a:lnTo>
                  <a:lnTo>
                    <a:pt x="28" y="2068"/>
                  </a:lnTo>
                  <a:lnTo>
                    <a:pt x="25" y="2109"/>
                  </a:lnTo>
                  <a:lnTo>
                    <a:pt x="0" y="2106"/>
                  </a:lnTo>
                  <a:close/>
                  <a:moveTo>
                    <a:pt x="32" y="1778"/>
                  </a:moveTo>
                  <a:lnTo>
                    <a:pt x="50" y="1596"/>
                  </a:lnTo>
                  <a:lnTo>
                    <a:pt x="67" y="1419"/>
                  </a:lnTo>
                  <a:lnTo>
                    <a:pt x="76" y="1334"/>
                  </a:lnTo>
                  <a:lnTo>
                    <a:pt x="86" y="1250"/>
                  </a:lnTo>
                  <a:lnTo>
                    <a:pt x="98" y="1168"/>
                  </a:lnTo>
                  <a:lnTo>
                    <a:pt x="109" y="1088"/>
                  </a:lnTo>
                  <a:lnTo>
                    <a:pt x="121" y="1009"/>
                  </a:lnTo>
                  <a:lnTo>
                    <a:pt x="134" y="933"/>
                  </a:lnTo>
                  <a:lnTo>
                    <a:pt x="149" y="860"/>
                  </a:lnTo>
                  <a:lnTo>
                    <a:pt x="166" y="789"/>
                  </a:lnTo>
                  <a:lnTo>
                    <a:pt x="182" y="720"/>
                  </a:lnTo>
                  <a:lnTo>
                    <a:pt x="202" y="653"/>
                  </a:lnTo>
                  <a:lnTo>
                    <a:pt x="223" y="589"/>
                  </a:lnTo>
                  <a:lnTo>
                    <a:pt x="246" y="528"/>
                  </a:lnTo>
                  <a:lnTo>
                    <a:pt x="271" y="470"/>
                  </a:lnTo>
                  <a:lnTo>
                    <a:pt x="297" y="414"/>
                  </a:lnTo>
                  <a:lnTo>
                    <a:pt x="326" y="362"/>
                  </a:lnTo>
                  <a:lnTo>
                    <a:pt x="358" y="312"/>
                  </a:lnTo>
                  <a:lnTo>
                    <a:pt x="391" y="266"/>
                  </a:lnTo>
                  <a:lnTo>
                    <a:pt x="428" y="223"/>
                  </a:lnTo>
                  <a:lnTo>
                    <a:pt x="468" y="185"/>
                  </a:lnTo>
                  <a:lnTo>
                    <a:pt x="510" y="148"/>
                  </a:lnTo>
                  <a:lnTo>
                    <a:pt x="555" y="117"/>
                  </a:lnTo>
                  <a:lnTo>
                    <a:pt x="604" y="88"/>
                  </a:lnTo>
                  <a:lnTo>
                    <a:pt x="657" y="63"/>
                  </a:lnTo>
                  <a:lnTo>
                    <a:pt x="711" y="42"/>
                  </a:lnTo>
                  <a:lnTo>
                    <a:pt x="770" y="26"/>
                  </a:lnTo>
                  <a:lnTo>
                    <a:pt x="833" y="13"/>
                  </a:lnTo>
                  <a:lnTo>
                    <a:pt x="900" y="5"/>
                  </a:lnTo>
                  <a:lnTo>
                    <a:pt x="970" y="0"/>
                  </a:lnTo>
                  <a:lnTo>
                    <a:pt x="971" y="26"/>
                  </a:lnTo>
                  <a:lnTo>
                    <a:pt x="902" y="30"/>
                  </a:lnTo>
                  <a:lnTo>
                    <a:pt x="837" y="39"/>
                  </a:lnTo>
                  <a:lnTo>
                    <a:pt x="776" y="50"/>
                  </a:lnTo>
                  <a:lnTo>
                    <a:pt x="719" y="68"/>
                  </a:lnTo>
                  <a:lnTo>
                    <a:pt x="666" y="88"/>
                  </a:lnTo>
                  <a:lnTo>
                    <a:pt x="614" y="112"/>
                  </a:lnTo>
                  <a:lnTo>
                    <a:pt x="567" y="140"/>
                  </a:lnTo>
                  <a:lnTo>
                    <a:pt x="523" y="172"/>
                  </a:lnTo>
                  <a:lnTo>
                    <a:pt x="481" y="207"/>
                  </a:lnTo>
                  <a:lnTo>
                    <a:pt x="443" y="245"/>
                  </a:lnTo>
                  <a:lnTo>
                    <a:pt x="408" y="289"/>
                  </a:lnTo>
                  <a:lnTo>
                    <a:pt x="374" y="333"/>
                  </a:lnTo>
                  <a:lnTo>
                    <a:pt x="344" y="382"/>
                  </a:lnTo>
                  <a:lnTo>
                    <a:pt x="315" y="433"/>
                  </a:lnTo>
                  <a:lnTo>
                    <a:pt x="289" y="488"/>
                  </a:lnTo>
                  <a:lnTo>
                    <a:pt x="265" y="546"/>
                  </a:lnTo>
                  <a:lnTo>
                    <a:pt x="243" y="606"/>
                  </a:lnTo>
                  <a:lnTo>
                    <a:pt x="223" y="669"/>
                  </a:lnTo>
                  <a:lnTo>
                    <a:pt x="205" y="735"/>
                  </a:lnTo>
                  <a:lnTo>
                    <a:pt x="187" y="803"/>
                  </a:lnTo>
                  <a:lnTo>
                    <a:pt x="171" y="874"/>
                  </a:lnTo>
                  <a:lnTo>
                    <a:pt x="157" y="946"/>
                  </a:lnTo>
                  <a:lnTo>
                    <a:pt x="143" y="1021"/>
                  </a:lnTo>
                  <a:lnTo>
                    <a:pt x="132" y="1098"/>
                  </a:lnTo>
                  <a:lnTo>
                    <a:pt x="120" y="1178"/>
                  </a:lnTo>
                  <a:lnTo>
                    <a:pt x="110" y="1259"/>
                  </a:lnTo>
                  <a:lnTo>
                    <a:pt x="100" y="1342"/>
                  </a:lnTo>
                  <a:lnTo>
                    <a:pt x="91" y="1426"/>
                  </a:lnTo>
                  <a:lnTo>
                    <a:pt x="73" y="1601"/>
                  </a:lnTo>
                  <a:lnTo>
                    <a:pt x="56" y="1780"/>
                  </a:lnTo>
                  <a:lnTo>
                    <a:pt x="32" y="1778"/>
                  </a:lnTo>
                  <a:close/>
                  <a:moveTo>
                    <a:pt x="970" y="0"/>
                  </a:moveTo>
                  <a:lnTo>
                    <a:pt x="970" y="0"/>
                  </a:lnTo>
                  <a:lnTo>
                    <a:pt x="970" y="13"/>
                  </a:lnTo>
                  <a:lnTo>
                    <a:pt x="970" y="0"/>
                  </a:lnTo>
                  <a:close/>
                  <a:moveTo>
                    <a:pt x="970" y="0"/>
                  </a:moveTo>
                  <a:lnTo>
                    <a:pt x="1981" y="0"/>
                  </a:lnTo>
                  <a:lnTo>
                    <a:pt x="1981" y="26"/>
                  </a:lnTo>
                  <a:lnTo>
                    <a:pt x="970" y="26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88" name="Footer Placeholder 18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90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Time response of NEA GaAs. Thick photocathode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1780" y="2060848"/>
            <a:ext cx="4542228" cy="3531710"/>
            <a:chOff x="2599657" y="1668760"/>
            <a:chExt cx="2255838" cy="1704975"/>
          </a:xfrm>
        </p:grpSpPr>
        <p:pic>
          <p:nvPicPr>
            <p:cNvPr id="6" name="Picture 5" descr="mainz1000n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9657" y="1668760"/>
              <a:ext cx="2255838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861719" y="1983085"/>
              <a:ext cx="709613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1000 nm</a:t>
              </a:r>
              <a:endParaRPr lang="ru-RU" sz="1200" b="1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3004469" y="3013373"/>
              <a:ext cx="981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067404" y="2762548"/>
              <a:ext cx="6318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30 </a:t>
              </a:r>
              <a:r>
                <a:rPr lang="en-US" sz="1200" dirty="0" err="1"/>
                <a:t>ps</a:t>
              </a:r>
              <a:endParaRPr lang="ru-RU" sz="1200" dirty="0"/>
            </a:p>
          </p:txBody>
        </p:sp>
      </p:grpSp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4770730" y="2420773"/>
            <a:ext cx="4316408" cy="2592403"/>
            <a:chOff x="47" y="721"/>
            <a:chExt cx="5456" cy="353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69" y="875"/>
              <a:ext cx="5134" cy="33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12" name="Picture 4" descr="En_spr1"/>
            <p:cNvPicPr>
              <a:picLocks noChangeAspect="1" noChangeArrowheads="1"/>
            </p:cNvPicPr>
            <p:nvPr/>
          </p:nvPicPr>
          <p:blipFill>
            <a:blip r:embed="rId4"/>
            <a:srcRect r="15036"/>
            <a:stretch>
              <a:fillRect/>
            </a:stretch>
          </p:blipFill>
          <p:spPr bwMode="auto">
            <a:xfrm>
              <a:off x="47" y="721"/>
              <a:ext cx="5288" cy="3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4867" y="5541014"/>
            <a:ext cx="3975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University of Mainz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16377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Physics of electron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Phenomenological description of electron emission</a:t>
            </a:r>
          </a:p>
          <a:p>
            <a:r>
              <a:rPr lang="en-GB" dirty="0"/>
              <a:t>Thermionic emission</a:t>
            </a:r>
          </a:p>
          <a:p>
            <a:pPr lvl="1"/>
            <a:r>
              <a:rPr lang="en-GB" dirty="0"/>
              <a:t>Richardson’s low</a:t>
            </a:r>
          </a:p>
          <a:p>
            <a:pPr lvl="1"/>
            <a:r>
              <a:rPr lang="en-GB" dirty="0"/>
              <a:t>Child low</a:t>
            </a:r>
          </a:p>
          <a:p>
            <a:r>
              <a:rPr lang="en-GB" dirty="0"/>
              <a:t>Photoemission</a:t>
            </a:r>
          </a:p>
          <a:p>
            <a:pPr lvl="1"/>
            <a:r>
              <a:rPr lang="en-GB" dirty="0"/>
              <a:t>Metal photocathodes</a:t>
            </a:r>
          </a:p>
          <a:p>
            <a:pPr lvl="1"/>
            <a:r>
              <a:rPr lang="en-GB" dirty="0"/>
              <a:t>Semiconductor photocathodes</a:t>
            </a:r>
          </a:p>
          <a:p>
            <a:pPr lvl="1"/>
            <a:r>
              <a:rPr lang="en-GB" dirty="0"/>
              <a:t>Positive electron affinity (PEA) and Negative electron affinity (NEA) photocathodes</a:t>
            </a:r>
          </a:p>
          <a:p>
            <a:r>
              <a:rPr lang="en-GB" dirty="0"/>
              <a:t>Field emission</a:t>
            </a:r>
          </a:p>
          <a:p>
            <a:pPr lvl="1"/>
            <a:r>
              <a:rPr lang="en-GB" dirty="0"/>
              <a:t>The Fowler-</a:t>
            </a:r>
            <a:r>
              <a:rPr lang="en-GB" dirty="0" err="1"/>
              <a:t>Nordheim</a:t>
            </a:r>
            <a:r>
              <a:rPr lang="en-GB" dirty="0"/>
              <a:t> equation</a:t>
            </a:r>
          </a:p>
          <a:p>
            <a:r>
              <a:rPr lang="en-GB" dirty="0"/>
              <a:t>Impact on emission process on beam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B.L. Militsyn, Electron Sources and </a:t>
            </a:r>
            <a:r>
              <a:rPr lang="fr-FR" dirty="0" err="1"/>
              <a:t>Injectors</a:t>
            </a:r>
            <a:r>
              <a:rPr lang="fr-FR" dirty="0"/>
              <a:t>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73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Time response of thin photocathode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6" name="Picture 12" descr="En_spr2"/>
          <p:cNvPicPr>
            <a:picLocks noChangeAspect="1" noChangeArrowheads="1"/>
          </p:cNvPicPr>
          <p:nvPr/>
        </p:nvPicPr>
        <p:blipFill>
          <a:blip r:embed="rId3"/>
          <a:srcRect l="20110" r="23711" b="-1654"/>
          <a:stretch>
            <a:fillRect/>
          </a:stretch>
        </p:blipFill>
        <p:spPr bwMode="auto">
          <a:xfrm>
            <a:off x="5292080" y="1988840"/>
            <a:ext cx="2137422" cy="26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23528" y="1556792"/>
            <a:ext cx="4286225" cy="3647615"/>
            <a:chOff x="376238" y="4084344"/>
            <a:chExt cx="2143125" cy="1693863"/>
          </a:xfrm>
        </p:grpSpPr>
        <p:pic>
          <p:nvPicPr>
            <p:cNvPr id="8" name="Picture 4" descr="mainz100n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6238" y="4084344"/>
              <a:ext cx="2143125" cy="169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852613" y="4365332"/>
              <a:ext cx="47625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/>
                <a:t>100 nm</a:t>
              </a:r>
              <a:endParaRPr lang="ru-RU" sz="1200" b="1" dirty="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43013" y="4940007"/>
              <a:ext cx="523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84356" y="4968549"/>
              <a:ext cx="6318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2.3 </a:t>
              </a:r>
              <a:r>
                <a:rPr lang="en-US" sz="1200" dirty="0" err="1"/>
                <a:t>ps</a:t>
              </a:r>
              <a:endParaRPr lang="ru-RU" sz="1200" dirty="0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157192"/>
            <a:ext cx="8284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Decreasing of the GaAs photocathode thickness leads to decrease of its Quantum Efficiency and increase of energy spread of emittance electrons and increase of emittance </a:t>
            </a:r>
          </a:p>
        </p:txBody>
      </p:sp>
    </p:spTree>
    <p:extLst>
      <p:ext uri="{BB962C8B-B14F-4D97-AF65-F5344CB8AC3E}">
        <p14:creationId xmlns:p14="http://schemas.microsoft.com/office/powerpoint/2010/main" val="212218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Longitudinal energy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6" name="Picture 39" descr="PEA_ED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291" t="932" r="328" b="10382"/>
          <a:stretch>
            <a:fillRect/>
          </a:stretch>
        </p:blipFill>
        <p:spPr bwMode="auto">
          <a:xfrm>
            <a:off x="2032760" y="1988840"/>
            <a:ext cx="5059520" cy="398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71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182" t="54870" r="13781" b="32890"/>
          <a:stretch/>
        </p:blipFill>
        <p:spPr>
          <a:xfrm>
            <a:off x="3563888" y="1571749"/>
            <a:ext cx="4703706" cy="1249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Field 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40" y="2852936"/>
                <a:ext cx="5715040" cy="32622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sz="2800" dirty="0"/>
                  <a:t>Described by Fowler–</a:t>
                </a:r>
                <a:r>
                  <a:rPr lang="en-GB" sz="2800" dirty="0" err="1"/>
                  <a:t>Nordheim</a:t>
                </a:r>
                <a:r>
                  <a:rPr lang="en-GB" sz="2800" dirty="0"/>
                  <a:t> equation for tunnelling of electrons:</a:t>
                </a:r>
                <a:endParaRPr lang="en-GB" sz="2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𝐽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Source of vacuum breakdown and electrical discharge</a:t>
                </a:r>
              </a:p>
              <a:p>
                <a:r>
                  <a:rPr lang="en-GB" dirty="0"/>
                  <a:t>Generates dark current and halo in accelerator sources</a:t>
                </a:r>
              </a:p>
              <a:p>
                <a:r>
                  <a:rPr lang="en-GB" dirty="0"/>
                  <a:t>Field emission sources are using mostly in the electron microscopes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0" y="2852936"/>
                <a:ext cx="5715040" cy="3262250"/>
              </a:xfrm>
              <a:blipFill>
                <a:blip r:embed="rId3"/>
                <a:stretch>
                  <a:fillRect l="-1281" t="-2617" b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22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27584" y="2132856"/>
            <a:ext cx="1440160" cy="3096344"/>
            <a:chOff x="251520" y="2492896"/>
            <a:chExt cx="1440160" cy="309634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115616" y="4365104"/>
              <a:ext cx="576064" cy="720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1520" y="4365104"/>
              <a:ext cx="576064" cy="720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 rot="10800000">
              <a:off x="827584" y="2492896"/>
              <a:ext cx="288033" cy="164212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>
              <a:off x="611560" y="4149080"/>
              <a:ext cx="720080" cy="144016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782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Combined electron emission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Thermally enhanced field emission</a:t>
            </a:r>
          </a:p>
          <a:p>
            <a:pPr lvl="1"/>
            <a:r>
              <a:rPr lang="en-GB" dirty="0"/>
              <a:t>Allows field emission at lower field</a:t>
            </a:r>
          </a:p>
          <a:p>
            <a:r>
              <a:rPr lang="en-GB" dirty="0"/>
              <a:t>Laser assisted (enhanced) field emission</a:t>
            </a:r>
          </a:p>
          <a:p>
            <a:pPr lvl="1"/>
            <a:r>
              <a:rPr lang="en-GB" dirty="0"/>
              <a:t>Allows for applying temporal structure of emitted beam</a:t>
            </a:r>
          </a:p>
          <a:p>
            <a:r>
              <a:rPr lang="en-GB" dirty="0"/>
              <a:t>Laser assisted thermionic emission</a:t>
            </a:r>
          </a:p>
          <a:p>
            <a:pPr lvl="1"/>
            <a:r>
              <a:rPr lang="en-GB" dirty="0"/>
              <a:t>Allows for applying temporal structure of emitted beam</a:t>
            </a:r>
          </a:p>
          <a:p>
            <a:r>
              <a:rPr lang="en-GB" dirty="0"/>
              <a:t>And others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3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M. </a:t>
            </a:r>
            <a:r>
              <a:rPr lang="en-GB" dirty="0" err="1"/>
              <a:t>Reiser</a:t>
            </a:r>
            <a:r>
              <a:rPr lang="en-GB" dirty="0"/>
              <a:t>, Theory and Design of Charged Particle Beams, ISBN 0-471-30616-9</a:t>
            </a:r>
          </a:p>
          <a:p>
            <a:r>
              <a:rPr lang="en-GB" dirty="0"/>
              <a:t>K. Floettmann, Note on the thermal emittance of electrons emitted by </a:t>
            </a:r>
            <a:r>
              <a:rPr lang="en-GB" dirty="0" err="1"/>
              <a:t>Cesium</a:t>
            </a:r>
            <a:r>
              <a:rPr lang="en-GB" dirty="0"/>
              <a:t> Telluride photocathodes, TESLA-FEL-97-01</a:t>
            </a:r>
          </a:p>
          <a:p>
            <a:r>
              <a:rPr lang="en-GB" dirty="0"/>
              <a:t>R.A. Powell et al., Photoemission Studies from </a:t>
            </a:r>
            <a:r>
              <a:rPr lang="en-GB" dirty="0" err="1"/>
              <a:t>Cesium</a:t>
            </a:r>
            <a:r>
              <a:rPr lang="en-GB" dirty="0"/>
              <a:t> Telluride, Phys. Rev. B, v. </a:t>
            </a:r>
            <a:r>
              <a:rPr lang="en-GB" b="1" dirty="0"/>
              <a:t>8</a:t>
            </a:r>
            <a:r>
              <a:rPr lang="en-GB" dirty="0"/>
              <a:t>, Nr.8, 1973</a:t>
            </a:r>
          </a:p>
          <a:p>
            <a:r>
              <a:rPr lang="en-GB" dirty="0"/>
              <a:t>B.L. Militsyn et al., Design of an upgrade to the ALICE photocathode gun, EPAC’08</a:t>
            </a:r>
          </a:p>
          <a:p>
            <a:r>
              <a:rPr lang="en-GB" dirty="0"/>
              <a:t>R. H. Fowler and L. </a:t>
            </a:r>
            <a:r>
              <a:rPr lang="en-GB" dirty="0" err="1"/>
              <a:t>Nordheim</a:t>
            </a:r>
            <a:r>
              <a:rPr lang="en-GB" dirty="0"/>
              <a:t>, Proceedings of the Royal Society of London. Series A, Vol. 119, No. 781 (May 1, 1928), pp. 173-181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27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8EE6-6903-4645-B3DB-05BC9425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Electrons in solids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AE838-59FD-445E-B338-E072F96CA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282" y="1754598"/>
                <a:ext cx="8643998" cy="1807838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GB" dirty="0"/>
                  <a:t>Electrons are typically extracted from the solids such as :</a:t>
                </a:r>
              </a:p>
              <a:p>
                <a:pPr lvl="1"/>
                <a:r>
                  <a:rPr lang="en-GB" dirty="0"/>
                  <a:t>Metals</a:t>
                </a:r>
              </a:p>
              <a:p>
                <a:pPr lvl="1"/>
                <a:r>
                  <a:rPr lang="en-GB" dirty="0"/>
                  <a:t>Semiconductor</a:t>
                </a:r>
              </a:p>
              <a:p>
                <a:r>
                  <a:rPr lang="en-GB" dirty="0"/>
                  <a:t>Electrons populate energy levels below Fermi energy, which is typically below level of vacuum</a:t>
                </a:r>
              </a:p>
              <a:p>
                <a:r>
                  <a:rPr lang="en-GB" dirty="0"/>
                  <a:t>Solids are characterised by their work function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 which is for most popular metals like Cu, Mo, Au is in the range 4-5 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AE838-59FD-445E-B338-E072F96CA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1754598"/>
                <a:ext cx="8643998" cy="1807838"/>
              </a:xfrm>
              <a:blipFill>
                <a:blip r:embed="rId3"/>
                <a:stretch>
                  <a:fillRect l="-423" t="-5068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C932B-9645-4F41-9379-33270B635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B.L. Militsyn, Electron Sources and Injectors, 2022. Lecture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8B8BE-2BD1-478E-B5DD-23061DC5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E18787-4455-4779-A857-27EA8E82CC28}"/>
              </a:ext>
            </a:extLst>
          </p:cNvPr>
          <p:cNvGrpSpPr/>
          <p:nvPr/>
        </p:nvGrpSpPr>
        <p:grpSpPr>
          <a:xfrm>
            <a:off x="683568" y="3861054"/>
            <a:ext cx="2069575" cy="1412533"/>
            <a:chOff x="683568" y="3861054"/>
            <a:chExt cx="2069575" cy="141253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E75E5A-BF3F-4178-BFDF-EAB9ACEFA841}"/>
                </a:ext>
              </a:extLst>
            </p:cNvPr>
            <p:cNvCxnSpPr/>
            <p:nvPr/>
          </p:nvCxnSpPr>
          <p:spPr bwMode="auto">
            <a:xfrm>
              <a:off x="1907704" y="4293096"/>
              <a:ext cx="7200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FA6137D-8C5B-46B0-AEAE-C1AEA576A233}"/>
                </a:ext>
              </a:extLst>
            </p:cNvPr>
            <p:cNvGrpSpPr/>
            <p:nvPr/>
          </p:nvGrpSpPr>
          <p:grpSpPr>
            <a:xfrm>
              <a:off x="683568" y="3861054"/>
              <a:ext cx="2069575" cy="1412533"/>
              <a:chOff x="683568" y="3861054"/>
              <a:chExt cx="2069575" cy="14125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AF3366B-FBB6-4536-8B15-91217552113E}"/>
                  </a:ext>
                </a:extLst>
              </p:cNvPr>
              <p:cNvGrpSpPr/>
              <p:nvPr/>
            </p:nvGrpSpPr>
            <p:grpSpPr>
              <a:xfrm>
                <a:off x="683568" y="3861054"/>
                <a:ext cx="1768716" cy="1412533"/>
                <a:chOff x="683568" y="3861054"/>
                <a:chExt cx="1768716" cy="1412533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0FE3CC5-931D-446C-84B3-C5105DF6F42E}"/>
                    </a:ext>
                  </a:extLst>
                </p:cNvPr>
                <p:cNvSpPr/>
                <p:nvPr/>
              </p:nvSpPr>
              <p:spPr bwMode="auto">
                <a:xfrm>
                  <a:off x="683568" y="3861054"/>
                  <a:ext cx="1224136" cy="108011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F7E313B-DF3A-4CFB-899E-974F457C696D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4941168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9030F09-BFA6-4AE4-824E-7AA92AB96829}"/>
                    </a:ext>
                  </a:extLst>
                </p:cNvPr>
                <p:cNvSpPr/>
                <p:nvPr/>
              </p:nvSpPr>
              <p:spPr bwMode="auto">
                <a:xfrm>
                  <a:off x="683568" y="4913546"/>
                  <a:ext cx="1224136" cy="360041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BBE5D22A-3114-400A-B394-527BBBFF87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8597" y="4752587"/>
                      <a:ext cx="35112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BBE5D22A-3114-400A-B394-527BBBFF87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8597" y="4752587"/>
                      <a:ext cx="351122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5789" r="-3509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8C4877-4255-43B8-B9C4-3F4E7CA1D2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7122" y="4273351"/>
                      <a:ext cx="3551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8C4877-4255-43B8-B9C4-3F4E7CA1D2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97122" y="4273351"/>
                      <a:ext cx="355162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793" r="-5172" b="-2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83815F6-1095-43AA-B8F6-6A672082CF68}"/>
                    </a:ext>
                  </a:extLst>
                </p:cNvPr>
                <p:cNvSpPr/>
                <p:nvPr/>
              </p:nvSpPr>
              <p:spPr bwMode="auto">
                <a:xfrm>
                  <a:off x="1547664" y="5065442"/>
                  <a:ext cx="72008" cy="5030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EC124DAD-F8B2-4313-822B-1770D7793F5B}"/>
                    </a:ext>
                  </a:extLst>
                </p:cNvPr>
                <p:cNvCxnSpPr>
                  <a:stCxn id="14" idx="0"/>
                </p:cNvCxnSpPr>
                <p:nvPr/>
              </p:nvCxnSpPr>
              <p:spPr bwMode="auto">
                <a:xfrm flipV="1">
                  <a:off x="1583668" y="4149080"/>
                  <a:ext cx="0" cy="91636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D0F746A8-C211-476B-A456-6CBE8D5D26A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83668" y="4161147"/>
                  <a:ext cx="512455" cy="767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C678947-D03E-4F10-8DE2-76368231C253}"/>
                    </a:ext>
                  </a:extLst>
                </p:cNvPr>
                <p:cNvSpPr/>
                <p:nvPr/>
              </p:nvSpPr>
              <p:spPr bwMode="auto">
                <a:xfrm>
                  <a:off x="2136216" y="4131182"/>
                  <a:ext cx="72008" cy="6695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</p:grp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C8EDFF7-1B82-4C77-8E2F-B0442B705F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0688" y="4159302"/>
                <a:ext cx="512455" cy="767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0DE3D7-08DD-4FB9-A039-4F935F54136E}"/>
                  </a:ext>
                </a:extLst>
              </p:cNvPr>
              <p:cNvSpPr txBox="1"/>
              <p:nvPr/>
            </p:nvSpPr>
            <p:spPr>
              <a:xfrm>
                <a:off x="520986" y="5342634"/>
                <a:ext cx="17396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Metals </a:t>
                </a:r>
                <a:br>
                  <a:rPr lang="en-GB" sz="2000" dirty="0"/>
                </a:b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sz="2000" dirty="0"/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0DE3D7-08DD-4FB9-A039-4F935F541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86" y="5342634"/>
                <a:ext cx="1739643" cy="707886"/>
              </a:xfrm>
              <a:prstGeom prst="rect">
                <a:avLst/>
              </a:prstGeom>
              <a:blipFill>
                <a:blip r:embed="rId6"/>
                <a:stretch>
                  <a:fillRect l="-3147" t="-3419" r="-3147" b="-14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60704D8-8257-4555-8319-6BFE48572C9B}"/>
              </a:ext>
            </a:extLst>
          </p:cNvPr>
          <p:cNvGrpSpPr/>
          <p:nvPr/>
        </p:nvGrpSpPr>
        <p:grpSpPr>
          <a:xfrm>
            <a:off x="3438529" y="3861048"/>
            <a:ext cx="2069575" cy="1412533"/>
            <a:chOff x="683568" y="3861054"/>
            <a:chExt cx="2069575" cy="141253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671793-72B4-402D-8564-5197B1FACF40}"/>
                </a:ext>
              </a:extLst>
            </p:cNvPr>
            <p:cNvCxnSpPr/>
            <p:nvPr/>
          </p:nvCxnSpPr>
          <p:spPr bwMode="auto">
            <a:xfrm>
              <a:off x="1907704" y="4293096"/>
              <a:ext cx="7200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F7DC65-28A8-4F00-9AB2-779381D29EEE}"/>
                </a:ext>
              </a:extLst>
            </p:cNvPr>
            <p:cNvGrpSpPr/>
            <p:nvPr/>
          </p:nvGrpSpPr>
          <p:grpSpPr>
            <a:xfrm>
              <a:off x="683568" y="3861054"/>
              <a:ext cx="2069575" cy="1412533"/>
              <a:chOff x="683568" y="3861054"/>
              <a:chExt cx="2069575" cy="141253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F31AC6E-6046-4333-8E7C-0A226643F19A}"/>
                  </a:ext>
                </a:extLst>
              </p:cNvPr>
              <p:cNvGrpSpPr/>
              <p:nvPr/>
            </p:nvGrpSpPr>
            <p:grpSpPr>
              <a:xfrm>
                <a:off x="683568" y="3861054"/>
                <a:ext cx="1768716" cy="1412533"/>
                <a:chOff x="683568" y="3861054"/>
                <a:chExt cx="1768716" cy="141253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DEBB786-2239-4464-B961-74B05E9C67F6}"/>
                    </a:ext>
                  </a:extLst>
                </p:cNvPr>
                <p:cNvSpPr/>
                <p:nvPr/>
              </p:nvSpPr>
              <p:spPr bwMode="auto">
                <a:xfrm>
                  <a:off x="683568" y="3861054"/>
                  <a:ext cx="1224136" cy="360041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C8C65AC-475C-47B6-95C4-BF7C2E08A4FE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4941168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32E483C-B082-46F6-90F7-BB78D0411E16}"/>
                    </a:ext>
                  </a:extLst>
                </p:cNvPr>
                <p:cNvSpPr/>
                <p:nvPr/>
              </p:nvSpPr>
              <p:spPr bwMode="auto">
                <a:xfrm>
                  <a:off x="683568" y="4913546"/>
                  <a:ext cx="1224136" cy="360041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5591307F-4180-4156-8482-42EAFA205F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85558" y="4555703"/>
                      <a:ext cx="35112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5591307F-4180-4156-8482-42EAFA205F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85558" y="4555703"/>
                      <a:ext cx="351122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3793" r="-3448" b="-196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978B1A86-F951-48D5-AE17-32CA9AE4F9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7122" y="4273351"/>
                      <a:ext cx="3551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978B1A86-F951-48D5-AE17-32CA9AE4F96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97122" y="4273351"/>
                      <a:ext cx="355162" cy="30777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5517" r="-3448" b="-2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858A4B2-4011-44B1-8602-7700B5EEC611}"/>
                    </a:ext>
                  </a:extLst>
                </p:cNvPr>
                <p:cNvSpPr/>
                <p:nvPr/>
              </p:nvSpPr>
              <p:spPr bwMode="auto">
                <a:xfrm>
                  <a:off x="1547664" y="5065442"/>
                  <a:ext cx="72008" cy="5030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D975F3EB-E0BC-47E0-9A68-0595D759E0E4}"/>
                    </a:ext>
                  </a:extLst>
                </p:cNvPr>
                <p:cNvCxnSpPr>
                  <a:stCxn id="58" idx="0"/>
                </p:cNvCxnSpPr>
                <p:nvPr/>
              </p:nvCxnSpPr>
              <p:spPr bwMode="auto">
                <a:xfrm flipV="1">
                  <a:off x="1583668" y="4149080"/>
                  <a:ext cx="0" cy="91636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85B0CF0-1D11-4B7F-B3F2-EC54812D092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83668" y="4161147"/>
                  <a:ext cx="512455" cy="767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3E5CC7A-E07A-47CC-BBB1-C51930DCB063}"/>
                    </a:ext>
                  </a:extLst>
                </p:cNvPr>
                <p:cNvSpPr/>
                <p:nvPr/>
              </p:nvSpPr>
              <p:spPr bwMode="auto">
                <a:xfrm>
                  <a:off x="2136216" y="4131182"/>
                  <a:ext cx="72008" cy="6695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</p:grp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F208E7D-6573-4CD0-86C4-B104200C2A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0688" y="4159302"/>
                <a:ext cx="512455" cy="767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EEB6032-6C09-4330-BAED-A8CF04515EA0}"/>
              </a:ext>
            </a:extLst>
          </p:cNvPr>
          <p:cNvGrpSpPr/>
          <p:nvPr/>
        </p:nvGrpSpPr>
        <p:grpSpPr>
          <a:xfrm>
            <a:off x="6011472" y="3861048"/>
            <a:ext cx="2069575" cy="1412533"/>
            <a:chOff x="683568" y="3861054"/>
            <a:chExt cx="2069575" cy="141253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0A01E9-E774-4F1A-9894-155F0F2A8502}"/>
                </a:ext>
              </a:extLst>
            </p:cNvPr>
            <p:cNvCxnSpPr/>
            <p:nvPr/>
          </p:nvCxnSpPr>
          <p:spPr bwMode="auto">
            <a:xfrm>
              <a:off x="1907704" y="4293096"/>
              <a:ext cx="7200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1841909-A3CD-4595-894B-3748FFD821BC}"/>
                </a:ext>
              </a:extLst>
            </p:cNvPr>
            <p:cNvGrpSpPr/>
            <p:nvPr/>
          </p:nvGrpSpPr>
          <p:grpSpPr>
            <a:xfrm>
              <a:off x="683568" y="3861054"/>
              <a:ext cx="2069575" cy="1412533"/>
              <a:chOff x="683568" y="3861054"/>
              <a:chExt cx="2069575" cy="141253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D74D198-30C3-4410-8D2B-B25E7F5E3845}"/>
                  </a:ext>
                </a:extLst>
              </p:cNvPr>
              <p:cNvGrpSpPr/>
              <p:nvPr/>
            </p:nvGrpSpPr>
            <p:grpSpPr>
              <a:xfrm>
                <a:off x="683568" y="3861054"/>
                <a:ext cx="1768716" cy="1412533"/>
                <a:chOff x="683568" y="3861054"/>
                <a:chExt cx="1768716" cy="1412533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171894C-F783-4B87-9C69-2FD38CE9EDC2}"/>
                    </a:ext>
                  </a:extLst>
                </p:cNvPr>
                <p:cNvSpPr/>
                <p:nvPr/>
              </p:nvSpPr>
              <p:spPr bwMode="auto">
                <a:xfrm>
                  <a:off x="683568" y="3861054"/>
                  <a:ext cx="1224136" cy="494705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1043EF8-687D-47D9-8C81-C2D85F54CE4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4941168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1245786-3C1D-4EA8-8093-3C372B0A8795}"/>
                    </a:ext>
                  </a:extLst>
                </p:cNvPr>
                <p:cNvSpPr/>
                <p:nvPr/>
              </p:nvSpPr>
              <p:spPr bwMode="auto">
                <a:xfrm>
                  <a:off x="683568" y="4913546"/>
                  <a:ext cx="1224136" cy="360041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87674C66-735C-4ED0-B87A-4FE06B5D0A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5117" y="4633391"/>
                      <a:ext cx="35112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87674C66-735C-4ED0-B87A-4FE06B5D0A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5117" y="4633391"/>
                      <a:ext cx="351122" cy="30777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3793" r="-3448" b="-196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A5917D6D-2420-41F0-915D-C7BECB3743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7122" y="4273351"/>
                      <a:ext cx="3551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A5917D6D-2420-41F0-915D-C7BECB3743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97122" y="4273351"/>
                      <a:ext cx="355162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793" r="-5172" b="-2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F28B9075-4FA1-4622-A871-20820F76319F}"/>
                    </a:ext>
                  </a:extLst>
                </p:cNvPr>
                <p:cNvSpPr/>
                <p:nvPr/>
              </p:nvSpPr>
              <p:spPr bwMode="auto">
                <a:xfrm>
                  <a:off x="1547664" y="5065442"/>
                  <a:ext cx="72008" cy="5030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47CC5719-FF67-4BE8-808F-CCD4FC2BCA5A}"/>
                    </a:ext>
                  </a:extLst>
                </p:cNvPr>
                <p:cNvCxnSpPr>
                  <a:stCxn id="72" idx="0"/>
                </p:cNvCxnSpPr>
                <p:nvPr/>
              </p:nvCxnSpPr>
              <p:spPr bwMode="auto">
                <a:xfrm flipV="1">
                  <a:off x="1583668" y="4149080"/>
                  <a:ext cx="0" cy="91636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F78F04E7-32AE-4E25-86D4-6E7B7F725CD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83668" y="4161147"/>
                  <a:ext cx="512455" cy="767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EAA5984-C92A-436E-9518-1FC570F7E2FB}"/>
                    </a:ext>
                  </a:extLst>
                </p:cNvPr>
                <p:cNvSpPr/>
                <p:nvPr/>
              </p:nvSpPr>
              <p:spPr bwMode="auto">
                <a:xfrm>
                  <a:off x="2136216" y="4131182"/>
                  <a:ext cx="72008" cy="6695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28" charset="-128"/>
                  </a:endParaRPr>
                </a:p>
              </p:txBody>
            </p:sp>
          </p:grp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3C4F8287-4E90-4F7E-8ED7-013FE31892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0688" y="4159302"/>
                <a:ext cx="512455" cy="767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207B61F-4F2D-4538-97E8-801BE5B68224}"/>
              </a:ext>
            </a:extLst>
          </p:cNvPr>
          <p:cNvCxnSpPr/>
          <p:nvPr/>
        </p:nvCxnSpPr>
        <p:spPr bwMode="auto">
          <a:xfrm>
            <a:off x="3438529" y="4198136"/>
            <a:ext cx="0" cy="743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3A83F90-EFE3-4FF0-8F35-2FB389E35E1A}"/>
              </a:ext>
            </a:extLst>
          </p:cNvPr>
          <p:cNvCxnSpPr>
            <a:endCxn id="55" idx="3"/>
          </p:cNvCxnSpPr>
          <p:nvPr/>
        </p:nvCxnSpPr>
        <p:spPr bwMode="auto">
          <a:xfrm>
            <a:off x="4662665" y="4221089"/>
            <a:ext cx="0" cy="87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1625022-018A-43AE-BDD2-F173B369EC94}"/>
              </a:ext>
            </a:extLst>
          </p:cNvPr>
          <p:cNvCxnSpPr>
            <a:stCxn id="67" idx="1"/>
          </p:cNvCxnSpPr>
          <p:nvPr/>
        </p:nvCxnSpPr>
        <p:spPr bwMode="auto">
          <a:xfrm>
            <a:off x="6011472" y="4108401"/>
            <a:ext cx="0" cy="798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FAD9F73-CF5D-4979-82C0-A64E5DB80F23}"/>
              </a:ext>
            </a:extLst>
          </p:cNvPr>
          <p:cNvCxnSpPr/>
          <p:nvPr/>
        </p:nvCxnSpPr>
        <p:spPr bwMode="auto">
          <a:xfrm>
            <a:off x="7236296" y="4198130"/>
            <a:ext cx="0" cy="697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C2F918A-A6B2-40A2-9AE3-7815C62A348B}"/>
              </a:ext>
            </a:extLst>
          </p:cNvPr>
          <p:cNvCxnSpPr/>
          <p:nvPr/>
        </p:nvCxnSpPr>
        <p:spPr bwMode="auto">
          <a:xfrm>
            <a:off x="3438529" y="4725144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8CD229-2BFF-42C6-B526-623A8282020C}"/>
              </a:ext>
            </a:extLst>
          </p:cNvPr>
          <p:cNvCxnSpPr/>
          <p:nvPr/>
        </p:nvCxnSpPr>
        <p:spPr bwMode="auto">
          <a:xfrm>
            <a:off x="6012160" y="4797152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C81435-57AC-40CE-A010-34EA65247782}"/>
                  </a:ext>
                </a:extLst>
              </p:cNvPr>
              <p:cNvSpPr txBox="1"/>
              <p:nvPr/>
            </p:nvSpPr>
            <p:spPr>
              <a:xfrm>
                <a:off x="2898896" y="5343596"/>
                <a:ext cx="25509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NEA semiconductors</a:t>
                </a:r>
              </a:p>
              <a:p>
                <a:pPr algn="ctr"/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C81435-57AC-40CE-A010-34EA65247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896" y="5343596"/>
                <a:ext cx="2550955" cy="707886"/>
              </a:xfrm>
              <a:prstGeom prst="rect">
                <a:avLst/>
              </a:prstGeom>
              <a:blipFill>
                <a:blip r:embed="rId10"/>
                <a:stretch>
                  <a:fillRect l="-2632" t="-4310" r="-2153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E74BE6A-9329-4A1A-9E04-FC3D184DB055}"/>
                  </a:ext>
                </a:extLst>
              </p:cNvPr>
              <p:cNvSpPr txBox="1"/>
              <p:nvPr/>
            </p:nvSpPr>
            <p:spPr>
              <a:xfrm>
                <a:off x="5512415" y="5353462"/>
                <a:ext cx="24227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PEA semiconductor</a:t>
                </a:r>
              </a:p>
              <a:p>
                <a:pPr algn="ctr"/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E74BE6A-9329-4A1A-9E04-FC3D184DB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415" y="5353462"/>
                <a:ext cx="2422716" cy="707886"/>
              </a:xfrm>
              <a:prstGeom prst="rect">
                <a:avLst/>
              </a:prstGeom>
              <a:blipFill>
                <a:blip r:embed="rId11"/>
                <a:stretch>
                  <a:fillRect l="-2261" t="-3448" r="-2261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EA4E066-7096-41FC-B076-4DE440489F50}"/>
                  </a:ext>
                </a:extLst>
              </p:cNvPr>
              <p:cNvSpPr txBox="1"/>
              <p:nvPr/>
            </p:nvSpPr>
            <p:spPr>
              <a:xfrm>
                <a:off x="3049078" y="3948851"/>
                <a:ext cx="3593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EA4E066-7096-41FC-B076-4DE440489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78" y="3948851"/>
                <a:ext cx="359329" cy="307777"/>
              </a:xfrm>
              <a:prstGeom prst="rect">
                <a:avLst/>
              </a:prstGeom>
              <a:blipFill>
                <a:blip r:embed="rId12"/>
                <a:stretch>
                  <a:fillRect l="-13559" r="-508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38DAE5A-F3EC-43FD-9FAF-9AA2215AA250}"/>
                  </a:ext>
                </a:extLst>
              </p:cNvPr>
              <p:cNvSpPr txBox="1"/>
              <p:nvPr/>
            </p:nvSpPr>
            <p:spPr>
              <a:xfrm>
                <a:off x="5662942" y="4018290"/>
                <a:ext cx="3593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38DAE5A-F3EC-43FD-9FAF-9AA2215A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942" y="4018290"/>
                <a:ext cx="359329" cy="307777"/>
              </a:xfrm>
              <a:prstGeom prst="rect">
                <a:avLst/>
              </a:prstGeom>
              <a:blipFill>
                <a:blip r:embed="rId13"/>
                <a:stretch>
                  <a:fillRect l="-15254" r="-3390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48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282" y="1981200"/>
                <a:ext cx="4361598" cy="41624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Fermi-Dirac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GB" i="1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Maxwell-Boltzmann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i="1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At high energy,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𝐸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≫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𝑘𝑇</m:t>
                    </m:r>
                  </m:oMath>
                </a14:m>
                <a:endParaRPr lang="en-GB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1981200"/>
                <a:ext cx="4361598" cy="4162444"/>
              </a:xfrm>
              <a:blipFill rotWithShape="1">
                <a:blip r:embed="rId2"/>
                <a:stretch>
                  <a:fillRect l="-2235" t="-2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630999" y="1556792"/>
          <a:ext cx="4286250" cy="249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609957" y="3818532"/>
          <a:ext cx="4286250" cy="249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12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extract electrons?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To extract electrons we need to provide them energy to excite them to the first level higher than level of vacuum. For that we can:</a:t>
                </a:r>
              </a:p>
              <a:p>
                <a:pPr lvl="1"/>
                <a:r>
                  <a:rPr lang="en-GB" dirty="0"/>
                  <a:t>To heat the metal up to high temperature to increase amount of electrons with the energy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To excite electrons up to the energy higher than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GB" dirty="0"/>
                  <a:t> with a photon</a:t>
                </a:r>
              </a:p>
              <a:p>
                <a:pPr lvl="1"/>
                <a:r>
                  <a:rPr lang="en-GB" dirty="0"/>
                  <a:t>To apply very high electric field to reduce effective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To combine two or more of these methods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3075" r="-2186" b="-3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5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Electrons in metal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r="6035"/>
          <a:stretch/>
        </p:blipFill>
        <p:spPr>
          <a:xfrm>
            <a:off x="251520" y="1803209"/>
            <a:ext cx="5832000" cy="43924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0072" y="4365104"/>
                <a:ext cx="606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365104"/>
                <a:ext cx="606961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2378" y="3429000"/>
                <a:ext cx="263809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𝑒𝐸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378" y="3429000"/>
                <a:ext cx="2638094" cy="1091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68326" y="2904669"/>
            <a:ext cx="228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Schottky</a:t>
            </a:r>
            <a:r>
              <a:rPr lang="en-GB" dirty="0"/>
              <a:t> effect:</a:t>
            </a:r>
          </a:p>
        </p:txBody>
      </p:sp>
    </p:spTree>
    <p:extLst>
      <p:ext uri="{BB962C8B-B14F-4D97-AF65-F5344CB8AC3E}">
        <p14:creationId xmlns:p14="http://schemas.microsoft.com/office/powerpoint/2010/main" val="366298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Thermionic emission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981200"/>
                <a:ext cx="4286280" cy="416244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Experimentally investigated in 1901by Richardson</a:t>
                </a:r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J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=1.20173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GB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≃0.5</m:t>
                    </m:r>
                  </m:oMath>
                </a14:m>
                <a:r>
                  <a:rPr lang="en-GB" b="0" dirty="0">
                    <a:ea typeface="Cambria Math"/>
                  </a:rPr>
                  <a:t> is defined by material properties</a:t>
                </a:r>
              </a:p>
              <a:p>
                <a:pPr marL="0" indent="0">
                  <a:buNone/>
                </a:pPr>
                <a:endParaRPr lang="en-GB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981200"/>
                <a:ext cx="4286280" cy="4162444"/>
              </a:xfrm>
              <a:blipFill>
                <a:blip r:embed="rId3"/>
                <a:stretch>
                  <a:fillRect l="-2703" t="-3367" b="-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 descr="File:Thermionic fil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4" y="1988840"/>
            <a:ext cx="4083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4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Richardson’s 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Richardson low follows directly from distribution function at high temperatures: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𝐽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𝑒</m:t>
                      </m:r>
                      <m:nary>
                        <m:naryPr>
                          <m:limLoc m:val="undOvr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sub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𝑚</m:t>
                                      </m:r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nary>
                        <m:naryPr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𝑒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Is identical to previous expression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0" t="-2343" b="-1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82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Emittance of the thermionic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600" dirty="0"/>
                  <a:t>Thermionic source is a uniform cathode with radius R</a:t>
                </a:r>
              </a:p>
              <a:p>
                <a:pPr marL="0" indent="0">
                  <a:buNone/>
                </a:pPr>
                <a:r>
                  <a:rPr lang="en-GB" sz="1600" dirty="0"/>
                  <a:t>Let’s use statistical definition of the </a:t>
                </a:r>
                <a:r>
                  <a:rPr lang="en-GB" sz="1600" dirty="0" err="1"/>
                  <a:t>emittance</a:t>
                </a:r>
                <a:r>
                  <a:rPr lang="en-GB" sz="1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𝑅𝑀𝑆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𝑥𝑥</m:t>
                                      </m:r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pPr marL="0" indent="0">
                  <a:buNone/>
                </a:pPr>
                <a:r>
                  <a:rPr lang="en-GB" sz="1600" dirty="0"/>
                  <a:t>At the source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𝑥𝑥</m:t>
                        </m:r>
                        <m:r>
                          <a:rPr lang="en-GB" sz="16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/>
                  <a:t>, as there is no correlation 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𝑥</m:t>
                    </m:r>
                    <m:r>
                      <a:rPr lang="en-GB" sz="1600" i="1">
                        <a:latin typeface="Cambria Math"/>
                      </a:rPr>
                      <m:t>′</m:t>
                    </m:r>
                  </m:oMath>
                </a14:m>
                <a:endParaRPr lang="en-GB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1600" b="0" i="1" smtClean="0">
                          <a:latin typeface="Cambria Math"/>
                        </a:rPr>
                        <m:t>𝑑𝑥</m:t>
                      </m:r>
                      <m:nary>
                        <m:naryPr>
                          <m:limLoc m:val="undOvr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𝑘𝑇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e>
                      </m:rad>
                      <m:nary>
                        <m:naryPr>
                          <m:limLoc m:val="undOvr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𝛽𝛾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  <a:p>
                <a:pPr marL="0" indent="0">
                  <a:buNone/>
                </a:pPr>
                <a:r>
                  <a:rPr lang="en-GB" sz="1600" dirty="0"/>
                  <a:t>For a cathode 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=2000 °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=0.58 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en-GB" sz="1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1600" dirty="0"/>
                  <a:t>Meanwhile brightness of the thermionic source is limited, mainly by cathode emissivity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53" t="-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21C969-0129-4803-9964-CCBADD7AA89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B.L. Militsyn, Electron Sources and Injectors, 2022. Lecture II</a:t>
            </a:r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4877C71-BF65-458C-9BE0-BB3999B9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6" y="3222506"/>
            <a:ext cx="2376264" cy="20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275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EA2CBFAE5464D8B590CB0FE9FDF74" ma:contentTypeVersion="13" ma:contentTypeDescription="Create a new document." ma:contentTypeScope="" ma:versionID="b24287428614b7779f237cdef953aedc">
  <xsd:schema xmlns:xsd="http://www.w3.org/2001/XMLSchema" xmlns:xs="http://www.w3.org/2001/XMLSchema" xmlns:p="http://schemas.microsoft.com/office/2006/metadata/properties" xmlns:ns3="19a5072a-c90b-4bd3-a68a-b7abbd4b55f2" xmlns:ns4="e8785e35-4af9-43d1-8745-88b55cf0d46b" targetNamespace="http://schemas.microsoft.com/office/2006/metadata/properties" ma:root="true" ma:fieldsID="d9e1feda1ddc193c1a039164e35eb4b0" ns3:_="" ns4:_="">
    <xsd:import namespace="19a5072a-c90b-4bd3-a68a-b7abbd4b55f2"/>
    <xsd:import namespace="e8785e35-4af9-43d1-8745-88b55cf0d4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072a-c90b-4bd3-a68a-b7abbd4b55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35-4af9-43d1-8745-88b55cf0d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BFF21E-73B2-4215-BF9D-DC1D646BB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5D63D-CA56-4BA6-A2DA-FB0EB634A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5072a-c90b-4bd3-a68a-b7abbd4b55f2"/>
    <ds:schemaRef ds:uri="e8785e35-4af9-43d1-8745-88b55cf0d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45F43E-955F-4C3C-B3EF-564E35E44DDF}">
  <ds:schemaRefs>
    <ds:schemaRef ds:uri="19a5072a-c90b-4bd3-a68a-b7abbd4b55f2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e8785e35-4af9-43d1-8745-88b55cf0d46b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</TotalTime>
  <Words>1810</Words>
  <Application>Microsoft Office PowerPoint</Application>
  <PresentationFormat>On-screen Show (4:3)</PresentationFormat>
  <Paragraphs>261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Lucida Sans Unicode</vt:lpstr>
      <vt:lpstr>Times New Roman</vt:lpstr>
      <vt:lpstr>Blank Presentation</vt:lpstr>
      <vt:lpstr>Electron Sources and injectors.  Lecture II</vt:lpstr>
      <vt:lpstr>Physics of electron emission</vt:lpstr>
      <vt:lpstr>Electrons in solids</vt:lpstr>
      <vt:lpstr>Distribution functions</vt:lpstr>
      <vt:lpstr>How to extract electrons?</vt:lpstr>
      <vt:lpstr>Electrons in metal</vt:lpstr>
      <vt:lpstr>Thermionic emission </vt:lpstr>
      <vt:lpstr>Richardson’s low</vt:lpstr>
      <vt:lpstr>Emittance of the thermionic source</vt:lpstr>
      <vt:lpstr>Space charge limit of thermionic emitter. Child-Langmuir low</vt:lpstr>
      <vt:lpstr>Photoemission discovery</vt:lpstr>
      <vt:lpstr>Nobel prize</vt:lpstr>
      <vt:lpstr>Photoelectron sources</vt:lpstr>
      <vt:lpstr>Photoemission from PEA photocathodes </vt:lpstr>
      <vt:lpstr>Electron Excitation</vt:lpstr>
      <vt:lpstr>Surface escape</vt:lpstr>
      <vt:lpstr>Emittance of the photocathode</vt:lpstr>
      <vt:lpstr>Photoemission from  NEA photocathodes</vt:lpstr>
      <vt:lpstr>Time response of NEA GaAs. Thick photocathode</vt:lpstr>
      <vt:lpstr>Time response of thin photocathode</vt:lpstr>
      <vt:lpstr>Longitudinal energy distribution</vt:lpstr>
      <vt:lpstr>Field emission</vt:lpstr>
      <vt:lpstr>Combined electron emission mechanisms</vt:lpstr>
      <vt:lpstr>Literature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Militsyn, Boris (STFC,DL,AST)</cp:lastModifiedBy>
  <cp:revision>135</cp:revision>
  <dcterms:created xsi:type="dcterms:W3CDTF">2008-08-29T08:58:58Z</dcterms:created>
  <dcterms:modified xsi:type="dcterms:W3CDTF">2022-02-01T09:15:29Z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0x010100BD8EA2CBFAE5464D8B590CB0FE9FDF74</vt:lpwstr>
  </property>
</Properties>
</file>