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00" r:id="rId5"/>
  </p:sldMasterIdLst>
  <p:notesMasterIdLst>
    <p:notesMasterId r:id="rId62"/>
  </p:notesMasterIdLst>
  <p:sldIdLst>
    <p:sldId id="288" r:id="rId6"/>
    <p:sldId id="424" r:id="rId7"/>
    <p:sldId id="421" r:id="rId8"/>
    <p:sldId id="292" r:id="rId9"/>
    <p:sldId id="425" r:id="rId10"/>
    <p:sldId id="289" r:id="rId11"/>
    <p:sldId id="404" r:id="rId12"/>
    <p:sldId id="438" r:id="rId13"/>
    <p:sldId id="360" r:id="rId14"/>
    <p:sldId id="441" r:id="rId15"/>
    <p:sldId id="420" r:id="rId16"/>
    <p:sldId id="422" r:id="rId17"/>
    <p:sldId id="435" r:id="rId18"/>
    <p:sldId id="416" r:id="rId19"/>
    <p:sldId id="323" r:id="rId20"/>
    <p:sldId id="271" r:id="rId21"/>
    <p:sldId id="324" r:id="rId22"/>
    <p:sldId id="363" r:id="rId23"/>
    <p:sldId id="371" r:id="rId24"/>
    <p:sldId id="430" r:id="rId25"/>
    <p:sldId id="372" r:id="rId26"/>
    <p:sldId id="410" r:id="rId27"/>
    <p:sldId id="428" r:id="rId28"/>
    <p:sldId id="429" r:id="rId29"/>
    <p:sldId id="411" r:id="rId30"/>
    <p:sldId id="418" r:id="rId31"/>
    <p:sldId id="403" r:id="rId32"/>
    <p:sldId id="417" r:id="rId33"/>
    <p:sldId id="440" r:id="rId34"/>
    <p:sldId id="423" r:id="rId35"/>
    <p:sldId id="450" r:id="rId36"/>
    <p:sldId id="408" r:id="rId37"/>
    <p:sldId id="358" r:id="rId38"/>
    <p:sldId id="447" r:id="rId39"/>
    <p:sldId id="445" r:id="rId40"/>
    <p:sldId id="448" r:id="rId41"/>
    <p:sldId id="444" r:id="rId42"/>
    <p:sldId id="374" r:id="rId43"/>
    <p:sldId id="431" r:id="rId44"/>
    <p:sldId id="452" r:id="rId45"/>
    <p:sldId id="446" r:id="rId46"/>
    <p:sldId id="407" r:id="rId47"/>
    <p:sldId id="412" r:id="rId48"/>
    <p:sldId id="375" r:id="rId49"/>
    <p:sldId id="443" r:id="rId50"/>
    <p:sldId id="427" r:id="rId51"/>
    <p:sldId id="393" r:id="rId52"/>
    <p:sldId id="415" r:id="rId53"/>
    <p:sldId id="432" r:id="rId54"/>
    <p:sldId id="419" r:id="rId55"/>
    <p:sldId id="451" r:id="rId56"/>
    <p:sldId id="380" r:id="rId57"/>
    <p:sldId id="442" r:id="rId58"/>
    <p:sldId id="434" r:id="rId59"/>
    <p:sldId id="436" r:id="rId60"/>
    <p:sldId id="433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6767"/>
    <a:srgbClr val="2E2D62"/>
    <a:srgbClr val="003088"/>
    <a:srgbClr val="F08900"/>
    <a:srgbClr val="FF6900"/>
    <a:srgbClr val="1E5DF8"/>
    <a:srgbClr val="626262"/>
    <a:srgbClr val="FFFFFF"/>
    <a:srgbClr val="00BED5"/>
    <a:srgbClr val="C13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DAD36A-66F4-4451-9F46-29A1582B684F}" v="30" dt="2021-10-03T20:10:18.9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6"/>
    <p:restoredTop sz="94409"/>
  </p:normalViewPr>
  <p:slideViewPr>
    <p:cSldViewPr snapToGrid="0" snapToObjects="1">
      <p:cViewPr varScale="1">
        <p:scale>
          <a:sx n="90" d="100"/>
          <a:sy n="90" d="100"/>
        </p:scale>
        <p:origin x="102" y="246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wen, Hywel (STFC,DL,AST)" userId="fa73ae36-dd0c-44e5-95dd-e6034222bf15" providerId="ADAL" clId="{A8DAD36A-66F4-4451-9F46-29A1582B684F}"/>
    <pc:docChg chg="custSel addSld delSld modSld">
      <pc:chgData name="Owen, Hywel (STFC,DL,AST)" userId="fa73ae36-dd0c-44e5-95dd-e6034222bf15" providerId="ADAL" clId="{A8DAD36A-66F4-4451-9F46-29A1582B684F}" dt="2021-09-27T22:24:05.095" v="1650" actId="20577"/>
      <pc:docMkLst>
        <pc:docMk/>
      </pc:docMkLst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2274143911" sldId="271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2557584993" sldId="284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322034298" sldId="285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2674337927" sldId="286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326091067" sldId="287"/>
        </pc:sldMkLst>
      </pc:sldChg>
      <pc:sldChg chg="addSp delSp modSp mod">
        <pc:chgData name="Owen, Hywel (STFC,DL,AST)" userId="fa73ae36-dd0c-44e5-95dd-e6034222bf15" providerId="ADAL" clId="{A8DAD36A-66F4-4451-9F46-29A1582B684F}" dt="2021-09-27T22:24:05.095" v="1650" actId="20577"/>
        <pc:sldMkLst>
          <pc:docMk/>
          <pc:sldMk cId="3352887100" sldId="288"/>
        </pc:sldMkLst>
        <pc:spChg chg="mod">
          <ac:chgData name="Owen, Hywel (STFC,DL,AST)" userId="fa73ae36-dd0c-44e5-95dd-e6034222bf15" providerId="ADAL" clId="{A8DAD36A-66F4-4451-9F46-29A1582B684F}" dt="2021-09-27T13:46:34.381" v="84" actId="20577"/>
          <ac:spMkLst>
            <pc:docMk/>
            <pc:sldMk cId="3352887100" sldId="288"/>
            <ac:spMk id="2" creationId="{209801C2-0CD5-4AFB-901B-4952B8A281AC}"/>
          </ac:spMkLst>
        </pc:spChg>
        <pc:spChg chg="mod">
          <ac:chgData name="Owen, Hywel (STFC,DL,AST)" userId="fa73ae36-dd0c-44e5-95dd-e6034222bf15" providerId="ADAL" clId="{A8DAD36A-66F4-4451-9F46-29A1582B684F}" dt="2021-09-27T22:24:05.095" v="1650" actId="20577"/>
          <ac:spMkLst>
            <pc:docMk/>
            <pc:sldMk cId="3352887100" sldId="288"/>
            <ac:spMk id="3" creationId="{0C6A08BB-D530-4CFB-824A-18316C97578E}"/>
          </ac:spMkLst>
        </pc:spChg>
        <pc:spChg chg="add del mod">
          <ac:chgData name="Owen, Hywel (STFC,DL,AST)" userId="fa73ae36-dd0c-44e5-95dd-e6034222bf15" providerId="ADAL" clId="{A8DAD36A-66F4-4451-9F46-29A1582B684F}" dt="2021-09-27T13:48:52.590" v="180"/>
          <ac:spMkLst>
            <pc:docMk/>
            <pc:sldMk cId="3352887100" sldId="288"/>
            <ac:spMk id="4" creationId="{44A5DB4D-4065-4FDA-9EA2-CB81088CDEFA}"/>
          </ac:spMkLst>
        </pc:spChg>
        <pc:spChg chg="add mod">
          <ac:chgData name="Owen, Hywel (STFC,DL,AST)" userId="fa73ae36-dd0c-44e5-95dd-e6034222bf15" providerId="ADAL" clId="{A8DAD36A-66F4-4451-9F46-29A1582B684F}" dt="2021-09-27T13:49:07.814" v="184" actId="207"/>
          <ac:spMkLst>
            <pc:docMk/>
            <pc:sldMk cId="3352887100" sldId="288"/>
            <ac:spMk id="5" creationId="{ACE10CA6-2358-4ADD-B921-B8BC158788AA}"/>
          </ac:spMkLst>
        </pc:spChg>
        <pc:graphicFrameChg chg="add del mod">
          <ac:chgData name="Owen, Hywel (STFC,DL,AST)" userId="fa73ae36-dd0c-44e5-95dd-e6034222bf15" providerId="ADAL" clId="{A8DAD36A-66F4-4451-9F46-29A1582B684F}" dt="2021-09-27T22:22:00.687" v="1595" actId="478"/>
          <ac:graphicFrameMkLst>
            <pc:docMk/>
            <pc:sldMk cId="3352887100" sldId="288"/>
            <ac:graphicFrameMk id="7" creationId="{3EFB97F6-62E1-49B3-9F20-6410CB835473}"/>
          </ac:graphicFrameMkLst>
        </pc:graphicFrameChg>
        <pc:picChg chg="add del mod">
          <ac:chgData name="Owen, Hywel (STFC,DL,AST)" userId="fa73ae36-dd0c-44e5-95dd-e6034222bf15" providerId="ADAL" clId="{A8DAD36A-66F4-4451-9F46-29A1582B684F}" dt="2021-09-27T22:21:50.703" v="1593" actId="478"/>
          <ac:picMkLst>
            <pc:docMk/>
            <pc:sldMk cId="3352887100" sldId="288"/>
            <ac:picMk id="6" creationId="{8BD78CED-5B24-47F8-8064-2EDC30D6B5E8}"/>
          </ac:picMkLst>
        </pc:picChg>
        <pc:picChg chg="add mod">
          <ac:chgData name="Owen, Hywel (STFC,DL,AST)" userId="fa73ae36-dd0c-44e5-95dd-e6034222bf15" providerId="ADAL" clId="{A8DAD36A-66F4-4451-9F46-29A1582B684F}" dt="2021-09-27T22:22:28.355" v="1600" actId="14100"/>
          <ac:picMkLst>
            <pc:docMk/>
            <pc:sldMk cId="3352887100" sldId="288"/>
            <ac:picMk id="8" creationId="{18AB1D6E-9D02-44EA-BF24-9FBB0B17AE78}"/>
          </ac:picMkLst>
        </pc:picChg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586070739" sldId="289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3564144530" sldId="289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1282900319" sldId="290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2976773686" sldId="291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2666968766" sldId="292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3004689437" sldId="292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2266066284" sldId="323"/>
        </pc:sldMkLst>
      </pc:sldChg>
      <pc:sldChg chg="modSp add mod">
        <pc:chgData name="Owen, Hywel (STFC,DL,AST)" userId="fa73ae36-dd0c-44e5-95dd-e6034222bf15" providerId="ADAL" clId="{A8DAD36A-66F4-4451-9F46-29A1582B684F}" dt="2021-09-27T17:38:48.237" v="203" actId="1076"/>
        <pc:sldMkLst>
          <pc:docMk/>
          <pc:sldMk cId="2356921930" sldId="324"/>
        </pc:sldMkLst>
        <pc:spChg chg="mod">
          <ac:chgData name="Owen, Hywel (STFC,DL,AST)" userId="fa73ae36-dd0c-44e5-95dd-e6034222bf15" providerId="ADAL" clId="{A8DAD36A-66F4-4451-9F46-29A1582B684F}" dt="2021-09-27T17:38:46.208" v="202" actId="1076"/>
          <ac:spMkLst>
            <pc:docMk/>
            <pc:sldMk cId="2356921930" sldId="324"/>
            <ac:spMk id="5" creationId="{00000000-0000-0000-0000-000000000000}"/>
          </ac:spMkLst>
        </pc:spChg>
        <pc:picChg chg="mod">
          <ac:chgData name="Owen, Hywel (STFC,DL,AST)" userId="fa73ae36-dd0c-44e5-95dd-e6034222bf15" providerId="ADAL" clId="{A8DAD36A-66F4-4451-9F46-29A1582B684F}" dt="2021-09-27T17:38:46.208" v="202" actId="1076"/>
          <ac:picMkLst>
            <pc:docMk/>
            <pc:sldMk cId="2356921930" sldId="324"/>
            <ac:picMk id="4" creationId="{00000000-0000-0000-0000-000000000000}"/>
          </ac:picMkLst>
        </pc:picChg>
        <pc:picChg chg="mod">
          <ac:chgData name="Owen, Hywel (STFC,DL,AST)" userId="fa73ae36-dd0c-44e5-95dd-e6034222bf15" providerId="ADAL" clId="{A8DAD36A-66F4-4451-9F46-29A1582B684F}" dt="2021-09-27T17:38:48.237" v="203" actId="1076"/>
          <ac:picMkLst>
            <pc:docMk/>
            <pc:sldMk cId="2356921930" sldId="324"/>
            <ac:picMk id="7" creationId="{00000000-0000-0000-0000-000000000000}"/>
          </ac:picMkLst>
        </pc:picChg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2537539519" sldId="358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1315852554" sldId="360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978002308" sldId="363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3825585382" sldId="371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2617063422" sldId="372"/>
        </pc:sldMkLst>
      </pc:sldChg>
      <pc:sldChg chg="addSp modSp add mod chgLayout">
        <pc:chgData name="Owen, Hywel (STFC,DL,AST)" userId="fa73ae36-dd0c-44e5-95dd-e6034222bf15" providerId="ADAL" clId="{A8DAD36A-66F4-4451-9F46-29A1582B684F}" dt="2021-09-27T20:58:48.365" v="1558" actId="20577"/>
        <pc:sldMkLst>
          <pc:docMk/>
          <pc:sldMk cId="3154221472" sldId="374"/>
        </pc:sldMkLst>
        <pc:spChg chg="mod ord">
          <ac:chgData name="Owen, Hywel (STFC,DL,AST)" userId="fa73ae36-dd0c-44e5-95dd-e6034222bf15" providerId="ADAL" clId="{A8DAD36A-66F4-4451-9F46-29A1582B684F}" dt="2021-09-27T20:54:04.404" v="1490" actId="255"/>
          <ac:spMkLst>
            <pc:docMk/>
            <pc:sldMk cId="3154221472" sldId="374"/>
            <ac:spMk id="3" creationId="{00000000-0000-0000-0000-000000000000}"/>
          </ac:spMkLst>
        </pc:spChg>
        <pc:spChg chg="mod">
          <ac:chgData name="Owen, Hywel (STFC,DL,AST)" userId="fa73ae36-dd0c-44e5-95dd-e6034222bf15" providerId="ADAL" clId="{A8DAD36A-66F4-4451-9F46-29A1582B684F}" dt="2021-09-27T20:55:55.378" v="1529" actId="1076"/>
          <ac:spMkLst>
            <pc:docMk/>
            <pc:sldMk cId="3154221472" sldId="374"/>
            <ac:spMk id="4" creationId="{00000000-0000-0000-0000-000000000000}"/>
          </ac:spMkLst>
        </pc:spChg>
        <pc:spChg chg="add mod">
          <ac:chgData name="Owen, Hywel (STFC,DL,AST)" userId="fa73ae36-dd0c-44e5-95dd-e6034222bf15" providerId="ADAL" clId="{A8DAD36A-66F4-4451-9F46-29A1582B684F}" dt="2021-09-27T20:58:48.365" v="1558" actId="20577"/>
          <ac:spMkLst>
            <pc:docMk/>
            <pc:sldMk cId="3154221472" sldId="374"/>
            <ac:spMk id="5" creationId="{F5F179D8-6492-4FEB-A250-DB1560DA9F5A}"/>
          </ac:spMkLst>
        </pc:spChg>
        <pc:picChg chg="mod">
          <ac:chgData name="Owen, Hywel (STFC,DL,AST)" userId="fa73ae36-dd0c-44e5-95dd-e6034222bf15" providerId="ADAL" clId="{A8DAD36A-66F4-4451-9F46-29A1582B684F}" dt="2021-09-27T20:56:10.984" v="1537" actId="1076"/>
          <ac:picMkLst>
            <pc:docMk/>
            <pc:sldMk cId="3154221472" sldId="374"/>
            <ac:picMk id="2" creationId="{00000000-0000-0000-0000-000000000000}"/>
          </ac:picMkLst>
        </pc:picChg>
        <pc:picChg chg="add mod">
          <ac:chgData name="Owen, Hywel (STFC,DL,AST)" userId="fa73ae36-dd0c-44e5-95dd-e6034222bf15" providerId="ADAL" clId="{A8DAD36A-66F4-4451-9F46-29A1582B684F}" dt="2021-09-27T20:56:09.777" v="1536" actId="1076"/>
          <ac:picMkLst>
            <pc:docMk/>
            <pc:sldMk cId="3154221472" sldId="374"/>
            <ac:picMk id="7" creationId="{6BB0DA19-CEDB-4C78-9428-348034C00E43}"/>
          </ac:picMkLst>
        </pc:picChg>
        <pc:picChg chg="mod">
          <ac:chgData name="Owen, Hywel (STFC,DL,AST)" userId="fa73ae36-dd0c-44e5-95dd-e6034222bf15" providerId="ADAL" clId="{A8DAD36A-66F4-4451-9F46-29A1582B684F}" dt="2021-09-27T20:56:03.538" v="1533" actId="1076"/>
          <ac:picMkLst>
            <pc:docMk/>
            <pc:sldMk cId="3154221472" sldId="374"/>
            <ac:picMk id="40961" creationId="{00000000-0000-0000-0000-000000000000}"/>
          </ac:picMkLst>
        </pc:picChg>
      </pc:sldChg>
      <pc:sldChg chg="modSp add mod">
        <pc:chgData name="Owen, Hywel (STFC,DL,AST)" userId="fa73ae36-dd0c-44e5-95dd-e6034222bf15" providerId="ADAL" clId="{A8DAD36A-66F4-4451-9F46-29A1582B684F}" dt="2021-09-27T21:01:00.089" v="1568" actId="1076"/>
        <pc:sldMkLst>
          <pc:docMk/>
          <pc:sldMk cId="3598528108" sldId="375"/>
        </pc:sldMkLst>
        <pc:spChg chg="mod">
          <ac:chgData name="Owen, Hywel (STFC,DL,AST)" userId="fa73ae36-dd0c-44e5-95dd-e6034222bf15" providerId="ADAL" clId="{A8DAD36A-66F4-4451-9F46-29A1582B684F}" dt="2021-09-27T21:00:58.800" v="1567" actId="1076"/>
          <ac:spMkLst>
            <pc:docMk/>
            <pc:sldMk cId="3598528108" sldId="375"/>
            <ac:spMk id="3" creationId="{00000000-0000-0000-0000-000000000000}"/>
          </ac:spMkLst>
        </pc:spChg>
        <pc:picChg chg="mod">
          <ac:chgData name="Owen, Hywel (STFC,DL,AST)" userId="fa73ae36-dd0c-44e5-95dd-e6034222bf15" providerId="ADAL" clId="{A8DAD36A-66F4-4451-9F46-29A1582B684F}" dt="2021-09-27T21:00:56.764" v="1566" actId="1076"/>
          <ac:picMkLst>
            <pc:docMk/>
            <pc:sldMk cId="3598528108" sldId="375"/>
            <ac:picMk id="4" creationId="{00000000-0000-0000-0000-000000000000}"/>
          </ac:picMkLst>
        </pc:picChg>
        <pc:picChg chg="mod">
          <ac:chgData name="Owen, Hywel (STFC,DL,AST)" userId="fa73ae36-dd0c-44e5-95dd-e6034222bf15" providerId="ADAL" clId="{A8DAD36A-66F4-4451-9F46-29A1582B684F}" dt="2021-09-27T21:01:00.089" v="1568" actId="1076"/>
          <ac:picMkLst>
            <pc:docMk/>
            <pc:sldMk cId="3598528108" sldId="375"/>
            <ac:picMk id="5" creationId="{00000000-0000-0000-0000-000000000000}"/>
          </ac:picMkLst>
        </pc:picChg>
        <pc:picChg chg="mod">
          <ac:chgData name="Owen, Hywel (STFC,DL,AST)" userId="fa73ae36-dd0c-44e5-95dd-e6034222bf15" providerId="ADAL" clId="{A8DAD36A-66F4-4451-9F46-29A1582B684F}" dt="2021-09-27T21:00:52.428" v="1563" actId="1076"/>
          <ac:picMkLst>
            <pc:docMk/>
            <pc:sldMk cId="3598528108" sldId="375"/>
            <ac:picMk id="6" creationId="{00000000-0000-0000-0000-000000000000}"/>
          </ac:picMkLst>
        </pc:picChg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3748653517" sldId="380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3068694916" sldId="393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574918592" sldId="403"/>
        </pc:sldMkLst>
      </pc:sldChg>
      <pc:sldChg chg="addSp delSp modSp add mod modClrScheme chgLayout">
        <pc:chgData name="Owen, Hywel (STFC,DL,AST)" userId="fa73ae36-dd0c-44e5-95dd-e6034222bf15" providerId="ADAL" clId="{A8DAD36A-66F4-4451-9F46-29A1582B684F}" dt="2021-09-27T20:49:13.892" v="1376" actId="1076"/>
        <pc:sldMkLst>
          <pc:docMk/>
          <pc:sldMk cId="1199158557" sldId="404"/>
        </pc:sldMkLst>
        <pc:spChg chg="add del mod">
          <ac:chgData name="Owen, Hywel (STFC,DL,AST)" userId="fa73ae36-dd0c-44e5-95dd-e6034222bf15" providerId="ADAL" clId="{A8DAD36A-66F4-4451-9F46-29A1582B684F}" dt="2021-09-27T20:38:33.143" v="635" actId="478"/>
          <ac:spMkLst>
            <pc:docMk/>
            <pc:sldMk cId="1199158557" sldId="404"/>
            <ac:spMk id="2" creationId="{9607556F-00DF-4561-A10E-AD59E587E13A}"/>
          </ac:spMkLst>
        </pc:spChg>
        <pc:spChg chg="add del mod ord">
          <ac:chgData name="Owen, Hywel (STFC,DL,AST)" userId="fa73ae36-dd0c-44e5-95dd-e6034222bf15" providerId="ADAL" clId="{A8DAD36A-66F4-4451-9F46-29A1582B684F}" dt="2021-09-27T20:45:36.291" v="1338" actId="478"/>
          <ac:spMkLst>
            <pc:docMk/>
            <pc:sldMk cId="1199158557" sldId="404"/>
            <ac:spMk id="3" creationId="{67118059-E7DE-4B09-8538-3C0793C52C81}"/>
          </ac:spMkLst>
        </pc:spChg>
        <pc:spChg chg="mod ord">
          <ac:chgData name="Owen, Hywel (STFC,DL,AST)" userId="fa73ae36-dd0c-44e5-95dd-e6034222bf15" providerId="ADAL" clId="{A8DAD36A-66F4-4451-9F46-29A1582B684F}" dt="2021-09-27T20:38:38.603" v="636" actId="700"/>
          <ac:spMkLst>
            <pc:docMk/>
            <pc:sldMk cId="1199158557" sldId="404"/>
            <ac:spMk id="4" creationId="{00000000-0000-0000-0000-000000000000}"/>
          </ac:spMkLst>
        </pc:spChg>
        <pc:spChg chg="add mod ord">
          <ac:chgData name="Owen, Hywel (STFC,DL,AST)" userId="fa73ae36-dd0c-44e5-95dd-e6034222bf15" providerId="ADAL" clId="{A8DAD36A-66F4-4451-9F46-29A1582B684F}" dt="2021-09-27T20:47:17.701" v="1350" actId="1076"/>
          <ac:spMkLst>
            <pc:docMk/>
            <pc:sldMk cId="1199158557" sldId="404"/>
            <ac:spMk id="6" creationId="{455A914E-5C9F-4C7E-8EC8-BB51BA0A6944}"/>
          </ac:spMkLst>
        </pc:spChg>
        <pc:picChg chg="mod">
          <ac:chgData name="Owen, Hywel (STFC,DL,AST)" userId="fa73ae36-dd0c-44e5-95dd-e6034222bf15" providerId="ADAL" clId="{A8DAD36A-66F4-4451-9F46-29A1582B684F}" dt="2021-09-27T20:47:37.962" v="1359" actId="1076"/>
          <ac:picMkLst>
            <pc:docMk/>
            <pc:sldMk cId="1199158557" sldId="404"/>
            <ac:picMk id="5" creationId="{00000000-0000-0000-0000-000000000000}"/>
          </ac:picMkLst>
        </pc:picChg>
        <pc:picChg chg="add del mod">
          <ac:chgData name="Owen, Hywel (STFC,DL,AST)" userId="fa73ae36-dd0c-44e5-95dd-e6034222bf15" providerId="ADAL" clId="{A8DAD36A-66F4-4451-9F46-29A1582B684F}" dt="2021-09-27T20:45:57.869" v="1346" actId="478"/>
          <ac:picMkLst>
            <pc:docMk/>
            <pc:sldMk cId="1199158557" sldId="404"/>
            <ac:picMk id="8" creationId="{F791EE53-197A-4048-8F9B-D7648D885327}"/>
          </ac:picMkLst>
        </pc:picChg>
        <pc:picChg chg="add mod">
          <ac:chgData name="Owen, Hywel (STFC,DL,AST)" userId="fa73ae36-dd0c-44e5-95dd-e6034222bf15" providerId="ADAL" clId="{A8DAD36A-66F4-4451-9F46-29A1582B684F}" dt="2021-09-27T20:47:34.547" v="1358" actId="1076"/>
          <ac:picMkLst>
            <pc:docMk/>
            <pc:sldMk cId="1199158557" sldId="404"/>
            <ac:picMk id="9" creationId="{499FC415-94D8-4B2D-B6CF-BC3448FFE293}"/>
          </ac:picMkLst>
        </pc:picChg>
        <pc:picChg chg="add mod">
          <ac:chgData name="Owen, Hywel (STFC,DL,AST)" userId="fa73ae36-dd0c-44e5-95dd-e6034222bf15" providerId="ADAL" clId="{A8DAD36A-66F4-4451-9F46-29A1582B684F}" dt="2021-09-27T20:47:40.943" v="1360" actId="1076"/>
          <ac:picMkLst>
            <pc:docMk/>
            <pc:sldMk cId="1199158557" sldId="404"/>
            <ac:picMk id="10" creationId="{B640540A-7E5E-41C3-A828-AA4A15129526}"/>
          </ac:picMkLst>
        </pc:picChg>
        <pc:picChg chg="add mod">
          <ac:chgData name="Owen, Hywel (STFC,DL,AST)" userId="fa73ae36-dd0c-44e5-95dd-e6034222bf15" providerId="ADAL" clId="{A8DAD36A-66F4-4451-9F46-29A1582B684F}" dt="2021-09-27T20:49:13.892" v="1376" actId="1076"/>
          <ac:picMkLst>
            <pc:docMk/>
            <pc:sldMk cId="1199158557" sldId="404"/>
            <ac:picMk id="19" creationId="{DC6BE518-3C88-489F-9949-528C5212A5F4}"/>
          </ac:picMkLst>
        </pc:picChg>
        <pc:cxnChg chg="add mod">
          <ac:chgData name="Owen, Hywel (STFC,DL,AST)" userId="fa73ae36-dd0c-44e5-95dd-e6034222bf15" providerId="ADAL" clId="{A8DAD36A-66F4-4451-9F46-29A1582B684F}" dt="2021-09-27T20:48:09.558" v="1366" actId="14100"/>
          <ac:cxnSpMkLst>
            <pc:docMk/>
            <pc:sldMk cId="1199158557" sldId="404"/>
            <ac:cxnSpMk id="12" creationId="{895212A8-F0A3-47C2-AB92-136F8536E410}"/>
          </ac:cxnSpMkLst>
        </pc:cxnChg>
        <pc:cxnChg chg="add mod">
          <ac:chgData name="Owen, Hywel (STFC,DL,AST)" userId="fa73ae36-dd0c-44e5-95dd-e6034222bf15" providerId="ADAL" clId="{A8DAD36A-66F4-4451-9F46-29A1582B684F}" dt="2021-09-27T20:48:18.882" v="1370" actId="14100"/>
          <ac:cxnSpMkLst>
            <pc:docMk/>
            <pc:sldMk cId="1199158557" sldId="404"/>
            <ac:cxnSpMk id="15" creationId="{3B71C724-D8A3-4AD6-BC9A-738B92C9EA2B}"/>
          </ac:cxnSpMkLst>
        </pc:cxnChg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526339628" sldId="407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828170248" sldId="408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1715699445" sldId="410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1971507049" sldId="411"/>
        </pc:sldMkLst>
      </pc:sldChg>
      <pc:sldChg chg="modSp add mod">
        <pc:chgData name="Owen, Hywel (STFC,DL,AST)" userId="fa73ae36-dd0c-44e5-95dd-e6034222bf15" providerId="ADAL" clId="{A8DAD36A-66F4-4451-9F46-29A1582B684F}" dt="2021-09-27T21:00:44.899" v="1562" actId="1076"/>
        <pc:sldMkLst>
          <pc:docMk/>
          <pc:sldMk cId="1042378945" sldId="412"/>
        </pc:sldMkLst>
        <pc:picChg chg="mod">
          <ac:chgData name="Owen, Hywel (STFC,DL,AST)" userId="fa73ae36-dd0c-44e5-95dd-e6034222bf15" providerId="ADAL" clId="{A8DAD36A-66F4-4451-9F46-29A1582B684F}" dt="2021-09-27T21:00:44.899" v="1562" actId="1076"/>
          <ac:picMkLst>
            <pc:docMk/>
            <pc:sldMk cId="1042378945" sldId="412"/>
            <ac:picMk id="4" creationId="{00000000-0000-0000-0000-000000000000}"/>
          </ac:picMkLst>
        </pc:picChg>
        <pc:picChg chg="mod">
          <ac:chgData name="Owen, Hywel (STFC,DL,AST)" userId="fa73ae36-dd0c-44e5-95dd-e6034222bf15" providerId="ADAL" clId="{A8DAD36A-66F4-4451-9F46-29A1582B684F}" dt="2021-09-27T21:00:41.512" v="1560" actId="1076"/>
          <ac:picMkLst>
            <pc:docMk/>
            <pc:sldMk cId="1042378945" sldId="412"/>
            <ac:picMk id="6" creationId="{00000000-0000-0000-0000-000000000000}"/>
          </ac:picMkLst>
        </pc:picChg>
      </pc:sldChg>
      <pc:sldChg chg="addSp delSp modSp add mod">
        <pc:chgData name="Owen, Hywel (STFC,DL,AST)" userId="fa73ae36-dd0c-44e5-95dd-e6034222bf15" providerId="ADAL" clId="{A8DAD36A-66F4-4451-9F46-29A1582B684F}" dt="2021-09-27T21:01:52.552" v="1584" actId="14100"/>
        <pc:sldMkLst>
          <pc:docMk/>
          <pc:sldMk cId="1950737816" sldId="415"/>
        </pc:sldMkLst>
        <pc:spChg chg="del">
          <ac:chgData name="Owen, Hywel (STFC,DL,AST)" userId="fa73ae36-dd0c-44e5-95dd-e6034222bf15" providerId="ADAL" clId="{A8DAD36A-66F4-4451-9F46-29A1582B684F}" dt="2021-09-27T21:01:45.322" v="1580" actId="478"/>
          <ac:spMkLst>
            <pc:docMk/>
            <pc:sldMk cId="1950737816" sldId="415"/>
            <ac:spMk id="5" creationId="{00000000-0000-0000-0000-000000000000}"/>
          </ac:spMkLst>
        </pc:spChg>
        <pc:picChg chg="mod">
          <ac:chgData name="Owen, Hywel (STFC,DL,AST)" userId="fa73ae36-dd0c-44e5-95dd-e6034222bf15" providerId="ADAL" clId="{A8DAD36A-66F4-4451-9F46-29A1582B684F}" dt="2021-09-27T21:01:48.657" v="1582" actId="14100"/>
          <ac:picMkLst>
            <pc:docMk/>
            <pc:sldMk cId="1950737816" sldId="415"/>
            <ac:picMk id="3" creationId="{00000000-0000-0000-0000-000000000000}"/>
          </ac:picMkLst>
        </pc:picChg>
        <pc:picChg chg="mod">
          <ac:chgData name="Owen, Hywel (STFC,DL,AST)" userId="fa73ae36-dd0c-44e5-95dd-e6034222bf15" providerId="ADAL" clId="{A8DAD36A-66F4-4451-9F46-29A1582B684F}" dt="2021-09-27T21:01:52.552" v="1584" actId="14100"/>
          <ac:picMkLst>
            <pc:docMk/>
            <pc:sldMk cId="1950737816" sldId="415"/>
            <ac:picMk id="4" creationId="{00000000-0000-0000-0000-000000000000}"/>
          </ac:picMkLst>
        </pc:picChg>
        <pc:picChg chg="add mod">
          <ac:chgData name="Owen, Hywel (STFC,DL,AST)" userId="fa73ae36-dd0c-44e5-95dd-e6034222bf15" providerId="ADAL" clId="{A8DAD36A-66F4-4451-9F46-29A1582B684F}" dt="2021-09-27T21:01:41.383" v="1577" actId="1076"/>
          <ac:picMkLst>
            <pc:docMk/>
            <pc:sldMk cId="1950737816" sldId="415"/>
            <ac:picMk id="6" creationId="{9816F78C-A8AD-4744-A597-A9D220CE1B62}"/>
          </ac:picMkLst>
        </pc:picChg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1179741961" sldId="416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985705519" sldId="417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1148042771" sldId="418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665940400" sldId="419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620945929" sldId="420"/>
        </pc:sldMkLst>
      </pc:sldChg>
      <pc:sldChg chg="addSp modSp add mod">
        <pc:chgData name="Owen, Hywel (STFC,DL,AST)" userId="fa73ae36-dd0c-44e5-95dd-e6034222bf15" providerId="ADAL" clId="{A8DAD36A-66F4-4451-9F46-29A1582B684F}" dt="2021-09-27T13:50:42.345" v="201" actId="1076"/>
        <pc:sldMkLst>
          <pc:docMk/>
          <pc:sldMk cId="792803960" sldId="421"/>
        </pc:sldMkLst>
        <pc:spChg chg="add mod">
          <ac:chgData name="Owen, Hywel (STFC,DL,AST)" userId="fa73ae36-dd0c-44e5-95dd-e6034222bf15" providerId="ADAL" clId="{A8DAD36A-66F4-4451-9F46-29A1582B684F}" dt="2021-09-27T13:50:42.345" v="201" actId="1076"/>
          <ac:spMkLst>
            <pc:docMk/>
            <pc:sldMk cId="792803960" sldId="421"/>
            <ac:spMk id="8" creationId="{60650724-CC85-4A1B-B6C0-99A648B461C3}"/>
          </ac:spMkLst>
        </pc:spChg>
        <pc:picChg chg="mod">
          <ac:chgData name="Owen, Hywel (STFC,DL,AST)" userId="fa73ae36-dd0c-44e5-95dd-e6034222bf15" providerId="ADAL" clId="{A8DAD36A-66F4-4451-9F46-29A1582B684F}" dt="2021-09-27T13:50:06.806" v="191" actId="1076"/>
          <ac:picMkLst>
            <pc:docMk/>
            <pc:sldMk cId="792803960" sldId="421"/>
            <ac:picMk id="5" creationId="{00000000-0000-0000-0000-000000000000}"/>
          </ac:picMkLst>
        </pc:picChg>
        <pc:picChg chg="mod">
          <ac:chgData name="Owen, Hywel (STFC,DL,AST)" userId="fa73ae36-dd0c-44e5-95dd-e6034222bf15" providerId="ADAL" clId="{A8DAD36A-66F4-4451-9F46-29A1582B684F}" dt="2021-09-27T13:50:06.806" v="191" actId="1076"/>
          <ac:picMkLst>
            <pc:docMk/>
            <pc:sldMk cId="792803960" sldId="421"/>
            <ac:picMk id="6" creationId="{00000000-0000-0000-0000-000000000000}"/>
          </ac:picMkLst>
        </pc:picChg>
        <pc:picChg chg="add mod">
          <ac:chgData name="Owen, Hywel (STFC,DL,AST)" userId="fa73ae36-dd0c-44e5-95dd-e6034222bf15" providerId="ADAL" clId="{A8DAD36A-66F4-4451-9F46-29A1582B684F}" dt="2021-09-27T13:50:10.155" v="193" actId="1076"/>
          <ac:picMkLst>
            <pc:docMk/>
            <pc:sldMk cId="792803960" sldId="421"/>
            <ac:picMk id="7" creationId="{E19EF0EB-7006-4DAA-AAA1-51AF6F476E43}"/>
          </ac:picMkLst>
        </pc:picChg>
        <pc:picChg chg="mod">
          <ac:chgData name="Owen, Hywel (STFC,DL,AST)" userId="fa73ae36-dd0c-44e5-95dd-e6034222bf15" providerId="ADAL" clId="{A8DAD36A-66F4-4451-9F46-29A1582B684F}" dt="2021-09-27T13:50:00.524" v="190" actId="1076"/>
          <ac:picMkLst>
            <pc:docMk/>
            <pc:sldMk cId="792803960" sldId="421"/>
            <ac:picMk id="3074" creationId="{00000000-0000-0000-0000-000000000000}"/>
          </ac:picMkLst>
        </pc:picChg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1738797341" sldId="422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871038368" sldId="423"/>
        </pc:sldMkLst>
      </pc:sldChg>
      <pc:sldChg chg="modSp add">
        <pc:chgData name="Owen, Hywel (STFC,DL,AST)" userId="fa73ae36-dd0c-44e5-95dd-e6034222bf15" providerId="ADAL" clId="{A8DAD36A-66F4-4451-9F46-29A1582B684F}" dt="2021-09-27T13:47:45.800" v="140" actId="1076"/>
        <pc:sldMkLst>
          <pc:docMk/>
          <pc:sldMk cId="332191905" sldId="424"/>
        </pc:sldMkLst>
        <pc:picChg chg="mod">
          <ac:chgData name="Owen, Hywel (STFC,DL,AST)" userId="fa73ae36-dd0c-44e5-95dd-e6034222bf15" providerId="ADAL" clId="{A8DAD36A-66F4-4451-9F46-29A1582B684F}" dt="2021-09-27T13:47:45.800" v="140" actId="1076"/>
          <ac:picMkLst>
            <pc:docMk/>
            <pc:sldMk cId="332191905" sldId="424"/>
            <ac:picMk id="5124" creationId="{00000000-0000-0000-0000-000000000000}"/>
          </ac:picMkLst>
        </pc:picChg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549729985" sldId="425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843456924" sldId="427"/>
        </pc:sldMkLst>
      </pc:sldChg>
      <pc:sldChg chg="modSp add mod">
        <pc:chgData name="Owen, Hywel (STFC,DL,AST)" userId="fa73ae36-dd0c-44e5-95dd-e6034222bf15" providerId="ADAL" clId="{A8DAD36A-66F4-4451-9F46-29A1582B684F}" dt="2021-09-27T20:54:48.064" v="1492" actId="1076"/>
        <pc:sldMkLst>
          <pc:docMk/>
          <pc:sldMk cId="1755442362" sldId="428"/>
        </pc:sldMkLst>
        <pc:spChg chg="mod">
          <ac:chgData name="Owen, Hywel (STFC,DL,AST)" userId="fa73ae36-dd0c-44e5-95dd-e6034222bf15" providerId="ADAL" clId="{A8DAD36A-66F4-4451-9F46-29A1582B684F}" dt="2021-09-27T20:54:48.064" v="1492" actId="1076"/>
          <ac:spMkLst>
            <pc:docMk/>
            <pc:sldMk cId="1755442362" sldId="428"/>
            <ac:spMk id="2" creationId="{00000000-0000-0000-0000-000000000000}"/>
          </ac:spMkLst>
        </pc:spChg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1850374551" sldId="429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2127524417" sldId="430"/>
        </pc:sldMkLst>
      </pc:sldChg>
      <pc:sldChg chg="modSp add mod">
        <pc:chgData name="Owen, Hywel (STFC,DL,AST)" userId="fa73ae36-dd0c-44e5-95dd-e6034222bf15" providerId="ADAL" clId="{A8DAD36A-66F4-4451-9F46-29A1582B684F}" dt="2021-09-27T20:53:21.546" v="1484" actId="1035"/>
        <pc:sldMkLst>
          <pc:docMk/>
          <pc:sldMk cId="1077174889" sldId="431"/>
        </pc:sldMkLst>
        <pc:picChg chg="mod">
          <ac:chgData name="Owen, Hywel (STFC,DL,AST)" userId="fa73ae36-dd0c-44e5-95dd-e6034222bf15" providerId="ADAL" clId="{A8DAD36A-66F4-4451-9F46-29A1582B684F}" dt="2021-09-27T20:53:21.546" v="1484" actId="1035"/>
          <ac:picMkLst>
            <pc:docMk/>
            <pc:sldMk cId="1077174889" sldId="431"/>
            <ac:picMk id="4" creationId="{00000000-0000-0000-0000-000000000000}"/>
          </ac:picMkLst>
        </pc:picChg>
      </pc:sldChg>
      <pc:sldChg chg="modSp add mod">
        <pc:chgData name="Owen, Hywel (STFC,DL,AST)" userId="fa73ae36-dd0c-44e5-95dd-e6034222bf15" providerId="ADAL" clId="{A8DAD36A-66F4-4451-9F46-29A1582B684F}" dt="2021-09-27T21:02:04.895" v="1587" actId="1076"/>
        <pc:sldMkLst>
          <pc:docMk/>
          <pc:sldMk cId="620016788" sldId="432"/>
        </pc:sldMkLst>
        <pc:spChg chg="mod">
          <ac:chgData name="Owen, Hywel (STFC,DL,AST)" userId="fa73ae36-dd0c-44e5-95dd-e6034222bf15" providerId="ADAL" clId="{A8DAD36A-66F4-4451-9F46-29A1582B684F}" dt="2021-09-27T21:02:04.895" v="1587" actId="1076"/>
          <ac:spMkLst>
            <pc:docMk/>
            <pc:sldMk cId="620016788" sldId="432"/>
            <ac:spMk id="7" creationId="{00000000-0000-0000-0000-000000000000}"/>
          </ac:spMkLst>
        </pc:spChg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1217059300" sldId="433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851799607" sldId="434"/>
        </pc:sldMkLst>
      </pc:sldChg>
      <pc:sldChg chg="addSp modSp add mod">
        <pc:chgData name="Owen, Hywel (STFC,DL,AST)" userId="fa73ae36-dd0c-44e5-95dd-e6034222bf15" providerId="ADAL" clId="{A8DAD36A-66F4-4451-9F46-29A1582B684F}" dt="2021-09-27T20:51:10.606" v="1482" actId="20577"/>
        <pc:sldMkLst>
          <pc:docMk/>
          <pc:sldMk cId="1635844952" sldId="435"/>
        </pc:sldMkLst>
        <pc:spChg chg="mod">
          <ac:chgData name="Owen, Hywel (STFC,DL,AST)" userId="fa73ae36-dd0c-44e5-95dd-e6034222bf15" providerId="ADAL" clId="{A8DAD36A-66F4-4451-9F46-29A1582B684F}" dt="2021-09-27T20:51:10.606" v="1482" actId="20577"/>
          <ac:spMkLst>
            <pc:docMk/>
            <pc:sldMk cId="1635844952" sldId="435"/>
            <ac:spMk id="2" creationId="{00000000-0000-0000-0000-000000000000}"/>
          </ac:spMkLst>
        </pc:spChg>
        <pc:spChg chg="add mod">
          <ac:chgData name="Owen, Hywel (STFC,DL,AST)" userId="fa73ae36-dd0c-44e5-95dd-e6034222bf15" providerId="ADAL" clId="{A8DAD36A-66F4-4451-9F46-29A1582B684F}" dt="2021-09-27T20:50:48.104" v="1472" actId="1076"/>
          <ac:spMkLst>
            <pc:docMk/>
            <pc:sldMk cId="1635844952" sldId="435"/>
            <ac:spMk id="4" creationId="{378DD874-E7FA-4501-A62D-52786DB15399}"/>
          </ac:spMkLst>
        </pc:spChg>
        <pc:picChg chg="mod">
          <ac:chgData name="Owen, Hywel (STFC,DL,AST)" userId="fa73ae36-dd0c-44e5-95dd-e6034222bf15" providerId="ADAL" clId="{A8DAD36A-66F4-4451-9F46-29A1582B684F}" dt="2021-09-27T20:51:02.469" v="1476" actId="14100"/>
          <ac:picMkLst>
            <pc:docMk/>
            <pc:sldMk cId="1635844952" sldId="435"/>
            <ac:picMk id="3" creationId="{00000000-0000-0000-0000-000000000000}"/>
          </ac:picMkLst>
        </pc:picChg>
        <pc:picChg chg="add mod">
          <ac:chgData name="Owen, Hywel (STFC,DL,AST)" userId="fa73ae36-dd0c-44e5-95dd-e6034222bf15" providerId="ADAL" clId="{A8DAD36A-66F4-4451-9F46-29A1582B684F}" dt="2021-09-27T20:51:04.332" v="1477" actId="1076"/>
          <ac:picMkLst>
            <pc:docMk/>
            <pc:sldMk cId="1635844952" sldId="435"/>
            <ac:picMk id="5" creationId="{7C3F3887-7F32-4182-B45E-C68CA2BE8125}"/>
          </ac:picMkLst>
        </pc:picChg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1108524407" sldId="436"/>
        </pc:sldMkLst>
      </pc:sldChg>
      <pc:sldChg chg="modSp add mod">
        <pc:chgData name="Owen, Hywel (STFC,DL,AST)" userId="fa73ae36-dd0c-44e5-95dd-e6034222bf15" providerId="ADAL" clId="{A8DAD36A-66F4-4451-9F46-29A1582B684F}" dt="2021-09-27T20:49:24.180" v="1388" actId="1076"/>
        <pc:sldMkLst>
          <pc:docMk/>
          <pc:sldMk cId="1190508339" sldId="438"/>
        </pc:sldMkLst>
        <pc:spChg chg="mod">
          <ac:chgData name="Owen, Hywel (STFC,DL,AST)" userId="fa73ae36-dd0c-44e5-95dd-e6034222bf15" providerId="ADAL" clId="{A8DAD36A-66F4-4451-9F46-29A1582B684F}" dt="2021-09-27T20:48:26.124" v="1371" actId="1076"/>
          <ac:spMkLst>
            <pc:docMk/>
            <pc:sldMk cId="1190508339" sldId="438"/>
            <ac:spMk id="4" creationId="{00000000-0000-0000-0000-000000000000}"/>
          </ac:spMkLst>
        </pc:spChg>
        <pc:spChg chg="mod">
          <ac:chgData name="Owen, Hywel (STFC,DL,AST)" userId="fa73ae36-dd0c-44e5-95dd-e6034222bf15" providerId="ADAL" clId="{A8DAD36A-66F4-4451-9F46-29A1582B684F}" dt="2021-09-27T13:48:36.585" v="178" actId="1076"/>
          <ac:spMkLst>
            <pc:docMk/>
            <pc:sldMk cId="1190508339" sldId="438"/>
            <ac:spMk id="14" creationId="{00000000-0000-0000-0000-000000000000}"/>
          </ac:spMkLst>
        </pc:spChg>
        <pc:spChg chg="mod">
          <ac:chgData name="Owen, Hywel (STFC,DL,AST)" userId="fa73ae36-dd0c-44e5-95dd-e6034222bf15" providerId="ADAL" clId="{A8DAD36A-66F4-4451-9F46-29A1582B684F}" dt="2021-09-27T20:49:24.180" v="1388" actId="1076"/>
          <ac:spMkLst>
            <pc:docMk/>
            <pc:sldMk cId="1190508339" sldId="438"/>
            <ac:spMk id="15" creationId="{00000000-0000-0000-0000-000000000000}"/>
          </ac:spMkLst>
        </pc:spChg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782894922" sldId="440"/>
        </pc:sldMkLst>
      </pc:sldChg>
      <pc:sldChg chg="modSp add mod">
        <pc:chgData name="Owen, Hywel (STFC,DL,AST)" userId="fa73ae36-dd0c-44e5-95dd-e6034222bf15" providerId="ADAL" clId="{A8DAD36A-66F4-4451-9F46-29A1582B684F}" dt="2021-09-27T13:47:28.863" v="135" actId="27636"/>
        <pc:sldMkLst>
          <pc:docMk/>
          <pc:sldMk cId="92903317" sldId="441"/>
        </pc:sldMkLst>
        <pc:spChg chg="mod">
          <ac:chgData name="Owen, Hywel (STFC,DL,AST)" userId="fa73ae36-dd0c-44e5-95dd-e6034222bf15" providerId="ADAL" clId="{A8DAD36A-66F4-4451-9F46-29A1582B684F}" dt="2021-09-27T13:47:28.863" v="135" actId="27636"/>
          <ac:spMkLst>
            <pc:docMk/>
            <pc:sldMk cId="92903317" sldId="441"/>
            <ac:spMk id="2" creationId="{00000000-0000-0000-0000-000000000000}"/>
          </ac:spMkLst>
        </pc:spChg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530291782" sldId="442"/>
        </pc:sldMkLst>
      </pc:sldChg>
      <pc:sldChg chg="modSp add mod">
        <pc:chgData name="Owen, Hywel (STFC,DL,AST)" userId="fa73ae36-dd0c-44e5-95dd-e6034222bf15" providerId="ADAL" clId="{A8DAD36A-66F4-4451-9F46-29A1582B684F}" dt="2021-09-27T21:01:13.409" v="1573" actId="1076"/>
        <pc:sldMkLst>
          <pc:docMk/>
          <pc:sldMk cId="483023492" sldId="443"/>
        </pc:sldMkLst>
        <pc:spChg chg="mod">
          <ac:chgData name="Owen, Hywel (STFC,DL,AST)" userId="fa73ae36-dd0c-44e5-95dd-e6034222bf15" providerId="ADAL" clId="{A8DAD36A-66F4-4451-9F46-29A1582B684F}" dt="2021-09-27T21:01:09.196" v="1571" actId="20577"/>
          <ac:spMkLst>
            <pc:docMk/>
            <pc:sldMk cId="483023492" sldId="443"/>
            <ac:spMk id="2" creationId="{00000000-0000-0000-0000-000000000000}"/>
          </ac:spMkLst>
        </pc:spChg>
        <pc:spChg chg="mod">
          <ac:chgData name="Owen, Hywel (STFC,DL,AST)" userId="fa73ae36-dd0c-44e5-95dd-e6034222bf15" providerId="ADAL" clId="{A8DAD36A-66F4-4451-9F46-29A1582B684F}" dt="2021-09-27T21:01:06.650" v="1570" actId="1076"/>
          <ac:spMkLst>
            <pc:docMk/>
            <pc:sldMk cId="483023492" sldId="443"/>
            <ac:spMk id="7" creationId="{00000000-0000-0000-0000-000000000000}"/>
          </ac:spMkLst>
        </pc:spChg>
        <pc:spChg chg="mod">
          <ac:chgData name="Owen, Hywel (STFC,DL,AST)" userId="fa73ae36-dd0c-44e5-95dd-e6034222bf15" providerId="ADAL" clId="{A8DAD36A-66F4-4451-9F46-29A1582B684F}" dt="2021-09-27T21:01:12.405" v="1572" actId="1076"/>
          <ac:spMkLst>
            <pc:docMk/>
            <pc:sldMk cId="483023492" sldId="443"/>
            <ac:spMk id="11" creationId="{00000000-0000-0000-0000-000000000000}"/>
          </ac:spMkLst>
        </pc:spChg>
        <pc:picChg chg="mod">
          <ac:chgData name="Owen, Hywel (STFC,DL,AST)" userId="fa73ae36-dd0c-44e5-95dd-e6034222bf15" providerId="ADAL" clId="{A8DAD36A-66F4-4451-9F46-29A1582B684F}" dt="2021-09-27T21:01:04.060" v="1569" actId="1076"/>
          <ac:picMkLst>
            <pc:docMk/>
            <pc:sldMk cId="483023492" sldId="443"/>
            <ac:picMk id="6" creationId="{00000000-0000-0000-0000-000000000000}"/>
          </ac:picMkLst>
        </pc:picChg>
        <pc:picChg chg="mod">
          <ac:chgData name="Owen, Hywel (STFC,DL,AST)" userId="fa73ae36-dd0c-44e5-95dd-e6034222bf15" providerId="ADAL" clId="{A8DAD36A-66F4-4451-9F46-29A1582B684F}" dt="2021-09-27T21:01:13.409" v="1573" actId="1076"/>
          <ac:picMkLst>
            <pc:docMk/>
            <pc:sldMk cId="483023492" sldId="443"/>
            <ac:picMk id="10" creationId="{00000000-0000-0000-0000-000000000000}"/>
          </ac:picMkLst>
        </pc:picChg>
      </pc:sldChg>
      <pc:sldChg chg="modSp add mod">
        <pc:chgData name="Owen, Hywel (STFC,DL,AST)" userId="fa73ae36-dd0c-44e5-95dd-e6034222bf15" providerId="ADAL" clId="{A8DAD36A-66F4-4451-9F46-29A1582B684F}" dt="2021-09-27T13:47:28.876" v="137" actId="27636"/>
        <pc:sldMkLst>
          <pc:docMk/>
          <pc:sldMk cId="687644384" sldId="444"/>
        </pc:sldMkLst>
        <pc:spChg chg="mod">
          <ac:chgData name="Owen, Hywel (STFC,DL,AST)" userId="fa73ae36-dd0c-44e5-95dd-e6034222bf15" providerId="ADAL" clId="{A8DAD36A-66F4-4451-9F46-29A1582B684F}" dt="2021-09-27T13:47:28.876" v="137" actId="27636"/>
          <ac:spMkLst>
            <pc:docMk/>
            <pc:sldMk cId="687644384" sldId="444"/>
            <ac:spMk id="2" creationId="{00000000-0000-0000-0000-000000000000}"/>
          </ac:spMkLst>
        </pc:spChg>
      </pc:sldChg>
      <pc:sldChg chg="modSp add mod">
        <pc:chgData name="Owen, Hywel (STFC,DL,AST)" userId="fa73ae36-dd0c-44e5-95dd-e6034222bf15" providerId="ADAL" clId="{A8DAD36A-66F4-4451-9F46-29A1582B684F}" dt="2021-09-27T13:47:28.872" v="136" actId="27636"/>
        <pc:sldMkLst>
          <pc:docMk/>
          <pc:sldMk cId="965595408" sldId="445"/>
        </pc:sldMkLst>
        <pc:spChg chg="mod">
          <ac:chgData name="Owen, Hywel (STFC,DL,AST)" userId="fa73ae36-dd0c-44e5-95dd-e6034222bf15" providerId="ADAL" clId="{A8DAD36A-66F4-4451-9F46-29A1582B684F}" dt="2021-09-27T13:47:28.872" v="136" actId="27636"/>
          <ac:spMkLst>
            <pc:docMk/>
            <pc:sldMk cId="965595408" sldId="445"/>
            <ac:spMk id="2" creationId="{00000000-0000-0000-0000-000000000000}"/>
          </ac:spMkLst>
        </pc:spChg>
      </pc:sldChg>
      <pc:sldChg chg="modSp add mod">
        <pc:chgData name="Owen, Hywel (STFC,DL,AST)" userId="fa73ae36-dd0c-44e5-95dd-e6034222bf15" providerId="ADAL" clId="{A8DAD36A-66F4-4451-9F46-29A1582B684F}" dt="2021-09-27T21:00:32.121" v="1559" actId="1076"/>
        <pc:sldMkLst>
          <pc:docMk/>
          <pc:sldMk cId="305949708" sldId="446"/>
        </pc:sldMkLst>
        <pc:spChg chg="mod">
          <ac:chgData name="Owen, Hywel (STFC,DL,AST)" userId="fa73ae36-dd0c-44e5-95dd-e6034222bf15" providerId="ADAL" clId="{A8DAD36A-66F4-4451-9F46-29A1582B684F}" dt="2021-09-27T21:00:32.121" v="1559" actId="1076"/>
          <ac:spMkLst>
            <pc:docMk/>
            <pc:sldMk cId="305949708" sldId="446"/>
            <ac:spMk id="4" creationId="{00000000-0000-0000-0000-000000000000}"/>
          </ac:spMkLst>
        </pc:spChg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842698138" sldId="447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1356957722" sldId="448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65757570" sldId="450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709238654" sldId="451"/>
        </pc:sldMkLst>
      </pc:sldChg>
      <pc:sldChg chg="add">
        <pc:chgData name="Owen, Hywel (STFC,DL,AST)" userId="fa73ae36-dd0c-44e5-95dd-e6034222bf15" providerId="ADAL" clId="{A8DAD36A-66F4-4451-9F46-29A1582B684F}" dt="2021-09-27T13:47:28.820" v="134"/>
        <pc:sldMkLst>
          <pc:docMk/>
          <pc:sldMk cId="947310357" sldId="452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1585805739" sldId="500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3209407862" sldId="608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1055827640" sldId="609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336909074" sldId="610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3693880155" sldId="611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2611293476" sldId="612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2761821710" sldId="613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4050313177" sldId="614"/>
        </pc:sldMkLst>
      </pc:sldChg>
      <pc:sldChg chg="del">
        <pc:chgData name="Owen, Hywel (STFC,DL,AST)" userId="fa73ae36-dd0c-44e5-95dd-e6034222bf15" providerId="ADAL" clId="{A8DAD36A-66F4-4451-9F46-29A1582B684F}" dt="2021-09-27T13:47:09.341" v="133" actId="47"/>
        <pc:sldMkLst>
          <pc:docMk/>
          <pc:sldMk cId="3166819625" sldId="6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10/3/2021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3872"/>
            <a:ext cx="9144000" cy="1450848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944504C-7841-4947-9FD7-02BD9E0B9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215030"/>
            <a:ext cx="3615608" cy="15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ACA80A6-B85D-43E5-969B-8D37EDA32D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78218"/>
            <a:ext cx="10515600" cy="285273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57943"/>
            <a:ext cx="10515600" cy="1500187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31A1302A-02B8-4643-865F-86DCFF720D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178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178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CFCBE5C-5E46-4454-8A1A-67B8DFC18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394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04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4387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047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34387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D5F3E75-629D-4938-8A6A-CF771E1BA3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71EE7D8-4E85-415D-9846-D46827E9B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C0D76B54-4C59-4E2F-B15D-E899C6BF93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FCB18B1F-E01D-49A9-A84A-9E5F916E4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22CA19A-3ED1-476A-9A2D-14DE6B804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205"/>
            <a:ext cx="10515600" cy="433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98243" y="63621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558" y="6356350"/>
            <a:ext cx="1802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E2D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hywel.owen@stfc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emf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emf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iff"/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iff"/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jpeg"/><Relationship Id="rId4" Type="http://schemas.openxmlformats.org/officeDocument/2006/relationships/image" Target="../media/image13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9.tiff"/><Relationship Id="rId4" Type="http://schemas.openxmlformats.org/officeDocument/2006/relationships/image" Target="../media/image138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tif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2.gif"/><Relationship Id="rId4" Type="http://schemas.openxmlformats.org/officeDocument/2006/relationships/image" Target="../media/image151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tiff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01C2-0CD5-4AFB-901B-4952B8A281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CI-ACC-101.1</a:t>
            </a:r>
            <a:br>
              <a:rPr lang="en-US" dirty="0"/>
            </a:br>
            <a:r>
              <a:rPr lang="en-US" dirty="0"/>
              <a:t>Particle Accelerators – History and Principles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A08BB-D530-4CFB-824A-18316C975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71746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Hywel Owen, UKRI-STFC-ASTEC-AP</a:t>
            </a:r>
          </a:p>
          <a:p>
            <a:r>
              <a:rPr lang="en-US" dirty="0"/>
              <a:t>Accelerator Science and Technology Centre</a:t>
            </a:r>
          </a:p>
          <a:p>
            <a:r>
              <a:rPr lang="en-US" dirty="0">
                <a:hlinkClick r:id="rId2"/>
              </a:rPr>
              <a:t>hywel.owen@stfc.ac.uk</a:t>
            </a:r>
            <a:r>
              <a:rPr lang="en-US" dirty="0"/>
              <a:t>, @hywelowen </a:t>
            </a:r>
          </a:p>
          <a:p>
            <a:endParaRPr lang="en-US" dirty="0"/>
          </a:p>
          <a:p>
            <a:r>
              <a:rPr lang="en-GB" dirty="0"/>
              <a:t>11</a:t>
            </a:r>
            <a:r>
              <a:rPr lang="en-GB" baseline="30000" dirty="0"/>
              <a:t>th</a:t>
            </a:r>
            <a:r>
              <a:rPr lang="en-GB" dirty="0"/>
              <a:t> October 2021</a:t>
            </a:r>
          </a:p>
          <a:p>
            <a:r>
              <a:rPr lang="en-GB" dirty="0"/>
              <a:t>Cockcroft Institute Lecture Series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10CA6-2358-4ADD-B921-B8BC158788AA}"/>
              </a:ext>
            </a:extLst>
          </p:cNvPr>
          <p:cNvSpPr txBox="1"/>
          <p:nvPr/>
        </p:nvSpPr>
        <p:spPr>
          <a:xfrm>
            <a:off x="6410665" y="740385"/>
            <a:ext cx="5119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5"/>
                </a:solidFill>
                <a:latin typeface="+mj-lt"/>
                <a:ea typeface="Times" charset="0"/>
                <a:cs typeface="Times" charset="0"/>
              </a:rPr>
              <a:t>‘Particle accelerators are built for the sole purpose of endowing nuclear particles with large quantities of kinetic energy’ </a:t>
            </a:r>
            <a:r>
              <a:rPr lang="mr-IN" dirty="0">
                <a:solidFill>
                  <a:schemeClr val="accent5"/>
                </a:solidFill>
                <a:latin typeface="+mj-lt"/>
                <a:ea typeface="Times" charset="0"/>
                <a:cs typeface="Times" charset="0"/>
              </a:rPr>
              <a:t>–</a:t>
            </a:r>
            <a:r>
              <a:rPr lang="en-US" dirty="0">
                <a:solidFill>
                  <a:schemeClr val="accent5"/>
                </a:solidFill>
                <a:latin typeface="+mj-lt"/>
                <a:ea typeface="Times" charset="0"/>
                <a:cs typeface="Times" charset="0"/>
              </a:rPr>
              <a:t> John </a:t>
            </a:r>
            <a:r>
              <a:rPr lang="en-US" dirty="0" err="1">
                <a:solidFill>
                  <a:schemeClr val="accent5"/>
                </a:solidFill>
                <a:latin typeface="+mj-lt"/>
                <a:ea typeface="Times" charset="0"/>
                <a:cs typeface="Times" charset="0"/>
              </a:rPr>
              <a:t>Livingood</a:t>
            </a:r>
            <a:endParaRPr lang="en-US" dirty="0">
              <a:solidFill>
                <a:schemeClr val="accent5"/>
              </a:solidFill>
              <a:latin typeface="+mj-lt"/>
              <a:ea typeface="Times" charset="0"/>
              <a:cs typeface="Time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AB1D6E-9D02-44EA-BF24-9FBB0B17A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149" y="3285730"/>
            <a:ext cx="2362728" cy="336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8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Lorentz Force – the fundamental equation for accelerators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1628800"/>
            <a:ext cx="3441700" cy="3556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560" y="2347920"/>
            <a:ext cx="3491488" cy="11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577" y="3356992"/>
            <a:ext cx="3110453" cy="324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992" y="2924945"/>
            <a:ext cx="4301222" cy="30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0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Chadwick apparatus </a:t>
            </a:r>
            <a:r>
              <a:rPr lang="mr-IN" dirty="0"/>
              <a:t>–</a:t>
            </a:r>
            <a:r>
              <a:rPr lang="en-US" dirty="0"/>
              <a:t> discovery of the neutron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1124745"/>
            <a:ext cx="4176464" cy="3356833"/>
          </a:xfrm>
          <a:prstGeom prst="rect">
            <a:avLst/>
          </a:prstGeom>
        </p:spPr>
      </p:pic>
      <p:pic>
        <p:nvPicPr>
          <p:cNvPr id="2050" name="Picture 2" descr="ttps://www.chemteam.info/Chem-History/Chadwick-1932/Chadwick-neutron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536" y="4538207"/>
            <a:ext cx="4680520" cy="220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39F388-22FD-F544-A529-A95A2E1F4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799" y="1111357"/>
            <a:ext cx="38100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987E7-DE9E-864F-A097-835ED731E064}"/>
              </a:ext>
            </a:extLst>
          </p:cNvPr>
          <p:cNvSpPr txBox="1"/>
          <p:nvPr/>
        </p:nvSpPr>
        <p:spPr>
          <a:xfrm>
            <a:off x="6888089" y="4077073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Chadwick and Cockcroft,</a:t>
            </a:r>
          </a:p>
          <a:p>
            <a:pPr algn="ctr"/>
            <a:r>
              <a:rPr lang="en-US" dirty="0"/>
              <a:t>At Daresbury 20</a:t>
            </a:r>
            <a:r>
              <a:rPr lang="en-US" baseline="30000" dirty="0"/>
              <a:t>th</a:t>
            </a:r>
            <a:r>
              <a:rPr lang="en-US" dirty="0"/>
              <a:t> Oct 1966</a:t>
            </a:r>
          </a:p>
        </p:txBody>
      </p:sp>
    </p:spTree>
    <p:extLst>
      <p:ext uri="{BB962C8B-B14F-4D97-AF65-F5344CB8AC3E}">
        <p14:creationId xmlns:p14="http://schemas.microsoft.com/office/powerpoint/2010/main" val="620945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Chadwick and Leslie Groves</a:t>
            </a:r>
          </a:p>
        </p:txBody>
      </p:sp>
      <p:pic>
        <p:nvPicPr>
          <p:cNvPr id="4098" name="Picture 2" descr="ttps://upload.wikimedia.org/wikipedia/commons/thumb/0/08/Groves_and_Chadwick.jpg/1280px-Groves_and_Chadw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648" y="1124744"/>
            <a:ext cx="6551432" cy="491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797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Rolf </a:t>
            </a:r>
            <a:r>
              <a:rPr lang="en-US" dirty="0" err="1"/>
              <a:t>Wideroe’s</a:t>
            </a:r>
            <a:r>
              <a:rPr lang="en-US" dirty="0"/>
              <a:t> </a:t>
            </a:r>
            <a:r>
              <a:rPr lang="en-US" dirty="0" err="1"/>
              <a:t>Linac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16" y="1422328"/>
            <a:ext cx="5736909" cy="32234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DD874-E7FA-4501-A62D-52786DB15399}"/>
              </a:ext>
            </a:extLst>
          </p:cNvPr>
          <p:cNvSpPr txBox="1"/>
          <p:nvPr/>
        </p:nvSpPr>
        <p:spPr>
          <a:xfrm>
            <a:off x="406695" y="4852219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Replica of original </a:t>
            </a:r>
            <a:r>
              <a:rPr lang="en-GB" dirty="0" err="1"/>
              <a:t>linac</a:t>
            </a:r>
            <a:r>
              <a:rPr lang="en-GB" dirty="0"/>
              <a:t>, at National Physical Laboratory</a:t>
            </a:r>
          </a:p>
        </p:txBody>
      </p:sp>
      <p:pic>
        <p:nvPicPr>
          <p:cNvPr id="5" name="Screen Shot 2015-08-17 at 11.21.53.png" descr="Screen Shot 2015-08-17 at 11.21.53.png">
            <a:extLst>
              <a:ext uri="{FF2B5EF4-FFF2-40B4-BE49-F238E27FC236}">
                <a16:creationId xmlns:a16="http://schemas.microsoft.com/office/drawing/2014/main" id="{7C3F3887-7F32-4182-B45E-C68CA2BE8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292" y="1215852"/>
            <a:ext cx="5662291" cy="32234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5844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Louis Alvarez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491" y="980729"/>
            <a:ext cx="2376264" cy="3029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929" y="188640"/>
            <a:ext cx="5053687" cy="4077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704" y="3356992"/>
            <a:ext cx="2343634" cy="3356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667" y="3837774"/>
            <a:ext cx="3834948" cy="287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41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504" y="151234"/>
            <a:ext cx="3997152" cy="32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712" y="404665"/>
            <a:ext cx="3330773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/>
          </p:cNvSpPr>
          <p:nvPr/>
        </p:nvSpPr>
        <p:spPr bwMode="auto">
          <a:xfrm>
            <a:off x="7588375" y="1876530"/>
            <a:ext cx="16872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i="1" dirty="0">
                <a:ea typeface="ＭＳ Ｐゴシック" charset="0"/>
                <a:cs typeface="Gill Sans" charset="0"/>
              </a:rPr>
              <a:t>Alvarez structure</a:t>
            </a:r>
          </a:p>
          <a:p>
            <a:r>
              <a:rPr lang="en-US" sz="1700" i="1" dirty="0">
                <a:ea typeface="ＭＳ Ｐゴシック" charset="0"/>
                <a:cs typeface="Gill Sans" charset="0"/>
              </a:rPr>
              <a:t>(with drift tubes)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375" y="2919120"/>
            <a:ext cx="3005448" cy="393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66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Radiance from Halcyon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268760"/>
            <a:ext cx="2286000" cy="35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877" y="4183886"/>
            <a:ext cx="1559148" cy="1981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2" y="4221088"/>
            <a:ext cx="3191546" cy="1981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60" y="5013176"/>
            <a:ext cx="2286000" cy="1517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293" y="2356532"/>
            <a:ext cx="3224743" cy="1827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24" y="1268761"/>
            <a:ext cx="2072452" cy="1858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176015"/>
            <a:ext cx="3154766" cy="21282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10342" y="62373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1937</a:t>
            </a:r>
          </a:p>
        </p:txBody>
      </p:sp>
    </p:spTree>
    <p:extLst>
      <p:ext uri="{BB962C8B-B14F-4D97-AF65-F5344CB8AC3E}">
        <p14:creationId xmlns:p14="http://schemas.microsoft.com/office/powerpoint/2010/main" val="2274143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and round we go... Cyclotrons (protons)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43630"/>
            <a:ext cx="4928946" cy="2660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0" y="1255916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Ernest O. Lawrence,</a:t>
            </a:r>
            <a:br>
              <a:rPr lang="en-US" dirty="0"/>
            </a:br>
            <a:r>
              <a:rPr lang="en-US" dirty="0"/>
              <a:t>Milton Livingston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3532057"/>
            <a:ext cx="3939577" cy="3216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909" y="3976240"/>
            <a:ext cx="2835516" cy="2247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2886" y="6247886"/>
            <a:ext cx="3213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Times" charset="0"/>
                <a:ea typeface="Times" charset="0"/>
                <a:cs typeface="Times" charset="0"/>
              </a:rPr>
              <a:t>‘Lawrence got his Nobel Prize. I just got a PhD.’</a:t>
            </a:r>
          </a:p>
          <a:p>
            <a:pPr algn="ctr"/>
            <a:r>
              <a:rPr lang="en-US" sz="1200" i="1" dirty="0">
                <a:latin typeface="Times" charset="0"/>
                <a:ea typeface="Times" charset="0"/>
                <a:cs typeface="Times" charset="0"/>
              </a:rPr>
              <a:t>(but in 8 months)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787A00-021B-C14F-8858-14092B812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937" y="2404947"/>
            <a:ext cx="1354138" cy="6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21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Emilio </a:t>
            </a:r>
            <a:r>
              <a:rPr lang="en-US" dirty="0" err="1"/>
              <a:t>Segrè</a:t>
            </a:r>
            <a:r>
              <a:rPr lang="en-US" dirty="0"/>
              <a:t> and the 37-inch cyclotron deflector foil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1" y="1295401"/>
            <a:ext cx="2301152" cy="2937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4362450"/>
            <a:ext cx="296015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232965"/>
            <a:ext cx="3962400" cy="24118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0" y="1234856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/>
              <a:t>‘In February 1937 I received a letter from Lawrence containing more radioactive stuff. In particular, it contained a molybdenum foil that had been part of the cyclotron's deflector. I suspected at once that it might contain element 43. The simple reason was that deuteron bombardment of molybdenum should give isotopes of element 43 through well-established nuclear reactions. My sample, the molybdenum deflector lip, had certainly been intensely bombarded with deuterons, and I noted that one of its faces was much more radioactive than the other. I then dissolved only the material of the active face, in this way achieving a first important concentration of the activity. ‘</a:t>
            </a:r>
          </a:p>
        </p:txBody>
      </p:sp>
    </p:spTree>
    <p:extLst>
      <p:ext uri="{BB962C8B-B14F-4D97-AF65-F5344CB8AC3E}">
        <p14:creationId xmlns:p14="http://schemas.microsoft.com/office/powerpoint/2010/main" val="978002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0" y="1535906"/>
            <a:ext cx="5715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585382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Radioactivity: Becquerel + 2 Curies</a:t>
            </a:r>
          </a:p>
        </p:txBody>
      </p:sp>
      <p:pic>
        <p:nvPicPr>
          <p:cNvPr id="5124" name="Picture 4" descr="ttps://www.mirion.com/files/images/Topic-Center/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9772" y="1127361"/>
            <a:ext cx="7001026" cy="480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91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300" y="0"/>
            <a:ext cx="6211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24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7836" y="126133"/>
            <a:ext cx="3036094" cy="32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6400" y="3466952"/>
            <a:ext cx="4134445" cy="306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44016"/>
            <a:ext cx="4643343" cy="3645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5299">
            <a:off x="2303005" y="4034737"/>
            <a:ext cx="3444355" cy="21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63422"/>
      </p:ext>
    </p:extLst>
  </p:cSld>
  <p:clrMapOvr>
    <a:masterClrMapping/>
  </p:clrMapOvr>
  <p:transition spd="slow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Glow from the 11-inch cyclotron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1628800"/>
            <a:ext cx="4551346" cy="3312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073" y="1124744"/>
            <a:ext cx="3772617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99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Arthur Dooley: ‘Splitting the Atom’ (1974)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1124745"/>
            <a:ext cx="4608512" cy="4596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726" y="1052736"/>
            <a:ext cx="3199856" cy="56886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0194" y="6164797"/>
            <a:ext cx="404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Liverpool 37” cyclotron, 20 MeV, 1939</a:t>
            </a:r>
          </a:p>
        </p:txBody>
      </p:sp>
    </p:spTree>
    <p:extLst>
      <p:ext uri="{BB962C8B-B14F-4D97-AF65-F5344CB8AC3E}">
        <p14:creationId xmlns:p14="http://schemas.microsoft.com/office/powerpoint/2010/main" val="1755442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60-inch cyclotron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710" y="1808820"/>
            <a:ext cx="4106968" cy="324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292" y="385367"/>
            <a:ext cx="4900708" cy="6472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7569" y="1268760"/>
            <a:ext cx="159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MeV, 1939</a:t>
            </a:r>
          </a:p>
        </p:txBody>
      </p:sp>
    </p:spTree>
    <p:extLst>
      <p:ext uri="{BB962C8B-B14F-4D97-AF65-F5344CB8AC3E}">
        <p14:creationId xmlns:p14="http://schemas.microsoft.com/office/powerpoint/2010/main" val="1850374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1948 they were already getting quite large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29" y="1124744"/>
            <a:ext cx="7141542" cy="5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07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’Big Science’ and Ernest Lawrence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LANL</a:t>
            </a:r>
          </a:p>
          <a:p>
            <a:r>
              <a:rPr lang="en-US" dirty="0"/>
              <a:t>LLNL</a:t>
            </a:r>
          </a:p>
          <a:p>
            <a:r>
              <a:rPr lang="en-US" dirty="0"/>
              <a:t>LBNL</a:t>
            </a:r>
          </a:p>
          <a:p>
            <a:r>
              <a:rPr lang="en-US" dirty="0"/>
              <a:t>Oak Ridge (</a:t>
            </a:r>
            <a:r>
              <a:rPr lang="en-US" dirty="0" err="1"/>
              <a:t>calutron</a:t>
            </a:r>
            <a:r>
              <a:rPr lang="en-US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68" y="1052736"/>
            <a:ext cx="426403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42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Henry </a:t>
            </a:r>
            <a:r>
              <a:rPr lang="en-US" dirty="0" err="1"/>
              <a:t>Blosser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Superconducting Cyclotrons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1" y="1268760"/>
            <a:ext cx="3280221" cy="2616792"/>
          </a:xfrm>
          <a:prstGeom prst="rect">
            <a:avLst/>
          </a:prstGeom>
        </p:spPr>
      </p:pic>
      <p:pic>
        <p:nvPicPr>
          <p:cNvPr id="5" name="Picture 4" descr="Image result for harper blosser cyclotron">
            <a:extLst>
              <a:ext uri="{FF2B5EF4-FFF2-40B4-BE49-F238E27FC236}">
                <a16:creationId xmlns:a16="http://schemas.microsoft.com/office/drawing/2014/main" id="{96036D7F-CE6A-A14B-AD72-E474BAC2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7231" y="1268760"/>
            <a:ext cx="320200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0C91BA-BADB-C445-B324-8F692F86B2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445" y="4636304"/>
            <a:ext cx="2245764" cy="1497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7E171B-08D3-2C4B-9395-C124C8A0C8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043" y="4479376"/>
            <a:ext cx="1669860" cy="1795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70093A-81FE-DE4D-9A2C-2818BDB5F6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465" y="4540148"/>
            <a:ext cx="1841876" cy="1593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F4BD53-95A1-A847-8A70-CC1825EF9A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455" y="4398366"/>
            <a:ext cx="1669860" cy="18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18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Betatron</a:t>
            </a:r>
            <a:r>
              <a:rPr lang="en-US" dirty="0"/>
              <a:t> (electrons)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9" y="918768"/>
            <a:ext cx="2510341" cy="2438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5560" y="3516907"/>
            <a:ext cx="13484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Slepian</a:t>
            </a:r>
            <a:r>
              <a:rPr lang="en-US" sz="1400" dirty="0"/>
              <a:t>, 1922</a:t>
            </a:r>
          </a:p>
          <a:p>
            <a:r>
              <a:rPr lang="en-US" sz="1400" dirty="0" err="1"/>
              <a:t>Wideroe</a:t>
            </a:r>
            <a:r>
              <a:rPr lang="en-US" sz="1400" dirty="0"/>
              <a:t>, 1928</a:t>
            </a:r>
          </a:p>
          <a:p>
            <a:r>
              <a:rPr lang="en-US" sz="1400" dirty="0" err="1"/>
              <a:t>Kerst</a:t>
            </a:r>
            <a:r>
              <a:rPr lang="en-US" sz="1400" dirty="0"/>
              <a:t>, 1940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332656"/>
            <a:ext cx="3851762" cy="2804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8958" y="6203185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 MeV </a:t>
            </a:r>
            <a:r>
              <a:rPr lang="en-US" dirty="0" err="1"/>
              <a:t>betatron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35961" y="3168928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MeV </a:t>
            </a:r>
            <a:r>
              <a:rPr lang="en-US" dirty="0" err="1"/>
              <a:t>betatron</a:t>
            </a:r>
            <a:r>
              <a:rPr lang="en-US" dirty="0"/>
              <a:t>, Donald </a:t>
            </a:r>
            <a:r>
              <a:rPr lang="en-US" dirty="0" err="1"/>
              <a:t>Kerst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01" y="4410502"/>
            <a:ext cx="3788367" cy="197082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FE1A3D4-224C-B941-9C78-F1CF9AE0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944" y="3583693"/>
            <a:ext cx="3751900" cy="263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705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</a:t>
            </a:r>
            <a:r>
              <a:rPr lang="en-US" dirty="0" err="1"/>
              <a:t>Betatrons</a:t>
            </a:r>
            <a:r>
              <a:rPr lang="en-US" dirty="0"/>
              <a:t>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5" y="260648"/>
            <a:ext cx="3109569" cy="3861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1" y="1064537"/>
            <a:ext cx="3463141" cy="295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517" y="3140968"/>
            <a:ext cx="24574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94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the atom - Manchester</a:t>
            </a:r>
          </a:p>
        </p:txBody>
      </p:sp>
      <p:pic>
        <p:nvPicPr>
          <p:cNvPr id="3074" name="Picture 2" descr="ttps://history.aip.org/exhibits/rutherford/images/sectionpics/slide3_particletube_bi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517" y="365126"/>
            <a:ext cx="2457413" cy="261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096" y="1167873"/>
            <a:ext cx="3707904" cy="2614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096" y="3861049"/>
            <a:ext cx="3707904" cy="2723063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E19EF0EB-7006-4DAA-AAA1-51AF6F476E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345" y="3429000"/>
            <a:ext cx="2111677" cy="290091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“it has long been my ambition to have available for study a copious supply of atoms and electrons which have an individual energy far transcending that of the alpha- and beta-particles from radioactive bodies”">
            <a:extLst>
              <a:ext uri="{FF2B5EF4-FFF2-40B4-BE49-F238E27FC236}">
                <a16:creationId xmlns:a16="http://schemas.microsoft.com/office/drawing/2014/main" id="{60650724-CC85-4A1B-B6C0-99A648B461C3}"/>
              </a:ext>
            </a:extLst>
          </p:cNvPr>
          <p:cNvSpPr txBox="1">
            <a:spLocks/>
          </p:cNvSpPr>
          <p:nvPr/>
        </p:nvSpPr>
        <p:spPr>
          <a:xfrm>
            <a:off x="8897257" y="4082501"/>
            <a:ext cx="3113314" cy="18261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3600"/>
            </a:pPr>
            <a:r>
              <a:rPr lang="en-GB" sz="1400">
                <a:latin typeface="+mj-lt"/>
              </a:rPr>
              <a:t>“</a:t>
            </a:r>
            <a:r>
              <a:rPr lang="en-GB" sz="1400" i="1">
                <a:latin typeface="+mj-lt"/>
                <a:ea typeface="Helvetica"/>
                <a:cs typeface="Helvetica"/>
                <a:sym typeface="Helvetica"/>
              </a:rPr>
              <a:t>it has long been my ambition to have available for study a copious supply of atoms and electrons which have an individual energy far transcending that of the alpha- and beta-particles from radioactive bodies</a:t>
            </a:r>
            <a:r>
              <a:rPr lang="en-GB" sz="1400">
                <a:latin typeface="+mj-lt"/>
              </a:rPr>
              <a:t>” 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2803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FFAG, with Chandrasekhar and Bohr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1340768"/>
            <a:ext cx="4767842" cy="3506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843" y="1772816"/>
            <a:ext cx="3803650" cy="2635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7529" y="5516259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Kerst</a:t>
            </a:r>
            <a:r>
              <a:rPr lang="en-US" dirty="0"/>
              <a:t> proposed in 1956 to have colliding beams</a:t>
            </a:r>
          </a:p>
        </p:txBody>
      </p:sp>
    </p:spTree>
    <p:extLst>
      <p:ext uri="{BB962C8B-B14F-4D97-AF65-F5344CB8AC3E}">
        <p14:creationId xmlns:p14="http://schemas.microsoft.com/office/powerpoint/2010/main" val="871038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230" y="2132856"/>
            <a:ext cx="4259202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6040" y="2996953"/>
            <a:ext cx="4034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Goward</a:t>
            </a:r>
            <a:r>
              <a:rPr lang="en-US" sz="1600" dirty="0"/>
              <a:t> &amp; Barnes’s original e- synchrotron</a:t>
            </a:r>
          </a:p>
          <a:p>
            <a:r>
              <a:rPr lang="en-US" sz="1600" dirty="0"/>
              <a:t>(converted from </a:t>
            </a:r>
            <a:r>
              <a:rPr lang="en-US" sz="1600" dirty="0" err="1"/>
              <a:t>betatron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Woolwich Arsenal, London, 1946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earliest synchrotrons</a:t>
            </a:r>
          </a:p>
        </p:txBody>
      </p:sp>
    </p:spTree>
    <p:extLst>
      <p:ext uri="{BB962C8B-B14F-4D97-AF65-F5344CB8AC3E}">
        <p14:creationId xmlns:p14="http://schemas.microsoft.com/office/powerpoint/2010/main" val="65757570"/>
      </p:ext>
    </p:extLst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 Hansen and the 1 MeV </a:t>
            </a:r>
            <a:r>
              <a:rPr lang="en-US" dirty="0" err="1"/>
              <a:t>Linac</a:t>
            </a:r>
            <a:r>
              <a:rPr lang="en-US" dirty="0"/>
              <a:t>, 1947 (6 MeV)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268760"/>
            <a:ext cx="3492500" cy="495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1665" y="622176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(beware of beryllium)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84033" y="1844825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Proposed </a:t>
            </a:r>
            <a:r>
              <a:rPr lang="en-US" dirty="0"/>
              <a:t>the cavity resonator </a:t>
            </a:r>
            <a:r>
              <a:rPr lang="en-US"/>
              <a:t>for acceleration</a:t>
            </a:r>
          </a:p>
        </p:txBody>
      </p:sp>
    </p:spTree>
    <p:extLst>
      <p:ext uri="{BB962C8B-B14F-4D97-AF65-F5344CB8AC3E}">
        <p14:creationId xmlns:p14="http://schemas.microsoft.com/office/powerpoint/2010/main" val="828170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0" y="683121"/>
            <a:ext cx="3714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2"/>
          <p:cNvSpPr>
            <a:spLocks/>
          </p:cNvSpPr>
          <p:nvPr/>
        </p:nvSpPr>
        <p:spPr bwMode="auto">
          <a:xfrm>
            <a:off x="6096001" y="5661248"/>
            <a:ext cx="4229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ea typeface="ＭＳ Ｐゴシック" charset="0"/>
                <a:cs typeface="Gill Sans" charset="0"/>
              </a:rPr>
              <a:t>Gordon Isaacs, 1957</a:t>
            </a:r>
          </a:p>
          <a:p>
            <a:r>
              <a:rPr lang="en-US" sz="1700" dirty="0">
                <a:ea typeface="ＭＳ Ｐゴシック" charset="0"/>
                <a:cs typeface="Gill Sans" charset="0"/>
              </a:rPr>
              <a:t>The first external-beam radiotherapy patient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0484" y="655216"/>
            <a:ext cx="3714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/>
          <p:cNvSpPr>
            <a:spLocks/>
          </p:cNvSpPr>
          <p:nvPr/>
        </p:nvSpPr>
        <p:spPr bwMode="auto">
          <a:xfrm>
            <a:off x="2850059" y="5665713"/>
            <a:ext cx="2090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Harry Kaplan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Radiotherapy pioneer</a:t>
            </a:r>
          </a:p>
        </p:txBody>
      </p:sp>
    </p:spTree>
    <p:extLst>
      <p:ext uri="{BB962C8B-B14F-4D97-AF65-F5344CB8AC3E}">
        <p14:creationId xmlns:p14="http://schemas.microsoft.com/office/powerpoint/2010/main" val="2537539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stability</a:t>
            </a:r>
          </a:p>
        </p:txBody>
      </p:sp>
      <p:pic>
        <p:nvPicPr>
          <p:cNvPr id="1026" name="Picture 2" descr="ttps://www.biografiasyvidas.com/biografia/m/fotos/mcmil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6689" y="207235"/>
            <a:ext cx="261764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7" y="271296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 McMillan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77388" y="2708920"/>
            <a:ext cx="183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Vladimir </a:t>
            </a:r>
            <a:r>
              <a:rPr lang="en-US" dirty="0" err="1"/>
              <a:t>Veksler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06688" y="5949281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planned proton synchrotron</a:t>
            </a:r>
          </a:p>
          <a:p>
            <a:r>
              <a:rPr lang="en-US" dirty="0"/>
              <a:t>1.3 GeV Birmingham, 1953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4071" y="288002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Marcus Oliphant</a:t>
            </a:r>
          </a:p>
        </p:txBody>
      </p:sp>
      <p:pic>
        <p:nvPicPr>
          <p:cNvPr id="1036" name="Picture 12" descr="ttp://www.mrtiran.ru/en/images/trueimg/originals/1/12110C1FFB4D-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536" y="3189123"/>
            <a:ext cx="3275833" cy="22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33652" y="5447753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Synchrophasotron</a:t>
            </a:r>
            <a:r>
              <a:rPr lang="en-US" dirty="0"/>
              <a:t>, </a:t>
            </a:r>
            <a:r>
              <a:rPr lang="en-US" dirty="0" err="1"/>
              <a:t>Dubna</a:t>
            </a:r>
            <a:r>
              <a:rPr lang="en-US" dirty="0"/>
              <a:t>, 1957</a:t>
            </a:r>
          </a:p>
        </p:txBody>
      </p:sp>
      <p:pic>
        <p:nvPicPr>
          <p:cNvPr id="3074" name="Picture 2" descr="John Cockcroft visiting Dubna, Russia">
            <a:extLst>
              <a:ext uri="{FF2B5EF4-FFF2-40B4-BE49-F238E27FC236}">
                <a16:creationId xmlns:a16="http://schemas.microsoft.com/office/drawing/2014/main" id="{8EBC8F07-D85E-4E46-A840-2719E1AE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4574" y="561837"/>
            <a:ext cx="2267589" cy="204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55AF45-04B9-F148-9C03-631253BA2B50}"/>
              </a:ext>
            </a:extLst>
          </p:cNvPr>
          <p:cNvSpPr txBox="1"/>
          <p:nvPr/>
        </p:nvSpPr>
        <p:spPr>
          <a:xfrm>
            <a:off x="9194147" y="1499947"/>
            <a:ext cx="68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Veksler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F28E00-5C25-3F40-9955-D656CCC1F5D7}"/>
              </a:ext>
            </a:extLst>
          </p:cNvPr>
          <p:cNvSpPr txBox="1"/>
          <p:nvPr/>
        </p:nvSpPr>
        <p:spPr>
          <a:xfrm>
            <a:off x="8577388" y="1700657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Cockcroft</a:t>
            </a:r>
          </a:p>
        </p:txBody>
      </p:sp>
      <p:pic>
        <p:nvPicPr>
          <p:cNvPr id="3076" name="Picture 4" descr="Image result for marcus oliphant">
            <a:extLst>
              <a:ext uri="{FF2B5EF4-FFF2-40B4-BE49-F238E27FC236}">
                <a16:creationId xmlns:a16="http://schemas.microsoft.com/office/drawing/2014/main" id="{3592CEF1-F58A-3645-9D4E-C41192AE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999997"/>
            <a:ext cx="1738536" cy="225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8B347-FD34-C147-BFC1-3743B0360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568" y="3608644"/>
            <a:ext cx="2808312" cy="28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8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Glasgow 350 MeV e- Synchrotron </a:t>
            </a:r>
            <a:r>
              <a:rPr lang="mr-IN" dirty="0"/>
              <a:t>–</a:t>
            </a: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in Europe (1954)</a:t>
            </a:r>
          </a:p>
        </p:txBody>
      </p:sp>
      <p:pic>
        <p:nvPicPr>
          <p:cNvPr id="3074" name="Picture 2" descr="ttps://www.gla.ac.uk/media/media_88245_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728" y="1484784"/>
            <a:ext cx="47625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595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Synchrophasotron</a:t>
            </a:r>
            <a:r>
              <a:rPr lang="en-US" dirty="0"/>
              <a:t> control room, </a:t>
            </a:r>
            <a:r>
              <a:rPr lang="en-US" dirty="0" err="1"/>
              <a:t>Dubna</a:t>
            </a:r>
            <a:endParaRPr lang="en-US" dirty="0"/>
          </a:p>
        </p:txBody>
      </p:sp>
      <p:pic>
        <p:nvPicPr>
          <p:cNvPr id="2050" name="Picture 2" descr="ttp://78.media.tumblr.com/tumblr_mctnymyyEK1qbh26i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263" y="1556793"/>
            <a:ext cx="8753475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957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Cosmotron </a:t>
            </a:r>
            <a:r>
              <a:rPr lang="mr-IN" dirty="0"/>
              <a:t>–</a:t>
            </a:r>
            <a:r>
              <a:rPr lang="en-US" dirty="0"/>
              <a:t> first GeV proton accelerator, 1953 (3 GeV)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7528" y="6309320"/>
            <a:ext cx="266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Also, </a:t>
            </a: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extracted beam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6FDB4-F439-EF49-81D6-D385BC40C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08" y="3732452"/>
            <a:ext cx="6135054" cy="3108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172" y="1052736"/>
            <a:ext cx="403665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44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06" y="1470158"/>
            <a:ext cx="4176464" cy="322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317" y="1215852"/>
            <a:ext cx="2685941" cy="40050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The Bevatron (6 GeV): a Large Weak-Focusing Synchrotron </a:t>
            </a:r>
            <a:r>
              <a:rPr lang="en-US" sz="2400" dirty="0">
                <a:ea typeface="ＭＳ Ｐゴシック" charset="0"/>
                <a:cs typeface="Gill Sans" charset="0"/>
              </a:rPr>
              <a:t>(1954)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4847482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(Ed McMillan on the left)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F179D8-6492-4FEB-A250-DB1560DA9F5A}"/>
              </a:ext>
            </a:extLst>
          </p:cNvPr>
          <p:cNvSpPr txBox="1"/>
          <p:nvPr/>
        </p:nvSpPr>
        <p:spPr>
          <a:xfrm>
            <a:off x="2626696" y="5779021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Discovered the antiproton (Chamberlain, 1955)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B0DA19-CEDB-4C78-9428-348034C00E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277" y="1470158"/>
            <a:ext cx="4879425" cy="358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21472"/>
      </p:ext>
    </p:extLst>
  </p:cSld>
  <p:clrMapOvr>
    <a:masterClrMapping/>
  </p:clrMapOvr>
  <p:transition spd="slow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NIMROD (RAL, UK): p+, 7 GeV, 1960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544" y="1193730"/>
            <a:ext cx="6590912" cy="51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74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history…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3573016"/>
            <a:ext cx="3276600" cy="279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9536" y="3573017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Very quickly after Roentgen’s discovery of X-rays and Marie Curie’s discovery of radioactivity, they were both being used to treat disease, including cancer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712" y="332656"/>
            <a:ext cx="3302000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570" y="980728"/>
            <a:ext cx="1774111" cy="2492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644" y="980728"/>
            <a:ext cx="1679317" cy="2518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722" y="4754865"/>
            <a:ext cx="1962182" cy="205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9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38FC9-F2E6-B44C-89FE-DAB6E8D5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Daresbury, 1964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7B76400-22B8-BC41-BEA0-81289E0B4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0" y="1371601"/>
            <a:ext cx="8229600" cy="4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10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are here</a:t>
            </a:r>
            <a:r>
              <a:rPr lang="mr-IN" dirty="0"/>
              <a:t>…</a:t>
            </a:r>
            <a:r>
              <a:rPr lang="en-GB" dirty="0"/>
              <a:t> (thanks to Cockcroft)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9434" y="6404832"/>
            <a:ext cx="439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(founding of Daresbury Laboratory, 1964)</a:t>
            </a:r>
          </a:p>
        </p:txBody>
      </p:sp>
      <p:pic>
        <p:nvPicPr>
          <p:cNvPr id="5" name="Picture 8" descr="2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528" y="995187"/>
            <a:ext cx="391353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390" y="3938663"/>
            <a:ext cx="3240087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M Poole 003">
            <a:extLst>
              <a:ext uri="{FF2B5EF4-FFF2-40B4-BE49-F238E27FC236}">
                <a16:creationId xmlns:a16="http://schemas.microsoft.com/office/drawing/2014/main" id="{57E407D7-0C4F-744F-95A7-2D8990708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99203" y="3787900"/>
            <a:ext cx="3614190" cy="2592288"/>
          </a:xfrm>
          <a:prstGeom prst="rect">
            <a:avLst/>
          </a:prstGeom>
          <a:noFill/>
        </p:spPr>
      </p:pic>
      <p:pic>
        <p:nvPicPr>
          <p:cNvPr id="11" name="Picture 5" descr="27">
            <a:extLst>
              <a:ext uri="{FF2B5EF4-FFF2-40B4-BE49-F238E27FC236}">
                <a16:creationId xmlns:a16="http://schemas.microsoft.com/office/drawing/2014/main" id="{3E3FC4E8-7D27-6F41-B26A-CEEBE9FD0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6137" y="260649"/>
            <a:ext cx="2514390" cy="379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9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NINA at Daresbury Laboratory; e-, 5 GeV, 1966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087" y="1124744"/>
            <a:ext cx="4481439" cy="331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752" y="4053904"/>
            <a:ext cx="4013745" cy="2687464"/>
          </a:xfrm>
          <a:prstGeom prst="rect">
            <a:avLst/>
          </a:prstGeom>
        </p:spPr>
      </p:pic>
      <p:pic>
        <p:nvPicPr>
          <p:cNvPr id="7" name="Picture 3" descr="M Poole 00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5130" y="1140824"/>
            <a:ext cx="3380482" cy="26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39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founding of Daresbury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938" y="83774"/>
            <a:ext cx="4069205" cy="6489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395" y="4077073"/>
            <a:ext cx="3357207" cy="2635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822" y="1135421"/>
            <a:ext cx="4197339" cy="30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78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435" y="1309787"/>
            <a:ext cx="4651814" cy="338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Focusing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306430" y="490188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Ernest Courant, Milton Livingston, Hartland Snyder, John </a:t>
            </a:r>
            <a:r>
              <a:rPr lang="en-US" dirty="0" err="1"/>
              <a:t>Blewett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435" y="1136040"/>
            <a:ext cx="2364353" cy="306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659" y="1911746"/>
            <a:ext cx="2891139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28108"/>
      </p:ext>
    </p:extLst>
  </p:cSld>
  <p:clrMapOvr>
    <a:masterClrMapping/>
  </p:clrMapOvr>
  <p:transition spd="slow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Nick </a:t>
            </a:r>
            <a:r>
              <a:rPr lang="en-US" dirty="0" err="1"/>
              <a:t>Christofilos</a:t>
            </a:r>
            <a:r>
              <a:rPr lang="en-US" dirty="0"/>
              <a:t>, and Particles in Space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6177" y="364608"/>
            <a:ext cx="2188574" cy="2232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7092" y="2844224"/>
            <a:ext cx="28906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Starfish Prime (1.4 MT) a.k.a. the ‘Rainbow Bomb’</a:t>
            </a:r>
          </a:p>
          <a:p>
            <a:pPr algn="ctr"/>
            <a:r>
              <a:rPr lang="en-US" sz="1400" i="1" dirty="0"/>
              <a:t>- knocked out Ariel 1, the first British satellite, and Telstar 1, the first TV satellite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1412777"/>
            <a:ext cx="3950444" cy="19041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23592" y="3399383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..turning the Earth into a giant particle accelerator, to knock out incoming nuclear weapons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653" y="4293097"/>
            <a:ext cx="2549443" cy="19312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8082" y="6298963"/>
            <a:ext cx="400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Artificial ‘Beta injection’ into inner radiation belt; particles remained trapped for 5 years!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020" y="1409607"/>
            <a:ext cx="1153262" cy="22178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659" y="3933056"/>
            <a:ext cx="3541238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23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Digging the first foundations for CERN, May 1954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8" y="1268761"/>
            <a:ext cx="5809530" cy="40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56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260649"/>
            <a:ext cx="9101540" cy="65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94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 </a:t>
            </a:r>
            <a:r>
              <a:rPr lang="mr-IN" dirty="0"/>
              <a:t>–</a:t>
            </a:r>
            <a:r>
              <a:rPr lang="en-US" dirty="0"/>
              <a:t> the first electron storage 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581" y="1215852"/>
            <a:ext cx="3624252" cy="2567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581" y="4139874"/>
            <a:ext cx="3624252" cy="2588752"/>
          </a:xfrm>
          <a:prstGeom prst="rect">
            <a:avLst/>
          </a:prstGeom>
        </p:spPr>
      </p:pic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9816F78C-A8AD-4744-A597-A9D220CE1B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69290"/>
            <a:ext cx="6566109" cy="43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7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Ring Colliders (1963)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1216402"/>
            <a:ext cx="3675130" cy="338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746" y="764704"/>
            <a:ext cx="4087885" cy="2937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995" y="3787766"/>
            <a:ext cx="4797269" cy="3066920"/>
          </a:xfrm>
          <a:prstGeom prst="rect">
            <a:avLst/>
          </a:prstGeom>
        </p:spPr>
      </p:pic>
      <p:pic>
        <p:nvPicPr>
          <p:cNvPr id="4098" name="Picture 2" descr="ttps://99percentinvisible.org/app/uploads/2016/06/gerry-oneil-and-wife-600x40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425" y="4941168"/>
            <a:ext cx="2551212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0778" y="542224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Gerard O’Neill</a:t>
            </a:r>
          </a:p>
        </p:txBody>
      </p:sp>
    </p:spTree>
    <p:extLst>
      <p:ext uri="{BB962C8B-B14F-4D97-AF65-F5344CB8AC3E}">
        <p14:creationId xmlns:p14="http://schemas.microsoft.com/office/powerpoint/2010/main" val="62001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Rutherford and Chadwick’s Apparatus</a:t>
            </a:r>
          </a:p>
        </p:txBody>
      </p:sp>
      <p:pic>
        <p:nvPicPr>
          <p:cNvPr id="6146" name="Picture 2" descr="http://www.huntsearch.gla.ac.uk/geoimages/113583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601" y="1340768"/>
            <a:ext cx="4871371" cy="456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7299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Gersh</a:t>
            </a:r>
            <a:r>
              <a:rPr lang="en-US" dirty="0"/>
              <a:t> </a:t>
            </a:r>
            <a:r>
              <a:rPr lang="en-US" dirty="0" err="1"/>
              <a:t>Budker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124744"/>
            <a:ext cx="3384376" cy="35543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7889" y="2891058"/>
            <a:ext cx="221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Invented electron cooling</a:t>
            </a:r>
          </a:p>
          <a:p>
            <a:r>
              <a:rPr lang="en-US" sz="1400" dirty="0"/>
              <a:t>Founded INP Novosibirsk</a:t>
            </a:r>
          </a:p>
        </p:txBody>
      </p:sp>
      <p:pic>
        <p:nvPicPr>
          <p:cNvPr id="1026" name="Picture 2" descr="ttps://upload.wikimedia.org/wikipedia/commons/f/ff/VEP-1_collide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683" y="2276872"/>
            <a:ext cx="3292203" cy="450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59897" y="6156013"/>
            <a:ext cx="1659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with Boris </a:t>
            </a:r>
            <a:r>
              <a:rPr lang="en-US" sz="1400" dirty="0" err="1"/>
              <a:t>Chirikov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4140189"/>
            <a:ext cx="3302140" cy="2717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968" y="55051"/>
            <a:ext cx="3409644" cy="25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40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Cooling; Simon van der Meer (1970s)</a:t>
            </a:r>
          </a:p>
        </p:txBody>
      </p:sp>
      <p:pic>
        <p:nvPicPr>
          <p:cNvPr id="5122" name="Picture 2" descr="ttp://images.iop.org/objects/ccr/cern/51/5/18/CCmee4_05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040" y="1484785"/>
            <a:ext cx="3810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tp://cds.cern.ch/record/970306/files/8401333.jpg?subformat=icon-144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1340769"/>
            <a:ext cx="4665446" cy="475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2386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1" y="1080493"/>
            <a:ext cx="3071813" cy="38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/>
          </p:cNvSpPr>
          <p:nvPr/>
        </p:nvSpPr>
        <p:spPr bwMode="auto">
          <a:xfrm>
            <a:off x="3215681" y="5259955"/>
            <a:ext cx="5295305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300" i="1" dirty="0">
                <a:latin typeface="Arial"/>
                <a:ea typeface="ＭＳ Ｐゴシック" charset="0"/>
                <a:cs typeface="Gill Sans" charset="0"/>
              </a:rPr>
              <a:t>‘</a:t>
            </a:r>
            <a:r>
              <a:rPr lang="en-US" sz="1300" i="1" dirty="0">
                <a:ea typeface="ＭＳ Ｐゴシック" charset="0"/>
                <a:cs typeface="Gill Sans" charset="0"/>
              </a:rPr>
              <a:t>If the accelerator tube of the 100-MeV </a:t>
            </a:r>
            <a:r>
              <a:rPr lang="en-US" sz="1300" i="1" dirty="0" err="1">
                <a:ea typeface="ＭＳ Ｐゴシック" charset="0"/>
                <a:cs typeface="Gill Sans" charset="0"/>
              </a:rPr>
              <a:t>betatron</a:t>
            </a:r>
            <a:r>
              <a:rPr lang="en-US" sz="1300" i="1" dirty="0">
                <a:ea typeface="ＭＳ Ｐゴシック" charset="0"/>
                <a:cs typeface="Gill Sans" charset="0"/>
              </a:rPr>
              <a:t> at Schenectady had not been opaque, the visual observation would probably have been made three years earlier by </a:t>
            </a:r>
            <a:r>
              <a:rPr lang="en-US" sz="1300" i="1" dirty="0" err="1">
                <a:ea typeface="ＭＳ Ｐゴシック" charset="0"/>
                <a:cs typeface="Gill Sans" charset="0"/>
              </a:rPr>
              <a:t>Westendorp</a:t>
            </a:r>
            <a:r>
              <a:rPr lang="en-US" sz="1300" i="1" dirty="0">
                <a:ea typeface="ＭＳ Ｐゴシック" charset="0"/>
                <a:cs typeface="Gill Sans" charset="0"/>
              </a:rPr>
              <a:t> or </a:t>
            </a:r>
            <a:r>
              <a:rPr lang="en-US" sz="1300" i="1" dirty="0" err="1">
                <a:ea typeface="ＭＳ Ｐゴシック" charset="0"/>
                <a:cs typeface="Gill Sans" charset="0"/>
              </a:rPr>
              <a:t>Blewett</a:t>
            </a:r>
            <a:r>
              <a:rPr lang="en-US" sz="1300" i="1" dirty="0">
                <a:ea typeface="ＭＳ Ｐゴシック" charset="0"/>
                <a:cs typeface="Gill Sans" charset="0"/>
              </a:rPr>
              <a:t> soon after the publication of your letter to the Physical Review (Phys. Rev. 65:343, 1944). Unfortunately they were not able to see through the silvered wall of the </a:t>
            </a:r>
            <a:r>
              <a:rPr lang="en-US" sz="1300" i="1" dirty="0" err="1">
                <a:ea typeface="ＭＳ Ｐゴシック" charset="0"/>
                <a:cs typeface="Gill Sans" charset="0"/>
              </a:rPr>
              <a:t>betatron</a:t>
            </a:r>
            <a:r>
              <a:rPr lang="en-US" sz="1300" i="1" dirty="0">
                <a:ea typeface="ＭＳ Ｐゴシック" charset="0"/>
                <a:cs typeface="Gill Sans" charset="0"/>
              </a:rPr>
              <a:t> donut.’</a:t>
            </a:r>
          </a:p>
        </p:txBody>
      </p:sp>
      <p:sp>
        <p:nvSpPr>
          <p:cNvPr id="59396" name="Rectangle 4"/>
          <p:cNvSpPr>
            <a:spLocks/>
          </p:cNvSpPr>
          <p:nvPr/>
        </p:nvSpPr>
        <p:spPr bwMode="auto">
          <a:xfrm>
            <a:off x="6486675" y="4204558"/>
            <a:ext cx="32230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The General Electric Synchrotron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628" y="1320976"/>
            <a:ext cx="3858451" cy="25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53517"/>
      </p:ext>
    </p:extLst>
  </p:cSld>
  <p:clrMapOvr>
    <a:masterClrMapping/>
  </p:clrMapOvr>
  <p:transition spd="slow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5469" y="2852882"/>
            <a:ext cx="3991570" cy="299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8845" y="2851767"/>
            <a:ext cx="4420195" cy="299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/>
          </p:cNvSpPr>
          <p:nvPr/>
        </p:nvSpPr>
        <p:spPr bwMode="auto">
          <a:xfrm>
            <a:off x="2639617" y="6021288"/>
            <a:ext cx="48921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600" dirty="0">
                <a:ea typeface="ＭＳ Ｐゴシック" charset="0"/>
                <a:cs typeface="Gill Sans" charset="0"/>
              </a:rPr>
              <a:t>The DIAMOND synchrotron: 561.6m, 3 </a:t>
            </a:r>
            <a:r>
              <a:rPr lang="en-US" sz="1600" dirty="0" err="1">
                <a:ea typeface="ＭＳ Ｐゴシック" charset="0"/>
                <a:cs typeface="Gill Sans" charset="0"/>
              </a:rPr>
              <a:t>GeV</a:t>
            </a:r>
            <a:r>
              <a:rPr lang="en-US" sz="1600" dirty="0">
                <a:ea typeface="ＭＳ Ｐゴシック" charset="0"/>
                <a:cs typeface="Gill Sans" charset="0"/>
              </a:rPr>
              <a:t> electrons</a:t>
            </a:r>
          </a:p>
          <a:p>
            <a:r>
              <a:rPr lang="en-US" sz="1600" dirty="0">
                <a:ea typeface="ＭＳ Ｐゴシック" charset="0"/>
                <a:cs typeface="Gill Sans" charset="0"/>
              </a:rPr>
              <a:t>(RAL, </a:t>
            </a:r>
            <a:r>
              <a:rPr lang="en-US" sz="1600" dirty="0" err="1">
                <a:ea typeface="ＭＳ Ｐゴシック" charset="0"/>
                <a:cs typeface="Gill Sans" charset="0"/>
              </a:rPr>
              <a:t>Oxfordshire</a:t>
            </a:r>
            <a:r>
              <a:rPr lang="en-US" sz="1600" dirty="0">
                <a:ea typeface="ＭＳ Ｐゴシック" charset="0"/>
                <a:cs typeface="Gill Sans" charset="0"/>
              </a:rPr>
              <a:t>)</a:t>
            </a:r>
          </a:p>
          <a:p>
            <a:r>
              <a:rPr lang="en-US" sz="1600" dirty="0">
                <a:ea typeface="ＭＳ Ｐゴシック" charset="0"/>
                <a:cs typeface="Gill Sans" charset="0"/>
              </a:rPr>
              <a:t>Designed here at Daresbury!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278" y="482510"/>
            <a:ext cx="2592287" cy="1972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1518" y="1052737"/>
            <a:ext cx="2895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Goward’s</a:t>
            </a:r>
            <a:r>
              <a:rPr lang="en-US" sz="1600" dirty="0"/>
              <a:t> original synchrotron</a:t>
            </a:r>
          </a:p>
          <a:p>
            <a:r>
              <a:rPr lang="en-US" sz="1600" dirty="0"/>
              <a:t>(converted from </a:t>
            </a:r>
            <a:r>
              <a:rPr lang="en-US" sz="1600" dirty="0" err="1"/>
              <a:t>betatron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Woolwich Arsenal, London</a:t>
            </a:r>
          </a:p>
        </p:txBody>
      </p:sp>
    </p:spTree>
    <p:extLst>
      <p:ext uri="{BB962C8B-B14F-4D97-AF65-F5344CB8AC3E}">
        <p14:creationId xmlns:p14="http://schemas.microsoft.com/office/powerpoint/2010/main" val="530291782"/>
      </p:ext>
    </p:extLst>
  </p:cSld>
  <p:clrMapOvr>
    <a:masterClrMapping/>
  </p:clrMapOvr>
  <p:transition spd="slow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Julian Schwinger and Matthew Sands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89" y="1556792"/>
            <a:ext cx="2637693" cy="3429000"/>
          </a:xfrm>
          <a:prstGeom prst="rect">
            <a:avLst/>
          </a:prstGeom>
        </p:spPr>
      </p:pic>
      <p:pic>
        <p:nvPicPr>
          <p:cNvPr id="7170" name="Picture 2" descr="https://upload.wikimedia.org/wikipedia/commons/thumb/4/46/Julian_Schwinger%2C_1965.jpg/800px-Julian_Schwinger%2C_196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600" y="1556792"/>
            <a:ext cx="31164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7635" y="5254485"/>
            <a:ext cx="347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" charset="0"/>
                <a:ea typeface="Times" charset="0"/>
                <a:cs typeface="Times" charset="0"/>
              </a:rPr>
              <a:t>‘My laboratory is my ballpoint pen’</a:t>
            </a:r>
          </a:p>
        </p:txBody>
      </p:sp>
    </p:spTree>
    <p:extLst>
      <p:ext uri="{BB962C8B-B14F-4D97-AF65-F5344CB8AC3E}">
        <p14:creationId xmlns:p14="http://schemas.microsoft.com/office/powerpoint/2010/main" val="8517996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X-ray beamline </a:t>
            </a:r>
            <a:r>
              <a:rPr lang="mr-IN" dirty="0"/>
              <a:t>–</a:t>
            </a:r>
            <a:r>
              <a:rPr lang="en-US" dirty="0"/>
              <a:t> Daresbury, 1970s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9650" y="3523470"/>
            <a:ext cx="3286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original synchrotron radiation gang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777" y="4493367"/>
            <a:ext cx="2484939" cy="198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3552" y="4104159"/>
            <a:ext cx="2605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First X-Ray Beamline on NINA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3633" y="6520015"/>
            <a:ext cx="4424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SRS, Daresbury (</a:t>
            </a:r>
            <a:r>
              <a:rPr lang="en-US" sz="1400"/>
              <a:t>1980-2008); world’s 1</a:t>
            </a:r>
            <a:r>
              <a:rPr lang="en-US" sz="1400" baseline="30000"/>
              <a:t>st</a:t>
            </a:r>
            <a:r>
              <a:rPr lang="en-US" sz="1400"/>
              <a:t> X-ray facility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B2D1A97-E6B7-B348-B672-AE1E6754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9461" y="944460"/>
            <a:ext cx="3691797" cy="24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line Graphic">
            <a:extLst>
              <a:ext uri="{FF2B5EF4-FFF2-40B4-BE49-F238E27FC236}">
                <a16:creationId xmlns:a16="http://schemas.microsoft.com/office/drawing/2014/main" id="{9A67E1F8-D0E2-F541-89EF-9D13F95A9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217" y="1305893"/>
            <a:ext cx="3467247" cy="271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nline Graphic">
            <a:extLst>
              <a:ext uri="{FF2B5EF4-FFF2-40B4-BE49-F238E27FC236}">
                <a16:creationId xmlns:a16="http://schemas.microsoft.com/office/drawing/2014/main" id="{80900C8A-3106-4B41-ADD5-7F9C9F243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096" y="3828609"/>
            <a:ext cx="1969858" cy="29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5244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Achromats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3933056"/>
            <a:ext cx="5222642" cy="2046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3" y="3054968"/>
            <a:ext cx="3346201" cy="3510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287" y="414558"/>
            <a:ext cx="1666853" cy="2224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9546" y="1340537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Renate </a:t>
            </a:r>
            <a:r>
              <a:rPr lang="en-US" dirty="0" err="1"/>
              <a:t>Chasman</a:t>
            </a:r>
            <a:endParaRPr lang="en-US" dirty="0"/>
          </a:p>
          <a:p>
            <a:r>
              <a:rPr lang="en-US" dirty="0"/>
              <a:t>Phys. </a:t>
            </a:r>
            <a:r>
              <a:rPr lang="en-US" dirty="0" err="1"/>
              <a:t>Perspect</a:t>
            </a:r>
            <a:r>
              <a:rPr lang="en-US" dirty="0"/>
              <a:t>. 10 (2008) 438</a:t>
            </a:r>
          </a:p>
        </p:txBody>
      </p:sp>
    </p:spTree>
    <p:extLst>
      <p:ext uri="{BB962C8B-B14F-4D97-AF65-F5344CB8AC3E}">
        <p14:creationId xmlns:p14="http://schemas.microsoft.com/office/powerpoint/2010/main" val="1217059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William Crookes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111" y="1064271"/>
            <a:ext cx="2425468" cy="4077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760" y="79317"/>
            <a:ext cx="3133552" cy="327767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8752" y="3645024"/>
            <a:ext cx="2989537" cy="98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864" y="5661248"/>
            <a:ext cx="2157958" cy="3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44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Walton, Rutherford, Cockcroft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A914E-5C9F-4C7E-8EC8-BB51BA0A6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4858" y="1253331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sz="1800" dirty="0"/>
              <a:t>In 1928, George Gamow proposed that alpha particles could tunnel through the nuclear energy barrier. John Cockcroft saw Gamow give a lecture in January 1929 at the Cavendish laboratory (Cambridge), and realised that voltages of only a few hundred keV could deliver nuclear transmutations, rather than the many MeV they previously thought was needed. </a:t>
            </a:r>
          </a:p>
          <a:p>
            <a:r>
              <a:rPr lang="en-GB" sz="1800" dirty="0"/>
              <a:t>Rutherford agreed with Cockcroft’s calculations, and convinced Walton to abandon his linear accelerator idea. Using a £1000 university grant they bought a 300 kV transformer which they then rectified to DC. A small beam of low-energy protons was then accelerated downwards to 280 keV and into some light targets (Li and Be). However, this didn’t work.</a:t>
            </a:r>
          </a:p>
          <a:p>
            <a:r>
              <a:rPr lang="en-GB" sz="1800" dirty="0"/>
              <a:t>Cockcroft invented a voltage multiplier to obtain up to 700 keV, which was enough. The atom was split, making alpha particles that Walton observed while sitting in the lower observation cabin.</a:t>
            </a:r>
          </a:p>
          <a:p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79" y="3015155"/>
            <a:ext cx="3605077" cy="235325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99FC415-94D8-4B2D-B6CF-BC3448FFE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7391" y="3254496"/>
            <a:ext cx="2289284" cy="360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9" descr="A picture containing text, indoor, kitchen appliance, cluttered&#10;&#10;Description automatically generated">
            <a:extLst>
              <a:ext uri="{FF2B5EF4-FFF2-40B4-BE49-F238E27FC236}">
                <a16:creationId xmlns:a16="http://schemas.microsoft.com/office/drawing/2014/main" id="{B640540A-7E5E-41C3-A828-AA4A151295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77104" y="853018"/>
            <a:ext cx="2309256" cy="310988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5212A8-F0A3-47C2-AB92-136F8536E410}"/>
              </a:ext>
            </a:extLst>
          </p:cNvPr>
          <p:cNvCxnSpPr>
            <a:cxnSpLocks/>
            <a:stCxn id="6" idx="1"/>
            <a:endCxn id="10" idx="0"/>
          </p:cNvCxnSpPr>
          <p:nvPr/>
        </p:nvCxnSpPr>
        <p:spPr>
          <a:xfrm flipH="1" flipV="1">
            <a:off x="5786675" y="2407961"/>
            <a:ext cx="958183" cy="1021039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71C724-D8A3-4AD6-BC9A-738B92C9EA2B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786675" y="4754698"/>
            <a:ext cx="1110584" cy="30155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DC6BE518-3C88-489F-9949-528C5212A5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649" y="5267153"/>
            <a:ext cx="3219729" cy="14148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9158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0402" y="303312"/>
            <a:ext cx="8229600" cy="533400"/>
          </a:xfrm>
        </p:spPr>
        <p:txBody>
          <a:bodyPr/>
          <a:lstStyle/>
          <a:p>
            <a:r>
              <a:rPr lang="en-US" dirty="0"/>
              <a:t>DC Acceleration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524" y="764704"/>
            <a:ext cx="1812453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248" y="198682"/>
            <a:ext cx="2143790" cy="2854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8870" y="198682"/>
            <a:ext cx="2139889" cy="28996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152" y="3709960"/>
            <a:ext cx="2197147" cy="24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48630" y="3140969"/>
            <a:ext cx="2519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MIT Round Hill Van de </a:t>
            </a:r>
            <a:r>
              <a:rPr lang="en-US" sz="1400" dirty="0" err="1"/>
              <a:t>Graaff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36668" y="6319831"/>
            <a:ext cx="177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ORNL Tandem </a:t>
            </a:r>
            <a:r>
              <a:rPr lang="en-US" sz="1400" dirty="0" err="1"/>
              <a:t>VdG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870" y="3789041"/>
            <a:ext cx="1929365" cy="29476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86175" y="4725144"/>
            <a:ext cx="2080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Birmingham </a:t>
            </a:r>
            <a:r>
              <a:rPr lang="en-US" sz="1400" dirty="0" err="1"/>
              <a:t>dynamitron</a:t>
            </a:r>
            <a:br>
              <a:rPr lang="en-US" sz="1400" dirty="0"/>
            </a:br>
            <a:r>
              <a:rPr lang="en-US" sz="1400" dirty="0"/>
              <a:t>3 MeV, 1 mA protons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760" y="3052882"/>
            <a:ext cx="2345726" cy="32215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4146" y="2752480"/>
            <a:ext cx="2566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Robert Van de Graaff’s Patent</a:t>
            </a:r>
          </a:p>
        </p:txBody>
      </p:sp>
      <p:sp>
        <p:nvSpPr>
          <p:cNvPr id="15" name="Rectangle 2"/>
          <p:cNvSpPr>
            <a:spLocks/>
          </p:cNvSpPr>
          <p:nvPr/>
        </p:nvSpPr>
        <p:spPr bwMode="auto">
          <a:xfrm>
            <a:off x="1937222" y="1634072"/>
            <a:ext cx="18466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ＭＳ Ｐゴシック" charset="0"/>
                <a:cs typeface="Gill Sans" charset="0"/>
              </a:rPr>
              <a:t>Cockcroft-Walton</a:t>
            </a:r>
          </a:p>
          <a:p>
            <a:r>
              <a:rPr lang="en-US" dirty="0">
                <a:ea typeface="ＭＳ Ｐゴシック" charset="0"/>
                <a:cs typeface="Gill Sans" charset="0"/>
              </a:rPr>
              <a:t>Li + p → He + He </a:t>
            </a:r>
          </a:p>
        </p:txBody>
      </p:sp>
    </p:spTree>
    <p:extLst>
      <p:ext uri="{BB962C8B-B14F-4D97-AF65-F5344CB8AC3E}">
        <p14:creationId xmlns:p14="http://schemas.microsoft.com/office/powerpoint/2010/main" val="1190508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L_Tower_diagram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537" y="1268760"/>
            <a:ext cx="3530351" cy="508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40" y="188640"/>
            <a:ext cx="2268244" cy="3789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Daresbury </a:t>
            </a:r>
            <a:r>
              <a:rPr lang="en-US" dirty="0" err="1"/>
              <a:t>VdG</a:t>
            </a:r>
            <a:endParaRPr lang="en-US" dirty="0"/>
          </a:p>
        </p:txBody>
      </p:sp>
      <p:pic>
        <p:nvPicPr>
          <p:cNvPr id="4" name="Picture 3" descr="DL_Tower_diagram_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5464" y="1116677"/>
            <a:ext cx="2532377" cy="179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36161" y="69269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NSF: 20 MV Van de </a:t>
            </a:r>
            <a:r>
              <a:rPr lang="en-US" dirty="0" err="1"/>
              <a:t>Graaff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073" y="3861048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52554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UKRI-STFC">
      <a:dk1>
        <a:srgbClr val="2E2D62"/>
      </a:dk1>
      <a:lt1>
        <a:srgbClr val="FFFFFF"/>
      </a:lt1>
      <a:dk2>
        <a:srgbClr val="C13D33"/>
      </a:dk2>
      <a:lt2>
        <a:srgbClr val="FFFFFF"/>
      </a:lt2>
      <a:accent1>
        <a:srgbClr val="D77900"/>
      </a:accent1>
      <a:accent2>
        <a:srgbClr val="3E863E"/>
      </a:accent2>
      <a:accent3>
        <a:srgbClr val="005E54"/>
      </a:accent3>
      <a:accent4>
        <a:srgbClr val="16978A"/>
      </a:accent4>
      <a:accent5>
        <a:srgbClr val="008AAD"/>
      </a:accent5>
      <a:accent6>
        <a:srgbClr val="003088"/>
      </a:accent6>
      <a:hlink>
        <a:srgbClr val="8A1A9B"/>
      </a:hlink>
      <a:folHlink>
        <a:srgbClr val="923D9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50D9C1E5C8444EA140DC9D90F911A4" ma:contentTypeVersion="2" ma:contentTypeDescription="Create a new document." ma:contentTypeScope="" ma:versionID="40902a1b7ec5f6b06b8b28327fd6de38">
  <xsd:schema xmlns:xsd="http://www.w3.org/2001/XMLSchema" xmlns:xs="http://www.w3.org/2001/XMLSchema" xmlns:p="http://schemas.microsoft.com/office/2006/metadata/properties" xmlns:ns2="aa646d20-2591-4897-979a-12ac5f348ea0" targetNamespace="http://schemas.microsoft.com/office/2006/metadata/properties" ma:root="true" ma:fieldsID="deeab85aa94fe09b885dae30c76fbaeb" ns2:_="">
    <xsd:import namespace="aa646d20-2591-4897-979a-12ac5f348e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646d20-2591-4897-979a-12ac5f348e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B7BB65-06D7-41F3-95D1-2262D0B10F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646d20-2591-4897-979a-12ac5f348e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45C54F-586F-44F4-974A-0951094C042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8F11F28-FC05-414E-BAF6-53F2DBC27C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4098</TotalTime>
  <Words>1147</Words>
  <Application>Microsoft Office PowerPoint</Application>
  <PresentationFormat>Widescreen</PresentationFormat>
  <Paragraphs>131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Arial Regular</vt:lpstr>
      <vt:lpstr>Times</vt:lpstr>
      <vt:lpstr>Wingdings</vt:lpstr>
      <vt:lpstr>Font and logo master</vt:lpstr>
      <vt:lpstr>Font WITHOUT logo master</vt:lpstr>
      <vt:lpstr>CI-ACC-101.1 Particle Accelerators – History and Principles</vt:lpstr>
      <vt:lpstr>Radioactivity: Becquerel + 2 Curies</vt:lpstr>
      <vt:lpstr>Splitting the atom - Manchester</vt:lpstr>
      <vt:lpstr>A little history…</vt:lpstr>
      <vt:lpstr>Rutherford and Chadwick’s Apparatus</vt:lpstr>
      <vt:lpstr>William Crookes</vt:lpstr>
      <vt:lpstr>Walton, Rutherford, Cockcroft</vt:lpstr>
      <vt:lpstr>DC Acceleration</vt:lpstr>
      <vt:lpstr>Daresbury VdG</vt:lpstr>
      <vt:lpstr>Lorentz Force – the fundamental equation for accelerators</vt:lpstr>
      <vt:lpstr>Chadwick apparatus – discovery of the neutron</vt:lpstr>
      <vt:lpstr>James Chadwick and Leslie Groves</vt:lpstr>
      <vt:lpstr>Rolf Wideroe’s Linac</vt:lpstr>
      <vt:lpstr>Louis Alvarez</vt:lpstr>
      <vt:lpstr>PowerPoint Presentation</vt:lpstr>
      <vt:lpstr>Radiance from Halcyon</vt:lpstr>
      <vt:lpstr>Round and round we go... Cyclotrons (protons)</vt:lpstr>
      <vt:lpstr>Emilio Segrè and the 37-inch cyclotron deflector foil</vt:lpstr>
      <vt:lpstr>PowerPoint Presentation</vt:lpstr>
      <vt:lpstr>PowerPoint Presentation</vt:lpstr>
      <vt:lpstr>PowerPoint Presentation</vt:lpstr>
      <vt:lpstr>Glow from the 11-inch cyclotron</vt:lpstr>
      <vt:lpstr>Arthur Dooley: ‘Splitting the Atom’ (1974)</vt:lpstr>
      <vt:lpstr>60-inch cyclotron</vt:lpstr>
      <vt:lpstr>By 1948 they were already getting quite large…</vt:lpstr>
      <vt:lpstr>’Big Science’ and Ernest Lawrence</vt:lpstr>
      <vt:lpstr>Henry Blosser – Superconducting Cyclotrons</vt:lpstr>
      <vt:lpstr>The Betatron (electrons)</vt:lpstr>
      <vt:lpstr>Electron Betatrons...</vt:lpstr>
      <vt:lpstr>Electron FFAG, with Chandrasekhar and Bohr</vt:lpstr>
      <vt:lpstr>The earliest synchrotrons</vt:lpstr>
      <vt:lpstr>Bill Hansen and the 1 MeV Linac, 1947 (6 MeV)</vt:lpstr>
      <vt:lpstr>PowerPoint Presentation</vt:lpstr>
      <vt:lpstr>Phase stability</vt:lpstr>
      <vt:lpstr>Glasgow 350 MeV e- Synchrotron – 1st in Europe (1954)</vt:lpstr>
      <vt:lpstr>Synchrophasotron control room, Dubna</vt:lpstr>
      <vt:lpstr>Cosmotron – first GeV proton accelerator, 1953 (3 GeV)</vt:lpstr>
      <vt:lpstr>The Bevatron (6 GeV): a Large Weak-Focusing Synchrotron (1954)</vt:lpstr>
      <vt:lpstr>NIMROD (RAL, UK): p+, 7 GeV, 1960</vt:lpstr>
      <vt:lpstr>Before Daresbury, 1964</vt:lpstr>
      <vt:lpstr>You are here… (thanks to Cockcroft)</vt:lpstr>
      <vt:lpstr>NINA at Daresbury Laboratory; e-, 5 GeV, 1966</vt:lpstr>
      <vt:lpstr>The founding of Daresbury</vt:lpstr>
      <vt:lpstr>Strong Focusing</vt:lpstr>
      <vt:lpstr>Nick Christofilos, and Particles in Space</vt:lpstr>
      <vt:lpstr>Digging the first foundations for CERN, May 1954</vt:lpstr>
      <vt:lpstr>PowerPoint Presentation</vt:lpstr>
      <vt:lpstr>ADA – the first electron storage ring</vt:lpstr>
      <vt:lpstr>Storage Ring Colliders (1963)</vt:lpstr>
      <vt:lpstr>Gersh Budker</vt:lpstr>
      <vt:lpstr>Stochastic Cooling; Simon van der Meer (1970s)</vt:lpstr>
      <vt:lpstr>PowerPoint Presentation</vt:lpstr>
      <vt:lpstr>PowerPoint Presentation</vt:lpstr>
      <vt:lpstr>Julian Schwinger and Matthew Sands</vt:lpstr>
      <vt:lpstr>The first X-ray beamline – Daresbury, 1970s</vt:lpstr>
      <vt:lpstr>Achromats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Owen, Hywel (STFC,DL,AST)</cp:lastModifiedBy>
  <cp:revision>191</cp:revision>
  <cp:lastPrinted>2019-10-02T08:27:37Z</cp:lastPrinted>
  <dcterms:created xsi:type="dcterms:W3CDTF">2019-09-17T08:04:08Z</dcterms:created>
  <dcterms:modified xsi:type="dcterms:W3CDTF">2021-10-03T20:10:45Z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0x0101009450D9C1E5C8444EA140DC9D90F911A4</vt:lpwstr>
  </property>
</Properties>
</file>