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  <p:sldId id="264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7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5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5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4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0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8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8DFF-1B38-4A28-9760-9C947376EC05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BED1-33EF-47F7-8309-63397B44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son shaped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1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534" y="4463851"/>
            <a:ext cx="5013122" cy="1340134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800" dirty="0" smtClean="0"/>
              <a:t>Regularization in Machine Learning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1534" y="5803985"/>
            <a:ext cx="5037223" cy="74921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1800" dirty="0" smtClean="0"/>
              <a:t>Tyrone Rees</a:t>
            </a:r>
          </a:p>
          <a:p>
            <a:r>
              <a:rPr lang="en-GB" sz="1800" dirty="0" smtClean="0"/>
              <a:t>SCD Computational Mathematics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31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54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808162"/>
            <a:ext cx="10715630" cy="3724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overfitting?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43175" y="6334125"/>
            <a:ext cx="964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https://medium.com/greyatom/what-is-underfitting-and-overfitting-in-machine-learning-and-how-to-deal-with-it-6803a989c76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1583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overfitting?</a:t>
            </a:r>
            <a:endParaRPr lang="en-GB" dirty="0"/>
          </a:p>
        </p:txBody>
      </p:sp>
      <p:pic>
        <p:nvPicPr>
          <p:cNvPr id="2050" name="Picture 2" descr="https://cdn-images-1.medium.com/max/1200/1*_7OPgojau8hkiPUiHoGK_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808162"/>
            <a:ext cx="107156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3175" y="6334125"/>
            <a:ext cx="964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https://medium.com/greyatom/what-is-underfitting-and-overfitting-in-machine-learning-and-how-to-deal-with-it-6803a989c76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178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overfitting?</a:t>
            </a:r>
            <a:endParaRPr lang="en-GB" dirty="0"/>
          </a:p>
        </p:txBody>
      </p:sp>
      <p:pic>
        <p:nvPicPr>
          <p:cNvPr id="3074" name="Picture 2" descr="https://cdn-images-1.medium.com/max/1000/1*JZbxrdzabrT33Yl-LrmSh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90688"/>
            <a:ext cx="7848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3175" y="6334125"/>
            <a:ext cx="964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https://medium.com/greyatom/what-is-underfitting-and-overfitting-in-machine-learning-and-how-to-deal-with-it-6803a989c76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1939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624138"/>
            <a:ext cx="10515600" cy="2852737"/>
          </a:xfrm>
        </p:spPr>
        <p:txBody>
          <a:bodyPr/>
          <a:lstStyle/>
          <a:p>
            <a:r>
              <a:rPr lang="en-GB" dirty="0" smtClean="0"/>
              <a:t>How can we detect overfitting?</a:t>
            </a:r>
            <a:endParaRPr lang="en-GB" dirty="0"/>
          </a:p>
        </p:txBody>
      </p:sp>
      <p:pic>
        <p:nvPicPr>
          <p:cNvPr id="5122" name="Picture 2" descr="overfitting co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859756"/>
            <a:ext cx="4857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and trial sets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85925" y="1690688"/>
            <a:ext cx="12211050" cy="1274207"/>
            <a:chOff x="1228725" y="2307193"/>
            <a:chExt cx="12211050" cy="1274207"/>
          </a:xfrm>
        </p:grpSpPr>
        <p:sp>
          <p:nvSpPr>
            <p:cNvPr id="4" name="Rectangle 3"/>
            <p:cNvSpPr/>
            <p:nvPr/>
          </p:nvSpPr>
          <p:spPr>
            <a:xfrm>
              <a:off x="1228725" y="2905125"/>
              <a:ext cx="6324600" cy="676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553325" y="2905124"/>
              <a:ext cx="2219325" cy="6762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28725" y="2676525"/>
              <a:ext cx="85439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33975" y="2307193"/>
              <a:ext cx="192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All data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66875" y="3045857"/>
              <a:ext cx="54959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Training set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43850" y="3045857"/>
              <a:ext cx="54959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Test set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 descr="model_complexity_error_training_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51" y="3193492"/>
            <a:ext cx="5064297" cy="34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52875" y="6153150"/>
            <a:ext cx="4600575" cy="511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001000" y="6408805"/>
            <a:ext cx="484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https://gerardnico.com/data_mining/overfitting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9651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97" y="1268186"/>
            <a:ext cx="760095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5085" y="6284686"/>
            <a:ext cx="8752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https://hackernoon.com/memorizing-is-not-learning-6-tricks-to-prevent-overfitting-in-machine-learning-820b091dc42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0887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29" y="304800"/>
            <a:ext cx="6751864" cy="6310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062288"/>
            <a:ext cx="10515600" cy="2852737"/>
          </a:xfrm>
        </p:spPr>
        <p:txBody>
          <a:bodyPr/>
          <a:lstStyle/>
          <a:p>
            <a:r>
              <a:rPr lang="en-GB" dirty="0" smtClean="0"/>
              <a:t>How can we avoid overfitting?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7944" y="6400801"/>
            <a:ext cx="85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https://www.amazon.com/Munch-Gifts-Machine-Learning-Overfitted/dp/B07G6YJ8QH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1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2804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 smtClean="0"/>
              <a:t>“Regularization is any modification we make to a learning algorithm that is intended to reduce its generalization error but not its training error.”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329713" y="5138058"/>
            <a:ext cx="388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Ian </a:t>
            </a:r>
            <a:r>
              <a:rPr lang="en-GB" sz="2400" dirty="0" err="1" smtClean="0"/>
              <a:t>Goodfellow</a:t>
            </a:r>
            <a:r>
              <a:rPr lang="en-GB" sz="2400" dirty="0" smtClean="0"/>
              <a:t> (Google)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414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92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Regularization in Machine Learning</vt:lpstr>
      <vt:lpstr>What is overfitting?</vt:lpstr>
      <vt:lpstr>What is overfitting?</vt:lpstr>
      <vt:lpstr>What is overfitting?</vt:lpstr>
      <vt:lpstr>How can we detect overfitting?</vt:lpstr>
      <vt:lpstr>Test and trial sets</vt:lpstr>
      <vt:lpstr>PowerPoint Presentation</vt:lpstr>
      <vt:lpstr>How can we avoid overfitting?</vt:lpstr>
      <vt:lpstr>Regularization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Regularization in Machine Learning</dc:title>
  <dc:creator>Rees, Tyrone (STFC,RAL,SC)</dc:creator>
  <cp:lastModifiedBy>Rees, Tyrone (STFC,RAL,SC)</cp:lastModifiedBy>
  <cp:revision>11</cp:revision>
  <dcterms:created xsi:type="dcterms:W3CDTF">2019-01-30T13:28:03Z</dcterms:created>
  <dcterms:modified xsi:type="dcterms:W3CDTF">2019-01-31T09:33:23Z</dcterms:modified>
</cp:coreProperties>
</file>