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0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C50A-7E60-1841-83E4-10BA88397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C401D-0BDB-564D-BC6F-CA39CED64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83C16-A717-E348-A17E-82771A66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0F06-04CF-6C47-A5EA-B6ECBD98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0B93-8FAC-7C44-9B7B-37F7F634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FE5D-BE9D-7648-9ED1-A1713589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C3D85-69D5-6244-A060-A464E8C2B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B09A-72FD-3749-B5CB-154F05A7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ABD0-3461-284E-BA79-BF97B79C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E2FB-F1E0-AC44-88F5-8DA15980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B267E-2EA5-AD41-A878-3D3A8FAC7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ABA41-4878-F347-9E0B-FB26CFCF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9CC1C-240D-6A49-BE54-DA1CD4DE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9EE4-F078-9D4A-8409-EFDDA911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B756F-3062-C941-B95F-1A4CD69C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1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2DBD-E6A4-D443-9DAE-66ECC1DC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CA68-6702-8A41-89E5-443551DE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8F273-9D12-8547-BB33-D72DC45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F140B-EA1A-3440-8F44-6F1F2214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2779-EEFB-DE45-B952-04BAF801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4637-09F7-B94F-BEDD-72552601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EE2D8-EBA2-FF4D-ABD2-DBC9E844C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BCE5-4E78-3545-BCDB-C0826AFC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AC59-86BC-0B46-8BD1-C044C4B3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3B8B-3998-FF45-86AB-ED3B2950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BD70-BDFB-1246-8EED-657AFAE2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38E93-754C-F146-9449-71565FFD6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73BC0-54EC-F642-BF4D-1002E4DEA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EEB7-C2EA-1A4C-9171-B8474785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7318-255A-BA42-A729-D14C4F21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297D4-C20E-4B4E-9F6F-FBC90CF0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4962-0DC6-A143-88F7-29D8D459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46A2E-C1F2-3B48-9DD1-AEC92D46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83F8D-AE3F-C94A-87A8-94A343967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339BC-850A-5648-A6BC-97686F30F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1494D-F129-884D-ACF0-2DAEBCA7C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F107E-331D-1241-BE96-2BA0E6BD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252D0-ADF9-FC44-8663-6E693B29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56E7F-89E7-3F4F-87B6-B637E870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269A-8BE6-A04B-AD3F-CD597A3A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CD65F-914C-1F4F-9BCB-8816953E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95471-A6F9-334C-A88A-F44ECFD5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E43A-0CF7-7348-9692-B3AED93C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FA72-D335-224E-80FE-38869825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C9E2C-0203-3A4B-AD15-468FE81DE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AB32-FD1F-9143-9C27-E2059EF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3439-FAA7-1841-9449-075DD72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D620-33AC-0F4D-A128-55C4248B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7458B-D06F-1E45-A20F-E727D53B7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9254B-B97B-6845-BBDE-1D2EB5AF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58442-E64D-B642-9E1C-980E8883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A7E59-CD74-6F42-AD3E-A3DD0B7E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07E0-83D7-5E4E-9BC6-0DE0F07D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E0A1E-3571-5143-9F5A-B60218F23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CA91-4CE7-2B4D-A497-5721F3A51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F0C43-6782-B544-A42F-9DB6C200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69F28-8AC6-A146-BEE0-92F618A2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AA415-F57B-3A4B-A049-5DADA8E9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33162-9675-C64D-A867-F33DD9A3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124A-6C0A-AB46-9CD3-76512C0A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27B21-27FD-E042-8B16-17644F0E8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3DFF-968F-5046-8C46-C81A005CC7D6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0AC7-96AF-B341-8F73-7CFBB2326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593C-5A87-9C45-B3BF-03BDA6427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9ACE-DD5B-F341-BC19-A0E2E8084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7DF5-9D4B-1448-BC04-3E7C6636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UK Nuclear Physics </a:t>
            </a:r>
            <a:br>
              <a:rPr lang="en-US" sz="4800" dirty="0">
                <a:latin typeface="Georgia" panose="02040502050405020303" pitchFamily="18" charset="0"/>
              </a:rPr>
            </a:br>
            <a:r>
              <a:rPr lang="en-US" sz="4800" dirty="0">
                <a:latin typeface="Georgia" panose="02040502050405020303" pitchFamily="18" charset="0"/>
              </a:rPr>
              <a:t>Early Career Researcher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722C6-F320-D647-9895-5D356C762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Institute of Physics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of November, 2021</a:t>
            </a:r>
          </a:p>
          <a:p>
            <a:endParaRPr lang="en-US" dirty="0"/>
          </a:p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08046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er granted £1m to investigate the structure of exotic nuclei at  Surrey | University of Surrey">
            <a:extLst>
              <a:ext uri="{FF2B5EF4-FFF2-40B4-BE49-F238E27FC236}">
                <a16:creationId xmlns:a16="http://schemas.microsoft.com/office/drawing/2014/main" id="{1F252BAA-0A0E-C949-B545-C13EAF20F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1348" r="28287"/>
          <a:stretch/>
        </p:blipFill>
        <p:spPr bwMode="auto">
          <a:xfrm>
            <a:off x="991857" y="621787"/>
            <a:ext cx="1303093" cy="14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Lockdown Nuclear Seminars">
            <a:extLst>
              <a:ext uri="{FF2B5EF4-FFF2-40B4-BE49-F238E27FC236}">
                <a16:creationId xmlns:a16="http://schemas.microsoft.com/office/drawing/2014/main" id="{5506BBBE-9C3D-9D44-B65B-D76B38A1F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16179" r="11714" b="26292"/>
          <a:stretch/>
        </p:blipFill>
        <p:spPr bwMode="auto">
          <a:xfrm>
            <a:off x="874019" y="2658684"/>
            <a:ext cx="1538768" cy="16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am Gaffney - University of Liverpool">
            <a:extLst>
              <a:ext uri="{FF2B5EF4-FFF2-40B4-BE49-F238E27FC236}">
                <a16:creationId xmlns:a16="http://schemas.microsoft.com/office/drawing/2014/main" id="{6F44955A-2C24-D446-AA8F-1DC6BB6B6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9588" r="14722" b="11311"/>
          <a:stretch/>
        </p:blipFill>
        <p:spPr bwMode="auto">
          <a:xfrm>
            <a:off x="9094725" y="1497726"/>
            <a:ext cx="1240488" cy="17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 David K. Sharp (@DrSharpy) | Twitter">
            <a:extLst>
              <a:ext uri="{FF2B5EF4-FFF2-40B4-BE49-F238E27FC236}">
                <a16:creationId xmlns:a16="http://schemas.microsoft.com/office/drawing/2014/main" id="{6907ADC2-1CD3-3547-8FF2-1E9EE74CF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1" b="27904"/>
          <a:stretch/>
        </p:blipFill>
        <p:spPr bwMode="auto">
          <a:xfrm>
            <a:off x="8917542" y="3719513"/>
            <a:ext cx="1594855" cy="20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ick Zachariou - Physics, University of York">
            <a:extLst>
              <a:ext uri="{FF2B5EF4-FFF2-40B4-BE49-F238E27FC236}">
                <a16:creationId xmlns:a16="http://schemas.microsoft.com/office/drawing/2014/main" id="{4E975C54-ED25-3941-8186-F5E7C0EBC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731" r="16725" b="37733"/>
          <a:stretch/>
        </p:blipFill>
        <p:spPr bwMode="auto">
          <a:xfrm>
            <a:off x="923528" y="4916183"/>
            <a:ext cx="1371422" cy="16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95C4C7-7EE5-6D46-B59F-3D1A8A3094E2}"/>
              </a:ext>
            </a:extLst>
          </p:cNvPr>
          <p:cNvSpPr txBox="1"/>
          <p:nvPr/>
        </p:nvSpPr>
        <p:spPr>
          <a:xfrm>
            <a:off x="3753852" y="247853"/>
            <a:ext cx="4684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Organizing</a:t>
            </a:r>
            <a:r>
              <a:rPr lang="en-US" sz="2400" dirty="0"/>
              <a:t> </a:t>
            </a:r>
            <a:r>
              <a:rPr lang="en-US" sz="3600" dirty="0"/>
              <a:t>committee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04CE6-44E4-2340-96C4-D96630603658}"/>
              </a:ext>
            </a:extLst>
          </p:cNvPr>
          <p:cNvSpPr txBox="1"/>
          <p:nvPr/>
        </p:nvSpPr>
        <p:spPr>
          <a:xfrm>
            <a:off x="2644346" y="1181528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 Henderson, University of Surrey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1C1C7-EBBF-A24A-B2D9-7DDA1A3C7996}"/>
              </a:ext>
            </a:extLst>
          </p:cNvPr>
          <p:cNvSpPr txBox="1"/>
          <p:nvPr/>
        </p:nvSpPr>
        <p:spPr>
          <a:xfrm>
            <a:off x="2644346" y="3285676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Rachel Montgomery, University of Glasgow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2C0F2-E469-1045-BDD4-CFC35189084C}"/>
              </a:ext>
            </a:extLst>
          </p:cNvPr>
          <p:cNvSpPr txBox="1"/>
          <p:nvPr/>
        </p:nvSpPr>
        <p:spPr>
          <a:xfrm>
            <a:off x="4769287" y="2094001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Liam Gaffney, University of Liverpool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C9C34-2B28-1041-8BF6-EB106EA4E60A}"/>
              </a:ext>
            </a:extLst>
          </p:cNvPr>
          <p:cNvSpPr txBox="1"/>
          <p:nvPr/>
        </p:nvSpPr>
        <p:spPr>
          <a:xfrm>
            <a:off x="4650664" y="4393754"/>
            <a:ext cx="41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Sharp, University of Manchester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4B54F-EAF9-294D-A226-615FD6E8F30E}"/>
              </a:ext>
            </a:extLst>
          </p:cNvPr>
          <p:cNvSpPr txBox="1"/>
          <p:nvPr/>
        </p:nvSpPr>
        <p:spPr>
          <a:xfrm>
            <a:off x="2644346" y="5543175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Nick </a:t>
            </a:r>
            <a:r>
              <a:rPr lang="en-US" dirty="0" err="1"/>
              <a:t>Zachariou</a:t>
            </a:r>
            <a:r>
              <a:rPr lang="en-US" dirty="0"/>
              <a:t>, University of York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ED36E-095A-FD4A-B7F0-AAFAAA40715C}"/>
              </a:ext>
            </a:extLst>
          </p:cNvPr>
          <p:cNvSpPr txBox="1"/>
          <p:nvPr/>
        </p:nvSpPr>
        <p:spPr>
          <a:xfrm>
            <a:off x="7610098" y="6218701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Feel free to ask us any questions…</a:t>
            </a:r>
          </a:p>
        </p:txBody>
      </p:sp>
    </p:spTree>
    <p:extLst>
      <p:ext uri="{BB962C8B-B14F-4D97-AF65-F5344CB8AC3E}">
        <p14:creationId xmlns:p14="http://schemas.microsoft.com/office/powerpoint/2010/main" val="170437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612D-CA72-654A-85EE-9FCE3376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9079-1290-3E4B-803E-2CF1B42E4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Offer career development support for ECRs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Learn about some future science directions… and discuss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See everyone!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Foster new collaborations?</a:t>
            </a:r>
          </a:p>
        </p:txBody>
      </p:sp>
    </p:spTree>
    <p:extLst>
      <p:ext uri="{BB962C8B-B14F-4D97-AF65-F5344CB8AC3E}">
        <p14:creationId xmlns:p14="http://schemas.microsoft.com/office/powerpoint/2010/main" val="1631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AD50-6246-1E43-A808-0A2C0827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11DC-6DEC-564C-BFDD-B77B530B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Lunch (today) and coffee breaks provided</a:t>
            </a:r>
          </a:p>
          <a:p>
            <a:endParaRPr lang="en-US" sz="2400" dirty="0"/>
          </a:p>
          <a:p>
            <a:r>
              <a:rPr lang="en-US" sz="2400" dirty="0"/>
              <a:t>Drinks reception from 5-6.30pm this evening (beer, wine)</a:t>
            </a:r>
          </a:p>
          <a:p>
            <a:endParaRPr lang="en-US" sz="2400" dirty="0"/>
          </a:p>
          <a:p>
            <a:r>
              <a:rPr lang="en-US" sz="2400" dirty="0"/>
              <a:t>Split up for dinner (organize into manageable groups) – those interested can recombine later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2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F6C5-4112-C14A-ACA2-0BC38350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92E2-4943-574B-B993-A2CEB010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Wing-Wing – Korean Fried Chicken (20 min walk)</a:t>
            </a:r>
          </a:p>
          <a:p>
            <a:endParaRPr lang="en-US" sz="2400" dirty="0"/>
          </a:p>
          <a:p>
            <a:r>
              <a:rPr lang="en-US" sz="2400" dirty="0" err="1"/>
              <a:t>Dishoom</a:t>
            </a:r>
            <a:r>
              <a:rPr lang="en-US" sz="2400" dirty="0"/>
              <a:t> – Indian Street Food (5 min walk, might be *very* busy)</a:t>
            </a:r>
          </a:p>
          <a:p>
            <a:endParaRPr lang="en-US" sz="2400" dirty="0"/>
          </a:p>
          <a:p>
            <a:r>
              <a:rPr lang="en-US" sz="2400" dirty="0"/>
              <a:t>Flat Iron – Steaks (next door)</a:t>
            </a:r>
          </a:p>
          <a:p>
            <a:endParaRPr lang="en-US" sz="2400" dirty="0"/>
          </a:p>
          <a:p>
            <a:r>
              <a:rPr lang="en-US" sz="2400" dirty="0"/>
              <a:t>Bombay Burrito - ????</a:t>
            </a:r>
          </a:p>
          <a:p>
            <a:endParaRPr lang="en-US" sz="2400" dirty="0"/>
          </a:p>
          <a:p>
            <a:r>
              <a:rPr lang="en-US" sz="2400" dirty="0"/>
              <a:t>… anywhere else</a:t>
            </a:r>
          </a:p>
        </p:txBody>
      </p:sp>
    </p:spTree>
    <p:extLst>
      <p:ext uri="{BB962C8B-B14F-4D97-AF65-F5344CB8AC3E}">
        <p14:creationId xmlns:p14="http://schemas.microsoft.com/office/powerpoint/2010/main" val="240167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EFA9-2478-634E-9A25-6B5E68C4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01AF-1FDC-9F43-9405-DE8FF2A1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We have convened a panel with experience of UK NP to answer your questions regarding career development and funding in the UK:</a:t>
            </a:r>
          </a:p>
          <a:p>
            <a:endParaRPr lang="en-US" sz="2400" dirty="0"/>
          </a:p>
          <a:p>
            <a:r>
              <a:rPr lang="en-US" sz="2400" dirty="0"/>
              <a:t>Kieran Flanagan (University of Manchester)</a:t>
            </a:r>
          </a:p>
          <a:p>
            <a:r>
              <a:rPr lang="en-US" sz="2400" dirty="0"/>
              <a:t>Laura Harkness-Brennan (University of Liverpool) </a:t>
            </a:r>
          </a:p>
          <a:p>
            <a:r>
              <a:rPr lang="en-US" sz="2400" dirty="0"/>
              <a:t>David O’Donnell (University of the West of Scotland)</a:t>
            </a:r>
          </a:p>
          <a:p>
            <a:r>
              <a:rPr lang="en-US" sz="2400" dirty="0"/>
              <a:t>Marina Petri (University of York)</a:t>
            </a:r>
          </a:p>
          <a:p>
            <a:r>
              <a:rPr lang="en-US" sz="2400" dirty="0" err="1"/>
              <a:t>Arnau</a:t>
            </a:r>
            <a:r>
              <a:rPr lang="en-US" sz="2400" dirty="0"/>
              <a:t> Rios (ex-University of Surrey) – remote </a:t>
            </a:r>
          </a:p>
          <a:p>
            <a:r>
              <a:rPr lang="en-US" sz="2400" dirty="0"/>
              <a:t>Daria </a:t>
            </a:r>
            <a:r>
              <a:rPr lang="en-US" sz="2400" dirty="0" err="1"/>
              <a:t>Sokhan</a:t>
            </a:r>
            <a:r>
              <a:rPr lang="en-US" sz="2400" dirty="0"/>
              <a:t> (University of Glasgow) – remote</a:t>
            </a:r>
          </a:p>
          <a:p>
            <a:endParaRPr lang="en-US" sz="2400" dirty="0"/>
          </a:p>
          <a:p>
            <a:r>
              <a:rPr lang="en-US" sz="2400" dirty="0"/>
              <a:t>Introduction to STFC NP by David Ireland (University of Glasgow)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3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4830-6FD9-0E4B-8E66-972902B7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DF158-E36A-5A4F-9847-123081238757}"/>
              </a:ext>
            </a:extLst>
          </p:cNvPr>
          <p:cNvSpPr txBox="1"/>
          <p:nvPr/>
        </p:nvSpPr>
        <p:spPr>
          <a:xfrm>
            <a:off x="838200" y="1905506"/>
            <a:ext cx="10913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end of the workshop, we will send a questionnaire to all attendees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Opportunity for feedback on the ECR forum. Suitable venue? Format? Etc.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… and anonymous feedback on being an ECR in UK nuclear physics. Will be communicated at the 2022 Warwick meeting.</a:t>
            </a:r>
          </a:p>
        </p:txBody>
      </p:sp>
    </p:spTree>
    <p:extLst>
      <p:ext uri="{BB962C8B-B14F-4D97-AF65-F5344CB8AC3E}">
        <p14:creationId xmlns:p14="http://schemas.microsoft.com/office/powerpoint/2010/main" val="20574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3B5E-BEDF-7B4C-B0D1-DD541966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&amp; Safety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9BB8-F909-774F-977D-5FFCDA62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Please follow COVID-19 precautions</a:t>
            </a:r>
          </a:p>
          <a:p>
            <a:endParaRPr lang="en-US" dirty="0"/>
          </a:p>
          <a:p>
            <a:r>
              <a:rPr lang="en-US" dirty="0"/>
              <a:t>Face coverings when moving around the building</a:t>
            </a:r>
          </a:p>
          <a:p>
            <a:endParaRPr lang="en-US" dirty="0"/>
          </a:p>
          <a:p>
            <a:r>
              <a:rPr lang="en-US" dirty="0"/>
              <a:t>Leave space between yourself and others during sessions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3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326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Office Theme</vt:lpstr>
      <vt:lpstr>UK Nuclear Physics  Early Career Researcher Forum</vt:lpstr>
      <vt:lpstr>PowerPoint Presentation</vt:lpstr>
      <vt:lpstr>Goals</vt:lpstr>
      <vt:lpstr>Event</vt:lpstr>
      <vt:lpstr>Food options?</vt:lpstr>
      <vt:lpstr>Careers panel</vt:lpstr>
      <vt:lpstr>Questionnaire</vt:lpstr>
      <vt:lpstr>Health &amp; Safety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Nuclear Physics  Early Career Researcher Forum</dc:title>
  <dc:creator>Henderson, Jack Dr (Physics)</dc:creator>
  <cp:lastModifiedBy>Henderson, Jack Dr (Physics)</cp:lastModifiedBy>
  <cp:revision>9</cp:revision>
  <dcterms:created xsi:type="dcterms:W3CDTF">2021-10-25T13:28:32Z</dcterms:created>
  <dcterms:modified xsi:type="dcterms:W3CDTF">2021-10-31T19:03:31Z</dcterms:modified>
</cp:coreProperties>
</file>