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6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472"/>
    <p:restoredTop sz="94665"/>
  </p:normalViewPr>
  <p:slideViewPr>
    <p:cSldViewPr snapToGrid="0" snapToObjects="1">
      <p:cViewPr>
        <p:scale>
          <a:sx n="80" d="100"/>
          <a:sy n="80" d="100"/>
        </p:scale>
        <p:origin x="2168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C55A93-BB83-CD41-9D86-109A0AB51094}" type="doc">
      <dgm:prSet loTypeId="urn:microsoft.com/office/officeart/2005/8/layout/hProcess9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GB"/>
        </a:p>
      </dgm:t>
    </dgm:pt>
    <dgm:pt modelId="{14504A2D-9BE9-2B4B-8AEF-CF00B37F0CD4}">
      <dgm:prSet/>
      <dgm:spPr/>
      <dgm:t>
        <a:bodyPr/>
        <a:lstStyle/>
        <a:p>
          <a:r>
            <a:rPr lang="en-US"/>
            <a:t>PhD Nuclear Physics 2007-2010</a:t>
          </a:r>
          <a:endParaRPr lang="en-GB"/>
        </a:p>
      </dgm:t>
    </dgm:pt>
    <dgm:pt modelId="{34026CD9-5AFD-0148-AC83-AD62E5E334D2}" type="parTrans" cxnId="{477CF07C-5915-3D46-B655-55084B7CB7EF}">
      <dgm:prSet/>
      <dgm:spPr/>
      <dgm:t>
        <a:bodyPr/>
        <a:lstStyle/>
        <a:p>
          <a:endParaRPr lang="en-GB"/>
        </a:p>
      </dgm:t>
    </dgm:pt>
    <dgm:pt modelId="{D2B5DDA8-FF1A-234D-921C-0BB58226D40E}" type="sibTrans" cxnId="{477CF07C-5915-3D46-B655-55084B7CB7EF}">
      <dgm:prSet/>
      <dgm:spPr/>
      <dgm:t>
        <a:bodyPr/>
        <a:lstStyle/>
        <a:p>
          <a:endParaRPr lang="en-GB"/>
        </a:p>
      </dgm:t>
    </dgm:pt>
    <dgm:pt modelId="{AEE658A0-0477-194D-B788-DB0A4932622D}">
      <dgm:prSet/>
      <dgm:spPr/>
      <dgm:t>
        <a:bodyPr/>
        <a:lstStyle/>
        <a:p>
          <a:r>
            <a:rPr lang="en-US" dirty="0"/>
            <a:t>PDRA positions and Senior Gamma-ray Scientist, </a:t>
          </a:r>
          <a:r>
            <a:rPr lang="en-US" dirty="0" err="1"/>
            <a:t>Kromek</a:t>
          </a:r>
          <a:r>
            <a:rPr lang="en-US" dirty="0"/>
            <a:t> 2010-2014</a:t>
          </a:r>
          <a:endParaRPr lang="en-GB" dirty="0"/>
        </a:p>
      </dgm:t>
    </dgm:pt>
    <dgm:pt modelId="{F5E6839A-1D7A-6B43-B6B4-EB467B9E238F}" type="parTrans" cxnId="{B3320F55-2B87-2E4A-BA56-A6748BEBF42B}">
      <dgm:prSet/>
      <dgm:spPr/>
      <dgm:t>
        <a:bodyPr/>
        <a:lstStyle/>
        <a:p>
          <a:endParaRPr lang="en-GB"/>
        </a:p>
      </dgm:t>
    </dgm:pt>
    <dgm:pt modelId="{8D2FFB52-070B-AF41-8175-726AC3B1F9DF}" type="sibTrans" cxnId="{B3320F55-2B87-2E4A-BA56-A6748BEBF42B}">
      <dgm:prSet/>
      <dgm:spPr/>
      <dgm:t>
        <a:bodyPr/>
        <a:lstStyle/>
        <a:p>
          <a:endParaRPr lang="en-GB"/>
        </a:p>
      </dgm:t>
    </dgm:pt>
    <dgm:pt modelId="{B44443C9-3EC5-024C-B6C3-CA208DEA0C80}">
      <dgm:prSet/>
      <dgm:spPr/>
      <dgm:t>
        <a:bodyPr/>
        <a:lstStyle/>
        <a:p>
          <a:r>
            <a:rPr lang="en-US"/>
            <a:t>Lecturer, Senior Lecturer, Reader 2014-2021</a:t>
          </a:r>
          <a:endParaRPr lang="en-GB"/>
        </a:p>
      </dgm:t>
    </dgm:pt>
    <dgm:pt modelId="{B208313C-6C46-FA48-9B16-1B8BD97BDA87}" type="parTrans" cxnId="{BE98B3CA-FDC4-E144-A583-9AFE1E6DA9D8}">
      <dgm:prSet/>
      <dgm:spPr/>
      <dgm:t>
        <a:bodyPr/>
        <a:lstStyle/>
        <a:p>
          <a:endParaRPr lang="en-GB"/>
        </a:p>
      </dgm:t>
    </dgm:pt>
    <dgm:pt modelId="{EB92A710-B74D-CF45-89CA-CAA4E53DE09A}" type="sibTrans" cxnId="{BE98B3CA-FDC4-E144-A583-9AFE1E6DA9D8}">
      <dgm:prSet/>
      <dgm:spPr/>
      <dgm:t>
        <a:bodyPr/>
        <a:lstStyle/>
        <a:p>
          <a:endParaRPr lang="en-GB"/>
        </a:p>
      </dgm:t>
    </dgm:pt>
    <dgm:pt modelId="{F5058272-B195-DF4E-B9AB-08C676FDBB1D}">
      <dgm:prSet/>
      <dgm:spPr/>
      <dgm:t>
        <a:bodyPr/>
        <a:lstStyle/>
        <a:p>
          <a:r>
            <a:rPr lang="en-US" dirty="0"/>
            <a:t>Professor and Associate Pro Vice Chancellor for Research and Impact</a:t>
          </a:r>
          <a:endParaRPr lang="en-GB" dirty="0"/>
        </a:p>
      </dgm:t>
    </dgm:pt>
    <dgm:pt modelId="{46DDD100-3384-8F48-89B5-A76A9AB1F3EE}" type="parTrans" cxnId="{0DA6663C-3E5A-634E-B9C0-6D0619FD94BD}">
      <dgm:prSet/>
      <dgm:spPr/>
      <dgm:t>
        <a:bodyPr/>
        <a:lstStyle/>
        <a:p>
          <a:endParaRPr lang="en-GB"/>
        </a:p>
      </dgm:t>
    </dgm:pt>
    <dgm:pt modelId="{869285B7-A1FF-6747-AE54-000D28949195}" type="sibTrans" cxnId="{0DA6663C-3E5A-634E-B9C0-6D0619FD94BD}">
      <dgm:prSet/>
      <dgm:spPr/>
      <dgm:t>
        <a:bodyPr/>
        <a:lstStyle/>
        <a:p>
          <a:endParaRPr lang="en-GB"/>
        </a:p>
      </dgm:t>
    </dgm:pt>
    <dgm:pt modelId="{030F9FCA-440E-984E-9257-34302BA4EB64}" type="pres">
      <dgm:prSet presAssocID="{25C55A93-BB83-CD41-9D86-109A0AB51094}" presName="CompostProcess" presStyleCnt="0">
        <dgm:presLayoutVars>
          <dgm:dir/>
          <dgm:resizeHandles val="exact"/>
        </dgm:presLayoutVars>
      </dgm:prSet>
      <dgm:spPr/>
    </dgm:pt>
    <dgm:pt modelId="{41186792-A625-6D47-8D51-EF037E06ECA8}" type="pres">
      <dgm:prSet presAssocID="{25C55A93-BB83-CD41-9D86-109A0AB51094}" presName="arrow" presStyleLbl="bgShp" presStyleIdx="0" presStyleCnt="1"/>
      <dgm:spPr/>
    </dgm:pt>
    <dgm:pt modelId="{B483D37B-DFD4-8641-87E5-75848B728311}" type="pres">
      <dgm:prSet presAssocID="{25C55A93-BB83-CD41-9D86-109A0AB51094}" presName="linearProcess" presStyleCnt="0"/>
      <dgm:spPr/>
    </dgm:pt>
    <dgm:pt modelId="{0F8814C9-814F-6742-BF25-2AF574BAC994}" type="pres">
      <dgm:prSet presAssocID="{14504A2D-9BE9-2B4B-8AEF-CF00B37F0CD4}" presName="textNode" presStyleLbl="node1" presStyleIdx="0" presStyleCnt="4">
        <dgm:presLayoutVars>
          <dgm:bulletEnabled val="1"/>
        </dgm:presLayoutVars>
      </dgm:prSet>
      <dgm:spPr/>
    </dgm:pt>
    <dgm:pt modelId="{B216A864-A47C-F643-8886-B3ACABBE0768}" type="pres">
      <dgm:prSet presAssocID="{D2B5DDA8-FF1A-234D-921C-0BB58226D40E}" presName="sibTrans" presStyleCnt="0"/>
      <dgm:spPr/>
    </dgm:pt>
    <dgm:pt modelId="{0FBE89A8-AA35-9F4D-9FB0-25D7BDE5745F}" type="pres">
      <dgm:prSet presAssocID="{AEE658A0-0477-194D-B788-DB0A4932622D}" presName="textNode" presStyleLbl="node1" presStyleIdx="1" presStyleCnt="4">
        <dgm:presLayoutVars>
          <dgm:bulletEnabled val="1"/>
        </dgm:presLayoutVars>
      </dgm:prSet>
      <dgm:spPr/>
    </dgm:pt>
    <dgm:pt modelId="{A12861AA-72EC-A548-A397-CB64F8AC5D7F}" type="pres">
      <dgm:prSet presAssocID="{8D2FFB52-070B-AF41-8175-726AC3B1F9DF}" presName="sibTrans" presStyleCnt="0"/>
      <dgm:spPr/>
    </dgm:pt>
    <dgm:pt modelId="{D37EF618-47D8-7046-9CC5-F59720AB7D9C}" type="pres">
      <dgm:prSet presAssocID="{B44443C9-3EC5-024C-B6C3-CA208DEA0C80}" presName="textNode" presStyleLbl="node1" presStyleIdx="2" presStyleCnt="4">
        <dgm:presLayoutVars>
          <dgm:bulletEnabled val="1"/>
        </dgm:presLayoutVars>
      </dgm:prSet>
      <dgm:spPr/>
    </dgm:pt>
    <dgm:pt modelId="{74A1236A-0347-1146-B138-3352F30AE189}" type="pres">
      <dgm:prSet presAssocID="{EB92A710-B74D-CF45-89CA-CAA4E53DE09A}" presName="sibTrans" presStyleCnt="0"/>
      <dgm:spPr/>
    </dgm:pt>
    <dgm:pt modelId="{674B9AD0-DA5A-5840-A57C-CCC48FA749B6}" type="pres">
      <dgm:prSet presAssocID="{F5058272-B195-DF4E-B9AB-08C676FDBB1D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0DA6663C-3E5A-634E-B9C0-6D0619FD94BD}" srcId="{25C55A93-BB83-CD41-9D86-109A0AB51094}" destId="{F5058272-B195-DF4E-B9AB-08C676FDBB1D}" srcOrd="3" destOrd="0" parTransId="{46DDD100-3384-8F48-89B5-A76A9AB1F3EE}" sibTransId="{869285B7-A1FF-6747-AE54-000D28949195}"/>
    <dgm:cxn modelId="{0766AB51-DE95-4943-8AB5-F753E262FC64}" type="presOf" srcId="{14504A2D-9BE9-2B4B-8AEF-CF00B37F0CD4}" destId="{0F8814C9-814F-6742-BF25-2AF574BAC994}" srcOrd="0" destOrd="0" presId="urn:microsoft.com/office/officeart/2005/8/layout/hProcess9"/>
    <dgm:cxn modelId="{B3320F55-2B87-2E4A-BA56-A6748BEBF42B}" srcId="{25C55A93-BB83-CD41-9D86-109A0AB51094}" destId="{AEE658A0-0477-194D-B788-DB0A4932622D}" srcOrd="1" destOrd="0" parTransId="{F5E6839A-1D7A-6B43-B6B4-EB467B9E238F}" sibTransId="{8D2FFB52-070B-AF41-8175-726AC3B1F9DF}"/>
    <dgm:cxn modelId="{477CF07C-5915-3D46-B655-55084B7CB7EF}" srcId="{25C55A93-BB83-CD41-9D86-109A0AB51094}" destId="{14504A2D-9BE9-2B4B-8AEF-CF00B37F0CD4}" srcOrd="0" destOrd="0" parTransId="{34026CD9-5AFD-0148-AC83-AD62E5E334D2}" sibTransId="{D2B5DDA8-FF1A-234D-921C-0BB58226D40E}"/>
    <dgm:cxn modelId="{9BB6169F-7D53-8843-8EBD-0BDE09AAA9D8}" type="presOf" srcId="{F5058272-B195-DF4E-B9AB-08C676FDBB1D}" destId="{674B9AD0-DA5A-5840-A57C-CCC48FA749B6}" srcOrd="0" destOrd="0" presId="urn:microsoft.com/office/officeart/2005/8/layout/hProcess9"/>
    <dgm:cxn modelId="{2B95E0C8-9224-A340-B2CA-703681F65300}" type="presOf" srcId="{25C55A93-BB83-CD41-9D86-109A0AB51094}" destId="{030F9FCA-440E-984E-9257-34302BA4EB64}" srcOrd="0" destOrd="0" presId="urn:microsoft.com/office/officeart/2005/8/layout/hProcess9"/>
    <dgm:cxn modelId="{BE98B3CA-FDC4-E144-A583-9AFE1E6DA9D8}" srcId="{25C55A93-BB83-CD41-9D86-109A0AB51094}" destId="{B44443C9-3EC5-024C-B6C3-CA208DEA0C80}" srcOrd="2" destOrd="0" parTransId="{B208313C-6C46-FA48-9B16-1B8BD97BDA87}" sibTransId="{EB92A710-B74D-CF45-89CA-CAA4E53DE09A}"/>
    <dgm:cxn modelId="{D88AE5EF-CF60-4643-8D05-9861B273B4E7}" type="presOf" srcId="{B44443C9-3EC5-024C-B6C3-CA208DEA0C80}" destId="{D37EF618-47D8-7046-9CC5-F59720AB7D9C}" srcOrd="0" destOrd="0" presId="urn:microsoft.com/office/officeart/2005/8/layout/hProcess9"/>
    <dgm:cxn modelId="{1DDC0EF3-49F8-BA46-B7F1-F8F7B6403939}" type="presOf" srcId="{AEE658A0-0477-194D-B788-DB0A4932622D}" destId="{0FBE89A8-AA35-9F4D-9FB0-25D7BDE5745F}" srcOrd="0" destOrd="0" presId="urn:microsoft.com/office/officeart/2005/8/layout/hProcess9"/>
    <dgm:cxn modelId="{E3AFAE04-AD4C-AE4C-B569-217A70C39F45}" type="presParOf" srcId="{030F9FCA-440E-984E-9257-34302BA4EB64}" destId="{41186792-A625-6D47-8D51-EF037E06ECA8}" srcOrd="0" destOrd="0" presId="urn:microsoft.com/office/officeart/2005/8/layout/hProcess9"/>
    <dgm:cxn modelId="{F54C3F90-C2B1-BB41-AFDA-850449180E0C}" type="presParOf" srcId="{030F9FCA-440E-984E-9257-34302BA4EB64}" destId="{B483D37B-DFD4-8641-87E5-75848B728311}" srcOrd="1" destOrd="0" presId="urn:microsoft.com/office/officeart/2005/8/layout/hProcess9"/>
    <dgm:cxn modelId="{6D5BF001-2792-A045-B0D6-712AA896DE8A}" type="presParOf" srcId="{B483D37B-DFD4-8641-87E5-75848B728311}" destId="{0F8814C9-814F-6742-BF25-2AF574BAC994}" srcOrd="0" destOrd="0" presId="urn:microsoft.com/office/officeart/2005/8/layout/hProcess9"/>
    <dgm:cxn modelId="{EA2113AF-DC47-C94D-A4F5-0EBBC60DC6AF}" type="presParOf" srcId="{B483D37B-DFD4-8641-87E5-75848B728311}" destId="{B216A864-A47C-F643-8886-B3ACABBE0768}" srcOrd="1" destOrd="0" presId="urn:microsoft.com/office/officeart/2005/8/layout/hProcess9"/>
    <dgm:cxn modelId="{51F15918-6396-5A47-B097-2D0AE906493F}" type="presParOf" srcId="{B483D37B-DFD4-8641-87E5-75848B728311}" destId="{0FBE89A8-AA35-9F4D-9FB0-25D7BDE5745F}" srcOrd="2" destOrd="0" presId="urn:microsoft.com/office/officeart/2005/8/layout/hProcess9"/>
    <dgm:cxn modelId="{98A8700F-788A-7247-A0B1-8E6B9A0C5D6D}" type="presParOf" srcId="{B483D37B-DFD4-8641-87E5-75848B728311}" destId="{A12861AA-72EC-A548-A397-CB64F8AC5D7F}" srcOrd="3" destOrd="0" presId="urn:microsoft.com/office/officeart/2005/8/layout/hProcess9"/>
    <dgm:cxn modelId="{2F2B67F1-0DE6-3741-A128-CDEA0BCAD720}" type="presParOf" srcId="{B483D37B-DFD4-8641-87E5-75848B728311}" destId="{D37EF618-47D8-7046-9CC5-F59720AB7D9C}" srcOrd="4" destOrd="0" presId="urn:microsoft.com/office/officeart/2005/8/layout/hProcess9"/>
    <dgm:cxn modelId="{2110CCD5-B765-2143-A4BC-B7E391624E83}" type="presParOf" srcId="{B483D37B-DFD4-8641-87E5-75848B728311}" destId="{74A1236A-0347-1146-B138-3352F30AE189}" srcOrd="5" destOrd="0" presId="urn:microsoft.com/office/officeart/2005/8/layout/hProcess9"/>
    <dgm:cxn modelId="{B7148B13-D179-5441-85F3-FAA2EC3417DC}" type="presParOf" srcId="{B483D37B-DFD4-8641-87E5-75848B728311}" destId="{674B9AD0-DA5A-5840-A57C-CCC48FA749B6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997A52-7035-9C4F-980A-191B679A7B45}" type="doc">
      <dgm:prSet loTypeId="urn:microsoft.com/office/officeart/2005/8/layout/process5" loCatId="process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en-GB"/>
        </a:p>
      </dgm:t>
    </dgm:pt>
    <dgm:pt modelId="{06D68ACA-5B0C-254F-B3F9-1F4C410EA9E4}">
      <dgm:prSet/>
      <dgm:spPr/>
      <dgm:t>
        <a:bodyPr/>
        <a:lstStyle/>
        <a:p>
          <a:r>
            <a:rPr lang="en-US"/>
            <a:t>IOP Very Early Career Award, 2010</a:t>
          </a:r>
          <a:endParaRPr lang="en-GB"/>
        </a:p>
      </dgm:t>
    </dgm:pt>
    <dgm:pt modelId="{28C56769-5F26-4C42-828B-8B552377F0B7}" type="parTrans" cxnId="{17846EF4-21B2-8F4A-94F2-7DA061ED3C3A}">
      <dgm:prSet/>
      <dgm:spPr/>
      <dgm:t>
        <a:bodyPr/>
        <a:lstStyle/>
        <a:p>
          <a:endParaRPr lang="en-GB"/>
        </a:p>
      </dgm:t>
    </dgm:pt>
    <dgm:pt modelId="{5507ADCE-D3CE-3F48-8E3C-178DA3FFF280}" type="sibTrans" cxnId="{17846EF4-21B2-8F4A-94F2-7DA061ED3C3A}">
      <dgm:prSet/>
      <dgm:spPr/>
      <dgm:t>
        <a:bodyPr/>
        <a:lstStyle/>
        <a:p>
          <a:endParaRPr lang="en-GB"/>
        </a:p>
      </dgm:t>
    </dgm:pt>
    <dgm:pt modelId="{377E1106-F5C8-5141-BEE5-2426F8B3FAF0}">
      <dgm:prSet/>
      <dgm:spPr/>
      <dgm:t>
        <a:bodyPr/>
        <a:lstStyle/>
        <a:p>
          <a:r>
            <a:rPr lang="en-US" dirty="0"/>
            <a:t>Start supervising first PhD student, 2013</a:t>
          </a:r>
          <a:endParaRPr lang="en-GB" dirty="0"/>
        </a:p>
      </dgm:t>
    </dgm:pt>
    <dgm:pt modelId="{C6730248-A6EF-FC41-A39F-78D34028EF08}" type="parTrans" cxnId="{A1318D88-D25E-404E-AB7E-7063DB6C359C}">
      <dgm:prSet/>
      <dgm:spPr/>
      <dgm:t>
        <a:bodyPr/>
        <a:lstStyle/>
        <a:p>
          <a:endParaRPr lang="en-GB"/>
        </a:p>
      </dgm:t>
    </dgm:pt>
    <dgm:pt modelId="{BC8107AF-8B5C-D142-8C13-0A96A4C7D125}" type="sibTrans" cxnId="{A1318D88-D25E-404E-AB7E-7063DB6C359C}">
      <dgm:prSet/>
      <dgm:spPr/>
      <dgm:t>
        <a:bodyPr/>
        <a:lstStyle/>
        <a:p>
          <a:endParaRPr lang="en-GB"/>
        </a:p>
      </dgm:t>
    </dgm:pt>
    <dgm:pt modelId="{B94A412B-4986-604D-89EC-683E4E951D43}">
      <dgm:prSet/>
      <dgm:spPr/>
      <dgm:t>
        <a:bodyPr/>
        <a:lstStyle/>
        <a:p>
          <a:r>
            <a:rPr lang="en-US"/>
            <a:t>Start first 3 funded projects as PI and as Coordinator of AGATA PSA Working group, 2015</a:t>
          </a:r>
          <a:endParaRPr lang="en-GB"/>
        </a:p>
      </dgm:t>
    </dgm:pt>
    <dgm:pt modelId="{851EA986-DFFE-404E-AE4A-EB03AA30EF3B}" type="parTrans" cxnId="{21EF5408-B49F-E244-99F5-7D531BA29121}">
      <dgm:prSet/>
      <dgm:spPr/>
      <dgm:t>
        <a:bodyPr/>
        <a:lstStyle/>
        <a:p>
          <a:endParaRPr lang="en-GB"/>
        </a:p>
      </dgm:t>
    </dgm:pt>
    <dgm:pt modelId="{B9CDFFE7-2FD2-F947-9ADD-FD4A00395429}" type="sibTrans" cxnId="{21EF5408-B49F-E244-99F5-7D531BA29121}">
      <dgm:prSet/>
      <dgm:spPr/>
      <dgm:t>
        <a:bodyPr/>
        <a:lstStyle/>
        <a:p>
          <a:endParaRPr lang="en-GB"/>
        </a:p>
      </dgm:t>
    </dgm:pt>
    <dgm:pt modelId="{569B7BA9-CB35-4F45-BDD3-736B8A5FC308}">
      <dgm:prSet/>
      <dgm:spPr/>
      <dgm:t>
        <a:bodyPr/>
        <a:lstStyle/>
        <a:p>
          <a:r>
            <a:rPr lang="en-US"/>
            <a:t>UoL Physics Management Committee and Director of UG admissions, 2016</a:t>
          </a:r>
          <a:endParaRPr lang="en-GB"/>
        </a:p>
      </dgm:t>
    </dgm:pt>
    <dgm:pt modelId="{363426DC-8640-6C4E-BF1C-2DAADEC270CC}" type="parTrans" cxnId="{393D2430-B055-324E-ACA2-D79778F638D8}">
      <dgm:prSet/>
      <dgm:spPr/>
      <dgm:t>
        <a:bodyPr/>
        <a:lstStyle/>
        <a:p>
          <a:endParaRPr lang="en-GB"/>
        </a:p>
      </dgm:t>
    </dgm:pt>
    <dgm:pt modelId="{61CDB554-380C-3046-9767-EE6533A9588E}" type="sibTrans" cxnId="{393D2430-B055-324E-ACA2-D79778F638D8}">
      <dgm:prSet/>
      <dgm:spPr/>
      <dgm:t>
        <a:bodyPr/>
        <a:lstStyle/>
        <a:p>
          <a:endParaRPr lang="en-GB"/>
        </a:p>
      </dgm:t>
    </dgm:pt>
    <dgm:pt modelId="{50D96378-57C6-8F47-9EB4-F52A313E3958}">
      <dgm:prSet/>
      <dgm:spPr/>
      <dgm:t>
        <a:bodyPr/>
        <a:lstStyle/>
        <a:p>
          <a:r>
            <a:rPr lang="en-US"/>
            <a:t>Teacher of the Year for UoL Science and Engineering, 2017</a:t>
          </a:r>
          <a:endParaRPr lang="en-GB"/>
        </a:p>
      </dgm:t>
    </dgm:pt>
    <dgm:pt modelId="{2826DFB9-3E2A-CD40-885F-1A86ACEF179C}" type="parTrans" cxnId="{58ADFBFB-C1BB-F84D-98F7-7CA65CF6973F}">
      <dgm:prSet/>
      <dgm:spPr/>
      <dgm:t>
        <a:bodyPr/>
        <a:lstStyle/>
        <a:p>
          <a:endParaRPr lang="en-GB"/>
        </a:p>
      </dgm:t>
    </dgm:pt>
    <dgm:pt modelId="{73634C17-3F52-7D4C-A9B2-B3063D0C7D06}" type="sibTrans" cxnId="{58ADFBFB-C1BB-F84D-98F7-7CA65CF6973F}">
      <dgm:prSet/>
      <dgm:spPr/>
      <dgm:t>
        <a:bodyPr/>
        <a:lstStyle/>
        <a:p>
          <a:endParaRPr lang="en-GB"/>
        </a:p>
      </dgm:t>
    </dgm:pt>
    <dgm:pt modelId="{5D81BBB8-9CEF-7648-8FD9-B5AEE97D3330}">
      <dgm:prSet/>
      <dgm:spPr/>
      <dgm:t>
        <a:bodyPr/>
        <a:lstStyle/>
        <a:p>
          <a:r>
            <a:rPr lang="en-US" dirty="0"/>
            <a:t>Co-Director of the STFC Nuclear Physics PGR Summer School, 2017</a:t>
          </a:r>
          <a:endParaRPr lang="en-GB" dirty="0"/>
        </a:p>
      </dgm:t>
    </dgm:pt>
    <dgm:pt modelId="{7AA73669-9A18-E541-ABE1-0ED659DE851E}" type="parTrans" cxnId="{7F32FB16-BFC0-FC49-93C1-B884D18F655A}">
      <dgm:prSet/>
      <dgm:spPr/>
      <dgm:t>
        <a:bodyPr/>
        <a:lstStyle/>
        <a:p>
          <a:endParaRPr lang="en-GB"/>
        </a:p>
      </dgm:t>
    </dgm:pt>
    <dgm:pt modelId="{341D001C-5858-0648-A3C4-B4B959CD2DAD}" type="sibTrans" cxnId="{7F32FB16-BFC0-FC49-93C1-B884D18F655A}">
      <dgm:prSet/>
      <dgm:spPr/>
      <dgm:t>
        <a:bodyPr/>
        <a:lstStyle/>
        <a:p>
          <a:endParaRPr lang="en-GB"/>
        </a:p>
      </dgm:t>
    </dgm:pt>
    <dgm:pt modelId="{23FD6128-4108-8C4B-BC88-E35F76FF3C26}">
      <dgm:prSet/>
      <dgm:spPr/>
      <dgm:t>
        <a:bodyPr/>
        <a:lstStyle/>
        <a:p>
          <a:r>
            <a:rPr lang="en-US"/>
            <a:t>Wrote  a book “An Introduction to the Physics of Nuclear Medicine”, 2018</a:t>
          </a:r>
          <a:endParaRPr lang="en-GB"/>
        </a:p>
      </dgm:t>
    </dgm:pt>
    <dgm:pt modelId="{30C0C05B-38CE-544C-904C-4CE7141F0CCB}" type="parTrans" cxnId="{44AA96B9-4E07-DF42-B4A4-51F0A3B1AE77}">
      <dgm:prSet/>
      <dgm:spPr/>
      <dgm:t>
        <a:bodyPr/>
        <a:lstStyle/>
        <a:p>
          <a:endParaRPr lang="en-GB"/>
        </a:p>
      </dgm:t>
    </dgm:pt>
    <dgm:pt modelId="{16AB393D-1BA3-7541-B4CF-3A809128FDF9}" type="sibTrans" cxnId="{44AA96B9-4E07-DF42-B4A4-51F0A3B1AE77}">
      <dgm:prSet/>
      <dgm:spPr/>
      <dgm:t>
        <a:bodyPr/>
        <a:lstStyle/>
        <a:p>
          <a:endParaRPr lang="en-GB"/>
        </a:p>
      </dgm:t>
    </dgm:pt>
    <dgm:pt modelId="{C8CD56F9-A048-AB46-A291-3A42E644AD6D}">
      <dgm:prSet/>
      <dgm:spPr/>
      <dgm:t>
        <a:bodyPr/>
        <a:lstStyle/>
        <a:p>
          <a:r>
            <a:rPr lang="en-US"/>
            <a:t>UoL Physics Impact Lead and REF selection panel, 2018</a:t>
          </a:r>
          <a:endParaRPr lang="en-GB"/>
        </a:p>
      </dgm:t>
    </dgm:pt>
    <dgm:pt modelId="{000FF8EC-5D31-2147-A6C6-5DD3D1EBF12C}" type="parTrans" cxnId="{106A45B7-23DF-0B4B-A950-B7B0A0DE832B}">
      <dgm:prSet/>
      <dgm:spPr/>
      <dgm:t>
        <a:bodyPr/>
        <a:lstStyle/>
        <a:p>
          <a:endParaRPr lang="en-GB"/>
        </a:p>
      </dgm:t>
    </dgm:pt>
    <dgm:pt modelId="{CB4D6B07-D3A2-F249-894F-B7756EB188FB}" type="sibTrans" cxnId="{106A45B7-23DF-0B4B-A950-B7B0A0DE832B}">
      <dgm:prSet/>
      <dgm:spPr/>
      <dgm:t>
        <a:bodyPr/>
        <a:lstStyle/>
        <a:p>
          <a:endParaRPr lang="en-GB"/>
        </a:p>
      </dgm:t>
    </dgm:pt>
    <dgm:pt modelId="{F7057AD2-0906-4A4E-A650-91D08BBE0A8E}" type="pres">
      <dgm:prSet presAssocID="{0C997A52-7035-9C4F-980A-191B679A7B45}" presName="diagram" presStyleCnt="0">
        <dgm:presLayoutVars>
          <dgm:dir/>
          <dgm:resizeHandles val="exact"/>
        </dgm:presLayoutVars>
      </dgm:prSet>
      <dgm:spPr/>
    </dgm:pt>
    <dgm:pt modelId="{D65990B5-6EB3-6A4C-8EE4-FA43D4A9090A}" type="pres">
      <dgm:prSet presAssocID="{06D68ACA-5B0C-254F-B3F9-1F4C410EA9E4}" presName="node" presStyleLbl="node1" presStyleIdx="0" presStyleCnt="8">
        <dgm:presLayoutVars>
          <dgm:bulletEnabled val="1"/>
        </dgm:presLayoutVars>
      </dgm:prSet>
      <dgm:spPr/>
    </dgm:pt>
    <dgm:pt modelId="{C9A96101-940E-8C40-9335-F8A3BD0DA34A}" type="pres">
      <dgm:prSet presAssocID="{5507ADCE-D3CE-3F48-8E3C-178DA3FFF280}" presName="sibTrans" presStyleLbl="sibTrans2D1" presStyleIdx="0" presStyleCnt="7"/>
      <dgm:spPr/>
    </dgm:pt>
    <dgm:pt modelId="{FE6C6C71-9266-3047-9A8A-3E7A4AA36283}" type="pres">
      <dgm:prSet presAssocID="{5507ADCE-D3CE-3F48-8E3C-178DA3FFF280}" presName="connectorText" presStyleLbl="sibTrans2D1" presStyleIdx="0" presStyleCnt="7"/>
      <dgm:spPr/>
    </dgm:pt>
    <dgm:pt modelId="{8CC3661F-30B4-B843-ACF9-CEE46D42DC58}" type="pres">
      <dgm:prSet presAssocID="{377E1106-F5C8-5141-BEE5-2426F8B3FAF0}" presName="node" presStyleLbl="node1" presStyleIdx="1" presStyleCnt="8">
        <dgm:presLayoutVars>
          <dgm:bulletEnabled val="1"/>
        </dgm:presLayoutVars>
      </dgm:prSet>
      <dgm:spPr/>
    </dgm:pt>
    <dgm:pt modelId="{E2A6416B-BAA5-FE4D-B32C-A9DA2B28BB1D}" type="pres">
      <dgm:prSet presAssocID="{BC8107AF-8B5C-D142-8C13-0A96A4C7D125}" presName="sibTrans" presStyleLbl="sibTrans2D1" presStyleIdx="1" presStyleCnt="7"/>
      <dgm:spPr/>
    </dgm:pt>
    <dgm:pt modelId="{4E3A5F04-6276-C841-B452-36412BBF11F6}" type="pres">
      <dgm:prSet presAssocID="{BC8107AF-8B5C-D142-8C13-0A96A4C7D125}" presName="connectorText" presStyleLbl="sibTrans2D1" presStyleIdx="1" presStyleCnt="7"/>
      <dgm:spPr/>
    </dgm:pt>
    <dgm:pt modelId="{AE99B232-8B8F-9F4A-8916-1ECF464670E1}" type="pres">
      <dgm:prSet presAssocID="{B94A412B-4986-604D-89EC-683E4E951D43}" presName="node" presStyleLbl="node1" presStyleIdx="2" presStyleCnt="8">
        <dgm:presLayoutVars>
          <dgm:bulletEnabled val="1"/>
        </dgm:presLayoutVars>
      </dgm:prSet>
      <dgm:spPr/>
    </dgm:pt>
    <dgm:pt modelId="{1BC2F556-EBEA-6248-9648-7D692FD9CBD0}" type="pres">
      <dgm:prSet presAssocID="{B9CDFFE7-2FD2-F947-9ADD-FD4A00395429}" presName="sibTrans" presStyleLbl="sibTrans2D1" presStyleIdx="2" presStyleCnt="7"/>
      <dgm:spPr/>
    </dgm:pt>
    <dgm:pt modelId="{D5376834-8BC4-1D45-B78C-9EC309327471}" type="pres">
      <dgm:prSet presAssocID="{B9CDFFE7-2FD2-F947-9ADD-FD4A00395429}" presName="connectorText" presStyleLbl="sibTrans2D1" presStyleIdx="2" presStyleCnt="7"/>
      <dgm:spPr/>
    </dgm:pt>
    <dgm:pt modelId="{514BB40E-EB50-374E-97E7-E0C9044281A2}" type="pres">
      <dgm:prSet presAssocID="{569B7BA9-CB35-4F45-BDD3-736B8A5FC308}" presName="node" presStyleLbl="node1" presStyleIdx="3" presStyleCnt="8">
        <dgm:presLayoutVars>
          <dgm:bulletEnabled val="1"/>
        </dgm:presLayoutVars>
      </dgm:prSet>
      <dgm:spPr/>
    </dgm:pt>
    <dgm:pt modelId="{80E3561F-F144-E942-BDBA-B6ADE7FBE8B5}" type="pres">
      <dgm:prSet presAssocID="{61CDB554-380C-3046-9767-EE6533A9588E}" presName="sibTrans" presStyleLbl="sibTrans2D1" presStyleIdx="3" presStyleCnt="7"/>
      <dgm:spPr/>
    </dgm:pt>
    <dgm:pt modelId="{560DA123-6B97-4347-9200-45E2E9CF3CD8}" type="pres">
      <dgm:prSet presAssocID="{61CDB554-380C-3046-9767-EE6533A9588E}" presName="connectorText" presStyleLbl="sibTrans2D1" presStyleIdx="3" presStyleCnt="7"/>
      <dgm:spPr/>
    </dgm:pt>
    <dgm:pt modelId="{1983A91F-E85E-334A-8018-AE2D1B6EE38D}" type="pres">
      <dgm:prSet presAssocID="{50D96378-57C6-8F47-9EB4-F52A313E3958}" presName="node" presStyleLbl="node1" presStyleIdx="4" presStyleCnt="8">
        <dgm:presLayoutVars>
          <dgm:bulletEnabled val="1"/>
        </dgm:presLayoutVars>
      </dgm:prSet>
      <dgm:spPr/>
    </dgm:pt>
    <dgm:pt modelId="{EB8F159F-438E-1646-A3DD-D6F1F0E8DCAD}" type="pres">
      <dgm:prSet presAssocID="{73634C17-3F52-7D4C-A9B2-B3063D0C7D06}" presName="sibTrans" presStyleLbl="sibTrans2D1" presStyleIdx="4" presStyleCnt="7"/>
      <dgm:spPr/>
    </dgm:pt>
    <dgm:pt modelId="{0EBBC6FE-F5C2-4242-8087-B06296CD8CF1}" type="pres">
      <dgm:prSet presAssocID="{73634C17-3F52-7D4C-A9B2-B3063D0C7D06}" presName="connectorText" presStyleLbl="sibTrans2D1" presStyleIdx="4" presStyleCnt="7"/>
      <dgm:spPr/>
    </dgm:pt>
    <dgm:pt modelId="{18478340-86FC-FA40-8F33-031623313D77}" type="pres">
      <dgm:prSet presAssocID="{5D81BBB8-9CEF-7648-8FD9-B5AEE97D3330}" presName="node" presStyleLbl="node1" presStyleIdx="5" presStyleCnt="8">
        <dgm:presLayoutVars>
          <dgm:bulletEnabled val="1"/>
        </dgm:presLayoutVars>
      </dgm:prSet>
      <dgm:spPr/>
    </dgm:pt>
    <dgm:pt modelId="{8A7425D8-E46D-E643-9A26-F7B151920268}" type="pres">
      <dgm:prSet presAssocID="{341D001C-5858-0648-A3C4-B4B959CD2DAD}" presName="sibTrans" presStyleLbl="sibTrans2D1" presStyleIdx="5" presStyleCnt="7"/>
      <dgm:spPr/>
    </dgm:pt>
    <dgm:pt modelId="{C6266CA7-D9F5-AA4F-BF90-07E8886A5608}" type="pres">
      <dgm:prSet presAssocID="{341D001C-5858-0648-A3C4-B4B959CD2DAD}" presName="connectorText" presStyleLbl="sibTrans2D1" presStyleIdx="5" presStyleCnt="7"/>
      <dgm:spPr/>
    </dgm:pt>
    <dgm:pt modelId="{F6DDFEAC-74AC-C947-8851-245C53EFFCB3}" type="pres">
      <dgm:prSet presAssocID="{23FD6128-4108-8C4B-BC88-E35F76FF3C26}" presName="node" presStyleLbl="node1" presStyleIdx="6" presStyleCnt="8">
        <dgm:presLayoutVars>
          <dgm:bulletEnabled val="1"/>
        </dgm:presLayoutVars>
      </dgm:prSet>
      <dgm:spPr/>
    </dgm:pt>
    <dgm:pt modelId="{67D755AA-76A7-BF4C-A67E-8AAF8A31FC5D}" type="pres">
      <dgm:prSet presAssocID="{16AB393D-1BA3-7541-B4CF-3A809128FDF9}" presName="sibTrans" presStyleLbl="sibTrans2D1" presStyleIdx="6" presStyleCnt="7"/>
      <dgm:spPr/>
    </dgm:pt>
    <dgm:pt modelId="{469951A7-890D-6F45-B4E0-414D78FC5818}" type="pres">
      <dgm:prSet presAssocID="{16AB393D-1BA3-7541-B4CF-3A809128FDF9}" presName="connectorText" presStyleLbl="sibTrans2D1" presStyleIdx="6" presStyleCnt="7"/>
      <dgm:spPr/>
    </dgm:pt>
    <dgm:pt modelId="{1C4555E8-4898-CB4F-9D42-E30E88F6BD60}" type="pres">
      <dgm:prSet presAssocID="{C8CD56F9-A048-AB46-A291-3A42E644AD6D}" presName="node" presStyleLbl="node1" presStyleIdx="7" presStyleCnt="8">
        <dgm:presLayoutVars>
          <dgm:bulletEnabled val="1"/>
        </dgm:presLayoutVars>
      </dgm:prSet>
      <dgm:spPr/>
    </dgm:pt>
  </dgm:ptLst>
  <dgm:cxnLst>
    <dgm:cxn modelId="{B1C4F300-52B1-B344-A1FC-728885B81EDE}" type="presOf" srcId="{BC8107AF-8B5C-D142-8C13-0A96A4C7D125}" destId="{4E3A5F04-6276-C841-B452-36412BBF11F6}" srcOrd="1" destOrd="0" presId="urn:microsoft.com/office/officeart/2005/8/layout/process5"/>
    <dgm:cxn modelId="{21EF5408-B49F-E244-99F5-7D531BA29121}" srcId="{0C997A52-7035-9C4F-980A-191B679A7B45}" destId="{B94A412B-4986-604D-89EC-683E4E951D43}" srcOrd="2" destOrd="0" parTransId="{851EA986-DFFE-404E-AE4A-EB03AA30EF3B}" sibTransId="{B9CDFFE7-2FD2-F947-9ADD-FD4A00395429}"/>
    <dgm:cxn modelId="{FD480911-6624-EC45-94E6-093AEF387142}" type="presOf" srcId="{06D68ACA-5B0C-254F-B3F9-1F4C410EA9E4}" destId="{D65990B5-6EB3-6A4C-8EE4-FA43D4A9090A}" srcOrd="0" destOrd="0" presId="urn:microsoft.com/office/officeart/2005/8/layout/process5"/>
    <dgm:cxn modelId="{7F32FB16-BFC0-FC49-93C1-B884D18F655A}" srcId="{0C997A52-7035-9C4F-980A-191B679A7B45}" destId="{5D81BBB8-9CEF-7648-8FD9-B5AEE97D3330}" srcOrd="5" destOrd="0" parTransId="{7AA73669-9A18-E541-ABE1-0ED659DE851E}" sibTransId="{341D001C-5858-0648-A3C4-B4B959CD2DAD}"/>
    <dgm:cxn modelId="{A537751C-F62D-694F-8EF7-3D4A6606D2AB}" type="presOf" srcId="{C8CD56F9-A048-AB46-A291-3A42E644AD6D}" destId="{1C4555E8-4898-CB4F-9D42-E30E88F6BD60}" srcOrd="0" destOrd="0" presId="urn:microsoft.com/office/officeart/2005/8/layout/process5"/>
    <dgm:cxn modelId="{618E7121-09AD-8D4A-9CAD-03709C1AFAC0}" type="presOf" srcId="{5507ADCE-D3CE-3F48-8E3C-178DA3FFF280}" destId="{C9A96101-940E-8C40-9335-F8A3BD0DA34A}" srcOrd="0" destOrd="0" presId="urn:microsoft.com/office/officeart/2005/8/layout/process5"/>
    <dgm:cxn modelId="{B6DCCD28-F7E7-C642-86BE-3346D3FA797E}" type="presOf" srcId="{BC8107AF-8B5C-D142-8C13-0A96A4C7D125}" destId="{E2A6416B-BAA5-FE4D-B32C-A9DA2B28BB1D}" srcOrd="0" destOrd="0" presId="urn:microsoft.com/office/officeart/2005/8/layout/process5"/>
    <dgm:cxn modelId="{699F042D-62A2-1041-892B-C40A85268C09}" type="presOf" srcId="{341D001C-5858-0648-A3C4-B4B959CD2DAD}" destId="{8A7425D8-E46D-E643-9A26-F7B151920268}" srcOrd="0" destOrd="0" presId="urn:microsoft.com/office/officeart/2005/8/layout/process5"/>
    <dgm:cxn modelId="{393D2430-B055-324E-ACA2-D79778F638D8}" srcId="{0C997A52-7035-9C4F-980A-191B679A7B45}" destId="{569B7BA9-CB35-4F45-BDD3-736B8A5FC308}" srcOrd="3" destOrd="0" parTransId="{363426DC-8640-6C4E-BF1C-2DAADEC270CC}" sibTransId="{61CDB554-380C-3046-9767-EE6533A9588E}"/>
    <dgm:cxn modelId="{A0E64348-BC65-6845-8290-68AB639CFE2D}" type="presOf" srcId="{341D001C-5858-0648-A3C4-B4B959CD2DAD}" destId="{C6266CA7-D9F5-AA4F-BF90-07E8886A5608}" srcOrd="1" destOrd="0" presId="urn:microsoft.com/office/officeart/2005/8/layout/process5"/>
    <dgm:cxn modelId="{050A5149-84D0-D74C-90AA-359071820E9A}" type="presOf" srcId="{0C997A52-7035-9C4F-980A-191B679A7B45}" destId="{F7057AD2-0906-4A4E-A650-91D08BBE0A8E}" srcOrd="0" destOrd="0" presId="urn:microsoft.com/office/officeart/2005/8/layout/process5"/>
    <dgm:cxn modelId="{169CB050-892C-444B-92A6-48016C81E0B3}" type="presOf" srcId="{B9CDFFE7-2FD2-F947-9ADD-FD4A00395429}" destId="{D5376834-8BC4-1D45-B78C-9EC309327471}" srcOrd="1" destOrd="0" presId="urn:microsoft.com/office/officeart/2005/8/layout/process5"/>
    <dgm:cxn modelId="{9A1A6060-DFE7-9D49-B164-65A8B19591CD}" type="presOf" srcId="{50D96378-57C6-8F47-9EB4-F52A313E3958}" destId="{1983A91F-E85E-334A-8018-AE2D1B6EE38D}" srcOrd="0" destOrd="0" presId="urn:microsoft.com/office/officeart/2005/8/layout/process5"/>
    <dgm:cxn modelId="{CF765A67-C4B1-3549-9F69-81DCFA3E33CD}" type="presOf" srcId="{5507ADCE-D3CE-3F48-8E3C-178DA3FFF280}" destId="{FE6C6C71-9266-3047-9A8A-3E7A4AA36283}" srcOrd="1" destOrd="0" presId="urn:microsoft.com/office/officeart/2005/8/layout/process5"/>
    <dgm:cxn modelId="{9B7C307A-B943-0443-B6BF-0C8E7AC82684}" type="presOf" srcId="{377E1106-F5C8-5141-BEE5-2426F8B3FAF0}" destId="{8CC3661F-30B4-B843-ACF9-CEE46D42DC58}" srcOrd="0" destOrd="0" presId="urn:microsoft.com/office/officeart/2005/8/layout/process5"/>
    <dgm:cxn modelId="{8DA6C67B-0AE8-904E-8789-C4EE5C6197A3}" type="presOf" srcId="{16AB393D-1BA3-7541-B4CF-3A809128FDF9}" destId="{67D755AA-76A7-BF4C-A67E-8AAF8A31FC5D}" srcOrd="0" destOrd="0" presId="urn:microsoft.com/office/officeart/2005/8/layout/process5"/>
    <dgm:cxn modelId="{5D87B97F-9888-7D40-A753-36C979CB08F5}" type="presOf" srcId="{5D81BBB8-9CEF-7648-8FD9-B5AEE97D3330}" destId="{18478340-86FC-FA40-8F33-031623313D77}" srcOrd="0" destOrd="0" presId="urn:microsoft.com/office/officeart/2005/8/layout/process5"/>
    <dgm:cxn modelId="{A1318D88-D25E-404E-AB7E-7063DB6C359C}" srcId="{0C997A52-7035-9C4F-980A-191B679A7B45}" destId="{377E1106-F5C8-5141-BEE5-2426F8B3FAF0}" srcOrd="1" destOrd="0" parTransId="{C6730248-A6EF-FC41-A39F-78D34028EF08}" sibTransId="{BC8107AF-8B5C-D142-8C13-0A96A4C7D125}"/>
    <dgm:cxn modelId="{23E15F8C-E6E1-BC4B-BC90-BF633414CB0D}" type="presOf" srcId="{73634C17-3F52-7D4C-A9B2-B3063D0C7D06}" destId="{0EBBC6FE-F5C2-4242-8087-B06296CD8CF1}" srcOrd="1" destOrd="0" presId="urn:microsoft.com/office/officeart/2005/8/layout/process5"/>
    <dgm:cxn modelId="{106A45B7-23DF-0B4B-A950-B7B0A0DE832B}" srcId="{0C997A52-7035-9C4F-980A-191B679A7B45}" destId="{C8CD56F9-A048-AB46-A291-3A42E644AD6D}" srcOrd="7" destOrd="0" parTransId="{000FF8EC-5D31-2147-A6C6-5DD3D1EBF12C}" sibTransId="{CB4D6B07-D3A2-F249-894F-B7756EB188FB}"/>
    <dgm:cxn modelId="{A865BDB7-E68C-6647-AB65-8981BA9F4D93}" type="presOf" srcId="{73634C17-3F52-7D4C-A9B2-B3063D0C7D06}" destId="{EB8F159F-438E-1646-A3DD-D6F1F0E8DCAD}" srcOrd="0" destOrd="0" presId="urn:microsoft.com/office/officeart/2005/8/layout/process5"/>
    <dgm:cxn modelId="{44AA96B9-4E07-DF42-B4A4-51F0A3B1AE77}" srcId="{0C997A52-7035-9C4F-980A-191B679A7B45}" destId="{23FD6128-4108-8C4B-BC88-E35F76FF3C26}" srcOrd="6" destOrd="0" parTransId="{30C0C05B-38CE-544C-904C-4CE7141F0CCB}" sibTransId="{16AB393D-1BA3-7541-B4CF-3A809128FDF9}"/>
    <dgm:cxn modelId="{09F933CB-597C-F04C-9410-6B95C39E1F01}" type="presOf" srcId="{23FD6128-4108-8C4B-BC88-E35F76FF3C26}" destId="{F6DDFEAC-74AC-C947-8851-245C53EFFCB3}" srcOrd="0" destOrd="0" presId="urn:microsoft.com/office/officeart/2005/8/layout/process5"/>
    <dgm:cxn modelId="{8D8440DC-0F19-6E44-AC5D-C19200FAC1AB}" type="presOf" srcId="{B94A412B-4986-604D-89EC-683E4E951D43}" destId="{AE99B232-8B8F-9F4A-8916-1ECF464670E1}" srcOrd="0" destOrd="0" presId="urn:microsoft.com/office/officeart/2005/8/layout/process5"/>
    <dgm:cxn modelId="{424E4EE1-C86A-0B47-B08B-FB7BD9A66CFF}" type="presOf" srcId="{569B7BA9-CB35-4F45-BDD3-736B8A5FC308}" destId="{514BB40E-EB50-374E-97E7-E0C9044281A2}" srcOrd="0" destOrd="0" presId="urn:microsoft.com/office/officeart/2005/8/layout/process5"/>
    <dgm:cxn modelId="{6A1DFDED-7C47-E54C-8D4C-E1856C76E841}" type="presOf" srcId="{61CDB554-380C-3046-9767-EE6533A9588E}" destId="{560DA123-6B97-4347-9200-45E2E9CF3CD8}" srcOrd="1" destOrd="0" presId="urn:microsoft.com/office/officeart/2005/8/layout/process5"/>
    <dgm:cxn modelId="{162814F3-8465-1843-88CF-8DB11047D054}" type="presOf" srcId="{B9CDFFE7-2FD2-F947-9ADD-FD4A00395429}" destId="{1BC2F556-EBEA-6248-9648-7D692FD9CBD0}" srcOrd="0" destOrd="0" presId="urn:microsoft.com/office/officeart/2005/8/layout/process5"/>
    <dgm:cxn modelId="{17846EF4-21B2-8F4A-94F2-7DA061ED3C3A}" srcId="{0C997A52-7035-9C4F-980A-191B679A7B45}" destId="{06D68ACA-5B0C-254F-B3F9-1F4C410EA9E4}" srcOrd="0" destOrd="0" parTransId="{28C56769-5F26-4C42-828B-8B552377F0B7}" sibTransId="{5507ADCE-D3CE-3F48-8E3C-178DA3FFF280}"/>
    <dgm:cxn modelId="{0F03F0F8-41F1-D245-9CED-839ACECB4A9E}" type="presOf" srcId="{61CDB554-380C-3046-9767-EE6533A9588E}" destId="{80E3561F-F144-E942-BDBA-B6ADE7FBE8B5}" srcOrd="0" destOrd="0" presId="urn:microsoft.com/office/officeart/2005/8/layout/process5"/>
    <dgm:cxn modelId="{58ADFBFB-C1BB-F84D-98F7-7CA65CF6973F}" srcId="{0C997A52-7035-9C4F-980A-191B679A7B45}" destId="{50D96378-57C6-8F47-9EB4-F52A313E3958}" srcOrd="4" destOrd="0" parTransId="{2826DFB9-3E2A-CD40-885F-1A86ACEF179C}" sibTransId="{73634C17-3F52-7D4C-A9B2-B3063D0C7D06}"/>
    <dgm:cxn modelId="{92709DFF-7089-B248-99A3-1DF336242E8F}" type="presOf" srcId="{16AB393D-1BA3-7541-B4CF-3A809128FDF9}" destId="{469951A7-890D-6F45-B4E0-414D78FC5818}" srcOrd="1" destOrd="0" presId="urn:microsoft.com/office/officeart/2005/8/layout/process5"/>
    <dgm:cxn modelId="{8D6625E5-B350-7245-AB8A-4ADBDBA12C9C}" type="presParOf" srcId="{F7057AD2-0906-4A4E-A650-91D08BBE0A8E}" destId="{D65990B5-6EB3-6A4C-8EE4-FA43D4A9090A}" srcOrd="0" destOrd="0" presId="urn:microsoft.com/office/officeart/2005/8/layout/process5"/>
    <dgm:cxn modelId="{E46C09CF-163E-3140-BFB4-C3BFE3B087EC}" type="presParOf" srcId="{F7057AD2-0906-4A4E-A650-91D08BBE0A8E}" destId="{C9A96101-940E-8C40-9335-F8A3BD0DA34A}" srcOrd="1" destOrd="0" presId="urn:microsoft.com/office/officeart/2005/8/layout/process5"/>
    <dgm:cxn modelId="{02D188D0-C132-2042-A65F-381141C23ACE}" type="presParOf" srcId="{C9A96101-940E-8C40-9335-F8A3BD0DA34A}" destId="{FE6C6C71-9266-3047-9A8A-3E7A4AA36283}" srcOrd="0" destOrd="0" presId="urn:microsoft.com/office/officeart/2005/8/layout/process5"/>
    <dgm:cxn modelId="{7E4D1DCD-21B5-7147-B944-6E9B85D3C2D4}" type="presParOf" srcId="{F7057AD2-0906-4A4E-A650-91D08BBE0A8E}" destId="{8CC3661F-30B4-B843-ACF9-CEE46D42DC58}" srcOrd="2" destOrd="0" presId="urn:microsoft.com/office/officeart/2005/8/layout/process5"/>
    <dgm:cxn modelId="{9BBF8698-3C9C-1C43-88C7-44CFCC32AAED}" type="presParOf" srcId="{F7057AD2-0906-4A4E-A650-91D08BBE0A8E}" destId="{E2A6416B-BAA5-FE4D-B32C-A9DA2B28BB1D}" srcOrd="3" destOrd="0" presId="urn:microsoft.com/office/officeart/2005/8/layout/process5"/>
    <dgm:cxn modelId="{4CCFD0F1-1CE7-5D4B-B46C-3A8866AB0159}" type="presParOf" srcId="{E2A6416B-BAA5-FE4D-B32C-A9DA2B28BB1D}" destId="{4E3A5F04-6276-C841-B452-36412BBF11F6}" srcOrd="0" destOrd="0" presId="urn:microsoft.com/office/officeart/2005/8/layout/process5"/>
    <dgm:cxn modelId="{C98CBCAB-B90F-5A49-ABA4-050771D4020C}" type="presParOf" srcId="{F7057AD2-0906-4A4E-A650-91D08BBE0A8E}" destId="{AE99B232-8B8F-9F4A-8916-1ECF464670E1}" srcOrd="4" destOrd="0" presId="urn:microsoft.com/office/officeart/2005/8/layout/process5"/>
    <dgm:cxn modelId="{3848B5F8-FB09-B249-B21A-055C660109FB}" type="presParOf" srcId="{F7057AD2-0906-4A4E-A650-91D08BBE0A8E}" destId="{1BC2F556-EBEA-6248-9648-7D692FD9CBD0}" srcOrd="5" destOrd="0" presId="urn:microsoft.com/office/officeart/2005/8/layout/process5"/>
    <dgm:cxn modelId="{537DA10D-10B0-4E4C-B6DE-1931DA51543C}" type="presParOf" srcId="{1BC2F556-EBEA-6248-9648-7D692FD9CBD0}" destId="{D5376834-8BC4-1D45-B78C-9EC309327471}" srcOrd="0" destOrd="0" presId="urn:microsoft.com/office/officeart/2005/8/layout/process5"/>
    <dgm:cxn modelId="{882BBD5F-51DF-0E46-838F-67AA42DFBD8F}" type="presParOf" srcId="{F7057AD2-0906-4A4E-A650-91D08BBE0A8E}" destId="{514BB40E-EB50-374E-97E7-E0C9044281A2}" srcOrd="6" destOrd="0" presId="urn:microsoft.com/office/officeart/2005/8/layout/process5"/>
    <dgm:cxn modelId="{712F000A-26E1-C844-BA6D-BBCA74C331E5}" type="presParOf" srcId="{F7057AD2-0906-4A4E-A650-91D08BBE0A8E}" destId="{80E3561F-F144-E942-BDBA-B6ADE7FBE8B5}" srcOrd="7" destOrd="0" presId="urn:microsoft.com/office/officeart/2005/8/layout/process5"/>
    <dgm:cxn modelId="{560CD7B3-BC7E-1B42-85F0-5BDFF6149625}" type="presParOf" srcId="{80E3561F-F144-E942-BDBA-B6ADE7FBE8B5}" destId="{560DA123-6B97-4347-9200-45E2E9CF3CD8}" srcOrd="0" destOrd="0" presId="urn:microsoft.com/office/officeart/2005/8/layout/process5"/>
    <dgm:cxn modelId="{67429FC3-7BA4-0B40-89E0-6D9F1BCE5A07}" type="presParOf" srcId="{F7057AD2-0906-4A4E-A650-91D08BBE0A8E}" destId="{1983A91F-E85E-334A-8018-AE2D1B6EE38D}" srcOrd="8" destOrd="0" presId="urn:microsoft.com/office/officeart/2005/8/layout/process5"/>
    <dgm:cxn modelId="{64DDE9D3-5D4F-F849-8FD2-ED0ADEFC87A1}" type="presParOf" srcId="{F7057AD2-0906-4A4E-A650-91D08BBE0A8E}" destId="{EB8F159F-438E-1646-A3DD-D6F1F0E8DCAD}" srcOrd="9" destOrd="0" presId="urn:microsoft.com/office/officeart/2005/8/layout/process5"/>
    <dgm:cxn modelId="{7DD9EE1C-1B06-CB43-9CC5-DFB4B090A529}" type="presParOf" srcId="{EB8F159F-438E-1646-A3DD-D6F1F0E8DCAD}" destId="{0EBBC6FE-F5C2-4242-8087-B06296CD8CF1}" srcOrd="0" destOrd="0" presId="urn:microsoft.com/office/officeart/2005/8/layout/process5"/>
    <dgm:cxn modelId="{B7810812-0AD2-D84B-91A6-6A034B215801}" type="presParOf" srcId="{F7057AD2-0906-4A4E-A650-91D08BBE0A8E}" destId="{18478340-86FC-FA40-8F33-031623313D77}" srcOrd="10" destOrd="0" presId="urn:microsoft.com/office/officeart/2005/8/layout/process5"/>
    <dgm:cxn modelId="{0DEA32A4-6B42-774B-92CB-7AD332124040}" type="presParOf" srcId="{F7057AD2-0906-4A4E-A650-91D08BBE0A8E}" destId="{8A7425D8-E46D-E643-9A26-F7B151920268}" srcOrd="11" destOrd="0" presId="urn:microsoft.com/office/officeart/2005/8/layout/process5"/>
    <dgm:cxn modelId="{1E67D958-BF50-4D4C-9548-63082268A7E0}" type="presParOf" srcId="{8A7425D8-E46D-E643-9A26-F7B151920268}" destId="{C6266CA7-D9F5-AA4F-BF90-07E8886A5608}" srcOrd="0" destOrd="0" presId="urn:microsoft.com/office/officeart/2005/8/layout/process5"/>
    <dgm:cxn modelId="{0D841DD6-FCDD-EA42-8086-564862BB6DF1}" type="presParOf" srcId="{F7057AD2-0906-4A4E-A650-91D08BBE0A8E}" destId="{F6DDFEAC-74AC-C947-8851-245C53EFFCB3}" srcOrd="12" destOrd="0" presId="urn:microsoft.com/office/officeart/2005/8/layout/process5"/>
    <dgm:cxn modelId="{AB3C2F2E-EB69-5148-8AC5-828333AF444B}" type="presParOf" srcId="{F7057AD2-0906-4A4E-A650-91D08BBE0A8E}" destId="{67D755AA-76A7-BF4C-A67E-8AAF8A31FC5D}" srcOrd="13" destOrd="0" presId="urn:microsoft.com/office/officeart/2005/8/layout/process5"/>
    <dgm:cxn modelId="{411EE326-FDED-F143-A24E-C1E819F5B85E}" type="presParOf" srcId="{67D755AA-76A7-BF4C-A67E-8AAF8A31FC5D}" destId="{469951A7-890D-6F45-B4E0-414D78FC5818}" srcOrd="0" destOrd="0" presId="urn:microsoft.com/office/officeart/2005/8/layout/process5"/>
    <dgm:cxn modelId="{F508AA5C-CE0A-B040-A4EB-E22D63FD9D92}" type="presParOf" srcId="{F7057AD2-0906-4A4E-A650-91D08BBE0A8E}" destId="{1C4555E8-4898-CB4F-9D42-E30E88F6BD60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186792-A625-6D47-8D51-EF037E06ECA8}">
      <dsp:nvSpPr>
        <dsp:cNvPr id="0" name=""/>
        <dsp:cNvSpPr/>
      </dsp:nvSpPr>
      <dsp:spPr>
        <a:xfrm>
          <a:off x="852942" y="0"/>
          <a:ext cx="9666684" cy="4216829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8814C9-814F-6742-BF25-2AF574BAC994}">
      <dsp:nvSpPr>
        <dsp:cNvPr id="0" name=""/>
        <dsp:cNvSpPr/>
      </dsp:nvSpPr>
      <dsp:spPr>
        <a:xfrm>
          <a:off x="5691" y="1265048"/>
          <a:ext cx="2737635" cy="168673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PhD Nuclear Physics 2007-2010</a:t>
          </a:r>
          <a:endParaRPr lang="en-GB" sz="2200" kern="1200"/>
        </a:p>
      </dsp:txBody>
      <dsp:txXfrm>
        <a:off x="88030" y="1347387"/>
        <a:ext cx="2572957" cy="1522053"/>
      </dsp:txXfrm>
    </dsp:sp>
    <dsp:sp modelId="{0FBE89A8-AA35-9F4D-9FB0-25D7BDE5745F}">
      <dsp:nvSpPr>
        <dsp:cNvPr id="0" name=""/>
        <dsp:cNvSpPr/>
      </dsp:nvSpPr>
      <dsp:spPr>
        <a:xfrm>
          <a:off x="2880208" y="1265048"/>
          <a:ext cx="2737635" cy="168673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PDRA positions and Senior Gamma-ray Scientist, </a:t>
          </a:r>
          <a:r>
            <a:rPr lang="en-US" sz="2200" kern="1200" dirty="0" err="1"/>
            <a:t>Kromek</a:t>
          </a:r>
          <a:r>
            <a:rPr lang="en-US" sz="2200" kern="1200" dirty="0"/>
            <a:t> 2010-2014</a:t>
          </a:r>
          <a:endParaRPr lang="en-GB" sz="2200" kern="1200" dirty="0"/>
        </a:p>
      </dsp:txBody>
      <dsp:txXfrm>
        <a:off x="2962547" y="1347387"/>
        <a:ext cx="2572957" cy="1522053"/>
      </dsp:txXfrm>
    </dsp:sp>
    <dsp:sp modelId="{D37EF618-47D8-7046-9CC5-F59720AB7D9C}">
      <dsp:nvSpPr>
        <dsp:cNvPr id="0" name=""/>
        <dsp:cNvSpPr/>
      </dsp:nvSpPr>
      <dsp:spPr>
        <a:xfrm>
          <a:off x="5754725" y="1265048"/>
          <a:ext cx="2737635" cy="168673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Lecturer, Senior Lecturer, Reader 2014-2021</a:t>
          </a:r>
          <a:endParaRPr lang="en-GB" sz="2200" kern="1200"/>
        </a:p>
      </dsp:txBody>
      <dsp:txXfrm>
        <a:off x="5837064" y="1347387"/>
        <a:ext cx="2572957" cy="1522053"/>
      </dsp:txXfrm>
    </dsp:sp>
    <dsp:sp modelId="{674B9AD0-DA5A-5840-A57C-CCC48FA749B6}">
      <dsp:nvSpPr>
        <dsp:cNvPr id="0" name=""/>
        <dsp:cNvSpPr/>
      </dsp:nvSpPr>
      <dsp:spPr>
        <a:xfrm>
          <a:off x="8629242" y="1265048"/>
          <a:ext cx="2737635" cy="168673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Professor and Associate Pro Vice Chancellor for Research and Impact</a:t>
          </a:r>
          <a:endParaRPr lang="en-GB" sz="2200" kern="1200" dirty="0"/>
        </a:p>
      </dsp:txBody>
      <dsp:txXfrm>
        <a:off x="8711581" y="1347387"/>
        <a:ext cx="2572957" cy="15220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5990B5-6EB3-6A4C-8EE4-FA43D4A9090A}">
      <dsp:nvSpPr>
        <dsp:cNvPr id="0" name=""/>
        <dsp:cNvSpPr/>
      </dsp:nvSpPr>
      <dsp:spPr>
        <a:xfrm>
          <a:off x="4920" y="680129"/>
          <a:ext cx="2151205" cy="129072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IOP Very Early Career Award, 2010</a:t>
          </a:r>
          <a:endParaRPr lang="en-GB" sz="1600" kern="1200"/>
        </a:p>
      </dsp:txBody>
      <dsp:txXfrm>
        <a:off x="42724" y="717933"/>
        <a:ext cx="2075597" cy="1215115"/>
      </dsp:txXfrm>
    </dsp:sp>
    <dsp:sp modelId="{C9A96101-940E-8C40-9335-F8A3BD0DA34A}">
      <dsp:nvSpPr>
        <dsp:cNvPr id="0" name=""/>
        <dsp:cNvSpPr/>
      </dsp:nvSpPr>
      <dsp:spPr>
        <a:xfrm>
          <a:off x="2345431" y="1058741"/>
          <a:ext cx="456055" cy="5334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300" kern="1200"/>
        </a:p>
      </dsp:txBody>
      <dsp:txXfrm>
        <a:off x="2345431" y="1165441"/>
        <a:ext cx="319239" cy="320098"/>
      </dsp:txXfrm>
    </dsp:sp>
    <dsp:sp modelId="{8CC3661F-30B4-B843-ACF9-CEE46D42DC58}">
      <dsp:nvSpPr>
        <dsp:cNvPr id="0" name=""/>
        <dsp:cNvSpPr/>
      </dsp:nvSpPr>
      <dsp:spPr>
        <a:xfrm>
          <a:off x="3016607" y="680129"/>
          <a:ext cx="2151205" cy="129072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Start supervising first PhD student, 2013</a:t>
          </a:r>
          <a:endParaRPr lang="en-GB" sz="1600" kern="1200" dirty="0"/>
        </a:p>
      </dsp:txBody>
      <dsp:txXfrm>
        <a:off x="3054411" y="717933"/>
        <a:ext cx="2075597" cy="1215115"/>
      </dsp:txXfrm>
    </dsp:sp>
    <dsp:sp modelId="{E2A6416B-BAA5-FE4D-B32C-A9DA2B28BB1D}">
      <dsp:nvSpPr>
        <dsp:cNvPr id="0" name=""/>
        <dsp:cNvSpPr/>
      </dsp:nvSpPr>
      <dsp:spPr>
        <a:xfrm>
          <a:off x="5357118" y="1058741"/>
          <a:ext cx="456055" cy="5334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300" kern="1200"/>
        </a:p>
      </dsp:txBody>
      <dsp:txXfrm>
        <a:off x="5357118" y="1165441"/>
        <a:ext cx="319239" cy="320098"/>
      </dsp:txXfrm>
    </dsp:sp>
    <dsp:sp modelId="{AE99B232-8B8F-9F4A-8916-1ECF464670E1}">
      <dsp:nvSpPr>
        <dsp:cNvPr id="0" name=""/>
        <dsp:cNvSpPr/>
      </dsp:nvSpPr>
      <dsp:spPr>
        <a:xfrm>
          <a:off x="6028294" y="680129"/>
          <a:ext cx="2151205" cy="129072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Start first 3 funded projects as PI and as Coordinator of AGATA PSA Working group, 2015</a:t>
          </a:r>
          <a:endParaRPr lang="en-GB" sz="1600" kern="1200"/>
        </a:p>
      </dsp:txBody>
      <dsp:txXfrm>
        <a:off x="6066098" y="717933"/>
        <a:ext cx="2075597" cy="1215115"/>
      </dsp:txXfrm>
    </dsp:sp>
    <dsp:sp modelId="{1BC2F556-EBEA-6248-9648-7D692FD9CBD0}">
      <dsp:nvSpPr>
        <dsp:cNvPr id="0" name=""/>
        <dsp:cNvSpPr/>
      </dsp:nvSpPr>
      <dsp:spPr>
        <a:xfrm>
          <a:off x="8368805" y="1058741"/>
          <a:ext cx="456055" cy="5334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300" kern="1200"/>
        </a:p>
      </dsp:txBody>
      <dsp:txXfrm>
        <a:off x="8368805" y="1165441"/>
        <a:ext cx="319239" cy="320098"/>
      </dsp:txXfrm>
    </dsp:sp>
    <dsp:sp modelId="{514BB40E-EB50-374E-97E7-E0C9044281A2}">
      <dsp:nvSpPr>
        <dsp:cNvPr id="0" name=""/>
        <dsp:cNvSpPr/>
      </dsp:nvSpPr>
      <dsp:spPr>
        <a:xfrm>
          <a:off x="9039981" y="680129"/>
          <a:ext cx="2151205" cy="129072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UoL Physics Management Committee and Director of UG admissions, 2016</a:t>
          </a:r>
          <a:endParaRPr lang="en-GB" sz="1600" kern="1200"/>
        </a:p>
      </dsp:txBody>
      <dsp:txXfrm>
        <a:off x="9077785" y="717933"/>
        <a:ext cx="2075597" cy="1215115"/>
      </dsp:txXfrm>
    </dsp:sp>
    <dsp:sp modelId="{80E3561F-F144-E942-BDBA-B6ADE7FBE8B5}">
      <dsp:nvSpPr>
        <dsp:cNvPr id="0" name=""/>
        <dsp:cNvSpPr/>
      </dsp:nvSpPr>
      <dsp:spPr>
        <a:xfrm rot="5400000">
          <a:off x="9887556" y="2121436"/>
          <a:ext cx="456055" cy="5334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300" kern="1200"/>
        </a:p>
      </dsp:txBody>
      <dsp:txXfrm rot="-5400000">
        <a:off x="9955535" y="2160157"/>
        <a:ext cx="320098" cy="319239"/>
      </dsp:txXfrm>
    </dsp:sp>
    <dsp:sp modelId="{1983A91F-E85E-334A-8018-AE2D1B6EE38D}">
      <dsp:nvSpPr>
        <dsp:cNvPr id="0" name=""/>
        <dsp:cNvSpPr/>
      </dsp:nvSpPr>
      <dsp:spPr>
        <a:xfrm>
          <a:off x="9039981" y="2831334"/>
          <a:ext cx="2151205" cy="129072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Teacher of the Year for UoL Science and Engineering, 2017</a:t>
          </a:r>
          <a:endParaRPr lang="en-GB" sz="1600" kern="1200"/>
        </a:p>
      </dsp:txBody>
      <dsp:txXfrm>
        <a:off x="9077785" y="2869138"/>
        <a:ext cx="2075597" cy="1215115"/>
      </dsp:txXfrm>
    </dsp:sp>
    <dsp:sp modelId="{EB8F159F-438E-1646-A3DD-D6F1F0E8DCAD}">
      <dsp:nvSpPr>
        <dsp:cNvPr id="0" name=""/>
        <dsp:cNvSpPr/>
      </dsp:nvSpPr>
      <dsp:spPr>
        <a:xfrm rot="10800000">
          <a:off x="8394620" y="3209946"/>
          <a:ext cx="456055" cy="5334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300" kern="1200"/>
        </a:p>
      </dsp:txBody>
      <dsp:txXfrm rot="10800000">
        <a:off x="8531436" y="3316646"/>
        <a:ext cx="319239" cy="320098"/>
      </dsp:txXfrm>
    </dsp:sp>
    <dsp:sp modelId="{18478340-86FC-FA40-8F33-031623313D77}">
      <dsp:nvSpPr>
        <dsp:cNvPr id="0" name=""/>
        <dsp:cNvSpPr/>
      </dsp:nvSpPr>
      <dsp:spPr>
        <a:xfrm>
          <a:off x="6028294" y="2831334"/>
          <a:ext cx="2151205" cy="129072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Co-Director of the STFC Nuclear Physics PGR Summer School, 2017</a:t>
          </a:r>
          <a:endParaRPr lang="en-GB" sz="1600" kern="1200" dirty="0"/>
        </a:p>
      </dsp:txBody>
      <dsp:txXfrm>
        <a:off x="6066098" y="2869138"/>
        <a:ext cx="2075597" cy="1215115"/>
      </dsp:txXfrm>
    </dsp:sp>
    <dsp:sp modelId="{8A7425D8-E46D-E643-9A26-F7B151920268}">
      <dsp:nvSpPr>
        <dsp:cNvPr id="0" name=""/>
        <dsp:cNvSpPr/>
      </dsp:nvSpPr>
      <dsp:spPr>
        <a:xfrm rot="10800000">
          <a:off x="5382932" y="3209946"/>
          <a:ext cx="456055" cy="5334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300" kern="1200"/>
        </a:p>
      </dsp:txBody>
      <dsp:txXfrm rot="10800000">
        <a:off x="5519748" y="3316646"/>
        <a:ext cx="319239" cy="320098"/>
      </dsp:txXfrm>
    </dsp:sp>
    <dsp:sp modelId="{F6DDFEAC-74AC-C947-8851-245C53EFFCB3}">
      <dsp:nvSpPr>
        <dsp:cNvPr id="0" name=""/>
        <dsp:cNvSpPr/>
      </dsp:nvSpPr>
      <dsp:spPr>
        <a:xfrm>
          <a:off x="3016607" y="2831334"/>
          <a:ext cx="2151205" cy="129072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Wrote  a book “An Introduction to the Physics of Nuclear Medicine”, 2018</a:t>
          </a:r>
          <a:endParaRPr lang="en-GB" sz="1600" kern="1200"/>
        </a:p>
      </dsp:txBody>
      <dsp:txXfrm>
        <a:off x="3054411" y="2869138"/>
        <a:ext cx="2075597" cy="1215115"/>
      </dsp:txXfrm>
    </dsp:sp>
    <dsp:sp modelId="{67D755AA-76A7-BF4C-A67E-8AAF8A31FC5D}">
      <dsp:nvSpPr>
        <dsp:cNvPr id="0" name=""/>
        <dsp:cNvSpPr/>
      </dsp:nvSpPr>
      <dsp:spPr>
        <a:xfrm rot="10800000">
          <a:off x="2371245" y="3209946"/>
          <a:ext cx="456055" cy="5334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300" kern="1200"/>
        </a:p>
      </dsp:txBody>
      <dsp:txXfrm rot="10800000">
        <a:off x="2508061" y="3316646"/>
        <a:ext cx="319239" cy="320098"/>
      </dsp:txXfrm>
    </dsp:sp>
    <dsp:sp modelId="{1C4555E8-4898-CB4F-9D42-E30E88F6BD60}">
      <dsp:nvSpPr>
        <dsp:cNvPr id="0" name=""/>
        <dsp:cNvSpPr/>
      </dsp:nvSpPr>
      <dsp:spPr>
        <a:xfrm>
          <a:off x="4920" y="2831334"/>
          <a:ext cx="2151205" cy="129072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UoL Physics Impact Lead and REF selection panel, 2018</a:t>
          </a:r>
          <a:endParaRPr lang="en-GB" sz="1600" kern="1200"/>
        </a:p>
      </dsp:txBody>
      <dsp:txXfrm>
        <a:off x="42724" y="2869138"/>
        <a:ext cx="2075597" cy="12151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BD39-1682-2240-9706-542944FA6BE4}" type="datetimeFigureOut">
              <a:rPr lang="en-US" smtClean="0"/>
              <a:t>11/1/21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EE5E-54C4-E544-A13D-532490690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422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BD39-1682-2240-9706-542944FA6BE4}" type="datetimeFigureOut">
              <a:rPr lang="en-US" smtClean="0"/>
              <a:t>11/1/21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EE5E-54C4-E544-A13D-532490690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40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BD39-1682-2240-9706-542944FA6BE4}" type="datetimeFigureOut">
              <a:rPr lang="en-US" smtClean="0"/>
              <a:t>11/1/21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EE5E-54C4-E544-A13D-532490690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974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BD39-1682-2240-9706-542944FA6BE4}" type="datetimeFigureOut">
              <a:rPr lang="en-US" smtClean="0"/>
              <a:t>11/1/21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EE5E-54C4-E544-A13D-532490690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42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BD39-1682-2240-9706-542944FA6BE4}" type="datetimeFigureOut">
              <a:rPr lang="en-US" smtClean="0"/>
              <a:t>11/1/21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EE5E-54C4-E544-A13D-532490690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00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BD39-1682-2240-9706-542944FA6BE4}" type="datetimeFigureOut">
              <a:rPr lang="en-US" smtClean="0"/>
              <a:t>11/1/21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EE5E-54C4-E544-A13D-532490690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85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BD39-1682-2240-9706-542944FA6BE4}" type="datetimeFigureOut">
              <a:rPr lang="en-US" smtClean="0"/>
              <a:t>11/1/21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EE5E-54C4-E544-A13D-53249069022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976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BD39-1682-2240-9706-542944FA6BE4}" type="datetimeFigureOut">
              <a:rPr lang="en-US" smtClean="0"/>
              <a:t>11/1/21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EE5E-54C4-E544-A13D-532490690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19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BD39-1682-2240-9706-542944FA6BE4}" type="datetimeFigureOut">
              <a:rPr lang="en-US" smtClean="0"/>
              <a:t>11/1/21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EE5E-54C4-E544-A13D-532490690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599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BD39-1682-2240-9706-542944FA6BE4}" type="datetimeFigureOut">
              <a:rPr lang="en-US" smtClean="0"/>
              <a:t>11/1/21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EE5E-54C4-E544-A13D-532490690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91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570BD39-1682-2240-9706-542944FA6BE4}" type="datetimeFigureOut">
              <a:rPr lang="en-US" smtClean="0"/>
              <a:t>11/1/21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EE5E-54C4-E544-A13D-532490690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27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570BD39-1682-2240-9706-542944FA6BE4}" type="datetimeFigureOut">
              <a:rPr lang="en-US" smtClean="0"/>
              <a:t>11/1/21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1D59EE5E-54C4-E544-A13D-532490690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113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000F846-414F-514B-A4FE-AFB228B6C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166" y="523613"/>
            <a:ext cx="11196107" cy="1188720"/>
          </a:xfrm>
        </p:spPr>
        <p:txBody>
          <a:bodyPr/>
          <a:lstStyle/>
          <a:p>
            <a:r>
              <a:rPr lang="en-US" dirty="0"/>
              <a:t>Career Overview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4955FEB-1117-6042-8AF2-3E22ECDC73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2685509"/>
              </p:ext>
            </p:extLst>
          </p:nvPr>
        </p:nvGraphicFramePr>
        <p:xfrm>
          <a:off x="338167" y="2117558"/>
          <a:ext cx="11372570" cy="4216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6793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C8243AF-617C-CB47-83B3-8C154161BB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4834037"/>
              </p:ext>
            </p:extLst>
          </p:nvPr>
        </p:nvGraphicFramePr>
        <p:xfrm>
          <a:off x="331149" y="1883191"/>
          <a:ext cx="11196107" cy="4802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4">
            <a:extLst>
              <a:ext uri="{FF2B5EF4-FFF2-40B4-BE49-F238E27FC236}">
                <a16:creationId xmlns:a16="http://schemas.microsoft.com/office/drawing/2014/main" id="{CEE8CA4D-8819-4043-BC4D-1249E0DBD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166" y="523613"/>
            <a:ext cx="11196107" cy="1188720"/>
          </a:xfrm>
        </p:spPr>
        <p:txBody>
          <a:bodyPr/>
          <a:lstStyle/>
          <a:p>
            <a:r>
              <a:rPr lang="en-US" dirty="0"/>
              <a:t>Career milestones</a:t>
            </a:r>
          </a:p>
        </p:txBody>
      </p:sp>
    </p:spTree>
    <p:extLst>
      <p:ext uri="{BB962C8B-B14F-4D97-AF65-F5344CB8AC3E}">
        <p14:creationId xmlns:p14="http://schemas.microsoft.com/office/powerpoint/2010/main" val="824593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9BFF83-3DB9-B543-8C98-DBA7389F1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166" y="1925053"/>
            <a:ext cx="11196107" cy="4725126"/>
          </a:xfrm>
        </p:spPr>
        <p:txBody>
          <a:bodyPr>
            <a:normAutofit/>
          </a:bodyPr>
          <a:lstStyle/>
          <a:p>
            <a:r>
              <a:rPr lang="en-US" sz="2200" dirty="0"/>
              <a:t>Gamma-ray spectroscopy and imaging: (1) interdisciplinary healthcare and nuclear industry, (2) nuclear structure physics and (3) charged lepton </a:t>
            </a:r>
            <a:r>
              <a:rPr lang="en-US" sz="2200" dirty="0" err="1"/>
              <a:t>flavour</a:t>
            </a:r>
            <a:r>
              <a:rPr lang="en-US" sz="2200" dirty="0"/>
              <a:t> violation</a:t>
            </a:r>
          </a:p>
          <a:p>
            <a:r>
              <a:rPr lang="en-US" sz="2200" dirty="0"/>
              <a:t>Awarded ~£3M research funding as PI and £14M as </a:t>
            </a:r>
            <a:r>
              <a:rPr lang="en-US" sz="2200" dirty="0" err="1"/>
              <a:t>CoI</a:t>
            </a:r>
            <a:endParaRPr lang="en-US" sz="2200" dirty="0"/>
          </a:p>
          <a:p>
            <a:pPr lvl="1"/>
            <a:r>
              <a:rPr lang="en-US" sz="2100" dirty="0"/>
              <a:t>STFC: Network, PPRP, PRD, CLASP, IPS and CASE</a:t>
            </a:r>
          </a:p>
          <a:p>
            <a:pPr lvl="1"/>
            <a:r>
              <a:rPr lang="en-US" sz="2100" dirty="0"/>
              <a:t>EPSRC: CDT studentships</a:t>
            </a:r>
          </a:p>
          <a:p>
            <a:pPr lvl="1"/>
            <a:r>
              <a:rPr lang="en-US" sz="2100" dirty="0"/>
              <a:t>Other: commercial sector and MOD</a:t>
            </a:r>
          </a:p>
          <a:p>
            <a:r>
              <a:rPr lang="en-US" sz="2200" dirty="0"/>
              <a:t>Working with talented people:</a:t>
            </a:r>
          </a:p>
          <a:p>
            <a:pPr lvl="1"/>
            <a:r>
              <a:rPr lang="en-US" sz="2100" dirty="0"/>
              <a:t>Currently supervising 5 PhD students as primary,  5 as secondary and 2 PDRA’s</a:t>
            </a:r>
          </a:p>
          <a:p>
            <a:pPr lvl="1"/>
            <a:r>
              <a:rPr lang="en-US" sz="2100" dirty="0"/>
              <a:t>Supervised 6 PhD students to completion as primary and 5 PDRA’s – now working in academia, NHS and private nuclear sector</a:t>
            </a:r>
          </a:p>
          <a:p>
            <a:pPr lvl="1"/>
            <a:endParaRPr lang="en-US" sz="2200" dirty="0"/>
          </a:p>
          <a:p>
            <a:endParaRPr lang="en-US" sz="2200" dirty="0"/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E2E7AF4D-6770-1747-B9E6-E5122A16A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166" y="523613"/>
            <a:ext cx="11196107" cy="1188720"/>
          </a:xfrm>
        </p:spPr>
        <p:txBody>
          <a:bodyPr/>
          <a:lstStyle/>
          <a:p>
            <a:r>
              <a:rPr lang="en-US" dirty="0"/>
              <a:t>Research portfolio</a:t>
            </a:r>
          </a:p>
        </p:txBody>
      </p:sp>
    </p:spTree>
    <p:extLst>
      <p:ext uri="{BB962C8B-B14F-4D97-AF65-F5344CB8AC3E}">
        <p14:creationId xmlns:p14="http://schemas.microsoft.com/office/powerpoint/2010/main" val="2618489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9BFF83-3DB9-B543-8C98-DBA7389F1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166" y="2229854"/>
            <a:ext cx="10987560" cy="3510174"/>
          </a:xfrm>
        </p:spPr>
        <p:txBody>
          <a:bodyPr>
            <a:normAutofit/>
          </a:bodyPr>
          <a:lstStyle/>
          <a:p>
            <a:r>
              <a:rPr lang="en-US" sz="2200" dirty="0"/>
              <a:t>STFC Ernest Rutherford Fellowship Panel member</a:t>
            </a:r>
          </a:p>
          <a:p>
            <a:r>
              <a:rPr lang="en-US" sz="2200" dirty="0"/>
              <a:t>STFC Project Peer Review panel (PPRP)</a:t>
            </a:r>
          </a:p>
          <a:p>
            <a:endParaRPr lang="en-US" sz="2200" dirty="0"/>
          </a:p>
          <a:p>
            <a:endParaRPr lang="en-US" sz="2200" dirty="0"/>
          </a:p>
          <a:p>
            <a:r>
              <a:rPr lang="en-US" sz="2200" dirty="0"/>
              <a:t>STFC Global Challenge Research Fund panel</a:t>
            </a:r>
          </a:p>
          <a:p>
            <a:r>
              <a:rPr lang="en-US" sz="2200" dirty="0"/>
              <a:t>STFC Newton Malaysia panel</a:t>
            </a:r>
          </a:p>
          <a:p>
            <a:r>
              <a:rPr lang="en-US" sz="2200" dirty="0"/>
              <a:t>STFC Industrial CASE studentships panel</a:t>
            </a:r>
          </a:p>
          <a:p>
            <a:endParaRPr lang="en-US" sz="2200" dirty="0"/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6070E3E0-ACB5-5647-ACC7-B6D6CD58D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166" y="523613"/>
            <a:ext cx="11196107" cy="1188720"/>
          </a:xfrm>
        </p:spPr>
        <p:txBody>
          <a:bodyPr/>
          <a:lstStyle/>
          <a:p>
            <a:r>
              <a:rPr lang="en-US" dirty="0"/>
              <a:t>STFC Panel Membership</a:t>
            </a:r>
          </a:p>
        </p:txBody>
      </p:sp>
    </p:spTree>
    <p:extLst>
      <p:ext uri="{BB962C8B-B14F-4D97-AF65-F5344CB8AC3E}">
        <p14:creationId xmlns:p14="http://schemas.microsoft.com/office/powerpoint/2010/main" val="124289156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{DAC09894-A04B-9847-B692-A19E0326B8F0}tf10001120</Template>
  <TotalTime>214</TotalTime>
  <Words>260</Words>
  <Application>Microsoft Macintosh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Parcel</vt:lpstr>
      <vt:lpstr>Career Overview</vt:lpstr>
      <vt:lpstr>Career milestones</vt:lpstr>
      <vt:lpstr>Research portfolio</vt:lpstr>
      <vt:lpstr>STFC Panel Membership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 Overview</dc:title>
  <dc:creator>Harkness-Brennan, Laura</dc:creator>
  <cp:lastModifiedBy>Harkness-Brennan, Laura</cp:lastModifiedBy>
  <cp:revision>3</cp:revision>
  <dcterms:created xsi:type="dcterms:W3CDTF">2021-11-01T10:35:08Z</dcterms:created>
  <dcterms:modified xsi:type="dcterms:W3CDTF">2021-11-01T14:09:29Z</dcterms:modified>
</cp:coreProperties>
</file>